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2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328" r:id="rId2"/>
    <p:sldId id="532" r:id="rId3"/>
    <p:sldId id="338" r:id="rId4"/>
    <p:sldId id="442" r:id="rId5"/>
    <p:sldId id="538" r:id="rId6"/>
    <p:sldId id="541" r:id="rId7"/>
    <p:sldId id="718" r:id="rId8"/>
    <p:sldId id="719" r:id="rId9"/>
    <p:sldId id="720" r:id="rId10"/>
    <p:sldId id="721" r:id="rId11"/>
    <p:sldId id="722" r:id="rId12"/>
    <p:sldId id="723" r:id="rId13"/>
    <p:sldId id="724" r:id="rId14"/>
    <p:sldId id="725" r:id="rId15"/>
    <p:sldId id="708" r:id="rId16"/>
    <p:sldId id="727" r:id="rId17"/>
    <p:sldId id="728" r:id="rId18"/>
    <p:sldId id="729" r:id="rId19"/>
    <p:sldId id="730" r:id="rId20"/>
    <p:sldId id="762" r:id="rId21"/>
    <p:sldId id="738" r:id="rId22"/>
    <p:sldId id="739" r:id="rId23"/>
    <p:sldId id="734" r:id="rId24"/>
    <p:sldId id="735" r:id="rId25"/>
    <p:sldId id="443" r:id="rId26"/>
    <p:sldId id="444" r:id="rId27"/>
    <p:sldId id="628" r:id="rId28"/>
    <p:sldId id="561" r:id="rId29"/>
    <p:sldId id="699" r:id="rId30"/>
    <p:sldId id="700" r:id="rId31"/>
    <p:sldId id="701" r:id="rId32"/>
    <p:sldId id="702" r:id="rId33"/>
    <p:sldId id="703" r:id="rId34"/>
    <p:sldId id="704" r:id="rId35"/>
    <p:sldId id="705" r:id="rId36"/>
    <p:sldId id="706" r:id="rId37"/>
    <p:sldId id="707" r:id="rId38"/>
    <p:sldId id="654" r:id="rId39"/>
    <p:sldId id="655" r:id="rId40"/>
    <p:sldId id="656" r:id="rId41"/>
    <p:sldId id="742" r:id="rId42"/>
    <p:sldId id="743" r:id="rId43"/>
    <p:sldId id="658" r:id="rId44"/>
    <p:sldId id="744" r:id="rId45"/>
    <p:sldId id="741" r:id="rId46"/>
    <p:sldId id="662" r:id="rId47"/>
    <p:sldId id="663" r:id="rId48"/>
    <p:sldId id="664" r:id="rId49"/>
    <p:sldId id="753" r:id="rId50"/>
    <p:sldId id="666" r:id="rId51"/>
    <p:sldId id="667" r:id="rId52"/>
    <p:sldId id="668" r:id="rId53"/>
    <p:sldId id="669" r:id="rId54"/>
    <p:sldId id="670" r:id="rId55"/>
    <p:sldId id="671" r:id="rId56"/>
    <p:sldId id="672" r:id="rId57"/>
    <p:sldId id="673" r:id="rId58"/>
    <p:sldId id="674" r:id="rId59"/>
    <p:sldId id="675" r:id="rId60"/>
    <p:sldId id="676" r:id="rId61"/>
    <p:sldId id="677" r:id="rId62"/>
    <p:sldId id="678" r:id="rId63"/>
    <p:sldId id="680" r:id="rId64"/>
    <p:sldId id="681" r:id="rId65"/>
    <p:sldId id="682" r:id="rId66"/>
    <p:sldId id="683" r:id="rId67"/>
    <p:sldId id="684" r:id="rId68"/>
    <p:sldId id="685" r:id="rId69"/>
    <p:sldId id="686" r:id="rId70"/>
    <p:sldId id="639" r:id="rId71"/>
    <p:sldId id="640" r:id="rId72"/>
    <p:sldId id="641" r:id="rId73"/>
    <p:sldId id="751" r:id="rId74"/>
    <p:sldId id="643" r:id="rId75"/>
    <p:sldId id="644" r:id="rId76"/>
    <p:sldId id="645" r:id="rId77"/>
    <p:sldId id="646" r:id="rId78"/>
    <p:sldId id="611" r:id="rId79"/>
    <p:sldId id="687" r:id="rId80"/>
    <p:sldId id="694" r:id="rId81"/>
    <p:sldId id="755" r:id="rId82"/>
    <p:sldId id="689" r:id="rId83"/>
    <p:sldId id="756" r:id="rId84"/>
    <p:sldId id="757" r:id="rId85"/>
    <p:sldId id="692" r:id="rId86"/>
    <p:sldId id="758" r:id="rId87"/>
    <p:sldId id="695" r:id="rId88"/>
    <p:sldId id="696" r:id="rId89"/>
    <p:sldId id="697" r:id="rId90"/>
    <p:sldId id="759" r:id="rId91"/>
    <p:sldId id="647" r:id="rId92"/>
    <p:sldId id="648" r:id="rId93"/>
    <p:sldId id="649" r:id="rId94"/>
    <p:sldId id="650" r:id="rId95"/>
    <p:sldId id="760" r:id="rId96"/>
    <p:sldId id="652" r:id="rId97"/>
    <p:sldId id="653" r:id="rId98"/>
    <p:sldId id="539" r:id="rId99"/>
    <p:sldId id="763" r:id="rId100"/>
    <p:sldId id="542" r:id="rId101"/>
    <p:sldId id="543" r:id="rId10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94364" autoAdjust="0"/>
  </p:normalViewPr>
  <p:slideViewPr>
    <p:cSldViewPr>
      <p:cViewPr varScale="1">
        <p:scale>
          <a:sx n="66" d="100"/>
          <a:sy n="66" d="100"/>
        </p:scale>
        <p:origin x="15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</a:t>
          </a:r>
          <a:b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de Desarrollo Social</a:t>
          </a: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y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Vinculación Ciudadana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Administrativo(a)</a:t>
          </a: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Cultura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Dirección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 y Deporte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Educación</a:t>
          </a: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Públicos</a:t>
          </a: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Pública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Grupos Prioritarios</a:t>
          </a: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53284" custScaleY="136367" custLinFactNeighborY="30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123174" custScaleY="95302" custLinFactNeighborY="3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164232" custScaleY="81943" custLinFactNeighborX="-8681" custLinFactNeighborY="21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164232" custScaleY="81943" custLinFactNeighborX="8681" custLinFactNeighborY="21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164232" custScaleY="81943" custLinFactNeighborX="-8681" custLinFactNeighborY="57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164232" custScaleY="81943" custLinFactNeighborX="8681" custLinFactNeighborY="57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164232" custScaleY="81943" custLinFactNeighborX="-8681" custLinFactNeighborY="-12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164232" custScaleY="81943" custLinFactNeighborX="8681" custLinFactNeighborY="-12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164232" custScaleY="81943" custLinFactNeighborX="-8681" custLinFactNeighborY="-324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164232" custScaleY="81943" custLinFactNeighborX="8681" custLinFactNeighborY="-324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164232" custScaleY="81943" custLinFactNeighborX="-8681" custLinFactNeighborY="-504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164232" custScaleY="81943" custLinFactNeighborX="8681" custLinFactNeighborY="-504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X="88929" custScaleY="89975" custLinFactNeighborY="-103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6844" custScaleY="73236" custLinFactNeighborX="-8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6844" custScaleY="7323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Vinculación Ciudadana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Operativo(a)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Estratégicos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Mesas Directivas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Zonas Operativas</a:t>
          </a:r>
          <a:endParaRPr lang="es-ES" sz="1200" b="0" dirty="0">
            <a:solidFill>
              <a:schemeClr val="tx1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Norte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Centro</a:t>
          </a: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Poniente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Sur</a:t>
          </a: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Área</a:t>
          </a: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08216" custScaleY="110265" custLinFactNeighborX="-39954" custLinFactNeighborY="-3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X="95729" custScaleY="89034" custLinFactNeighborX="76852" custLinFactNeighborY="-3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X="87486" custScaleY="84794" custLinFactNeighborX="76852" custLinFactNeighborY="-26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X="87486" custScaleY="84794" custLinFactNeighborX="76852" custLinFactNeighborY="-26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75278" custScaleY="81993" custLinFactNeighborX="86551" custLinFactNeighborY="-1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75278" custScaleY="81993" custLinFactNeighborX="79804" custLinFactNeighborY="-1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75278" custScaleY="81993" custLinFactNeighborX="73602" custLinFactNeighborY="-1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75278" custScaleY="81993" custLinFactNeighborX="66308" custLinFactNeighborY="-1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X="95729" custScaleY="89034" custLinFactX="-75239" custLinFactNeighborX="-100000" custLinFactNeighborY="-3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X="95729" custScaleY="89034" custLinFactNeighborX="-21410" custLinFactNeighborY="-3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107555B4-37E3-41E0-B3C7-A49F05789441}" type="pres">
      <dgm:prSet presAssocID="{8BC8D36F-EE6D-4E70-84F0-08FC1A53DE5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0" presStyleCnt="1" custScaleX="67140" custScaleY="68667" custLinFactNeighborX="-43725" custLinFactNeighborY="-29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3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5382ED8E-03F9-4A61-8E7A-BF57F67979BC}" type="presParOf" srcId="{3AF52728-BE15-4C18-969B-25E455EFC244}" destId="{107555B4-37E3-41E0-B3C7-A49F05789441}" srcOrd="0" destOrd="0" presId="urn:microsoft.com/office/officeart/2005/8/layout/orgChart1"/>
    <dgm:cxn modelId="{E58A5C6B-C895-45AA-9F6F-5B1D3DEC64B8}" type="presParOf" srcId="{3AF52728-BE15-4C18-969B-25E455EFC244}" destId="{9A3DD32A-D88F-4339-976B-9AEF7A0B1866}" srcOrd="1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Administrativo(a)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  <a:endParaRPr lang="es-ES" sz="1200" dirty="0">
            <a:solidFill>
              <a:schemeClr val="tx1"/>
            </a:solidFill>
          </a:endParaRP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0047" custScaleY="118970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89228" custLinFactNeighborY="5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89228" custLinFactNeighborY="5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</a:p>
        <a:p>
          <a:r>
            <a:rPr lang="es-ES" sz="1200" dirty="0" smtClean="0">
              <a:solidFill>
                <a:schemeClr val="tx1"/>
              </a:solidFill>
            </a:rPr>
            <a:t>Estratégicos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Informática</a:t>
          </a: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2479" custScaleY="127378" custLinFactNeighborY="-31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X="90712" custScaleY="97983" custLinFactNeighborY="147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X="90712" custScaleY="97983" custLinFactNeighborY="147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A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B76F85-AE99-434D-A0FE-F6EE7D3C864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B</a:t>
          </a:r>
        </a:p>
      </dgm:t>
    </dgm:pt>
    <dgm:pt modelId="{839C029E-D3FC-498C-ABB6-6F7674F4F6E0}" type="parTrans" cxnId="{6DDE1287-81A4-46A0-8A97-2F5CA5F125F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A51DB5-BD65-4659-9EA1-6FBF625A7CC3}" type="sibTrans" cxnId="{6DDE1287-81A4-46A0-8A97-2F5CA5F125F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FF2C939-C187-4E53-B43F-58F9E8D9CA3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A9FE9F58-AC2D-44B6-913A-5807E35CD6E5}" type="parTrans" cxnId="{5F65DF92-7A28-4C15-9770-8743435ED0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BDC995-D7E5-4BBA-B676-0E89430D043C}" type="sibTrans" cxnId="{5F65DF92-7A28-4C15-9770-8743435ED0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BAEE6D-8408-4455-A23D-D6D6BF1674F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8057B147-ECD5-4157-9F28-51245F60DFFF}" type="parTrans" cxnId="{37D76866-7570-4CE4-9ED7-07C35B48191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CAB56A-CAE3-45E6-98F9-621A999BA5E3}" type="sibTrans" cxnId="{37D76866-7570-4CE4-9ED7-07C35B48191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94502" custScaleY="95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06A3EEF7-8426-4C63-9CBC-4D61B359421D}" type="pres">
      <dgm:prSet presAssocID="{A9FE9F58-AC2D-44B6-913A-5807E35CD6E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66FF43C-AF8F-493F-839A-799D08A7927A}" type="pres">
      <dgm:prSet presAssocID="{AFF2C939-C187-4E53-B43F-58F9E8D9CA38}" presName="hierRoot2" presStyleCnt="0">
        <dgm:presLayoutVars>
          <dgm:hierBranch val="init"/>
        </dgm:presLayoutVars>
      </dgm:prSet>
      <dgm:spPr/>
    </dgm:pt>
    <dgm:pt modelId="{4B583595-2436-40FC-9B29-C2CEE70E73E9}" type="pres">
      <dgm:prSet presAssocID="{AFF2C939-C187-4E53-B43F-58F9E8D9CA38}" presName="rootComposite" presStyleCnt="0"/>
      <dgm:spPr/>
    </dgm:pt>
    <dgm:pt modelId="{847E3714-A85B-44C3-BC76-74BEF6F8A50A}" type="pres">
      <dgm:prSet presAssocID="{AFF2C939-C187-4E53-B43F-58F9E8D9CA38}" presName="rootText" presStyleLbl="node3" presStyleIdx="0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598EC-D55D-4161-A5D3-06A65B70486D}" type="pres">
      <dgm:prSet presAssocID="{AFF2C939-C187-4E53-B43F-58F9E8D9CA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ED08493-5B7E-433B-A2C7-980F277B9C15}" type="pres">
      <dgm:prSet presAssocID="{AFF2C939-C187-4E53-B43F-58F9E8D9CA38}" presName="hierChild4" presStyleCnt="0"/>
      <dgm:spPr/>
    </dgm:pt>
    <dgm:pt modelId="{6EED1A49-F600-4DA1-B2CE-9069E508EDE0}" type="pres">
      <dgm:prSet presAssocID="{AFF2C939-C187-4E53-B43F-58F9E8D9CA38}" presName="hierChild5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EC4A44F1-B3B1-465A-AA90-041F21A0FD6D}" type="pres">
      <dgm:prSet presAssocID="{839C029E-D3FC-498C-ABB6-6F7674F4F6E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A815ABF-84D1-4B9A-99A0-34B96787AEC7}" type="pres">
      <dgm:prSet presAssocID="{5AB76F85-AE99-434D-A0FE-F6EE7D3C8644}" presName="hierRoot2" presStyleCnt="0">
        <dgm:presLayoutVars>
          <dgm:hierBranch/>
        </dgm:presLayoutVars>
      </dgm:prSet>
      <dgm:spPr/>
    </dgm:pt>
    <dgm:pt modelId="{D0AF682C-A4F5-4F64-AE22-2E2A974D1389}" type="pres">
      <dgm:prSet presAssocID="{5AB76F85-AE99-434D-A0FE-F6EE7D3C8644}" presName="rootComposite" presStyleCnt="0"/>
      <dgm:spPr/>
    </dgm:pt>
    <dgm:pt modelId="{87900F5B-AC69-4327-8E48-03AE454FC794}" type="pres">
      <dgm:prSet presAssocID="{5AB76F85-AE99-434D-A0FE-F6EE7D3C8644}" presName="rootText" presStyleLbl="node2" presStyleIdx="1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20124-ED6B-4F14-9E36-E4A36E39AE8A}" type="pres">
      <dgm:prSet presAssocID="{5AB76F85-AE99-434D-A0FE-F6EE7D3C86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6589A568-B03D-4399-9047-6CD5F9014AF0}" type="pres">
      <dgm:prSet presAssocID="{5AB76F85-AE99-434D-A0FE-F6EE7D3C8644}" presName="hierChild4" presStyleCnt="0"/>
      <dgm:spPr/>
    </dgm:pt>
    <dgm:pt modelId="{1093D2F5-27BA-42D7-8714-7FAB01EFB13D}" type="pres">
      <dgm:prSet presAssocID="{8057B147-ECD5-4157-9F28-51245F60DFF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3EB00B8-A0A4-4184-A3F4-9C2255197582}" type="pres">
      <dgm:prSet presAssocID="{6DBAEE6D-8408-4455-A23D-D6D6BF1674FB}" presName="hierRoot2" presStyleCnt="0">
        <dgm:presLayoutVars>
          <dgm:hierBranch val="init"/>
        </dgm:presLayoutVars>
      </dgm:prSet>
      <dgm:spPr/>
    </dgm:pt>
    <dgm:pt modelId="{AC9B6DFF-352F-4A1F-BF3A-FD1C18913877}" type="pres">
      <dgm:prSet presAssocID="{6DBAEE6D-8408-4455-A23D-D6D6BF1674FB}" presName="rootComposite" presStyleCnt="0"/>
      <dgm:spPr/>
    </dgm:pt>
    <dgm:pt modelId="{3E720933-00D6-4078-9029-0075BA668E8F}" type="pres">
      <dgm:prSet presAssocID="{6DBAEE6D-8408-4455-A23D-D6D6BF1674FB}" presName="rootText" presStyleLbl="node3" presStyleIdx="1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03A60-61E5-4E39-AE1C-0D49C4B44CE0}" type="pres">
      <dgm:prSet presAssocID="{6DBAEE6D-8408-4455-A23D-D6D6BF1674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ECE670-3113-4DB4-A9FE-09F4E305C8B0}" type="pres">
      <dgm:prSet presAssocID="{6DBAEE6D-8408-4455-A23D-D6D6BF1674FB}" presName="hierChild4" presStyleCnt="0"/>
      <dgm:spPr/>
    </dgm:pt>
    <dgm:pt modelId="{A0E11FC0-02D5-4B3D-BBA2-DAE3C96EF442}" type="pres">
      <dgm:prSet presAssocID="{6DBAEE6D-8408-4455-A23D-D6D6BF1674FB}" presName="hierChild5" presStyleCnt="0"/>
      <dgm:spPr/>
    </dgm:pt>
    <dgm:pt modelId="{774D46FA-40C4-4BA6-AE44-1722118988B8}" type="pres">
      <dgm:prSet presAssocID="{5AB76F85-AE99-434D-A0FE-F6EE7D3C8644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B6C9EC9F-A249-4D82-B264-BB207A4490F2}" type="presOf" srcId="{A9FE9F58-AC2D-44B6-913A-5807E35CD6E5}" destId="{06A3EEF7-8426-4C63-9CBC-4D61B359421D}" srcOrd="0" destOrd="0" presId="urn:microsoft.com/office/officeart/2005/8/layout/orgChart1"/>
    <dgm:cxn modelId="{37D76866-7570-4CE4-9ED7-07C35B481919}" srcId="{5AB76F85-AE99-434D-A0FE-F6EE7D3C8644}" destId="{6DBAEE6D-8408-4455-A23D-D6D6BF1674FB}" srcOrd="0" destOrd="0" parTransId="{8057B147-ECD5-4157-9F28-51245F60DFFF}" sibTransId="{51CAB56A-CAE3-45E6-98F9-621A999BA5E3}"/>
    <dgm:cxn modelId="{F51CC068-5413-4CA8-87B5-2004E09AAEF8}" type="presOf" srcId="{AFF2C939-C187-4E53-B43F-58F9E8D9CA38}" destId="{847E3714-A85B-44C3-BC76-74BEF6F8A50A}" srcOrd="0" destOrd="0" presId="urn:microsoft.com/office/officeart/2005/8/layout/orgChart1"/>
    <dgm:cxn modelId="{6DDE1287-81A4-46A0-8A97-2F5CA5F125F8}" srcId="{7DC79346-0A8E-4B76-8CF2-80EF2F7D6E42}" destId="{5AB76F85-AE99-434D-A0FE-F6EE7D3C8644}" srcOrd="1" destOrd="0" parTransId="{839C029E-D3FC-498C-ABB6-6F7674F4F6E0}" sibTransId="{6BA51DB5-BD65-4659-9EA1-6FBF625A7CC3}"/>
    <dgm:cxn modelId="{5F65DF92-7A28-4C15-9770-8743435ED04B}" srcId="{B0B2C1A1-0B85-42E0-8F08-49EAE5300612}" destId="{AFF2C939-C187-4E53-B43F-58F9E8D9CA38}" srcOrd="0" destOrd="0" parTransId="{A9FE9F58-AC2D-44B6-913A-5807E35CD6E5}" sibTransId="{79BDC995-D7E5-4BBA-B676-0E89430D043C}"/>
    <dgm:cxn modelId="{2D448489-0F13-42AB-AE7C-E5738D7E17F6}" type="presOf" srcId="{5AB76F85-AE99-434D-A0FE-F6EE7D3C8644}" destId="{87900F5B-AC69-4327-8E48-03AE454FC794}" srcOrd="0" destOrd="0" presId="urn:microsoft.com/office/officeart/2005/8/layout/orgChart1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71B096E-E5BA-45F2-B4AB-C26739997386}" type="presOf" srcId="{5AB76F85-AE99-434D-A0FE-F6EE7D3C8644}" destId="{FC720124-ED6B-4F14-9E36-E4A36E39AE8A}" srcOrd="1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521F3678-2DAF-4446-AC7C-B61E852FC5D1}" type="presOf" srcId="{6DBAEE6D-8408-4455-A23D-D6D6BF1674FB}" destId="{3E720933-00D6-4078-9029-0075BA668E8F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8BBFDFE8-EAA0-4F5F-8F06-3BEC74807784}" type="presOf" srcId="{6DBAEE6D-8408-4455-A23D-D6D6BF1674FB}" destId="{5E303A60-61E5-4E39-AE1C-0D49C4B44CE0}" srcOrd="1" destOrd="0" presId="urn:microsoft.com/office/officeart/2005/8/layout/orgChart1"/>
    <dgm:cxn modelId="{BA14BF22-C423-4843-B5C8-6A0D317A3A8C}" type="presOf" srcId="{8057B147-ECD5-4157-9F28-51245F60DFFF}" destId="{1093D2F5-27BA-42D7-8714-7FAB01EFB13D}" srcOrd="0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E93C128A-B867-4DD6-AE71-6493378FC54A}" type="presOf" srcId="{AFF2C939-C187-4E53-B43F-58F9E8D9CA38}" destId="{0BA598EC-D55D-4161-A5D3-06A65B70486D}" srcOrd="1" destOrd="0" presId="urn:microsoft.com/office/officeart/2005/8/layout/orgChart1"/>
    <dgm:cxn modelId="{B726BC2A-8CBD-4C63-82AC-4430EEA93DAF}" type="presOf" srcId="{839C029E-D3FC-498C-ABB6-6F7674F4F6E0}" destId="{EC4A44F1-B3B1-465A-AA90-041F21A0FD6D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6F9D342C-106A-4B7B-9BBB-78BEF6ADA86D}" type="presParOf" srcId="{2972A511-DD47-4521-B374-3EDBA7EBAA3A}" destId="{06A3EEF7-8426-4C63-9CBC-4D61B359421D}" srcOrd="0" destOrd="0" presId="urn:microsoft.com/office/officeart/2005/8/layout/orgChart1"/>
    <dgm:cxn modelId="{012CE149-60E9-40F6-83FE-5604BC6BCF8D}" type="presParOf" srcId="{2972A511-DD47-4521-B374-3EDBA7EBAA3A}" destId="{866FF43C-AF8F-493F-839A-799D08A7927A}" srcOrd="1" destOrd="0" presId="urn:microsoft.com/office/officeart/2005/8/layout/orgChart1"/>
    <dgm:cxn modelId="{EBADEA10-B8CE-428F-A185-4B270BFB5CCB}" type="presParOf" srcId="{866FF43C-AF8F-493F-839A-799D08A7927A}" destId="{4B583595-2436-40FC-9B29-C2CEE70E73E9}" srcOrd="0" destOrd="0" presId="urn:microsoft.com/office/officeart/2005/8/layout/orgChart1"/>
    <dgm:cxn modelId="{4619A42F-0B0C-406B-BC33-EA28ACB2053B}" type="presParOf" srcId="{4B583595-2436-40FC-9B29-C2CEE70E73E9}" destId="{847E3714-A85B-44C3-BC76-74BEF6F8A50A}" srcOrd="0" destOrd="0" presId="urn:microsoft.com/office/officeart/2005/8/layout/orgChart1"/>
    <dgm:cxn modelId="{061DB360-4B44-4D9B-838B-1A1786B91113}" type="presParOf" srcId="{4B583595-2436-40FC-9B29-C2CEE70E73E9}" destId="{0BA598EC-D55D-4161-A5D3-06A65B70486D}" srcOrd="1" destOrd="0" presId="urn:microsoft.com/office/officeart/2005/8/layout/orgChart1"/>
    <dgm:cxn modelId="{9EF1A743-C8DE-4A82-8CBF-6496E032779A}" type="presParOf" srcId="{866FF43C-AF8F-493F-839A-799D08A7927A}" destId="{CED08493-5B7E-433B-A2C7-980F277B9C15}" srcOrd="1" destOrd="0" presId="urn:microsoft.com/office/officeart/2005/8/layout/orgChart1"/>
    <dgm:cxn modelId="{F58B7774-7080-4564-BD22-854BF2B2A68B}" type="presParOf" srcId="{866FF43C-AF8F-493F-839A-799D08A7927A}" destId="{6EED1A49-F600-4DA1-B2CE-9069E508EDE0}" srcOrd="2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9400756D-693A-47D9-B4E3-86B3BC500B32}" type="presParOf" srcId="{48816A80-D70D-456E-B6B8-A9470CC7F19E}" destId="{EC4A44F1-B3B1-465A-AA90-041F21A0FD6D}" srcOrd="2" destOrd="0" presId="urn:microsoft.com/office/officeart/2005/8/layout/orgChart1"/>
    <dgm:cxn modelId="{011C1FEA-410A-4544-905B-B2CAE85E14D7}" type="presParOf" srcId="{48816A80-D70D-456E-B6B8-A9470CC7F19E}" destId="{1A815ABF-84D1-4B9A-99A0-34B96787AEC7}" srcOrd="3" destOrd="0" presId="urn:microsoft.com/office/officeart/2005/8/layout/orgChart1"/>
    <dgm:cxn modelId="{EB3BCD88-0884-4398-BAED-D22386E50DAE}" type="presParOf" srcId="{1A815ABF-84D1-4B9A-99A0-34B96787AEC7}" destId="{D0AF682C-A4F5-4F64-AE22-2E2A974D1389}" srcOrd="0" destOrd="0" presId="urn:microsoft.com/office/officeart/2005/8/layout/orgChart1"/>
    <dgm:cxn modelId="{D2D1E011-D952-4217-8FD7-73B76A6A4F96}" type="presParOf" srcId="{D0AF682C-A4F5-4F64-AE22-2E2A974D1389}" destId="{87900F5B-AC69-4327-8E48-03AE454FC794}" srcOrd="0" destOrd="0" presId="urn:microsoft.com/office/officeart/2005/8/layout/orgChart1"/>
    <dgm:cxn modelId="{124B3DDF-A2B3-4BBF-B4B3-0B17F74780A9}" type="presParOf" srcId="{D0AF682C-A4F5-4F64-AE22-2E2A974D1389}" destId="{FC720124-ED6B-4F14-9E36-E4A36E39AE8A}" srcOrd="1" destOrd="0" presId="urn:microsoft.com/office/officeart/2005/8/layout/orgChart1"/>
    <dgm:cxn modelId="{4E62A8C8-0B9E-4728-9B60-BA1B85B33F2C}" type="presParOf" srcId="{1A815ABF-84D1-4B9A-99A0-34B96787AEC7}" destId="{6589A568-B03D-4399-9047-6CD5F9014AF0}" srcOrd="1" destOrd="0" presId="urn:microsoft.com/office/officeart/2005/8/layout/orgChart1"/>
    <dgm:cxn modelId="{B9715335-0769-4327-B1F8-FC3062F460E4}" type="presParOf" srcId="{6589A568-B03D-4399-9047-6CD5F9014AF0}" destId="{1093D2F5-27BA-42D7-8714-7FAB01EFB13D}" srcOrd="0" destOrd="0" presId="urn:microsoft.com/office/officeart/2005/8/layout/orgChart1"/>
    <dgm:cxn modelId="{F7A49748-88F0-419D-8787-2B91DE553725}" type="presParOf" srcId="{6589A568-B03D-4399-9047-6CD5F9014AF0}" destId="{A3EB00B8-A0A4-4184-A3F4-9C2255197582}" srcOrd="1" destOrd="0" presId="urn:microsoft.com/office/officeart/2005/8/layout/orgChart1"/>
    <dgm:cxn modelId="{DFBE3B7E-C87E-4A0E-A34B-40300710246B}" type="presParOf" srcId="{A3EB00B8-A0A4-4184-A3F4-9C2255197582}" destId="{AC9B6DFF-352F-4A1F-BF3A-FD1C18913877}" srcOrd="0" destOrd="0" presId="urn:microsoft.com/office/officeart/2005/8/layout/orgChart1"/>
    <dgm:cxn modelId="{A3322553-195A-443F-BBFA-9792AE33EDB9}" type="presParOf" srcId="{AC9B6DFF-352F-4A1F-BF3A-FD1C18913877}" destId="{3E720933-00D6-4078-9029-0075BA668E8F}" srcOrd="0" destOrd="0" presId="urn:microsoft.com/office/officeart/2005/8/layout/orgChart1"/>
    <dgm:cxn modelId="{80C939AD-AA2B-4B42-A246-1DAA6209EC24}" type="presParOf" srcId="{AC9B6DFF-352F-4A1F-BF3A-FD1C18913877}" destId="{5E303A60-61E5-4E39-AE1C-0D49C4B44CE0}" srcOrd="1" destOrd="0" presId="urn:microsoft.com/office/officeart/2005/8/layout/orgChart1"/>
    <dgm:cxn modelId="{2E62DBA5-36E8-406D-85F1-E0FF13D98904}" type="presParOf" srcId="{A3EB00B8-A0A4-4184-A3F4-9C2255197582}" destId="{BFECE670-3113-4DB4-A9FE-09F4E305C8B0}" srcOrd="1" destOrd="0" presId="urn:microsoft.com/office/officeart/2005/8/layout/orgChart1"/>
    <dgm:cxn modelId="{433AF0B4-FC20-454F-A45D-6B55A1E52453}" type="presParOf" srcId="{A3EB00B8-A0A4-4184-A3F4-9C2255197582}" destId="{A0E11FC0-02D5-4B3D-BBA2-DAE3C96EF442}" srcOrd="2" destOrd="0" presId="urn:microsoft.com/office/officeart/2005/8/layout/orgChart1"/>
    <dgm:cxn modelId="{33A93C30-CC19-4831-BC97-F9FC1E16111A}" type="presParOf" srcId="{1A815ABF-84D1-4B9A-99A0-34B96787AEC7}" destId="{774D46FA-40C4-4BA6-AE44-1722118988B8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Zona Centro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</a:p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524371-CA93-4D1F-8E75-52A0F4575F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endParaRPr lang="es-ES" sz="1200" dirty="0">
            <a:solidFill>
              <a:schemeClr val="tx1"/>
            </a:solidFill>
          </a:endParaRPr>
        </a:p>
      </dgm:t>
    </dgm:pt>
    <dgm:pt modelId="{1D7A7960-41DB-45C6-BB41-1F7EA017494A}" type="parTrans" cxnId="{EEF35540-39BF-4D8B-BBF2-B6C0663CA5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629C84B-05A1-4B10-80D8-56B2F6B7476B}" type="sibTrans" cxnId="{EEF35540-39BF-4D8B-BBF2-B6C0663CA5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A7926-F29A-4905-A20F-709DF442D03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endParaRPr lang="es-ES" sz="1200" dirty="0">
            <a:solidFill>
              <a:schemeClr val="tx1"/>
            </a:solidFill>
          </a:endParaRPr>
        </a:p>
      </dgm:t>
    </dgm:pt>
    <dgm:pt modelId="{BD204AB0-E09D-48FB-92EB-0E9DC3E989BF}" type="parTrans" cxnId="{E2C70B65-5DDD-46A8-A34C-D984DE672C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CFCC8A-6769-40F9-9E73-EB346124ECE1}" type="sibTrans" cxnId="{E2C70B65-5DDD-46A8-A34C-D984DE672C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131DC27-6C81-440B-ACB4-AD71834BB12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endParaRPr lang="es-ES" sz="1200" dirty="0">
            <a:solidFill>
              <a:schemeClr val="tx1"/>
            </a:solidFill>
          </a:endParaRPr>
        </a:p>
      </dgm:t>
    </dgm:pt>
    <dgm:pt modelId="{54AFED66-961B-4124-881E-B4CDD3A52A0C}" type="parTrans" cxnId="{3159D82C-9A90-4279-8DE3-DDBDB3C081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FA7FFA-A4C5-459D-AA97-2D91F75B5B05}" type="sibTrans" cxnId="{3159D82C-9A90-4279-8DE3-DDBDB3C081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57638" custScaleY="160222" custLinFactNeighborX="-2538" custLinFactNeighborY="-13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1E33FE55-0BAB-4365-9E27-4026C330FB45}" type="pres">
      <dgm:prSet presAssocID="{B4F959E9-7D46-4A1C-84FD-903E2292A820}" presName="Name35" presStyleLbl="parChTrans1D2" presStyleIdx="0" presStyleCnt="5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2" presStyleIdx="0" presStyleCnt="4" custScaleX="130075" custScaleY="232580" custLinFactNeighborY="24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2" presStyleIdx="0" presStyleCnt="4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8FE074A9-5A78-4D83-80AC-AC35ACE55A82}" type="pres">
      <dgm:prSet presAssocID="{1DB9352C-9B38-4CB5-B1BB-39219969106F}" presName="Name35" presStyleLbl="parChTrans1D2" presStyleIdx="1" presStyleCnt="5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2" presStyleIdx="1" presStyleCnt="4" custScaleX="130075" custScaleY="118874" custLinFactNeighborX="-2168" custLinFactNeighborY="24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2" presStyleIdx="1" presStyleCnt="4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C1BFF216-8565-4BCC-BA6A-0F04397729B8}" type="pres">
      <dgm:prSet presAssocID="{1D7A7960-41DB-45C6-BB41-1F7EA017494A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2ADF53B-D28E-485F-8B4E-FB0C180A2CAA}" type="pres">
      <dgm:prSet presAssocID="{13524371-CA93-4D1F-8E75-52A0F4575F0A}" presName="hierRoot2" presStyleCnt="0">
        <dgm:presLayoutVars>
          <dgm:hierBranch val="init"/>
        </dgm:presLayoutVars>
      </dgm:prSet>
      <dgm:spPr/>
    </dgm:pt>
    <dgm:pt modelId="{E3845F31-1B36-4B6F-A357-99EE0CFAC3AE}" type="pres">
      <dgm:prSet presAssocID="{13524371-CA93-4D1F-8E75-52A0F4575F0A}" presName="rootComposite" presStyleCnt="0"/>
      <dgm:spPr/>
    </dgm:pt>
    <dgm:pt modelId="{6B39D112-80D6-4452-AB88-5E3D5CCA3932}" type="pres">
      <dgm:prSet presAssocID="{13524371-CA93-4D1F-8E75-52A0F4575F0A}" presName="rootText" presStyleLbl="node2" presStyleIdx="2" presStyleCnt="4" custScaleX="130075" custScaleY="118874" custLinFactNeighborY="24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75FA37-ABB6-4ECB-AE11-D66480ECA8AA}" type="pres">
      <dgm:prSet presAssocID="{13524371-CA93-4D1F-8E75-52A0F4575F0A}" presName="rootConnector" presStyleLbl="node2" presStyleIdx="2" presStyleCnt="4"/>
      <dgm:spPr/>
      <dgm:t>
        <a:bodyPr/>
        <a:lstStyle/>
        <a:p>
          <a:endParaRPr lang="es-ES"/>
        </a:p>
      </dgm:t>
    </dgm:pt>
    <dgm:pt modelId="{112738A2-B2BD-4020-BDF4-423DE6B48122}" type="pres">
      <dgm:prSet presAssocID="{13524371-CA93-4D1F-8E75-52A0F4575F0A}" presName="hierChild4" presStyleCnt="0"/>
      <dgm:spPr/>
    </dgm:pt>
    <dgm:pt modelId="{D88889B1-79C0-4C94-81D6-24FAC2917CF4}" type="pres">
      <dgm:prSet presAssocID="{13524371-CA93-4D1F-8E75-52A0F4575F0A}" presName="hierChild5" presStyleCnt="0"/>
      <dgm:spPr/>
    </dgm:pt>
    <dgm:pt modelId="{D3BBCD16-46F3-479C-8777-A3B0A116D4A8}" type="pres">
      <dgm:prSet presAssocID="{BD204AB0-E09D-48FB-92EB-0E9DC3E989B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884FF4A6-4848-4782-91A9-73B4DBB90BF3}" type="pres">
      <dgm:prSet presAssocID="{3B0A7926-F29A-4905-A20F-709DF442D037}" presName="hierRoot2" presStyleCnt="0">
        <dgm:presLayoutVars>
          <dgm:hierBranch val="init"/>
        </dgm:presLayoutVars>
      </dgm:prSet>
      <dgm:spPr/>
    </dgm:pt>
    <dgm:pt modelId="{51D6AD15-7322-4555-BEAA-8CD14D2857FE}" type="pres">
      <dgm:prSet presAssocID="{3B0A7926-F29A-4905-A20F-709DF442D037}" presName="rootComposite" presStyleCnt="0"/>
      <dgm:spPr/>
    </dgm:pt>
    <dgm:pt modelId="{DF2DBB6A-D06E-4D47-8F4D-64B8BB774123}" type="pres">
      <dgm:prSet presAssocID="{3B0A7926-F29A-4905-A20F-709DF442D037}" presName="rootText" presStyleLbl="node2" presStyleIdx="3" presStyleCnt="4" custScaleX="130075" custScaleY="118874" custLinFactNeighborY="24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72D3F7-843E-421C-B9B2-294AFF6DB68F}" type="pres">
      <dgm:prSet presAssocID="{3B0A7926-F29A-4905-A20F-709DF442D037}" presName="rootConnector" presStyleLbl="node2" presStyleIdx="3" presStyleCnt="4"/>
      <dgm:spPr/>
      <dgm:t>
        <a:bodyPr/>
        <a:lstStyle/>
        <a:p>
          <a:endParaRPr lang="es-ES"/>
        </a:p>
      </dgm:t>
    </dgm:pt>
    <dgm:pt modelId="{B92543EC-BD11-4E97-8791-A1E3935E1B94}" type="pres">
      <dgm:prSet presAssocID="{3B0A7926-F29A-4905-A20F-709DF442D037}" presName="hierChild4" presStyleCnt="0"/>
      <dgm:spPr/>
    </dgm:pt>
    <dgm:pt modelId="{10428871-9034-49C4-9EA2-0FC755EF5476}" type="pres">
      <dgm:prSet presAssocID="{3B0A7926-F29A-4905-A20F-709DF442D037}" presName="hierChild5" presStyleCnt="0"/>
      <dgm:spPr/>
    </dgm:pt>
    <dgm:pt modelId="{E1F8C1EF-8F74-47A6-A556-AB3CC97F57BD}" type="pres">
      <dgm:prSet presAssocID="{1401E2A0-0DAA-4D1D-8F59-F4A5A392D66B}" presName="hierChild3" presStyleCnt="0"/>
      <dgm:spPr/>
    </dgm:pt>
    <dgm:pt modelId="{AD99AE7F-1F32-442C-94D9-A31C78522BA7}" type="pres">
      <dgm:prSet presAssocID="{54AFED66-961B-4124-881E-B4CDD3A52A0C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6B5877C-E8B4-4E31-B2A8-444F5AF86195}" type="pres">
      <dgm:prSet presAssocID="{9131DC27-6C81-440B-ACB4-AD71834BB123}" presName="hierRoot3" presStyleCnt="0">
        <dgm:presLayoutVars>
          <dgm:hierBranch val="init"/>
        </dgm:presLayoutVars>
      </dgm:prSet>
      <dgm:spPr/>
    </dgm:pt>
    <dgm:pt modelId="{91809FEC-B88C-4D1A-9155-C814370DC99B}" type="pres">
      <dgm:prSet presAssocID="{9131DC27-6C81-440B-ACB4-AD71834BB123}" presName="rootComposite3" presStyleCnt="0"/>
      <dgm:spPr/>
    </dgm:pt>
    <dgm:pt modelId="{FBB0B6A7-E701-4B49-A372-A4941CA9DA26}" type="pres">
      <dgm:prSet presAssocID="{9131DC27-6C81-440B-ACB4-AD71834BB123}" presName="rootText3" presStyleLbl="asst1" presStyleIdx="0" presStyleCnt="1" custScaleX="90448" custScaleY="87864" custLinFactNeighborX="-15355" custLinFactNeighborY="-7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28C2E5-44C5-44FC-B8B2-AB0EF58AAA7D}" type="pres">
      <dgm:prSet presAssocID="{9131DC27-6C81-440B-ACB4-AD71834BB12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A4D1402-5386-4414-9357-38576559E022}" type="pres">
      <dgm:prSet presAssocID="{9131DC27-6C81-440B-ACB4-AD71834BB123}" presName="hierChild6" presStyleCnt="0"/>
      <dgm:spPr/>
    </dgm:pt>
    <dgm:pt modelId="{2D29B66C-BDAF-4953-ABB3-BA18BBF746E6}" type="pres">
      <dgm:prSet presAssocID="{9131DC27-6C81-440B-ACB4-AD71834BB123}" presName="hierChild7" presStyleCnt="0"/>
      <dgm:spPr/>
    </dgm:pt>
  </dgm:ptLst>
  <dgm:cxnLst>
    <dgm:cxn modelId="{B792A8BD-22D8-4032-B944-3EB01D209930}" type="presOf" srcId="{9131DC27-6C81-440B-ACB4-AD71834BB123}" destId="{FBB0B6A7-E701-4B49-A372-A4941CA9DA26}" srcOrd="0" destOrd="0" presId="urn:microsoft.com/office/officeart/2005/8/layout/orgChart1"/>
    <dgm:cxn modelId="{EEF35540-39BF-4D8B-BBF2-B6C0663CA5A8}" srcId="{1401E2A0-0DAA-4D1D-8F59-F4A5A392D66B}" destId="{13524371-CA93-4D1F-8E75-52A0F4575F0A}" srcOrd="2" destOrd="0" parTransId="{1D7A7960-41DB-45C6-BB41-1F7EA017494A}" sibTransId="{D629C84B-05A1-4B10-80D8-56B2F6B7476B}"/>
    <dgm:cxn modelId="{6CA7DD8C-7DF3-4194-8BE8-D6C537214640}" type="presOf" srcId="{3B0A7926-F29A-4905-A20F-709DF442D037}" destId="{3E72D3F7-843E-421C-B9B2-294AFF6DB68F}" srcOrd="1" destOrd="0" presId="urn:microsoft.com/office/officeart/2005/8/layout/orgChart1"/>
    <dgm:cxn modelId="{E2C70B65-5DDD-46A8-A34C-D984DE672CE4}" srcId="{1401E2A0-0DAA-4D1D-8F59-F4A5A392D66B}" destId="{3B0A7926-F29A-4905-A20F-709DF442D037}" srcOrd="3" destOrd="0" parTransId="{BD204AB0-E09D-48FB-92EB-0E9DC3E989BF}" sibTransId="{50CFCC8A-6769-40F9-9E73-EB346124ECE1}"/>
    <dgm:cxn modelId="{1B49F40E-0355-4CB0-97F9-D349D7C74D99}" type="presOf" srcId="{4AAE50C9-A9CB-43F9-A939-2D280DCB3247}" destId="{3EA8087B-D281-4E0E-BD23-0D6F6209B0EC}" srcOrd="1" destOrd="0" presId="urn:microsoft.com/office/officeart/2005/8/layout/orgChart1"/>
    <dgm:cxn modelId="{12B25877-355F-49B4-A6E2-EE7894D3318F}" type="presOf" srcId="{BD204AB0-E09D-48FB-92EB-0E9DC3E989BF}" destId="{D3BBCD16-46F3-479C-8777-A3B0A116D4A8}" srcOrd="0" destOrd="0" presId="urn:microsoft.com/office/officeart/2005/8/layout/orgChart1"/>
    <dgm:cxn modelId="{2ADA8F94-B420-4920-9C05-71685EEC24F6}" type="presOf" srcId="{13524371-CA93-4D1F-8E75-52A0F4575F0A}" destId="{6B39D112-80D6-4452-AB88-5E3D5CCA3932}" srcOrd="0" destOrd="0" presId="urn:microsoft.com/office/officeart/2005/8/layout/orgChart1"/>
    <dgm:cxn modelId="{3159D82C-9A90-4279-8DE3-DDBDB3C08194}" srcId="{1401E2A0-0DAA-4D1D-8F59-F4A5A392D66B}" destId="{9131DC27-6C81-440B-ACB4-AD71834BB123}" srcOrd="4" destOrd="0" parTransId="{54AFED66-961B-4124-881E-B4CDD3A52A0C}" sibTransId="{A9FA7FFA-A4C5-459D-AA97-2D91F75B5B05}"/>
    <dgm:cxn modelId="{14F7B1A3-6D88-41FC-BCDB-984EDA50D095}" type="presOf" srcId="{1DB9352C-9B38-4CB5-B1BB-39219969106F}" destId="{8FE074A9-5A78-4D83-80AC-AC35ACE55A82}" srcOrd="0" destOrd="0" presId="urn:microsoft.com/office/officeart/2005/8/layout/orgChart1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A54CD065-4E86-4F63-A40C-24F23676B8D2}" type="presOf" srcId="{13524371-CA93-4D1F-8E75-52A0F4575F0A}" destId="{5575FA37-ABB6-4ECB-AE11-D66480ECA8AA}" srcOrd="1" destOrd="0" presId="urn:microsoft.com/office/officeart/2005/8/layout/orgChart1"/>
    <dgm:cxn modelId="{D04B4A28-F373-4AD9-9022-E18C68FA04C5}" type="presOf" srcId="{B4F959E9-7D46-4A1C-84FD-903E2292A820}" destId="{1E33FE55-0BAB-4365-9E27-4026C330FB45}" srcOrd="0" destOrd="0" presId="urn:microsoft.com/office/officeart/2005/8/layout/orgChart1"/>
    <dgm:cxn modelId="{003350CB-BD73-48AF-BC77-7233C309F865}" type="presOf" srcId="{C4886474-37E4-4AD7-A1A4-DF67F0A6CA0A}" destId="{467C7AA8-F799-456B-AE04-D4EEEBF27D51}" srcOrd="0" destOrd="0" presId="urn:microsoft.com/office/officeart/2005/8/layout/orgChart1"/>
    <dgm:cxn modelId="{894DE690-77D1-40F0-8E66-61322F7DF395}" type="presOf" srcId="{4AAE50C9-A9CB-43F9-A939-2D280DCB3247}" destId="{97CE9C80-B885-4586-BC2B-C74F470059C2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B46DA7CC-0F7B-40E8-9BCC-A231F884F3F2}" srcId="{1401E2A0-0DAA-4D1D-8F59-F4A5A392D66B}" destId="{C4886474-37E4-4AD7-A1A4-DF67F0A6CA0A}" srcOrd="0" destOrd="0" parTransId="{B4F959E9-7D46-4A1C-84FD-903E2292A820}" sibTransId="{8961D206-A97E-495F-AC1C-3F88FDBC1D33}"/>
    <dgm:cxn modelId="{D949D180-2BA7-4310-8C49-8EE03F561D3D}" type="presOf" srcId="{54AFED66-961B-4124-881E-B4CDD3A52A0C}" destId="{AD99AE7F-1F32-442C-94D9-A31C78522BA7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4F2BD494-86C8-457F-9D64-C4C23A8443B9}" type="presOf" srcId="{C4886474-37E4-4AD7-A1A4-DF67F0A6CA0A}" destId="{68838323-5A45-46D6-8783-A11D5DB32C4E}" srcOrd="1" destOrd="0" presId="urn:microsoft.com/office/officeart/2005/8/layout/orgChart1"/>
    <dgm:cxn modelId="{78165BC6-115E-444D-9AE3-92ADB69323AC}" srcId="{1401E2A0-0DAA-4D1D-8F59-F4A5A392D66B}" destId="{4AAE50C9-A9CB-43F9-A939-2D280DCB3247}" srcOrd="1" destOrd="0" parTransId="{1DB9352C-9B38-4CB5-B1BB-39219969106F}" sibTransId="{030F520D-B123-4766-9639-46ABBB1BA785}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83296120-67CD-43EF-A0F1-856B679DDC27}" type="presOf" srcId="{1D7A7960-41DB-45C6-BB41-1F7EA017494A}" destId="{C1BFF216-8565-4BCC-BA6A-0F04397729B8}" srcOrd="0" destOrd="0" presId="urn:microsoft.com/office/officeart/2005/8/layout/orgChart1"/>
    <dgm:cxn modelId="{D606E057-8298-445C-A3E3-A0C991203A6F}" type="presOf" srcId="{9131DC27-6C81-440B-ACB4-AD71834BB123}" destId="{6828C2E5-44C5-44FC-B8B2-AB0EF58AAA7D}" srcOrd="1" destOrd="0" presId="urn:microsoft.com/office/officeart/2005/8/layout/orgChart1"/>
    <dgm:cxn modelId="{08EA235F-7E2A-46A3-A2A4-A24F728A960A}" type="presOf" srcId="{3B0A7926-F29A-4905-A20F-709DF442D037}" destId="{DF2DBB6A-D06E-4D47-8F4D-64B8BB774123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F05A89BB-C985-4CE7-A38E-2B471F243EEC}" type="presParOf" srcId="{74F7F254-6A66-4E66-8536-9FA17F50A531}" destId="{1E33FE55-0BAB-4365-9E27-4026C330FB45}" srcOrd="0" destOrd="0" presId="urn:microsoft.com/office/officeart/2005/8/layout/orgChart1"/>
    <dgm:cxn modelId="{9EECD61B-F0D8-4F32-95D6-737AFCDCDEAC}" type="presParOf" srcId="{74F7F254-6A66-4E66-8536-9FA17F50A531}" destId="{BF91EEDC-B869-4D54-B392-3A32280982F7}" srcOrd="1" destOrd="0" presId="urn:microsoft.com/office/officeart/2005/8/layout/orgChart1"/>
    <dgm:cxn modelId="{847E4F0D-82A2-47CA-8026-0263DB881468}" type="presParOf" srcId="{BF91EEDC-B869-4D54-B392-3A32280982F7}" destId="{40DCB2C1-792F-4A6D-B4F2-35693587D4F0}" srcOrd="0" destOrd="0" presId="urn:microsoft.com/office/officeart/2005/8/layout/orgChart1"/>
    <dgm:cxn modelId="{C06F02E0-0A1A-4BCC-9B08-ACDAB13A0477}" type="presParOf" srcId="{40DCB2C1-792F-4A6D-B4F2-35693587D4F0}" destId="{467C7AA8-F799-456B-AE04-D4EEEBF27D51}" srcOrd="0" destOrd="0" presId="urn:microsoft.com/office/officeart/2005/8/layout/orgChart1"/>
    <dgm:cxn modelId="{3F1EC63F-951F-459B-96A4-EFC316554E4E}" type="presParOf" srcId="{40DCB2C1-792F-4A6D-B4F2-35693587D4F0}" destId="{68838323-5A45-46D6-8783-A11D5DB32C4E}" srcOrd="1" destOrd="0" presId="urn:microsoft.com/office/officeart/2005/8/layout/orgChart1"/>
    <dgm:cxn modelId="{626E5FAF-E3D5-4AA1-9EE3-021306440ADB}" type="presParOf" srcId="{BF91EEDC-B869-4D54-B392-3A32280982F7}" destId="{0CD28620-B17A-4DA6-8E4E-722362B45A92}" srcOrd="1" destOrd="0" presId="urn:microsoft.com/office/officeart/2005/8/layout/orgChart1"/>
    <dgm:cxn modelId="{897047CB-0C1B-417C-AAE8-A6A7F0302D63}" type="presParOf" srcId="{BF91EEDC-B869-4D54-B392-3A32280982F7}" destId="{1E3F3D39-CEBB-4191-BDC7-3C8073516839}" srcOrd="2" destOrd="0" presId="urn:microsoft.com/office/officeart/2005/8/layout/orgChart1"/>
    <dgm:cxn modelId="{67990244-70AB-4C16-B3C3-510C5E7B62DB}" type="presParOf" srcId="{74F7F254-6A66-4E66-8536-9FA17F50A531}" destId="{8FE074A9-5A78-4D83-80AC-AC35ACE55A82}" srcOrd="2" destOrd="0" presId="urn:microsoft.com/office/officeart/2005/8/layout/orgChart1"/>
    <dgm:cxn modelId="{19CE1491-80C0-4238-A5D5-E2CEAE74648D}" type="presParOf" srcId="{74F7F254-6A66-4E66-8536-9FA17F50A531}" destId="{592C0E6A-B711-44BA-BD76-CF389DF1F3F4}" srcOrd="3" destOrd="0" presId="urn:microsoft.com/office/officeart/2005/8/layout/orgChart1"/>
    <dgm:cxn modelId="{0343E587-21DD-4B34-9D4B-079CFAFAEE7D}" type="presParOf" srcId="{592C0E6A-B711-44BA-BD76-CF389DF1F3F4}" destId="{88F8F384-12C2-44BD-8186-76AF56928A60}" srcOrd="0" destOrd="0" presId="urn:microsoft.com/office/officeart/2005/8/layout/orgChart1"/>
    <dgm:cxn modelId="{0C049DDD-312E-420C-BD13-4A07A5C075E3}" type="presParOf" srcId="{88F8F384-12C2-44BD-8186-76AF56928A60}" destId="{97CE9C80-B885-4586-BC2B-C74F470059C2}" srcOrd="0" destOrd="0" presId="urn:microsoft.com/office/officeart/2005/8/layout/orgChart1"/>
    <dgm:cxn modelId="{794CBDF5-FB77-4665-B627-75D549EBC925}" type="presParOf" srcId="{88F8F384-12C2-44BD-8186-76AF56928A60}" destId="{3EA8087B-D281-4E0E-BD23-0D6F6209B0EC}" srcOrd="1" destOrd="0" presId="urn:microsoft.com/office/officeart/2005/8/layout/orgChart1"/>
    <dgm:cxn modelId="{080D4573-7D05-4CCA-A1D9-A7E26528B118}" type="presParOf" srcId="{592C0E6A-B711-44BA-BD76-CF389DF1F3F4}" destId="{74231C8D-051D-4EC0-A321-F1A788919179}" srcOrd="1" destOrd="0" presId="urn:microsoft.com/office/officeart/2005/8/layout/orgChart1"/>
    <dgm:cxn modelId="{26D6D54A-AAD7-4CA9-B70B-85DC4E53E10B}" type="presParOf" srcId="{592C0E6A-B711-44BA-BD76-CF389DF1F3F4}" destId="{B7038744-4B1D-406D-AA34-4CDE9962DD5A}" srcOrd="2" destOrd="0" presId="urn:microsoft.com/office/officeart/2005/8/layout/orgChart1"/>
    <dgm:cxn modelId="{652965DD-975C-4FCF-8495-555E16502C9F}" type="presParOf" srcId="{74F7F254-6A66-4E66-8536-9FA17F50A531}" destId="{C1BFF216-8565-4BCC-BA6A-0F04397729B8}" srcOrd="4" destOrd="0" presId="urn:microsoft.com/office/officeart/2005/8/layout/orgChart1"/>
    <dgm:cxn modelId="{DE2FE639-A56C-4637-8515-72520A318D8E}" type="presParOf" srcId="{74F7F254-6A66-4E66-8536-9FA17F50A531}" destId="{72ADF53B-D28E-485F-8B4E-FB0C180A2CAA}" srcOrd="5" destOrd="0" presId="urn:microsoft.com/office/officeart/2005/8/layout/orgChart1"/>
    <dgm:cxn modelId="{0E2ABEAD-A78C-4D7E-9880-22D74FCD3A24}" type="presParOf" srcId="{72ADF53B-D28E-485F-8B4E-FB0C180A2CAA}" destId="{E3845F31-1B36-4B6F-A357-99EE0CFAC3AE}" srcOrd="0" destOrd="0" presId="urn:microsoft.com/office/officeart/2005/8/layout/orgChart1"/>
    <dgm:cxn modelId="{807E42CF-5D21-4326-8D2D-C4C04C9D0039}" type="presParOf" srcId="{E3845F31-1B36-4B6F-A357-99EE0CFAC3AE}" destId="{6B39D112-80D6-4452-AB88-5E3D5CCA3932}" srcOrd="0" destOrd="0" presId="urn:microsoft.com/office/officeart/2005/8/layout/orgChart1"/>
    <dgm:cxn modelId="{1BDC8C7C-5F6E-4118-A5EB-19B4D6B217F1}" type="presParOf" srcId="{E3845F31-1B36-4B6F-A357-99EE0CFAC3AE}" destId="{5575FA37-ABB6-4ECB-AE11-D66480ECA8AA}" srcOrd="1" destOrd="0" presId="urn:microsoft.com/office/officeart/2005/8/layout/orgChart1"/>
    <dgm:cxn modelId="{19C54590-97AA-46F9-9CA4-EA5F718EB090}" type="presParOf" srcId="{72ADF53B-D28E-485F-8B4E-FB0C180A2CAA}" destId="{112738A2-B2BD-4020-BDF4-423DE6B48122}" srcOrd="1" destOrd="0" presId="urn:microsoft.com/office/officeart/2005/8/layout/orgChart1"/>
    <dgm:cxn modelId="{BBA85CB0-BB7E-44A1-ABA5-64868E5126F5}" type="presParOf" srcId="{72ADF53B-D28E-485F-8B4E-FB0C180A2CAA}" destId="{D88889B1-79C0-4C94-81D6-24FAC2917CF4}" srcOrd="2" destOrd="0" presId="urn:microsoft.com/office/officeart/2005/8/layout/orgChart1"/>
    <dgm:cxn modelId="{FE5D7D30-B3EA-4CBC-9FBF-BA324B4F4892}" type="presParOf" srcId="{74F7F254-6A66-4E66-8536-9FA17F50A531}" destId="{D3BBCD16-46F3-479C-8777-A3B0A116D4A8}" srcOrd="6" destOrd="0" presId="urn:microsoft.com/office/officeart/2005/8/layout/orgChart1"/>
    <dgm:cxn modelId="{EBD998FC-E718-4FA9-A052-B19478284B72}" type="presParOf" srcId="{74F7F254-6A66-4E66-8536-9FA17F50A531}" destId="{884FF4A6-4848-4782-91A9-73B4DBB90BF3}" srcOrd="7" destOrd="0" presId="urn:microsoft.com/office/officeart/2005/8/layout/orgChart1"/>
    <dgm:cxn modelId="{81295EC2-B38D-4B88-AE89-3A1AE66678CB}" type="presParOf" srcId="{884FF4A6-4848-4782-91A9-73B4DBB90BF3}" destId="{51D6AD15-7322-4555-BEAA-8CD14D2857FE}" srcOrd="0" destOrd="0" presId="urn:microsoft.com/office/officeart/2005/8/layout/orgChart1"/>
    <dgm:cxn modelId="{1631FF1F-D1DF-4326-915F-D883D7086AA9}" type="presParOf" srcId="{51D6AD15-7322-4555-BEAA-8CD14D2857FE}" destId="{DF2DBB6A-D06E-4D47-8F4D-64B8BB774123}" srcOrd="0" destOrd="0" presId="urn:microsoft.com/office/officeart/2005/8/layout/orgChart1"/>
    <dgm:cxn modelId="{52B4C56E-547A-4B38-AD36-CC4F27E93004}" type="presParOf" srcId="{51D6AD15-7322-4555-BEAA-8CD14D2857FE}" destId="{3E72D3F7-843E-421C-B9B2-294AFF6DB68F}" srcOrd="1" destOrd="0" presId="urn:microsoft.com/office/officeart/2005/8/layout/orgChart1"/>
    <dgm:cxn modelId="{6E5FD036-76F7-484A-9F9B-EEDFC7C51D4D}" type="presParOf" srcId="{884FF4A6-4848-4782-91A9-73B4DBB90BF3}" destId="{B92543EC-BD11-4E97-8791-A1E3935E1B94}" srcOrd="1" destOrd="0" presId="urn:microsoft.com/office/officeart/2005/8/layout/orgChart1"/>
    <dgm:cxn modelId="{6740BDDF-096A-4C42-8280-78CC50ABB924}" type="presParOf" srcId="{884FF4A6-4848-4782-91A9-73B4DBB90BF3}" destId="{10428871-9034-49C4-9EA2-0FC755EF5476}" srcOrd="2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  <dgm:cxn modelId="{3B0D6F19-5440-4589-817E-915978D1CC65}" type="presParOf" srcId="{E1F8C1EF-8F74-47A6-A556-AB3CC97F57BD}" destId="{AD99AE7F-1F32-442C-94D9-A31C78522BA7}" srcOrd="0" destOrd="0" presId="urn:microsoft.com/office/officeart/2005/8/layout/orgChart1"/>
    <dgm:cxn modelId="{E477C1DF-1816-44F7-A8A2-13FF45A2216B}" type="presParOf" srcId="{E1F8C1EF-8F74-47A6-A556-AB3CC97F57BD}" destId="{06B5877C-E8B4-4E31-B2A8-444F5AF86195}" srcOrd="1" destOrd="0" presId="urn:microsoft.com/office/officeart/2005/8/layout/orgChart1"/>
    <dgm:cxn modelId="{209DB164-9DDA-4537-8707-5A47CFDED4BB}" type="presParOf" srcId="{06B5877C-E8B4-4E31-B2A8-444F5AF86195}" destId="{91809FEC-B88C-4D1A-9155-C814370DC99B}" srcOrd="0" destOrd="0" presId="urn:microsoft.com/office/officeart/2005/8/layout/orgChart1"/>
    <dgm:cxn modelId="{8B7F1DDB-91EB-4D44-97AE-3FF1BAC6C9FF}" type="presParOf" srcId="{91809FEC-B88C-4D1A-9155-C814370DC99B}" destId="{FBB0B6A7-E701-4B49-A372-A4941CA9DA26}" srcOrd="0" destOrd="0" presId="urn:microsoft.com/office/officeart/2005/8/layout/orgChart1"/>
    <dgm:cxn modelId="{8EDBBFA9-54F6-4D0B-83D9-21E1755578EE}" type="presParOf" srcId="{91809FEC-B88C-4D1A-9155-C814370DC99B}" destId="{6828C2E5-44C5-44FC-B8B2-AB0EF58AAA7D}" srcOrd="1" destOrd="0" presId="urn:microsoft.com/office/officeart/2005/8/layout/orgChart1"/>
    <dgm:cxn modelId="{A3BD53B7-2059-4D52-B918-599109FFD899}" type="presParOf" srcId="{06B5877C-E8B4-4E31-B2A8-444F5AF86195}" destId="{FA4D1402-5386-4414-9357-38576559E022}" srcOrd="1" destOrd="0" presId="urn:microsoft.com/office/officeart/2005/8/layout/orgChart1"/>
    <dgm:cxn modelId="{8E9451DE-D568-4CE6-958F-2D3D3BD11EF1}" type="presParOf" srcId="{06B5877C-E8B4-4E31-B2A8-444F5AF86195}" destId="{2D29B66C-BDAF-4953-ABB3-BA18BBF746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Norte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44046A-AFB4-420B-8219-EC23FFC5A53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endParaRPr lang="es-ES" sz="1200" dirty="0">
            <a:solidFill>
              <a:schemeClr val="tx1"/>
            </a:solidFill>
          </a:endParaRPr>
        </a:p>
      </dgm:t>
    </dgm:pt>
    <dgm:pt modelId="{1635D3F8-4167-47F2-B812-946BF79CED5A}" type="parTrans" cxnId="{7D13E03A-4A50-48BB-B1FA-3E0BDA606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AAB1F53-9C98-45B7-AF8D-ED76E58501A6}" type="sibTrans" cxnId="{7D13E03A-4A50-48BB-B1FA-3E0BDA606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E00F7A-3A17-47A1-9A70-E200CEF65E3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  <a:endParaRPr lang="es-ES" sz="1200" dirty="0">
            <a:solidFill>
              <a:schemeClr val="tx1"/>
            </a:solidFill>
          </a:endParaRPr>
        </a:p>
      </dgm:t>
    </dgm:pt>
    <dgm:pt modelId="{1FCECFE9-B3E0-4830-8030-90F817639FC6}" type="parTrans" cxnId="{DE9DFB0B-3D01-4FCF-BA39-5DA410F66D6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7033AB-9AEA-4EB4-BDBE-E8666F717240}" type="sibTrans" cxnId="{DE9DFB0B-3D01-4FCF-BA39-5DA410F66D6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316C92-67DE-49CC-B035-754FB8E755A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endParaRPr lang="es-ES" sz="1200" dirty="0">
            <a:solidFill>
              <a:schemeClr val="tx1"/>
            </a:solidFill>
          </a:endParaRPr>
        </a:p>
      </dgm:t>
    </dgm:pt>
    <dgm:pt modelId="{639D094A-3355-4AC6-979A-73DDC6AB30BF}" type="parTrans" cxnId="{70A8CECD-0384-45B1-8D1F-95E2774D61F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D85169-131B-4A8C-904C-2016F18FEFE3}" type="sibTrans" cxnId="{70A8CECD-0384-45B1-8D1F-95E2774D61F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F6E68D-ADC5-4CEA-AEAF-71D0E5BBABD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9AE75FAE-BF7C-45A2-9F5F-E26233299AA7}" type="parTrans" cxnId="{8BDAFCB3-139A-45F5-A7E2-B273671D6D0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F55A95-6FCA-4CBB-BF43-AD71AFD1CF7B}" type="sibTrans" cxnId="{8BDAFCB3-139A-45F5-A7E2-B273671D6D0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75B0B5-1FAE-4FD4-96B2-36FB7B779A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A4D31508-4534-4FAB-8554-CCE97A293BB1}" type="parTrans" cxnId="{162E3F11-A904-4AC1-92B3-EDDC1989697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249D0EA-48D5-4FFD-B7DB-E100DE14CC0C}" type="sibTrans" cxnId="{162E3F11-A904-4AC1-92B3-EDDC1989697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D0A18F-EED8-4A03-BF38-8DC992C7DC2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endParaRPr lang="es-ES" sz="1200" dirty="0">
            <a:solidFill>
              <a:schemeClr val="tx1"/>
            </a:solidFill>
          </a:endParaRPr>
        </a:p>
      </dgm:t>
    </dgm:pt>
    <dgm:pt modelId="{55AB2BA7-5917-4B4E-9BD2-F9B8FDEF1114}" type="parTrans" cxnId="{6B118F00-0CB0-405B-8DFC-40B7BE654F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F7A2EA-1506-4F32-97B0-F9CFA4130062}" type="sibTrans" cxnId="{6B118F00-0CB0-405B-8DFC-40B7BE654F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 val="init"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24508" custScaleY="122813" custLinFactNeighborY="554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E1F8C1EF-8F74-47A6-A556-AB3CC97F57BD}" type="pres">
      <dgm:prSet presAssocID="{1401E2A0-0DAA-4D1D-8F59-F4A5A392D66B}" presName="hierChild3" presStyleCnt="0"/>
      <dgm:spPr/>
    </dgm:pt>
    <dgm:pt modelId="{F7A7B99F-D207-4586-8C34-7C8CF5E19277}" type="pres">
      <dgm:prSet presAssocID="{1635D3F8-4167-47F2-B812-946BF79CED5A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65020818-03E3-4F94-BE3C-66198EC5BEB5}" type="pres">
      <dgm:prSet presAssocID="{DB44046A-AFB4-420B-8219-EC23FFC5A53E}" presName="hierRoot3" presStyleCnt="0">
        <dgm:presLayoutVars>
          <dgm:hierBranch val="init"/>
        </dgm:presLayoutVars>
      </dgm:prSet>
      <dgm:spPr/>
    </dgm:pt>
    <dgm:pt modelId="{1895639F-AA0F-424B-A432-370BD83C04E3}" type="pres">
      <dgm:prSet presAssocID="{DB44046A-AFB4-420B-8219-EC23FFC5A53E}" presName="rootComposite3" presStyleCnt="0"/>
      <dgm:spPr/>
    </dgm:pt>
    <dgm:pt modelId="{9CCDBC7F-89FB-44DF-9BEB-11F7DADA772E}" type="pres">
      <dgm:prSet presAssocID="{DB44046A-AFB4-420B-8219-EC23FFC5A53E}" presName="rootText3" presStyleLbl="asst1" presStyleIdx="0" presStyleCnt="6" custScaleX="87014" custScaleY="87740" custLinFactNeighborX="-3670" custLinFactNeighborY="46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B3B061-236D-48E4-8EE0-214CF0BCB42E}" type="pres">
      <dgm:prSet presAssocID="{DB44046A-AFB4-420B-8219-EC23FFC5A53E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E255698-2004-4205-AEFE-1F77D6594F4E}" type="pres">
      <dgm:prSet presAssocID="{DB44046A-AFB4-420B-8219-EC23FFC5A53E}" presName="hierChild6" presStyleCnt="0"/>
      <dgm:spPr/>
    </dgm:pt>
    <dgm:pt modelId="{58633AAF-AA96-44DF-9CEC-D0105737F0D3}" type="pres">
      <dgm:prSet presAssocID="{DB44046A-AFB4-420B-8219-EC23FFC5A53E}" presName="hierChild7" presStyleCnt="0"/>
      <dgm:spPr/>
    </dgm:pt>
    <dgm:pt modelId="{0A9EB520-5EDB-4F68-B422-A576F5E697C7}" type="pres">
      <dgm:prSet presAssocID="{1FCECFE9-B3E0-4830-8030-90F817639FC6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675F0F7B-0F8A-468C-A82E-5545C8213971}" type="pres">
      <dgm:prSet presAssocID="{CDE00F7A-3A17-47A1-9A70-E200CEF65E3F}" presName="hierRoot3" presStyleCnt="0">
        <dgm:presLayoutVars>
          <dgm:hierBranch val="init"/>
        </dgm:presLayoutVars>
      </dgm:prSet>
      <dgm:spPr/>
    </dgm:pt>
    <dgm:pt modelId="{461064DB-D34B-4063-A08E-F4E7E89084AE}" type="pres">
      <dgm:prSet presAssocID="{CDE00F7A-3A17-47A1-9A70-E200CEF65E3F}" presName="rootComposite3" presStyleCnt="0"/>
      <dgm:spPr/>
    </dgm:pt>
    <dgm:pt modelId="{D9027517-B892-4EAB-9918-3FD4100949F5}" type="pres">
      <dgm:prSet presAssocID="{CDE00F7A-3A17-47A1-9A70-E200CEF65E3F}" presName="rootText3" presStyleLbl="asst1" presStyleIdx="1" presStyleCnt="6" custScaleX="87014" custScaleY="87740" custLinFactNeighborX="-1159" custLinFactNeighborY="46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1BCA50-CA2A-4950-8000-A1DA50D5D351}" type="pres">
      <dgm:prSet presAssocID="{CDE00F7A-3A17-47A1-9A70-E200CEF65E3F}" presName="rootConnector3" presStyleLbl="asst1" presStyleIdx="1" presStyleCnt="6"/>
      <dgm:spPr/>
      <dgm:t>
        <a:bodyPr/>
        <a:lstStyle/>
        <a:p>
          <a:endParaRPr lang="es-ES"/>
        </a:p>
      </dgm:t>
    </dgm:pt>
    <dgm:pt modelId="{7AA6D9BF-1BEB-49A9-B701-A493D1F74569}" type="pres">
      <dgm:prSet presAssocID="{CDE00F7A-3A17-47A1-9A70-E200CEF65E3F}" presName="hierChild6" presStyleCnt="0"/>
      <dgm:spPr/>
    </dgm:pt>
    <dgm:pt modelId="{2FD26772-600D-448D-895B-969825741FC7}" type="pres">
      <dgm:prSet presAssocID="{CDE00F7A-3A17-47A1-9A70-E200CEF65E3F}" presName="hierChild7" presStyleCnt="0"/>
      <dgm:spPr/>
    </dgm:pt>
    <dgm:pt modelId="{7A3C93DE-A0D9-4F0E-8783-655B61E937ED}" type="pres">
      <dgm:prSet presAssocID="{639D094A-3355-4AC6-979A-73DDC6AB30B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D37EB3D-723F-4786-A12E-738BF3A9167A}" type="pres">
      <dgm:prSet presAssocID="{28316C92-67DE-49CC-B035-754FB8E755A6}" presName="hierRoot3" presStyleCnt="0">
        <dgm:presLayoutVars>
          <dgm:hierBranch val="init"/>
        </dgm:presLayoutVars>
      </dgm:prSet>
      <dgm:spPr/>
    </dgm:pt>
    <dgm:pt modelId="{FCD466B2-9547-4D4F-AB46-E694BF53EA62}" type="pres">
      <dgm:prSet presAssocID="{28316C92-67DE-49CC-B035-754FB8E755A6}" presName="rootComposite3" presStyleCnt="0"/>
      <dgm:spPr/>
    </dgm:pt>
    <dgm:pt modelId="{1884A974-E963-4791-9EDD-D6BDABAF18B8}" type="pres">
      <dgm:prSet presAssocID="{28316C92-67DE-49CC-B035-754FB8E755A6}" presName="rootText3" presStyleLbl="asst1" presStyleIdx="2" presStyleCnt="6" custScaleX="87014" custScaleY="87740" custLinFactNeighborX="-3670" custLinFactNeighborY="9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8EC0B1-2703-4A1A-AC9B-0DB5F509AA21}" type="pres">
      <dgm:prSet presAssocID="{28316C92-67DE-49CC-B035-754FB8E755A6}" presName="rootConnector3" presStyleLbl="asst1" presStyleIdx="2" presStyleCnt="6"/>
      <dgm:spPr/>
      <dgm:t>
        <a:bodyPr/>
        <a:lstStyle/>
        <a:p>
          <a:endParaRPr lang="es-ES"/>
        </a:p>
      </dgm:t>
    </dgm:pt>
    <dgm:pt modelId="{C77EA094-861D-4B33-9DF7-73D663518051}" type="pres">
      <dgm:prSet presAssocID="{28316C92-67DE-49CC-B035-754FB8E755A6}" presName="hierChild6" presStyleCnt="0"/>
      <dgm:spPr/>
    </dgm:pt>
    <dgm:pt modelId="{5121AAFE-A9F1-4869-A78F-71C3E945D351}" type="pres">
      <dgm:prSet presAssocID="{28316C92-67DE-49CC-B035-754FB8E755A6}" presName="hierChild7" presStyleCnt="0"/>
      <dgm:spPr/>
    </dgm:pt>
    <dgm:pt modelId="{052576CD-931D-49E0-ADB4-E8096CF90296}" type="pres">
      <dgm:prSet presAssocID="{9AE75FAE-BF7C-45A2-9F5F-E26233299AA7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B0C6DF13-1281-4439-97F0-4E54C0EE72AC}" type="pres">
      <dgm:prSet presAssocID="{F5F6E68D-ADC5-4CEA-AEAF-71D0E5BBABDE}" presName="hierRoot3" presStyleCnt="0">
        <dgm:presLayoutVars>
          <dgm:hierBranch val="init"/>
        </dgm:presLayoutVars>
      </dgm:prSet>
      <dgm:spPr/>
    </dgm:pt>
    <dgm:pt modelId="{7D06E561-14D0-4ECD-AAE2-27622819869C}" type="pres">
      <dgm:prSet presAssocID="{F5F6E68D-ADC5-4CEA-AEAF-71D0E5BBABDE}" presName="rootComposite3" presStyleCnt="0"/>
      <dgm:spPr/>
    </dgm:pt>
    <dgm:pt modelId="{7C118DF8-48A5-4776-B3C4-DC6F6F08E949}" type="pres">
      <dgm:prSet presAssocID="{F5F6E68D-ADC5-4CEA-AEAF-71D0E5BBABDE}" presName="rootText3" presStyleLbl="asst1" presStyleIdx="3" presStyleCnt="6" custScaleX="87014" custScaleY="87740" custLinFactNeighborX="-1159" custLinFactNeighborY="9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4DAF1F-94D2-489E-BDF3-412A9294A02D}" type="pres">
      <dgm:prSet presAssocID="{F5F6E68D-ADC5-4CEA-AEAF-71D0E5BBABDE}" presName="rootConnector3" presStyleLbl="asst1" presStyleIdx="3" presStyleCnt="6"/>
      <dgm:spPr/>
      <dgm:t>
        <a:bodyPr/>
        <a:lstStyle/>
        <a:p>
          <a:endParaRPr lang="es-ES"/>
        </a:p>
      </dgm:t>
    </dgm:pt>
    <dgm:pt modelId="{C95923CC-1AC7-48FD-BE7B-BB33B7362EFF}" type="pres">
      <dgm:prSet presAssocID="{F5F6E68D-ADC5-4CEA-AEAF-71D0E5BBABDE}" presName="hierChild6" presStyleCnt="0"/>
      <dgm:spPr/>
    </dgm:pt>
    <dgm:pt modelId="{8A5C574E-E27D-4180-BBAA-88BEE4B08E6C}" type="pres">
      <dgm:prSet presAssocID="{F5F6E68D-ADC5-4CEA-AEAF-71D0E5BBABDE}" presName="hierChild7" presStyleCnt="0"/>
      <dgm:spPr/>
    </dgm:pt>
    <dgm:pt modelId="{7804951D-2252-4FDA-A458-AC32BE5A47B6}" type="pres">
      <dgm:prSet presAssocID="{A4D31508-4534-4FAB-8554-CCE97A293BB1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D05B5F6-53FE-4743-BFAE-15B50F994823}" type="pres">
      <dgm:prSet presAssocID="{B975B0B5-1FAE-4FD4-96B2-36FB7B779AA0}" presName="hierRoot3" presStyleCnt="0">
        <dgm:presLayoutVars>
          <dgm:hierBranch val="init"/>
        </dgm:presLayoutVars>
      </dgm:prSet>
      <dgm:spPr/>
    </dgm:pt>
    <dgm:pt modelId="{5AA33D48-2455-4268-8272-21C6477A3A7C}" type="pres">
      <dgm:prSet presAssocID="{B975B0B5-1FAE-4FD4-96B2-36FB7B779AA0}" presName="rootComposite3" presStyleCnt="0"/>
      <dgm:spPr/>
    </dgm:pt>
    <dgm:pt modelId="{4503E853-F71D-4E62-A092-3F2CC9C1E7D7}" type="pres">
      <dgm:prSet presAssocID="{B975B0B5-1FAE-4FD4-96B2-36FB7B779AA0}" presName="rootText3" presStyleLbl="asst1" presStyleIdx="4" presStyleCnt="6" custScaleX="87014" custScaleY="87740" custLinFactNeighborX="-3945" custLinFactNeighborY="-24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73FF2-FE17-4438-A476-17F76A31DF91}" type="pres">
      <dgm:prSet presAssocID="{B975B0B5-1FAE-4FD4-96B2-36FB7B779AA0}" presName="rootConnector3" presStyleLbl="asst1" presStyleIdx="4" presStyleCnt="6"/>
      <dgm:spPr/>
      <dgm:t>
        <a:bodyPr/>
        <a:lstStyle/>
        <a:p>
          <a:endParaRPr lang="es-ES"/>
        </a:p>
      </dgm:t>
    </dgm:pt>
    <dgm:pt modelId="{C52237EF-FE24-4990-ADAC-D043203C8A1B}" type="pres">
      <dgm:prSet presAssocID="{B975B0B5-1FAE-4FD4-96B2-36FB7B779AA0}" presName="hierChild6" presStyleCnt="0"/>
      <dgm:spPr/>
    </dgm:pt>
    <dgm:pt modelId="{BE62F99C-9AF0-443B-9734-9528C1FFC913}" type="pres">
      <dgm:prSet presAssocID="{B975B0B5-1FAE-4FD4-96B2-36FB7B779AA0}" presName="hierChild7" presStyleCnt="0"/>
      <dgm:spPr/>
    </dgm:pt>
    <dgm:pt modelId="{145CC74F-1059-40D8-87E3-EE13FB010104}" type="pres">
      <dgm:prSet presAssocID="{55AB2BA7-5917-4B4E-9BD2-F9B8FDEF111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E6DA16E-492B-4403-BD29-41D336A6E7E4}" type="pres">
      <dgm:prSet presAssocID="{FCD0A18F-EED8-4A03-BF38-8DC992C7DC2D}" presName="hierRoot3" presStyleCnt="0">
        <dgm:presLayoutVars>
          <dgm:hierBranch val="init"/>
        </dgm:presLayoutVars>
      </dgm:prSet>
      <dgm:spPr/>
    </dgm:pt>
    <dgm:pt modelId="{1FF1DCC7-F3B9-4E00-B358-037AE4A98A38}" type="pres">
      <dgm:prSet presAssocID="{FCD0A18F-EED8-4A03-BF38-8DC992C7DC2D}" presName="rootComposite3" presStyleCnt="0"/>
      <dgm:spPr/>
    </dgm:pt>
    <dgm:pt modelId="{49838C80-9FA2-458C-B01C-CBD228C99148}" type="pres">
      <dgm:prSet presAssocID="{FCD0A18F-EED8-4A03-BF38-8DC992C7DC2D}" presName="rootText3" presStyleLbl="asst1" presStyleIdx="5" presStyleCnt="6" custScaleX="87014" custScaleY="87740" custLinFactNeighborX="-1159" custLinFactNeighborY="-24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989470-5FB5-4F96-AAE5-5126A36C270B}" type="pres">
      <dgm:prSet presAssocID="{FCD0A18F-EED8-4A03-BF38-8DC992C7DC2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54330C62-13A5-486F-B421-B0836A7D9954}" type="pres">
      <dgm:prSet presAssocID="{FCD0A18F-EED8-4A03-BF38-8DC992C7DC2D}" presName="hierChild6" presStyleCnt="0"/>
      <dgm:spPr/>
    </dgm:pt>
    <dgm:pt modelId="{716A7871-809E-4895-819C-0FCA489D9C9E}" type="pres">
      <dgm:prSet presAssocID="{FCD0A18F-EED8-4A03-BF38-8DC992C7DC2D}" presName="hierChild7" presStyleCnt="0"/>
      <dgm:spPr/>
    </dgm:pt>
  </dgm:ptLst>
  <dgm:cxnLst>
    <dgm:cxn modelId="{54B75A18-60CD-4FB6-A207-E2BBD5531E41}" type="presOf" srcId="{28316C92-67DE-49CC-B035-754FB8E755A6}" destId="{7F8EC0B1-2703-4A1A-AC9B-0DB5F509AA21}" srcOrd="1" destOrd="0" presId="urn:microsoft.com/office/officeart/2005/8/layout/orgChart1"/>
    <dgm:cxn modelId="{3A309164-B9CB-4480-81A6-84F8A3CFCD37}" type="presOf" srcId="{DB44046A-AFB4-420B-8219-EC23FFC5A53E}" destId="{9CCDBC7F-89FB-44DF-9BEB-11F7DADA772E}" srcOrd="0" destOrd="0" presId="urn:microsoft.com/office/officeart/2005/8/layout/orgChart1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7D13E03A-4A50-48BB-B1FA-3E0BDA606E15}" srcId="{1401E2A0-0DAA-4D1D-8F59-F4A5A392D66B}" destId="{DB44046A-AFB4-420B-8219-EC23FFC5A53E}" srcOrd="0" destOrd="0" parTransId="{1635D3F8-4167-47F2-B812-946BF79CED5A}" sibTransId="{5AAB1F53-9C98-45B7-AF8D-ED76E58501A6}"/>
    <dgm:cxn modelId="{0DF2E80D-90E3-40B6-AE2A-014CAC13011F}" type="presOf" srcId="{1FCECFE9-B3E0-4830-8030-90F817639FC6}" destId="{0A9EB520-5EDB-4F68-B422-A576F5E697C7}" srcOrd="0" destOrd="0" presId="urn:microsoft.com/office/officeart/2005/8/layout/orgChart1"/>
    <dgm:cxn modelId="{BCBDCBF8-87CB-4223-A0E4-BEAF51436113}" type="presOf" srcId="{28316C92-67DE-49CC-B035-754FB8E755A6}" destId="{1884A974-E963-4791-9EDD-D6BDABAF18B8}" srcOrd="0" destOrd="0" presId="urn:microsoft.com/office/officeart/2005/8/layout/orgChart1"/>
    <dgm:cxn modelId="{BD4D9FAC-72F7-4675-BAE3-50F640AF5318}" type="presOf" srcId="{B975B0B5-1FAE-4FD4-96B2-36FB7B779AA0}" destId="{4503E853-F71D-4E62-A092-3F2CC9C1E7D7}" srcOrd="0" destOrd="0" presId="urn:microsoft.com/office/officeart/2005/8/layout/orgChart1"/>
    <dgm:cxn modelId="{DE9DFB0B-3D01-4FCF-BA39-5DA410F66D6E}" srcId="{1401E2A0-0DAA-4D1D-8F59-F4A5A392D66B}" destId="{CDE00F7A-3A17-47A1-9A70-E200CEF65E3F}" srcOrd="1" destOrd="0" parTransId="{1FCECFE9-B3E0-4830-8030-90F817639FC6}" sibTransId="{3E7033AB-9AEA-4EB4-BDBE-E8666F717240}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BF2AE6DC-572E-4ABC-9472-F95DCDA2742E}" type="presOf" srcId="{DB44046A-AFB4-420B-8219-EC23FFC5A53E}" destId="{E6B3B061-236D-48E4-8EE0-214CF0BCB42E}" srcOrd="1" destOrd="0" presId="urn:microsoft.com/office/officeart/2005/8/layout/orgChart1"/>
    <dgm:cxn modelId="{162E3F11-A904-4AC1-92B3-EDDC19896976}" srcId="{1401E2A0-0DAA-4D1D-8F59-F4A5A392D66B}" destId="{B975B0B5-1FAE-4FD4-96B2-36FB7B779AA0}" srcOrd="4" destOrd="0" parTransId="{A4D31508-4534-4FAB-8554-CCE97A293BB1}" sibTransId="{E249D0EA-48D5-4FFD-B7DB-E100DE14CC0C}"/>
    <dgm:cxn modelId="{8A2A55BF-471B-49D1-A201-E7B8FCB7C31D}" type="presOf" srcId="{FCD0A18F-EED8-4A03-BF38-8DC992C7DC2D}" destId="{8A989470-5FB5-4F96-AAE5-5126A36C270B}" srcOrd="1" destOrd="0" presId="urn:microsoft.com/office/officeart/2005/8/layout/orgChart1"/>
    <dgm:cxn modelId="{7FBB457C-8850-4C29-AEE5-76AD13FDCE74}" type="presOf" srcId="{9AE75FAE-BF7C-45A2-9F5F-E26233299AA7}" destId="{052576CD-931D-49E0-ADB4-E8096CF90296}" srcOrd="0" destOrd="0" presId="urn:microsoft.com/office/officeart/2005/8/layout/orgChart1"/>
    <dgm:cxn modelId="{71A2D9D4-95AC-4987-A3B9-D34C3354DAE0}" type="presOf" srcId="{CDE00F7A-3A17-47A1-9A70-E200CEF65E3F}" destId="{D9027517-B892-4EAB-9918-3FD4100949F5}" srcOrd="0" destOrd="0" presId="urn:microsoft.com/office/officeart/2005/8/layout/orgChart1"/>
    <dgm:cxn modelId="{4B7F5604-25B4-4688-86D5-F71AFF74792D}" type="presOf" srcId="{FCD0A18F-EED8-4A03-BF38-8DC992C7DC2D}" destId="{49838C80-9FA2-458C-B01C-CBD228C99148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6B118F00-0CB0-405B-8DFC-40B7BE654FFF}" srcId="{1401E2A0-0DAA-4D1D-8F59-F4A5A392D66B}" destId="{FCD0A18F-EED8-4A03-BF38-8DC992C7DC2D}" srcOrd="5" destOrd="0" parTransId="{55AB2BA7-5917-4B4E-9BD2-F9B8FDEF1114}" sibTransId="{75F7A2EA-1506-4F32-97B0-F9CFA4130062}"/>
    <dgm:cxn modelId="{70A8CECD-0384-45B1-8D1F-95E2774D61FD}" srcId="{1401E2A0-0DAA-4D1D-8F59-F4A5A392D66B}" destId="{28316C92-67DE-49CC-B035-754FB8E755A6}" srcOrd="2" destOrd="0" parTransId="{639D094A-3355-4AC6-979A-73DDC6AB30BF}" sibTransId="{A6D85169-131B-4A8C-904C-2016F18FEFE3}"/>
    <dgm:cxn modelId="{C1271994-8C4A-4280-AE87-C0CD031C8ACE}" type="presOf" srcId="{CDE00F7A-3A17-47A1-9A70-E200CEF65E3F}" destId="{661BCA50-CA2A-4950-8000-A1DA50D5D351}" srcOrd="1" destOrd="0" presId="urn:microsoft.com/office/officeart/2005/8/layout/orgChart1"/>
    <dgm:cxn modelId="{5D96D7D7-D185-42C3-BB19-95F6124EEE75}" type="presOf" srcId="{639D094A-3355-4AC6-979A-73DDC6AB30BF}" destId="{7A3C93DE-A0D9-4F0E-8783-655B61E937ED}" srcOrd="0" destOrd="0" presId="urn:microsoft.com/office/officeart/2005/8/layout/orgChart1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95F337B5-DC74-4655-8841-916B0E3000B5}" type="presOf" srcId="{F5F6E68D-ADC5-4CEA-AEAF-71D0E5BBABDE}" destId="{6E4DAF1F-94D2-489E-BDF3-412A9294A02D}" srcOrd="1" destOrd="0" presId="urn:microsoft.com/office/officeart/2005/8/layout/orgChart1"/>
    <dgm:cxn modelId="{3BEA0122-8EED-4CE5-95AB-596A4F9CEEBC}" type="presOf" srcId="{55AB2BA7-5917-4B4E-9BD2-F9B8FDEF1114}" destId="{145CC74F-1059-40D8-87E3-EE13FB010104}" srcOrd="0" destOrd="0" presId="urn:microsoft.com/office/officeart/2005/8/layout/orgChart1"/>
    <dgm:cxn modelId="{8BDAFCB3-139A-45F5-A7E2-B273671D6D0B}" srcId="{1401E2A0-0DAA-4D1D-8F59-F4A5A392D66B}" destId="{F5F6E68D-ADC5-4CEA-AEAF-71D0E5BBABDE}" srcOrd="3" destOrd="0" parTransId="{9AE75FAE-BF7C-45A2-9F5F-E26233299AA7}" sibTransId="{18F55A95-6FCA-4CBB-BF43-AD71AFD1CF7B}"/>
    <dgm:cxn modelId="{1B2C6ABA-8D81-4292-9094-08E34C91A58D}" type="presOf" srcId="{A4D31508-4534-4FAB-8554-CCE97A293BB1}" destId="{7804951D-2252-4FDA-A458-AC32BE5A47B6}" srcOrd="0" destOrd="0" presId="urn:microsoft.com/office/officeart/2005/8/layout/orgChart1"/>
    <dgm:cxn modelId="{6E45597A-0218-4169-84C8-054FDD6FF839}" type="presOf" srcId="{1635D3F8-4167-47F2-B812-946BF79CED5A}" destId="{F7A7B99F-D207-4586-8C34-7C8CF5E19277}" srcOrd="0" destOrd="0" presId="urn:microsoft.com/office/officeart/2005/8/layout/orgChart1"/>
    <dgm:cxn modelId="{E77A8601-5A19-4F1D-8215-41629C781C71}" type="presOf" srcId="{B975B0B5-1FAE-4FD4-96B2-36FB7B779AA0}" destId="{7AE73FF2-FE17-4438-A476-17F76A31DF91}" srcOrd="1" destOrd="0" presId="urn:microsoft.com/office/officeart/2005/8/layout/orgChart1"/>
    <dgm:cxn modelId="{AAF3F553-C044-4CE2-8608-258002F57C1A}" type="presOf" srcId="{F5F6E68D-ADC5-4CEA-AEAF-71D0E5BBABDE}" destId="{7C118DF8-48A5-4776-B3C4-DC6F6F08E949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  <dgm:cxn modelId="{14ABE713-AC51-4142-BF71-F898B5F561F1}" type="presParOf" srcId="{E1F8C1EF-8F74-47A6-A556-AB3CC97F57BD}" destId="{F7A7B99F-D207-4586-8C34-7C8CF5E19277}" srcOrd="0" destOrd="0" presId="urn:microsoft.com/office/officeart/2005/8/layout/orgChart1"/>
    <dgm:cxn modelId="{C7277140-95C0-45D3-B389-90944968FDAC}" type="presParOf" srcId="{E1F8C1EF-8F74-47A6-A556-AB3CC97F57BD}" destId="{65020818-03E3-4F94-BE3C-66198EC5BEB5}" srcOrd="1" destOrd="0" presId="urn:microsoft.com/office/officeart/2005/8/layout/orgChart1"/>
    <dgm:cxn modelId="{3F796F82-E9B0-4802-81FB-111EF0B8562A}" type="presParOf" srcId="{65020818-03E3-4F94-BE3C-66198EC5BEB5}" destId="{1895639F-AA0F-424B-A432-370BD83C04E3}" srcOrd="0" destOrd="0" presId="urn:microsoft.com/office/officeart/2005/8/layout/orgChart1"/>
    <dgm:cxn modelId="{DA6D943C-52FF-435B-8132-5BD179C96451}" type="presParOf" srcId="{1895639F-AA0F-424B-A432-370BD83C04E3}" destId="{9CCDBC7F-89FB-44DF-9BEB-11F7DADA772E}" srcOrd="0" destOrd="0" presId="urn:microsoft.com/office/officeart/2005/8/layout/orgChart1"/>
    <dgm:cxn modelId="{731DBC81-46AD-4ACD-B4A8-1CC8152A1624}" type="presParOf" srcId="{1895639F-AA0F-424B-A432-370BD83C04E3}" destId="{E6B3B061-236D-48E4-8EE0-214CF0BCB42E}" srcOrd="1" destOrd="0" presId="urn:microsoft.com/office/officeart/2005/8/layout/orgChart1"/>
    <dgm:cxn modelId="{8A1AC64F-E235-40EC-A124-020C257FBDBA}" type="presParOf" srcId="{65020818-03E3-4F94-BE3C-66198EC5BEB5}" destId="{3E255698-2004-4205-AEFE-1F77D6594F4E}" srcOrd="1" destOrd="0" presId="urn:microsoft.com/office/officeart/2005/8/layout/orgChart1"/>
    <dgm:cxn modelId="{14669268-887D-4837-AFF0-C95BB017590C}" type="presParOf" srcId="{65020818-03E3-4F94-BE3C-66198EC5BEB5}" destId="{58633AAF-AA96-44DF-9CEC-D0105737F0D3}" srcOrd="2" destOrd="0" presId="urn:microsoft.com/office/officeart/2005/8/layout/orgChart1"/>
    <dgm:cxn modelId="{653E250B-EF85-4B12-B54D-7EFB6297DF54}" type="presParOf" srcId="{E1F8C1EF-8F74-47A6-A556-AB3CC97F57BD}" destId="{0A9EB520-5EDB-4F68-B422-A576F5E697C7}" srcOrd="2" destOrd="0" presId="urn:microsoft.com/office/officeart/2005/8/layout/orgChart1"/>
    <dgm:cxn modelId="{7BEC0412-D04C-470D-8427-F8937D5B4303}" type="presParOf" srcId="{E1F8C1EF-8F74-47A6-A556-AB3CC97F57BD}" destId="{675F0F7B-0F8A-468C-A82E-5545C8213971}" srcOrd="3" destOrd="0" presId="urn:microsoft.com/office/officeart/2005/8/layout/orgChart1"/>
    <dgm:cxn modelId="{9D582B37-8442-493D-850C-8BE1FE4C7CDB}" type="presParOf" srcId="{675F0F7B-0F8A-468C-A82E-5545C8213971}" destId="{461064DB-D34B-4063-A08E-F4E7E89084AE}" srcOrd="0" destOrd="0" presId="urn:microsoft.com/office/officeart/2005/8/layout/orgChart1"/>
    <dgm:cxn modelId="{7B792576-986D-41E1-B188-F489F4A47DD7}" type="presParOf" srcId="{461064DB-D34B-4063-A08E-F4E7E89084AE}" destId="{D9027517-B892-4EAB-9918-3FD4100949F5}" srcOrd="0" destOrd="0" presId="urn:microsoft.com/office/officeart/2005/8/layout/orgChart1"/>
    <dgm:cxn modelId="{308FC051-23CC-4FA7-84F0-CFB5AC2F5C3C}" type="presParOf" srcId="{461064DB-D34B-4063-A08E-F4E7E89084AE}" destId="{661BCA50-CA2A-4950-8000-A1DA50D5D351}" srcOrd="1" destOrd="0" presId="urn:microsoft.com/office/officeart/2005/8/layout/orgChart1"/>
    <dgm:cxn modelId="{8341D5DD-D256-4FDA-B07E-5DF60E13CC6A}" type="presParOf" srcId="{675F0F7B-0F8A-468C-A82E-5545C8213971}" destId="{7AA6D9BF-1BEB-49A9-B701-A493D1F74569}" srcOrd="1" destOrd="0" presId="urn:microsoft.com/office/officeart/2005/8/layout/orgChart1"/>
    <dgm:cxn modelId="{7E796163-EF57-4285-AAF0-0743AE5CEF64}" type="presParOf" srcId="{675F0F7B-0F8A-468C-A82E-5545C8213971}" destId="{2FD26772-600D-448D-895B-969825741FC7}" srcOrd="2" destOrd="0" presId="urn:microsoft.com/office/officeart/2005/8/layout/orgChart1"/>
    <dgm:cxn modelId="{D15BF2FC-6493-4FA6-8343-C0C76DD54219}" type="presParOf" srcId="{E1F8C1EF-8F74-47A6-A556-AB3CC97F57BD}" destId="{7A3C93DE-A0D9-4F0E-8783-655B61E937ED}" srcOrd="4" destOrd="0" presId="urn:microsoft.com/office/officeart/2005/8/layout/orgChart1"/>
    <dgm:cxn modelId="{A4C0753E-9D60-4336-AE7D-493B00FF3C0C}" type="presParOf" srcId="{E1F8C1EF-8F74-47A6-A556-AB3CC97F57BD}" destId="{3D37EB3D-723F-4786-A12E-738BF3A9167A}" srcOrd="5" destOrd="0" presId="urn:microsoft.com/office/officeart/2005/8/layout/orgChart1"/>
    <dgm:cxn modelId="{F88B9D84-4AD1-4C83-AAAD-3FE3A6F1F9BE}" type="presParOf" srcId="{3D37EB3D-723F-4786-A12E-738BF3A9167A}" destId="{FCD466B2-9547-4D4F-AB46-E694BF53EA62}" srcOrd="0" destOrd="0" presId="urn:microsoft.com/office/officeart/2005/8/layout/orgChart1"/>
    <dgm:cxn modelId="{681A9B8F-3501-49BA-92C7-AC5E77459F83}" type="presParOf" srcId="{FCD466B2-9547-4D4F-AB46-E694BF53EA62}" destId="{1884A974-E963-4791-9EDD-D6BDABAF18B8}" srcOrd="0" destOrd="0" presId="urn:microsoft.com/office/officeart/2005/8/layout/orgChart1"/>
    <dgm:cxn modelId="{B2B810FE-7FB4-435E-A759-DC996B87B7CC}" type="presParOf" srcId="{FCD466B2-9547-4D4F-AB46-E694BF53EA62}" destId="{7F8EC0B1-2703-4A1A-AC9B-0DB5F509AA21}" srcOrd="1" destOrd="0" presId="urn:microsoft.com/office/officeart/2005/8/layout/orgChart1"/>
    <dgm:cxn modelId="{4EB0CF0B-88F8-4510-9CC9-FA6016CEE382}" type="presParOf" srcId="{3D37EB3D-723F-4786-A12E-738BF3A9167A}" destId="{C77EA094-861D-4B33-9DF7-73D663518051}" srcOrd="1" destOrd="0" presId="urn:microsoft.com/office/officeart/2005/8/layout/orgChart1"/>
    <dgm:cxn modelId="{7C15BD28-AC6D-4251-9154-2CE3EF89F0E3}" type="presParOf" srcId="{3D37EB3D-723F-4786-A12E-738BF3A9167A}" destId="{5121AAFE-A9F1-4869-A78F-71C3E945D351}" srcOrd="2" destOrd="0" presId="urn:microsoft.com/office/officeart/2005/8/layout/orgChart1"/>
    <dgm:cxn modelId="{536FE81D-F433-4698-BD9E-BF34F7AAC0DF}" type="presParOf" srcId="{E1F8C1EF-8F74-47A6-A556-AB3CC97F57BD}" destId="{052576CD-931D-49E0-ADB4-E8096CF90296}" srcOrd="6" destOrd="0" presId="urn:microsoft.com/office/officeart/2005/8/layout/orgChart1"/>
    <dgm:cxn modelId="{DC87709D-68EE-4E3D-933E-DE3043382840}" type="presParOf" srcId="{E1F8C1EF-8F74-47A6-A556-AB3CC97F57BD}" destId="{B0C6DF13-1281-4439-97F0-4E54C0EE72AC}" srcOrd="7" destOrd="0" presId="urn:microsoft.com/office/officeart/2005/8/layout/orgChart1"/>
    <dgm:cxn modelId="{2AB35F50-A33F-438D-9CF2-5E8BB22895AE}" type="presParOf" srcId="{B0C6DF13-1281-4439-97F0-4E54C0EE72AC}" destId="{7D06E561-14D0-4ECD-AAE2-27622819869C}" srcOrd="0" destOrd="0" presId="urn:microsoft.com/office/officeart/2005/8/layout/orgChart1"/>
    <dgm:cxn modelId="{2B41266F-2CA2-4646-AA2D-E9AFB46086FD}" type="presParOf" srcId="{7D06E561-14D0-4ECD-AAE2-27622819869C}" destId="{7C118DF8-48A5-4776-B3C4-DC6F6F08E949}" srcOrd="0" destOrd="0" presId="urn:microsoft.com/office/officeart/2005/8/layout/orgChart1"/>
    <dgm:cxn modelId="{7E01E1B3-D152-42AD-9292-49513EE0F303}" type="presParOf" srcId="{7D06E561-14D0-4ECD-AAE2-27622819869C}" destId="{6E4DAF1F-94D2-489E-BDF3-412A9294A02D}" srcOrd="1" destOrd="0" presId="urn:microsoft.com/office/officeart/2005/8/layout/orgChart1"/>
    <dgm:cxn modelId="{266570B3-77D8-4E88-9E3A-F81F3AA8B369}" type="presParOf" srcId="{B0C6DF13-1281-4439-97F0-4E54C0EE72AC}" destId="{C95923CC-1AC7-48FD-BE7B-BB33B7362EFF}" srcOrd="1" destOrd="0" presId="urn:microsoft.com/office/officeart/2005/8/layout/orgChart1"/>
    <dgm:cxn modelId="{3D104E4A-28E9-40E5-9C2F-59D2EFFB9EAA}" type="presParOf" srcId="{B0C6DF13-1281-4439-97F0-4E54C0EE72AC}" destId="{8A5C574E-E27D-4180-BBAA-88BEE4B08E6C}" srcOrd="2" destOrd="0" presId="urn:microsoft.com/office/officeart/2005/8/layout/orgChart1"/>
    <dgm:cxn modelId="{56D477BC-D16B-4049-8F1E-21698C044DE1}" type="presParOf" srcId="{E1F8C1EF-8F74-47A6-A556-AB3CC97F57BD}" destId="{7804951D-2252-4FDA-A458-AC32BE5A47B6}" srcOrd="8" destOrd="0" presId="urn:microsoft.com/office/officeart/2005/8/layout/orgChart1"/>
    <dgm:cxn modelId="{213363BE-9CFD-4C2B-91C3-3789F953FABE}" type="presParOf" srcId="{E1F8C1EF-8F74-47A6-A556-AB3CC97F57BD}" destId="{CD05B5F6-53FE-4743-BFAE-15B50F994823}" srcOrd="9" destOrd="0" presId="urn:microsoft.com/office/officeart/2005/8/layout/orgChart1"/>
    <dgm:cxn modelId="{6F6C4C2F-EDB8-463C-AFBC-09F75ECBFEA1}" type="presParOf" srcId="{CD05B5F6-53FE-4743-BFAE-15B50F994823}" destId="{5AA33D48-2455-4268-8272-21C6477A3A7C}" srcOrd="0" destOrd="0" presId="urn:microsoft.com/office/officeart/2005/8/layout/orgChart1"/>
    <dgm:cxn modelId="{A10F2326-0D04-4C93-999A-D44E8E28E5EF}" type="presParOf" srcId="{5AA33D48-2455-4268-8272-21C6477A3A7C}" destId="{4503E853-F71D-4E62-A092-3F2CC9C1E7D7}" srcOrd="0" destOrd="0" presId="urn:microsoft.com/office/officeart/2005/8/layout/orgChart1"/>
    <dgm:cxn modelId="{32EEA7B1-4EC6-4B25-A74E-ABC3DB256D7C}" type="presParOf" srcId="{5AA33D48-2455-4268-8272-21C6477A3A7C}" destId="{7AE73FF2-FE17-4438-A476-17F76A31DF91}" srcOrd="1" destOrd="0" presId="urn:microsoft.com/office/officeart/2005/8/layout/orgChart1"/>
    <dgm:cxn modelId="{CE52BAEB-CD81-44AA-9853-8C4570CFD498}" type="presParOf" srcId="{CD05B5F6-53FE-4743-BFAE-15B50F994823}" destId="{C52237EF-FE24-4990-ADAC-D043203C8A1B}" srcOrd="1" destOrd="0" presId="urn:microsoft.com/office/officeart/2005/8/layout/orgChart1"/>
    <dgm:cxn modelId="{CFA4635A-8FAD-4111-ACDC-AF4313980777}" type="presParOf" srcId="{CD05B5F6-53FE-4743-BFAE-15B50F994823}" destId="{BE62F99C-9AF0-443B-9734-9528C1FFC913}" srcOrd="2" destOrd="0" presId="urn:microsoft.com/office/officeart/2005/8/layout/orgChart1"/>
    <dgm:cxn modelId="{8BAD4A75-2271-4B1C-AFEA-AE6F09D9316D}" type="presParOf" srcId="{E1F8C1EF-8F74-47A6-A556-AB3CC97F57BD}" destId="{145CC74F-1059-40D8-87E3-EE13FB010104}" srcOrd="10" destOrd="0" presId="urn:microsoft.com/office/officeart/2005/8/layout/orgChart1"/>
    <dgm:cxn modelId="{EC9140F7-F039-49E8-ACF4-36D61963C144}" type="presParOf" srcId="{E1F8C1EF-8F74-47A6-A556-AB3CC97F57BD}" destId="{6E6DA16E-492B-4403-BD29-41D336A6E7E4}" srcOrd="11" destOrd="0" presId="urn:microsoft.com/office/officeart/2005/8/layout/orgChart1"/>
    <dgm:cxn modelId="{DD3D0FDC-7F54-4E2C-9348-CD9D5B5FF6A8}" type="presParOf" srcId="{6E6DA16E-492B-4403-BD29-41D336A6E7E4}" destId="{1FF1DCC7-F3B9-4E00-B358-037AE4A98A38}" srcOrd="0" destOrd="0" presId="urn:microsoft.com/office/officeart/2005/8/layout/orgChart1"/>
    <dgm:cxn modelId="{6E1AFB21-9808-450D-B4CB-1D854B36D439}" type="presParOf" srcId="{1FF1DCC7-F3B9-4E00-B358-037AE4A98A38}" destId="{49838C80-9FA2-458C-B01C-CBD228C99148}" srcOrd="0" destOrd="0" presId="urn:microsoft.com/office/officeart/2005/8/layout/orgChart1"/>
    <dgm:cxn modelId="{45BB9490-BD37-4D09-A27F-D1609BA13EC4}" type="presParOf" srcId="{1FF1DCC7-F3B9-4E00-B358-037AE4A98A38}" destId="{8A989470-5FB5-4F96-AAE5-5126A36C270B}" srcOrd="1" destOrd="0" presId="urn:microsoft.com/office/officeart/2005/8/layout/orgChart1"/>
    <dgm:cxn modelId="{1E6667CB-8626-454A-BC44-E01E196C6401}" type="presParOf" srcId="{6E6DA16E-492B-4403-BD29-41D336A6E7E4}" destId="{54330C62-13A5-486F-B421-B0836A7D9954}" srcOrd="1" destOrd="0" presId="urn:microsoft.com/office/officeart/2005/8/layout/orgChart1"/>
    <dgm:cxn modelId="{F3C5E566-404D-4CFD-8D29-61674DDA3558}" type="presParOf" srcId="{6E6DA16E-492B-4403-BD29-41D336A6E7E4}" destId="{716A7871-809E-4895-819C-0FCA489D9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Poniente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endParaRPr lang="es-ES" sz="1200" dirty="0">
            <a:solidFill>
              <a:schemeClr val="tx1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2E685A-98A2-40D3-8AF0-550D2913F0A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4EA00022-62D5-4603-8244-4F5512057EFB}" type="parTrans" cxnId="{D8D1F74C-B2E1-4CC5-8B1C-9123366B333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D35D1A-7538-4FB2-B494-B231949C10F6}" type="sibTrans" cxnId="{D8D1F74C-B2E1-4CC5-8B1C-9123366B333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84265" custScaleY="85562" custLinFactNeighborY="-6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63523" custScaleY="64819" custLinFactNeighborY="-11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3" custScaleX="61959" custScaleY="69791" custLinFactNeighborY="-5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3" custScaleX="61959" custScaleY="69791" custLinFactNeighborY="-5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3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3A088AE2-1C1C-4E89-825C-15813FCE256A}" type="pres">
      <dgm:prSet presAssocID="{4EA00022-62D5-4603-8244-4F5512057EF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32F99AC6-260A-404D-AF93-881A3309BFC2}" type="pres">
      <dgm:prSet presAssocID="{DF2E685A-98A2-40D3-8AF0-550D2913F0AE}" presName="hierRoot2" presStyleCnt="0">
        <dgm:presLayoutVars>
          <dgm:hierBranch val="init"/>
        </dgm:presLayoutVars>
      </dgm:prSet>
      <dgm:spPr/>
    </dgm:pt>
    <dgm:pt modelId="{19BC6482-071F-46DE-ABCB-1DCEABCDE2AA}" type="pres">
      <dgm:prSet presAssocID="{DF2E685A-98A2-40D3-8AF0-550D2913F0AE}" presName="rootComposite" presStyleCnt="0"/>
      <dgm:spPr/>
    </dgm:pt>
    <dgm:pt modelId="{AE9538D7-3CBD-4157-9162-DA2E89159BAF}" type="pres">
      <dgm:prSet presAssocID="{DF2E685A-98A2-40D3-8AF0-550D2913F0AE}" presName="rootText" presStyleLbl="node3" presStyleIdx="2" presStyleCnt="3" custScaleX="61959" custScaleY="69791" custLinFactNeighborY="-5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67D7-BDAA-4CE7-93FB-88CD0795D281}" type="pres">
      <dgm:prSet presAssocID="{DF2E685A-98A2-40D3-8AF0-550D2913F0AE}" presName="rootConnector" presStyleLbl="node3" presStyleIdx="2" presStyleCnt="3"/>
      <dgm:spPr/>
      <dgm:t>
        <a:bodyPr/>
        <a:lstStyle/>
        <a:p>
          <a:endParaRPr lang="es-ES"/>
        </a:p>
      </dgm:t>
    </dgm:pt>
    <dgm:pt modelId="{200C3FD2-C60F-442A-8683-4467AA328606}" type="pres">
      <dgm:prSet presAssocID="{DF2E685A-98A2-40D3-8AF0-550D2913F0AE}" presName="hierChild4" presStyleCnt="0"/>
      <dgm:spPr/>
    </dgm:pt>
    <dgm:pt modelId="{AE3EFB3F-9A38-4C29-9F1E-253A590AF4AF}" type="pres">
      <dgm:prSet presAssocID="{DF2E685A-98A2-40D3-8AF0-550D2913F0AE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D8D1F74C-B2E1-4CC5-8B1C-9123366B3333}" srcId="{DBC1EEEC-BB2E-4908-B7F3-CD06CDA1D830}" destId="{DF2E685A-98A2-40D3-8AF0-550D2913F0AE}" srcOrd="2" destOrd="0" parTransId="{4EA00022-62D5-4603-8244-4F5512057EFB}" sibTransId="{03D35D1A-7538-4FB2-B494-B231949C10F6}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46C9D43F-2A18-4070-AACD-7435BB624540}" type="presOf" srcId="{4EA00022-62D5-4603-8244-4F5512057EFB}" destId="{3A088AE2-1C1C-4E89-825C-15813FCE256A}" srcOrd="0" destOrd="0" presId="urn:microsoft.com/office/officeart/2005/8/layout/orgChart1"/>
    <dgm:cxn modelId="{2BE6CAE6-9375-4874-830B-3EA932C69A59}" type="presOf" srcId="{DF2E685A-98A2-40D3-8AF0-550D2913F0AE}" destId="{AE9538D7-3CBD-4157-9162-DA2E89159BAF}" srcOrd="0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184F8AA1-6AF9-4AAF-8896-A736E97F0A4A}" type="presOf" srcId="{DF2E685A-98A2-40D3-8AF0-550D2913F0AE}" destId="{CE2367D7-BDAA-4CE7-93FB-88CD0795D281}" srcOrd="1" destOrd="0" presId="urn:microsoft.com/office/officeart/2005/8/layout/orgChart1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6E201E7B-A44E-4EB3-ABEB-15C166E11AAB}" type="presParOf" srcId="{41A30CB6-0D6E-4B95-804A-DC0D30AD4C58}" destId="{3A088AE2-1C1C-4E89-825C-15813FCE256A}" srcOrd="4" destOrd="0" presId="urn:microsoft.com/office/officeart/2005/8/layout/orgChart1"/>
    <dgm:cxn modelId="{371AA13B-2036-4CAD-92B5-B05A134B047F}" type="presParOf" srcId="{41A30CB6-0D6E-4B95-804A-DC0D30AD4C58}" destId="{32F99AC6-260A-404D-AF93-881A3309BFC2}" srcOrd="5" destOrd="0" presId="urn:microsoft.com/office/officeart/2005/8/layout/orgChart1"/>
    <dgm:cxn modelId="{44FAFF48-9424-4CA6-9E06-2CF141840917}" type="presParOf" srcId="{32F99AC6-260A-404D-AF93-881A3309BFC2}" destId="{19BC6482-071F-46DE-ABCB-1DCEABCDE2AA}" srcOrd="0" destOrd="0" presId="urn:microsoft.com/office/officeart/2005/8/layout/orgChart1"/>
    <dgm:cxn modelId="{5D96B1A4-AEA1-4770-8A6B-0809966B501A}" type="presParOf" srcId="{19BC6482-071F-46DE-ABCB-1DCEABCDE2AA}" destId="{AE9538D7-3CBD-4157-9162-DA2E89159BAF}" srcOrd="0" destOrd="0" presId="urn:microsoft.com/office/officeart/2005/8/layout/orgChart1"/>
    <dgm:cxn modelId="{3C46BE9D-FFC9-4554-A68F-EF0FCFB1E7C6}" type="presParOf" srcId="{19BC6482-071F-46DE-ABCB-1DCEABCDE2AA}" destId="{CE2367D7-BDAA-4CE7-93FB-88CD0795D281}" srcOrd="1" destOrd="0" presId="urn:microsoft.com/office/officeart/2005/8/layout/orgChart1"/>
    <dgm:cxn modelId="{B94A875A-E9B1-48C3-8A5E-EEF6778E6B57}" type="presParOf" srcId="{32F99AC6-260A-404D-AF93-881A3309BFC2}" destId="{200C3FD2-C60F-442A-8683-4467AA328606}" srcOrd="1" destOrd="0" presId="urn:microsoft.com/office/officeart/2005/8/layout/orgChart1"/>
    <dgm:cxn modelId="{CFAC77EB-322C-4CA8-92AD-399FD6D72718}" type="presParOf" srcId="{32F99AC6-260A-404D-AF93-881A3309BFC2}" destId="{AE3EFB3F-9A38-4C29-9F1E-253A590AF4AF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C06384-8E2F-4DE9-BCE5-D3B148F01F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DFC84D9F-B3B2-4FBF-9172-B273C2DBCC26}" type="parTrans" cxnId="{870F9791-550E-4690-93B8-DE1DAD291B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26BF70-21F1-4267-90BB-FD9D1538F5E9}" type="sibTrans" cxnId="{870F9791-550E-4690-93B8-DE1DAD291B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C9DE0A-1305-4868-ADFA-EEF91E6D951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Zona Sur</a:t>
          </a:r>
        </a:p>
      </dgm:t>
    </dgm:pt>
    <dgm:pt modelId="{3B26B31F-7DF4-4DC3-AB69-884FBD646BE1}" type="parTrans" cxnId="{612D5A47-541A-4C3D-BD4A-3336B21F64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767F6A-7701-41E5-9C93-F231019BD812}" type="sibTrans" cxnId="{612D5A47-541A-4C3D-BD4A-3336B21F64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110D8EF-AA70-4890-87A2-78C7F620D2C4}">
      <dgm:prSet custT="1"/>
      <dgm:spPr/>
      <dgm:t>
        <a:bodyPr/>
        <a:lstStyle/>
        <a:p>
          <a:r>
            <a:rPr lang="es-ES" sz="1200" baseline="0" dirty="0" smtClean="0">
              <a:solidFill>
                <a:schemeClr val="tx1"/>
              </a:solidFill>
            </a:rPr>
            <a:t>Auxiliares</a:t>
          </a:r>
          <a:br>
            <a:rPr lang="es-ES" sz="1200" baseline="0" dirty="0" smtClean="0">
              <a:solidFill>
                <a:schemeClr val="tx1"/>
              </a:solidFill>
            </a:rPr>
          </a:br>
          <a:endParaRPr lang="es-ES" sz="1200" baseline="0" dirty="0" smtClean="0">
            <a:solidFill>
              <a:schemeClr val="tx1"/>
            </a:solidFill>
          </a:endParaRPr>
        </a:p>
        <a:p>
          <a:r>
            <a:rPr lang="es-ES" sz="1200" baseline="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BF449FBF-DD82-4C9E-81E5-2A91E9ED5D84}" type="parTrans" cxnId="{00DD3BE1-DCA7-459A-A797-B38C60702E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046CD8-B5FB-483C-8FA4-B83753883246}" type="sibTrans" cxnId="{00DD3BE1-DCA7-459A-A797-B38C60702E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65104" custScaleY="68955" custLinFactNeighborX="14" custLinFactNeighborY="18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9BE4476D-86BF-4B61-9D4D-9DEDC07129DF}" type="pres">
      <dgm:prSet presAssocID="{DFC84D9F-B3B2-4FBF-9172-B273C2DBCC26}" presName="Name35" presStyleLbl="parChTrans1D2" presStyleIdx="0" presStyleCnt="2"/>
      <dgm:spPr/>
      <dgm:t>
        <a:bodyPr/>
        <a:lstStyle/>
        <a:p>
          <a:endParaRPr lang="es-ES"/>
        </a:p>
      </dgm:t>
    </dgm:pt>
    <dgm:pt modelId="{A0F9F2A5-7163-4FE7-B37E-40DAB7CA5BBA}" type="pres">
      <dgm:prSet presAssocID="{F8C06384-8E2F-4DE9-BCE5-D3B148F01FCF}" presName="hierRoot2" presStyleCnt="0">
        <dgm:presLayoutVars>
          <dgm:hierBranch val="init"/>
        </dgm:presLayoutVars>
      </dgm:prSet>
      <dgm:spPr/>
    </dgm:pt>
    <dgm:pt modelId="{D5E9F4F3-2DA6-43C2-B4DE-8983FA923C19}" type="pres">
      <dgm:prSet presAssocID="{F8C06384-8E2F-4DE9-BCE5-D3B148F01FCF}" presName="rootComposite" presStyleCnt="0"/>
      <dgm:spPr/>
    </dgm:pt>
    <dgm:pt modelId="{79218C98-FE28-4734-8B97-B6B79E16A565}" type="pres">
      <dgm:prSet presAssocID="{F8C06384-8E2F-4DE9-BCE5-D3B148F01FCF}" presName="rootText" presStyleLbl="node2" presStyleIdx="0" presStyleCnt="2" custScaleX="50985" custScaleY="50832" custLinFactNeighborX="73910" custLinFactNeighborY="17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C12F8-72E6-4FF2-A3ED-4356D50CF519}" type="pres">
      <dgm:prSet presAssocID="{F8C06384-8E2F-4DE9-BCE5-D3B148F01F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24D903-6EE3-435B-832F-29863304DAC7}" type="pres">
      <dgm:prSet presAssocID="{F8C06384-8E2F-4DE9-BCE5-D3B148F01FCF}" presName="hierChild4" presStyleCnt="0"/>
      <dgm:spPr/>
    </dgm:pt>
    <dgm:pt modelId="{C0EA0FB5-5153-4C43-9A54-FBA7505CB0BC}" type="pres">
      <dgm:prSet presAssocID="{F8C06384-8E2F-4DE9-BCE5-D3B148F01FCF}" presName="hierChild5" presStyleCnt="0"/>
      <dgm:spPr/>
    </dgm:pt>
    <dgm:pt modelId="{DAFC35C6-C393-4241-99BD-487D7C633B2C}" type="pres">
      <dgm:prSet presAssocID="{3B26B31F-7DF4-4DC3-AB69-884FBD646BE1}" presName="Name35" presStyleLbl="parChTrans1D2" presStyleIdx="1" presStyleCnt="2"/>
      <dgm:spPr/>
      <dgm:t>
        <a:bodyPr/>
        <a:lstStyle/>
        <a:p>
          <a:endParaRPr lang="es-ES"/>
        </a:p>
      </dgm:t>
    </dgm:pt>
    <dgm:pt modelId="{A2116EF7-1CC0-44A6-A70D-3ABFACAE4208}" type="pres">
      <dgm:prSet presAssocID="{60C9DE0A-1305-4868-ADFA-EEF91E6D951C}" presName="hierRoot2" presStyleCnt="0">
        <dgm:presLayoutVars>
          <dgm:hierBranch/>
        </dgm:presLayoutVars>
      </dgm:prSet>
      <dgm:spPr/>
    </dgm:pt>
    <dgm:pt modelId="{69A54205-CE27-4DFA-9812-7A35C8CE0282}" type="pres">
      <dgm:prSet presAssocID="{60C9DE0A-1305-4868-ADFA-EEF91E6D951C}" presName="rootComposite" presStyleCnt="0"/>
      <dgm:spPr/>
    </dgm:pt>
    <dgm:pt modelId="{979D8B7D-826A-449F-AFE8-9B87BC8A201C}" type="pres">
      <dgm:prSet presAssocID="{60C9DE0A-1305-4868-ADFA-EEF91E6D951C}" presName="rootText" presStyleLbl="node2" presStyleIdx="1" presStyleCnt="2" custScaleX="50985" custScaleY="50832" custLinFactNeighborX="-74619" custLinFactNeighborY="17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41DB4-0958-48DE-885F-F03550051C13}" type="pres">
      <dgm:prSet presAssocID="{60C9DE0A-1305-4868-ADFA-EEF91E6D951C}" presName="rootConnector" presStyleLbl="node2" presStyleIdx="1" presStyleCnt="2"/>
      <dgm:spPr/>
      <dgm:t>
        <a:bodyPr/>
        <a:lstStyle/>
        <a:p>
          <a:endParaRPr lang="es-ES"/>
        </a:p>
      </dgm:t>
    </dgm:pt>
    <dgm:pt modelId="{CD849648-772F-4721-85CD-F30302A67CF0}" type="pres">
      <dgm:prSet presAssocID="{60C9DE0A-1305-4868-ADFA-EEF91E6D951C}" presName="hierChild4" presStyleCnt="0"/>
      <dgm:spPr/>
    </dgm:pt>
    <dgm:pt modelId="{65B0A705-A949-462D-AD80-B0820E0AEBDF}" type="pres">
      <dgm:prSet presAssocID="{BF449FBF-DD82-4C9E-81E5-2A91E9ED5D8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17A96D-4D08-44FA-A6BB-A3DA39A276F8}" type="pres">
      <dgm:prSet presAssocID="{2110D8EF-AA70-4890-87A2-78C7F620D2C4}" presName="hierRoot2" presStyleCnt="0">
        <dgm:presLayoutVars>
          <dgm:hierBranch val="init"/>
        </dgm:presLayoutVars>
      </dgm:prSet>
      <dgm:spPr/>
    </dgm:pt>
    <dgm:pt modelId="{8BDBA9C3-C3FD-4E4C-9D4C-83782D821091}" type="pres">
      <dgm:prSet presAssocID="{2110D8EF-AA70-4890-87A2-78C7F620D2C4}" presName="rootComposite" presStyleCnt="0"/>
      <dgm:spPr/>
    </dgm:pt>
    <dgm:pt modelId="{B94379B1-B496-4FA5-8B14-F9FA6E4F1C27}" type="pres">
      <dgm:prSet presAssocID="{2110D8EF-AA70-4890-87A2-78C7F620D2C4}" presName="rootText" presStyleLbl="node3" presStyleIdx="0" presStyleCnt="1" custScaleX="50985" custScaleY="50832" custLinFactNeighborX="-74619" custLinFactNeighborY="-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1DDC8-9273-49BF-AEF9-F5E337251312}" type="pres">
      <dgm:prSet presAssocID="{2110D8EF-AA70-4890-87A2-78C7F620D2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426D12D1-EDBE-4E43-A22E-98655F3A02CD}" type="pres">
      <dgm:prSet presAssocID="{2110D8EF-AA70-4890-87A2-78C7F620D2C4}" presName="hierChild4" presStyleCnt="0"/>
      <dgm:spPr/>
    </dgm:pt>
    <dgm:pt modelId="{7261C367-1D1C-4301-8C9A-4FF8073FF383}" type="pres">
      <dgm:prSet presAssocID="{2110D8EF-AA70-4890-87A2-78C7F620D2C4}" presName="hierChild5" presStyleCnt="0"/>
      <dgm:spPr/>
    </dgm:pt>
    <dgm:pt modelId="{9248DFCD-07E9-4B26-A759-31A61334D776}" type="pres">
      <dgm:prSet presAssocID="{60C9DE0A-1305-4868-ADFA-EEF91E6D951C}" presName="hierChild5" presStyleCnt="0"/>
      <dgm:spPr/>
    </dgm:pt>
    <dgm:pt modelId="{A9BEC3DC-AB7B-4DE6-90ED-415FC8F74299}" type="pres">
      <dgm:prSet presAssocID="{4DF18B33-B45F-47A8-BC35-B286E65F6D71}" presName="hierChild3" presStyleCnt="0"/>
      <dgm:spPr/>
    </dgm:pt>
  </dgm:ptLst>
  <dgm:cxnLst>
    <dgm:cxn modelId="{00DD3BE1-DCA7-459A-A797-B38C60702EEC}" srcId="{60C9DE0A-1305-4868-ADFA-EEF91E6D951C}" destId="{2110D8EF-AA70-4890-87A2-78C7F620D2C4}" srcOrd="0" destOrd="0" parTransId="{BF449FBF-DD82-4C9E-81E5-2A91E9ED5D84}" sibTransId="{04046CD8-B5FB-483C-8FA4-B83753883246}"/>
    <dgm:cxn modelId="{3F4A8D6A-97EC-46C9-AD4C-CE69400EDFFF}" type="presOf" srcId="{DFC84D9F-B3B2-4FBF-9172-B273C2DBCC26}" destId="{9BE4476D-86BF-4B61-9D4D-9DEDC07129DF}" srcOrd="0" destOrd="0" presId="urn:microsoft.com/office/officeart/2005/8/layout/orgChart1"/>
    <dgm:cxn modelId="{95FD07CA-D3A8-4282-91BB-3DBE3333A22B}" type="presOf" srcId="{F8C06384-8E2F-4DE9-BCE5-D3B148F01FCF}" destId="{52AC12F8-72E6-4FF2-A3ED-4356D50CF519}" srcOrd="1" destOrd="0" presId="urn:microsoft.com/office/officeart/2005/8/layout/orgChart1"/>
    <dgm:cxn modelId="{A3C462D6-96BC-484D-B18F-95B50AF19E08}" type="presOf" srcId="{2110D8EF-AA70-4890-87A2-78C7F620D2C4}" destId="{B94379B1-B496-4FA5-8B14-F9FA6E4F1C27}" srcOrd="0" destOrd="0" presId="urn:microsoft.com/office/officeart/2005/8/layout/orgChart1"/>
    <dgm:cxn modelId="{1595AABF-2746-40C5-8705-DC184EA68271}" type="presOf" srcId="{3B26B31F-7DF4-4DC3-AB69-884FBD646BE1}" destId="{DAFC35C6-C393-4241-99BD-487D7C633B2C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7B509E0E-CFD7-487D-8B92-84BA9396EF69}" type="presOf" srcId="{60C9DE0A-1305-4868-ADFA-EEF91E6D951C}" destId="{979D8B7D-826A-449F-AFE8-9B87BC8A201C}" srcOrd="0" destOrd="0" presId="urn:microsoft.com/office/officeart/2005/8/layout/orgChart1"/>
    <dgm:cxn modelId="{612D5A47-541A-4C3D-BD4A-3336B21F6482}" srcId="{4DF18B33-B45F-47A8-BC35-B286E65F6D71}" destId="{60C9DE0A-1305-4868-ADFA-EEF91E6D951C}" srcOrd="1" destOrd="0" parTransId="{3B26B31F-7DF4-4DC3-AB69-884FBD646BE1}" sibTransId="{67767F6A-7701-41E5-9C93-F231019BD812}"/>
    <dgm:cxn modelId="{870F9791-550E-4690-93B8-DE1DAD291B59}" srcId="{4DF18B33-B45F-47A8-BC35-B286E65F6D71}" destId="{F8C06384-8E2F-4DE9-BCE5-D3B148F01FCF}" srcOrd="0" destOrd="0" parTransId="{DFC84D9F-B3B2-4FBF-9172-B273C2DBCC26}" sibTransId="{6826BF70-21F1-4267-90BB-FD9D1538F5E9}"/>
    <dgm:cxn modelId="{8C3B5409-9339-44C9-ACD1-A83FFA6F05AA}" type="presOf" srcId="{60C9DE0A-1305-4868-ADFA-EEF91E6D951C}" destId="{03641DB4-0958-48DE-885F-F03550051C13}" srcOrd="1" destOrd="0" presId="urn:microsoft.com/office/officeart/2005/8/layout/orgChart1"/>
    <dgm:cxn modelId="{40C64AF5-ED50-48E4-9EA0-ED8A6617FA07}" type="presOf" srcId="{BF449FBF-DD82-4C9E-81E5-2A91E9ED5D84}" destId="{65B0A705-A949-462D-AD80-B0820E0AEBDF}" srcOrd="0" destOrd="0" presId="urn:microsoft.com/office/officeart/2005/8/layout/orgChart1"/>
    <dgm:cxn modelId="{5C182E25-132C-42C9-9B86-F0FB0D29CFC7}" type="presOf" srcId="{2110D8EF-AA70-4890-87A2-78C7F620D2C4}" destId="{1771DDC8-9273-49BF-AEF9-F5E337251312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BFFD3591-F1E9-4E9E-837F-88C09E0F9252}" type="presOf" srcId="{F8C06384-8E2F-4DE9-BCE5-D3B148F01FCF}" destId="{79218C98-FE28-4734-8B97-B6B79E16A565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C5DE21B5-9AB9-4064-A73C-04133A1A6EA2}" type="presParOf" srcId="{14590E8A-255E-49E7-90E3-3685812F4E03}" destId="{9BE4476D-86BF-4B61-9D4D-9DEDC07129DF}" srcOrd="0" destOrd="0" presId="urn:microsoft.com/office/officeart/2005/8/layout/orgChart1"/>
    <dgm:cxn modelId="{8BC5EE79-7079-4CAA-95FE-A7A2609BA6E3}" type="presParOf" srcId="{14590E8A-255E-49E7-90E3-3685812F4E03}" destId="{A0F9F2A5-7163-4FE7-B37E-40DAB7CA5BBA}" srcOrd="1" destOrd="0" presId="urn:microsoft.com/office/officeart/2005/8/layout/orgChart1"/>
    <dgm:cxn modelId="{F8A054DF-EE88-4A0E-8F3C-588D0006349B}" type="presParOf" srcId="{A0F9F2A5-7163-4FE7-B37E-40DAB7CA5BBA}" destId="{D5E9F4F3-2DA6-43C2-B4DE-8983FA923C19}" srcOrd="0" destOrd="0" presId="urn:microsoft.com/office/officeart/2005/8/layout/orgChart1"/>
    <dgm:cxn modelId="{DAEB5E3F-1665-4CD6-A4B7-0082EFC836D6}" type="presParOf" srcId="{D5E9F4F3-2DA6-43C2-B4DE-8983FA923C19}" destId="{79218C98-FE28-4734-8B97-B6B79E16A565}" srcOrd="0" destOrd="0" presId="urn:microsoft.com/office/officeart/2005/8/layout/orgChart1"/>
    <dgm:cxn modelId="{C11B1278-30C0-4573-BED4-4D994ED0BBCB}" type="presParOf" srcId="{D5E9F4F3-2DA6-43C2-B4DE-8983FA923C19}" destId="{52AC12F8-72E6-4FF2-A3ED-4356D50CF519}" srcOrd="1" destOrd="0" presId="urn:microsoft.com/office/officeart/2005/8/layout/orgChart1"/>
    <dgm:cxn modelId="{40185E9C-F1E8-4F5F-A874-F3805EB05413}" type="presParOf" srcId="{A0F9F2A5-7163-4FE7-B37E-40DAB7CA5BBA}" destId="{0424D903-6EE3-435B-832F-29863304DAC7}" srcOrd="1" destOrd="0" presId="urn:microsoft.com/office/officeart/2005/8/layout/orgChart1"/>
    <dgm:cxn modelId="{9ACD868E-BCE7-4178-B1C7-5FB2F958ED20}" type="presParOf" srcId="{A0F9F2A5-7163-4FE7-B37E-40DAB7CA5BBA}" destId="{C0EA0FB5-5153-4C43-9A54-FBA7505CB0BC}" srcOrd="2" destOrd="0" presId="urn:microsoft.com/office/officeart/2005/8/layout/orgChart1"/>
    <dgm:cxn modelId="{7F066B6C-0C93-400D-9ED3-ABF0E675C0A2}" type="presParOf" srcId="{14590E8A-255E-49E7-90E3-3685812F4E03}" destId="{DAFC35C6-C393-4241-99BD-487D7C633B2C}" srcOrd="2" destOrd="0" presId="urn:microsoft.com/office/officeart/2005/8/layout/orgChart1"/>
    <dgm:cxn modelId="{A755738C-E4A7-42DE-9948-9F4D6C6578DC}" type="presParOf" srcId="{14590E8A-255E-49E7-90E3-3685812F4E03}" destId="{A2116EF7-1CC0-44A6-A70D-3ABFACAE4208}" srcOrd="3" destOrd="0" presId="urn:microsoft.com/office/officeart/2005/8/layout/orgChart1"/>
    <dgm:cxn modelId="{A2F66DD8-0DB3-4748-9170-B75735453011}" type="presParOf" srcId="{A2116EF7-1CC0-44A6-A70D-3ABFACAE4208}" destId="{69A54205-CE27-4DFA-9812-7A35C8CE0282}" srcOrd="0" destOrd="0" presId="urn:microsoft.com/office/officeart/2005/8/layout/orgChart1"/>
    <dgm:cxn modelId="{89544DC8-58A5-45B0-A290-8911EA406030}" type="presParOf" srcId="{69A54205-CE27-4DFA-9812-7A35C8CE0282}" destId="{979D8B7D-826A-449F-AFE8-9B87BC8A201C}" srcOrd="0" destOrd="0" presId="urn:microsoft.com/office/officeart/2005/8/layout/orgChart1"/>
    <dgm:cxn modelId="{D63E1D7D-C8C9-477C-85C3-4CF53C1F4B76}" type="presParOf" srcId="{69A54205-CE27-4DFA-9812-7A35C8CE0282}" destId="{03641DB4-0958-48DE-885F-F03550051C13}" srcOrd="1" destOrd="0" presId="urn:microsoft.com/office/officeart/2005/8/layout/orgChart1"/>
    <dgm:cxn modelId="{5621716E-471D-4C5C-9374-1D83BB9B546E}" type="presParOf" srcId="{A2116EF7-1CC0-44A6-A70D-3ABFACAE4208}" destId="{CD849648-772F-4721-85CD-F30302A67CF0}" srcOrd="1" destOrd="0" presId="urn:microsoft.com/office/officeart/2005/8/layout/orgChart1"/>
    <dgm:cxn modelId="{A3068243-0757-4C66-8F30-4D5DCCC0992F}" type="presParOf" srcId="{CD849648-772F-4721-85CD-F30302A67CF0}" destId="{65B0A705-A949-462D-AD80-B0820E0AEBDF}" srcOrd="0" destOrd="0" presId="urn:microsoft.com/office/officeart/2005/8/layout/orgChart1"/>
    <dgm:cxn modelId="{41DE1497-C0EE-4627-B581-6267D6DE57E9}" type="presParOf" srcId="{CD849648-772F-4721-85CD-F30302A67CF0}" destId="{F217A96D-4D08-44FA-A6BB-A3DA39A276F8}" srcOrd="1" destOrd="0" presId="urn:microsoft.com/office/officeart/2005/8/layout/orgChart1"/>
    <dgm:cxn modelId="{4939259D-1994-43E9-8381-77904A3CC5D6}" type="presParOf" srcId="{F217A96D-4D08-44FA-A6BB-A3DA39A276F8}" destId="{8BDBA9C3-C3FD-4E4C-9D4C-83782D821091}" srcOrd="0" destOrd="0" presId="urn:microsoft.com/office/officeart/2005/8/layout/orgChart1"/>
    <dgm:cxn modelId="{F63F9062-4F9C-47F6-8AAB-334341F1E21F}" type="presParOf" srcId="{8BDBA9C3-C3FD-4E4C-9D4C-83782D821091}" destId="{B94379B1-B496-4FA5-8B14-F9FA6E4F1C27}" srcOrd="0" destOrd="0" presId="urn:microsoft.com/office/officeart/2005/8/layout/orgChart1"/>
    <dgm:cxn modelId="{318D5E63-831F-41C0-B85C-044FD7D05AC1}" type="presParOf" srcId="{8BDBA9C3-C3FD-4E4C-9D4C-83782D821091}" destId="{1771DDC8-9273-49BF-AEF9-F5E337251312}" srcOrd="1" destOrd="0" presId="urn:microsoft.com/office/officeart/2005/8/layout/orgChart1"/>
    <dgm:cxn modelId="{F9F701AD-9E87-45CB-BBAF-87E6AE583122}" type="presParOf" srcId="{F217A96D-4D08-44FA-A6BB-A3DA39A276F8}" destId="{426D12D1-EDBE-4E43-A22E-98655F3A02CD}" srcOrd="1" destOrd="0" presId="urn:microsoft.com/office/officeart/2005/8/layout/orgChart1"/>
    <dgm:cxn modelId="{95111E75-DB1E-4CE7-96B5-A31BF6B70AA7}" type="presParOf" srcId="{F217A96D-4D08-44FA-A6BB-A3DA39A276F8}" destId="{7261C367-1D1C-4301-8C9A-4FF8073FF383}" srcOrd="2" destOrd="0" presId="urn:microsoft.com/office/officeart/2005/8/layout/orgChart1"/>
    <dgm:cxn modelId="{13D7448C-F5E7-4B45-A8BB-FA0468983304}" type="presParOf" srcId="{A2116EF7-1CC0-44A6-A70D-3ABFACAE4208}" destId="{9248DFCD-07E9-4B26-A759-31A61334D776}" srcOrd="2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EFC072-E127-4786-8AC7-DFA296367A5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C6F2D35-6B03-4B69-B2FE-34085BEF0012}" type="parTrans" cxnId="{B44E29EB-044C-4187-B695-53148C975D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B93BD4-8438-4BE3-B667-CAFB95D201C5}" type="sibTrans" cxnId="{B44E29EB-044C-4187-B695-53148C975D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CE4321-42AE-4FB2-B48C-DE979BF917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9EC5033E-0AF7-4395-AB09-6FCECAC0C946}" type="parTrans" cxnId="{CAFAA2D5-1473-4CEB-827B-2DD65557D6B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4A4AC6-A749-4946-A799-7880CBC3001D}" type="sibTrans" cxnId="{CAFAA2D5-1473-4CEB-827B-2DD65557D6B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48931" custScaleY="50902" custLinFactNeighborY="19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38992" custScaleY="41004" custLinFactNeighborX="106" custLinFactNeighborY="-5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780CDE58-DD32-45D3-AAFD-EADA2D9E8FBB}" type="pres">
      <dgm:prSet presAssocID="{7C6F2D35-6B03-4B69-B2FE-34085BEF00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8ECA277-298E-4816-BA67-7B8A81C63A6A}" type="pres">
      <dgm:prSet presAssocID="{4EEFC072-E127-4786-8AC7-DFA296367A5E}" presName="hierRoot2" presStyleCnt="0">
        <dgm:presLayoutVars>
          <dgm:hierBranch val="init"/>
        </dgm:presLayoutVars>
      </dgm:prSet>
      <dgm:spPr/>
    </dgm:pt>
    <dgm:pt modelId="{EBE69EE8-36F7-4F52-8C68-CDF4C7910117}" type="pres">
      <dgm:prSet presAssocID="{4EEFC072-E127-4786-8AC7-DFA296367A5E}" presName="rootComposite" presStyleCnt="0"/>
      <dgm:spPr/>
    </dgm:pt>
    <dgm:pt modelId="{3CAD2032-6C46-457B-B71B-5597F4697CF1}" type="pres">
      <dgm:prSet presAssocID="{4EEFC072-E127-4786-8AC7-DFA296367A5E}" presName="rootText" presStyleLbl="node3" presStyleIdx="0" presStyleCnt="2" custScaleX="41286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2F3BC3-5BCB-464A-AE37-747B1CD309C8}" type="pres">
      <dgm:prSet presAssocID="{4EEFC072-E127-4786-8AC7-DFA296367A5E}" presName="rootConnector" presStyleLbl="node3" presStyleIdx="0" presStyleCnt="2"/>
      <dgm:spPr/>
      <dgm:t>
        <a:bodyPr/>
        <a:lstStyle/>
        <a:p>
          <a:endParaRPr lang="es-ES"/>
        </a:p>
      </dgm:t>
    </dgm:pt>
    <dgm:pt modelId="{89542416-3AAC-4541-B8B6-D55BA28E7108}" type="pres">
      <dgm:prSet presAssocID="{4EEFC072-E127-4786-8AC7-DFA296367A5E}" presName="hierChild4" presStyleCnt="0"/>
      <dgm:spPr/>
    </dgm:pt>
    <dgm:pt modelId="{C492EA8D-ECB5-487E-87B3-EA8A3A034E48}" type="pres">
      <dgm:prSet presAssocID="{4EEFC072-E127-4786-8AC7-DFA296367A5E}" presName="hierChild5" presStyleCnt="0"/>
      <dgm:spPr/>
    </dgm:pt>
    <dgm:pt modelId="{CEF40588-B8F5-474A-9B19-0A2A5043B0BC}" type="pres">
      <dgm:prSet presAssocID="{9EC5033E-0AF7-4395-AB09-6FCECAC0C94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BF0728-60A3-421F-9AFD-A7D1B767980D}" type="pres">
      <dgm:prSet presAssocID="{EECE4321-42AE-4FB2-B48C-DE979BF9172A}" presName="hierRoot2" presStyleCnt="0">
        <dgm:presLayoutVars>
          <dgm:hierBranch val="init"/>
        </dgm:presLayoutVars>
      </dgm:prSet>
      <dgm:spPr/>
    </dgm:pt>
    <dgm:pt modelId="{C2C35761-C48B-4355-A99B-D7134CF221FB}" type="pres">
      <dgm:prSet presAssocID="{EECE4321-42AE-4FB2-B48C-DE979BF9172A}" presName="rootComposite" presStyleCnt="0"/>
      <dgm:spPr/>
    </dgm:pt>
    <dgm:pt modelId="{F74D9AF3-AB30-4621-BC6D-29DBB4C94886}" type="pres">
      <dgm:prSet presAssocID="{EECE4321-42AE-4FB2-B48C-DE979BF9172A}" presName="rootText" presStyleLbl="node3" presStyleIdx="1" presStyleCnt="2" custScaleX="41286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C6EF37-AA77-4002-B210-94257E2AE473}" type="pres">
      <dgm:prSet presAssocID="{EECE4321-42AE-4FB2-B48C-DE979BF9172A}" presName="rootConnector" presStyleLbl="node3" presStyleIdx="1" presStyleCnt="2"/>
      <dgm:spPr/>
      <dgm:t>
        <a:bodyPr/>
        <a:lstStyle/>
        <a:p>
          <a:endParaRPr lang="es-ES"/>
        </a:p>
      </dgm:t>
    </dgm:pt>
    <dgm:pt modelId="{8C5E9FDB-BBA3-421E-9933-515B7B29E8DD}" type="pres">
      <dgm:prSet presAssocID="{EECE4321-42AE-4FB2-B48C-DE979BF9172A}" presName="hierChild4" presStyleCnt="0"/>
      <dgm:spPr/>
    </dgm:pt>
    <dgm:pt modelId="{35816092-62AC-4154-B8FD-65E117FD12BD}" type="pres">
      <dgm:prSet presAssocID="{EECE4321-42AE-4FB2-B48C-DE979BF9172A}" presName="hierChild5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50A29F2C-81D9-4144-97DB-B40CB8BE95F4}" type="presOf" srcId="{9EC5033E-0AF7-4395-AB09-6FCECAC0C946}" destId="{CEF40588-B8F5-474A-9B19-0A2A5043B0BC}" srcOrd="0" destOrd="0" presId="urn:microsoft.com/office/officeart/2005/8/layout/orgChart1"/>
    <dgm:cxn modelId="{520E37F4-5332-4663-91BA-3CDFBB96EF92}" srcId="{AAF2262E-6100-4FDE-BB0E-F0C472DBFA4E}" destId="{5637833E-5776-4CBB-AC10-83199C7C0AB7}" srcOrd="0" destOrd="0" parTransId="{60739EA5-4D5A-4251-84F2-83139B416D9C}" sibTransId="{7FAF6FE6-1155-4477-97B0-C509509AB80B}"/>
    <dgm:cxn modelId="{E30AF3A4-5AF4-497F-B2C2-F8E00FCE8A55}" type="presOf" srcId="{EECE4321-42AE-4FB2-B48C-DE979BF9172A}" destId="{F74D9AF3-AB30-4621-BC6D-29DBB4C94886}" srcOrd="0" destOrd="0" presId="urn:microsoft.com/office/officeart/2005/8/layout/orgChart1"/>
    <dgm:cxn modelId="{F9270293-2C63-4448-A09E-7316A39184DF}" type="presOf" srcId="{7C6F2D35-6B03-4B69-B2FE-34085BEF0012}" destId="{780CDE58-DD32-45D3-AAFD-EADA2D9E8FBB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44E29EB-044C-4187-B695-53148C975D0E}" srcId="{5637833E-5776-4CBB-AC10-83199C7C0AB7}" destId="{4EEFC072-E127-4786-8AC7-DFA296367A5E}" srcOrd="0" destOrd="0" parTransId="{7C6F2D35-6B03-4B69-B2FE-34085BEF0012}" sibTransId="{6FB93BD4-8438-4BE3-B667-CAFB95D201C5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45A8A481-C96C-4D45-8A7C-1F6B039C3B0D}" type="presOf" srcId="{EECE4321-42AE-4FB2-B48C-DE979BF9172A}" destId="{36C6EF37-AA77-4002-B210-94257E2AE473}" srcOrd="1" destOrd="0" presId="urn:microsoft.com/office/officeart/2005/8/layout/orgChart1"/>
    <dgm:cxn modelId="{6D5409BA-45B2-4086-881C-C42F65FA7241}" type="presOf" srcId="{4EEFC072-E127-4786-8AC7-DFA296367A5E}" destId="{3CAD2032-6C46-457B-B71B-5597F4697CF1}" srcOrd="0" destOrd="0" presId="urn:microsoft.com/office/officeart/2005/8/layout/orgChart1"/>
    <dgm:cxn modelId="{CAFAA2D5-1473-4CEB-827B-2DD65557D6B8}" srcId="{5637833E-5776-4CBB-AC10-83199C7C0AB7}" destId="{EECE4321-42AE-4FB2-B48C-DE979BF9172A}" srcOrd="1" destOrd="0" parTransId="{9EC5033E-0AF7-4395-AB09-6FCECAC0C946}" sibTransId="{4F4A4AC6-A749-4946-A799-7880CBC3001D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E56D770D-4592-4395-924D-F94121F25BED}" type="presOf" srcId="{4EEFC072-E127-4786-8AC7-DFA296367A5E}" destId="{642F3BC3-5BCB-464A-AE37-747B1CD309C8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D6A5EB0D-21D2-4C51-A358-10E1A86E1173}" type="presParOf" srcId="{39C9A4DA-2EA0-4A43-8D9A-DE09C0B48F06}" destId="{780CDE58-DD32-45D3-AAFD-EADA2D9E8FBB}" srcOrd="0" destOrd="0" presId="urn:microsoft.com/office/officeart/2005/8/layout/orgChart1"/>
    <dgm:cxn modelId="{7556614B-8AFA-4ED7-9F56-C20DEE060358}" type="presParOf" srcId="{39C9A4DA-2EA0-4A43-8D9A-DE09C0B48F06}" destId="{A8ECA277-298E-4816-BA67-7B8A81C63A6A}" srcOrd="1" destOrd="0" presId="urn:microsoft.com/office/officeart/2005/8/layout/orgChart1"/>
    <dgm:cxn modelId="{1C40C7BD-9D6E-47B4-A142-76A2A8D5602E}" type="presParOf" srcId="{A8ECA277-298E-4816-BA67-7B8A81C63A6A}" destId="{EBE69EE8-36F7-4F52-8C68-CDF4C7910117}" srcOrd="0" destOrd="0" presId="urn:microsoft.com/office/officeart/2005/8/layout/orgChart1"/>
    <dgm:cxn modelId="{53341776-11D7-4BFF-B35B-12D15583B4ED}" type="presParOf" srcId="{EBE69EE8-36F7-4F52-8C68-CDF4C7910117}" destId="{3CAD2032-6C46-457B-B71B-5597F4697CF1}" srcOrd="0" destOrd="0" presId="urn:microsoft.com/office/officeart/2005/8/layout/orgChart1"/>
    <dgm:cxn modelId="{6342649D-F518-412D-B092-3A9BDD21D720}" type="presParOf" srcId="{EBE69EE8-36F7-4F52-8C68-CDF4C7910117}" destId="{642F3BC3-5BCB-464A-AE37-747B1CD309C8}" srcOrd="1" destOrd="0" presId="urn:microsoft.com/office/officeart/2005/8/layout/orgChart1"/>
    <dgm:cxn modelId="{BA09DE73-8D83-4499-9F24-E8AC36455F36}" type="presParOf" srcId="{A8ECA277-298E-4816-BA67-7B8A81C63A6A}" destId="{89542416-3AAC-4541-B8B6-D55BA28E7108}" srcOrd="1" destOrd="0" presId="urn:microsoft.com/office/officeart/2005/8/layout/orgChart1"/>
    <dgm:cxn modelId="{4398F62E-478A-4D29-AD39-72133426E6E2}" type="presParOf" srcId="{A8ECA277-298E-4816-BA67-7B8A81C63A6A}" destId="{C492EA8D-ECB5-487E-87B3-EA8A3A034E48}" srcOrd="2" destOrd="0" presId="urn:microsoft.com/office/officeart/2005/8/layout/orgChart1"/>
    <dgm:cxn modelId="{55CB5460-7C8D-4450-A5B6-0EF27978AB27}" type="presParOf" srcId="{39C9A4DA-2EA0-4A43-8D9A-DE09C0B48F06}" destId="{CEF40588-B8F5-474A-9B19-0A2A5043B0BC}" srcOrd="2" destOrd="0" presId="urn:microsoft.com/office/officeart/2005/8/layout/orgChart1"/>
    <dgm:cxn modelId="{2DD779D7-EB44-40DC-8D8A-14CEBC64AFBB}" type="presParOf" srcId="{39C9A4DA-2EA0-4A43-8D9A-DE09C0B48F06}" destId="{80BF0728-60A3-421F-9AFD-A7D1B767980D}" srcOrd="3" destOrd="0" presId="urn:microsoft.com/office/officeart/2005/8/layout/orgChart1"/>
    <dgm:cxn modelId="{930B3B8C-D13F-4195-97F7-A393E5C795C0}" type="presParOf" srcId="{80BF0728-60A3-421F-9AFD-A7D1B767980D}" destId="{C2C35761-C48B-4355-A99B-D7134CF221FB}" srcOrd="0" destOrd="0" presId="urn:microsoft.com/office/officeart/2005/8/layout/orgChart1"/>
    <dgm:cxn modelId="{920FBB42-9C77-4747-8E3B-D9E049FC8490}" type="presParOf" srcId="{C2C35761-C48B-4355-A99B-D7134CF221FB}" destId="{F74D9AF3-AB30-4621-BC6D-29DBB4C94886}" srcOrd="0" destOrd="0" presId="urn:microsoft.com/office/officeart/2005/8/layout/orgChart1"/>
    <dgm:cxn modelId="{B312E294-C3FD-4257-B79C-CFFF5126EF72}" type="presParOf" srcId="{C2C35761-C48B-4355-A99B-D7134CF221FB}" destId="{36C6EF37-AA77-4002-B210-94257E2AE473}" srcOrd="1" destOrd="0" presId="urn:microsoft.com/office/officeart/2005/8/layout/orgChart1"/>
    <dgm:cxn modelId="{7819BC5C-175D-4EE0-9F75-7F28CB1C0B37}" type="presParOf" srcId="{80BF0728-60A3-421F-9AFD-A7D1B767980D}" destId="{8C5E9FDB-BBA3-421E-9933-515B7B29E8DD}" srcOrd="1" destOrd="0" presId="urn:microsoft.com/office/officeart/2005/8/layout/orgChart1"/>
    <dgm:cxn modelId="{94787A71-8621-43BB-8782-03622EDF2D56}" type="presParOf" srcId="{80BF0728-60A3-421F-9AFD-A7D1B767980D}" destId="{35816092-62AC-4154-B8FD-65E117FD12BD}" srcOrd="2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Proyectos</a:t>
          </a: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Jurídico(a)</a:t>
          </a: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Vinculación</a:t>
          </a: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45254" custScaleY="142872" custLinFactNeighborY="-9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109536" custLinFactNeighborX="12306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95248" custLinFactNeighborX="12306" custLinFactNeighborY="-13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109536" custLinFactNeighborX="7571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95248" custLinFactNeighborX="7571" custLinFactNeighborY="-13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109536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109536" custLinFactNeighborX="-5829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109536" custLinFactNeighborX="-8822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91676" custScaleY="85723" custLinFactNeighborX="-5299" custLinFactNeighborY="-5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91676" custScaleY="85723" custLinFactNeighborY="-5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91676" custScaleY="85723" custLinFactNeighborX="-5299" custLinFactNeighborY="-25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91676" custScaleY="85723" custLinFactNeighborY="-25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Administrativo(a)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A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Administrativo(a)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67015" custScaleY="167390" custLinFactNeighborY="3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01088" custScaleY="88490" custLinFactNeighborX="43" custLinFactNeighborY="-31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101088" custScaleY="88490" custLinFactNeighborX="-9395" custLinFactNeighborY="307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5" custScaleX="101088" custScaleY="88490" custLinFactNeighborX="9384" custLinFactNeighborY="31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5" custScaleX="101088" custScaleY="88490" custLinFactNeighborX="-9395" custLinFactNeighborY="1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5" custScaleX="101088" custScaleY="88490" custLinFactNeighborX="9384" custLinFactNeighborY="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5" custScaleX="101088" custScaleY="88490" custLinFactNeighborX="-9395" custLinFactNeighborY="-27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Jefatura Administrativa</a:t>
          </a: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Administrativo(a)</a:t>
          </a: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E1BE463-B3F8-469B-8F60-28C481B2303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0B6244E5-1EA9-434B-94CF-891C5D32CD3D}" type="parTrans" cxnId="{659F1FC3-65FB-41E4-B84F-5F91D2D147EE}">
      <dgm:prSet/>
      <dgm:spPr/>
      <dgm:t>
        <a:bodyPr/>
        <a:lstStyle/>
        <a:p>
          <a:endParaRPr lang="es-ES"/>
        </a:p>
      </dgm:t>
    </dgm:pt>
    <dgm:pt modelId="{B7058B1B-4700-4E14-AD67-38992DDC8E02}" type="sibTrans" cxnId="{659F1FC3-65FB-41E4-B84F-5F91D2D147EE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68896" custScaleY="75989" custLinFactNeighborX="-104" custLinFactNeighborY="8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53699" custScaleY="59102" custLinFactNeighborX="8317" custLinFactNeighborY="124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8EE18FFE-A4AD-4366-B6C9-9AD15FCC5442}" type="pres">
      <dgm:prSet presAssocID="{0B6244E5-1EA9-434B-94CF-891C5D32CD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DD83E29-0857-495E-9D04-FAC5C4301B33}" type="pres">
      <dgm:prSet presAssocID="{DE1BE463-B3F8-469B-8F60-28C481B23035}" presName="hierRoot2" presStyleCnt="0">
        <dgm:presLayoutVars>
          <dgm:hierBranch val="init"/>
        </dgm:presLayoutVars>
      </dgm:prSet>
      <dgm:spPr/>
    </dgm:pt>
    <dgm:pt modelId="{ABCCC8B0-EA4C-40EF-9CB0-039F701AC07E}" type="pres">
      <dgm:prSet presAssocID="{DE1BE463-B3F8-469B-8F60-28C481B23035}" presName="rootComposite" presStyleCnt="0"/>
      <dgm:spPr/>
    </dgm:pt>
    <dgm:pt modelId="{8F105CB9-6C49-4A7E-8D6C-7F27B789AD03}" type="pres">
      <dgm:prSet presAssocID="{DE1BE463-B3F8-469B-8F60-28C481B23035}" presName="rootText" presStyleLbl="node3" presStyleIdx="0" presStyleCnt="1" custScaleX="53699" custScaleY="54881" custLinFactNeighborX="8317" custLinFactNeighborY="-10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C4F1F6-5280-4288-806F-C743AE237968}" type="pres">
      <dgm:prSet presAssocID="{DE1BE463-B3F8-469B-8F60-28C481B23035}" presName="rootConnector" presStyleLbl="node3" presStyleIdx="0" presStyleCnt="1"/>
      <dgm:spPr/>
      <dgm:t>
        <a:bodyPr/>
        <a:lstStyle/>
        <a:p>
          <a:endParaRPr lang="es-ES"/>
        </a:p>
      </dgm:t>
    </dgm:pt>
    <dgm:pt modelId="{CA8DD995-513D-44E1-BB91-BFC843D39330}" type="pres">
      <dgm:prSet presAssocID="{DE1BE463-B3F8-469B-8F60-28C481B23035}" presName="hierChild4" presStyleCnt="0"/>
      <dgm:spPr/>
    </dgm:pt>
    <dgm:pt modelId="{C423C878-3F91-46F0-B7FE-BDE64F7B6D09}" type="pres">
      <dgm:prSet presAssocID="{DE1BE463-B3F8-469B-8F60-28C481B23035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53699" custScaleY="59102" custLinFactNeighborX="-145" custLinFactNeighborY="124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53699" custScaleY="59102" custLinFactNeighborX="-8215" custLinFactNeighborY="124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08B85C4D-FC2D-4DB7-941E-6C43D0B2FEFA}" type="presOf" srcId="{DE1BE463-B3F8-469B-8F60-28C481B23035}" destId="{EDC4F1F6-5280-4288-806F-C743AE237968}" srcOrd="1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147642DC-3115-434E-A76A-A8C6947E9718}" type="presOf" srcId="{DE1BE463-B3F8-469B-8F60-28C481B23035}" destId="{8F105CB9-6C49-4A7E-8D6C-7F27B789AD03}" srcOrd="0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C991FD95-E7F3-4C40-A199-99806B39E534}" type="presOf" srcId="{0B6244E5-1EA9-434B-94CF-891C5D32CD3D}" destId="{8EE18FFE-A4AD-4366-B6C9-9AD15FCC5442}" srcOrd="0" destOrd="0" presId="urn:microsoft.com/office/officeart/2005/8/layout/orgChart1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659F1FC3-65FB-41E4-B84F-5F91D2D147EE}" srcId="{67AEEC4A-392D-4CBA-BA89-C0436BAE5B19}" destId="{DE1BE463-B3F8-469B-8F60-28C481B23035}" srcOrd="0" destOrd="0" parTransId="{0B6244E5-1EA9-434B-94CF-891C5D32CD3D}" sibTransId="{B7058B1B-4700-4E14-AD67-38992DDC8E02}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1FE3F35C-AD0B-4E84-87B3-A28082D89C80}" type="presParOf" srcId="{6BC04A75-EF08-4B7A-B3C1-C1D72491EDC3}" destId="{8EE18FFE-A4AD-4366-B6C9-9AD15FCC5442}" srcOrd="0" destOrd="0" presId="urn:microsoft.com/office/officeart/2005/8/layout/orgChart1"/>
    <dgm:cxn modelId="{9688EE9D-3E8F-4350-B736-43450855E28E}" type="presParOf" srcId="{6BC04A75-EF08-4B7A-B3C1-C1D72491EDC3}" destId="{EDD83E29-0857-495E-9D04-FAC5C4301B33}" srcOrd="1" destOrd="0" presId="urn:microsoft.com/office/officeart/2005/8/layout/orgChart1"/>
    <dgm:cxn modelId="{21E39056-89ED-411F-A601-470194519D2A}" type="presParOf" srcId="{EDD83E29-0857-495E-9D04-FAC5C4301B33}" destId="{ABCCC8B0-EA4C-40EF-9CB0-039F701AC07E}" srcOrd="0" destOrd="0" presId="urn:microsoft.com/office/officeart/2005/8/layout/orgChart1"/>
    <dgm:cxn modelId="{BF25AB53-1C13-4074-9476-631A5AD8C58E}" type="presParOf" srcId="{ABCCC8B0-EA4C-40EF-9CB0-039F701AC07E}" destId="{8F105CB9-6C49-4A7E-8D6C-7F27B789AD03}" srcOrd="0" destOrd="0" presId="urn:microsoft.com/office/officeart/2005/8/layout/orgChart1"/>
    <dgm:cxn modelId="{CCE2AF13-1685-463F-B84E-11B55E73B7BF}" type="presParOf" srcId="{ABCCC8B0-EA4C-40EF-9CB0-039F701AC07E}" destId="{EDC4F1F6-5280-4288-806F-C743AE237968}" srcOrd="1" destOrd="0" presId="urn:microsoft.com/office/officeart/2005/8/layout/orgChart1"/>
    <dgm:cxn modelId="{986C2294-C6D3-40A0-983C-78E461B550EB}" type="presParOf" srcId="{EDD83E29-0857-495E-9D04-FAC5C4301B33}" destId="{CA8DD995-513D-44E1-BB91-BFC843D39330}" srcOrd="1" destOrd="0" presId="urn:microsoft.com/office/officeart/2005/8/layout/orgChart1"/>
    <dgm:cxn modelId="{360A53B9-D290-4599-8F57-35FAA9DFA5E1}" type="presParOf" srcId="{EDD83E29-0857-495E-9D04-FAC5C4301B33}" destId="{C423C878-3F91-46F0-B7FE-BDE64F7B6D09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 Área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8246EA-5190-47A3-AF53-FD4E3223E5B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8C1A2A50-5473-4E45-AD34-14459539AFCA}" type="parTrans" cxnId="{14CCE4D5-AC1E-4D55-9648-165A2D66DA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6B6534-18FF-4717-8459-B2731987DFAD}" type="sibTrans" cxnId="{14CCE4D5-AC1E-4D55-9648-165A2D66DA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35193" custScaleY="128588" custLinFactNeighborY="15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2AB2EDA-E296-4C63-8ADD-64BC36BD3866}" type="pres">
      <dgm:prSet presAssocID="{30020A1D-5D64-4C0E-9D27-45EC5B61CAD3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0" presStyleCnt="1" custScaleX="104672" custScaleY="93518" custLinFactY="5131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C0575A96-6A33-4466-B6D3-A2E6EC5B8508}" type="pres">
      <dgm:prSet presAssocID="{65BB524C-B106-4F43-B93A-E9D9B762A10B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1" presStyleIdx="0" presStyleCnt="4" custScaleX="104672" custScaleY="93518" custLinFactNeighborX="-3428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1" presStyleIdx="1" presStyleCnt="4" custScaleX="104672" custScaleY="93518" custLinFactNeighborX="5362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1" presStyleIdx="2" presStyleCnt="4" custScaleX="104672" custScaleY="93518" custLinFactNeighborX="-3428" custLinFactNeighborY="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D3A07D27-8262-40DF-BB50-132E57F2E944}" type="pres">
      <dgm:prSet presAssocID="{8C1A2A50-5473-4E45-AD34-14459539AFCA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FE555BD-7CA4-484B-84BB-69A962FDCA33}" type="pres">
      <dgm:prSet presAssocID="{498246EA-5190-47A3-AF53-FD4E3223E5BD}" presName="hierRoot3" presStyleCnt="0">
        <dgm:presLayoutVars>
          <dgm:hierBranch val="init"/>
        </dgm:presLayoutVars>
      </dgm:prSet>
      <dgm:spPr/>
    </dgm:pt>
    <dgm:pt modelId="{169C2FFC-1E0F-42D1-A3B6-B7247938C4D1}" type="pres">
      <dgm:prSet presAssocID="{498246EA-5190-47A3-AF53-FD4E3223E5BD}" presName="rootComposite3" presStyleCnt="0"/>
      <dgm:spPr/>
    </dgm:pt>
    <dgm:pt modelId="{ED059DD2-9439-4723-80AF-D9F3AFF3F071}" type="pres">
      <dgm:prSet presAssocID="{498246EA-5190-47A3-AF53-FD4E3223E5BD}" presName="rootText3" presStyleLbl="asst1" presStyleIdx="3" presStyleCnt="4" custScaleX="104672" custScaleY="93518" custLinFactNeighborX="5362" custLinFactNeighborY="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D5F88-6F21-4636-850B-7B4D7000E78F}" type="pres">
      <dgm:prSet presAssocID="{498246EA-5190-47A3-AF53-FD4E3223E5B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2068E6B-E2DD-4A0C-98EA-2567D61C5EA4}" type="pres">
      <dgm:prSet presAssocID="{498246EA-5190-47A3-AF53-FD4E3223E5BD}" presName="hierChild6" presStyleCnt="0"/>
      <dgm:spPr/>
    </dgm:pt>
    <dgm:pt modelId="{6EC3D95D-2C52-4CC1-979C-D8176536D501}" type="pres">
      <dgm:prSet presAssocID="{498246EA-5190-47A3-AF53-FD4E3223E5BD}" presName="hierChild7" presStyleCnt="0"/>
      <dgm:spPr/>
    </dgm:pt>
  </dgm:ptLst>
  <dgm:cxnLst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48E5C010-4840-4D97-B2D9-E3E895E59462}" type="presOf" srcId="{2B943B1D-67B9-4A69-A3EE-E41EAA1C2952}" destId="{264A571E-04FF-4A83-8B7B-EBE9D1D4A207}" srcOrd="0" destOrd="0" presId="urn:microsoft.com/office/officeart/2005/8/layout/orgChart1"/>
    <dgm:cxn modelId="{7300F196-4E42-4FC5-99BB-0CEA2E69A8E6}" type="presOf" srcId="{65BB524C-B106-4F43-B93A-E9D9B762A10B}" destId="{C0575A96-6A33-4466-B6D3-A2E6EC5B8508}" srcOrd="0" destOrd="0" presId="urn:microsoft.com/office/officeart/2005/8/layout/orgChart1"/>
    <dgm:cxn modelId="{757B7C51-0CD7-4337-AD75-BED78FB35826}" srcId="{84579AF0-4408-438F-970E-BE007F0381A1}" destId="{776F07BA-E39B-46D1-9869-FC043DD6158C}" srcOrd="2" destOrd="0" parTransId="{B6879296-BD6D-4054-96BA-734C9AA58A3A}" sibTransId="{8F4273BB-1E53-4DEF-B86C-E8B302C9A209}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14CCE4D5-AC1E-4D55-9648-165A2D66DA04}" srcId="{84579AF0-4408-438F-970E-BE007F0381A1}" destId="{498246EA-5190-47A3-AF53-FD4E3223E5BD}" srcOrd="4" destOrd="0" parTransId="{8C1A2A50-5473-4E45-AD34-14459539AFCA}" sibTransId="{F06B6534-18FF-4717-8459-B2731987DFAD}"/>
    <dgm:cxn modelId="{B44FDDCA-FE91-4A16-8FE4-C46024B8BA51}" type="presOf" srcId="{2B943B1D-67B9-4A69-A3EE-E41EAA1C2952}" destId="{8C4ABF95-FE64-487A-8165-6554F00E1CC6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A526BAD-EBA5-413A-83AC-D73A5B3496B5}" srcId="{84579AF0-4408-438F-970E-BE007F0381A1}" destId="{2B943B1D-67B9-4A69-A3EE-E41EAA1C2952}" srcOrd="1" destOrd="0" parTransId="{65BB524C-B106-4F43-B93A-E9D9B762A10B}" sibTransId="{F13D76E5-24AE-4328-9930-C8A9BE670A8D}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F83C420C-29A8-44B7-B287-E24B783B491A}" srcId="{84579AF0-4408-438F-970E-BE007F0381A1}" destId="{BC803C0D-133E-4AB0-B6FC-CCB10DBDFA71}" srcOrd="0" destOrd="0" parTransId="{30020A1D-5D64-4C0E-9D27-45EC5B61CAD3}" sibTransId="{615FAF7E-26B9-458F-9723-B4240D55B905}"/>
    <dgm:cxn modelId="{0FC70E5A-1196-4D04-8F9F-A6D98BC8CF43}" type="presOf" srcId="{498246EA-5190-47A3-AF53-FD4E3223E5BD}" destId="{ED059DD2-9439-4723-80AF-D9F3AFF3F071}" srcOrd="0" destOrd="0" presId="urn:microsoft.com/office/officeart/2005/8/layout/orgChart1"/>
    <dgm:cxn modelId="{5834E768-C2DE-4B08-A742-80F94417513C}" type="presOf" srcId="{C26E1C2F-C9A5-4919-A20A-79B58C4BE01A}" destId="{A6639CF3-A2E6-4811-9F84-8ACB4C6AED56}" srcOrd="0" destOrd="0" presId="urn:microsoft.com/office/officeart/2005/8/layout/orgChart1"/>
    <dgm:cxn modelId="{078C2713-A33B-436D-ACF6-ED02C092EE04}" type="presOf" srcId="{498246EA-5190-47A3-AF53-FD4E3223E5BD}" destId="{1CDD5F88-6F21-4636-850B-7B4D7000E78F}" srcOrd="1" destOrd="0" presId="urn:microsoft.com/office/officeart/2005/8/layout/orgChart1"/>
    <dgm:cxn modelId="{7529DE38-58FD-422D-AEC7-54A375AEFB70}" type="presOf" srcId="{776F07BA-E39B-46D1-9869-FC043DD6158C}" destId="{A66E7B6F-504E-4BDF-8C43-5107833AFBAF}" srcOrd="0" destOrd="0" presId="urn:microsoft.com/office/officeart/2005/8/layout/orgChart1"/>
    <dgm:cxn modelId="{489E08EB-41EC-4F15-93AE-588668B40F77}" type="presOf" srcId="{776F07BA-E39B-46D1-9869-FC043DD6158C}" destId="{D8E7E874-9DAB-4A23-95E2-754C8E3A1237}" srcOrd="1" destOrd="0" presId="urn:microsoft.com/office/officeart/2005/8/layout/orgChart1"/>
    <dgm:cxn modelId="{9960500E-90BF-427F-844C-7DB51FC1AE66}" type="presOf" srcId="{8DE031D0-1BD1-4E03-BBF2-7A5D2C15A94F}" destId="{FE59EDFB-590C-4AA7-B866-98FB8DB5EF97}" srcOrd="0" destOrd="0" presId="urn:microsoft.com/office/officeart/2005/8/layout/orgChart1"/>
    <dgm:cxn modelId="{C2E7B089-3222-4054-88B7-8805EF4996C6}" type="presOf" srcId="{8DE031D0-1BD1-4E03-BBF2-7A5D2C15A94F}" destId="{FA2945FE-C8EF-4AFE-A73E-3794CD34FAB8}" srcOrd="1" destOrd="0" presId="urn:microsoft.com/office/officeart/2005/8/layout/orgChart1"/>
    <dgm:cxn modelId="{C1F049C3-D399-4EB0-979C-719F8DED62B7}" type="presOf" srcId="{B6879296-BD6D-4054-96BA-734C9AA58A3A}" destId="{96C84B95-A9B1-4DF3-920A-CAFC6561190C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2AA139E8-5234-4E73-B142-2D0A368B3DDF}" type="presOf" srcId="{8C1A2A50-5473-4E45-AD34-14459539AFCA}" destId="{D3A07D27-8262-40DF-BB50-132E57F2E944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1456A5DA-F8F9-489A-85C5-540043B5B077}" srcId="{84579AF0-4408-438F-970E-BE007F0381A1}" destId="{8DE031D0-1BD1-4E03-BBF2-7A5D2C15A94F}" srcOrd="3" destOrd="0" parTransId="{C26E1C2F-C9A5-4919-A20A-79B58C4BE01A}" sibTransId="{1FE8F290-8EA5-4CD6-B9E1-79312D1640F9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BB783363-291A-4788-B704-E3270359E834}" type="presParOf" srcId="{C212D9BA-6797-4225-A692-A814A4696490}" destId="{32AB2EDA-E296-4C63-8ADD-64BC36BD3866}" srcOrd="0" destOrd="0" presId="urn:microsoft.com/office/officeart/2005/8/layout/orgChart1"/>
    <dgm:cxn modelId="{B0DED4D5-8BF7-4408-BB2E-E6E868DE2315}" type="presParOf" srcId="{C212D9BA-6797-4225-A692-A814A4696490}" destId="{5BC6D72F-325C-4F37-85F2-7E83EC925C00}" srcOrd="1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973D5DA6-923D-498A-8372-94F3251ACEBB}" type="presParOf" srcId="{094F24CE-73FB-4D28-8FA1-40B33E7F4F0A}" destId="{C0575A96-6A33-4466-B6D3-A2E6EC5B8508}" srcOrd="0" destOrd="0" presId="urn:microsoft.com/office/officeart/2005/8/layout/orgChart1"/>
    <dgm:cxn modelId="{007BD8C7-1B99-407A-BFBD-A728A639EDE5}" type="presParOf" srcId="{094F24CE-73FB-4D28-8FA1-40B33E7F4F0A}" destId="{882E5183-83AD-41D6-85C3-F341625EE57D}" srcOrd="1" destOrd="0" presId="urn:microsoft.com/office/officeart/2005/8/layout/orgChart1"/>
    <dgm:cxn modelId="{5ACC3F0D-FFFD-46A0-BBCC-C59ED3508C62}" type="presParOf" srcId="{882E5183-83AD-41D6-85C3-F341625EE57D}" destId="{A3B2D65F-6D2B-4BA1-ADD3-A74C6DED6CC6}" srcOrd="0" destOrd="0" presId="urn:microsoft.com/office/officeart/2005/8/layout/orgChart1"/>
    <dgm:cxn modelId="{14EA64A4-7F69-4DFC-AFC5-7E5BAB30D857}" type="presParOf" srcId="{A3B2D65F-6D2B-4BA1-ADD3-A74C6DED6CC6}" destId="{264A571E-04FF-4A83-8B7B-EBE9D1D4A207}" srcOrd="0" destOrd="0" presId="urn:microsoft.com/office/officeart/2005/8/layout/orgChart1"/>
    <dgm:cxn modelId="{0B3AD6EA-111A-4990-8242-24F5CCCBBEF2}" type="presParOf" srcId="{A3B2D65F-6D2B-4BA1-ADD3-A74C6DED6CC6}" destId="{8C4ABF95-FE64-487A-8165-6554F00E1CC6}" srcOrd="1" destOrd="0" presId="urn:microsoft.com/office/officeart/2005/8/layout/orgChart1"/>
    <dgm:cxn modelId="{9EBA272F-2658-4C05-A37C-A27D5D6C74EA}" type="presParOf" srcId="{882E5183-83AD-41D6-85C3-F341625EE57D}" destId="{E1E3D318-3C98-4AF1-BF27-7D787BAED21B}" srcOrd="1" destOrd="0" presId="urn:microsoft.com/office/officeart/2005/8/layout/orgChart1"/>
    <dgm:cxn modelId="{5AD163F0-EB67-48D6-8243-85776A35573A}" type="presParOf" srcId="{882E5183-83AD-41D6-85C3-F341625EE57D}" destId="{EC3E8588-C00A-456D-8E3B-7F53191B15B5}" srcOrd="2" destOrd="0" presId="urn:microsoft.com/office/officeart/2005/8/layout/orgChart1"/>
    <dgm:cxn modelId="{2B3AB364-28D2-4C1D-82B4-D03496F99781}" type="presParOf" srcId="{094F24CE-73FB-4D28-8FA1-40B33E7F4F0A}" destId="{96C84B95-A9B1-4DF3-920A-CAFC6561190C}" srcOrd="2" destOrd="0" presId="urn:microsoft.com/office/officeart/2005/8/layout/orgChart1"/>
    <dgm:cxn modelId="{3E5AEC11-2882-4256-9377-C83D1F5572D0}" type="presParOf" srcId="{094F24CE-73FB-4D28-8FA1-40B33E7F4F0A}" destId="{0F308A0A-2B61-4913-AEB3-309D6735D717}" srcOrd="3" destOrd="0" presId="urn:microsoft.com/office/officeart/2005/8/layout/orgChart1"/>
    <dgm:cxn modelId="{5DD7D71F-B1DA-47A8-B9DD-DCE1F5C1F6CF}" type="presParOf" srcId="{0F308A0A-2B61-4913-AEB3-309D6735D717}" destId="{37C8F64F-4EC7-437E-8346-699B7CC0BD22}" srcOrd="0" destOrd="0" presId="urn:microsoft.com/office/officeart/2005/8/layout/orgChart1"/>
    <dgm:cxn modelId="{CF1BFFA1-80AC-41FF-BA06-5B71A7985875}" type="presParOf" srcId="{37C8F64F-4EC7-437E-8346-699B7CC0BD22}" destId="{A66E7B6F-504E-4BDF-8C43-5107833AFBAF}" srcOrd="0" destOrd="0" presId="urn:microsoft.com/office/officeart/2005/8/layout/orgChart1"/>
    <dgm:cxn modelId="{5B375DE1-989C-4F30-82FA-90C95B79BD93}" type="presParOf" srcId="{37C8F64F-4EC7-437E-8346-699B7CC0BD22}" destId="{D8E7E874-9DAB-4A23-95E2-754C8E3A1237}" srcOrd="1" destOrd="0" presId="urn:microsoft.com/office/officeart/2005/8/layout/orgChart1"/>
    <dgm:cxn modelId="{8205B5AF-B756-4ED6-8B75-380FF72D893C}" type="presParOf" srcId="{0F308A0A-2B61-4913-AEB3-309D6735D717}" destId="{8AB11BA3-4B49-4235-B9FD-7C077333E618}" srcOrd="1" destOrd="0" presId="urn:microsoft.com/office/officeart/2005/8/layout/orgChart1"/>
    <dgm:cxn modelId="{22729114-83F9-46FD-BC79-C54161AD9934}" type="presParOf" srcId="{0F308A0A-2B61-4913-AEB3-309D6735D717}" destId="{F2B239CC-8A9F-4787-87AA-67C6988D96B4}" srcOrd="2" destOrd="0" presId="urn:microsoft.com/office/officeart/2005/8/layout/orgChart1"/>
    <dgm:cxn modelId="{2F1FC22B-C99A-421A-A6A8-14F9D8EB5B86}" type="presParOf" srcId="{094F24CE-73FB-4D28-8FA1-40B33E7F4F0A}" destId="{A6639CF3-A2E6-4811-9F84-8ACB4C6AED56}" srcOrd="4" destOrd="0" presId="urn:microsoft.com/office/officeart/2005/8/layout/orgChart1"/>
    <dgm:cxn modelId="{A54E18D7-E9A4-4BF7-85CC-54DD9C73F904}" type="presParOf" srcId="{094F24CE-73FB-4D28-8FA1-40B33E7F4F0A}" destId="{20B6E99A-C1BD-4B3A-91EF-186B88F0F19E}" srcOrd="5" destOrd="0" presId="urn:microsoft.com/office/officeart/2005/8/layout/orgChart1"/>
    <dgm:cxn modelId="{F2D22A85-03A5-47BD-8288-005486EA16C0}" type="presParOf" srcId="{20B6E99A-C1BD-4B3A-91EF-186B88F0F19E}" destId="{12F3A427-6338-4454-AED2-9DE076771EF7}" srcOrd="0" destOrd="0" presId="urn:microsoft.com/office/officeart/2005/8/layout/orgChart1"/>
    <dgm:cxn modelId="{253448F5-8BE2-4772-AF6B-F55814A3C8F1}" type="presParOf" srcId="{12F3A427-6338-4454-AED2-9DE076771EF7}" destId="{FE59EDFB-590C-4AA7-B866-98FB8DB5EF97}" srcOrd="0" destOrd="0" presId="urn:microsoft.com/office/officeart/2005/8/layout/orgChart1"/>
    <dgm:cxn modelId="{49CEE006-A5A0-4225-9153-8139B506123C}" type="presParOf" srcId="{12F3A427-6338-4454-AED2-9DE076771EF7}" destId="{FA2945FE-C8EF-4AFE-A73E-3794CD34FAB8}" srcOrd="1" destOrd="0" presId="urn:microsoft.com/office/officeart/2005/8/layout/orgChart1"/>
    <dgm:cxn modelId="{9143B81C-1105-4B21-A4DE-B94453188824}" type="presParOf" srcId="{20B6E99A-C1BD-4B3A-91EF-186B88F0F19E}" destId="{B6AB3C33-FA3A-4332-8031-0A6C05BDE715}" srcOrd="1" destOrd="0" presId="urn:microsoft.com/office/officeart/2005/8/layout/orgChart1"/>
    <dgm:cxn modelId="{31BE5ED5-BC35-4E9E-B8B2-08C0A39BA022}" type="presParOf" srcId="{20B6E99A-C1BD-4B3A-91EF-186B88F0F19E}" destId="{727EA08F-1525-48A5-A525-F05F6B20AC68}" srcOrd="2" destOrd="0" presId="urn:microsoft.com/office/officeart/2005/8/layout/orgChart1"/>
    <dgm:cxn modelId="{E0E2C31F-6403-47EF-A3C3-DED617230F39}" type="presParOf" srcId="{094F24CE-73FB-4D28-8FA1-40B33E7F4F0A}" destId="{D3A07D27-8262-40DF-BB50-132E57F2E944}" srcOrd="6" destOrd="0" presId="urn:microsoft.com/office/officeart/2005/8/layout/orgChart1"/>
    <dgm:cxn modelId="{FE3ACA7D-5E74-4ED3-A73F-0CFD56D05223}" type="presParOf" srcId="{094F24CE-73FB-4D28-8FA1-40B33E7F4F0A}" destId="{7FE555BD-7CA4-484B-84BB-69A962FDCA33}" srcOrd="7" destOrd="0" presId="urn:microsoft.com/office/officeart/2005/8/layout/orgChart1"/>
    <dgm:cxn modelId="{DB868CB6-EA40-4DE0-8D90-481D6E5379D0}" type="presParOf" srcId="{7FE555BD-7CA4-484B-84BB-69A962FDCA33}" destId="{169C2FFC-1E0F-42D1-A3B6-B7247938C4D1}" srcOrd="0" destOrd="0" presId="urn:microsoft.com/office/officeart/2005/8/layout/orgChart1"/>
    <dgm:cxn modelId="{81408595-C259-4D4B-B942-1CC9CF8D67A8}" type="presParOf" srcId="{169C2FFC-1E0F-42D1-A3B6-B7247938C4D1}" destId="{ED059DD2-9439-4723-80AF-D9F3AFF3F071}" srcOrd="0" destOrd="0" presId="urn:microsoft.com/office/officeart/2005/8/layout/orgChart1"/>
    <dgm:cxn modelId="{B45316C1-E179-40E9-A6E4-0B7CFC0E6230}" type="presParOf" srcId="{169C2FFC-1E0F-42D1-A3B6-B7247938C4D1}" destId="{1CDD5F88-6F21-4636-850B-7B4D7000E78F}" srcOrd="1" destOrd="0" presId="urn:microsoft.com/office/officeart/2005/8/layout/orgChart1"/>
    <dgm:cxn modelId="{58D07C64-25A7-4F87-875B-BFF3F8606A13}" type="presParOf" srcId="{7FE555BD-7CA4-484B-84BB-69A962FDCA33}" destId="{82068E6B-E2DD-4A0C-98EA-2567D61C5EA4}" srcOrd="1" destOrd="0" presId="urn:microsoft.com/office/officeart/2005/8/layout/orgChart1"/>
    <dgm:cxn modelId="{E1AFD002-840F-46F3-B524-6E2AB539B558}" type="presParOf" srcId="{7FE555BD-7CA4-484B-84BB-69A962FDCA33}" destId="{6EC3D95D-2C52-4CC1-979C-D8176536D5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Área Administrativa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Logística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95770" custScaleY="101403" custLinFactNeighborX="-45" custLinFactNeighborY="-11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76052" custLinFactNeighborX="5297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73236" custLinFactNeighborX="5286" custLinFactNeighborY="11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76052" custLinFactNeighborX="-16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76052" custLinFactNeighborX="-4390" custLinFactNeighborY="15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Calderón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 </a:t>
          </a:r>
          <a:endParaRPr lang="es-ES" sz="1200" dirty="0">
            <a:solidFill>
              <a:schemeClr val="tx1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469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0791" custLinFactNeighborY="-27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7142" custScaleY="83992" custLinFactX="12722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87982" custLinFactNeighborY="-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2039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Operativo(a)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</a:t>
          </a:r>
          <a:b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</a:b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1291" custScaleY="117650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X="77645" custScaleY="85853" custLinFactNeighborX="13360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X="77645" custScaleY="85853" custLinFactNeighborX="5059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X="77645" custScaleY="85853" custLinFactNeighborX="-3221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3" presStyleCnt="4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3" presStyleCnt="4" custScaleX="77645" custScaleY="85853" custLinFactNeighborX="-10966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3" presStyleCnt="4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7B1C85A8-4D97-43ED-B47F-9B3024AF5CA5}" srcId="{F492D46A-D11E-4931-AAED-9CFD36B75C69}" destId="{5470ADF7-A678-4495-940C-C1408FE03820}" srcOrd="3" destOrd="0" parTransId="{6A01A9CA-D5AF-457F-B32C-7D0885D060E3}" sibTransId="{BAE5473B-ACE2-4CF2-9608-7CD30A25B731}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11A4283D-091E-4139-8C20-D02CA2AEDBA2}" type="presParOf" srcId="{6057D871-0612-4596-9654-33ECB20A6DFA}" destId="{2B2BA394-D4D9-4709-B196-09C766B43E11}" srcOrd="6" destOrd="0" presId="urn:microsoft.com/office/officeart/2005/8/layout/orgChart1"/>
    <dgm:cxn modelId="{8F3A696C-9A14-4CE3-B352-BE232F60C204}" type="presParOf" srcId="{6057D871-0612-4596-9654-33ECB20A6DFA}" destId="{2509DFC5-C613-485B-8D0D-FE84AFAB5CCF}" srcOrd="7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Culturales</a:t>
          </a: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Zertuche</a:t>
          </a: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6383" custScaleY="153582" custLinFactNeighborY="-16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5186" custScaleY="115186" custLinFactNeighborY="-3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07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0788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0788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 </a:t>
          </a:r>
          <a:endParaRPr lang="es-ES" sz="1200" dirty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Promotor(a) </a:t>
          </a:r>
          <a:endParaRPr lang="es-ES" sz="1200" dirty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</a:t>
          </a:r>
          <a:endParaRPr lang="es-ES" sz="1200" dirty="0">
            <a:solidFill>
              <a:schemeClr val="tx1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80321" custLinFactNeighborY="-4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108193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108193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108193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108193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108193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3041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3041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Regia</a:t>
          </a: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0346" custScaleY="65725" custLinFactNeighborX="-1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3347" custScaleY="45382" custLinFactNeighborX="-12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-340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909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3347" custScaleY="45382" custLinFactNeighborX="-10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 Social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4837DB-8DD3-498E-8A53-D66E97420B6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29A5970C-B522-4A6B-A9B2-BD8DDF3F8AAD}" type="parTrans" cxnId="{C13891C7-597C-4C46-BD0D-13E94CD14B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A394C3-5F99-42B2-8DDF-1575AA796C4B}" type="sibTrans" cxnId="{C13891C7-597C-4C46-BD0D-13E94CD14B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B2E4D75-1B26-421B-BDFA-C0F1EC704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835B9C53-B149-4044-8735-64B84E311C98}" type="parTrans" cxnId="{908E7591-50E0-4013-8AAF-57B8536395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E118AB5-D703-47DB-BF84-410D816C77CA}" type="sibTrans" cxnId="{908E7591-50E0-4013-8AAF-57B8536395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08606" custScaleY="112227" custLinFactNeighborX="-180" custLinFactNeighborY="-27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543F0D3-C33A-4211-8852-FCE9DB3D6E8A}" type="pres">
      <dgm:prSet presAssocID="{81CE74A5-7112-46C9-99D5-4AD6CEF65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0" presStyleCnt="1" custScaleX="74429" custScaleY="83265" custLinFactNeighborX="-209" custLinFactNeighborY="4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A0126A2-5850-4BE5-9443-14CCA87CFB78}" type="pres">
      <dgm:prSet presAssocID="{29A5970C-B522-4A6B-A9B2-BD8DDF3F8AAD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B0F75E1F-699F-4A07-8B14-F687535BA1B0}" type="pres">
      <dgm:prSet presAssocID="{D84837DB-8DD3-498E-8A53-D66E97420B61}" presName="hierRoot3" presStyleCnt="0">
        <dgm:presLayoutVars>
          <dgm:hierBranch val="init"/>
        </dgm:presLayoutVars>
      </dgm:prSet>
      <dgm:spPr/>
    </dgm:pt>
    <dgm:pt modelId="{42E121BD-E6A1-4444-BD18-96C65C4FA5DD}" type="pres">
      <dgm:prSet presAssocID="{D84837DB-8DD3-498E-8A53-D66E97420B61}" presName="rootComposite3" presStyleCnt="0"/>
      <dgm:spPr/>
    </dgm:pt>
    <dgm:pt modelId="{69633536-CB0D-4355-B613-41AA3DEC4F2D}" type="pres">
      <dgm:prSet presAssocID="{D84837DB-8DD3-498E-8A53-D66E97420B61}" presName="rootText3" presStyleLbl="asst1" presStyleIdx="0" presStyleCnt="2" custScaleX="74429" custScaleY="83265" custLinFactNeighborX="-12828" custLinFactNeighborY="6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04EAA-4775-4A41-A396-D98D3CC2BF08}" type="pres">
      <dgm:prSet presAssocID="{D84837DB-8DD3-498E-8A53-D66E97420B6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C655432-3E4D-48C5-8EA8-B467D156F7DA}" type="pres">
      <dgm:prSet presAssocID="{D84837DB-8DD3-498E-8A53-D66E97420B61}" presName="hierChild6" presStyleCnt="0"/>
      <dgm:spPr/>
    </dgm:pt>
    <dgm:pt modelId="{94713814-B6DE-450D-93BF-ACFC14A5AC74}" type="pres">
      <dgm:prSet presAssocID="{D84837DB-8DD3-498E-8A53-D66E97420B61}" presName="hierChild7" presStyleCnt="0"/>
      <dgm:spPr/>
    </dgm:pt>
    <dgm:pt modelId="{8EFF9B50-6081-458A-8627-7F7E790BA94A}" type="pres">
      <dgm:prSet presAssocID="{835B9C53-B149-4044-8735-64B84E311C9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0F7147D-4892-423A-A746-9C13D94F4AC0}" type="pres">
      <dgm:prSet presAssocID="{FB2E4D75-1B26-421B-BDFA-C0F1EC704E69}" presName="hierRoot3" presStyleCnt="0">
        <dgm:presLayoutVars>
          <dgm:hierBranch val="init"/>
        </dgm:presLayoutVars>
      </dgm:prSet>
      <dgm:spPr/>
    </dgm:pt>
    <dgm:pt modelId="{F51E8E7C-4438-4876-A3C6-02931BD53C30}" type="pres">
      <dgm:prSet presAssocID="{FB2E4D75-1B26-421B-BDFA-C0F1EC704E69}" presName="rootComposite3" presStyleCnt="0"/>
      <dgm:spPr/>
    </dgm:pt>
    <dgm:pt modelId="{DFC8791C-93A4-4A2B-B725-77212759A982}" type="pres">
      <dgm:prSet presAssocID="{FB2E4D75-1B26-421B-BDFA-C0F1EC704E69}" presName="rootText3" presStyleLbl="asst1" presStyleIdx="1" presStyleCnt="2" custScaleX="74429" custScaleY="83265" custLinFactNeighborX="42" custLinFactNeighborY="6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229B9-160E-4F93-9051-5C8ECE343997}" type="pres">
      <dgm:prSet presAssocID="{FB2E4D75-1B26-421B-BDFA-C0F1EC704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74D1EFD-0FA1-4554-B01B-1C6BCE734B31}" type="pres">
      <dgm:prSet presAssocID="{FB2E4D75-1B26-421B-BDFA-C0F1EC704E69}" presName="hierChild6" presStyleCnt="0"/>
      <dgm:spPr/>
    </dgm:pt>
    <dgm:pt modelId="{0BF0B9A8-C337-47C1-B408-12B46C4D6E2B}" type="pres">
      <dgm:prSet presAssocID="{FB2E4D75-1B26-421B-BDFA-C0F1EC704E69}" presName="hierChild7" presStyleCnt="0"/>
      <dgm:spPr/>
    </dgm:pt>
  </dgm:ptLst>
  <dgm:cxnLst>
    <dgm:cxn modelId="{9859B390-EF37-4F9D-A231-4B132BAE41D6}" type="presOf" srcId="{D84837DB-8DD3-498E-8A53-D66E97420B61}" destId="{1D504EAA-4775-4A41-A396-D98D3CC2BF08}" srcOrd="1" destOrd="0" presId="urn:microsoft.com/office/officeart/2005/8/layout/orgChart1"/>
    <dgm:cxn modelId="{C13891C7-597C-4C46-BD0D-13E94CD14B11}" srcId="{84579AF0-4408-438F-970E-BE007F0381A1}" destId="{D84837DB-8DD3-498E-8A53-D66E97420B61}" srcOrd="1" destOrd="0" parTransId="{29A5970C-B522-4A6B-A9B2-BD8DDF3F8AAD}" sibTransId="{1FA394C3-5F99-42B2-8DDF-1575AA796C4B}"/>
    <dgm:cxn modelId="{052D2DAE-3EE3-42C3-A402-1BE8AD46658A}" type="presOf" srcId="{81CE74A5-7112-46C9-99D5-4AD6CEF6545F}" destId="{C543F0D3-C33A-4211-8852-FCE9DB3D6E8A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6BC79B52-E67E-4A56-81E0-B5148970C71A}" srcId="{84579AF0-4408-438F-970E-BE007F0381A1}" destId="{F92AD708-E8E4-4E72-AA78-C95346ECD644}" srcOrd="0" destOrd="0" parTransId="{81CE74A5-7112-46C9-99D5-4AD6CEF6545F}" sibTransId="{51D9CB7F-BFDE-408C-9DB0-53A04D0E3E59}"/>
    <dgm:cxn modelId="{908E7591-50E0-4013-8AAF-57B853639534}" srcId="{84579AF0-4408-438F-970E-BE007F0381A1}" destId="{FB2E4D75-1B26-421B-BDFA-C0F1EC704E69}" srcOrd="2" destOrd="0" parTransId="{835B9C53-B149-4044-8735-64B84E311C98}" sibTransId="{6E118AB5-D703-47DB-BF84-410D816C77CA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B46709F8-A74C-464C-928D-E82ABC3B4B99}" type="presOf" srcId="{F92AD708-E8E4-4E72-AA78-C95346ECD644}" destId="{3341C3AD-6F61-47BB-9AA6-53DAEC862A74}" srcOrd="1" destOrd="0" presId="urn:microsoft.com/office/officeart/2005/8/layout/orgChart1"/>
    <dgm:cxn modelId="{449A14A9-E581-40EE-8B38-CBA0B3EF1A3B}" type="presOf" srcId="{835B9C53-B149-4044-8735-64B84E311C98}" destId="{8EFF9B50-6081-458A-8627-7F7E790BA94A}" srcOrd="0" destOrd="0" presId="urn:microsoft.com/office/officeart/2005/8/layout/orgChart1"/>
    <dgm:cxn modelId="{BB051AB6-B907-4C1E-A381-EF0B83744F0F}" type="presOf" srcId="{FB2E4D75-1B26-421B-BDFA-C0F1EC704E69}" destId="{BF9229B9-160E-4F93-9051-5C8ECE343997}" srcOrd="1" destOrd="0" presId="urn:microsoft.com/office/officeart/2005/8/layout/orgChart1"/>
    <dgm:cxn modelId="{EFBFDA6E-33E9-4784-AEAE-6E805E8DA2E8}" type="presOf" srcId="{29A5970C-B522-4A6B-A9B2-BD8DDF3F8AAD}" destId="{DA0126A2-5850-4BE5-9443-14CCA87CFB78}" srcOrd="0" destOrd="0" presId="urn:microsoft.com/office/officeart/2005/8/layout/orgChart1"/>
    <dgm:cxn modelId="{1865FBC1-23EF-473A-A3F1-C656523B3D2E}" type="presOf" srcId="{F92AD708-E8E4-4E72-AA78-C95346ECD644}" destId="{FC74B5C8-FA7D-4472-8EDA-B13A79EFD391}" srcOrd="0" destOrd="0" presId="urn:microsoft.com/office/officeart/2005/8/layout/orgChart1"/>
    <dgm:cxn modelId="{A6AFF82A-7933-4611-B338-DF88DF577DE1}" type="presOf" srcId="{D84837DB-8DD3-498E-8A53-D66E97420B61}" destId="{69633536-CB0D-4355-B613-41AA3DEC4F2D}" srcOrd="0" destOrd="0" presId="urn:microsoft.com/office/officeart/2005/8/layout/orgChart1"/>
    <dgm:cxn modelId="{B8ADF9C7-6F98-49E7-AFCC-8475BEFBB7E7}" type="presOf" srcId="{FB2E4D75-1B26-421B-BDFA-C0F1EC704E69}" destId="{DFC8791C-93A4-4A2B-B725-77212759A98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2BC511E-B22E-4E10-BDC6-CEE16A4C5504}" type="presParOf" srcId="{C212D9BA-6797-4225-A692-A814A4696490}" destId="{C543F0D3-C33A-4211-8852-FCE9DB3D6E8A}" srcOrd="0" destOrd="0" presId="urn:microsoft.com/office/officeart/2005/8/layout/orgChart1"/>
    <dgm:cxn modelId="{19F64081-0AF1-4AE3-94EB-C14A0980FE2A}" type="presParOf" srcId="{C212D9BA-6797-4225-A692-A814A4696490}" destId="{22C4E399-B079-419B-B4D4-C8D8E80A8C8C}" srcOrd="1" destOrd="0" presId="urn:microsoft.com/office/officeart/2005/8/layout/orgChart1"/>
    <dgm:cxn modelId="{D2787778-4A77-4B01-8981-0007761C8476}" type="presParOf" srcId="{22C4E399-B079-419B-B4D4-C8D8E80A8C8C}" destId="{6D58F428-0281-442B-AA71-4D80030EC748}" srcOrd="0" destOrd="0" presId="urn:microsoft.com/office/officeart/2005/8/layout/orgChart1"/>
    <dgm:cxn modelId="{31346699-0105-428A-85E8-BF34A221C84C}" type="presParOf" srcId="{6D58F428-0281-442B-AA71-4D80030EC748}" destId="{FC74B5C8-FA7D-4472-8EDA-B13A79EFD391}" srcOrd="0" destOrd="0" presId="urn:microsoft.com/office/officeart/2005/8/layout/orgChart1"/>
    <dgm:cxn modelId="{172A16C0-EB26-4D74-BE3E-9EA783E7C8F9}" type="presParOf" srcId="{6D58F428-0281-442B-AA71-4D80030EC748}" destId="{3341C3AD-6F61-47BB-9AA6-53DAEC862A74}" srcOrd="1" destOrd="0" presId="urn:microsoft.com/office/officeart/2005/8/layout/orgChart1"/>
    <dgm:cxn modelId="{11736577-EAD3-4C5C-A823-14FD289B2169}" type="presParOf" srcId="{22C4E399-B079-419B-B4D4-C8D8E80A8C8C}" destId="{8F5C9C5F-EA93-411D-A6E5-EA89CBBDE876}" srcOrd="1" destOrd="0" presId="urn:microsoft.com/office/officeart/2005/8/layout/orgChart1"/>
    <dgm:cxn modelId="{BC8E61CB-5BDA-4D7B-B5BF-8BB4709ED6F3}" type="presParOf" srcId="{22C4E399-B079-419B-B4D4-C8D8E80A8C8C}" destId="{21339E80-F91E-48CE-82D9-14E06FA0459E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C8B4AD03-8945-4714-9ED8-1986FA245117}" type="presParOf" srcId="{094F24CE-73FB-4D28-8FA1-40B33E7F4F0A}" destId="{DA0126A2-5850-4BE5-9443-14CCA87CFB78}" srcOrd="0" destOrd="0" presId="urn:microsoft.com/office/officeart/2005/8/layout/orgChart1"/>
    <dgm:cxn modelId="{74E8778B-F790-4F19-AD80-41AD39BBC473}" type="presParOf" srcId="{094F24CE-73FB-4D28-8FA1-40B33E7F4F0A}" destId="{B0F75E1F-699F-4A07-8B14-F687535BA1B0}" srcOrd="1" destOrd="0" presId="urn:microsoft.com/office/officeart/2005/8/layout/orgChart1"/>
    <dgm:cxn modelId="{F423C1A9-CFC6-4EEF-BA1D-996DFC3173EC}" type="presParOf" srcId="{B0F75E1F-699F-4A07-8B14-F687535BA1B0}" destId="{42E121BD-E6A1-4444-BD18-96C65C4FA5DD}" srcOrd="0" destOrd="0" presId="urn:microsoft.com/office/officeart/2005/8/layout/orgChart1"/>
    <dgm:cxn modelId="{5A778F1D-E7DF-48A4-8F0C-B7A73B598BA1}" type="presParOf" srcId="{42E121BD-E6A1-4444-BD18-96C65C4FA5DD}" destId="{69633536-CB0D-4355-B613-41AA3DEC4F2D}" srcOrd="0" destOrd="0" presId="urn:microsoft.com/office/officeart/2005/8/layout/orgChart1"/>
    <dgm:cxn modelId="{3298F1F3-32F4-4DD2-9562-06FC0350DEDB}" type="presParOf" srcId="{42E121BD-E6A1-4444-BD18-96C65C4FA5DD}" destId="{1D504EAA-4775-4A41-A396-D98D3CC2BF08}" srcOrd="1" destOrd="0" presId="urn:microsoft.com/office/officeart/2005/8/layout/orgChart1"/>
    <dgm:cxn modelId="{8295FF3A-FE33-4429-8723-A35DF2FB9E86}" type="presParOf" srcId="{B0F75E1F-699F-4A07-8B14-F687535BA1B0}" destId="{3C655432-3E4D-48C5-8EA8-B467D156F7DA}" srcOrd="1" destOrd="0" presId="urn:microsoft.com/office/officeart/2005/8/layout/orgChart1"/>
    <dgm:cxn modelId="{B5175F4E-864D-4B7A-AB8D-B83F89E47BA5}" type="presParOf" srcId="{B0F75E1F-699F-4A07-8B14-F687535BA1B0}" destId="{94713814-B6DE-450D-93BF-ACFC14A5AC74}" srcOrd="2" destOrd="0" presId="urn:microsoft.com/office/officeart/2005/8/layout/orgChart1"/>
    <dgm:cxn modelId="{1414F3B2-1186-4D2A-A91A-E641610AFD17}" type="presParOf" srcId="{094F24CE-73FB-4D28-8FA1-40B33E7F4F0A}" destId="{8EFF9B50-6081-458A-8627-7F7E790BA94A}" srcOrd="2" destOrd="0" presId="urn:microsoft.com/office/officeart/2005/8/layout/orgChart1"/>
    <dgm:cxn modelId="{95A78B5F-9C11-43FD-9338-C0A7A268492C}" type="presParOf" srcId="{094F24CE-73FB-4D28-8FA1-40B33E7F4F0A}" destId="{A0F7147D-4892-423A-A746-9C13D94F4AC0}" srcOrd="3" destOrd="0" presId="urn:microsoft.com/office/officeart/2005/8/layout/orgChart1"/>
    <dgm:cxn modelId="{86977802-30B3-4F16-898A-D452D9AEF399}" type="presParOf" srcId="{A0F7147D-4892-423A-A746-9C13D94F4AC0}" destId="{F51E8E7C-4438-4876-A3C6-02931BD53C30}" srcOrd="0" destOrd="0" presId="urn:microsoft.com/office/officeart/2005/8/layout/orgChart1"/>
    <dgm:cxn modelId="{527E3336-4FDA-42CD-B6C0-B1D00D284713}" type="presParOf" srcId="{F51E8E7C-4438-4876-A3C6-02931BD53C30}" destId="{DFC8791C-93A4-4A2B-B725-77212759A982}" srcOrd="0" destOrd="0" presId="urn:microsoft.com/office/officeart/2005/8/layout/orgChart1"/>
    <dgm:cxn modelId="{9CB4A1B0-3B3B-4399-B6CD-6D1CCB965E1C}" type="presParOf" srcId="{F51E8E7C-4438-4876-A3C6-02931BD53C30}" destId="{BF9229B9-160E-4F93-9051-5C8ECE343997}" srcOrd="1" destOrd="0" presId="urn:microsoft.com/office/officeart/2005/8/layout/orgChart1"/>
    <dgm:cxn modelId="{A008D7B5-1299-40C9-A5F5-F943F8980321}" type="presParOf" srcId="{A0F7147D-4892-423A-A746-9C13D94F4AC0}" destId="{574D1EFD-0FA1-4554-B01B-1C6BCE734B31}" srcOrd="1" destOrd="0" presId="urn:microsoft.com/office/officeart/2005/8/layout/orgChart1"/>
    <dgm:cxn modelId="{F8B78896-DD6F-4FCF-A5ED-8E60FDD90392}" type="presParOf" srcId="{A0F7147D-4892-423A-A746-9C13D94F4AC0}" destId="{0BF0B9A8-C337-47C1-B408-12B46C4D6E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Músicos(as)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130385" custLinFactNeighborY="7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94436" custScaleY="97933" custLinFactNeighborY="5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80902" custScaleY="120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Planeación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Deporte Ciudadano</a:t>
          </a:r>
          <a:endParaRPr lang="es-ES" sz="1200" b="0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Natación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Selectivo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Deportivo</a:t>
          </a:r>
          <a:endParaRPr lang="es-ES" sz="1200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de Área Acuática</a:t>
          </a:r>
          <a:endParaRPr lang="es-ES" sz="1200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      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872304-2074-4F5B-8227-695405B8485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Deportivo(a)</a:t>
          </a:r>
          <a:endParaRPr lang="es-ES" sz="1200" dirty="0">
            <a:solidFill>
              <a:schemeClr val="tx1"/>
            </a:solidFill>
          </a:endParaRPr>
        </a:p>
      </dgm:t>
    </dgm:pt>
    <dgm:pt modelId="{EA429B35-446D-4610-9984-7394FD267AB2}" type="parTrans" cxnId="{C98D66AE-1C71-4750-BB17-EADA1E2722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1DEAB0-9692-4EED-954E-93732DA5E47E}" type="sibTrans" cxnId="{C98D66AE-1C71-4750-BB17-EADA1E2722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Dirección de Cultura Física y Deporte</a:t>
          </a:r>
          <a:endParaRPr lang="es-ES" sz="1200" dirty="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71335" custScaleY="140737" custLinFactNeighborX="-47805" custLinFactNeighborY="391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203095" custScaleY="151073" custLinFactY="4882" custLinFactNeighborX="-2675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1C27D46E-82F7-4557-A8E8-24D492C161FF}" type="pres">
      <dgm:prSet presAssocID="{EA429B35-446D-4610-9984-7394FD267AB2}" presName="Name37" presStyleLbl="parChTrans1D3" presStyleIdx="0" presStyleCnt="11"/>
      <dgm:spPr/>
      <dgm:t>
        <a:bodyPr/>
        <a:lstStyle/>
        <a:p>
          <a:endParaRPr lang="es-ES"/>
        </a:p>
      </dgm:t>
    </dgm:pt>
    <dgm:pt modelId="{8BE108DE-99C9-4365-BD21-3AB64D26D520}" type="pres">
      <dgm:prSet presAssocID="{74872304-2074-4F5B-8227-695405B84854}" presName="hierRoot2" presStyleCnt="0">
        <dgm:presLayoutVars>
          <dgm:hierBranch val="init"/>
        </dgm:presLayoutVars>
      </dgm:prSet>
      <dgm:spPr/>
    </dgm:pt>
    <dgm:pt modelId="{4AF1C8C6-46AE-4A1C-A4A6-DE37CBD152BB}" type="pres">
      <dgm:prSet presAssocID="{74872304-2074-4F5B-8227-695405B84854}" presName="rootComposite" presStyleCnt="0"/>
      <dgm:spPr/>
    </dgm:pt>
    <dgm:pt modelId="{1759FA9E-04AD-4812-A3A5-16BC2732D6EE}" type="pres">
      <dgm:prSet presAssocID="{74872304-2074-4F5B-8227-695405B84854}" presName="rootText" presStyleLbl="node3" presStyleIdx="0" presStyleCnt="6" custScaleX="185561" custScaleY="131969" custLinFactNeighborX="-37368" custLinFactNeighborY="-722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4A202E-DB3D-40AD-B21B-A29C1C9DB61D}" type="pres">
      <dgm:prSet presAssocID="{74872304-2074-4F5B-8227-695405B84854}" presName="rootConnector" presStyleLbl="node3" presStyleIdx="0" presStyleCnt="6"/>
      <dgm:spPr/>
      <dgm:t>
        <a:bodyPr/>
        <a:lstStyle/>
        <a:p>
          <a:endParaRPr lang="es-ES"/>
        </a:p>
      </dgm:t>
    </dgm:pt>
    <dgm:pt modelId="{5C036466-7757-4A2C-A0A4-430324D022F6}" type="pres">
      <dgm:prSet presAssocID="{74872304-2074-4F5B-8227-695405B84854}" presName="hierChild4" presStyleCnt="0"/>
      <dgm:spPr/>
    </dgm:pt>
    <dgm:pt modelId="{DC609827-D7D7-4972-BA28-A017841233EB}" type="pres">
      <dgm:prSet presAssocID="{74872304-2074-4F5B-8227-695405B84854}" presName="hierChild5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11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185561" custScaleY="131969" custLinFactY="18933" custLinFactNeighborX="-3395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11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185561" custScaleY="131969" custLinFactY="18933" custLinFactNeighborX="-1740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11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185561" custScaleY="131969" custLinFactY="12886" custLinFactNeighborX="-3395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11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185561" custScaleY="131969" custLinFactY="12886" custLinFactNeighborX="-1740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5" presStyleCnt="11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185561" custScaleY="131969" custLinFactY="1736" custLinFactNeighborX="-3395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EDC7820C-D12D-4EC2-9B91-366DB5906EB3}" type="pres">
      <dgm:prSet presAssocID="{D89FD8FC-E3E0-4EA7-80F4-171E17C82F0F}" presName="Name37" presStyleLbl="parChTrans1D2" presStyleIdx="1" presStyleCnt="9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203095" custScaleY="151018" custLinFactX="44627" custLinFactY="4882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6" presStyleCnt="1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6" custScaleX="185561" custScaleY="132050" custLinFactX="36447" custLinFactY="28084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6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7" presStyleCnt="11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6" custScaleX="185561" custScaleY="132050" custLinFactX="58805" custLinFactY="28084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6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8" presStyleCnt="11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6" custScaleX="185561" custScaleY="132050" custLinFactX="36447" custLinFactY="19983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6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9" presStyleCnt="11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4" presStyleCnt="6" custScaleX="185561" custScaleY="132050" custLinFactX="59674" custLinFactY="19520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4" presStyleCnt="6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1B838F3F-2031-407C-8359-B2270FA695CD}" type="pres">
      <dgm:prSet presAssocID="{CE448D27-91DE-490F-A666-79443693522A}" presName="Name48" presStyleLbl="parChTrans1D3" presStyleIdx="10" presStyleCnt="11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3" presStyleIdx="5" presStyleCnt="6" custScaleX="185561" custScaleY="132050" custLinFactX="166215" custLinFactY="14307" custLinFactNeighborX="2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3" presStyleIdx="5" presStyleCnt="6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203095" custScaleY="151018" custLinFactX="-165511" custLinFactY="6802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51495" custScaleY="119289" custLinFactNeighborX="-61148" custLinFactNeighborY="82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51495" custScaleY="119289" custLinFactNeighborX="-33308" custLinFactNeighborY="8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51495" custScaleY="119289" custLinFactNeighborX="-61148" custLinFactNeighborY="67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51495" custScaleY="119289" custLinFactNeighborX="-33308" custLinFactNeighborY="674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6" custScaleX="151495" custScaleY="119289" custLinFactNeighborX="-61148" custLinFactNeighborY="52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6" custScaleX="151495" custScaleY="119289" custLinFactNeighborX="-33308" custLinFactNeighborY="52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46A0D040-4CD9-4C17-8F99-A75C7D4087C1}" type="presOf" srcId="{74872304-2074-4F5B-8227-695405B84854}" destId="{1759FA9E-04AD-4812-A3A5-16BC2732D6EE}" srcOrd="0" destOrd="0" presId="urn:microsoft.com/office/officeart/2005/8/layout/orgChart1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08219EED-6C6F-4D73-AE97-764778FA9177}" type="presOf" srcId="{CE448D27-91DE-490F-A666-79443693522A}" destId="{1B838F3F-2031-407C-8359-B2270FA695CD}" srcOrd="0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6DA696AE-876E-4CA4-809C-A06A70B19566}" type="presOf" srcId="{3F9591D9-AB88-41AF-B623-1D5E706A5E9E}" destId="{80DAF57B-6F3A-4C8B-A74A-7A38EEE03DDD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C98D66AE-1C71-4750-BB17-EADA1E2722AC}" srcId="{04234B25-C378-4927-BC5D-1D2F1A8C68A2}" destId="{74872304-2074-4F5B-8227-695405B84854}" srcOrd="5" destOrd="0" parTransId="{EA429B35-446D-4610-9984-7394FD267AB2}" sibTransId="{081DEAB0-9692-4EED-954E-93732DA5E47E}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B8B5590E-D33B-4674-9CC9-014BA2A1DE05}" type="presOf" srcId="{3F9591D9-AB88-41AF-B623-1D5E706A5E9E}" destId="{E7AD07BC-2D57-4D33-ADF5-A460D0EAFEF2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E61CC6C-788A-43A0-9284-9940DCEBFFAC}" srcId="{A6A9FA81-F0E4-4C02-BFB2-7A0906B4C8FC}" destId="{3F9591D9-AB88-41AF-B623-1D5E706A5E9E}" srcOrd="4" destOrd="0" parTransId="{CE448D27-91DE-490F-A666-79443693522A}" sibTransId="{F6F489BA-86A9-4AE0-9207-AB8E8D39F56A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3C38CB47-74A6-4281-AFA1-E1C74FB3EFB3}" type="presOf" srcId="{EA429B35-446D-4610-9984-7394FD267AB2}" destId="{1C27D46E-82F7-4557-A8E8-24D492C161FF}" srcOrd="0" destOrd="0" presId="urn:microsoft.com/office/officeart/2005/8/layout/orgChart1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81FF6F53-6436-4727-AFB0-BAB37316BA08}" type="presOf" srcId="{74872304-2074-4F5B-8227-695405B84854}" destId="{254A202E-DB3D-40AD-B21B-A29C1C9DB61D}" srcOrd="1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410DF1B0-9092-47EC-95D9-8285D7E69943}" type="presParOf" srcId="{5F981D01-CA98-442E-9857-4EB03A7A482F}" destId="{1C27D46E-82F7-4557-A8E8-24D492C161FF}" srcOrd="0" destOrd="0" presId="urn:microsoft.com/office/officeart/2005/8/layout/orgChart1"/>
    <dgm:cxn modelId="{5A67CB0E-ED5F-4C0A-B964-9CFC7870A10B}" type="presParOf" srcId="{5F981D01-CA98-442E-9857-4EB03A7A482F}" destId="{8BE108DE-99C9-4365-BD21-3AB64D26D520}" srcOrd="1" destOrd="0" presId="urn:microsoft.com/office/officeart/2005/8/layout/orgChart1"/>
    <dgm:cxn modelId="{F5C8733E-92BE-444F-8400-7C1B612F5E5F}" type="presParOf" srcId="{8BE108DE-99C9-4365-BD21-3AB64D26D520}" destId="{4AF1C8C6-46AE-4A1C-A4A6-DE37CBD152BB}" srcOrd="0" destOrd="0" presId="urn:microsoft.com/office/officeart/2005/8/layout/orgChart1"/>
    <dgm:cxn modelId="{E34C7BE8-72A1-4637-9F3F-7AB370AB40E1}" type="presParOf" srcId="{4AF1C8C6-46AE-4A1C-A4A6-DE37CBD152BB}" destId="{1759FA9E-04AD-4812-A3A5-16BC2732D6EE}" srcOrd="0" destOrd="0" presId="urn:microsoft.com/office/officeart/2005/8/layout/orgChart1"/>
    <dgm:cxn modelId="{37D717F1-FEBC-459C-955F-5BDA0E8A39FB}" type="presParOf" srcId="{4AF1C8C6-46AE-4A1C-A4A6-DE37CBD152BB}" destId="{254A202E-DB3D-40AD-B21B-A29C1C9DB61D}" srcOrd="1" destOrd="0" presId="urn:microsoft.com/office/officeart/2005/8/layout/orgChart1"/>
    <dgm:cxn modelId="{FFB00CCB-04A2-481C-9991-C282C72B9903}" type="presParOf" srcId="{8BE108DE-99C9-4365-BD21-3AB64D26D520}" destId="{5C036466-7757-4A2C-A0A4-430324D022F6}" srcOrd="1" destOrd="0" presId="urn:microsoft.com/office/officeart/2005/8/layout/orgChart1"/>
    <dgm:cxn modelId="{2670AFC0-F833-4597-B3DA-2388F729285B}" type="presParOf" srcId="{8BE108DE-99C9-4365-BD21-3AB64D26D520}" destId="{DC609827-D7D7-4972-BA28-A017841233EB}" srcOrd="2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4B4233F7-5502-4A65-9DF8-369D1C86DAE1}" type="presParOf" srcId="{6528D6DE-D0CD-47E2-B851-5DF023F09BFE}" destId="{1B838F3F-2031-407C-8359-B2270FA695CD}" srcOrd="8" destOrd="0" presId="urn:microsoft.com/office/officeart/2005/8/layout/orgChart1"/>
    <dgm:cxn modelId="{BC402773-FB4C-45EC-ACE2-9C3500C196AD}" type="presParOf" srcId="{6528D6DE-D0CD-47E2-B851-5DF023F09BFE}" destId="{A95A04C6-F804-4830-8BD5-18C001F0F78F}" srcOrd="9" destOrd="0" presId="urn:microsoft.com/office/officeart/2005/8/layout/orgChart1"/>
    <dgm:cxn modelId="{04CF036A-9223-40A1-99FF-418F6C341EF3}" type="presParOf" srcId="{A95A04C6-F804-4830-8BD5-18C001F0F78F}" destId="{144FC7BF-C146-4E17-AA62-340C72E7091C}" srcOrd="0" destOrd="0" presId="urn:microsoft.com/office/officeart/2005/8/layout/orgChart1"/>
    <dgm:cxn modelId="{0BD7508A-C0DE-433F-8291-82D899507F81}" type="presParOf" srcId="{144FC7BF-C146-4E17-AA62-340C72E7091C}" destId="{80DAF57B-6F3A-4C8B-A74A-7A38EEE03DDD}" srcOrd="0" destOrd="0" presId="urn:microsoft.com/office/officeart/2005/8/layout/orgChart1"/>
    <dgm:cxn modelId="{5C5500C1-710B-45CE-A579-CCC435BD332D}" type="presParOf" srcId="{144FC7BF-C146-4E17-AA62-340C72E7091C}" destId="{E7AD07BC-2D57-4D33-ADF5-A460D0EAFEF2}" srcOrd="1" destOrd="0" presId="urn:microsoft.com/office/officeart/2005/8/layout/orgChart1"/>
    <dgm:cxn modelId="{C05C098E-71C6-4D31-A91A-6CF62FFDFEFD}" type="presParOf" srcId="{A95A04C6-F804-4830-8BD5-18C001F0F78F}" destId="{AB65E22F-69AC-4C09-A159-0AD7E5BDDC73}" srcOrd="1" destOrd="0" presId="urn:microsoft.com/office/officeart/2005/8/layout/orgChart1"/>
    <dgm:cxn modelId="{B6836091-3B9D-43FE-9F17-23E72C3B2D8D}" type="presParOf" srcId="{A95A04C6-F804-4830-8BD5-18C001F0F78F}" destId="{47A3DC1B-07CE-40A2-AA70-7F7AA83AD2A0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Especialista 1</a:t>
          </a: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48365" custScaleY="48648" custLinFactNeighborY="28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38692" custScaleY="90777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Secretarias(os)</a:t>
          </a: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Mantenimiento</a:t>
          </a: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</a:p>
        <a:p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EA11AD-E3A7-4A85-96AA-DB30323D920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endParaRPr lang="es-ES" sz="1200" dirty="0">
            <a:solidFill>
              <a:schemeClr val="tx1"/>
            </a:solidFill>
          </a:endParaRPr>
        </a:p>
      </dgm:t>
    </dgm:pt>
    <dgm:pt modelId="{5BB3AB0F-D627-4BDB-A290-B5891ED4951E}" type="parTrans" cxnId="{AFD59E72-47CB-47C9-8D5C-5305D3124E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2E2523-4683-44D5-940D-A5979DA29ADB}" type="sibTrans" cxnId="{AFD59E72-47CB-47C9-8D5C-5305D3124E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90511" custScaleY="276858" custLinFactY="46080" custLinFactNeighborX="496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94033" custScaleY="161807" custLinFactY="100000" custLinFactNeighborX="-72781" custLinFactNeighborY="191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8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174668" custScaleY="179658" custLinFactY="191022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8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174668" custScaleY="179658" custLinFactY="191022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8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174668" custScaleY="179658" custLinFactY="200000" custLinFactNeighborX="-97136" custLinFactNeighborY="236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8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174668" custScaleY="179658" custLinFactY="200000" custLinFactNeighborX="-44492" custLinFactNeighborY="236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94033" custScaleY="161807" custLinFactY="100000" custLinFactNeighborX="48841" custLinFactNeighborY="191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8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196591" custScaleY="451880" custLinFactY="100000" custLinFactNeighborX="32783" custLinFactNeighborY="111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8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196591" custScaleY="128067" custLinFactX="-83604" custLinFactY="326862" custLinFactNeighborX="-100000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8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96591" custScaleY="451880" custLinFactX="100000" custLinFactY="-100000" custLinFactNeighborX="182444" custLinFactNeighborY="-1826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F9C6E7B8-41E3-4BD9-887E-B38DB4FD835C}" type="pres">
      <dgm:prSet presAssocID="{5BB3AB0F-D627-4BDB-A290-B5891ED4951E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BAEC6721-F2CB-4950-B133-96401F5E068B}" type="pres">
      <dgm:prSet presAssocID="{49EA11AD-E3A7-4A85-96AA-DB30323D920F}" presName="hierRoot3" presStyleCnt="0">
        <dgm:presLayoutVars>
          <dgm:hierBranch val="init"/>
        </dgm:presLayoutVars>
      </dgm:prSet>
      <dgm:spPr/>
    </dgm:pt>
    <dgm:pt modelId="{0DBEE34F-5A20-4EB1-B271-B9F4D2EC5D33}" type="pres">
      <dgm:prSet presAssocID="{49EA11AD-E3A7-4A85-96AA-DB30323D920F}" presName="rootComposite3" presStyleCnt="0"/>
      <dgm:spPr/>
    </dgm:pt>
    <dgm:pt modelId="{69FC8A1F-8458-4E88-981B-B62477E71EC4}" type="pres">
      <dgm:prSet presAssocID="{49EA11AD-E3A7-4A85-96AA-DB30323D920F}" presName="rootText3" presStyleLbl="asst2" presStyleIdx="0" presStyleCnt="1" custScaleX="196591" custScaleY="128067" custLinFactX="100000" custLinFactY="400000" custLinFactNeighborX="183648" custLinFactNeighborY="496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883EE5-B189-42CE-A981-4A3887D1B719}" type="pres">
      <dgm:prSet presAssocID="{49EA11AD-E3A7-4A85-96AA-DB30323D920F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257E05C-0EBB-4CF8-B3AC-0EAD8690794E}" type="pres">
      <dgm:prSet presAssocID="{49EA11AD-E3A7-4A85-96AA-DB30323D920F}" presName="hierChild6" presStyleCnt="0"/>
      <dgm:spPr/>
    </dgm:pt>
    <dgm:pt modelId="{6B7BE26D-5E34-46DA-97AC-2D83987CA178}" type="pres">
      <dgm:prSet presAssocID="{49EA11AD-E3A7-4A85-96AA-DB30323D920F}" presName="hierChild7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85138" custScaleY="174248" custLinFactY="100000" custLinFactNeighborX="-18508" custLinFactNeighborY="112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880FAEF-30B9-4F22-9094-058685F3F2A1}" type="presOf" srcId="{5BB3AB0F-D627-4BDB-A290-B5891ED4951E}" destId="{F9C6E7B8-41E3-4BD9-887E-B38DB4FD835C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AFD59E72-47CB-47C9-8D5C-5305D3124E64}" srcId="{E78384A8-7ACD-4973-94DB-A7243B908518}" destId="{49EA11AD-E3A7-4A85-96AA-DB30323D920F}" srcOrd="3" destOrd="0" parTransId="{5BB3AB0F-D627-4BDB-A290-B5891ED4951E}" sibTransId="{4B2E2523-4683-44D5-940D-A5979DA29ADB}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4D9B8E4-E514-42FF-862A-31C45A5217EB}" type="presOf" srcId="{49EA11AD-E3A7-4A85-96AA-DB30323D920F}" destId="{69FC8A1F-8458-4E88-981B-B62477E71EC4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F6B0E651-08DB-4621-B07D-382DA98270FB}" type="presOf" srcId="{49EA11AD-E3A7-4A85-96AA-DB30323D920F}" destId="{B5883EE5-B189-42CE-A981-4A3887D1B719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8E2F428A-3836-4030-9B32-EE25E39DECB1}" type="presParOf" srcId="{AC7B50F0-6A7B-4419-BF53-E3AE94544E3E}" destId="{F9C6E7B8-41E3-4BD9-887E-B38DB4FD835C}" srcOrd="0" destOrd="0" presId="urn:microsoft.com/office/officeart/2005/8/layout/orgChart1"/>
    <dgm:cxn modelId="{4B950340-1C72-4643-9495-F8175E01FB89}" type="presParOf" srcId="{AC7B50F0-6A7B-4419-BF53-E3AE94544E3E}" destId="{BAEC6721-F2CB-4950-B133-96401F5E068B}" srcOrd="1" destOrd="0" presId="urn:microsoft.com/office/officeart/2005/8/layout/orgChart1"/>
    <dgm:cxn modelId="{BC7D77FC-33A9-4535-8939-ED4ADDAC369B}" type="presParOf" srcId="{BAEC6721-F2CB-4950-B133-96401F5E068B}" destId="{0DBEE34F-5A20-4EB1-B271-B9F4D2EC5D33}" srcOrd="0" destOrd="0" presId="urn:microsoft.com/office/officeart/2005/8/layout/orgChart1"/>
    <dgm:cxn modelId="{15B2F31D-4E16-4DF0-BF33-D56A155BE4D6}" type="presParOf" srcId="{0DBEE34F-5A20-4EB1-B271-B9F4D2EC5D33}" destId="{69FC8A1F-8458-4E88-981B-B62477E71EC4}" srcOrd="0" destOrd="0" presId="urn:microsoft.com/office/officeart/2005/8/layout/orgChart1"/>
    <dgm:cxn modelId="{66B62897-66D9-4196-9038-AAAC03C4EF74}" type="presParOf" srcId="{0DBEE34F-5A20-4EB1-B271-B9F4D2EC5D33}" destId="{B5883EE5-B189-42CE-A981-4A3887D1B719}" srcOrd="1" destOrd="0" presId="urn:microsoft.com/office/officeart/2005/8/layout/orgChart1"/>
    <dgm:cxn modelId="{ADACB0C8-FFE7-4084-9C36-18CF14D09A6E}" type="presParOf" srcId="{BAEC6721-F2CB-4950-B133-96401F5E068B}" destId="{C257E05C-0EBB-4CF8-B3AC-0EAD8690794E}" srcOrd="1" destOrd="0" presId="urn:microsoft.com/office/officeart/2005/8/layout/orgChart1"/>
    <dgm:cxn modelId="{E941FBE5-6847-4062-AF31-C8C3FC609003}" type="presParOf" srcId="{BAEC6721-F2CB-4950-B133-96401F5E068B}" destId="{6B7BE26D-5E34-46DA-97AC-2D83987CA178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Adaptado</a:t>
          </a: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83278" custScaleY="91682" custLinFactNeighborX="-5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64285" custScaleY="70129" custLinFactNeighborX="-5" custLinFactNeighborY="-3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3" custScaleX="79405" custScaleY="81817" custLinFactNeighborX="-3089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3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3" custScaleX="79405" custScaleY="81817" custLinFactX="3494" custLinFactNeighborX="100000" custLinFactNeighborY="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3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2" presStyleCnt="3" custScaleX="79405" custScaleY="81817" custLinFactX="-410" custLinFactNeighborX="-100000" custLinFactNeighborY="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2" presStyleCnt="3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8FC6759-7191-44DC-A1F8-7B7E7B0EDF8E}" srcId="{9E64F3AE-BF5C-4477-91A4-9EB0CB364462}" destId="{B1B44AD9-4209-412F-871E-3D434926743E}" srcOrd="2" destOrd="0" parTransId="{CBAF4EB9-239A-452F-BF4A-B11BC11F4B4E}" sibTransId="{5D89805D-A114-4820-9EED-1CB0860CBA5D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8743E2E9-A0B2-4D63-9270-741A210060F4}" type="presParOf" srcId="{E66C4754-7756-4D58-87B8-A4E7E4D9850B}" destId="{E71F53E3-3736-49F8-BBC9-E77BCCAA8414}" srcOrd="4" destOrd="0" presId="urn:microsoft.com/office/officeart/2005/8/layout/orgChart1"/>
    <dgm:cxn modelId="{DD1E13E9-7090-411C-8B3D-795B4B581A32}" type="presParOf" srcId="{E66C4754-7756-4D58-87B8-A4E7E4D9850B}" destId="{614D9937-4BF8-4A77-AF40-BD0DB3531AB7}" srcOrd="5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0486" custScaleY="22055" custLinFactNeighborY="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6389" custScaleY="24142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Maestro(a) de </a:t>
          </a:r>
          <a:r>
            <a:rPr lang="es-ES" sz="1200" dirty="0" err="1" smtClean="0">
              <a:solidFill>
                <a:schemeClr val="tx1"/>
              </a:solidFill>
            </a:rPr>
            <a:t>Football</a:t>
          </a: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 Deportivo(a)</a:t>
          </a:r>
          <a:endParaRPr lang="es-ES" sz="1200" dirty="0">
            <a:solidFill>
              <a:schemeClr val="tx1"/>
            </a:solidFill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19598" custScaleY="129496" custLinFactNeighborX="10" custLinFactNeighborY="-59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2904" custScaleY="111237" custLinFactNeighborX="-394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2904" custScaleY="111237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2904" custScaleY="111237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61879" custScaleY="63551" custLinFactNeighborX="-17105" custLinFactNeighborY="-9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75EAC791-923E-4751-94D2-D6DCE572085C}" type="presOf" srcId="{BF0432F2-C4CA-418D-B139-B34D5B5B0ED6}" destId="{25340010-7394-4D6D-A6E2-A29771F6F7FD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B49A5513-2630-411B-BA6E-706D46ED03EA}" type="presOf" srcId="{7D44A8F9-5CC1-48AA-BD25-503215550F64}" destId="{52D1BCD9-9409-4F5E-AB20-7B45056AEE70}" srcOrd="0" destOrd="0" presId="urn:microsoft.com/office/officeart/2005/8/layout/orgChart1"/>
    <dgm:cxn modelId="{10CF72F5-C16E-433E-807A-5412F16C2265}" type="presOf" srcId="{2320B0BB-5457-4241-BAD3-F6CAAD40B1EF}" destId="{DBB5C405-2C27-4863-888C-4E7FAB861F66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15CBF151-CC66-4EEF-9D27-7326505C2419}" type="presOf" srcId="{7D44A8F9-5CC1-48AA-BD25-503215550F64}" destId="{24D91E9C-3B17-464E-8862-F4B1C5483EA6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4A5058C8-56CE-4250-A998-674CBE9C2B19}" type="presOf" srcId="{80222AB7-4BD4-4315-B477-5397DE29860D}" destId="{F95C8633-055D-4229-9005-10A94EC4E306}" srcOrd="0" destOrd="0" presId="urn:microsoft.com/office/officeart/2005/8/layout/orgChart1"/>
    <dgm:cxn modelId="{1D8A54FD-7405-4AF1-8367-D153ED6B336F}" type="presOf" srcId="{BF0432F2-C4CA-418D-B139-B34D5B5B0ED6}" destId="{D789F510-582E-4480-AEC8-7D0930FE5FE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BADD9E46-1ABC-4039-BF27-D6DB2C47849C}" type="presParOf" srcId="{5E12C4FD-0F5E-4911-AC30-E420FB8D05EB}" destId="{DBB5C405-2C27-4863-888C-4E7FAB861F66}" srcOrd="2" destOrd="0" presId="urn:microsoft.com/office/officeart/2005/8/layout/orgChart1"/>
    <dgm:cxn modelId="{1AC1E6C4-1408-49BF-BAB7-517AD7D13BFF}" type="presParOf" srcId="{5E12C4FD-0F5E-4911-AC30-E420FB8D05EB}" destId="{B5CCF99E-B351-4A6E-BB5A-6469DF8729DF}" srcOrd="3" destOrd="0" presId="urn:microsoft.com/office/officeart/2005/8/layout/orgChart1"/>
    <dgm:cxn modelId="{51169EC9-9866-41B8-933E-B779328C81FF}" type="presParOf" srcId="{B5CCF99E-B351-4A6E-BB5A-6469DF8729DF}" destId="{AB279E13-380A-4122-91A8-2A8CB4A454FE}" srcOrd="0" destOrd="0" presId="urn:microsoft.com/office/officeart/2005/8/layout/orgChart1"/>
    <dgm:cxn modelId="{A10E325D-165A-4172-AF10-606D3ACC3348}" type="presParOf" srcId="{AB279E13-380A-4122-91A8-2A8CB4A454FE}" destId="{52D1BCD9-9409-4F5E-AB20-7B45056AEE70}" srcOrd="0" destOrd="0" presId="urn:microsoft.com/office/officeart/2005/8/layout/orgChart1"/>
    <dgm:cxn modelId="{61CD93E2-B401-4215-8BE1-107C13A3313E}" type="presParOf" srcId="{AB279E13-380A-4122-91A8-2A8CB4A454FE}" destId="{24D91E9C-3B17-464E-8862-F4B1C5483EA6}" srcOrd="1" destOrd="0" presId="urn:microsoft.com/office/officeart/2005/8/layout/orgChart1"/>
    <dgm:cxn modelId="{F384F20B-D312-4EF1-B5B5-2958D7E6071D}" type="presParOf" srcId="{B5CCF99E-B351-4A6E-BB5A-6469DF8729DF}" destId="{5EA66C3B-1648-44B2-AAB3-FA6FB86D3CF4}" srcOrd="1" destOrd="0" presId="urn:microsoft.com/office/officeart/2005/8/layout/orgChart1"/>
    <dgm:cxn modelId="{9C720387-13C1-4B15-BC86-89BF53541B30}" type="presParOf" srcId="{B5CCF99E-B351-4A6E-BB5A-6469DF8729DF}" destId="{167950AF-495A-46D5-9155-3F05C62DEC36}" srcOrd="2" destOrd="0" presId="urn:microsoft.com/office/officeart/2005/8/layout/orgChart1"/>
    <dgm:cxn modelId="{0BB8333F-99B8-494F-A33C-A3932B8092C1}" type="presParOf" srcId="{5E12C4FD-0F5E-4911-AC30-E420FB8D05EB}" destId="{F95C8633-055D-4229-9005-10A94EC4E306}" srcOrd="4" destOrd="0" presId="urn:microsoft.com/office/officeart/2005/8/layout/orgChart1"/>
    <dgm:cxn modelId="{45A782C4-7CFD-4928-B7BF-7221A1B86898}" type="presParOf" srcId="{5E12C4FD-0F5E-4911-AC30-E420FB8D05EB}" destId="{C3453D66-1FF9-46A4-A8FB-35DD30436533}" srcOrd="5" destOrd="0" presId="urn:microsoft.com/office/officeart/2005/8/layout/orgChart1"/>
    <dgm:cxn modelId="{B03B9077-1D70-41B8-AF2C-00BC5E35FC1E}" type="presParOf" srcId="{C3453D66-1FF9-46A4-A8FB-35DD30436533}" destId="{D7D422FD-785E-4354-ACF4-CF26EE8DC171}" srcOrd="0" destOrd="0" presId="urn:microsoft.com/office/officeart/2005/8/layout/orgChart1"/>
    <dgm:cxn modelId="{EBB7B807-ECE7-4B12-848C-AA9856CAF5E0}" type="presParOf" srcId="{D7D422FD-785E-4354-ACF4-CF26EE8DC171}" destId="{25340010-7394-4D6D-A6E2-A29771F6F7FD}" srcOrd="0" destOrd="0" presId="urn:microsoft.com/office/officeart/2005/8/layout/orgChart1"/>
    <dgm:cxn modelId="{6769674C-7FF3-47D0-A381-6E26AABDE533}" type="presParOf" srcId="{D7D422FD-785E-4354-ACF4-CF26EE8DC171}" destId="{D789F510-582E-4480-AEC8-7D0930FE5FE5}" srcOrd="1" destOrd="0" presId="urn:microsoft.com/office/officeart/2005/8/layout/orgChart1"/>
    <dgm:cxn modelId="{A8591A78-800D-41E6-AC0F-AFE32586A081}" type="presParOf" srcId="{C3453D66-1FF9-46A4-A8FB-35DD30436533}" destId="{133D94BD-9877-4784-906F-C0674826EEF5}" srcOrd="1" destOrd="0" presId="urn:microsoft.com/office/officeart/2005/8/layout/orgChart1"/>
    <dgm:cxn modelId="{C92E2933-1DB5-4836-88E5-716AA6150E40}" type="presParOf" srcId="{C3453D66-1FF9-46A4-A8FB-35DD30436533}" destId="{FEF1C97C-0087-48B2-8069-B350148EB119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Esgrima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Box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Béisbol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Ruedas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Arco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Halterofilia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Atletismo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Asociadas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endParaRPr lang="es-ES" sz="1200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49939" custScaleY="152505" custLinFactNeighborX="4341" custLinFactNeighborY="658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79435" custScaleY="346638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83572" custScaleY="73740" custLinFactNeighborX="-10344" custLinFactNeighborY="476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83572" custScaleY="73740" custLinFactNeighborX="14530" custLinFactNeighborY="476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83572" custScaleY="73740" custLinFactNeighborX="-10566" custLinFactNeighborY="7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83572" custScaleY="73740" custLinFactNeighborX="14524" custLinFactNeighborY="7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Recursos Humanos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Sección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Analista</a:t>
          </a:r>
          <a:r>
            <a:rPr lang="es-ES" sz="1200" u="none" dirty="0" smtClean="0">
              <a:solidFill>
                <a:schemeClr val="tx1"/>
              </a:solidFill>
            </a:rPr>
            <a:t> </a:t>
          </a: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3434" custScaleY="156310" custLinFactNeighborY="23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16738" custScaleY="97681" custLinFactNeighborX="-9931" custLinFactNeighborY="46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16738" custScaleY="97681" custLinFactY="200000" custLinFactNeighborX="9932" custLinFactNeighborY="228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16738" custScaleY="97681" custLinFactY="200000" custLinFactNeighborX="9932" custLinFactNeighborY="214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16738" custScaleY="97681" custLinFactNeighborX="-9931" custLinFactNeighborY="19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16738" custScaleY="97681" custLinFactY="-8170" custLinFactNeighborX="1010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16738" custScaleY="97681" custLinFactY="-100000" custLinFactNeighborX="-9931" custLinFactNeighborY="-150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16738" custScaleY="97681" custLinFactY="-22792" custLinFactNeighborX="1008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16738" custScaleY="97681" custLinFactX="47839" custLinFactY="-219548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16738" custScaleY="97681" custLinFactX="-47669" custLinFactY="-3741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16068" custScaleY="121595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99487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99487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Social</a:t>
          </a: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922FFB-0226-465E-B5AD-B003E20864B8}" type="asst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CFE567-38D0-4ED4-8C95-B33ACE1EA1BB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Gestoría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F471A-1834-468A-8256-6496496E939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Almacén</a:t>
          </a:r>
          <a:endParaRPr lang="es-ES" sz="1200" dirty="0">
            <a:solidFill>
              <a:schemeClr val="tx1"/>
            </a:solidFill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06602" custScaleY="158408" custLinFactNeighborY="47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3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13378" custScaleY="77745" custLinFactY="-331099" custLinFactNeighborX="-15418" custLinFactNeighborY="-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2" custScaleX="113378" custScaleY="77745" custLinFactX="18570" custLinFactNeighborX="100000" custLinFactNeighborY="34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2" custScaleX="113378" custScaleY="77745" custLinFactNeighborX="18028" custLinFactNeighborY="34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2" custScaleX="247366" custScaleY="105824" custLinFactY="16473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2" custScaleX="247366" custScaleY="105824" custLinFactY="16473" custLinFactNeighborX="874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2" custScaleX="247366" custScaleY="105824" custLinFactY="2349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2" custScaleX="247366" custScaleY="105824" custLinFactY="2349" custLinFactNeighborX="874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2" custScaleX="247366" custScaleY="105824" custLinFactNeighborX="-5120" custLinFactNeighborY="90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2" custScaleX="247366" custScaleY="105824" custLinFactNeighborX="8746" custLinFactNeighborY="90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2" custScaleX="247366" custScaleY="105824" custLinFactNeighborX="-5120" custLinFactNeighborY="784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2" custScaleX="247256" custScaleY="105967" custLinFactNeighborX="8746" custLinFactNeighborY="79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2" custScaleX="247366" custScaleY="105824" custLinFactNeighborX="-5120" custLinFactNeighborY="66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1" presStyleCnt="12" custScaleX="247256" custScaleY="105967" custLinFactNeighborX="8857" custLinFactNeighborY="665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2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7BB0C0A1-7F3A-4BF0-A261-B607AE9C8785}" type="presParOf" srcId="{8A568C84-F26F-4E92-9BD6-23A8289EA664}" destId="{81B98653-FC5D-4CB3-B48A-ED0E303CC504}" srcOrd="22" destOrd="0" presId="urn:microsoft.com/office/officeart/2005/8/layout/orgChart1"/>
    <dgm:cxn modelId="{2878B06D-5AD9-4F9D-BE2E-DD859BFD247F}" type="presParOf" srcId="{8A568C84-F26F-4E92-9BD6-23A8289EA664}" destId="{BE0EF899-2AE8-4434-B3A6-2BC1BB64116D}" srcOrd="23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5774" custScaleY="102612" custLinFactNeighborX="-20260" custLinFactNeighborY="17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68837" custScaleY="75173" custLinFactNeighborX="-20184" custLinFactNeighborY="-21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5369" custScaleY="58088" custLinFactNeighborX="-20988" custLinFactNeighborY="-1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Soldador(a)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Ayudante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E42E5E-653E-467B-8DCB-7B19553E64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Jardinero(a)</a:t>
          </a:r>
        </a:p>
      </dgm:t>
    </dgm:pt>
    <dgm:pt modelId="{46F90C10-E0A0-404D-92E2-6A7EC5F71B76}" type="parTrans" cxnId="{6457D257-A030-4DF0-8EE9-6E5620B8F7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695AB9-927E-4F7B-81B0-37733FC78262}" type="sibTrans" cxnId="{6457D257-A030-4DF0-8EE9-6E5620B8F7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3129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94401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3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3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3" custScaleX="170842" custScaleY="35465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3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E8C62737-49CA-4BFF-A519-3F4B2A5AF90B}" type="pres">
      <dgm:prSet presAssocID="{46F90C10-E0A0-404D-92E2-6A7EC5F71B76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1693F86-A35D-4437-B1C3-6345184AA35D}" type="pres">
      <dgm:prSet presAssocID="{9EE42E5E-653E-467B-8DCB-7B19553E64AF}" presName="hierRoot2" presStyleCnt="0">
        <dgm:presLayoutVars>
          <dgm:hierBranch val="init"/>
        </dgm:presLayoutVars>
      </dgm:prSet>
      <dgm:spPr/>
    </dgm:pt>
    <dgm:pt modelId="{A001A84C-BF89-4D6A-824B-D46153217CBC}" type="pres">
      <dgm:prSet presAssocID="{9EE42E5E-653E-467B-8DCB-7B19553E64AF}" presName="rootComposite" presStyleCnt="0"/>
      <dgm:spPr/>
    </dgm:pt>
    <dgm:pt modelId="{366423BC-611E-41B6-B652-764B8D7F1904}" type="pres">
      <dgm:prSet presAssocID="{9EE42E5E-653E-467B-8DCB-7B19553E64AF}" presName="rootText" presStyleLbl="node3" presStyleIdx="2" presStyleCnt="3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C3A0A4-E885-4046-80E4-0C1BE8093B2B}" type="pres">
      <dgm:prSet presAssocID="{9EE42E5E-653E-467B-8DCB-7B19553E64AF}" presName="rootConnector" presStyleLbl="node3" presStyleIdx="2" presStyleCnt="3"/>
      <dgm:spPr/>
      <dgm:t>
        <a:bodyPr/>
        <a:lstStyle/>
        <a:p>
          <a:endParaRPr lang="es-ES"/>
        </a:p>
      </dgm:t>
    </dgm:pt>
    <dgm:pt modelId="{588F20CC-F312-4962-99C1-CA73E22671AD}" type="pres">
      <dgm:prSet presAssocID="{9EE42E5E-653E-467B-8DCB-7B19553E64AF}" presName="hierChild4" presStyleCnt="0"/>
      <dgm:spPr/>
    </dgm:pt>
    <dgm:pt modelId="{4ACE1BF8-9823-4BED-9FBB-B98CC182A22C}" type="pres">
      <dgm:prSet presAssocID="{9EE42E5E-653E-467B-8DCB-7B19553E64AF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C562D0F1-AF07-4F29-B226-EDFE97BB078B}" type="presOf" srcId="{9EE42E5E-653E-467B-8DCB-7B19553E64AF}" destId="{366423BC-611E-41B6-B652-764B8D7F1904}" srcOrd="0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81319C32-5B0C-4883-8F06-6EA9C0AECB76}" type="presOf" srcId="{9EE42E5E-653E-467B-8DCB-7B19553E64AF}" destId="{2FC3A0A4-E885-4046-80E4-0C1BE8093B2B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457D257-A030-4DF0-8EE9-6E5620B8F79C}" srcId="{BD0DE84C-5840-4AE3-BBEC-CC1449871793}" destId="{9EE42E5E-653E-467B-8DCB-7B19553E64AF}" srcOrd="2" destOrd="0" parTransId="{46F90C10-E0A0-404D-92E2-6A7EC5F71B76}" sibTransId="{28695AB9-927E-4F7B-81B0-37733FC78262}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14ADAF18-F681-4F60-A6E8-29277F79FD43}" type="presOf" srcId="{46F90C10-E0A0-404D-92E2-6A7EC5F71B76}" destId="{E8C62737-49CA-4BFF-A519-3F4B2A5AF90B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8638FDD9-8206-45C9-B7D6-F65AB6EDBB17}" type="presParOf" srcId="{2EC714A8-3940-401D-9A20-D4B015F68F6A}" destId="{E8C62737-49CA-4BFF-A519-3F4B2A5AF90B}" srcOrd="4" destOrd="0" presId="urn:microsoft.com/office/officeart/2005/8/layout/orgChart1"/>
    <dgm:cxn modelId="{1AD4AEEB-02F2-4A82-B1A0-CF665247AF6B}" type="presParOf" srcId="{2EC714A8-3940-401D-9A20-D4B015F68F6A}" destId="{11693F86-A35D-4437-B1C3-6345184AA35D}" srcOrd="5" destOrd="0" presId="urn:microsoft.com/office/officeart/2005/8/layout/orgChart1"/>
    <dgm:cxn modelId="{98C31D64-E354-4CCF-9C0D-E2EA0E70023E}" type="presParOf" srcId="{11693F86-A35D-4437-B1C3-6345184AA35D}" destId="{A001A84C-BF89-4D6A-824B-D46153217CBC}" srcOrd="0" destOrd="0" presId="urn:microsoft.com/office/officeart/2005/8/layout/orgChart1"/>
    <dgm:cxn modelId="{E4359342-2223-4012-8133-68DFE27E44C5}" type="presParOf" srcId="{A001A84C-BF89-4D6A-824B-D46153217CBC}" destId="{366423BC-611E-41B6-B652-764B8D7F1904}" srcOrd="0" destOrd="0" presId="urn:microsoft.com/office/officeart/2005/8/layout/orgChart1"/>
    <dgm:cxn modelId="{2D8BB083-FDA0-42D4-8B27-BC97E129C57C}" type="presParOf" srcId="{A001A84C-BF89-4D6A-824B-D46153217CBC}" destId="{2FC3A0A4-E885-4046-80E4-0C1BE8093B2B}" srcOrd="1" destOrd="0" presId="urn:microsoft.com/office/officeart/2005/8/layout/orgChart1"/>
    <dgm:cxn modelId="{34299A2E-E764-426F-83F6-1AD3C05A0CF5}" type="presParOf" srcId="{11693F86-A35D-4437-B1C3-6345184AA35D}" destId="{588F20CC-F312-4962-99C1-CA73E22671AD}" srcOrd="1" destOrd="0" presId="urn:microsoft.com/office/officeart/2005/8/layout/orgChart1"/>
    <dgm:cxn modelId="{E0E4E531-8459-4991-84E6-527DEBFCBE67}" type="presParOf" srcId="{11693F86-A35D-4437-B1C3-6345184AA35D}" destId="{4ACE1BF8-9823-4BED-9FBB-B98CC182A22C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EB394-5FDD-4FEA-BA46-028B94FD18F0}" type="asst">
      <dgm:prSet custT="1"/>
      <dgm:spPr/>
      <dgm:t>
        <a:bodyPr/>
        <a:lstStyle/>
        <a:p>
          <a:r>
            <a:rPr lang="es-ES" sz="1200" dirty="0" smtClean="0"/>
            <a:t>Gimnasio de Pesas</a:t>
          </a:r>
          <a:endParaRPr lang="es-ES" sz="1200" dirty="0"/>
        </a:p>
      </dgm:t>
    </dgm:pt>
    <dgm:pt modelId="{B10163AB-636F-4470-A9F6-8913F7D13E8E}" type="parTrans" cxnId="{7F485B66-99BD-48DD-915F-1A9B1C68898F}">
      <dgm:prSet/>
      <dgm:spPr/>
      <dgm:t>
        <a:bodyPr/>
        <a:lstStyle/>
        <a:p>
          <a:endParaRPr lang="es-ES"/>
        </a:p>
      </dgm:t>
    </dgm:pt>
    <dgm:pt modelId="{C90D73B9-0A10-4A3B-B785-747CAF0B5AD6}" type="sibTrans" cxnId="{7F485B66-99BD-48DD-915F-1A9B1C68898F}">
      <dgm:prSet/>
      <dgm:spPr/>
      <dgm:t>
        <a:bodyPr/>
        <a:lstStyle/>
        <a:p>
          <a:endParaRPr lang="es-ES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7253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97253" custLinFactY="10162" custLinFactNeighborX="-1183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CAE95399-A31E-4406-8463-F9E99CCF1D60}" type="pres">
      <dgm:prSet presAssocID="{B10163AB-636F-4470-A9F6-8913F7D13E8E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21538CAC-378E-4F6A-BD53-0C02434A4902}" type="pres">
      <dgm:prSet presAssocID="{4AEEB394-5FDD-4FEA-BA46-028B94FD18F0}" presName="hierRoot3" presStyleCnt="0">
        <dgm:presLayoutVars>
          <dgm:hierBranch val="init"/>
        </dgm:presLayoutVars>
      </dgm:prSet>
      <dgm:spPr/>
    </dgm:pt>
    <dgm:pt modelId="{4E33B269-2FEC-47F6-B3A3-ECDB00A270E7}" type="pres">
      <dgm:prSet presAssocID="{4AEEB394-5FDD-4FEA-BA46-028B94FD18F0}" presName="rootComposite3" presStyleCnt="0"/>
      <dgm:spPr/>
    </dgm:pt>
    <dgm:pt modelId="{ABEA2279-C4A5-4301-B928-3D2180927D1F}" type="pres">
      <dgm:prSet presAssocID="{4AEEB394-5FDD-4FEA-BA46-028B94FD18F0}" presName="rootText3" presStyleLbl="asst1" presStyleIdx="1" presStyleCnt="2" custScaleX="406876" custScaleY="97253" custLinFactY="10162" custLinFactNeighborX="196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6BE98-71E4-4EA2-968B-602A021F9073}" type="pres">
      <dgm:prSet presAssocID="{4AEEB394-5FDD-4FEA-BA46-028B94FD18F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2751E34-A9AF-413D-86BA-E08D4E282A80}" type="pres">
      <dgm:prSet presAssocID="{4AEEB394-5FDD-4FEA-BA46-028B94FD18F0}" presName="hierChild6" presStyleCnt="0"/>
      <dgm:spPr/>
    </dgm:pt>
    <dgm:pt modelId="{B3F461A1-ED4A-4072-BE88-38213F234C03}" type="pres">
      <dgm:prSet presAssocID="{4AEEB394-5FDD-4FEA-BA46-028B94FD18F0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7F485B66-99BD-48DD-915F-1A9B1C68898F}" srcId="{31EA52FF-DF20-4140-AB25-AC0445B3C6F1}" destId="{4AEEB394-5FDD-4FEA-BA46-028B94FD18F0}" srcOrd="21" destOrd="0" parTransId="{B10163AB-636F-4470-A9F6-8913F7D13E8E}" sibTransId="{C90D73B9-0A10-4A3B-B785-747CAF0B5AD6}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82F4851-F97F-4EED-8AD9-7FA3C17D5BEE}" type="presOf" srcId="{B10163AB-636F-4470-A9F6-8913F7D13E8E}" destId="{CAE95399-A31E-4406-8463-F9E99CCF1D60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2117FD6B-1DBD-47CC-8A0F-E6315D555D37}" type="presOf" srcId="{4AEEB394-5FDD-4FEA-BA46-028B94FD18F0}" destId="{6496BE98-71E4-4EA2-968B-602A021F9073}" srcOrd="1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278D09E0-8BCE-45C5-AB47-A03ECADEBEDC}" type="presOf" srcId="{4AEEB394-5FDD-4FEA-BA46-028B94FD18F0}" destId="{ABEA2279-C4A5-4301-B928-3D2180927D1F}" srcOrd="0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0C8A61A0-6748-412D-8EA8-CFC8903BE3D9}" type="presParOf" srcId="{AA57F46F-4C20-479F-B172-43194E59E266}" destId="{CAE95399-A31E-4406-8463-F9E99CCF1D60}" srcOrd="2" destOrd="0" presId="urn:microsoft.com/office/officeart/2005/8/layout/orgChart1"/>
    <dgm:cxn modelId="{4B875E62-23D0-4486-998C-787384A8D603}" type="presParOf" srcId="{AA57F46F-4C20-479F-B172-43194E59E266}" destId="{21538CAC-378E-4F6A-BD53-0C02434A4902}" srcOrd="3" destOrd="0" presId="urn:microsoft.com/office/officeart/2005/8/layout/orgChart1"/>
    <dgm:cxn modelId="{48D1E717-4102-4CFB-80BE-B4E1F567CE44}" type="presParOf" srcId="{21538CAC-378E-4F6A-BD53-0C02434A4902}" destId="{4E33B269-2FEC-47F6-B3A3-ECDB00A270E7}" srcOrd="0" destOrd="0" presId="urn:microsoft.com/office/officeart/2005/8/layout/orgChart1"/>
    <dgm:cxn modelId="{2B1900B0-2E7C-4CA2-B6AC-98564AB9E3B3}" type="presParOf" srcId="{4E33B269-2FEC-47F6-B3A3-ECDB00A270E7}" destId="{ABEA2279-C4A5-4301-B928-3D2180927D1F}" srcOrd="0" destOrd="0" presId="urn:microsoft.com/office/officeart/2005/8/layout/orgChart1"/>
    <dgm:cxn modelId="{A29BFAB4-180B-48CE-8A56-E4FABE6CEBDF}" type="presParOf" srcId="{4E33B269-2FEC-47F6-B3A3-ECDB00A270E7}" destId="{6496BE98-71E4-4EA2-968B-602A021F9073}" srcOrd="1" destOrd="0" presId="urn:microsoft.com/office/officeart/2005/8/layout/orgChart1"/>
    <dgm:cxn modelId="{FB31BB35-6766-4C47-A9E5-713BF1A63E01}" type="presParOf" srcId="{21538CAC-378E-4F6A-BD53-0C02434A4902}" destId="{32751E34-A9AF-413D-86BA-E08D4E282A80}" srcOrd="1" destOrd="0" presId="urn:microsoft.com/office/officeart/2005/8/layout/orgChart1"/>
    <dgm:cxn modelId="{A58EBF01-42EB-4151-9F5A-DD89A9982511}" type="presParOf" srcId="{21538CAC-378E-4F6A-BD53-0C02434A4902}" destId="{B3F461A1-ED4A-4072-BE88-38213F234C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Municipales</a:t>
          </a: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</a:t>
          </a:r>
          <a:r>
            <a:rPr lang="es-MX" sz="1200" b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544" custScaleY="64022" custLinFactNeighborX="-2147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39535" custScaleY="39114" custLinFactNeighborX="-2148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51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r>
            <a:rPr lang="es-ES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A</a:t>
          </a: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18697" custScaleY="132780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1672" custScaleY="105214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871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7871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7871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55756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España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</a:t>
          </a: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11711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82882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82882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61261" custScaleY="61261" custLinFactNeighborX="-4570" custLinFactNeighborY="-10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5180" custScaleY="46545" custLinFactNeighborY="5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Atletismo</a:t>
          </a: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Deportivo(a)</a:t>
          </a: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49951" custScaleY="159013" custLinFactNeighborX="27516" custLinFactNeighborY="-26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0631" custLinFactNeighborX="18868" custLinFactNeighborY="4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0631" custLinFactNeighborX="23723" custLinFactNeighborY="4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0631" custLinFactX="100000" custLinFactNeighborX="179816" custLinFactNeighborY="4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0631" custLinFactNeighborX="32704" custLinFactNeighborY="4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X="100069" custScaleY="120631" custLinFactX="-100000" custLinFactNeighborX="-114432" custLinFactNeighborY="4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X="-100000" custLinFactNeighborX="-113808" custLinFactNeighborY="236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X="-100000" custLinFactNeighborX="-113808" custLinFactNeighborY="236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83306" custScaleY="87732" custLinFactNeighborX="11533" custLinFactNeighborY="-202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Deportiva Valle Santa Lucia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endParaRPr lang="es-ES" sz="1200" dirty="0">
            <a:solidFill>
              <a:schemeClr val="tx1"/>
            </a:solidFill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de Artes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Marciales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 A</a:t>
          </a:r>
          <a:endParaRPr lang="es-ES" sz="1200" dirty="0">
            <a:solidFill>
              <a:schemeClr val="tx1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3179" custScaleY="112807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85983" custScaleY="107540" custLinFactNeighborY="-18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85983" custScaleY="107540" custLinFactNeighborY="-18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85983" custScaleY="107540" custLinFactNeighborY="-18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6280" custScaleY="56280" custLinFactNeighborX="-7009" custLinFactNeighborY="-12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Administrativo(a)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00B2D1-F18E-4ECE-9B55-C338F12FDFC5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FA2772-D691-4E56-B197-CD0A8836018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BF3E3D-2177-492C-970F-48E59E14D138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noProof="0" dirty="0">
            <a:solidFill>
              <a:schemeClr val="tx1"/>
            </a:solidFill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97943" custScaleY="100465" custLinFactNeighborY="41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2264" custScaleY="73343" custLinFactNeighborY="-19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1" custScaleX="89915" custScaleY="108645" custLinFactNeighborY="-26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56414" custScaleY="56414" custLinFactNeighborX="-3141" custLinFactNeighborY="11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56414" custScaleY="56414" custLinFactNeighborX="-19468" custLinFactNeighborY="11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4709" custScaleY="15550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107992" custLinFactNeighborY="18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107992" custLinFactNeighborY="18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107992" custLinFactNeighborY="18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5594" custScaleY="77754" custLinFactNeighborX="-6412" custLinFactNeighborY="-10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5594" custScaleY="77754" custLinFactNeighborX="-5036" custLinFactNeighborY="-10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Sección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Gimnasia</a:t>
          </a: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5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7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7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7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68679" custScaleY="72718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Bernabé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Cajero(a)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8691" custScaleY="125884" custLinFactNeighborY="7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6508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6508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6508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4252" custScaleY="71391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42903" custScaleY="154617" custLinFactNeighborY="-18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12449" custLinFactNeighborY="8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12449" custLinFactNeighborY="8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12449" custLinFactNeighborY="8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12449" custLinFactNeighborY="8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4336" custLinFactNeighborX="-10595" custLinFactNeighborY="-163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Naranjo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102508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de INFONAVIT </a:t>
          </a:r>
          <a:endParaRPr lang="es-ES" sz="1200" dirty="0">
            <a:solidFill>
              <a:schemeClr val="tx1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101670" custScaleY="103287" custLinFactNeighborX="-607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63795" custScaleY="71045" custLinFactNeighborX="-6070" custLinFactNeighborY="-8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63795" custScaleY="71045" custLinFactNeighborX="-6070" custLinFactNeighborY="-8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3163" custScaleY="60055" custLinFactNeighborX="-10649" custLinFactNeighborY="-92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0843" custScaleY="112393" custLinFactNeighborY="35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1520" custScaleY="80013" custLinFactNeighborY="-6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1520" custScaleY="80013" custLinFactNeighborY="-6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1520" custScaleY="80013" custLinFactNeighborY="-6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9309" custScaleY="66287" custLinFactNeighborX="-7512" custLinFactNeighborY="-14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0670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147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147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080" custScaleY="64011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5021" custScaleY="68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0244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Administración del Gimnasio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5843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77016" custScaleY="890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77016" custScaleY="890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5252" custScaleY="71925" custLinFactNeighborX="-9161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1A50AD-2E43-4574-A862-30D20D870CC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BE8E81-F225-4080-92F7-F295A1057D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8396" custScaleY="9428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3" custScaleX="63698" custScaleY="70716" custLinFactNeighborX="3912" custLinFactNeighborY="16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63698" custScaleY="70716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3" custScaleX="63698" custScaleY="70716" custLinFactNeighborX="-2803" custLinFactNeighborY="16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5984" custScaleY="139552" custLinFactNeighborY="-23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108540" custLinFactNeighborY="2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108540" custLinFactNeighborY="2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108540" custLinFactNeighborX="-1216" custLinFactNeighborY="21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Los Campeones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Ayudante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2331" custScaleY="95502" custLinFactNeighborY="29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8066" custLinFactNeighborY="-15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8066" custLinFactNeighborY="-15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8066" custLinFactNeighborY="-15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1671" custScaleY="58654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Educación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Programas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39A729-4C14-4EE4-AE6F-2F9FEDE09E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Becas</a:t>
          </a:r>
        </a:p>
      </dgm:t>
    </dgm:pt>
    <dgm:pt modelId="{F12C8146-B3C9-4C6D-9CF3-93EE812BC9F1}" type="parTrans" cxnId="{1702AE61-A3A1-4947-A502-17830D7587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BB810D-AF4A-4FA4-82A0-A5616426EA69}" type="sibTrans" cxnId="{1702AE61-A3A1-4947-A502-17830D7587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9292" custScaleY="194660" custLinFactNeighborX="-9" custLinFactNeighborY="-668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7DA527A3-891E-47EE-BE68-DA5DFD406E05}" type="pres">
      <dgm:prSet presAssocID="{95F80771-30F9-42A9-9E35-F3966DCF127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4" custScaleX="137897" custScaleY="153679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4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A0556C46-0175-412D-A70E-2C723E9C162B}" type="pres">
      <dgm:prSet presAssocID="{510DC284-7493-44A0-9F06-FA797E334D25}" presName="Name35" presStyleLbl="parChTrans1D2" presStyleIdx="1" presStyleCnt="5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4" custScaleX="137897" custScaleY="153679" custLinFactNeighborX="-1294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4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2" presStyleCnt="5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4" custScaleX="137897" custScaleY="153679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EEAE0B38-5E10-436A-9F5A-784D9D0381FA}" type="pres">
      <dgm:prSet presAssocID="{F12C8146-B3C9-4C6D-9CF3-93EE812BC9F1}" presName="Name35" presStyleLbl="parChTrans1D2" presStyleIdx="3" presStyleCnt="5"/>
      <dgm:spPr/>
      <dgm:t>
        <a:bodyPr/>
        <a:lstStyle/>
        <a:p>
          <a:endParaRPr lang="es-ES"/>
        </a:p>
      </dgm:t>
    </dgm:pt>
    <dgm:pt modelId="{07A5332B-62CD-4B10-87E2-131B28B1C691}" type="pres">
      <dgm:prSet presAssocID="{8939A729-4C14-4EE4-AE6F-2F9FEDE09E77}" presName="hierRoot2" presStyleCnt="0">
        <dgm:presLayoutVars>
          <dgm:hierBranch val="init"/>
        </dgm:presLayoutVars>
      </dgm:prSet>
      <dgm:spPr/>
    </dgm:pt>
    <dgm:pt modelId="{4AB1B662-264D-497F-BFDA-85D5DA1A2320}" type="pres">
      <dgm:prSet presAssocID="{8939A729-4C14-4EE4-AE6F-2F9FEDE09E77}" presName="rootComposite" presStyleCnt="0"/>
      <dgm:spPr/>
    </dgm:pt>
    <dgm:pt modelId="{65D9F835-6A4F-4FE0-857F-D88984988C6D}" type="pres">
      <dgm:prSet presAssocID="{8939A729-4C14-4EE4-AE6F-2F9FEDE09E77}" presName="rootText" presStyleLbl="node2" presStyleIdx="3" presStyleCnt="4" custScaleX="137897" custScaleY="153679" custLinFactNeighborY="13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5F3C49-19DC-4B1B-B7BB-C0D5C9E41609}" type="pres">
      <dgm:prSet presAssocID="{8939A729-4C14-4EE4-AE6F-2F9FEDE09E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FB44E7E8-9A9B-4A72-B1B2-29B19537C481}" type="pres">
      <dgm:prSet presAssocID="{8939A729-4C14-4EE4-AE6F-2F9FEDE09E77}" presName="hierChild4" presStyleCnt="0"/>
      <dgm:spPr/>
    </dgm:pt>
    <dgm:pt modelId="{0C085AB0-47FB-432B-8D1C-C574FE3BB03E}" type="pres">
      <dgm:prSet presAssocID="{8939A729-4C14-4EE4-AE6F-2F9FEDE09E77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99891" custScaleY="110137" custLinFactNeighborX="-19593" custLinFactNeighborY="-34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9983AC69-3753-4D26-8A01-58620E9AE769}" type="presOf" srcId="{95F80771-30F9-42A9-9E35-F3966DCF1279}" destId="{7DA527A3-891E-47EE-BE68-DA5DFD406E05}" srcOrd="0" destOrd="0" presId="urn:microsoft.com/office/officeart/2005/8/layout/orgChart1"/>
    <dgm:cxn modelId="{C58B5365-6FA4-425A-8459-FCB8CB190A2E}" type="presOf" srcId="{510DC284-7493-44A0-9F06-FA797E334D25}" destId="{A0556C46-0175-412D-A70E-2C723E9C162B}" srcOrd="0" destOrd="0" presId="urn:microsoft.com/office/officeart/2005/8/layout/orgChart1"/>
    <dgm:cxn modelId="{3439FD53-B5A2-44F5-B240-2B812932F055}" type="presOf" srcId="{F12C8146-B3C9-4C6D-9CF3-93EE812BC9F1}" destId="{EEAE0B38-5E10-436A-9F5A-784D9D0381FA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AE6F809B-C730-4117-BDA5-C12A2E026185}" type="presOf" srcId="{8939A729-4C14-4EE4-AE6F-2F9FEDE09E77}" destId="{65D9F835-6A4F-4FE0-857F-D88984988C6D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1702AE61-A3A1-4947-A502-17830D7587D3}" srcId="{8F3A5752-0B5D-4641-8E32-CCA038B23664}" destId="{8939A729-4C14-4EE4-AE6F-2F9FEDE09E77}" srcOrd="4" destOrd="0" parTransId="{F12C8146-B3C9-4C6D-9CF3-93EE812BC9F1}" sibTransId="{0EBB810D-AF4A-4FA4-82A0-A5616426EA69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E554BDF-E683-49C3-8B66-6635BB1889AB}" type="presOf" srcId="{8939A729-4C14-4EE4-AE6F-2F9FEDE09E77}" destId="{985F3C49-19DC-4B1B-B7BB-C0D5C9E41609}" srcOrd="1" destOrd="0" presId="urn:microsoft.com/office/officeart/2005/8/layout/orgChart1"/>
    <dgm:cxn modelId="{BC9B3BD5-5B40-49A2-A606-7EFB731C366B}" type="presOf" srcId="{2EC64752-927D-40DD-A0B9-BC3BA63D4E06}" destId="{1B46B926-CC39-4D46-BFD2-5A2F6BA913F6}" srcOrd="0" destOrd="0" presId="urn:microsoft.com/office/officeart/2005/8/layout/orgChart1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A08DB6F-553A-4FF6-A71F-C4EB580023BF}" type="presParOf" srcId="{24392372-3E5C-4E83-A7A2-75B2D5C4B789}" destId="{7DA527A3-891E-47EE-BE68-DA5DFD406E05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99269E0D-9D75-4709-9E9F-41794D58CA3F}" type="presParOf" srcId="{24392372-3E5C-4E83-A7A2-75B2D5C4B789}" destId="{A0556C46-0175-412D-A70E-2C723E9C162B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FEEF9F9B-160C-46CF-8943-9C928EB260F9}" type="presParOf" srcId="{24392372-3E5C-4E83-A7A2-75B2D5C4B789}" destId="{1B46B926-CC39-4D46-BFD2-5A2F6BA913F6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BE6122C2-02B8-4A5C-8A40-FD33904EA1E4}" type="presParOf" srcId="{24392372-3E5C-4E83-A7A2-75B2D5C4B789}" destId="{EEAE0B38-5E10-436A-9F5A-784D9D0381FA}" srcOrd="6" destOrd="0" presId="urn:microsoft.com/office/officeart/2005/8/layout/orgChart1"/>
    <dgm:cxn modelId="{1911DF03-5FE4-4464-9D00-B264B4738FD9}" type="presParOf" srcId="{24392372-3E5C-4E83-A7A2-75B2D5C4B789}" destId="{07A5332B-62CD-4B10-87E2-131B28B1C691}" srcOrd="7" destOrd="0" presId="urn:microsoft.com/office/officeart/2005/8/layout/orgChart1"/>
    <dgm:cxn modelId="{3FBDBEC3-7848-4D0A-90AD-42B469DD86C7}" type="presParOf" srcId="{07A5332B-62CD-4B10-87E2-131B28B1C691}" destId="{4AB1B662-264D-497F-BFDA-85D5DA1A2320}" srcOrd="0" destOrd="0" presId="urn:microsoft.com/office/officeart/2005/8/layout/orgChart1"/>
    <dgm:cxn modelId="{38363A88-A5EA-4296-B386-FD3786E9799D}" type="presParOf" srcId="{4AB1B662-264D-497F-BFDA-85D5DA1A2320}" destId="{65D9F835-6A4F-4FE0-857F-D88984988C6D}" srcOrd="0" destOrd="0" presId="urn:microsoft.com/office/officeart/2005/8/layout/orgChart1"/>
    <dgm:cxn modelId="{B898FDB0-853D-4114-A152-402AD887AB8D}" type="presParOf" srcId="{4AB1B662-264D-497F-BFDA-85D5DA1A2320}" destId="{985F3C49-19DC-4B1B-B7BB-C0D5C9E41609}" srcOrd="1" destOrd="0" presId="urn:microsoft.com/office/officeart/2005/8/layout/orgChart1"/>
    <dgm:cxn modelId="{C564F921-5B02-44AA-85E9-CF6616546B75}" type="presParOf" srcId="{07A5332B-62CD-4B10-87E2-131B28B1C691}" destId="{FB44E7E8-9A9B-4A72-B1B2-29B19537C481}" srcOrd="1" destOrd="0" presId="urn:microsoft.com/office/officeart/2005/8/layout/orgChart1"/>
    <dgm:cxn modelId="{42AAE9F4-FCAE-4CCA-843D-DAB17EC63A58}" type="presParOf" srcId="{07A5332B-62CD-4B10-87E2-131B28B1C691}" destId="{0C085AB0-47FB-432B-8D1C-C574FE3BB03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</a:p>
        <a:p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Bibliotecas</a:t>
          </a: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845AE-EF23-4A6A-9E10-193F3ED5CD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</dgm:t>
    </dgm:pt>
    <dgm:pt modelId="{D7DF4EBB-1C87-4D89-8835-B1C899530548}" type="parTrans" cxnId="{C2FA502A-8DE8-44AA-BEB6-DA1F6F2655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2ECA70-42A3-4185-A50B-5E20C480044D}" type="sibTrans" cxnId="{C2FA502A-8DE8-44AA-BEB6-DA1F6F2655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6693" custScaleY="115841" custLinFactNeighborX="16" custLinFactNeighborY="4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6" custScaleX="82868" custScaleY="78473" custLinFactNeighborX="-9069" custLinFactNeighborY="45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6" custScaleX="82868" custScaleY="78473" custLinFactNeighborX="150" custLinFactNeighborY="45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6" custScaleX="82868" custScaleY="78473" custLinFactNeighborX="-9069" custLinFactNeighborY="50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6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6" custScaleX="82868" custScaleY="78473" custLinFactNeighborX="150" custLinFactNeighborY="50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6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4" presStyleCnt="6" custScaleX="82868" custScaleY="78473" custLinFactNeighborX="-9769" custLinFactNeighborY="-342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02BD10A4-E4EE-4F43-B317-446F0B2C7C30}" type="pres">
      <dgm:prSet presAssocID="{D7DF4EBB-1C87-4D89-8835-B1C899530548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55009594-8493-426F-9362-24ABDB9DA2A3}" type="pres">
      <dgm:prSet presAssocID="{FCA845AE-EF23-4A6A-9E10-193F3ED5CDC6}" presName="hierRoot3" presStyleCnt="0">
        <dgm:presLayoutVars>
          <dgm:hierBranch val="init"/>
        </dgm:presLayoutVars>
      </dgm:prSet>
      <dgm:spPr/>
    </dgm:pt>
    <dgm:pt modelId="{E788BEF6-F577-4D13-9292-86F63CB27490}" type="pres">
      <dgm:prSet presAssocID="{FCA845AE-EF23-4A6A-9E10-193F3ED5CDC6}" presName="rootComposite3" presStyleCnt="0"/>
      <dgm:spPr/>
    </dgm:pt>
    <dgm:pt modelId="{55FC6854-F915-4990-894F-8A240324B76E}" type="pres">
      <dgm:prSet presAssocID="{FCA845AE-EF23-4A6A-9E10-193F3ED5CDC6}" presName="rootText3" presStyleLbl="asst1" presStyleIdx="5" presStyleCnt="6" custScaleX="82868" custScaleY="78473" custLinFactNeighborX="1203" custLinFactNeighborY="-342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5DAFB-CD80-43C2-9FEB-8944F20E7FC2}" type="pres">
      <dgm:prSet presAssocID="{FCA845AE-EF23-4A6A-9E10-193F3ED5CDC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5B6A874-2E28-44E0-A951-C8633B0A1C78}" type="pres">
      <dgm:prSet presAssocID="{FCA845AE-EF23-4A6A-9E10-193F3ED5CDC6}" presName="hierChild6" presStyleCnt="0"/>
      <dgm:spPr/>
    </dgm:pt>
    <dgm:pt modelId="{8DB6937A-7E1B-402D-9EDA-EE4E90BE6F14}" type="pres">
      <dgm:prSet presAssocID="{FCA845AE-EF23-4A6A-9E10-193F3ED5CDC6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C2FA502A-8DE8-44AA-BEB6-DA1F6F26557C}" srcId="{8F3A5752-0B5D-4641-8E32-CCA038B23664}" destId="{FCA845AE-EF23-4A6A-9E10-193F3ED5CDC6}" srcOrd="5" destOrd="0" parTransId="{D7DF4EBB-1C87-4D89-8835-B1C899530548}" sibTransId="{362ECA70-42A3-4185-A50B-5E20C480044D}"/>
    <dgm:cxn modelId="{57AE6726-8410-492A-B54A-188BEDA50603}" srcId="{8F3A5752-0B5D-4641-8E32-CCA038B23664}" destId="{824E14EA-2B66-4175-B1DE-9CD4FA87E778}" srcOrd="4" destOrd="0" parTransId="{8491AE73-8CDA-4F78-880B-E1233AE69F28}" sibTransId="{4AB5A0B0-56E3-4927-A818-6094BF58D350}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3" destOrd="0" parTransId="{80B51AF4-1A6B-4086-B2DB-B0A5B0553AE0}" sibTransId="{9E3DA75A-D529-4CEE-A56A-4B836DC8874B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1" destOrd="0" parTransId="{E30B5A59-28E6-4399-8C5A-56973DD9617F}" sibTransId="{42A5C743-EC14-4C3E-8DFA-859ACC3AE93D}"/>
    <dgm:cxn modelId="{A6C68FE4-718C-4410-B49C-18893136EECE}" type="presOf" srcId="{D7DF4EBB-1C87-4D89-8835-B1C899530548}" destId="{02BD10A4-E4EE-4F43-B317-446F0B2C7C3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AAA0CB37-D9EB-4DE4-9319-25A722C22F85}" type="presOf" srcId="{FCA845AE-EF23-4A6A-9E10-193F3ED5CDC6}" destId="{D545DAFB-CD80-43C2-9FEB-8944F20E7FC2}" srcOrd="1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13F5126F-E984-40BC-B235-C442B5AE6AA7}" type="presOf" srcId="{FCA845AE-EF23-4A6A-9E10-193F3ED5CDC6}" destId="{55FC6854-F915-4990-894F-8A240324B76E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  <dgm:cxn modelId="{E588C462-58B4-43E6-B56C-CCD6D4C68F06}" type="presParOf" srcId="{A6F0A5A3-E43A-49BF-827F-04D361BA9BF3}" destId="{0586DF45-5330-456D-A014-C623E6C0B244}" srcOrd="8" destOrd="0" presId="urn:microsoft.com/office/officeart/2005/8/layout/orgChart1"/>
    <dgm:cxn modelId="{CF8A524C-F8E5-4FB7-98F7-C4DC0268EAF6}" type="presParOf" srcId="{A6F0A5A3-E43A-49BF-827F-04D361BA9BF3}" destId="{81A04A21-A9FB-4FA7-B801-1B5B758E513F}" srcOrd="9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F7BC972-83B2-4328-8D17-3BBA3028C23B}" type="presParOf" srcId="{A6F0A5A3-E43A-49BF-827F-04D361BA9BF3}" destId="{02BD10A4-E4EE-4F43-B317-446F0B2C7C30}" srcOrd="10" destOrd="0" presId="urn:microsoft.com/office/officeart/2005/8/layout/orgChart1"/>
    <dgm:cxn modelId="{AF2F6A27-6D5E-4CE6-8688-2F931BE31731}" type="presParOf" srcId="{A6F0A5A3-E43A-49BF-827F-04D361BA9BF3}" destId="{55009594-8493-426F-9362-24ABDB9DA2A3}" srcOrd="11" destOrd="0" presId="urn:microsoft.com/office/officeart/2005/8/layout/orgChart1"/>
    <dgm:cxn modelId="{1D639F61-A866-4C5C-A619-BD11212B9980}" type="presParOf" srcId="{55009594-8493-426F-9362-24ABDB9DA2A3}" destId="{E788BEF6-F577-4D13-9292-86F63CB27490}" srcOrd="0" destOrd="0" presId="urn:microsoft.com/office/officeart/2005/8/layout/orgChart1"/>
    <dgm:cxn modelId="{079E74E0-165D-4C71-8F2B-FF74E6FEE3F5}" type="presParOf" srcId="{E788BEF6-F577-4D13-9292-86F63CB27490}" destId="{55FC6854-F915-4990-894F-8A240324B76E}" srcOrd="0" destOrd="0" presId="urn:microsoft.com/office/officeart/2005/8/layout/orgChart1"/>
    <dgm:cxn modelId="{CC4D6AB1-2FD6-4706-9BD3-78290C38E9FB}" type="presParOf" srcId="{E788BEF6-F577-4D13-9292-86F63CB27490}" destId="{D545DAFB-CD80-43C2-9FEB-8944F20E7FC2}" srcOrd="1" destOrd="0" presId="urn:microsoft.com/office/officeart/2005/8/layout/orgChart1"/>
    <dgm:cxn modelId="{945BDB7D-C18E-4D3C-B58B-C42E0C5D690D}" type="presParOf" srcId="{55009594-8493-426F-9362-24ABDB9DA2A3}" destId="{B5B6A874-2E28-44E0-A951-C8633B0A1C78}" srcOrd="1" destOrd="0" presId="urn:microsoft.com/office/officeart/2005/8/layout/orgChart1"/>
    <dgm:cxn modelId="{1992CCF1-EC4B-4C21-B0D3-D21A23786B49}" type="presParOf" srcId="{55009594-8493-426F-9362-24ABDB9DA2A3}" destId="{8DB6937A-7E1B-402D-9EDA-EE4E90BE6F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Ejecutivo(a) Enlace</a:t>
          </a: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</a:t>
          </a: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 A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endParaRPr lang="es-ES" sz="1200" dirty="0">
            <a:solidFill>
              <a:schemeClr val="tx1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68113" custScaleY="152919" custLinFactNeighborY="63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39619" custScaleY="87357" custLinFactNeighborX="-12313" custLinFactNeighborY="83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39619" custScaleY="87357" custLinFactNeighborX="12313" custLinFactNeighborY="83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39619" custScaleY="87357" custLinFactNeighborX="-12313" custLinFactNeighborY="74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39619" custScaleY="217323" custLinFactNeighborX="12313" custLinFactNeighborY="73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39619" custScaleY="87379" custLinFactNeighborX="-12313" custLinFactNeighborY="6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39619" custScaleY="87379" custLinFactNeighborX="12313" custLinFactNeighborY="6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39619" custScaleY="87357" custLinFactNeighborX="-12313" custLinFactNeighborY="656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39619" custScaleY="87357" custLinFactNeighborX="12313" custLinFactNeighborY="656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39619" custScaleY="87357" custLinFactY="-118877" custLinFactNeighborX="-12313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 Lector</a:t>
          </a: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431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9441" custLinFactNeighborY="31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9441" custLinFactNeighborY="31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9441" custLinFactNeighborY="31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9441" custLinFactNeighborY="31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9441" custLinFactNeighborY="31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9441" custLinFactNeighborY="31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ScaleX="121253" custScaleY="127316" custLinFactY="51365" custLinFactNeighborX="-62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ScaleX="121253" custScaleY="127316" custLinFactY="51365" custLinFactNeighborX="624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ScaleX="121253" custScaleY="127316" custLinFactY="-81675" custLinFactNeighborX="-623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ScaleX="121253" custScaleY="127316" custLinFactY="-81675" custLinFactNeighborX="624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33392" custScaleY="37266" custLinFactNeighborY="47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25756" custScaleY="29972" custLinFactNeighborX="3532" custLinFactNeighborY="-2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25756" custScaleY="29972" custLinFactNeighborX="-3532" custLinFactNeighborY="-2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86506" custLinFactNeighborX="-30" custLinFactNeighborY="-5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2365" custScaleY="72423" custLinFactNeighborX="3" custLinFactNeighborY="-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Programas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53862" custScaleY="60595" custLinFactNeighborX="12" custLinFactNeighborY="15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41943" custScaleY="43108" custLinFactNeighborX="12" custLinFactNeighborY="-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38716" custScaleY="45091" custLinFactNeighborX="12" custLinFactNeighborY="-224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Administrativo(a) Parques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Monterrey 400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Aztlán</a:t>
          </a: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Canoas</a:t>
          </a: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Secretaria(o)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/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Oficial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2057477-8756-4C05-A2C2-85955CF5DA3B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Mantenimiento y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Rehabilitación de Parques</a:t>
          </a:r>
          <a:endParaRPr lang="es-ES" sz="1200" b="0" dirty="0">
            <a:solidFill>
              <a:schemeClr val="tx1"/>
            </a:solidFill>
          </a:endParaRPr>
        </a:p>
      </dgm:t>
    </dgm:pt>
    <dgm:pt modelId="{89EC855D-DC5D-49B1-B7AA-1B2E30D44F44}" type="parTrans" cxnId="{3600BB5A-DA54-4F1E-9EF1-CC133EC0A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A77A4-D586-4E91-BDD0-B6A2B214EC00}" type="sibTrans" cxnId="{3600BB5A-DA54-4F1E-9EF1-CC133EC0A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6529" custScaleY="127634" custLinFactNeighborY="20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108356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ScaleY="108356" custLinFactNeighborY="-3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108356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108356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5" custScaleX="110523" custScaleY="79773" custLinFactY="25814" custLinFactNeighborX="-876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5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  <dgm:pt modelId="{F5308E28-697E-49B3-939F-7B709072B51A}" type="pres">
      <dgm:prSet presAssocID="{89EC855D-DC5D-49B1-B7AA-1B2E30D44F44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C6F8DCE8-9FD6-40BC-9529-96950E6B6FF9}" type="pres">
      <dgm:prSet presAssocID="{52057477-8756-4C05-A2C2-85955CF5DA3B}" presName="hierRoot3" presStyleCnt="0">
        <dgm:presLayoutVars>
          <dgm:hierBranch val="init"/>
        </dgm:presLayoutVars>
      </dgm:prSet>
      <dgm:spPr/>
    </dgm:pt>
    <dgm:pt modelId="{D5255FD6-E9AC-4C95-979F-BF7F506DE3F7}" type="pres">
      <dgm:prSet presAssocID="{52057477-8756-4C05-A2C2-85955CF5DA3B}" presName="rootComposite3" presStyleCnt="0"/>
      <dgm:spPr/>
    </dgm:pt>
    <dgm:pt modelId="{2B14A2D4-E372-4041-91E8-B64A4D3B62A8}" type="pres">
      <dgm:prSet presAssocID="{52057477-8756-4C05-A2C2-85955CF5DA3B}" presName="rootText3" presStyleLbl="asst1" presStyleIdx="1" presStyleCnt="5" custScaleX="110523" custScaleY="79773" custLinFactY="25814" custLinFactNeighborX="927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EF5E5D-67F6-4139-B864-346FDD5199A6}" type="pres">
      <dgm:prSet presAssocID="{52057477-8756-4C05-A2C2-85955CF5DA3B}" presName="rootConnector3" presStyleLbl="asst1" presStyleIdx="1" presStyleCnt="5"/>
      <dgm:spPr/>
      <dgm:t>
        <a:bodyPr/>
        <a:lstStyle/>
        <a:p>
          <a:endParaRPr lang="es-ES"/>
        </a:p>
      </dgm:t>
    </dgm:pt>
    <dgm:pt modelId="{C2B265B9-4CA5-45CF-923D-A82A1B542270}" type="pres">
      <dgm:prSet presAssocID="{52057477-8756-4C05-A2C2-85955CF5DA3B}" presName="hierChild6" presStyleCnt="0"/>
      <dgm:spPr/>
    </dgm:pt>
    <dgm:pt modelId="{E88FA85A-C3E6-4016-8A94-995AE67AD8C1}" type="pres">
      <dgm:prSet presAssocID="{52057477-8756-4C05-A2C2-85955CF5DA3B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2" presStyleCnt="5" custScaleX="110523" custScaleY="79773" custLinFactNeighborX="-8767" custLinFactNeighborY="92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3" presStyleCnt="5" custScaleX="88852" custScaleY="88444" custLinFactY="-28111" custLinFactNeighborX="36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4" presStyleCnt="5" custScaleX="88852" custScaleY="88444" custLinFactY="-100000" custLinFactNeighborX="7332" custLinFactNeighborY="-170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4" presStyleCnt="5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FDCCB858-2684-4BD7-9CE2-4D2C256A03D5}" type="presOf" srcId="{89EC855D-DC5D-49B1-B7AA-1B2E30D44F44}" destId="{F5308E28-697E-49B3-939F-7B709072B51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4768DB9-5BFA-4EAF-8438-6E260E5A0F79}" srcId="{8FE150CD-F776-47B8-84A5-F2CF7ACAAC56}" destId="{8071D23A-AD2B-48A3-BDB4-A26A7CB42C69}" srcOrd="5" destOrd="0" parTransId="{D7CBB88F-7B9D-48F0-A5EA-1B763559A139}" sibTransId="{67D46E33-C5B1-4703-93C3-4CAC9BDC6362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02AE127F-DD09-4CB5-A33D-FD35C9CA3DA1}" type="presOf" srcId="{52057477-8756-4C05-A2C2-85955CF5DA3B}" destId="{2B14A2D4-E372-4041-91E8-B64A4D3B62A8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92FB83AA-0FA6-486A-BC4B-AFA68EFA20EE}" type="presOf" srcId="{52057477-8756-4C05-A2C2-85955CF5DA3B}" destId="{EFEF5E5D-67F6-4139-B864-346FDD5199A6}" srcOrd="1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A2788D67-AE69-4AC9-AA51-C915380F1090}" srcId="{8FE150CD-F776-47B8-84A5-F2CF7ACAAC56}" destId="{089E3200-BD19-43DB-A09B-13623A36E541}" srcOrd="4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20FE3167-FD67-467A-9BC1-AACD2530F61F}" srcId="{8FE150CD-F776-47B8-84A5-F2CF7ACAAC56}" destId="{8B7E1B47-9E4D-4C5A-BC05-B4B7E4C35460}" srcOrd="7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2EA826A4-87FA-46E9-94F8-8D9CC94AF96B}" srcId="{8FE150CD-F776-47B8-84A5-F2CF7ACAAC56}" destId="{90BB4C0D-1FEF-4863-8607-CC3880343291}" srcOrd="6" destOrd="0" parTransId="{97EE24D9-DCC4-4F9F-8DE2-60DDDB17808E}" sibTransId="{9CCB642F-07E6-4D6D-B650-3C5BD2C58F3B}"/>
    <dgm:cxn modelId="{3600BB5A-DA54-4F1E-9EF1-CC133EC0A3C7}" srcId="{8FE150CD-F776-47B8-84A5-F2CF7ACAAC56}" destId="{52057477-8756-4C05-A2C2-85955CF5DA3B}" srcOrd="1" destOrd="0" parTransId="{89EC855D-DC5D-49B1-B7AA-1B2E30D44F44}" sibTransId="{437A77A4-D586-4E91-BDD0-B6A2B214EC00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1A335C9E-B407-4E79-B00A-E2676FA6E1AC}" srcId="{8FE150CD-F776-47B8-84A5-F2CF7ACAAC56}" destId="{E0B82665-92F0-42D0-9FBF-2F1C42A89475}" srcOrd="3" destOrd="0" parTransId="{94713F4F-B707-4102-917B-6EA47CF83563}" sibTransId="{47477331-0019-45B3-8B48-F2F3C5623E74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567A5FF3-2353-482C-8515-7A728124BC0C}" srcId="{8FE150CD-F776-47B8-84A5-F2CF7ACAAC56}" destId="{01CD8C53-BFB0-4EAB-BECE-CE26ACA1A2AD}" srcOrd="2" destOrd="0" parTransId="{529EE65C-D38D-439D-B21E-2B8339710767}" sibTransId="{F49E1DD3-1EF0-4E34-BAA6-5DEA19B91177}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D4304843-9508-4141-958F-159A42156B0E}" srcId="{8FE150CD-F776-47B8-84A5-F2CF7ACAAC56}" destId="{110162E8-E59C-483D-802E-CDB254C99A9C}" srcOrd="8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  <dgm:cxn modelId="{78FD77A4-3181-4119-9727-C6D2ADFE35DE}" type="presParOf" srcId="{6C6761D7-23C2-469E-8A4C-4D9E88EC72E6}" destId="{F5308E28-697E-49B3-939F-7B709072B51A}" srcOrd="2" destOrd="0" presId="urn:microsoft.com/office/officeart/2005/8/layout/orgChart1"/>
    <dgm:cxn modelId="{77085846-2B48-4B69-9E37-95FA170CB66A}" type="presParOf" srcId="{6C6761D7-23C2-469E-8A4C-4D9E88EC72E6}" destId="{C6F8DCE8-9FD6-40BC-9529-96950E6B6FF9}" srcOrd="3" destOrd="0" presId="urn:microsoft.com/office/officeart/2005/8/layout/orgChart1"/>
    <dgm:cxn modelId="{478C95EE-FF2B-4C60-92E0-4FA6E2F1D1CE}" type="presParOf" srcId="{C6F8DCE8-9FD6-40BC-9529-96950E6B6FF9}" destId="{D5255FD6-E9AC-4C95-979F-BF7F506DE3F7}" srcOrd="0" destOrd="0" presId="urn:microsoft.com/office/officeart/2005/8/layout/orgChart1"/>
    <dgm:cxn modelId="{8F11E57F-6F38-40C2-8123-3BCDAEA0E641}" type="presParOf" srcId="{D5255FD6-E9AC-4C95-979F-BF7F506DE3F7}" destId="{2B14A2D4-E372-4041-91E8-B64A4D3B62A8}" srcOrd="0" destOrd="0" presId="urn:microsoft.com/office/officeart/2005/8/layout/orgChart1"/>
    <dgm:cxn modelId="{B06293DD-8C29-49A4-AD3E-6E03FA9F9FCD}" type="presParOf" srcId="{D5255FD6-E9AC-4C95-979F-BF7F506DE3F7}" destId="{EFEF5E5D-67F6-4139-B864-346FDD5199A6}" srcOrd="1" destOrd="0" presId="urn:microsoft.com/office/officeart/2005/8/layout/orgChart1"/>
    <dgm:cxn modelId="{5FC43392-ACDB-4B25-8A72-4B7A2732BF25}" type="presParOf" srcId="{C6F8DCE8-9FD6-40BC-9529-96950E6B6FF9}" destId="{C2B265B9-4CA5-45CF-923D-A82A1B542270}" srcOrd="1" destOrd="0" presId="urn:microsoft.com/office/officeart/2005/8/layout/orgChart1"/>
    <dgm:cxn modelId="{F637E526-CC37-4575-8836-ED73972A45A0}" type="presParOf" srcId="{C6F8DCE8-9FD6-40BC-9529-96950E6B6FF9}" destId="{E88FA85A-C3E6-4016-8A94-995AE67AD8C1}" srcOrd="2" destOrd="0" presId="urn:microsoft.com/office/officeart/2005/8/layout/orgChart1"/>
    <dgm:cxn modelId="{D1E7A915-088D-4B7A-A401-EB31A576A3A7}" type="presParOf" srcId="{6C6761D7-23C2-469E-8A4C-4D9E88EC72E6}" destId="{D4892970-E4C4-490B-87BC-0BDE270048F3}" srcOrd="4" destOrd="0" presId="urn:microsoft.com/office/officeart/2005/8/layout/orgChart1"/>
    <dgm:cxn modelId="{4A0D35B1-39CC-449A-8B7C-A47ED3FAD891}" type="presParOf" srcId="{6C6761D7-23C2-469E-8A4C-4D9E88EC72E6}" destId="{06A1E4F1-F83C-4474-817F-352F1A9080CD}" srcOrd="5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6" destOrd="0" presId="urn:microsoft.com/office/officeart/2005/8/layout/orgChart1"/>
    <dgm:cxn modelId="{7860906C-3EC1-4E2D-93FE-32CEE47A32E6}" type="presParOf" srcId="{6C6761D7-23C2-469E-8A4C-4D9E88EC72E6}" destId="{6D1EE43B-9034-469A-A69C-408C4FB20B9B}" srcOrd="7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8" destOrd="0" presId="urn:microsoft.com/office/officeart/2005/8/layout/orgChart1"/>
    <dgm:cxn modelId="{A29E2B51-8539-4FEE-AD75-BE05CE578804}" type="presParOf" srcId="{6C6761D7-23C2-469E-8A4C-4D9E88EC72E6}" destId="{1EC7791B-D1C7-4B70-BEA5-6DD92DE1129B}" srcOrd="9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8398691-AEDA-4CB7-AAB8-00DB4453B6F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Capacitación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Profesionales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Especialistas 1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Auxiliares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0026" custScaleY="73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53866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49557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49557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General de Parque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Alameda y Canoas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  <a:latin typeface="+mn-lt"/>
            </a:rPr>
            <a:t>Jefe(a) Parque </a:t>
          </a:r>
          <a:br>
            <a:rPr lang="es-MX" altLang="es-ES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ES" sz="1200" b="0" dirty="0" smtClean="0">
              <a:solidFill>
                <a:schemeClr val="tx1"/>
              </a:solidFill>
              <a:latin typeface="+mn-lt"/>
            </a:rPr>
            <a:t>Alameda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B55C8FB3-3613-4C02-AB0B-38AFA450D947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Carpinteros(as)</a:t>
          </a:r>
          <a:endParaRPr lang="es-ES" sz="1200" dirty="0">
            <a:latin typeface="+mn-lt"/>
          </a:endParaRPr>
        </a:p>
      </dgm:t>
    </dgm:pt>
    <dgm:pt modelId="{D2A1D5CB-AAFD-477F-BB87-B12E9305F1B8}" type="parTrans" cxnId="{433228D7-D347-4EFD-9759-471D76160F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66817D3-8978-4D23-94E3-68F38A3B6923}" type="sibTrans" cxnId="{433228D7-D347-4EFD-9759-471D76160F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3EBFCFC-7716-48C3-BA8B-902B04C709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Chofer</a:t>
          </a:r>
          <a:endParaRPr lang="es-ES" sz="1200" dirty="0">
            <a:latin typeface="+mn-lt"/>
          </a:endParaRPr>
        </a:p>
      </dgm:t>
    </dgm:pt>
    <dgm:pt modelId="{59DBA51A-8286-4C80-A865-F8B78E612C2D}" type="parTrans" cxnId="{878EF550-4668-4408-9C8C-34CC6C1882F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F14FF49-3E78-4F0E-9854-ED0507E0BC62}" type="sibTrans" cxnId="{878EF550-4668-4408-9C8C-34CC6C1882F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A36953A-7C1D-4C00-A7BC-113CA0FD95D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Oficial Administrativo(a)</a:t>
          </a:r>
          <a:endParaRPr lang="es-ES" sz="1200" dirty="0">
            <a:latin typeface="+mn-lt"/>
          </a:endParaRPr>
        </a:p>
      </dgm:t>
    </dgm:pt>
    <dgm:pt modelId="{96F5633D-1E73-48DB-8ABC-17ACF1551AC5}" type="parTrans" cxnId="{7600D155-12BF-4D7B-8FBB-3E8A3987BA1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D1058E1-0B31-44D2-BBB9-A45EA9274081}" type="sibTrans" cxnId="{7600D155-12BF-4D7B-8FBB-3E8A3987BA1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EE3BBAF-A40B-4ED4-AD0E-2706A91ECA4E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+mn-lt"/>
            </a:rPr>
            <a:t>Encargado(a) Sección</a:t>
          </a:r>
          <a:endParaRPr lang="es-ES" sz="1200" dirty="0">
            <a:latin typeface="+mn-lt"/>
          </a:endParaRPr>
        </a:p>
      </dgm:t>
    </dgm:pt>
    <dgm:pt modelId="{377A1246-0C51-43E5-AE1B-1600C08CE4E0}" type="parTrans" cxnId="{E97B13DD-C81C-4DC9-A94D-D8234A7B5CD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74D0F00-10B2-4FFE-88E6-46B9DB6B661C}" type="sibTrans" cxnId="{E97B13DD-C81C-4DC9-A94D-D8234A7B5CD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3AD846-35C8-4F0D-A15A-74F658EE1C66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latin typeface="+mn-lt"/>
          </a:endParaRPr>
        </a:p>
      </dgm:t>
    </dgm:pt>
    <dgm:pt modelId="{1894FD28-02B8-49EA-9C03-39CF71AF01D6}" type="parTrans" cxnId="{BABEA5C1-E2F9-4387-8CCA-4DF20D0D46A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3A5E425-AB87-445A-8947-880EB0E83FED}" type="sibTrans" cxnId="{BABEA5C1-E2F9-4387-8CCA-4DF20D0D46A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62C55AE-510C-4C30-944C-48002DE72039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latin typeface="+mn-lt"/>
          </a:endParaRPr>
        </a:p>
      </dgm:t>
    </dgm:pt>
    <dgm:pt modelId="{76855DEC-0D17-4864-AA91-4457CEB75523}" type="parTrans" cxnId="{B3103BD2-0CBC-487E-B6F4-BC15B41ED31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D6C3887-5A4E-41BD-8BA3-1757C34C4CB3}" type="sibTrans" cxnId="{B3103BD2-0CBC-487E-B6F4-BC15B41ED31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1D699E7-A5F1-49A5-9556-A97A86593EF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Supervisores(as)</a:t>
          </a:r>
          <a:endParaRPr lang="es-ES" sz="1200" dirty="0">
            <a:latin typeface="+mn-lt"/>
          </a:endParaRPr>
        </a:p>
      </dgm:t>
    </dgm:pt>
    <dgm:pt modelId="{2D91356B-6AF1-4156-B342-5C9071012BBC}" type="parTrans" cxnId="{78E2340D-C3F3-46C5-BD55-FC92E349569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AFFF10-5201-42A9-B8FD-047A5875EBB8}" type="sibTrans" cxnId="{78E2340D-C3F3-46C5-BD55-FC92E349569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D1C6150-CF66-491A-9898-8C2953488EC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Plomero(a)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Elemento 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Máquina Liviana</a:t>
          </a:r>
          <a:endParaRPr lang="es-ES" sz="1200" dirty="0">
            <a:latin typeface="+mn-lt"/>
          </a:endParaRPr>
        </a:p>
      </dgm:t>
    </dgm:pt>
    <dgm:pt modelId="{DF3C54C4-E620-4A80-9977-438A0B364B27}" type="parTrans" cxnId="{EFE2A824-2E3F-4A01-BD45-FB1196E8BC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799C1DD-EDB0-45C3-BFAB-06AA99C6F4BC}" type="sibTrans" cxnId="{EFE2A824-2E3F-4A01-BD45-FB1196E8BC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E1C0336-8F8E-4DC9-AC87-297E124F656E}" type="asst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>
            <a:latin typeface="+mn-lt"/>
          </a:endParaRPr>
        </a:p>
      </dgm:t>
    </dgm:pt>
    <dgm:pt modelId="{53463D6C-358D-4B8F-9292-55EAC53B7F65}" type="parTrans" cxnId="{6F3FEE84-7829-4054-B414-3A80F082C64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934E97-5C26-40FE-A721-B4B50629DDE4}" type="sibTrans" cxnId="{6F3FEE84-7829-4054-B414-3A80F082C64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52F4690-9F27-4C11-A81C-3E1243E18978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latin typeface="+mn-lt"/>
          </a:endParaRPr>
        </a:p>
      </dgm:t>
    </dgm:pt>
    <dgm:pt modelId="{71EA70DC-FE0E-4A01-B64C-A891720BC9B3}" type="parTrans" cxnId="{63F6E622-42CE-4B3D-BAEC-E8E5139A0C5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921CE0E-631E-4DCC-9454-0EEEA4AB0491}" type="sibTrans" cxnId="{63F6E622-42CE-4B3D-BAEC-E8E5139A0C5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F1151AE-27C1-4CDA-97ED-111F676E78C5}" type="pres">
      <dgm:prSet presAssocID="{8FE150CD-F776-47B8-84A5-F2CF7ACAAC56}" presName="rootComposite1" presStyleCnt="0"/>
      <dgm:spPr/>
      <dgm:t>
        <a:bodyPr/>
        <a:lstStyle/>
        <a:p>
          <a:endParaRPr lang="es-ES"/>
        </a:p>
      </dgm:t>
    </dgm:pt>
    <dgm:pt modelId="{62EF540E-4252-447C-8160-5AC15DCD8615}" type="pres">
      <dgm:prSet presAssocID="{8FE150CD-F776-47B8-84A5-F2CF7ACAAC56}" presName="rootText1" presStyleLbl="node0" presStyleIdx="0" presStyleCnt="1" custScaleX="178067" custScaleY="165071" custLinFactY="3240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  <dgm:t>
        <a:bodyPr/>
        <a:lstStyle/>
        <a:p>
          <a:endParaRPr lang="es-ES"/>
        </a:p>
      </dgm:t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102283F-4D17-462E-BD85-5D14412867C7}" type="pres">
      <dgm:prSet presAssocID="{01CD8C53-BFB0-4EAB-BECE-CE26ACA1A2AD}" presName="rootComposite" presStyleCnt="0"/>
      <dgm:spPr/>
      <dgm:t>
        <a:bodyPr/>
        <a:lstStyle/>
        <a:p>
          <a:endParaRPr lang="es-ES"/>
        </a:p>
      </dgm:t>
    </dgm:pt>
    <dgm:pt modelId="{F8108F41-11A6-4BB2-8576-6B4930629144}" type="pres">
      <dgm:prSet presAssocID="{01CD8C53-BFB0-4EAB-BECE-CE26ACA1A2AD}" presName="rootText" presStyleLbl="node2" presStyleIdx="0" presStyleCnt="1" custScaleX="124753" custScaleY="123933" custLinFactY="5902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  <dgm:t>
        <a:bodyPr/>
        <a:lstStyle/>
        <a:p>
          <a:endParaRPr lang="es-ES"/>
        </a:p>
      </dgm:t>
    </dgm:pt>
    <dgm:pt modelId="{594E12A0-88F1-4210-B936-7F84A0EC5D79}" type="pres">
      <dgm:prSet presAssocID="{01CD8C53-BFB0-4EAB-BECE-CE26ACA1A2AD}" presName="hierChild5" presStyleCnt="0"/>
      <dgm:spPr/>
      <dgm:t>
        <a:bodyPr/>
        <a:lstStyle/>
        <a:p>
          <a:endParaRPr lang="es-ES"/>
        </a:p>
      </dgm:t>
    </dgm:pt>
    <dgm:pt modelId="{6C749DCF-686D-46F6-BC0E-338503FAE00E}" type="pres">
      <dgm:prSet presAssocID="{D2A1D5CB-AAFD-477F-BB87-B12E9305F1B8}" presName="Name111" presStyleLbl="parChTrans1D3" presStyleIdx="0" presStyleCnt="10"/>
      <dgm:spPr/>
      <dgm:t>
        <a:bodyPr/>
        <a:lstStyle/>
        <a:p>
          <a:endParaRPr lang="es-ES"/>
        </a:p>
      </dgm:t>
    </dgm:pt>
    <dgm:pt modelId="{09C5ED48-E6BE-4449-BF66-D3C569884816}" type="pres">
      <dgm:prSet presAssocID="{B55C8FB3-3613-4C02-AB0B-38AFA450D947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3A716D1-73E6-422D-AC19-AEB638037BF8}" type="pres">
      <dgm:prSet presAssocID="{B55C8FB3-3613-4C02-AB0B-38AFA450D947}" presName="rootComposite3" presStyleCnt="0"/>
      <dgm:spPr/>
      <dgm:t>
        <a:bodyPr/>
        <a:lstStyle/>
        <a:p>
          <a:endParaRPr lang="es-ES"/>
        </a:p>
      </dgm:t>
    </dgm:pt>
    <dgm:pt modelId="{9CCFAA54-64F9-446D-BB5E-4917C22585A9}" type="pres">
      <dgm:prSet presAssocID="{B55C8FB3-3613-4C02-AB0B-38AFA450D947}" presName="rootText3" presStyleLbl="asst2" presStyleIdx="0" presStyleCnt="10" custScaleX="229882" custScaleY="85823" custLinFactY="64135" custLinFactNeighborX="-50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FD0FE-A097-4AB9-84B9-A30F28961725}" type="pres">
      <dgm:prSet presAssocID="{B55C8FB3-3613-4C02-AB0B-38AFA450D947}" presName="rootConnector3" presStyleLbl="asst2" presStyleIdx="0" presStyleCnt="10"/>
      <dgm:spPr/>
      <dgm:t>
        <a:bodyPr/>
        <a:lstStyle/>
        <a:p>
          <a:endParaRPr lang="es-ES"/>
        </a:p>
      </dgm:t>
    </dgm:pt>
    <dgm:pt modelId="{36ADD097-E5BF-47BE-8280-9686F6128A14}" type="pres">
      <dgm:prSet presAssocID="{B55C8FB3-3613-4C02-AB0B-38AFA450D947}" presName="hierChild6" presStyleCnt="0"/>
      <dgm:spPr/>
      <dgm:t>
        <a:bodyPr/>
        <a:lstStyle/>
        <a:p>
          <a:endParaRPr lang="es-ES"/>
        </a:p>
      </dgm:t>
    </dgm:pt>
    <dgm:pt modelId="{7E726E34-9E01-4DC2-9C10-8DE28857B778}" type="pres">
      <dgm:prSet presAssocID="{B55C8FB3-3613-4C02-AB0B-38AFA450D947}" presName="hierChild7" presStyleCnt="0"/>
      <dgm:spPr/>
      <dgm:t>
        <a:bodyPr/>
        <a:lstStyle/>
        <a:p>
          <a:endParaRPr lang="es-ES"/>
        </a:p>
      </dgm:t>
    </dgm:pt>
    <dgm:pt modelId="{DA0CE2A7-4B38-4E6F-A881-FB04847541C1}" type="pres">
      <dgm:prSet presAssocID="{59DBA51A-8286-4C80-A865-F8B78E612C2D}" presName="Name111" presStyleLbl="parChTrans1D3" presStyleIdx="1" presStyleCnt="10"/>
      <dgm:spPr/>
      <dgm:t>
        <a:bodyPr/>
        <a:lstStyle/>
        <a:p>
          <a:endParaRPr lang="es-ES"/>
        </a:p>
      </dgm:t>
    </dgm:pt>
    <dgm:pt modelId="{E0A79316-30F6-4BA8-B53C-BB2D4EA07957}" type="pres">
      <dgm:prSet presAssocID="{73EBFCFC-7716-48C3-BA8B-902B04C7096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FFB7841-B00F-4097-947D-60E648A5C647}" type="pres">
      <dgm:prSet presAssocID="{73EBFCFC-7716-48C3-BA8B-902B04C70960}" presName="rootComposite3" presStyleCnt="0"/>
      <dgm:spPr/>
      <dgm:t>
        <a:bodyPr/>
        <a:lstStyle/>
        <a:p>
          <a:endParaRPr lang="es-ES"/>
        </a:p>
      </dgm:t>
    </dgm:pt>
    <dgm:pt modelId="{774B862C-75EE-4BCD-B2C5-6B8686CA2CEB}" type="pres">
      <dgm:prSet presAssocID="{73EBFCFC-7716-48C3-BA8B-902B04C70960}" presName="rootText3" presStyleLbl="asst2" presStyleIdx="1" presStyleCnt="10" custScaleX="229882" custScaleY="85823" custLinFactY="64135" custLinFactNeighborX="75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4BC09C-E40E-43B0-8A12-C97E0A58A10D}" type="pres">
      <dgm:prSet presAssocID="{73EBFCFC-7716-48C3-BA8B-902B04C70960}" presName="rootConnector3" presStyleLbl="asst2" presStyleIdx="1" presStyleCnt="10"/>
      <dgm:spPr/>
      <dgm:t>
        <a:bodyPr/>
        <a:lstStyle/>
        <a:p>
          <a:endParaRPr lang="es-ES"/>
        </a:p>
      </dgm:t>
    </dgm:pt>
    <dgm:pt modelId="{F515414E-B34D-4180-96F0-2DE5827B7057}" type="pres">
      <dgm:prSet presAssocID="{73EBFCFC-7716-48C3-BA8B-902B04C70960}" presName="hierChild6" presStyleCnt="0"/>
      <dgm:spPr/>
      <dgm:t>
        <a:bodyPr/>
        <a:lstStyle/>
        <a:p>
          <a:endParaRPr lang="es-ES"/>
        </a:p>
      </dgm:t>
    </dgm:pt>
    <dgm:pt modelId="{4F653728-2A81-4198-93F2-9FCB8ED83BF3}" type="pres">
      <dgm:prSet presAssocID="{73EBFCFC-7716-48C3-BA8B-902B04C70960}" presName="hierChild7" presStyleCnt="0"/>
      <dgm:spPr/>
      <dgm:t>
        <a:bodyPr/>
        <a:lstStyle/>
        <a:p>
          <a:endParaRPr lang="es-ES"/>
        </a:p>
      </dgm:t>
    </dgm:pt>
    <dgm:pt modelId="{21BA835E-E381-48E6-80DE-25316B01C592}" type="pres">
      <dgm:prSet presAssocID="{96F5633D-1E73-48DB-8ABC-17ACF1551AC5}" presName="Name111" presStyleLbl="parChTrans1D3" presStyleIdx="2" presStyleCnt="10"/>
      <dgm:spPr/>
      <dgm:t>
        <a:bodyPr/>
        <a:lstStyle/>
        <a:p>
          <a:endParaRPr lang="es-ES"/>
        </a:p>
      </dgm:t>
    </dgm:pt>
    <dgm:pt modelId="{A0ADBF1B-C7A4-470A-B2F8-B05469DA0856}" type="pres">
      <dgm:prSet presAssocID="{2A36953A-7C1D-4C00-A7BC-113CA0FD95DA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D6DA2D-1EBC-4AA1-BEF5-8D40E49C791D}" type="pres">
      <dgm:prSet presAssocID="{2A36953A-7C1D-4C00-A7BC-113CA0FD95DA}" presName="rootComposite3" presStyleCnt="0"/>
      <dgm:spPr/>
      <dgm:t>
        <a:bodyPr/>
        <a:lstStyle/>
        <a:p>
          <a:endParaRPr lang="es-ES"/>
        </a:p>
      </dgm:t>
    </dgm:pt>
    <dgm:pt modelId="{4E883FCD-7785-4030-A380-B5ED40FD0006}" type="pres">
      <dgm:prSet presAssocID="{2A36953A-7C1D-4C00-A7BC-113CA0FD95DA}" presName="rootText3" presStyleLbl="asst2" presStyleIdx="2" presStyleCnt="10" custScaleX="229882" custScaleY="85823" custLinFactY="27075" custLinFactNeighborX="-50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91604E-5E58-484D-BEC2-1D761087DADC}" type="pres">
      <dgm:prSet presAssocID="{2A36953A-7C1D-4C00-A7BC-113CA0FD95DA}" presName="rootConnector3" presStyleLbl="asst2" presStyleIdx="2" presStyleCnt="10"/>
      <dgm:spPr/>
      <dgm:t>
        <a:bodyPr/>
        <a:lstStyle/>
        <a:p>
          <a:endParaRPr lang="es-ES"/>
        </a:p>
      </dgm:t>
    </dgm:pt>
    <dgm:pt modelId="{80E5AC10-D620-424C-AE28-3D1F4B1D7094}" type="pres">
      <dgm:prSet presAssocID="{2A36953A-7C1D-4C00-A7BC-113CA0FD95DA}" presName="hierChild6" presStyleCnt="0"/>
      <dgm:spPr/>
      <dgm:t>
        <a:bodyPr/>
        <a:lstStyle/>
        <a:p>
          <a:endParaRPr lang="es-ES"/>
        </a:p>
      </dgm:t>
    </dgm:pt>
    <dgm:pt modelId="{75FB3F3C-7A70-448D-8DFD-E23E7FA01982}" type="pres">
      <dgm:prSet presAssocID="{2A36953A-7C1D-4C00-A7BC-113CA0FD95DA}" presName="hierChild7" presStyleCnt="0"/>
      <dgm:spPr/>
      <dgm:t>
        <a:bodyPr/>
        <a:lstStyle/>
        <a:p>
          <a:endParaRPr lang="es-ES"/>
        </a:p>
      </dgm:t>
    </dgm:pt>
    <dgm:pt modelId="{F9F57286-25E2-49CB-AF7C-F7C40AAA72D5}" type="pres">
      <dgm:prSet presAssocID="{377A1246-0C51-43E5-AE1B-1600C08CE4E0}" presName="Name111" presStyleLbl="parChTrans1D3" presStyleIdx="3" presStyleCnt="10"/>
      <dgm:spPr/>
      <dgm:t>
        <a:bodyPr/>
        <a:lstStyle/>
        <a:p>
          <a:endParaRPr lang="es-ES"/>
        </a:p>
      </dgm:t>
    </dgm:pt>
    <dgm:pt modelId="{C36EDA64-D3B0-4870-9AB2-31050CFB6F7F}" type="pres">
      <dgm:prSet presAssocID="{DEE3BBAF-A40B-4ED4-AD0E-2706A91ECA4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0E6DA7A-4CAD-4818-9F47-9353806614D4}" type="pres">
      <dgm:prSet presAssocID="{DEE3BBAF-A40B-4ED4-AD0E-2706A91ECA4E}" presName="rootComposite3" presStyleCnt="0"/>
      <dgm:spPr/>
      <dgm:t>
        <a:bodyPr/>
        <a:lstStyle/>
        <a:p>
          <a:endParaRPr lang="es-ES"/>
        </a:p>
      </dgm:t>
    </dgm:pt>
    <dgm:pt modelId="{53205B31-16FD-436A-8133-28170391ECC7}" type="pres">
      <dgm:prSet presAssocID="{DEE3BBAF-A40B-4ED4-AD0E-2706A91ECA4E}" presName="rootText3" presStyleLbl="asst2" presStyleIdx="3" presStyleCnt="10" custScaleX="229882" custScaleY="85823" custLinFactY="27075" custLinFactNeighborX="75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D03ED1-2876-4B51-9607-F76399CDAB0D}" type="pres">
      <dgm:prSet presAssocID="{DEE3BBAF-A40B-4ED4-AD0E-2706A91ECA4E}" presName="rootConnector3" presStyleLbl="asst2" presStyleIdx="3" presStyleCnt="10"/>
      <dgm:spPr/>
      <dgm:t>
        <a:bodyPr/>
        <a:lstStyle/>
        <a:p>
          <a:endParaRPr lang="es-ES"/>
        </a:p>
      </dgm:t>
    </dgm:pt>
    <dgm:pt modelId="{C196138D-2328-43CF-ADE7-56A8853B2295}" type="pres">
      <dgm:prSet presAssocID="{DEE3BBAF-A40B-4ED4-AD0E-2706A91ECA4E}" presName="hierChild6" presStyleCnt="0"/>
      <dgm:spPr/>
      <dgm:t>
        <a:bodyPr/>
        <a:lstStyle/>
        <a:p>
          <a:endParaRPr lang="es-ES"/>
        </a:p>
      </dgm:t>
    </dgm:pt>
    <dgm:pt modelId="{0CBBF661-D80D-41E3-B7F6-62B2C8489B98}" type="pres">
      <dgm:prSet presAssocID="{DEE3BBAF-A40B-4ED4-AD0E-2706A91ECA4E}" presName="hierChild7" presStyleCnt="0"/>
      <dgm:spPr/>
      <dgm:t>
        <a:bodyPr/>
        <a:lstStyle/>
        <a:p>
          <a:endParaRPr lang="es-ES"/>
        </a:p>
      </dgm:t>
    </dgm:pt>
    <dgm:pt modelId="{D359AE42-3136-46E3-AE34-4EB4CE759744}" type="pres">
      <dgm:prSet presAssocID="{1894FD28-02B8-49EA-9C03-39CF71AF01D6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B93CD33D-DBDF-4716-8994-B5E58B17D714}" type="pres">
      <dgm:prSet presAssocID="{5B3AD846-35C8-4F0D-A15A-74F658EE1C66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1DAB6A0-E581-4296-9802-46CBDF0A8D04}" type="pres">
      <dgm:prSet presAssocID="{5B3AD846-35C8-4F0D-A15A-74F658EE1C66}" presName="rootComposite3" presStyleCnt="0"/>
      <dgm:spPr/>
      <dgm:t>
        <a:bodyPr/>
        <a:lstStyle/>
        <a:p>
          <a:endParaRPr lang="es-ES"/>
        </a:p>
      </dgm:t>
    </dgm:pt>
    <dgm:pt modelId="{147084F3-A564-469F-AF38-0B586CF1C2E8}" type="pres">
      <dgm:prSet presAssocID="{5B3AD846-35C8-4F0D-A15A-74F658EE1C66}" presName="rootText3" presStyleLbl="asst2" presStyleIdx="4" presStyleCnt="10" custScaleX="229882" custScaleY="85823" custLinFactNeighborX="-5036" custLinFactNeighborY="9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549D9-F836-4761-9CAF-279F21E3A6B6}" type="pres">
      <dgm:prSet presAssocID="{5B3AD846-35C8-4F0D-A15A-74F658EE1C66}" presName="rootConnector3" presStyleLbl="asst2" presStyleIdx="4" presStyleCnt="10"/>
      <dgm:spPr/>
      <dgm:t>
        <a:bodyPr/>
        <a:lstStyle/>
        <a:p>
          <a:endParaRPr lang="es-ES"/>
        </a:p>
      </dgm:t>
    </dgm:pt>
    <dgm:pt modelId="{9C3E620D-A853-472E-A01E-DDE53D79A5F4}" type="pres">
      <dgm:prSet presAssocID="{5B3AD846-35C8-4F0D-A15A-74F658EE1C66}" presName="hierChild6" presStyleCnt="0"/>
      <dgm:spPr/>
      <dgm:t>
        <a:bodyPr/>
        <a:lstStyle/>
        <a:p>
          <a:endParaRPr lang="es-ES"/>
        </a:p>
      </dgm:t>
    </dgm:pt>
    <dgm:pt modelId="{5F7EF6A3-54E6-4837-8D11-9F4283B332FE}" type="pres">
      <dgm:prSet presAssocID="{5B3AD846-35C8-4F0D-A15A-74F658EE1C66}" presName="hierChild7" presStyleCnt="0"/>
      <dgm:spPr/>
      <dgm:t>
        <a:bodyPr/>
        <a:lstStyle/>
        <a:p>
          <a:endParaRPr lang="es-ES"/>
        </a:p>
      </dgm:t>
    </dgm:pt>
    <dgm:pt modelId="{762EC08E-12C4-4FF6-8B12-A19B21B78A13}" type="pres">
      <dgm:prSet presAssocID="{76855DEC-0D17-4864-AA91-4457CEB75523}" presName="Name111" presStyleLbl="parChTrans1D3" presStyleIdx="5" presStyleCnt="10"/>
      <dgm:spPr/>
      <dgm:t>
        <a:bodyPr/>
        <a:lstStyle/>
        <a:p>
          <a:endParaRPr lang="es-ES"/>
        </a:p>
      </dgm:t>
    </dgm:pt>
    <dgm:pt modelId="{5A8F6218-7F2F-4807-B844-CE34E910DB4C}" type="pres">
      <dgm:prSet presAssocID="{862C55AE-510C-4C30-944C-48002DE72039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53B942B-C2B1-46D8-92C5-2239455BB907}" type="pres">
      <dgm:prSet presAssocID="{862C55AE-510C-4C30-944C-48002DE72039}" presName="rootComposite3" presStyleCnt="0"/>
      <dgm:spPr/>
      <dgm:t>
        <a:bodyPr/>
        <a:lstStyle/>
        <a:p>
          <a:endParaRPr lang="es-ES"/>
        </a:p>
      </dgm:t>
    </dgm:pt>
    <dgm:pt modelId="{B9112665-A178-47B4-A101-BA6D258EB1D6}" type="pres">
      <dgm:prSet presAssocID="{862C55AE-510C-4C30-944C-48002DE72039}" presName="rootText3" presStyleLbl="asst2" presStyleIdx="5" presStyleCnt="10" custScaleX="229882" custScaleY="85823" custLinFactNeighborX="7554" custLinFactNeighborY="9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FDC2B5-C72A-4876-A203-38954BD8F305}" type="pres">
      <dgm:prSet presAssocID="{862C55AE-510C-4C30-944C-48002DE72039}" presName="rootConnector3" presStyleLbl="asst2" presStyleIdx="5" presStyleCnt="10"/>
      <dgm:spPr/>
      <dgm:t>
        <a:bodyPr/>
        <a:lstStyle/>
        <a:p>
          <a:endParaRPr lang="es-ES"/>
        </a:p>
      </dgm:t>
    </dgm:pt>
    <dgm:pt modelId="{2E5C1C1E-57C5-456E-86DA-2B52E0A965DC}" type="pres">
      <dgm:prSet presAssocID="{862C55AE-510C-4C30-944C-48002DE72039}" presName="hierChild6" presStyleCnt="0"/>
      <dgm:spPr/>
      <dgm:t>
        <a:bodyPr/>
        <a:lstStyle/>
        <a:p>
          <a:endParaRPr lang="es-ES"/>
        </a:p>
      </dgm:t>
    </dgm:pt>
    <dgm:pt modelId="{65ED9F0A-DBA4-4A23-B1D4-375AB0E85F72}" type="pres">
      <dgm:prSet presAssocID="{862C55AE-510C-4C30-944C-48002DE72039}" presName="hierChild7" presStyleCnt="0"/>
      <dgm:spPr/>
      <dgm:t>
        <a:bodyPr/>
        <a:lstStyle/>
        <a:p>
          <a:endParaRPr lang="es-ES"/>
        </a:p>
      </dgm:t>
    </dgm:pt>
    <dgm:pt modelId="{DE27A6D0-944F-477E-A1CF-87712D6F753F}" type="pres">
      <dgm:prSet presAssocID="{2D91356B-6AF1-4156-B342-5C9071012BBC}" presName="Name111" presStyleLbl="parChTrans1D3" presStyleIdx="6" presStyleCnt="10"/>
      <dgm:spPr/>
      <dgm:t>
        <a:bodyPr/>
        <a:lstStyle/>
        <a:p>
          <a:endParaRPr lang="es-ES"/>
        </a:p>
      </dgm:t>
    </dgm:pt>
    <dgm:pt modelId="{60726325-44D7-4C6E-B507-2A85F2CF2595}" type="pres">
      <dgm:prSet presAssocID="{91D699E7-A5F1-49A5-9556-A97A86593EFA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9D6A2F1-C082-4AFC-B089-4FDB1EFB4167}" type="pres">
      <dgm:prSet presAssocID="{91D699E7-A5F1-49A5-9556-A97A86593EFA}" presName="rootComposite3" presStyleCnt="0"/>
      <dgm:spPr/>
      <dgm:t>
        <a:bodyPr/>
        <a:lstStyle/>
        <a:p>
          <a:endParaRPr lang="es-ES"/>
        </a:p>
      </dgm:t>
    </dgm:pt>
    <dgm:pt modelId="{2C65A4DB-6597-4D9C-8265-F8A81F643FEF}" type="pres">
      <dgm:prSet presAssocID="{91D699E7-A5F1-49A5-9556-A97A86593EFA}" presName="rootText3" presStyleLbl="asst2" presStyleIdx="6" presStyleCnt="10" custScaleX="229882" custScaleY="85823" custLinFactNeighborX="-5036" custLinFactNeighborY="52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0ACC6E-E279-49CD-81CC-3B6F113BCB9C}" type="pres">
      <dgm:prSet presAssocID="{91D699E7-A5F1-49A5-9556-A97A86593EFA}" presName="rootConnector3" presStyleLbl="asst2" presStyleIdx="6" presStyleCnt="10"/>
      <dgm:spPr/>
      <dgm:t>
        <a:bodyPr/>
        <a:lstStyle/>
        <a:p>
          <a:endParaRPr lang="es-ES"/>
        </a:p>
      </dgm:t>
    </dgm:pt>
    <dgm:pt modelId="{A9414605-BCD7-40E3-BF72-88A8D0635A89}" type="pres">
      <dgm:prSet presAssocID="{91D699E7-A5F1-49A5-9556-A97A86593EFA}" presName="hierChild6" presStyleCnt="0"/>
      <dgm:spPr/>
      <dgm:t>
        <a:bodyPr/>
        <a:lstStyle/>
        <a:p>
          <a:endParaRPr lang="es-ES"/>
        </a:p>
      </dgm:t>
    </dgm:pt>
    <dgm:pt modelId="{B55D8BA6-A107-4489-B59D-59223B099DB4}" type="pres">
      <dgm:prSet presAssocID="{91D699E7-A5F1-49A5-9556-A97A86593EFA}" presName="hierChild7" presStyleCnt="0"/>
      <dgm:spPr/>
      <dgm:t>
        <a:bodyPr/>
        <a:lstStyle/>
        <a:p>
          <a:endParaRPr lang="es-ES"/>
        </a:p>
      </dgm:t>
    </dgm:pt>
    <dgm:pt modelId="{5EEF48D0-F146-4625-BB26-43BA95B53F28}" type="pres">
      <dgm:prSet presAssocID="{DF3C54C4-E620-4A80-9977-438A0B364B27}" presName="Name111" presStyleLbl="parChTrans1D3" presStyleIdx="7" presStyleCnt="10"/>
      <dgm:spPr/>
      <dgm:t>
        <a:bodyPr/>
        <a:lstStyle/>
        <a:p>
          <a:endParaRPr lang="es-ES"/>
        </a:p>
      </dgm:t>
    </dgm:pt>
    <dgm:pt modelId="{F0656F4F-FC6C-4AB9-865A-8FBCADC2A6CD}" type="pres">
      <dgm:prSet presAssocID="{8D1C6150-CF66-491A-9898-8C2953488EC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C585E9D-1DCA-45FF-9608-58EE4F333D02}" type="pres">
      <dgm:prSet presAssocID="{8D1C6150-CF66-491A-9898-8C2953488EC0}" presName="rootComposite3" presStyleCnt="0"/>
      <dgm:spPr/>
      <dgm:t>
        <a:bodyPr/>
        <a:lstStyle/>
        <a:p>
          <a:endParaRPr lang="es-ES"/>
        </a:p>
      </dgm:t>
    </dgm:pt>
    <dgm:pt modelId="{3BDDAD2B-2C42-4D29-888F-2A8DE4BB82A0}" type="pres">
      <dgm:prSet presAssocID="{8D1C6150-CF66-491A-9898-8C2953488EC0}" presName="rootText3" presStyleLbl="asst2" presStyleIdx="7" presStyleCnt="10" custScaleX="229882" custScaleY="297965" custLinFactNeighborX="7554" custLinFactNeighborY="60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D5EA15-0D2A-46E9-AF0A-16AF807CF26B}" type="pres">
      <dgm:prSet presAssocID="{8D1C6150-CF66-491A-9898-8C2953488EC0}" presName="rootConnector3" presStyleLbl="asst2" presStyleIdx="7" presStyleCnt="10"/>
      <dgm:spPr/>
      <dgm:t>
        <a:bodyPr/>
        <a:lstStyle/>
        <a:p>
          <a:endParaRPr lang="es-ES"/>
        </a:p>
      </dgm:t>
    </dgm:pt>
    <dgm:pt modelId="{82B03387-E4A7-4C08-966C-A08DB05E6DC0}" type="pres">
      <dgm:prSet presAssocID="{8D1C6150-CF66-491A-9898-8C2953488EC0}" presName="hierChild6" presStyleCnt="0"/>
      <dgm:spPr/>
      <dgm:t>
        <a:bodyPr/>
        <a:lstStyle/>
        <a:p>
          <a:endParaRPr lang="es-ES"/>
        </a:p>
      </dgm:t>
    </dgm:pt>
    <dgm:pt modelId="{929A5A76-EDBB-4138-B35E-40D23BFFE0E7}" type="pres">
      <dgm:prSet presAssocID="{8D1C6150-CF66-491A-9898-8C2953488EC0}" presName="hierChild7" presStyleCnt="0"/>
      <dgm:spPr/>
      <dgm:t>
        <a:bodyPr/>
        <a:lstStyle/>
        <a:p>
          <a:endParaRPr lang="es-ES"/>
        </a:p>
      </dgm:t>
    </dgm:pt>
    <dgm:pt modelId="{7EE6114B-0FBA-40AA-B097-F5277E5A3478}" type="pres">
      <dgm:prSet presAssocID="{53463D6C-358D-4B8F-9292-55EAC53B7F65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2DEFF8FF-308B-407D-9B14-9BBA27535099}" type="pres">
      <dgm:prSet presAssocID="{DE1C0336-8F8E-4DC9-AC87-297E124F656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78D8F-961C-48DC-B162-FFAFBAE1858D}" type="pres">
      <dgm:prSet presAssocID="{DE1C0336-8F8E-4DC9-AC87-297E124F656E}" presName="rootComposite3" presStyleCnt="0"/>
      <dgm:spPr/>
      <dgm:t>
        <a:bodyPr/>
        <a:lstStyle/>
        <a:p>
          <a:endParaRPr lang="es-ES"/>
        </a:p>
      </dgm:t>
    </dgm:pt>
    <dgm:pt modelId="{56513922-005E-42A1-8524-145E936AB981}" type="pres">
      <dgm:prSet presAssocID="{DE1C0336-8F8E-4DC9-AC87-297E124F656E}" presName="rootText3" presStyleLbl="asst2" presStyleIdx="8" presStyleCnt="10" custScaleX="229882" custScaleY="85823" custLinFactNeighborX="-5036" custLinFactNeighborY="-76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CA9088-DCB6-4C15-9896-2435E2B7D4CD}" type="pres">
      <dgm:prSet presAssocID="{DE1C0336-8F8E-4DC9-AC87-297E124F656E}" presName="rootConnector3" presStyleLbl="asst2" presStyleIdx="8" presStyleCnt="10"/>
      <dgm:spPr/>
      <dgm:t>
        <a:bodyPr/>
        <a:lstStyle/>
        <a:p>
          <a:endParaRPr lang="es-ES"/>
        </a:p>
      </dgm:t>
    </dgm:pt>
    <dgm:pt modelId="{C08138FE-EA5D-4400-AE33-9472CCD4E403}" type="pres">
      <dgm:prSet presAssocID="{DE1C0336-8F8E-4DC9-AC87-297E124F656E}" presName="hierChild6" presStyleCnt="0"/>
      <dgm:spPr/>
      <dgm:t>
        <a:bodyPr/>
        <a:lstStyle/>
        <a:p>
          <a:endParaRPr lang="es-ES"/>
        </a:p>
      </dgm:t>
    </dgm:pt>
    <dgm:pt modelId="{6B6D4661-68A4-45E4-BA43-11ED5AB4BD29}" type="pres">
      <dgm:prSet presAssocID="{DE1C0336-8F8E-4DC9-AC87-297E124F656E}" presName="hierChild7" presStyleCnt="0"/>
      <dgm:spPr/>
      <dgm:t>
        <a:bodyPr/>
        <a:lstStyle/>
        <a:p>
          <a:endParaRPr lang="es-ES"/>
        </a:p>
      </dgm:t>
    </dgm:pt>
    <dgm:pt modelId="{77B3F19B-CE06-4633-9E12-AD0EF5E27FE7}" type="pres">
      <dgm:prSet presAssocID="{71EA70DC-FE0E-4A01-B64C-A891720BC9B3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9C135C72-DD52-439B-AFF8-9A43FBF24FCD}" type="pres">
      <dgm:prSet presAssocID="{652F4690-9F27-4C11-A81C-3E1243E1897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0D8AAD5-F80F-48FB-B816-B7C40530EDA5}" type="pres">
      <dgm:prSet presAssocID="{652F4690-9F27-4C11-A81C-3E1243E18978}" presName="rootComposite3" presStyleCnt="0"/>
      <dgm:spPr/>
      <dgm:t>
        <a:bodyPr/>
        <a:lstStyle/>
        <a:p>
          <a:endParaRPr lang="es-ES"/>
        </a:p>
      </dgm:t>
    </dgm:pt>
    <dgm:pt modelId="{D85CE271-2318-43D3-B9EB-E52ED952FD88}" type="pres">
      <dgm:prSet presAssocID="{652F4690-9F27-4C11-A81C-3E1243E18978}" presName="rootText3" presStyleLbl="asst2" presStyleIdx="9" presStyleCnt="10" custScaleX="229882" custScaleY="85823" custLinFactX="-100000" custLinFactY="-81137" custLinFactNeighborX="-15621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5B1765-174A-41A7-B3E7-5AE64872B712}" type="pres">
      <dgm:prSet presAssocID="{652F4690-9F27-4C11-A81C-3E1243E18978}" presName="rootConnector3" presStyleLbl="asst2" presStyleIdx="9" presStyleCnt="10"/>
      <dgm:spPr/>
      <dgm:t>
        <a:bodyPr/>
        <a:lstStyle/>
        <a:p>
          <a:endParaRPr lang="es-ES"/>
        </a:p>
      </dgm:t>
    </dgm:pt>
    <dgm:pt modelId="{05DB5678-96A8-4103-9180-3F15EB827549}" type="pres">
      <dgm:prSet presAssocID="{652F4690-9F27-4C11-A81C-3E1243E18978}" presName="hierChild6" presStyleCnt="0"/>
      <dgm:spPr/>
      <dgm:t>
        <a:bodyPr/>
        <a:lstStyle/>
        <a:p>
          <a:endParaRPr lang="es-ES"/>
        </a:p>
      </dgm:t>
    </dgm:pt>
    <dgm:pt modelId="{51B2CBA7-0725-4E12-95C7-C5F148F12404}" type="pres">
      <dgm:prSet presAssocID="{652F4690-9F27-4C11-A81C-3E1243E18978}" presName="hierChild7" presStyleCnt="0"/>
      <dgm:spPr/>
      <dgm:t>
        <a:bodyPr/>
        <a:lstStyle/>
        <a:p>
          <a:endParaRPr lang="es-ES"/>
        </a:p>
      </dgm:t>
    </dgm:pt>
    <dgm:pt modelId="{6C6761D7-23C2-469E-8A4C-4D9E88EC72E6}" type="pres">
      <dgm:prSet presAssocID="{8FE150CD-F776-47B8-84A5-F2CF7ACAAC56}" presName="hierChild3" presStyleCnt="0"/>
      <dgm:spPr/>
      <dgm:t>
        <a:bodyPr/>
        <a:lstStyle/>
        <a:p>
          <a:endParaRPr lang="es-ES"/>
        </a:p>
      </dgm:t>
    </dgm:pt>
  </dgm:ptLst>
  <dgm:cxnLst>
    <dgm:cxn modelId="{7600D155-12BF-4D7B-8FBB-3E8A3987BA15}" srcId="{01CD8C53-BFB0-4EAB-BECE-CE26ACA1A2AD}" destId="{2A36953A-7C1D-4C00-A7BC-113CA0FD95DA}" srcOrd="2" destOrd="0" parTransId="{96F5633D-1E73-48DB-8ABC-17ACF1551AC5}" sibTransId="{1D1058E1-0B31-44D2-BBB9-A45EA9274081}"/>
    <dgm:cxn modelId="{874DA5E2-C380-47F0-A4D5-EEE5AA4EDCA3}" type="presOf" srcId="{DE1C0336-8F8E-4DC9-AC87-297E124F656E}" destId="{85CA9088-DCB6-4C15-9896-2435E2B7D4CD}" srcOrd="1" destOrd="0" presId="urn:microsoft.com/office/officeart/2005/8/layout/orgChart1"/>
    <dgm:cxn modelId="{99650A91-71B5-417C-8F3F-F7C100A580A1}" type="presOf" srcId="{73EBFCFC-7716-48C3-BA8B-902B04C70960}" destId="{3B4BC09C-E40E-43B0-8A12-C97E0A58A10D}" srcOrd="1" destOrd="0" presId="urn:microsoft.com/office/officeart/2005/8/layout/orgChart1"/>
    <dgm:cxn modelId="{50C00F7A-B084-49A8-BA2C-A3E7099F6F8A}" type="presOf" srcId="{2A36953A-7C1D-4C00-A7BC-113CA0FD95DA}" destId="{6191604E-5E58-484D-BEC2-1D761087DADC}" srcOrd="1" destOrd="0" presId="urn:microsoft.com/office/officeart/2005/8/layout/orgChart1"/>
    <dgm:cxn modelId="{433228D7-D347-4EFD-9759-471D76160F25}" srcId="{01CD8C53-BFB0-4EAB-BECE-CE26ACA1A2AD}" destId="{B55C8FB3-3613-4C02-AB0B-38AFA450D947}" srcOrd="0" destOrd="0" parTransId="{D2A1D5CB-AAFD-477F-BB87-B12E9305F1B8}" sibTransId="{D66817D3-8978-4D23-94E3-68F38A3B6923}"/>
    <dgm:cxn modelId="{AD075F33-ADFA-411F-A24A-FBF5E4A241C4}" type="presOf" srcId="{71EA70DC-FE0E-4A01-B64C-A891720BC9B3}" destId="{77B3F19B-CE06-4633-9E12-AD0EF5E27FE7}" srcOrd="0" destOrd="0" presId="urn:microsoft.com/office/officeart/2005/8/layout/orgChart1"/>
    <dgm:cxn modelId="{AE2A8B87-2671-43DB-B139-D3AC00393DF7}" type="presOf" srcId="{91D699E7-A5F1-49A5-9556-A97A86593EFA}" destId="{E90ACC6E-E279-49CD-81CC-3B6F113BCB9C}" srcOrd="1" destOrd="0" presId="urn:microsoft.com/office/officeart/2005/8/layout/orgChart1"/>
    <dgm:cxn modelId="{60FA84E0-5618-41BC-80A7-102D078A9282}" type="presOf" srcId="{DEE3BBAF-A40B-4ED4-AD0E-2706A91ECA4E}" destId="{53205B31-16FD-436A-8133-28170391ECC7}" srcOrd="0" destOrd="0" presId="urn:microsoft.com/office/officeart/2005/8/layout/orgChart1"/>
    <dgm:cxn modelId="{63F6E622-42CE-4B3D-BAEC-E8E5139A0C50}" srcId="{01CD8C53-BFB0-4EAB-BECE-CE26ACA1A2AD}" destId="{652F4690-9F27-4C11-A81C-3E1243E18978}" srcOrd="9" destOrd="0" parTransId="{71EA70DC-FE0E-4A01-B64C-A891720BC9B3}" sibTransId="{6921CE0E-631E-4DCC-9454-0EEEA4AB0491}"/>
    <dgm:cxn modelId="{1C94A70C-3452-4007-B9CE-9BAFFD5B6506}" type="presOf" srcId="{DE1C0336-8F8E-4DC9-AC87-297E124F656E}" destId="{56513922-005E-42A1-8524-145E936AB981}" srcOrd="0" destOrd="0" presId="urn:microsoft.com/office/officeart/2005/8/layout/orgChart1"/>
    <dgm:cxn modelId="{78E2340D-C3F3-46C5-BD55-FC92E349569C}" srcId="{01CD8C53-BFB0-4EAB-BECE-CE26ACA1A2AD}" destId="{91D699E7-A5F1-49A5-9556-A97A86593EFA}" srcOrd="6" destOrd="0" parTransId="{2D91356B-6AF1-4156-B342-5C9071012BBC}" sibTransId="{8EAFFF10-5201-42A9-B8FD-047A5875EBB8}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D2C38A56-C445-415E-A392-BF2421CC4C38}" type="presOf" srcId="{96F5633D-1E73-48DB-8ABC-17ACF1551AC5}" destId="{21BA835E-E381-48E6-80DE-25316B01C592}" srcOrd="0" destOrd="0" presId="urn:microsoft.com/office/officeart/2005/8/layout/orgChart1"/>
    <dgm:cxn modelId="{F43FBA66-4219-4E3F-BEBA-FCBEB6A3F9E5}" type="presOf" srcId="{59DBA51A-8286-4C80-A865-F8B78E612C2D}" destId="{DA0CE2A7-4B38-4E6F-A881-FB04847541C1}" srcOrd="0" destOrd="0" presId="urn:microsoft.com/office/officeart/2005/8/layout/orgChart1"/>
    <dgm:cxn modelId="{BABEA5C1-E2F9-4387-8CCA-4DF20D0D46A6}" srcId="{01CD8C53-BFB0-4EAB-BECE-CE26ACA1A2AD}" destId="{5B3AD846-35C8-4F0D-A15A-74F658EE1C66}" srcOrd="4" destOrd="0" parTransId="{1894FD28-02B8-49EA-9C03-39CF71AF01D6}" sibTransId="{03A5E425-AB87-445A-8947-880EB0E83FED}"/>
    <dgm:cxn modelId="{8D1BC1EB-EFDA-4358-9651-8C25803C522D}" type="presOf" srcId="{91D699E7-A5F1-49A5-9556-A97A86593EFA}" destId="{2C65A4DB-6597-4D9C-8265-F8A81F643FEF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F8737D89-9CC1-4931-9611-6C85A66DC2F7}" type="presOf" srcId="{8D1C6150-CF66-491A-9898-8C2953488EC0}" destId="{3BDDAD2B-2C42-4D29-888F-2A8DE4BB82A0}" srcOrd="0" destOrd="0" presId="urn:microsoft.com/office/officeart/2005/8/layout/orgChart1"/>
    <dgm:cxn modelId="{F0FAC6E2-D231-4FE0-9CA5-4AA166E91E87}" type="presOf" srcId="{73EBFCFC-7716-48C3-BA8B-902B04C70960}" destId="{774B862C-75EE-4BCD-B2C5-6B8686CA2CEB}" srcOrd="0" destOrd="0" presId="urn:microsoft.com/office/officeart/2005/8/layout/orgChart1"/>
    <dgm:cxn modelId="{4327191C-D70B-47D2-9372-4CB36F34827A}" type="presOf" srcId="{2D91356B-6AF1-4156-B342-5C9071012BBC}" destId="{DE27A6D0-944F-477E-A1CF-87712D6F753F}" srcOrd="0" destOrd="0" presId="urn:microsoft.com/office/officeart/2005/8/layout/orgChart1"/>
    <dgm:cxn modelId="{A1CB328C-97A9-4843-8B42-E5EE9DDD01D5}" type="presOf" srcId="{76855DEC-0D17-4864-AA91-4457CEB75523}" destId="{762EC08E-12C4-4FF6-8B12-A19B21B78A13}" srcOrd="0" destOrd="0" presId="urn:microsoft.com/office/officeart/2005/8/layout/orgChart1"/>
    <dgm:cxn modelId="{34BF6068-9CE1-4AEB-9E02-E23012410066}" type="presOf" srcId="{B55C8FB3-3613-4C02-AB0B-38AFA450D947}" destId="{9CCFAA54-64F9-446D-BB5E-4917C22585A9}" srcOrd="0" destOrd="0" presId="urn:microsoft.com/office/officeart/2005/8/layout/orgChart1"/>
    <dgm:cxn modelId="{E97B13DD-C81C-4DC9-A94D-D8234A7B5CD0}" srcId="{01CD8C53-BFB0-4EAB-BECE-CE26ACA1A2AD}" destId="{DEE3BBAF-A40B-4ED4-AD0E-2706A91ECA4E}" srcOrd="3" destOrd="0" parTransId="{377A1246-0C51-43E5-AE1B-1600C08CE4E0}" sibTransId="{E74D0F00-10B2-4FFE-88E6-46B9DB6B661C}"/>
    <dgm:cxn modelId="{1AB4A63D-49D3-4AB1-B2D9-CC88DE5BD53E}" type="presOf" srcId="{862C55AE-510C-4C30-944C-48002DE72039}" destId="{B9112665-A178-47B4-A101-BA6D258EB1D6}" srcOrd="0" destOrd="0" presId="urn:microsoft.com/office/officeart/2005/8/layout/orgChart1"/>
    <dgm:cxn modelId="{82935D97-4604-4076-944E-0EC954E44BBA}" type="presOf" srcId="{862C55AE-510C-4C30-944C-48002DE72039}" destId="{B9FDC2B5-C72A-4876-A203-38954BD8F305}" srcOrd="1" destOrd="0" presId="urn:microsoft.com/office/officeart/2005/8/layout/orgChart1"/>
    <dgm:cxn modelId="{EFE2A824-2E3F-4A01-BD45-FB1196E8BCB4}" srcId="{01CD8C53-BFB0-4EAB-BECE-CE26ACA1A2AD}" destId="{8D1C6150-CF66-491A-9898-8C2953488EC0}" srcOrd="7" destOrd="0" parTransId="{DF3C54C4-E620-4A80-9977-438A0B364B27}" sibTransId="{F799C1DD-EDB0-45C3-BFAB-06AA99C6F4BC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02E77CA-6808-4BD1-B7FB-483F7D456D19}" type="presOf" srcId="{1894FD28-02B8-49EA-9C03-39CF71AF01D6}" destId="{D359AE42-3136-46E3-AE34-4EB4CE759744}" srcOrd="0" destOrd="0" presId="urn:microsoft.com/office/officeart/2005/8/layout/orgChart1"/>
    <dgm:cxn modelId="{E21DDB4E-C8FD-4FF7-80DA-BE1F81DAFF75}" type="presOf" srcId="{DF3C54C4-E620-4A80-9977-438A0B364B27}" destId="{5EEF48D0-F146-4625-BB26-43BA95B53F28}" srcOrd="0" destOrd="0" presId="urn:microsoft.com/office/officeart/2005/8/layout/orgChart1"/>
    <dgm:cxn modelId="{F489AD9F-EB8E-4C46-8C23-80EB3127ABB6}" type="presOf" srcId="{53463D6C-358D-4B8F-9292-55EAC53B7F65}" destId="{7EE6114B-0FBA-40AA-B097-F5277E5A3478}" srcOrd="0" destOrd="0" presId="urn:microsoft.com/office/officeart/2005/8/layout/orgChart1"/>
    <dgm:cxn modelId="{A195B7D0-1DC2-43A5-844D-451981C7692B}" type="presOf" srcId="{B55C8FB3-3613-4C02-AB0B-38AFA450D947}" destId="{ABAFD0FE-A097-4AB9-84B9-A30F28961725}" srcOrd="1" destOrd="0" presId="urn:microsoft.com/office/officeart/2005/8/layout/orgChart1"/>
    <dgm:cxn modelId="{878EF550-4668-4408-9C8C-34CC6C1882FE}" srcId="{01CD8C53-BFB0-4EAB-BECE-CE26ACA1A2AD}" destId="{73EBFCFC-7716-48C3-BA8B-902B04C70960}" srcOrd="1" destOrd="0" parTransId="{59DBA51A-8286-4C80-A865-F8B78E612C2D}" sibTransId="{9F14FF49-3E78-4F0E-9854-ED0507E0BC62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B3103BD2-0CBC-487E-B6F4-BC15B41ED312}" srcId="{01CD8C53-BFB0-4EAB-BECE-CE26ACA1A2AD}" destId="{862C55AE-510C-4C30-944C-48002DE72039}" srcOrd="5" destOrd="0" parTransId="{76855DEC-0D17-4864-AA91-4457CEB75523}" sibTransId="{AD6C3887-5A4E-41BD-8BA3-1757C34C4CB3}"/>
    <dgm:cxn modelId="{6F3FEE84-7829-4054-B414-3A80F082C648}" srcId="{01CD8C53-BFB0-4EAB-BECE-CE26ACA1A2AD}" destId="{DE1C0336-8F8E-4DC9-AC87-297E124F656E}" srcOrd="8" destOrd="0" parTransId="{53463D6C-358D-4B8F-9292-55EAC53B7F65}" sibTransId="{2E934E97-5C26-40FE-A721-B4B50629DDE4}"/>
    <dgm:cxn modelId="{106A0385-E1B3-4106-AA11-F908F8B05AF7}" type="presOf" srcId="{652F4690-9F27-4C11-A81C-3E1243E18978}" destId="{385B1765-174A-41A7-B3E7-5AE64872B712}" srcOrd="1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1F1C505E-A8A4-44B0-A867-4485F44FF012}" type="presOf" srcId="{8D1C6150-CF66-491A-9898-8C2953488EC0}" destId="{36D5EA15-0D2A-46E9-AF0A-16AF807CF26B}" srcOrd="1" destOrd="0" presId="urn:microsoft.com/office/officeart/2005/8/layout/orgChart1"/>
    <dgm:cxn modelId="{36231264-D8C9-4702-B423-F07C5C8C28D5}" type="presOf" srcId="{DEE3BBAF-A40B-4ED4-AD0E-2706A91ECA4E}" destId="{B5D03ED1-2876-4B51-9607-F76399CDAB0D}" srcOrd="1" destOrd="0" presId="urn:microsoft.com/office/officeart/2005/8/layout/orgChart1"/>
    <dgm:cxn modelId="{C206DA2B-C005-44B0-B07B-52B7313C2A6F}" type="presOf" srcId="{2A36953A-7C1D-4C00-A7BC-113CA0FD95DA}" destId="{4E883FCD-7785-4030-A380-B5ED40FD0006}" srcOrd="0" destOrd="0" presId="urn:microsoft.com/office/officeart/2005/8/layout/orgChart1"/>
    <dgm:cxn modelId="{F4EEDC2D-33C4-4A9A-BE9A-8844D4499D48}" type="presOf" srcId="{377A1246-0C51-43E5-AE1B-1600C08CE4E0}" destId="{F9F57286-25E2-49CB-AF7C-F7C40AAA72D5}" srcOrd="0" destOrd="0" presId="urn:microsoft.com/office/officeart/2005/8/layout/orgChart1"/>
    <dgm:cxn modelId="{49912C74-7634-4196-A876-8DAE91344ADE}" type="presOf" srcId="{5B3AD846-35C8-4F0D-A15A-74F658EE1C66}" destId="{7AF549D9-F836-4761-9CAF-279F21E3A6B6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2C7E4F06-5653-421A-874F-A4AEF5054EF0}" type="presOf" srcId="{5B3AD846-35C8-4F0D-A15A-74F658EE1C66}" destId="{147084F3-A564-469F-AF38-0B586CF1C2E8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4B9D46B-9F3E-45AB-B814-D9CE0C86C1C8}" type="presOf" srcId="{D2A1D5CB-AAFD-477F-BB87-B12E9305F1B8}" destId="{6C749DCF-686D-46F6-BC0E-338503FAE00E}" srcOrd="0" destOrd="0" presId="urn:microsoft.com/office/officeart/2005/8/layout/orgChart1"/>
    <dgm:cxn modelId="{C5C43EBB-D7F8-4D6D-8247-CC7DCE4E559C}" type="presOf" srcId="{652F4690-9F27-4C11-A81C-3E1243E18978}" destId="{D85CE271-2318-43D3-B9EB-E52ED952FD88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B328915-CA36-4DDE-8334-B1D1D743D34C}" type="presParOf" srcId="{594E12A0-88F1-4210-B936-7F84A0EC5D79}" destId="{6C749DCF-686D-46F6-BC0E-338503FAE00E}" srcOrd="0" destOrd="0" presId="urn:microsoft.com/office/officeart/2005/8/layout/orgChart1"/>
    <dgm:cxn modelId="{6494849D-7077-4953-A099-3139BEFD329D}" type="presParOf" srcId="{594E12A0-88F1-4210-B936-7F84A0EC5D79}" destId="{09C5ED48-E6BE-4449-BF66-D3C569884816}" srcOrd="1" destOrd="0" presId="urn:microsoft.com/office/officeart/2005/8/layout/orgChart1"/>
    <dgm:cxn modelId="{D19E7FF7-B44B-441F-AE1B-BE771685E578}" type="presParOf" srcId="{09C5ED48-E6BE-4449-BF66-D3C569884816}" destId="{A3A716D1-73E6-422D-AC19-AEB638037BF8}" srcOrd="0" destOrd="0" presId="urn:microsoft.com/office/officeart/2005/8/layout/orgChart1"/>
    <dgm:cxn modelId="{845526EE-4303-4925-A3CD-703F3B9F29C8}" type="presParOf" srcId="{A3A716D1-73E6-422D-AC19-AEB638037BF8}" destId="{9CCFAA54-64F9-446D-BB5E-4917C22585A9}" srcOrd="0" destOrd="0" presId="urn:microsoft.com/office/officeart/2005/8/layout/orgChart1"/>
    <dgm:cxn modelId="{3EDBD9AA-749D-46EA-AADC-EC3E26254F25}" type="presParOf" srcId="{A3A716D1-73E6-422D-AC19-AEB638037BF8}" destId="{ABAFD0FE-A097-4AB9-84B9-A30F28961725}" srcOrd="1" destOrd="0" presId="urn:microsoft.com/office/officeart/2005/8/layout/orgChart1"/>
    <dgm:cxn modelId="{CBD2FD94-C9D0-4F4C-9A7C-6FC87FB30115}" type="presParOf" srcId="{09C5ED48-E6BE-4449-BF66-D3C569884816}" destId="{36ADD097-E5BF-47BE-8280-9686F6128A14}" srcOrd="1" destOrd="0" presId="urn:microsoft.com/office/officeart/2005/8/layout/orgChart1"/>
    <dgm:cxn modelId="{300665F8-7B28-4C89-9267-5B20E065AF20}" type="presParOf" srcId="{09C5ED48-E6BE-4449-BF66-D3C569884816}" destId="{7E726E34-9E01-4DC2-9C10-8DE28857B778}" srcOrd="2" destOrd="0" presId="urn:microsoft.com/office/officeart/2005/8/layout/orgChart1"/>
    <dgm:cxn modelId="{B83CE97D-2046-4E66-B8FA-1283B87063CE}" type="presParOf" srcId="{594E12A0-88F1-4210-B936-7F84A0EC5D79}" destId="{DA0CE2A7-4B38-4E6F-A881-FB04847541C1}" srcOrd="2" destOrd="0" presId="urn:microsoft.com/office/officeart/2005/8/layout/orgChart1"/>
    <dgm:cxn modelId="{D7D95513-4FCF-43B4-99B9-7BE085C170E0}" type="presParOf" srcId="{594E12A0-88F1-4210-B936-7F84A0EC5D79}" destId="{E0A79316-30F6-4BA8-B53C-BB2D4EA07957}" srcOrd="3" destOrd="0" presId="urn:microsoft.com/office/officeart/2005/8/layout/orgChart1"/>
    <dgm:cxn modelId="{5C6BE85D-08DD-42C6-B41D-08EEF2615DE1}" type="presParOf" srcId="{E0A79316-30F6-4BA8-B53C-BB2D4EA07957}" destId="{DFFB7841-B00F-4097-947D-60E648A5C647}" srcOrd="0" destOrd="0" presId="urn:microsoft.com/office/officeart/2005/8/layout/orgChart1"/>
    <dgm:cxn modelId="{5E597AD8-DE36-4D07-B07E-5F74E90BD2A3}" type="presParOf" srcId="{DFFB7841-B00F-4097-947D-60E648A5C647}" destId="{774B862C-75EE-4BCD-B2C5-6B8686CA2CEB}" srcOrd="0" destOrd="0" presId="urn:microsoft.com/office/officeart/2005/8/layout/orgChart1"/>
    <dgm:cxn modelId="{EE69FDC2-3AE5-4527-9779-0A2B50DD1A39}" type="presParOf" srcId="{DFFB7841-B00F-4097-947D-60E648A5C647}" destId="{3B4BC09C-E40E-43B0-8A12-C97E0A58A10D}" srcOrd="1" destOrd="0" presId="urn:microsoft.com/office/officeart/2005/8/layout/orgChart1"/>
    <dgm:cxn modelId="{052F346C-13C3-4770-917D-C013758CC9AA}" type="presParOf" srcId="{E0A79316-30F6-4BA8-B53C-BB2D4EA07957}" destId="{F515414E-B34D-4180-96F0-2DE5827B7057}" srcOrd="1" destOrd="0" presId="urn:microsoft.com/office/officeart/2005/8/layout/orgChart1"/>
    <dgm:cxn modelId="{D5D03750-56C8-468F-9FA9-C4B41DD0CC8E}" type="presParOf" srcId="{E0A79316-30F6-4BA8-B53C-BB2D4EA07957}" destId="{4F653728-2A81-4198-93F2-9FCB8ED83BF3}" srcOrd="2" destOrd="0" presId="urn:microsoft.com/office/officeart/2005/8/layout/orgChart1"/>
    <dgm:cxn modelId="{590242C1-39B3-4794-887E-E2AF9BA81A98}" type="presParOf" srcId="{594E12A0-88F1-4210-B936-7F84A0EC5D79}" destId="{21BA835E-E381-48E6-80DE-25316B01C592}" srcOrd="4" destOrd="0" presId="urn:microsoft.com/office/officeart/2005/8/layout/orgChart1"/>
    <dgm:cxn modelId="{AF153FBF-9D8D-444F-9330-D809EA664982}" type="presParOf" srcId="{594E12A0-88F1-4210-B936-7F84A0EC5D79}" destId="{A0ADBF1B-C7A4-470A-B2F8-B05469DA0856}" srcOrd="5" destOrd="0" presId="urn:microsoft.com/office/officeart/2005/8/layout/orgChart1"/>
    <dgm:cxn modelId="{FFF6B1DE-77F8-4FD3-A7E9-4956DC6B6A53}" type="presParOf" srcId="{A0ADBF1B-C7A4-470A-B2F8-B05469DA0856}" destId="{6CD6DA2D-1EBC-4AA1-BEF5-8D40E49C791D}" srcOrd="0" destOrd="0" presId="urn:microsoft.com/office/officeart/2005/8/layout/orgChart1"/>
    <dgm:cxn modelId="{62D0F9BF-7F89-48BF-AF20-BB68380804F2}" type="presParOf" srcId="{6CD6DA2D-1EBC-4AA1-BEF5-8D40E49C791D}" destId="{4E883FCD-7785-4030-A380-B5ED40FD0006}" srcOrd="0" destOrd="0" presId="urn:microsoft.com/office/officeart/2005/8/layout/orgChart1"/>
    <dgm:cxn modelId="{6718B9C7-0AF4-4D62-A041-6CAEB687E801}" type="presParOf" srcId="{6CD6DA2D-1EBC-4AA1-BEF5-8D40E49C791D}" destId="{6191604E-5E58-484D-BEC2-1D761087DADC}" srcOrd="1" destOrd="0" presId="urn:microsoft.com/office/officeart/2005/8/layout/orgChart1"/>
    <dgm:cxn modelId="{3D3BAF31-F85F-4773-9234-B34B0F4DD2C7}" type="presParOf" srcId="{A0ADBF1B-C7A4-470A-B2F8-B05469DA0856}" destId="{80E5AC10-D620-424C-AE28-3D1F4B1D7094}" srcOrd="1" destOrd="0" presId="urn:microsoft.com/office/officeart/2005/8/layout/orgChart1"/>
    <dgm:cxn modelId="{E323FBAD-FC49-4E63-A5B8-D4AC180C87EA}" type="presParOf" srcId="{A0ADBF1B-C7A4-470A-B2F8-B05469DA0856}" destId="{75FB3F3C-7A70-448D-8DFD-E23E7FA01982}" srcOrd="2" destOrd="0" presId="urn:microsoft.com/office/officeart/2005/8/layout/orgChart1"/>
    <dgm:cxn modelId="{F581655A-18B1-4A72-8E37-A83E2F85873E}" type="presParOf" srcId="{594E12A0-88F1-4210-B936-7F84A0EC5D79}" destId="{F9F57286-25E2-49CB-AF7C-F7C40AAA72D5}" srcOrd="6" destOrd="0" presId="urn:microsoft.com/office/officeart/2005/8/layout/orgChart1"/>
    <dgm:cxn modelId="{4ED17A9A-CD85-4B52-A0E5-EE175E86B5BE}" type="presParOf" srcId="{594E12A0-88F1-4210-B936-7F84A0EC5D79}" destId="{C36EDA64-D3B0-4870-9AB2-31050CFB6F7F}" srcOrd="7" destOrd="0" presId="urn:microsoft.com/office/officeart/2005/8/layout/orgChart1"/>
    <dgm:cxn modelId="{8E5C8CBF-A6AF-4861-BCF0-D4175E0458EE}" type="presParOf" srcId="{C36EDA64-D3B0-4870-9AB2-31050CFB6F7F}" destId="{B0E6DA7A-4CAD-4818-9F47-9353806614D4}" srcOrd="0" destOrd="0" presId="urn:microsoft.com/office/officeart/2005/8/layout/orgChart1"/>
    <dgm:cxn modelId="{48CF2CB9-07B7-4BD7-9381-62E32CDF3886}" type="presParOf" srcId="{B0E6DA7A-4CAD-4818-9F47-9353806614D4}" destId="{53205B31-16FD-436A-8133-28170391ECC7}" srcOrd="0" destOrd="0" presId="urn:microsoft.com/office/officeart/2005/8/layout/orgChart1"/>
    <dgm:cxn modelId="{D673D0A5-3F67-459D-9502-D63550E34BD2}" type="presParOf" srcId="{B0E6DA7A-4CAD-4818-9F47-9353806614D4}" destId="{B5D03ED1-2876-4B51-9607-F76399CDAB0D}" srcOrd="1" destOrd="0" presId="urn:microsoft.com/office/officeart/2005/8/layout/orgChart1"/>
    <dgm:cxn modelId="{636BF091-4CE0-47DE-9C58-430A43F70EEA}" type="presParOf" srcId="{C36EDA64-D3B0-4870-9AB2-31050CFB6F7F}" destId="{C196138D-2328-43CF-ADE7-56A8853B2295}" srcOrd="1" destOrd="0" presId="urn:microsoft.com/office/officeart/2005/8/layout/orgChart1"/>
    <dgm:cxn modelId="{BC9FAD3A-73B0-45FA-9A9C-5F7CCDAA23C2}" type="presParOf" srcId="{C36EDA64-D3B0-4870-9AB2-31050CFB6F7F}" destId="{0CBBF661-D80D-41E3-B7F6-62B2C8489B98}" srcOrd="2" destOrd="0" presId="urn:microsoft.com/office/officeart/2005/8/layout/orgChart1"/>
    <dgm:cxn modelId="{C35CE1B3-75B0-4C82-84C2-EF30A442E1D8}" type="presParOf" srcId="{594E12A0-88F1-4210-B936-7F84A0EC5D79}" destId="{D359AE42-3136-46E3-AE34-4EB4CE759744}" srcOrd="8" destOrd="0" presId="urn:microsoft.com/office/officeart/2005/8/layout/orgChart1"/>
    <dgm:cxn modelId="{14752343-3ED2-4635-B726-387C4D4247D3}" type="presParOf" srcId="{594E12A0-88F1-4210-B936-7F84A0EC5D79}" destId="{B93CD33D-DBDF-4716-8994-B5E58B17D714}" srcOrd="9" destOrd="0" presId="urn:microsoft.com/office/officeart/2005/8/layout/orgChart1"/>
    <dgm:cxn modelId="{05E5EB58-7511-4E6F-A292-2F0E38105B7D}" type="presParOf" srcId="{B93CD33D-DBDF-4716-8994-B5E58B17D714}" destId="{11DAB6A0-E581-4296-9802-46CBDF0A8D04}" srcOrd="0" destOrd="0" presId="urn:microsoft.com/office/officeart/2005/8/layout/orgChart1"/>
    <dgm:cxn modelId="{35C1263A-DDAF-4BC3-BBDA-3A484D449AAA}" type="presParOf" srcId="{11DAB6A0-E581-4296-9802-46CBDF0A8D04}" destId="{147084F3-A564-469F-AF38-0B586CF1C2E8}" srcOrd="0" destOrd="0" presId="urn:microsoft.com/office/officeart/2005/8/layout/orgChart1"/>
    <dgm:cxn modelId="{244A6997-952A-4274-AEC2-416A0766B2FD}" type="presParOf" srcId="{11DAB6A0-E581-4296-9802-46CBDF0A8D04}" destId="{7AF549D9-F836-4761-9CAF-279F21E3A6B6}" srcOrd="1" destOrd="0" presId="urn:microsoft.com/office/officeart/2005/8/layout/orgChart1"/>
    <dgm:cxn modelId="{00431909-CF1A-4DFA-8ADB-291E34A05A07}" type="presParOf" srcId="{B93CD33D-DBDF-4716-8994-B5E58B17D714}" destId="{9C3E620D-A853-472E-A01E-DDE53D79A5F4}" srcOrd="1" destOrd="0" presId="urn:microsoft.com/office/officeart/2005/8/layout/orgChart1"/>
    <dgm:cxn modelId="{E12B2062-D4C7-4E07-B831-738ACC551A62}" type="presParOf" srcId="{B93CD33D-DBDF-4716-8994-B5E58B17D714}" destId="{5F7EF6A3-54E6-4837-8D11-9F4283B332FE}" srcOrd="2" destOrd="0" presId="urn:microsoft.com/office/officeart/2005/8/layout/orgChart1"/>
    <dgm:cxn modelId="{FF347AB4-B2B1-4126-81C1-7936CEECFB0B}" type="presParOf" srcId="{594E12A0-88F1-4210-B936-7F84A0EC5D79}" destId="{762EC08E-12C4-4FF6-8B12-A19B21B78A13}" srcOrd="10" destOrd="0" presId="urn:microsoft.com/office/officeart/2005/8/layout/orgChart1"/>
    <dgm:cxn modelId="{659E66DF-5F20-4183-840C-58BD153CF1BD}" type="presParOf" srcId="{594E12A0-88F1-4210-B936-7F84A0EC5D79}" destId="{5A8F6218-7F2F-4807-B844-CE34E910DB4C}" srcOrd="11" destOrd="0" presId="urn:microsoft.com/office/officeart/2005/8/layout/orgChart1"/>
    <dgm:cxn modelId="{332DF87B-D3D2-4BD7-9608-A34C576D7B35}" type="presParOf" srcId="{5A8F6218-7F2F-4807-B844-CE34E910DB4C}" destId="{F53B942B-C2B1-46D8-92C5-2239455BB907}" srcOrd="0" destOrd="0" presId="urn:microsoft.com/office/officeart/2005/8/layout/orgChart1"/>
    <dgm:cxn modelId="{3183EA05-979A-4D6E-AB08-E01E6007D948}" type="presParOf" srcId="{F53B942B-C2B1-46D8-92C5-2239455BB907}" destId="{B9112665-A178-47B4-A101-BA6D258EB1D6}" srcOrd="0" destOrd="0" presId="urn:microsoft.com/office/officeart/2005/8/layout/orgChart1"/>
    <dgm:cxn modelId="{CD8EEC5A-C054-4AB4-8D7C-5BEF9C076369}" type="presParOf" srcId="{F53B942B-C2B1-46D8-92C5-2239455BB907}" destId="{B9FDC2B5-C72A-4876-A203-38954BD8F305}" srcOrd="1" destOrd="0" presId="urn:microsoft.com/office/officeart/2005/8/layout/orgChart1"/>
    <dgm:cxn modelId="{9C3E01CC-928D-4661-882E-948A1358621A}" type="presParOf" srcId="{5A8F6218-7F2F-4807-B844-CE34E910DB4C}" destId="{2E5C1C1E-57C5-456E-86DA-2B52E0A965DC}" srcOrd="1" destOrd="0" presId="urn:microsoft.com/office/officeart/2005/8/layout/orgChart1"/>
    <dgm:cxn modelId="{C275C86B-ABC1-43DB-8CCB-4E38D78AA026}" type="presParOf" srcId="{5A8F6218-7F2F-4807-B844-CE34E910DB4C}" destId="{65ED9F0A-DBA4-4A23-B1D4-375AB0E85F72}" srcOrd="2" destOrd="0" presId="urn:microsoft.com/office/officeart/2005/8/layout/orgChart1"/>
    <dgm:cxn modelId="{11F8C2C0-7C87-4CB9-92D1-72E0CAB8CF2C}" type="presParOf" srcId="{594E12A0-88F1-4210-B936-7F84A0EC5D79}" destId="{DE27A6D0-944F-477E-A1CF-87712D6F753F}" srcOrd="12" destOrd="0" presId="urn:microsoft.com/office/officeart/2005/8/layout/orgChart1"/>
    <dgm:cxn modelId="{E744E1DA-B711-4266-8968-D87DFD6ABF0D}" type="presParOf" srcId="{594E12A0-88F1-4210-B936-7F84A0EC5D79}" destId="{60726325-44D7-4C6E-B507-2A85F2CF2595}" srcOrd="13" destOrd="0" presId="urn:microsoft.com/office/officeart/2005/8/layout/orgChart1"/>
    <dgm:cxn modelId="{184A7B43-99F3-4EF8-8633-0DD1CE4DB2E6}" type="presParOf" srcId="{60726325-44D7-4C6E-B507-2A85F2CF2595}" destId="{D9D6A2F1-C082-4AFC-B089-4FDB1EFB4167}" srcOrd="0" destOrd="0" presId="urn:microsoft.com/office/officeart/2005/8/layout/orgChart1"/>
    <dgm:cxn modelId="{F2C145A2-B34D-493B-965B-BF2BE027E0D2}" type="presParOf" srcId="{D9D6A2F1-C082-4AFC-B089-4FDB1EFB4167}" destId="{2C65A4DB-6597-4D9C-8265-F8A81F643FEF}" srcOrd="0" destOrd="0" presId="urn:microsoft.com/office/officeart/2005/8/layout/orgChart1"/>
    <dgm:cxn modelId="{98FC16AE-3466-47B3-80B9-AFD807FB5B20}" type="presParOf" srcId="{D9D6A2F1-C082-4AFC-B089-4FDB1EFB4167}" destId="{E90ACC6E-E279-49CD-81CC-3B6F113BCB9C}" srcOrd="1" destOrd="0" presId="urn:microsoft.com/office/officeart/2005/8/layout/orgChart1"/>
    <dgm:cxn modelId="{6FA0D587-7B3A-4F93-A033-C2AF545B1312}" type="presParOf" srcId="{60726325-44D7-4C6E-B507-2A85F2CF2595}" destId="{A9414605-BCD7-40E3-BF72-88A8D0635A89}" srcOrd="1" destOrd="0" presId="urn:microsoft.com/office/officeart/2005/8/layout/orgChart1"/>
    <dgm:cxn modelId="{9585E7D0-C889-4B60-A8B3-FE5FED2094C2}" type="presParOf" srcId="{60726325-44D7-4C6E-B507-2A85F2CF2595}" destId="{B55D8BA6-A107-4489-B59D-59223B099DB4}" srcOrd="2" destOrd="0" presId="urn:microsoft.com/office/officeart/2005/8/layout/orgChart1"/>
    <dgm:cxn modelId="{816DA803-D463-415B-ABF0-E791B6A88318}" type="presParOf" srcId="{594E12A0-88F1-4210-B936-7F84A0EC5D79}" destId="{5EEF48D0-F146-4625-BB26-43BA95B53F28}" srcOrd="14" destOrd="0" presId="urn:microsoft.com/office/officeart/2005/8/layout/orgChart1"/>
    <dgm:cxn modelId="{031DD0CB-AE2D-4680-BAE9-97A9BA641E65}" type="presParOf" srcId="{594E12A0-88F1-4210-B936-7F84A0EC5D79}" destId="{F0656F4F-FC6C-4AB9-865A-8FBCADC2A6CD}" srcOrd="15" destOrd="0" presId="urn:microsoft.com/office/officeart/2005/8/layout/orgChart1"/>
    <dgm:cxn modelId="{2F797C95-A2BF-46F2-8E94-443A4B9704CC}" type="presParOf" srcId="{F0656F4F-FC6C-4AB9-865A-8FBCADC2A6CD}" destId="{2C585E9D-1DCA-45FF-9608-58EE4F333D02}" srcOrd="0" destOrd="0" presId="urn:microsoft.com/office/officeart/2005/8/layout/orgChart1"/>
    <dgm:cxn modelId="{DCE753DC-BFF1-4B4F-B9E9-4AE3A905E87A}" type="presParOf" srcId="{2C585E9D-1DCA-45FF-9608-58EE4F333D02}" destId="{3BDDAD2B-2C42-4D29-888F-2A8DE4BB82A0}" srcOrd="0" destOrd="0" presId="urn:microsoft.com/office/officeart/2005/8/layout/orgChart1"/>
    <dgm:cxn modelId="{A6EEB099-91DF-4EB5-8D03-1A2E636CABA6}" type="presParOf" srcId="{2C585E9D-1DCA-45FF-9608-58EE4F333D02}" destId="{36D5EA15-0D2A-46E9-AF0A-16AF807CF26B}" srcOrd="1" destOrd="0" presId="urn:microsoft.com/office/officeart/2005/8/layout/orgChart1"/>
    <dgm:cxn modelId="{1B2F23B3-9FCD-40EE-8FAB-5B237C17A93A}" type="presParOf" srcId="{F0656F4F-FC6C-4AB9-865A-8FBCADC2A6CD}" destId="{82B03387-E4A7-4C08-966C-A08DB05E6DC0}" srcOrd="1" destOrd="0" presId="urn:microsoft.com/office/officeart/2005/8/layout/orgChart1"/>
    <dgm:cxn modelId="{41773D6E-3250-4DDC-8081-9198D605A327}" type="presParOf" srcId="{F0656F4F-FC6C-4AB9-865A-8FBCADC2A6CD}" destId="{929A5A76-EDBB-4138-B35E-40D23BFFE0E7}" srcOrd="2" destOrd="0" presId="urn:microsoft.com/office/officeart/2005/8/layout/orgChart1"/>
    <dgm:cxn modelId="{17645EFB-DD9D-4D8F-8D29-A9BB7FFDA045}" type="presParOf" srcId="{594E12A0-88F1-4210-B936-7F84A0EC5D79}" destId="{7EE6114B-0FBA-40AA-B097-F5277E5A3478}" srcOrd="16" destOrd="0" presId="urn:microsoft.com/office/officeart/2005/8/layout/orgChart1"/>
    <dgm:cxn modelId="{79274470-48B7-41EE-9666-3FC4C9F98152}" type="presParOf" srcId="{594E12A0-88F1-4210-B936-7F84A0EC5D79}" destId="{2DEFF8FF-308B-407D-9B14-9BBA27535099}" srcOrd="17" destOrd="0" presId="urn:microsoft.com/office/officeart/2005/8/layout/orgChart1"/>
    <dgm:cxn modelId="{CB7B2B57-5ACE-4A40-8A6A-4AE480217994}" type="presParOf" srcId="{2DEFF8FF-308B-407D-9B14-9BBA27535099}" destId="{53B78D8F-961C-48DC-B162-FFAFBAE1858D}" srcOrd="0" destOrd="0" presId="urn:microsoft.com/office/officeart/2005/8/layout/orgChart1"/>
    <dgm:cxn modelId="{2A8660B3-6859-485E-B26C-1F0B90964EB1}" type="presParOf" srcId="{53B78D8F-961C-48DC-B162-FFAFBAE1858D}" destId="{56513922-005E-42A1-8524-145E936AB981}" srcOrd="0" destOrd="0" presId="urn:microsoft.com/office/officeart/2005/8/layout/orgChart1"/>
    <dgm:cxn modelId="{A1F07B6D-FB42-419E-870D-0B5E0B863F26}" type="presParOf" srcId="{53B78D8F-961C-48DC-B162-FFAFBAE1858D}" destId="{85CA9088-DCB6-4C15-9896-2435E2B7D4CD}" srcOrd="1" destOrd="0" presId="urn:microsoft.com/office/officeart/2005/8/layout/orgChart1"/>
    <dgm:cxn modelId="{85A0F3E4-F3E9-4EDE-80E9-E47A8A2CE406}" type="presParOf" srcId="{2DEFF8FF-308B-407D-9B14-9BBA27535099}" destId="{C08138FE-EA5D-4400-AE33-9472CCD4E403}" srcOrd="1" destOrd="0" presId="urn:microsoft.com/office/officeart/2005/8/layout/orgChart1"/>
    <dgm:cxn modelId="{EE65C1F2-B4E3-4339-988B-2B674026B9B8}" type="presParOf" srcId="{2DEFF8FF-308B-407D-9B14-9BBA27535099}" destId="{6B6D4661-68A4-45E4-BA43-11ED5AB4BD29}" srcOrd="2" destOrd="0" presId="urn:microsoft.com/office/officeart/2005/8/layout/orgChart1"/>
    <dgm:cxn modelId="{08F6D9AF-A0AF-4316-A03B-973949E17F35}" type="presParOf" srcId="{594E12A0-88F1-4210-B936-7F84A0EC5D79}" destId="{77B3F19B-CE06-4633-9E12-AD0EF5E27FE7}" srcOrd="18" destOrd="0" presId="urn:microsoft.com/office/officeart/2005/8/layout/orgChart1"/>
    <dgm:cxn modelId="{8F072EB8-0065-4C15-9C63-C77E9467127F}" type="presParOf" srcId="{594E12A0-88F1-4210-B936-7F84A0EC5D79}" destId="{9C135C72-DD52-439B-AFF8-9A43FBF24FCD}" srcOrd="19" destOrd="0" presId="urn:microsoft.com/office/officeart/2005/8/layout/orgChart1"/>
    <dgm:cxn modelId="{AA4046DC-E336-4659-B126-B348839C595C}" type="presParOf" srcId="{9C135C72-DD52-439B-AFF8-9A43FBF24FCD}" destId="{D0D8AAD5-F80F-48FB-B816-B7C40530EDA5}" srcOrd="0" destOrd="0" presId="urn:microsoft.com/office/officeart/2005/8/layout/orgChart1"/>
    <dgm:cxn modelId="{64A7EDDB-343A-4E92-9B82-DCF105081AA3}" type="presParOf" srcId="{D0D8AAD5-F80F-48FB-B816-B7C40530EDA5}" destId="{D85CE271-2318-43D3-B9EB-E52ED952FD88}" srcOrd="0" destOrd="0" presId="urn:microsoft.com/office/officeart/2005/8/layout/orgChart1"/>
    <dgm:cxn modelId="{7E076516-E56A-4B3A-AB4E-8557F63B4886}" type="presParOf" srcId="{D0D8AAD5-F80F-48FB-B816-B7C40530EDA5}" destId="{385B1765-174A-41A7-B3E7-5AE64872B712}" srcOrd="1" destOrd="0" presId="urn:microsoft.com/office/officeart/2005/8/layout/orgChart1"/>
    <dgm:cxn modelId="{6682E697-D276-4A1B-8370-0113AE2EFACD}" type="presParOf" srcId="{9C135C72-DD52-439B-AFF8-9A43FBF24FCD}" destId="{05DB5678-96A8-4103-9180-3F15EB827549}" srcOrd="1" destOrd="0" presId="urn:microsoft.com/office/officeart/2005/8/layout/orgChart1"/>
    <dgm:cxn modelId="{64F74148-2E4C-48FD-AA42-4B463A89AA89}" type="presParOf" srcId="{9C135C72-DD52-439B-AFF8-9A43FBF24FCD}" destId="{51B2CBA7-0725-4E12-95C7-C5F148F1240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Administrativo(a)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Públicos</a:t>
          </a: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783302-002A-465A-9437-91D2C1CA9E1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DBB2A7D3-2F10-456E-B7E1-6A5D79E4D80E}" type="par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FF3992-A6AE-4905-BC56-10C8E3B6EEC9}" type="sib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44C4AC-38B9-443A-B988-F87B5817C17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4AA79CC3-F15E-479F-92D5-413AC67C7C96}" type="parTrans" cxnId="{9317062F-5A29-490E-AEC2-B2F4DF7CB1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63D361-D281-4173-A4D5-3E34D92AB1B3}" type="sibTrans" cxnId="{9317062F-5A29-490E-AEC2-B2F4DF7CB1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06031" custScaleY="105657" custLinFactNeighborX="290" custLinFactNeighborY="1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82952" custScaleY="72220" custLinFactNeighborX="-2190" custLinFactNeighborY="40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9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9" custScaleX="82952" custScaleY="59034" custLinFactNeighborX="-2190" custLinFactNeighborY="24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9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82952" custScaleY="72220" custLinFactNeighborX="1521" custLinFactNeighborY="40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9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9" custScaleX="63044" custScaleY="59034" custLinFactNeighborX="4129" custLinFactNeighborY="24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9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9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9" custScaleX="63044" custScaleY="58873" custLinFactNeighborX="-266" custLinFactNeighborY="24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9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9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9" custScaleX="63044" custScaleY="58873" custLinFactNeighborX="4129" custLinFactNeighborY="-2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9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F39920D5-8F4A-4E6A-8886-613B57DC2829}" type="pres">
      <dgm:prSet presAssocID="{DBB2A7D3-2F10-456E-B7E1-6A5D79E4D80E}" presName="Name48" presStyleLbl="parChTrans1D3" presStyleIdx="4" presStyleCnt="9"/>
      <dgm:spPr/>
      <dgm:t>
        <a:bodyPr/>
        <a:lstStyle/>
        <a:p>
          <a:endParaRPr lang="es-ES"/>
        </a:p>
      </dgm:t>
    </dgm:pt>
    <dgm:pt modelId="{EABD3680-B654-4BC7-B84B-3D6454CC1544}" type="pres">
      <dgm:prSet presAssocID="{6B783302-002A-465A-9437-91D2C1CA9E12}" presName="hierRoot2" presStyleCnt="0">
        <dgm:presLayoutVars>
          <dgm:hierBranch val="init"/>
        </dgm:presLayoutVars>
      </dgm:prSet>
      <dgm:spPr/>
    </dgm:pt>
    <dgm:pt modelId="{2DC079CD-3AE4-4839-B6DF-9827855E7145}" type="pres">
      <dgm:prSet presAssocID="{6B783302-002A-465A-9437-91D2C1CA9E12}" presName="rootComposite" presStyleCnt="0"/>
      <dgm:spPr/>
    </dgm:pt>
    <dgm:pt modelId="{B5E86959-6CB7-4E74-8A96-8CEC8DF34B3A}" type="pres">
      <dgm:prSet presAssocID="{6B783302-002A-465A-9437-91D2C1CA9E12}" presName="rootText" presStyleLbl="node3" presStyleIdx="4" presStyleCnt="9" custScaleX="63044" custScaleY="58873" custLinFactNeighborX="-79908" custLinFactNeighborY="70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534477-6D8D-45B6-838E-3F15268E886E}" type="pres">
      <dgm:prSet presAssocID="{6B783302-002A-465A-9437-91D2C1CA9E12}" presName="rootConnector" presStyleLbl="node3" presStyleIdx="4" presStyleCnt="9"/>
      <dgm:spPr/>
      <dgm:t>
        <a:bodyPr/>
        <a:lstStyle/>
        <a:p>
          <a:endParaRPr lang="es-ES"/>
        </a:p>
      </dgm:t>
    </dgm:pt>
    <dgm:pt modelId="{2DBC9639-7832-4B05-ADA6-722673964E90}" type="pres">
      <dgm:prSet presAssocID="{6B783302-002A-465A-9437-91D2C1CA9E12}" presName="hierChild4" presStyleCnt="0"/>
      <dgm:spPr/>
    </dgm:pt>
    <dgm:pt modelId="{ABA1866D-8C04-472B-8C6F-47998DECC513}" type="pres">
      <dgm:prSet presAssocID="{6B783302-002A-465A-9437-91D2C1CA9E12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5" presStyleCnt="9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5" presStyleCnt="9" custScaleX="63044" custScaleY="58873" custLinFactY="-3060" custLinFactNeighborX="8377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5" presStyleCnt="9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82952" custScaleY="72220" custLinFactNeighborX="2190" custLinFactNeighborY="40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6" presStyleCnt="9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6" presStyleCnt="9" custScaleX="64703" custScaleY="60141" custLinFactNeighborX="6960" custLinFactNeighborY="24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6" presStyleCnt="9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7" presStyleCnt="9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7" presStyleCnt="9" custScaleX="64703" custScaleY="60141" custLinFactNeighborX="6960" custLinFactNeighborY="-4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7" presStyleCnt="9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D77DF967-9E24-4CBC-92E3-EBC0F8EB3712}" type="pres">
      <dgm:prSet presAssocID="{4AA79CC3-F15E-479F-92D5-413AC67C7C96}" presName="Name50" presStyleLbl="parChTrans1D3" presStyleIdx="8" presStyleCnt="9"/>
      <dgm:spPr/>
      <dgm:t>
        <a:bodyPr/>
        <a:lstStyle/>
        <a:p>
          <a:endParaRPr lang="es-ES"/>
        </a:p>
      </dgm:t>
    </dgm:pt>
    <dgm:pt modelId="{0CC326CE-D868-4272-94A3-A47029E1542B}" type="pres">
      <dgm:prSet presAssocID="{7944C4AC-38B9-443A-B988-F87B5817C177}" presName="hierRoot2" presStyleCnt="0">
        <dgm:presLayoutVars>
          <dgm:hierBranch val="init"/>
        </dgm:presLayoutVars>
      </dgm:prSet>
      <dgm:spPr/>
    </dgm:pt>
    <dgm:pt modelId="{439EC683-367A-4BFB-B315-6286B3452433}" type="pres">
      <dgm:prSet presAssocID="{7944C4AC-38B9-443A-B988-F87B5817C177}" presName="rootComposite" presStyleCnt="0"/>
      <dgm:spPr/>
    </dgm:pt>
    <dgm:pt modelId="{3C5308B3-39C8-4FD7-A03E-A09A7F9AB035}" type="pres">
      <dgm:prSet presAssocID="{7944C4AC-38B9-443A-B988-F87B5817C177}" presName="rootText" presStyleLbl="node3" presStyleIdx="8" presStyleCnt="9" custScaleX="64703" custScaleY="60141" custLinFactNeighborX="7147" custLinFactNeighborY="-33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CD2EAD-7D72-458F-BF56-4DE4C9466841}" type="pres">
      <dgm:prSet presAssocID="{7944C4AC-38B9-443A-B988-F87B5817C177}" presName="rootConnector" presStyleLbl="node3" presStyleIdx="8" presStyleCnt="9"/>
      <dgm:spPr/>
      <dgm:t>
        <a:bodyPr/>
        <a:lstStyle/>
        <a:p>
          <a:endParaRPr lang="es-ES"/>
        </a:p>
      </dgm:t>
    </dgm:pt>
    <dgm:pt modelId="{F276C725-5CB1-453F-9249-9F0DD8AC4837}" type="pres">
      <dgm:prSet presAssocID="{7944C4AC-38B9-443A-B988-F87B5817C177}" presName="hierChild4" presStyleCnt="0"/>
      <dgm:spPr/>
    </dgm:pt>
    <dgm:pt modelId="{C29AD25F-CB5C-4181-9C4A-26AE976E20BB}" type="pres">
      <dgm:prSet presAssocID="{7944C4AC-38B9-443A-B988-F87B5817C177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C8CD7C8F-D746-4AC7-9EDF-DE22C32DFE7C}" type="presOf" srcId="{4AA79CC3-F15E-479F-92D5-413AC67C7C96}" destId="{D77DF967-9E24-4CBC-92E3-EBC0F8EB3712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4" destOrd="0" parTransId="{8B3916A7-4A0A-4A7F-9BE7-BD5395DC9E90}" sibTransId="{4B093D82-E557-4481-8DD1-1A8360E93609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990DCF2C-3696-41C8-87DB-C616A8DF4421}" type="presOf" srcId="{6B783302-002A-465A-9437-91D2C1CA9E12}" destId="{B5E86959-6CB7-4E74-8A96-8CEC8DF34B3A}" srcOrd="0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9317062F-5A29-490E-AEC2-B2F4DF7CB13F}" srcId="{E09D3DCF-8470-485D-9185-F4A89704B2DA}" destId="{7944C4AC-38B9-443A-B988-F87B5817C177}" srcOrd="2" destOrd="0" parTransId="{4AA79CC3-F15E-479F-92D5-413AC67C7C96}" sibTransId="{7F63D361-D281-4173-A4D5-3E34D92AB1B3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DAB1F5DF-9B0C-486F-B555-8AF88CB0D97E}" srcId="{5F242BE8-C1FB-4875-B117-8E50BEEF5A2F}" destId="{6B783302-002A-465A-9437-91D2C1CA9E12}" srcOrd="3" destOrd="0" parTransId="{DBB2A7D3-2F10-456E-B7E1-6A5D79E4D80E}" sibTransId="{5FFF3992-A6AE-4905-BC56-10C8E3B6EEC9}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CB8A8C85-DEC9-465F-BA5F-F3DDCF4CE6DA}" type="presOf" srcId="{7944C4AC-38B9-443A-B988-F87B5817C177}" destId="{3C5308B3-39C8-4FD7-A03E-A09A7F9AB035}" srcOrd="0" destOrd="0" presId="urn:microsoft.com/office/officeart/2005/8/layout/orgChart1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C6A43A71-4B30-43BE-8697-DD998BFCAD01}" type="presOf" srcId="{7944C4AC-38B9-443A-B988-F87B5817C177}" destId="{FBCD2EAD-7D72-458F-BF56-4DE4C9466841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57F11744-6A59-4046-B6E9-4E377364E367}" type="presOf" srcId="{6B783302-002A-465A-9437-91D2C1CA9E12}" destId="{07534477-6D8D-45B6-838E-3F15268E886E}" srcOrd="1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5BA25F92-E53C-4FDC-9BAE-41E838EE704C}" type="presOf" srcId="{DBB2A7D3-2F10-456E-B7E1-6A5D79E4D80E}" destId="{F39920D5-8F4A-4E6A-8886-613B57DC2829}" srcOrd="0" destOrd="0" presId="urn:microsoft.com/office/officeart/2005/8/layout/orgChart1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B2FD4A31-88EC-4C7A-83E9-E347FF83589C}" type="presParOf" srcId="{D2698673-998B-4128-9B61-DE3237DDCE94}" destId="{F39920D5-8F4A-4E6A-8886-613B57DC2829}" srcOrd="6" destOrd="0" presId="urn:microsoft.com/office/officeart/2005/8/layout/orgChart1"/>
    <dgm:cxn modelId="{79AAE5CD-CF86-487B-825E-1C37EB0B2C72}" type="presParOf" srcId="{D2698673-998B-4128-9B61-DE3237DDCE94}" destId="{EABD3680-B654-4BC7-B84B-3D6454CC1544}" srcOrd="7" destOrd="0" presId="urn:microsoft.com/office/officeart/2005/8/layout/orgChart1"/>
    <dgm:cxn modelId="{EE50A45A-8E25-49BA-921D-7463CD44D2D0}" type="presParOf" srcId="{EABD3680-B654-4BC7-B84B-3D6454CC1544}" destId="{2DC079CD-3AE4-4839-B6DF-9827855E7145}" srcOrd="0" destOrd="0" presId="urn:microsoft.com/office/officeart/2005/8/layout/orgChart1"/>
    <dgm:cxn modelId="{DB23B395-D363-4DEA-98AB-4F7B554B1DA2}" type="presParOf" srcId="{2DC079CD-3AE4-4839-B6DF-9827855E7145}" destId="{B5E86959-6CB7-4E74-8A96-8CEC8DF34B3A}" srcOrd="0" destOrd="0" presId="urn:microsoft.com/office/officeart/2005/8/layout/orgChart1"/>
    <dgm:cxn modelId="{9D66BBC6-1E24-42A5-B983-A9A6457E4D28}" type="presParOf" srcId="{2DC079CD-3AE4-4839-B6DF-9827855E7145}" destId="{07534477-6D8D-45B6-838E-3F15268E886E}" srcOrd="1" destOrd="0" presId="urn:microsoft.com/office/officeart/2005/8/layout/orgChart1"/>
    <dgm:cxn modelId="{03560136-144F-452D-A323-A83A068A9055}" type="presParOf" srcId="{EABD3680-B654-4BC7-B84B-3D6454CC1544}" destId="{2DBC9639-7832-4B05-ADA6-722673964E90}" srcOrd="1" destOrd="0" presId="urn:microsoft.com/office/officeart/2005/8/layout/orgChart1"/>
    <dgm:cxn modelId="{61A9EB5F-8E0A-4306-8112-746561BC9A5A}" type="presParOf" srcId="{EABD3680-B654-4BC7-B84B-3D6454CC1544}" destId="{ABA1866D-8C04-472B-8C6F-47998DECC513}" srcOrd="2" destOrd="0" presId="urn:microsoft.com/office/officeart/2005/8/layout/orgChart1"/>
    <dgm:cxn modelId="{D936465C-2981-42E4-B3B2-217D7DD44EE4}" type="presParOf" srcId="{D2698673-998B-4128-9B61-DE3237DDCE94}" destId="{BA057B2F-0678-4929-9016-CAF9D7CC045A}" srcOrd="8" destOrd="0" presId="urn:microsoft.com/office/officeart/2005/8/layout/orgChart1"/>
    <dgm:cxn modelId="{3E83120D-B3FC-48A8-A64F-68F78B95C17C}" type="presParOf" srcId="{D2698673-998B-4128-9B61-DE3237DDCE94}" destId="{D6218E4C-6124-4FEF-A28C-90A561224996}" srcOrd="9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DAA44ADE-36F1-4551-9256-300955AEE8BC}" type="presParOf" srcId="{DC21B6FA-1861-462E-8379-171ED917D926}" destId="{D77DF967-9E24-4CBC-92E3-EBC0F8EB3712}" srcOrd="4" destOrd="0" presId="urn:microsoft.com/office/officeart/2005/8/layout/orgChart1"/>
    <dgm:cxn modelId="{851BCDED-0542-4127-9933-9E5CF31831AE}" type="presParOf" srcId="{DC21B6FA-1861-462E-8379-171ED917D926}" destId="{0CC326CE-D868-4272-94A3-A47029E1542B}" srcOrd="5" destOrd="0" presId="urn:microsoft.com/office/officeart/2005/8/layout/orgChart1"/>
    <dgm:cxn modelId="{7BDA6C48-B826-44FB-B621-96E47D2C06AF}" type="presParOf" srcId="{0CC326CE-D868-4272-94A3-A47029E1542B}" destId="{439EC683-367A-4BFB-B315-6286B3452433}" srcOrd="0" destOrd="0" presId="urn:microsoft.com/office/officeart/2005/8/layout/orgChart1"/>
    <dgm:cxn modelId="{5A76CADA-D08E-42DA-AC93-84CA5AED1840}" type="presParOf" srcId="{439EC683-367A-4BFB-B315-6286B3452433}" destId="{3C5308B3-39C8-4FD7-A03E-A09A7F9AB035}" srcOrd="0" destOrd="0" presId="urn:microsoft.com/office/officeart/2005/8/layout/orgChart1"/>
    <dgm:cxn modelId="{A454ED0E-BAD5-484C-A174-AEE45B036930}" type="presParOf" srcId="{439EC683-367A-4BFB-B315-6286B3452433}" destId="{FBCD2EAD-7D72-458F-BF56-4DE4C9466841}" srcOrd="1" destOrd="0" presId="urn:microsoft.com/office/officeart/2005/8/layout/orgChart1"/>
    <dgm:cxn modelId="{4C8F688E-984F-41DB-8A5C-CA579498DC84}" type="presParOf" srcId="{0CC326CE-D868-4272-94A3-A47029E1542B}" destId="{F276C725-5CB1-453F-9249-9F0DD8AC4837}" srcOrd="1" destOrd="0" presId="urn:microsoft.com/office/officeart/2005/8/layout/orgChart1"/>
    <dgm:cxn modelId="{25584420-FE65-4468-9B7D-91C9B52BD433}" type="presParOf" srcId="{0CC326CE-D868-4272-94A3-A47029E1542B}" destId="{C29AD25F-CB5C-4181-9C4A-26AE976E20BB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981" custScaleY="145708" custLinFactNeighborY="66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25471" custScaleY="101545" custLinFactNeighborX="-5888" custLinFactNeighborY="67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25471" custScaleY="101545" custLinFactNeighborX="6370" custLinFactNeighborY="-682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25471" custScaleY="101545" custLinFactX="54375" custLinFactNeighborX="100000" custLinFactNeighborY="-757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25471" custScaleY="101545" custLinFactY="100000" custLinFactNeighborX="-5888" custLinFactNeighborY="118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25471" custScaleY="101545" custLinFactNeighborX="6353" custLinFactNeighborY="85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25471" custScaleY="101545" custLinFactNeighborX="-5803" custLinFactNeighborY="-58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Operador(a) 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Máquina Liviana</a:t>
          </a: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Jardinería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sz="1200" b="0" dirty="0" smtClean="0">
              <a:solidFill>
                <a:schemeClr val="tx1"/>
              </a:solidFill>
            </a:rPr>
            <a:t>Auxiliar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0FBF5FB-ADED-42DF-BE8D-CA7F95E9B413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44D499C4-B00A-4A4A-9D55-49DA38E984FD}" type="parTrans" cxnId="{517516D9-F843-4C2A-8D91-AF3F1A5CB59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BD7499D-9B48-4892-9F86-DE6A5B57CBA7}" type="sibTrans" cxnId="{517516D9-F843-4C2A-8D91-AF3F1A5CB59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24393" custScaleY="124393" custLinFactNeighborX="10448" custLinFactNeighborY="1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15962" custScaleY="65783" custLinFactNeighborX="4861" custLinFactNeighborY="4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7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7" custScaleX="78341" custScaleY="264739" custLinFactNeighborX="7831" custLinFactNeighborY="39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7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7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7" custScaleX="78341" custScaleY="117478" custLinFactNeighborX="2625" custLinFactNeighborY="3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7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7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7" custScaleX="78341" custScaleY="54629" custLinFactX="1966" custLinFactNeighborX="100000" custLinFactNeighborY="-55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7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EEBA0BCA-7C72-416E-B8A0-601D7E495C8C}" type="pres">
      <dgm:prSet presAssocID="{44D499C4-B00A-4A4A-9D55-49DA38E984FD}" presName="Name48" presStyleLbl="parChTrans1D3" presStyleIdx="3" presStyleCnt="7"/>
      <dgm:spPr/>
      <dgm:t>
        <a:bodyPr/>
        <a:lstStyle/>
        <a:p>
          <a:endParaRPr lang="es-ES"/>
        </a:p>
      </dgm:t>
    </dgm:pt>
    <dgm:pt modelId="{FE0EDBA6-FB7F-402D-A2BF-464CCD871F7E}" type="pres">
      <dgm:prSet presAssocID="{30FBF5FB-ADED-42DF-BE8D-CA7F95E9B413}" presName="hierRoot2" presStyleCnt="0">
        <dgm:presLayoutVars>
          <dgm:hierBranch val="init"/>
        </dgm:presLayoutVars>
      </dgm:prSet>
      <dgm:spPr/>
    </dgm:pt>
    <dgm:pt modelId="{64BF1363-A8C3-4246-8545-291351BA7135}" type="pres">
      <dgm:prSet presAssocID="{30FBF5FB-ADED-42DF-BE8D-CA7F95E9B413}" presName="rootComposite" presStyleCnt="0"/>
      <dgm:spPr/>
    </dgm:pt>
    <dgm:pt modelId="{14E11623-734B-4DF2-AC14-15E728A464CC}" type="pres">
      <dgm:prSet presAssocID="{30FBF5FB-ADED-42DF-BE8D-CA7F95E9B413}" presName="rootText" presStyleLbl="node3" presStyleIdx="3" presStyleCnt="7" custScaleX="78341" custScaleY="54629" custLinFactY="-31204" custLinFactNeighborX="262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40D1D7-B6AD-4503-8777-F6ED09190415}" type="pres">
      <dgm:prSet presAssocID="{30FBF5FB-ADED-42DF-BE8D-CA7F95E9B413}" presName="rootConnector" presStyleLbl="node3" presStyleIdx="3" presStyleCnt="7"/>
      <dgm:spPr/>
      <dgm:t>
        <a:bodyPr/>
        <a:lstStyle/>
        <a:p>
          <a:endParaRPr lang="es-ES"/>
        </a:p>
      </dgm:t>
    </dgm:pt>
    <dgm:pt modelId="{96D6EBD0-F029-4A9C-9C2D-C5BE6FF38A59}" type="pres">
      <dgm:prSet presAssocID="{30FBF5FB-ADED-42DF-BE8D-CA7F95E9B413}" presName="hierChild4" presStyleCnt="0"/>
      <dgm:spPr/>
    </dgm:pt>
    <dgm:pt modelId="{FA1C6A2C-B89F-4006-A14E-46276F27A644}" type="pres">
      <dgm:prSet presAssocID="{30FBF5FB-ADED-42DF-BE8D-CA7F95E9B413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15967" custScaleY="65783" custLinFactNeighborX="-4982" custLinFactNeighborY="4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4" presStyleCnt="7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4" presStyleCnt="7" custScaleX="76143" custScaleY="119268" custLinFactNeighborX="-2368" custLinFactNeighborY="3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4" presStyleCnt="7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5" presStyleCnt="7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5" presStyleCnt="7" custScaleX="76143" custScaleY="239306" custLinFactNeighborX="-5135" custLinFactNeighborY="3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5" presStyleCnt="7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15962" custScaleY="65783" custLinFactNeighborX="-10787" custLinFactNeighborY="4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6" presStyleCnt="7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6" presStyleCnt="7" custScaleX="115962" custScaleY="264837" custLinFactNeighborX="-10787" custLinFactNeighborY="3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6" presStyleCnt="7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E676E6A1-30D5-4716-82ED-D4436401CEC4}" type="presOf" srcId="{30FBF5FB-ADED-42DF-BE8D-CA7F95E9B413}" destId="{14E11623-734B-4DF2-AC14-15E728A464CC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B15365C-7F9E-42EF-92E3-90E1E35BA7B6}" type="presOf" srcId="{30FBF5FB-ADED-42DF-BE8D-CA7F95E9B413}" destId="{2640D1D7-B6AD-4503-8777-F6ED09190415}" srcOrd="1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517516D9-F843-4C2A-8D91-AF3F1A5CB591}" srcId="{0E4B642D-7082-4D9A-84E4-1696652CBA42}" destId="{30FBF5FB-ADED-42DF-BE8D-CA7F95E9B413}" srcOrd="3" destOrd="0" parTransId="{44D499C4-B00A-4A4A-9D55-49DA38E984FD}" sibTransId="{FBD7499D-9B48-4892-9F86-DE6A5B57CBA7}"/>
    <dgm:cxn modelId="{B74EE6E3-22EB-4458-B064-A25C7CF2652D}" type="presOf" srcId="{44D499C4-B00A-4A4A-9D55-49DA38E984FD}" destId="{EEBA0BCA-7C72-416E-B8A0-601D7E495C8C}" srcOrd="0" destOrd="0" presId="urn:microsoft.com/office/officeart/2005/8/layout/orgChart1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AA6507AB-781E-4C3A-87DC-9A6CE3768BDB}" type="presParOf" srcId="{BCAE3455-9F7B-41B2-A40C-88FFAC0AC03C}" destId="{EEBA0BCA-7C72-416E-B8A0-601D7E495C8C}" srcOrd="6" destOrd="0" presId="urn:microsoft.com/office/officeart/2005/8/layout/orgChart1"/>
    <dgm:cxn modelId="{17B923C7-4571-4133-A791-687F06B6E975}" type="presParOf" srcId="{BCAE3455-9F7B-41B2-A40C-88FFAC0AC03C}" destId="{FE0EDBA6-FB7F-402D-A2BF-464CCD871F7E}" srcOrd="7" destOrd="0" presId="urn:microsoft.com/office/officeart/2005/8/layout/orgChart1"/>
    <dgm:cxn modelId="{451B5AFF-54A4-4D2E-9A72-2CCEA896122A}" type="presParOf" srcId="{FE0EDBA6-FB7F-402D-A2BF-464CCD871F7E}" destId="{64BF1363-A8C3-4246-8545-291351BA7135}" srcOrd="0" destOrd="0" presId="urn:microsoft.com/office/officeart/2005/8/layout/orgChart1"/>
    <dgm:cxn modelId="{6204D662-1EA3-41B0-91DD-C073EFB701D0}" type="presParOf" srcId="{64BF1363-A8C3-4246-8545-291351BA7135}" destId="{14E11623-734B-4DF2-AC14-15E728A464CC}" srcOrd="0" destOrd="0" presId="urn:microsoft.com/office/officeart/2005/8/layout/orgChart1"/>
    <dgm:cxn modelId="{18BA9382-4903-42FB-B740-B8431B65D225}" type="presParOf" srcId="{64BF1363-A8C3-4246-8545-291351BA7135}" destId="{2640D1D7-B6AD-4503-8777-F6ED09190415}" srcOrd="1" destOrd="0" presId="urn:microsoft.com/office/officeart/2005/8/layout/orgChart1"/>
    <dgm:cxn modelId="{1A91B584-9ACA-4154-9400-C5A30AC7A2E4}" type="presParOf" srcId="{FE0EDBA6-FB7F-402D-A2BF-464CCD871F7E}" destId="{96D6EBD0-F029-4A9C-9C2D-C5BE6FF38A59}" srcOrd="1" destOrd="0" presId="urn:microsoft.com/office/officeart/2005/8/layout/orgChart1"/>
    <dgm:cxn modelId="{F7899950-F784-4C2F-A3FA-5DDD16C7017A}" type="presParOf" srcId="{FE0EDBA6-FB7F-402D-A2BF-464CCD871F7E}" destId="{FA1C6A2C-B89F-4006-A14E-46276F27A644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Recreación y Deporte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ABF5A3-7379-4074-A9BC-14F16DCF3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AB3F97CC-688C-40BE-91F9-130BDB46B870}" type="parTrans" cxnId="{1017BB99-1F5B-4683-A112-B68BEF1823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ACD03CB-26B8-438A-AF71-E9D146267D18}" type="sibTrans" cxnId="{1017BB99-1F5B-4683-A112-B68BEF1823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362A18-8913-4F39-AC27-B8302A6699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endParaRPr lang="es-ES" sz="1200" dirty="0">
            <a:solidFill>
              <a:schemeClr val="tx1"/>
            </a:solidFill>
          </a:endParaRPr>
        </a:p>
      </dgm:t>
    </dgm:pt>
    <dgm:pt modelId="{D7F13357-3224-48FC-890D-8C5F28032340}" type="parTrans" cxnId="{88E9405A-CDD1-40F6-B392-6ED0AE5569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E5BF5D-BEC4-49C2-9B9E-4B282FFA6E4E}" type="sibTrans" cxnId="{88E9405A-CDD1-40F6-B392-6ED0AE5569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96757B-CF0E-4B0F-AF61-E14ABE3B773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64400664-0FC0-4975-8A22-8AD5D589AD0F}" type="parTrans" cxnId="{8FF50B0C-5191-4D40-B119-E7B7425104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CD1DA4-6E38-4F48-AA5E-02AA4F6CA059}" type="sibTrans" cxnId="{8FF50B0C-5191-4D40-B119-E7B7425104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25720" custScaleY="99390" custLinFactNeighborX="1225" custLinFactNeighborY="2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72557" custScaleY="80955" custLinFactNeighborX="-12309" custLinFactNeighborY="24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l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72557" custScaleY="80955" custLinFactNeighborX="1225" custLinFactNeighborY="24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645B682-60BF-491E-96B8-B113DC4D356D}" type="pres">
      <dgm:prSet presAssocID="{EF8DB676-3FC6-4A53-8ABD-169C31E0869A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0" presStyleCnt="4" custScaleX="145440" custScaleY="283342" custLinFactNeighborX="14780" custLinFactNeighborY="11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0" presStyleCnt="4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l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72557" custScaleY="80955" custLinFactNeighborX="10092" custLinFactNeighborY="24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54113AE6-C337-4027-854B-A0890CC7DA0F}" type="pres">
      <dgm:prSet presAssocID="{AB3F97CC-688C-40BE-91F9-130BDB46B870}" presName="Name50" presStyleLbl="parChTrans1D3" presStyleIdx="1" presStyleCnt="4"/>
      <dgm:spPr/>
      <dgm:t>
        <a:bodyPr/>
        <a:lstStyle/>
        <a:p>
          <a:endParaRPr lang="es-ES"/>
        </a:p>
      </dgm:t>
    </dgm:pt>
    <dgm:pt modelId="{7533B252-4590-4CD4-A18E-88D0B2AD36D4}" type="pres">
      <dgm:prSet presAssocID="{68ABF5A3-7379-4074-A9BC-14F16DCF38C5}" presName="hierRoot2" presStyleCnt="0">
        <dgm:presLayoutVars>
          <dgm:hierBranch val="init"/>
        </dgm:presLayoutVars>
      </dgm:prSet>
      <dgm:spPr/>
    </dgm:pt>
    <dgm:pt modelId="{55197AC7-5E91-4C92-86E3-EFCE528349AB}" type="pres">
      <dgm:prSet presAssocID="{68ABF5A3-7379-4074-A9BC-14F16DCF38C5}" presName="rootComposite" presStyleCnt="0"/>
      <dgm:spPr/>
    </dgm:pt>
    <dgm:pt modelId="{6AC7B4FB-3611-4C4B-8EE5-2CF0D36D99B2}" type="pres">
      <dgm:prSet presAssocID="{68ABF5A3-7379-4074-A9BC-14F16DCF38C5}" presName="rootText" presStyleLbl="node3" presStyleIdx="1" presStyleCnt="4" custScaleX="145440" custScaleY="283342" custLinFactNeighborX="25831" custLinFactNeighborY="11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C9D8B7-ACC0-4EA9-8460-251C816ADB88}" type="pres">
      <dgm:prSet presAssocID="{68ABF5A3-7379-4074-A9BC-14F16DCF38C5}" presName="rootConnector" presStyleLbl="node3" presStyleIdx="1" presStyleCnt="4"/>
      <dgm:spPr/>
      <dgm:t>
        <a:bodyPr/>
        <a:lstStyle/>
        <a:p>
          <a:endParaRPr lang="es-ES"/>
        </a:p>
      </dgm:t>
    </dgm:pt>
    <dgm:pt modelId="{90432A4C-37ED-4185-84CB-5E7E41E7333B}" type="pres">
      <dgm:prSet presAssocID="{68ABF5A3-7379-4074-A9BC-14F16DCF38C5}" presName="hierChild4" presStyleCnt="0"/>
      <dgm:spPr/>
    </dgm:pt>
    <dgm:pt modelId="{8733935F-D5F1-46BD-8EE4-25FCFD656517}" type="pres">
      <dgm:prSet presAssocID="{68ABF5A3-7379-4074-A9BC-14F16DCF38C5}" presName="hierChild5" presStyleCnt="0"/>
      <dgm:spPr/>
    </dgm:pt>
    <dgm:pt modelId="{B2338C09-C186-44CA-BD25-D84B742C308D}" type="pres">
      <dgm:prSet presAssocID="{D7F13357-3224-48FC-890D-8C5F28032340}" presName="Name50" presStyleLbl="parChTrans1D3" presStyleIdx="2" presStyleCnt="4"/>
      <dgm:spPr/>
      <dgm:t>
        <a:bodyPr/>
        <a:lstStyle/>
        <a:p>
          <a:endParaRPr lang="es-ES"/>
        </a:p>
      </dgm:t>
    </dgm:pt>
    <dgm:pt modelId="{2CE1FDFD-BC01-4755-A978-5FA79A71BAE8}" type="pres">
      <dgm:prSet presAssocID="{04362A18-8913-4F39-AC27-B8302A669910}" presName="hierRoot2" presStyleCnt="0">
        <dgm:presLayoutVars>
          <dgm:hierBranch val="init"/>
        </dgm:presLayoutVars>
      </dgm:prSet>
      <dgm:spPr/>
    </dgm:pt>
    <dgm:pt modelId="{C706BE21-C8D3-4270-8282-03A1E1D31C71}" type="pres">
      <dgm:prSet presAssocID="{04362A18-8913-4F39-AC27-B8302A669910}" presName="rootComposite" presStyleCnt="0"/>
      <dgm:spPr/>
    </dgm:pt>
    <dgm:pt modelId="{AD547FAD-B04C-4343-BC2C-FD94825C8089}" type="pres">
      <dgm:prSet presAssocID="{04362A18-8913-4F39-AC27-B8302A669910}" presName="rootText" presStyleLbl="node3" presStyleIdx="2" presStyleCnt="4" custScaleX="145440" custScaleY="91074" custLinFactNeighborX="26408" custLinFactNeighborY="-58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8E2BF-0032-44EC-8CFC-C3F5F5968E1E}" type="pres">
      <dgm:prSet presAssocID="{04362A18-8913-4F39-AC27-B8302A669910}" presName="rootConnector" presStyleLbl="node3" presStyleIdx="2" presStyleCnt="4"/>
      <dgm:spPr/>
      <dgm:t>
        <a:bodyPr/>
        <a:lstStyle/>
        <a:p>
          <a:endParaRPr lang="es-ES"/>
        </a:p>
      </dgm:t>
    </dgm:pt>
    <dgm:pt modelId="{D56B7FE6-7481-4C03-91A7-DD2B9A407A22}" type="pres">
      <dgm:prSet presAssocID="{04362A18-8913-4F39-AC27-B8302A669910}" presName="hierChild4" presStyleCnt="0"/>
      <dgm:spPr/>
    </dgm:pt>
    <dgm:pt modelId="{129B049D-E768-426E-A9F4-FCB67B0A09D7}" type="pres">
      <dgm:prSet presAssocID="{04362A18-8913-4F39-AC27-B8302A669910}" presName="hierChild5" presStyleCnt="0"/>
      <dgm:spPr/>
    </dgm:pt>
    <dgm:pt modelId="{0A7D4723-10EC-4D17-99FE-F83F8B8A46E8}" type="pres">
      <dgm:prSet presAssocID="{64400664-0FC0-4975-8A22-8AD5D589AD0F}" presName="Name50" presStyleLbl="parChTrans1D3" presStyleIdx="3" presStyleCnt="4"/>
      <dgm:spPr/>
      <dgm:t>
        <a:bodyPr/>
        <a:lstStyle/>
        <a:p>
          <a:endParaRPr lang="es-ES"/>
        </a:p>
      </dgm:t>
    </dgm:pt>
    <dgm:pt modelId="{F0ED938B-992F-493B-89D1-AA1CCD8AA585}" type="pres">
      <dgm:prSet presAssocID="{6896757B-CF0E-4B0F-AF61-E14ABE3B7738}" presName="hierRoot2" presStyleCnt="0">
        <dgm:presLayoutVars>
          <dgm:hierBranch val="init"/>
        </dgm:presLayoutVars>
      </dgm:prSet>
      <dgm:spPr/>
    </dgm:pt>
    <dgm:pt modelId="{BF079E98-F82E-483D-9AE8-8F691A2D6EE0}" type="pres">
      <dgm:prSet presAssocID="{6896757B-CF0E-4B0F-AF61-E14ABE3B7738}" presName="rootComposite" presStyleCnt="0"/>
      <dgm:spPr/>
    </dgm:pt>
    <dgm:pt modelId="{60FD2A6C-05F6-4CB9-9FBF-64ADE53B0A0F}" type="pres">
      <dgm:prSet presAssocID="{6896757B-CF0E-4B0F-AF61-E14ABE3B7738}" presName="rootText" presStyleLbl="node3" presStyleIdx="3" presStyleCnt="4" custScaleX="145440" custScaleY="97229" custLinFactNeighborX="27191" custLinFactNeighborY="-28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CF105B-2C6F-44BA-A871-7F2CD8314057}" type="pres">
      <dgm:prSet presAssocID="{6896757B-CF0E-4B0F-AF61-E14ABE3B7738}" presName="rootConnector" presStyleLbl="node3" presStyleIdx="3" presStyleCnt="4"/>
      <dgm:spPr/>
      <dgm:t>
        <a:bodyPr/>
        <a:lstStyle/>
        <a:p>
          <a:endParaRPr lang="es-ES"/>
        </a:p>
      </dgm:t>
    </dgm:pt>
    <dgm:pt modelId="{86428494-8D23-4E3D-A73A-EC06BCDE7751}" type="pres">
      <dgm:prSet presAssocID="{6896757B-CF0E-4B0F-AF61-E14ABE3B7738}" presName="hierChild4" presStyleCnt="0"/>
      <dgm:spPr/>
    </dgm:pt>
    <dgm:pt modelId="{63A5BEAC-FD77-4A59-A28C-5990D8646B65}" type="pres">
      <dgm:prSet presAssocID="{6896757B-CF0E-4B0F-AF61-E14ABE3B7738}" presName="hierChild5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A5A65BBC-D511-44C1-B050-F25A8B85A9F2}" type="presOf" srcId="{D7F13357-3224-48FC-890D-8C5F28032340}" destId="{B2338C09-C186-44CA-BD25-D84B742C308D}" srcOrd="0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88E9405A-CDD1-40F6-B392-6ED0AE55695C}" srcId="{F23D8F3D-2A93-4B5F-A107-64162BD5BEB9}" destId="{04362A18-8913-4F39-AC27-B8302A669910}" srcOrd="1" destOrd="0" parTransId="{D7F13357-3224-48FC-890D-8C5F28032340}" sibTransId="{08E5BF5D-BEC4-49C2-9B9E-4B282FFA6E4E}"/>
    <dgm:cxn modelId="{2524FF26-5B06-4A51-8BA0-AC6F433ACB6C}" type="presOf" srcId="{AB3F97CC-688C-40BE-91F9-130BDB46B870}" destId="{54113AE6-C337-4027-854B-A0890CC7DA0F}" srcOrd="0" destOrd="0" presId="urn:microsoft.com/office/officeart/2005/8/layout/orgChart1"/>
    <dgm:cxn modelId="{D1B593AD-85F0-49BA-A78C-6CB8C1A17235}" type="presOf" srcId="{6896757B-CF0E-4B0F-AF61-E14ABE3B7738}" destId="{60FD2A6C-05F6-4CB9-9FBF-64ADE53B0A0F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8FF50B0C-5191-4D40-B119-E7B742510483}" srcId="{F23D8F3D-2A93-4B5F-A107-64162BD5BEB9}" destId="{6896757B-CF0E-4B0F-AF61-E14ABE3B7738}" srcOrd="2" destOrd="0" parTransId="{64400664-0FC0-4975-8A22-8AD5D589AD0F}" sibTransId="{57CD1DA4-6E38-4F48-AA5E-02AA4F6CA059}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368BD21-F70B-42FA-9B24-5E44662912EC}" srcId="{5F242BE8-C1FB-4875-B117-8E50BEEF5A2F}" destId="{8DD9E188-AF91-4754-B0CE-2098159A9356}" srcOrd="0" destOrd="0" parTransId="{EF8DB676-3FC6-4A53-8ABD-169C31E0869A}" sibTransId="{3CDB55AE-14B6-449C-9110-9143610C3329}"/>
    <dgm:cxn modelId="{DA609BFC-77F7-4248-909D-FC4B05AEB121}" type="presOf" srcId="{EF8DB676-3FC6-4A53-8ABD-169C31E0869A}" destId="{F645B682-60BF-491E-96B8-B113DC4D356D}" srcOrd="0" destOrd="0" presId="urn:microsoft.com/office/officeart/2005/8/layout/orgChart1"/>
    <dgm:cxn modelId="{F9A86EFA-0CD9-4646-AA0D-3D1EA962012F}" type="presOf" srcId="{68ABF5A3-7379-4074-A9BC-14F16DCF38C5}" destId="{6AC7B4FB-3611-4C4B-8EE5-2CF0D36D99B2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1017BB99-1F5B-4683-A112-B68BEF182322}" srcId="{F23D8F3D-2A93-4B5F-A107-64162BD5BEB9}" destId="{68ABF5A3-7379-4074-A9BC-14F16DCF38C5}" srcOrd="0" destOrd="0" parTransId="{AB3F97CC-688C-40BE-91F9-130BDB46B870}" sibTransId="{DACD03CB-26B8-438A-AF71-E9D146267D18}"/>
    <dgm:cxn modelId="{D0035A24-E2F3-4C06-BD87-C9C1451EFA92}" type="presOf" srcId="{6896757B-CF0E-4B0F-AF61-E14ABE3B7738}" destId="{14CF105B-2C6F-44BA-A871-7F2CD8314057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9C29046E-497B-4E9F-9FF1-554803AE5661}" type="presOf" srcId="{68ABF5A3-7379-4074-A9BC-14F16DCF38C5}" destId="{E9C9D8B7-ACC0-4EA9-8460-251C816ADB88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FF32F884-CD9B-43A1-BE43-0431F1005FF8}" type="presOf" srcId="{04362A18-8913-4F39-AC27-B8302A669910}" destId="{BC58E2BF-0032-44EC-8CFC-C3F5F5968E1E}" srcOrd="1" destOrd="0" presId="urn:microsoft.com/office/officeart/2005/8/layout/orgChart1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05DC244C-62F1-4525-BB28-DC72FB7F1C36}" type="presOf" srcId="{64400664-0FC0-4975-8A22-8AD5D589AD0F}" destId="{0A7D4723-10EC-4D17-99FE-F83F8B8A46E8}" srcOrd="0" destOrd="0" presId="urn:microsoft.com/office/officeart/2005/8/layout/orgChart1"/>
    <dgm:cxn modelId="{D9D9C3AC-764F-4118-9205-E87BD152A67C}" type="presOf" srcId="{04362A18-8913-4F39-AC27-B8302A669910}" destId="{AD547FAD-B04C-4343-BC2C-FD94825C8089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A17E3A94-34FB-4C12-822B-D8D0F5C7ECC7}" type="presParOf" srcId="{D2698673-998B-4128-9B61-DE3237DDCE94}" destId="{F645B682-60BF-491E-96B8-B113DC4D356D}" srcOrd="0" destOrd="0" presId="urn:microsoft.com/office/officeart/2005/8/layout/orgChart1"/>
    <dgm:cxn modelId="{C3310FAE-64E5-4BD7-A461-194C4C3CD9AA}" type="presParOf" srcId="{D2698673-998B-4128-9B61-DE3237DDCE94}" destId="{4E4A754D-5AC9-417E-9D9B-205AFE789763}" srcOrd="1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95671A60-2585-425B-A704-7892D7B19618}" type="presParOf" srcId="{E2DA5527-A61F-4D3E-B1A7-9F2F714AA11F}" destId="{54113AE6-C337-4027-854B-A0890CC7DA0F}" srcOrd="0" destOrd="0" presId="urn:microsoft.com/office/officeart/2005/8/layout/orgChart1"/>
    <dgm:cxn modelId="{BDDFFCA4-B8CF-4C40-85CF-8F51A7CA7787}" type="presParOf" srcId="{E2DA5527-A61F-4D3E-B1A7-9F2F714AA11F}" destId="{7533B252-4590-4CD4-A18E-88D0B2AD36D4}" srcOrd="1" destOrd="0" presId="urn:microsoft.com/office/officeart/2005/8/layout/orgChart1"/>
    <dgm:cxn modelId="{046CFE01-FB3B-45E8-9746-CF92901115C3}" type="presParOf" srcId="{7533B252-4590-4CD4-A18E-88D0B2AD36D4}" destId="{55197AC7-5E91-4C92-86E3-EFCE528349AB}" srcOrd="0" destOrd="0" presId="urn:microsoft.com/office/officeart/2005/8/layout/orgChart1"/>
    <dgm:cxn modelId="{E23EB813-AF1C-4084-A1D7-614F21256CA4}" type="presParOf" srcId="{55197AC7-5E91-4C92-86E3-EFCE528349AB}" destId="{6AC7B4FB-3611-4C4B-8EE5-2CF0D36D99B2}" srcOrd="0" destOrd="0" presId="urn:microsoft.com/office/officeart/2005/8/layout/orgChart1"/>
    <dgm:cxn modelId="{8423892A-1C5B-4A55-BEFD-C9397A54EF73}" type="presParOf" srcId="{55197AC7-5E91-4C92-86E3-EFCE528349AB}" destId="{E9C9D8B7-ACC0-4EA9-8460-251C816ADB88}" srcOrd="1" destOrd="0" presId="urn:microsoft.com/office/officeart/2005/8/layout/orgChart1"/>
    <dgm:cxn modelId="{661552B5-9315-4A07-BF66-86666B889A6C}" type="presParOf" srcId="{7533B252-4590-4CD4-A18E-88D0B2AD36D4}" destId="{90432A4C-37ED-4185-84CB-5E7E41E7333B}" srcOrd="1" destOrd="0" presId="urn:microsoft.com/office/officeart/2005/8/layout/orgChart1"/>
    <dgm:cxn modelId="{59819BCF-4170-4334-93A0-A1B77E7B95A6}" type="presParOf" srcId="{7533B252-4590-4CD4-A18E-88D0B2AD36D4}" destId="{8733935F-D5F1-46BD-8EE4-25FCFD656517}" srcOrd="2" destOrd="0" presId="urn:microsoft.com/office/officeart/2005/8/layout/orgChart1"/>
    <dgm:cxn modelId="{ED680F7D-FEFB-424F-A887-F3415D477279}" type="presParOf" srcId="{E2DA5527-A61F-4D3E-B1A7-9F2F714AA11F}" destId="{B2338C09-C186-44CA-BD25-D84B742C308D}" srcOrd="2" destOrd="0" presId="urn:microsoft.com/office/officeart/2005/8/layout/orgChart1"/>
    <dgm:cxn modelId="{A7485082-8331-48C5-B959-FAA93A02CCC8}" type="presParOf" srcId="{E2DA5527-A61F-4D3E-B1A7-9F2F714AA11F}" destId="{2CE1FDFD-BC01-4755-A978-5FA79A71BAE8}" srcOrd="3" destOrd="0" presId="urn:microsoft.com/office/officeart/2005/8/layout/orgChart1"/>
    <dgm:cxn modelId="{442A8242-D159-47DD-A054-CB177C5AECBF}" type="presParOf" srcId="{2CE1FDFD-BC01-4755-A978-5FA79A71BAE8}" destId="{C706BE21-C8D3-4270-8282-03A1E1D31C71}" srcOrd="0" destOrd="0" presId="urn:microsoft.com/office/officeart/2005/8/layout/orgChart1"/>
    <dgm:cxn modelId="{EC53F8EE-ACE6-48A6-A07F-C73B4308C0E5}" type="presParOf" srcId="{C706BE21-C8D3-4270-8282-03A1E1D31C71}" destId="{AD547FAD-B04C-4343-BC2C-FD94825C8089}" srcOrd="0" destOrd="0" presId="urn:microsoft.com/office/officeart/2005/8/layout/orgChart1"/>
    <dgm:cxn modelId="{35FB12B9-D00A-4EAF-9A61-41CCF80E1870}" type="presParOf" srcId="{C706BE21-C8D3-4270-8282-03A1E1D31C71}" destId="{BC58E2BF-0032-44EC-8CFC-C3F5F5968E1E}" srcOrd="1" destOrd="0" presId="urn:microsoft.com/office/officeart/2005/8/layout/orgChart1"/>
    <dgm:cxn modelId="{72005709-2A00-44CB-B4EA-951DE46B8442}" type="presParOf" srcId="{2CE1FDFD-BC01-4755-A978-5FA79A71BAE8}" destId="{D56B7FE6-7481-4C03-91A7-DD2B9A407A22}" srcOrd="1" destOrd="0" presId="urn:microsoft.com/office/officeart/2005/8/layout/orgChart1"/>
    <dgm:cxn modelId="{B2695936-C6E3-4312-9D3E-4DD8F4C7EAFC}" type="presParOf" srcId="{2CE1FDFD-BC01-4755-A978-5FA79A71BAE8}" destId="{129B049D-E768-426E-A9F4-FCB67B0A09D7}" srcOrd="2" destOrd="0" presId="urn:microsoft.com/office/officeart/2005/8/layout/orgChart1"/>
    <dgm:cxn modelId="{58FF378D-8A71-4CF0-81F6-65CF5CD3EB09}" type="presParOf" srcId="{E2DA5527-A61F-4D3E-B1A7-9F2F714AA11F}" destId="{0A7D4723-10EC-4D17-99FE-F83F8B8A46E8}" srcOrd="4" destOrd="0" presId="urn:microsoft.com/office/officeart/2005/8/layout/orgChart1"/>
    <dgm:cxn modelId="{29D89A06-9132-42BE-9EE8-1CD8009B897C}" type="presParOf" srcId="{E2DA5527-A61F-4D3E-B1A7-9F2F714AA11F}" destId="{F0ED938B-992F-493B-89D1-AA1CCD8AA585}" srcOrd="5" destOrd="0" presId="urn:microsoft.com/office/officeart/2005/8/layout/orgChart1"/>
    <dgm:cxn modelId="{F5E13D45-E17C-41D1-85F9-52EC8577EB97}" type="presParOf" srcId="{F0ED938B-992F-493B-89D1-AA1CCD8AA585}" destId="{BF079E98-F82E-483D-9AE8-8F691A2D6EE0}" srcOrd="0" destOrd="0" presId="urn:microsoft.com/office/officeart/2005/8/layout/orgChart1"/>
    <dgm:cxn modelId="{D12C5FF0-50C1-41A5-A386-4414E120EC1A}" type="presParOf" srcId="{BF079E98-F82E-483D-9AE8-8F691A2D6EE0}" destId="{60FD2A6C-05F6-4CB9-9FBF-64ADE53B0A0F}" srcOrd="0" destOrd="0" presId="urn:microsoft.com/office/officeart/2005/8/layout/orgChart1"/>
    <dgm:cxn modelId="{FA465112-38CB-4D5F-B5ED-8594233C3272}" type="presParOf" srcId="{BF079E98-F82E-483D-9AE8-8F691A2D6EE0}" destId="{14CF105B-2C6F-44BA-A871-7F2CD8314057}" srcOrd="1" destOrd="0" presId="urn:microsoft.com/office/officeart/2005/8/layout/orgChart1"/>
    <dgm:cxn modelId="{A33D7AE4-315F-4E04-9DF5-5B5C92CBCEF8}" type="presParOf" srcId="{F0ED938B-992F-493B-89D1-AA1CCD8AA585}" destId="{86428494-8D23-4E3D-A73A-EC06BCDE7751}" srcOrd="1" destOrd="0" presId="urn:microsoft.com/office/officeart/2005/8/layout/orgChart1"/>
    <dgm:cxn modelId="{A6C87209-F58B-488E-9C69-F89FD707D148}" type="presParOf" srcId="{F0ED938B-992F-493B-89D1-AA1CCD8AA585}" destId="{63A5BEAC-FD77-4A59-A28C-5990D8646B65}" srcOrd="2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FBA3C48-B6D5-44B9-9591-CAE36CC9FCC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dirty="0">
            <a:solidFill>
              <a:schemeClr val="tx1"/>
            </a:solidFill>
          </a:endParaRPr>
        </a:p>
      </dgm:t>
    </dgm:pt>
    <dgm:pt modelId="{4163F1D5-E1F5-43F0-A08D-CF69D0775B1C}" type="parTrans" cxnId="{04539E8E-9F92-496A-9B63-89732E9EF5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E4E359-8FCC-4242-AB77-897BF6A43E1A}" type="sibTrans" cxnId="{04539E8E-9F92-496A-9B63-89732E9EF5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17881-458E-4A08-8A0B-298A730C966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endParaRPr lang="es-ES" sz="1200" dirty="0">
            <a:solidFill>
              <a:schemeClr val="tx1"/>
            </a:solidFill>
          </a:endParaRPr>
        </a:p>
      </dgm:t>
    </dgm:pt>
    <dgm:pt modelId="{23B15CB1-6C2F-4740-B3A5-715CAEB8ACF4}" type="parTrans" cxnId="{13D24881-DBFA-456B-AC4F-B4B99DA437D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C09CF7-71F6-4372-85D0-3D13BF1808B9}" type="sibTrans" cxnId="{13D24881-DBFA-456B-AC4F-B4B99DA437D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3066" custScaleY="115306" custLinFactNeighborY="31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2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2" custScaleX="119795" custScaleY="212968" custLinFactNeighborX="-19993" custLinFactNeighborY="-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2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2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1" presStyleCnt="6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4" custScaleX="92123" custScaleY="92123" custLinFactNeighborX="-3175" custLinFactNeighborY="-34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4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2" presStyleCnt="6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4" custScaleX="92123" custScaleY="92123" custLinFactNeighborY="-34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4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27276863-1742-4D38-AA26-5CB82CBAD3BD}" type="pres">
      <dgm:prSet presAssocID="{4163F1D5-E1F5-43F0-A08D-CF69D0775B1C}" presName="Name111" presStyleLbl="parChTrans1D3" presStyleIdx="3" presStyleCnt="6"/>
      <dgm:spPr/>
      <dgm:t>
        <a:bodyPr/>
        <a:lstStyle/>
        <a:p>
          <a:endParaRPr lang="es-ES"/>
        </a:p>
      </dgm:t>
    </dgm:pt>
    <dgm:pt modelId="{32F13D4E-5038-4787-98B0-97A4081108DF}" type="pres">
      <dgm:prSet presAssocID="{3FBA3C48-B6D5-44B9-9591-CAE36CC9FCC0}" presName="hierRoot3" presStyleCnt="0">
        <dgm:presLayoutVars>
          <dgm:hierBranch val="init"/>
        </dgm:presLayoutVars>
      </dgm:prSet>
      <dgm:spPr/>
    </dgm:pt>
    <dgm:pt modelId="{F0696B55-1D11-4CA1-BEAA-2C68D9D2E397}" type="pres">
      <dgm:prSet presAssocID="{3FBA3C48-B6D5-44B9-9591-CAE36CC9FCC0}" presName="rootComposite3" presStyleCnt="0"/>
      <dgm:spPr/>
    </dgm:pt>
    <dgm:pt modelId="{4822C308-673A-4852-B596-68B99E928F16}" type="pres">
      <dgm:prSet presAssocID="{3FBA3C48-B6D5-44B9-9591-CAE36CC9FCC0}" presName="rootText3" presStyleLbl="asst2" presStyleIdx="2" presStyleCnt="4" custScaleX="92123" custScaleY="92123" custLinFactNeighborX="-3175" custLinFactNeighborY="-53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3E05E-0B7B-4847-B652-93985905C4C8}" type="pres">
      <dgm:prSet presAssocID="{3FBA3C48-B6D5-44B9-9591-CAE36CC9FCC0}" presName="rootConnector3" presStyleLbl="asst2" presStyleIdx="2" presStyleCnt="4"/>
      <dgm:spPr/>
      <dgm:t>
        <a:bodyPr/>
        <a:lstStyle/>
        <a:p>
          <a:endParaRPr lang="es-ES"/>
        </a:p>
      </dgm:t>
    </dgm:pt>
    <dgm:pt modelId="{26F3AD67-DABB-4BFA-93D0-22BB374DE4A3}" type="pres">
      <dgm:prSet presAssocID="{3FBA3C48-B6D5-44B9-9591-CAE36CC9FCC0}" presName="hierChild6" presStyleCnt="0"/>
      <dgm:spPr/>
    </dgm:pt>
    <dgm:pt modelId="{0C4797A1-0BD1-42AA-ADE0-1F5A0463F035}" type="pres">
      <dgm:prSet presAssocID="{3FBA3C48-B6D5-44B9-9591-CAE36CC9FCC0}" presName="hierChild7" presStyleCnt="0"/>
      <dgm:spPr/>
    </dgm:pt>
    <dgm:pt modelId="{AC1CAC9B-0618-4EDE-8D41-6BEA71F0567F}" type="pres">
      <dgm:prSet presAssocID="{23B15CB1-6C2F-4740-B3A5-715CAEB8ACF4}" presName="Name111" presStyleLbl="parChTrans1D3" presStyleIdx="4" presStyleCnt="6"/>
      <dgm:spPr/>
      <dgm:t>
        <a:bodyPr/>
        <a:lstStyle/>
        <a:p>
          <a:endParaRPr lang="es-ES"/>
        </a:p>
      </dgm:t>
    </dgm:pt>
    <dgm:pt modelId="{4F94BC22-E7BE-4B3C-87D0-3680FF6E87B5}" type="pres">
      <dgm:prSet presAssocID="{BBD17881-458E-4A08-8A0B-298A730C966C}" presName="hierRoot3" presStyleCnt="0">
        <dgm:presLayoutVars>
          <dgm:hierBranch val="init"/>
        </dgm:presLayoutVars>
      </dgm:prSet>
      <dgm:spPr/>
    </dgm:pt>
    <dgm:pt modelId="{678EF60E-5AD6-4566-94A7-6BEEE971B3B1}" type="pres">
      <dgm:prSet presAssocID="{BBD17881-458E-4A08-8A0B-298A730C966C}" presName="rootComposite3" presStyleCnt="0"/>
      <dgm:spPr/>
    </dgm:pt>
    <dgm:pt modelId="{5B4DDA66-EE11-41E2-A00A-3D5148B13041}" type="pres">
      <dgm:prSet presAssocID="{BBD17881-458E-4A08-8A0B-298A730C966C}" presName="rootText3" presStyleLbl="asst2" presStyleIdx="3" presStyleCnt="4" custScaleX="92123" custScaleY="92123" custLinFactNeighborY="-53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8AFB6B-E079-4220-959D-5EFD91512C37}" type="pres">
      <dgm:prSet presAssocID="{BBD17881-458E-4A08-8A0B-298A730C966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B8CF556D-FBC1-48F0-AE63-448908E4797C}" type="pres">
      <dgm:prSet presAssocID="{BBD17881-458E-4A08-8A0B-298A730C966C}" presName="hierChild6" presStyleCnt="0"/>
      <dgm:spPr/>
    </dgm:pt>
    <dgm:pt modelId="{6AF8810E-D310-4A16-84F5-FDAD7212EAF2}" type="pres">
      <dgm:prSet presAssocID="{BBD17881-458E-4A08-8A0B-298A730C966C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2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5" presStyleCnt="6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1" presStyleCnt="2" custScaleX="122581" custScaleY="212968" custLinFactNeighborX="20601" custLinFactNeighborY="-3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02358" custScaleY="88975" custLinFactX="34325" custLinFactNeighborX="100000" custLinFactNeighborY="27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02358" custScaleY="130409" custLinFactX="-32339" custLinFactNeighborX="-100000" custLinFactNeighborY="73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02358" custScaleY="88975" custLinFactX="34325" custLinFactNeighborX="100000" custLinFactNeighborY="-353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3D24881-DBFA-456B-AC4F-B4B99DA437DA}" srcId="{8071D23A-AD2B-48A3-BDB4-A26A7CB42C69}" destId="{BBD17881-458E-4A08-8A0B-298A730C966C}" srcOrd="3" destOrd="0" parTransId="{23B15CB1-6C2F-4740-B3A5-715CAEB8ACF4}" sibTransId="{7BC09CF7-71F6-4372-85D0-3D13BF1808B9}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76DC0DAB-1B65-4238-B801-97A2DF1A0F91}" type="presOf" srcId="{3FBA3C48-B6D5-44B9-9591-CAE36CC9FCC0}" destId="{4822C308-673A-4852-B596-68B99E928F16}" srcOrd="0" destOrd="0" presId="urn:microsoft.com/office/officeart/2005/8/layout/orgChart1"/>
    <dgm:cxn modelId="{2DE33D84-D56A-4BA0-B3E4-9531EE521D6A}" type="presOf" srcId="{23B15CB1-6C2F-4740-B3A5-715CAEB8ACF4}" destId="{AC1CAC9B-0618-4EDE-8D41-6BEA71F0567F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0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DCDF2228-ABB2-4FB3-8842-0A7939240AED}" type="presOf" srcId="{BBD17881-458E-4A08-8A0B-298A730C966C}" destId="{5B4DDA66-EE11-41E2-A00A-3D5148B13041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A092CED1-9933-4202-9D90-C1D3407CE23D}" type="presOf" srcId="{BBD17881-458E-4A08-8A0B-298A730C966C}" destId="{9F8AFB6B-E079-4220-959D-5EFD91512C37}" srcOrd="1" destOrd="0" presId="urn:microsoft.com/office/officeart/2005/8/layout/orgChart1"/>
    <dgm:cxn modelId="{41083280-73BD-4601-BA41-3511273F0D5A}" type="presOf" srcId="{3FBA3C48-B6D5-44B9-9591-CAE36CC9FCC0}" destId="{CA93E05E-0B7B-4847-B652-93985905C4C8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04539E8E-9F92-496A-9B63-89732E9EF52A}" srcId="{8071D23A-AD2B-48A3-BDB4-A26A7CB42C69}" destId="{3FBA3C48-B6D5-44B9-9591-CAE36CC9FCC0}" srcOrd="2" destOrd="0" parTransId="{4163F1D5-E1F5-43F0-A08D-CF69D0775B1C}" sibTransId="{1EE4E359-8FCC-4242-AB77-897BF6A43E1A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1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673FCC0B-70AE-4BCA-8E45-67B92FA5586D}" type="presOf" srcId="{4163F1D5-E1F5-43F0-A08D-CF69D0775B1C}" destId="{27276863-1742-4D38-AA26-5CB82CBAD3BD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BBB27BEB-3491-4C9A-BE78-FC0DB3B27FD7}" type="presParOf" srcId="{93442A4D-B814-4E21-9796-4487047DC16B}" destId="{27276863-1742-4D38-AA26-5CB82CBAD3BD}" srcOrd="4" destOrd="0" presId="urn:microsoft.com/office/officeart/2005/8/layout/orgChart1"/>
    <dgm:cxn modelId="{6CD261F2-0473-4F99-8CE3-680B46BD8A5A}" type="presParOf" srcId="{93442A4D-B814-4E21-9796-4487047DC16B}" destId="{32F13D4E-5038-4787-98B0-97A4081108DF}" srcOrd="5" destOrd="0" presId="urn:microsoft.com/office/officeart/2005/8/layout/orgChart1"/>
    <dgm:cxn modelId="{76115C6F-B983-4D08-8B61-3518ED1CD381}" type="presParOf" srcId="{32F13D4E-5038-4787-98B0-97A4081108DF}" destId="{F0696B55-1D11-4CA1-BEAA-2C68D9D2E397}" srcOrd="0" destOrd="0" presId="urn:microsoft.com/office/officeart/2005/8/layout/orgChart1"/>
    <dgm:cxn modelId="{87725EFB-D469-48A5-9B2B-5B5CB38BD7AD}" type="presParOf" srcId="{F0696B55-1D11-4CA1-BEAA-2C68D9D2E397}" destId="{4822C308-673A-4852-B596-68B99E928F16}" srcOrd="0" destOrd="0" presId="urn:microsoft.com/office/officeart/2005/8/layout/orgChart1"/>
    <dgm:cxn modelId="{A97DBE21-6355-4318-AB56-46AB8F9AFF7E}" type="presParOf" srcId="{F0696B55-1D11-4CA1-BEAA-2C68D9D2E397}" destId="{CA93E05E-0B7B-4847-B652-93985905C4C8}" srcOrd="1" destOrd="0" presId="urn:microsoft.com/office/officeart/2005/8/layout/orgChart1"/>
    <dgm:cxn modelId="{9AA95775-FC6C-4D8C-9068-2F1DCCB8A93F}" type="presParOf" srcId="{32F13D4E-5038-4787-98B0-97A4081108DF}" destId="{26F3AD67-DABB-4BFA-93D0-22BB374DE4A3}" srcOrd="1" destOrd="0" presId="urn:microsoft.com/office/officeart/2005/8/layout/orgChart1"/>
    <dgm:cxn modelId="{6193AB3E-E418-425F-B30F-DD791C3E57A5}" type="presParOf" srcId="{32F13D4E-5038-4787-98B0-97A4081108DF}" destId="{0C4797A1-0BD1-42AA-ADE0-1F5A0463F035}" srcOrd="2" destOrd="0" presId="urn:microsoft.com/office/officeart/2005/8/layout/orgChart1"/>
    <dgm:cxn modelId="{874D4674-3096-45B2-AA5E-CBCD1FD3F1E0}" type="presParOf" srcId="{93442A4D-B814-4E21-9796-4487047DC16B}" destId="{AC1CAC9B-0618-4EDE-8D41-6BEA71F0567F}" srcOrd="6" destOrd="0" presId="urn:microsoft.com/office/officeart/2005/8/layout/orgChart1"/>
    <dgm:cxn modelId="{0DDDE6CB-0BA5-4378-BE33-34C3E9DE626E}" type="presParOf" srcId="{93442A4D-B814-4E21-9796-4487047DC16B}" destId="{4F94BC22-E7BE-4B3C-87D0-3680FF6E87B5}" srcOrd="7" destOrd="0" presId="urn:microsoft.com/office/officeart/2005/8/layout/orgChart1"/>
    <dgm:cxn modelId="{37FA67E7-395D-4AEE-B303-2EBCC0A71F1A}" type="presParOf" srcId="{4F94BC22-E7BE-4B3C-87D0-3680FF6E87B5}" destId="{678EF60E-5AD6-4566-94A7-6BEEE971B3B1}" srcOrd="0" destOrd="0" presId="urn:microsoft.com/office/officeart/2005/8/layout/orgChart1"/>
    <dgm:cxn modelId="{03235CCF-2064-4D54-BC17-696034C1045A}" type="presParOf" srcId="{678EF60E-5AD6-4566-94A7-6BEEE971B3B1}" destId="{5B4DDA66-EE11-41E2-A00A-3D5148B13041}" srcOrd="0" destOrd="0" presId="urn:microsoft.com/office/officeart/2005/8/layout/orgChart1"/>
    <dgm:cxn modelId="{BD61BC17-4874-4A64-946E-B9A6E56C921C}" type="presParOf" srcId="{678EF60E-5AD6-4566-94A7-6BEEE971B3B1}" destId="{9F8AFB6B-E079-4220-959D-5EFD91512C37}" srcOrd="1" destOrd="0" presId="urn:microsoft.com/office/officeart/2005/8/layout/orgChart1"/>
    <dgm:cxn modelId="{CFD0F97D-57FB-48DA-B520-BD15A0B4F5C5}" type="presParOf" srcId="{4F94BC22-E7BE-4B3C-87D0-3680FF6E87B5}" destId="{B8CF556D-FBC1-48F0-AE63-448908E4797C}" srcOrd="1" destOrd="0" presId="urn:microsoft.com/office/officeart/2005/8/layout/orgChart1"/>
    <dgm:cxn modelId="{FAB36B3A-F26D-47F1-ADE6-A5A0CD817CD8}" type="presParOf" srcId="{4F94BC22-E7BE-4B3C-87D0-3680FF6E87B5}" destId="{6AF8810E-D310-4A16-84F5-FDAD7212EAF2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Recreación y Deportes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B8E9DEB-ED25-491D-A2D1-3AFA5139A4B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endParaRPr lang="es-ES" sz="1200" dirty="0">
            <a:solidFill>
              <a:schemeClr val="tx1"/>
            </a:solidFill>
          </a:endParaRPr>
        </a:p>
      </dgm:t>
    </dgm:pt>
    <dgm:pt modelId="{717A21EC-598A-4258-AA71-483DB4DD3078}" type="parTrans" cxnId="{C48745DE-425A-468A-B0DC-AE2F3C203C9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BDEE80-AD26-4044-9704-231BEE4E5841}" type="sibTrans" cxnId="{C48745DE-425A-468A-B0DC-AE2F3C203C9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84206" custScaleY="90456" custLinFactNeighborX="-581" custLinFactNeighborY="12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l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79750" custScaleY="51981" custLinFactNeighborX="-10690" custLinFactNeighborY="17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B2D0C2C1-98D1-4460-8D23-99528F0E15BF}" type="pres">
      <dgm:prSet presAssocID="{83C945F9-EF1A-43C3-A9AB-A25FAE513A4D}" presName="Name50" presStyleLbl="parChTrans1D3" presStyleIdx="0" presStyleCnt="3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3" custScaleX="65535" custScaleY="92526" custLinFactNeighborX="-4816" custLinFactNeighborY="1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3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r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79750" custScaleY="51981" custLinFactNeighborX="11630" custLinFactNeighborY="17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78440E1-3F90-4D03-B54B-7EE0AA059164}" type="pres">
      <dgm:prSet presAssocID="{332AC226-81A8-493D-9ED9-EF711AC166B0}" presName="Name50" presStyleLbl="parChTrans1D3" presStyleIdx="1" presStyleCnt="3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3" custScaleX="65535" custScaleY="92526" custLinFactNeighborX="6035" custLinFactNeighborY="1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3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4B3CDFEA-A5F3-421E-82A9-19AE45118959}" type="pres">
      <dgm:prSet presAssocID="{717A21EC-598A-4258-AA71-483DB4DD3078}" presName="Name50" presStyleLbl="parChTrans1D3" presStyleIdx="2" presStyleCnt="3"/>
      <dgm:spPr/>
      <dgm:t>
        <a:bodyPr/>
        <a:lstStyle/>
        <a:p>
          <a:endParaRPr lang="es-ES"/>
        </a:p>
      </dgm:t>
    </dgm:pt>
    <dgm:pt modelId="{E81B14DD-FFBC-46BB-AF5C-BE3664205A4A}" type="pres">
      <dgm:prSet presAssocID="{5B8E9DEB-ED25-491D-A2D1-3AFA5139A4B0}" presName="hierRoot2" presStyleCnt="0">
        <dgm:presLayoutVars>
          <dgm:hierBranch val="init"/>
        </dgm:presLayoutVars>
      </dgm:prSet>
      <dgm:spPr/>
    </dgm:pt>
    <dgm:pt modelId="{C5C1E100-14DF-44EC-943C-8385D86B56CD}" type="pres">
      <dgm:prSet presAssocID="{5B8E9DEB-ED25-491D-A2D1-3AFA5139A4B0}" presName="rootComposite" presStyleCnt="0"/>
      <dgm:spPr/>
    </dgm:pt>
    <dgm:pt modelId="{BF8E28B5-0645-4599-ADD8-7819C4EA3DF5}" type="pres">
      <dgm:prSet presAssocID="{5B8E9DEB-ED25-491D-A2D1-3AFA5139A4B0}" presName="rootText" presStyleLbl="node3" presStyleIdx="2" presStyleCnt="3" custScaleX="65535" custScaleY="44935" custLinFactNeighborX="6035" custLinFactNeighborY="-28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425266-9302-408F-AC08-9B62CEB5E1BB}" type="pres">
      <dgm:prSet presAssocID="{5B8E9DEB-ED25-491D-A2D1-3AFA5139A4B0}" presName="rootConnector" presStyleLbl="node3" presStyleIdx="2" presStyleCnt="3"/>
      <dgm:spPr/>
      <dgm:t>
        <a:bodyPr/>
        <a:lstStyle/>
        <a:p>
          <a:endParaRPr lang="es-ES"/>
        </a:p>
      </dgm:t>
    </dgm:pt>
    <dgm:pt modelId="{945230B7-256D-4725-B92D-09435E2E0C66}" type="pres">
      <dgm:prSet presAssocID="{5B8E9DEB-ED25-491D-A2D1-3AFA5139A4B0}" presName="hierChild4" presStyleCnt="0"/>
      <dgm:spPr/>
    </dgm:pt>
    <dgm:pt modelId="{039CAB71-31D1-4E75-9662-AF91B5FBCBA2}" type="pres">
      <dgm:prSet presAssocID="{5B8E9DEB-ED25-491D-A2D1-3AFA5139A4B0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F899ED3-963F-4938-AEB4-66036A2C0A89}" type="presOf" srcId="{5B8E9DEB-ED25-491D-A2D1-3AFA5139A4B0}" destId="{BF8E28B5-0645-4599-ADD8-7819C4EA3DF5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90C1F28-0F1D-427A-B4E3-A757B639CDCD}" type="presOf" srcId="{717A21EC-598A-4258-AA71-483DB4DD3078}" destId="{4B3CDFEA-A5F3-421E-82A9-19AE4511895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C48745DE-425A-468A-B0DC-AE2F3C203C9D}" srcId="{5F242BE8-C1FB-4875-B117-8E50BEEF5A2F}" destId="{5B8E9DEB-ED25-491D-A2D1-3AFA5139A4B0}" srcOrd="1" destOrd="0" parTransId="{717A21EC-598A-4258-AA71-483DB4DD3078}" sibTransId="{D1BDEE80-AD26-4044-9704-231BEE4E5841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B370C3CC-A02C-4370-986A-329E92BBB082}" type="presOf" srcId="{5B8E9DEB-ED25-491D-A2D1-3AFA5139A4B0}" destId="{57425266-9302-408F-AC08-9B62CEB5E1BB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544552A7-EE83-49A5-BD2A-028FB11AC85F}" type="presOf" srcId="{332AC226-81A8-493D-9ED9-EF711AC166B0}" destId="{278440E1-3F90-4D03-B54B-7EE0AA059164}" srcOrd="0" destOrd="0" presId="urn:microsoft.com/office/officeart/2005/8/layout/orgChart1"/>
    <dgm:cxn modelId="{272DE505-C01C-4831-A652-823A85060DE6}" type="presOf" srcId="{83C945F9-EF1A-43C3-A9AB-A25FAE513A4D}" destId="{B2D0C2C1-98D1-4460-8D23-99528F0E15BF}" srcOrd="0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D30DEA42-3226-400B-8293-DAE6E0E94627}" type="presParOf" srcId="{BCAE3455-9F7B-41B2-A40C-88FFAC0AC03C}" destId="{B2D0C2C1-98D1-4460-8D23-99528F0E15BF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8388F1B8-4332-4B6C-A769-4F76466C3C18}" type="presParOf" srcId="{D2698673-998B-4128-9B61-DE3237DDCE94}" destId="{278440E1-3F90-4D03-B54B-7EE0AA059164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F444BB31-095B-4E09-86D2-93DC2F5C0DC5}" type="presParOf" srcId="{D2698673-998B-4128-9B61-DE3237DDCE94}" destId="{4B3CDFEA-A5F3-421E-82A9-19AE45118959}" srcOrd="2" destOrd="0" presId="urn:microsoft.com/office/officeart/2005/8/layout/orgChart1"/>
    <dgm:cxn modelId="{844CC680-EA6E-4FD8-B533-A53106DA0D35}" type="presParOf" srcId="{D2698673-998B-4128-9B61-DE3237DDCE94}" destId="{E81B14DD-FFBC-46BB-AF5C-BE3664205A4A}" srcOrd="3" destOrd="0" presId="urn:microsoft.com/office/officeart/2005/8/layout/orgChart1"/>
    <dgm:cxn modelId="{CA2E7807-1862-4DA7-B5FD-927B92306C2A}" type="presParOf" srcId="{E81B14DD-FFBC-46BB-AF5C-BE3664205A4A}" destId="{C5C1E100-14DF-44EC-943C-8385D86B56CD}" srcOrd="0" destOrd="0" presId="urn:microsoft.com/office/officeart/2005/8/layout/orgChart1"/>
    <dgm:cxn modelId="{E6D0E07F-61F1-4DEF-B758-09390874FAC0}" type="presParOf" srcId="{C5C1E100-14DF-44EC-943C-8385D86B56CD}" destId="{BF8E28B5-0645-4599-ADD8-7819C4EA3DF5}" srcOrd="0" destOrd="0" presId="urn:microsoft.com/office/officeart/2005/8/layout/orgChart1"/>
    <dgm:cxn modelId="{B83BF5DC-7842-44F6-9E4A-DA811962DD91}" type="presParOf" srcId="{C5C1E100-14DF-44EC-943C-8385D86B56CD}" destId="{57425266-9302-408F-AC08-9B62CEB5E1BB}" srcOrd="1" destOrd="0" presId="urn:microsoft.com/office/officeart/2005/8/layout/orgChart1"/>
    <dgm:cxn modelId="{5475CC87-BF74-463F-8DC4-3E9FE319BFC9}" type="presParOf" srcId="{E81B14DD-FFBC-46BB-AF5C-BE3664205A4A}" destId="{945230B7-256D-4725-B92D-09435E2E0C66}" srcOrd="1" destOrd="0" presId="urn:microsoft.com/office/officeart/2005/8/layout/orgChart1"/>
    <dgm:cxn modelId="{C40C1D7C-7F98-4F44-AF1B-2054711758FE}" type="presParOf" srcId="{E81B14DD-FFBC-46BB-AF5C-BE3664205A4A}" destId="{039CAB71-31D1-4E75-9662-AF91B5FBCBA2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Alameda y Canoas</a:t>
          </a:r>
          <a:endParaRPr lang="es-ES" sz="120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Pintor(a)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Eléctricos(as)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05CDCE6-D74B-4FD8-A750-F6E04907304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34FBEB64-279E-444A-90F2-FA849821F1C4}" type="parTrans" cxnId="{23F3EB6E-D53E-44B9-87AB-67CDF17F4CF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DB612D1-A5F6-477A-BD3C-7E6132577749}" type="sibTrans" cxnId="{23F3EB6E-D53E-44B9-87AB-67CDF17F4CF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29096" custScaleY="118720" custLinFactNeighborY="5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10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6" custScaleX="107580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6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10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6" custScaleX="107580" custScaleY="70643" custLinFactY="20936" custLinFactNeighborX="891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6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10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6" custScaleX="107580" custScaleY="70763" custLinFactY="-100000" custLinFactNeighborX="-8047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6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10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6" custScaleX="107580" custScaleY="70643" custLinFactX="-36942" custLinFactNeighborX="-100000" custLinFactNeighborY="78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6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10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6" custScaleX="107580" custScaleY="70643" custLinFactY="-35877" custLinFactNeighborX="-806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6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DD607067-CF1E-4AC5-B87C-7D4D250D8C99}" type="pres">
      <dgm:prSet presAssocID="{34FBEB64-279E-444A-90F2-FA849821F1C4}" presName="Name48" presStyleLbl="parChTrans1D2" presStyleIdx="5" presStyleCnt="10"/>
      <dgm:spPr/>
      <dgm:t>
        <a:bodyPr/>
        <a:lstStyle/>
        <a:p>
          <a:endParaRPr lang="es-ES"/>
        </a:p>
      </dgm:t>
    </dgm:pt>
    <dgm:pt modelId="{746ACB01-DBFD-4E2A-BB26-1CB2450AF944}" type="pres">
      <dgm:prSet presAssocID="{505CDCE6-D74B-4FD8-A750-F6E049073045}" presName="hierRoot2" presStyleCnt="0">
        <dgm:presLayoutVars>
          <dgm:hierBranch val="init"/>
        </dgm:presLayoutVars>
      </dgm:prSet>
      <dgm:spPr/>
    </dgm:pt>
    <dgm:pt modelId="{F0AE1962-01C6-47A7-BD33-EDEED1243D24}" type="pres">
      <dgm:prSet presAssocID="{505CDCE6-D74B-4FD8-A750-F6E049073045}" presName="rootComposite" presStyleCnt="0"/>
      <dgm:spPr/>
    </dgm:pt>
    <dgm:pt modelId="{AFE1BBE8-31A5-4063-843A-11E95C66C3B7}" type="pres">
      <dgm:prSet presAssocID="{505CDCE6-D74B-4FD8-A750-F6E049073045}" presName="rootText" presStyleLbl="node2" presStyleIdx="5" presStyleCnt="6" custScaleX="107580" custScaleY="70643" custLinFactNeighborX="8917" custLinFactNeighborY="-34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0261FB-5666-4A86-8847-B99861A1C7E2}" type="pres">
      <dgm:prSet presAssocID="{505CDCE6-D74B-4FD8-A750-F6E049073045}" presName="rootConnector" presStyleLbl="node2" presStyleIdx="5" presStyleCnt="6"/>
      <dgm:spPr/>
      <dgm:t>
        <a:bodyPr/>
        <a:lstStyle/>
        <a:p>
          <a:endParaRPr lang="es-ES"/>
        </a:p>
      </dgm:t>
    </dgm:pt>
    <dgm:pt modelId="{A8A1E9B9-22D2-4847-974A-E9934AD4FB6E}" type="pres">
      <dgm:prSet presAssocID="{505CDCE6-D74B-4FD8-A750-F6E049073045}" presName="hierChild4" presStyleCnt="0"/>
      <dgm:spPr/>
    </dgm:pt>
    <dgm:pt modelId="{B728DFC2-FC61-4ED5-A6F1-0904D3E6835C}" type="pres">
      <dgm:prSet presAssocID="{505CDCE6-D74B-4FD8-A750-F6E049073045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07580" custScaleY="102050" custLinFactX="37497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07580" custScaleY="70763" custLinFactY="52042" custLinFactNeighborX="891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07580" custScaleY="70763" custLinFactNeighborX="-8047" custLinFactNeighborY="-900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07580" custScaleY="70763" custLinFactNeighborX="8917" custLinFactNeighborY="-900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23F3EB6E-D53E-44B9-87AB-67CDF17F4CF3}" srcId="{8FE150CD-F776-47B8-84A5-F2CF7ACAAC56}" destId="{505CDCE6-D74B-4FD8-A750-F6E049073045}" srcOrd="9" destOrd="0" parTransId="{34FBEB64-279E-444A-90F2-FA849821F1C4}" sibTransId="{3DB612D1-A5F6-477A-BD3C-7E6132577749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AAA04390-C273-4D58-9025-7DAB2409A82B}" type="presOf" srcId="{505CDCE6-D74B-4FD8-A750-F6E049073045}" destId="{AFE1BBE8-31A5-4063-843A-11E95C66C3B7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5971BAA1-ECEC-47C1-8D56-D29E43F25AD4}" type="presOf" srcId="{34FBEB64-279E-444A-90F2-FA849821F1C4}" destId="{DD607067-CF1E-4AC5-B87C-7D4D250D8C99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D64EFC96-AF26-4279-9AC5-AF9B2C592B82}" type="presOf" srcId="{505CDCE6-D74B-4FD8-A750-F6E049073045}" destId="{620261FB-5666-4A86-8847-B99861A1C7E2}" srcOrd="1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585F7203-D54E-4221-BBD8-8F10127EC068}" type="presParOf" srcId="{B47799F2-AAEA-4F8F-B236-6AB5BFCEE6E2}" destId="{DD607067-CF1E-4AC5-B87C-7D4D250D8C99}" srcOrd="10" destOrd="0" presId="urn:microsoft.com/office/officeart/2005/8/layout/orgChart1"/>
    <dgm:cxn modelId="{E44CFFEC-3437-4D56-B27D-AE2F57C3F1A4}" type="presParOf" srcId="{B47799F2-AAEA-4F8F-B236-6AB5BFCEE6E2}" destId="{746ACB01-DBFD-4E2A-BB26-1CB2450AF944}" srcOrd="11" destOrd="0" presId="urn:microsoft.com/office/officeart/2005/8/layout/orgChart1"/>
    <dgm:cxn modelId="{C6E46439-7553-472E-87F5-F3C81B013F94}" type="presParOf" srcId="{746ACB01-DBFD-4E2A-BB26-1CB2450AF944}" destId="{F0AE1962-01C6-47A7-BD33-EDEED1243D24}" srcOrd="0" destOrd="0" presId="urn:microsoft.com/office/officeart/2005/8/layout/orgChart1"/>
    <dgm:cxn modelId="{F6D89EC8-FC0A-46A4-9ED9-F150ABD7015D}" type="presParOf" srcId="{F0AE1962-01C6-47A7-BD33-EDEED1243D24}" destId="{AFE1BBE8-31A5-4063-843A-11E95C66C3B7}" srcOrd="0" destOrd="0" presId="urn:microsoft.com/office/officeart/2005/8/layout/orgChart1"/>
    <dgm:cxn modelId="{FCCDFE49-A67C-4A72-B1A5-C555156DFB72}" type="presParOf" srcId="{F0AE1962-01C6-47A7-BD33-EDEED1243D24}" destId="{620261FB-5666-4A86-8847-B99861A1C7E2}" srcOrd="1" destOrd="0" presId="urn:microsoft.com/office/officeart/2005/8/layout/orgChart1"/>
    <dgm:cxn modelId="{B374FBDB-23CA-45F6-A22E-ABC99A564674}" type="presParOf" srcId="{746ACB01-DBFD-4E2A-BB26-1CB2450AF944}" destId="{A8A1E9B9-22D2-4847-974A-E9934AD4FB6E}" srcOrd="1" destOrd="0" presId="urn:microsoft.com/office/officeart/2005/8/layout/orgChart1"/>
    <dgm:cxn modelId="{EE73F158-78BD-4A74-9A16-EC797BD94DB3}" type="presParOf" srcId="{746ACB01-DBFD-4E2A-BB26-1CB2450AF944}" destId="{B728DFC2-FC61-4ED5-A6F1-0904D3E6835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288F02E-1D2D-4BB7-86BD-BCD997267C4B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  <a:endParaRPr lang="es-ES" sz="1200" dirty="0">
            <a:solidFill>
              <a:schemeClr val="tx1"/>
            </a:solidFill>
          </a:endParaRPr>
        </a:p>
      </dgm:t>
    </dgm:pt>
    <dgm:pt modelId="{DA47423F-E072-4EC3-8BFD-CBEC0DE0DF04}" type="parTrans" cxnId="{263B4F7D-AC36-417C-B30E-C391A67D8B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5D1C5A-06D7-425E-885E-E48DB15F9798}" type="sibTrans" cxnId="{263B4F7D-AC36-417C-B30E-C391A67D8B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262D67-F781-4495-BF40-A6C2AED03A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  <a:endParaRPr lang="es-ES" sz="1200" dirty="0">
            <a:solidFill>
              <a:schemeClr val="tx1"/>
            </a:solidFill>
          </a:endParaRPr>
        </a:p>
      </dgm:t>
    </dgm:pt>
    <dgm:pt modelId="{7891580B-473D-49A4-B7C9-A40FBFA4178B}" type="parTrans" cxnId="{E7C9697C-2FC1-4723-AB37-062071D23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C64757-3D32-43A7-8201-4A0618BD3886}" type="sibTrans" cxnId="{E7C9697C-2FC1-4723-AB37-062071D23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06885" custScaleY="106199" custLinFactNeighborY="245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6" custScaleX="86844" custScaleY="83301" custLinFactNeighborX="-7425" custLinFactNeighborY="24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6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6" custScaleX="86844" custScaleY="83301" custLinFactNeighborX="2196" custLinFactNeighborY="245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6" custScaleX="86844" custScaleY="83171" custLinFactNeighborX="-7425" custLinFactNeighborY="-4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6" custScaleX="86844" custScaleY="83171" custLinFactNeighborX="2196" custLinFactNeighborY="-4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6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  <dgm:pt modelId="{2AB91843-F707-4A47-BC05-AC75DB9FCECC}" type="pres">
      <dgm:prSet presAssocID="{DA47423F-E072-4EC3-8BFD-CBEC0DE0DF0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E223007-05EB-4085-BC63-C3CB334784E9}" type="pres">
      <dgm:prSet presAssocID="{7288F02E-1D2D-4BB7-86BD-BCD997267C4B}" presName="hierRoot3" presStyleCnt="0">
        <dgm:presLayoutVars>
          <dgm:hierBranch val="init"/>
        </dgm:presLayoutVars>
      </dgm:prSet>
      <dgm:spPr/>
    </dgm:pt>
    <dgm:pt modelId="{2039FECE-F730-40D8-A385-C9675025F8D2}" type="pres">
      <dgm:prSet presAssocID="{7288F02E-1D2D-4BB7-86BD-BCD997267C4B}" presName="rootComposite3" presStyleCnt="0"/>
      <dgm:spPr/>
    </dgm:pt>
    <dgm:pt modelId="{32D427E9-279E-4D9A-BDFA-7803C9A40C08}" type="pres">
      <dgm:prSet presAssocID="{7288F02E-1D2D-4BB7-86BD-BCD997267C4B}" presName="rootText3" presStyleLbl="asst1" presStyleIdx="4" presStyleCnt="6" custScaleX="86844" custLinFactNeighborX="-6957" custLinFactNeighborY="-28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CFA48D-38E3-47B0-9947-9A3FBA3FED1D}" type="pres">
      <dgm:prSet presAssocID="{7288F02E-1D2D-4BB7-86BD-BCD997267C4B}" presName="rootConnector3" presStyleLbl="asst1" presStyleIdx="4" presStyleCnt="6"/>
      <dgm:spPr/>
      <dgm:t>
        <a:bodyPr/>
        <a:lstStyle/>
        <a:p>
          <a:endParaRPr lang="es-ES"/>
        </a:p>
      </dgm:t>
    </dgm:pt>
    <dgm:pt modelId="{DCEBC3B0-4090-487E-96FF-23FABDC543C3}" type="pres">
      <dgm:prSet presAssocID="{7288F02E-1D2D-4BB7-86BD-BCD997267C4B}" presName="hierChild6" presStyleCnt="0"/>
      <dgm:spPr/>
    </dgm:pt>
    <dgm:pt modelId="{98E58D2D-9FDA-4AC3-BBFF-AFFE8D32CB74}" type="pres">
      <dgm:prSet presAssocID="{7288F02E-1D2D-4BB7-86BD-BCD997267C4B}" presName="hierChild7" presStyleCnt="0"/>
      <dgm:spPr/>
    </dgm:pt>
    <dgm:pt modelId="{AF4EEBC1-9827-41C8-8ED9-B637BB0D87D9}" type="pres">
      <dgm:prSet presAssocID="{7891580B-473D-49A4-B7C9-A40FBFA4178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85AFA83-2958-439F-A601-A87F62B2B47C}" type="pres">
      <dgm:prSet presAssocID="{31262D67-F781-4495-BF40-A6C2AED03AE0}" presName="hierRoot3" presStyleCnt="0">
        <dgm:presLayoutVars>
          <dgm:hierBranch val="init"/>
        </dgm:presLayoutVars>
      </dgm:prSet>
      <dgm:spPr/>
    </dgm:pt>
    <dgm:pt modelId="{0081050F-BE1A-47CF-858D-639A6EBB9F47}" type="pres">
      <dgm:prSet presAssocID="{31262D67-F781-4495-BF40-A6C2AED03AE0}" presName="rootComposite3" presStyleCnt="0"/>
      <dgm:spPr/>
    </dgm:pt>
    <dgm:pt modelId="{E4701749-1E92-42F1-834A-2E3EE55BF42B}" type="pres">
      <dgm:prSet presAssocID="{31262D67-F781-4495-BF40-A6C2AED03AE0}" presName="rootText3" presStyleLbl="asst1" presStyleIdx="5" presStyleCnt="6" custScaleX="86844" custLinFactNeighborX="1752" custLinFactNeighborY="-28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677DC5-F887-46F7-A61F-C10896E0B02E}" type="pres">
      <dgm:prSet presAssocID="{31262D67-F781-4495-BF40-A6C2AED03AE0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EBDCA23-BCF1-4C1F-8888-7B5CBC98C5F7}" type="pres">
      <dgm:prSet presAssocID="{31262D67-F781-4495-BF40-A6C2AED03AE0}" presName="hierChild6" presStyleCnt="0"/>
      <dgm:spPr/>
    </dgm:pt>
    <dgm:pt modelId="{782DBA72-53DB-48CA-AD07-704605764E59}" type="pres">
      <dgm:prSet presAssocID="{31262D67-F781-4495-BF40-A6C2AED03AE0}" presName="hierChild7" presStyleCnt="0"/>
      <dgm:spPr/>
    </dgm:pt>
  </dgm:ptLst>
  <dgm:cxnLst>
    <dgm:cxn modelId="{E7C9697C-2FC1-4723-AB37-062071D23F63}" srcId="{8FE150CD-F776-47B8-84A5-F2CF7ACAAC56}" destId="{31262D67-F781-4495-BF40-A6C2AED03AE0}" srcOrd="5" destOrd="0" parTransId="{7891580B-473D-49A4-B7C9-A40FBFA4178B}" sibTransId="{0AC64757-3D32-43A7-8201-4A0618BD3886}"/>
    <dgm:cxn modelId="{6BA7AB55-B139-4074-B04E-1724181EF8DB}" type="presOf" srcId="{7288F02E-1D2D-4BB7-86BD-BCD997267C4B}" destId="{34CFA48D-38E3-47B0-9947-9A3FBA3FED1D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C521C5D4-D8C7-4832-8616-78001A90E367}" type="presOf" srcId="{7288F02E-1D2D-4BB7-86BD-BCD997267C4B}" destId="{32D427E9-279E-4D9A-BDFA-7803C9A40C08}" srcOrd="0" destOrd="0" presId="urn:microsoft.com/office/officeart/2005/8/layout/orgChart1"/>
    <dgm:cxn modelId="{E1B398EC-77F6-44F7-9976-3CCA5D270895}" type="presOf" srcId="{7891580B-473D-49A4-B7C9-A40FBFA4178B}" destId="{AF4EEBC1-9827-41C8-8ED9-B637BB0D87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8921D530-D074-4F58-94BF-31155C54D5C6}" type="presOf" srcId="{31262D67-F781-4495-BF40-A6C2AED03AE0}" destId="{E4701749-1E92-42F1-834A-2E3EE55BF42B}" srcOrd="0" destOrd="0" presId="urn:microsoft.com/office/officeart/2005/8/layout/orgChart1"/>
    <dgm:cxn modelId="{263B4F7D-AC36-417C-B30E-C391A67D8B6D}" srcId="{8FE150CD-F776-47B8-84A5-F2CF7ACAAC56}" destId="{7288F02E-1D2D-4BB7-86BD-BCD997267C4B}" srcOrd="4" destOrd="0" parTransId="{DA47423F-E072-4EC3-8BFD-CBEC0DE0DF04}" sibTransId="{525D1C5A-06D7-425E-885E-E48DB15F9798}"/>
    <dgm:cxn modelId="{09BCBB6D-F3EE-4C4B-B124-232FBF237AD2}" type="presOf" srcId="{DA47423F-E072-4EC3-8BFD-CBEC0DE0DF04}" destId="{2AB91843-F707-4A47-BC05-AC75DB9FCECC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3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FD0FD8AB-6512-43AD-93AB-6297CADD168B}" type="presOf" srcId="{31262D67-F781-4495-BF40-A6C2AED03AE0}" destId="{17677DC5-F887-46F7-A61F-C10896E0B02E}" srcOrd="1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  <dgm:cxn modelId="{3C2F572C-F05B-40E3-BFB2-075504BD2C22}" type="presParOf" srcId="{6C6761D7-23C2-469E-8A4C-4D9E88EC72E6}" destId="{2AB91843-F707-4A47-BC05-AC75DB9FCECC}" srcOrd="8" destOrd="0" presId="urn:microsoft.com/office/officeart/2005/8/layout/orgChart1"/>
    <dgm:cxn modelId="{5C882B6E-3F88-401B-8014-205C11433ECC}" type="presParOf" srcId="{6C6761D7-23C2-469E-8A4C-4D9E88EC72E6}" destId="{8E223007-05EB-4085-BC63-C3CB334784E9}" srcOrd="9" destOrd="0" presId="urn:microsoft.com/office/officeart/2005/8/layout/orgChart1"/>
    <dgm:cxn modelId="{88867E40-03F7-4B8D-816E-FC787516D681}" type="presParOf" srcId="{8E223007-05EB-4085-BC63-C3CB334784E9}" destId="{2039FECE-F730-40D8-A385-C9675025F8D2}" srcOrd="0" destOrd="0" presId="urn:microsoft.com/office/officeart/2005/8/layout/orgChart1"/>
    <dgm:cxn modelId="{35EA0859-3D11-4B4C-BDFC-7D15A58B6E36}" type="presParOf" srcId="{2039FECE-F730-40D8-A385-C9675025F8D2}" destId="{32D427E9-279E-4D9A-BDFA-7803C9A40C08}" srcOrd="0" destOrd="0" presId="urn:microsoft.com/office/officeart/2005/8/layout/orgChart1"/>
    <dgm:cxn modelId="{D803B4D8-1B99-493C-B773-6EF2C717DC6E}" type="presParOf" srcId="{2039FECE-F730-40D8-A385-C9675025F8D2}" destId="{34CFA48D-38E3-47B0-9947-9A3FBA3FED1D}" srcOrd="1" destOrd="0" presId="urn:microsoft.com/office/officeart/2005/8/layout/orgChart1"/>
    <dgm:cxn modelId="{05709F98-F69A-4DE6-93B1-F76598F3EA49}" type="presParOf" srcId="{8E223007-05EB-4085-BC63-C3CB334784E9}" destId="{DCEBC3B0-4090-487E-96FF-23FABDC543C3}" srcOrd="1" destOrd="0" presId="urn:microsoft.com/office/officeart/2005/8/layout/orgChart1"/>
    <dgm:cxn modelId="{24CB9BEE-5C04-4D23-B79D-BFE7242F7DB3}" type="presParOf" srcId="{8E223007-05EB-4085-BC63-C3CB334784E9}" destId="{98E58D2D-9FDA-4AC3-BBFF-AFFE8D32CB74}" srcOrd="2" destOrd="0" presId="urn:microsoft.com/office/officeart/2005/8/layout/orgChart1"/>
    <dgm:cxn modelId="{DE2E9D41-9D85-45B9-92BA-36CF8A4B45D2}" type="presParOf" srcId="{6C6761D7-23C2-469E-8A4C-4D9E88EC72E6}" destId="{AF4EEBC1-9827-41C8-8ED9-B637BB0D87D9}" srcOrd="10" destOrd="0" presId="urn:microsoft.com/office/officeart/2005/8/layout/orgChart1"/>
    <dgm:cxn modelId="{4689117E-CD57-4494-9DB5-B2B252986AEF}" type="presParOf" srcId="{6C6761D7-23C2-469E-8A4C-4D9E88EC72E6}" destId="{785AFA83-2958-439F-A601-A87F62B2B47C}" srcOrd="11" destOrd="0" presId="urn:microsoft.com/office/officeart/2005/8/layout/orgChart1"/>
    <dgm:cxn modelId="{58A34D01-4229-479B-88F7-EC945FC88A7B}" type="presParOf" srcId="{785AFA83-2958-439F-A601-A87F62B2B47C}" destId="{0081050F-BE1A-47CF-858D-639A6EBB9F47}" srcOrd="0" destOrd="0" presId="urn:microsoft.com/office/officeart/2005/8/layout/orgChart1"/>
    <dgm:cxn modelId="{9C9F818A-C871-4D27-AFB0-B267B96D9CA4}" type="presParOf" srcId="{0081050F-BE1A-47CF-858D-639A6EBB9F47}" destId="{E4701749-1E92-42F1-834A-2E3EE55BF42B}" srcOrd="0" destOrd="0" presId="urn:microsoft.com/office/officeart/2005/8/layout/orgChart1"/>
    <dgm:cxn modelId="{F8C80429-87FA-49C2-8F7D-F78BC46C4A19}" type="presParOf" srcId="{0081050F-BE1A-47CF-858D-639A6EBB9F47}" destId="{17677DC5-F887-46F7-A61F-C10896E0B02E}" srcOrd="1" destOrd="0" presId="urn:microsoft.com/office/officeart/2005/8/layout/orgChart1"/>
    <dgm:cxn modelId="{AA908C82-01E3-44C5-AD0B-9B9FA966CC36}" type="presParOf" srcId="{785AFA83-2958-439F-A601-A87F62B2B47C}" destId="{BEBDCA23-BCF1-4C1F-8888-7B5CBC98C5F7}" srcOrd="1" destOrd="0" presId="urn:microsoft.com/office/officeart/2005/8/layout/orgChart1"/>
    <dgm:cxn modelId="{4138B62E-4CBA-4CC6-BBF8-9AEE448EE352}" type="presParOf" srcId="{785AFA83-2958-439F-A601-A87F62B2B47C}" destId="{782DBA72-53DB-48CA-AD07-704605764E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EC8CCE4-0443-42DA-BB0A-DB097F92D2B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92901D04-4ADD-4BEF-A042-052E03241520}" type="parTrans" cxnId="{13C8955C-7512-461B-B292-882E0154B9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1739F4-E3A7-4AB6-9080-B383A970F0B3}" type="sibTrans" cxnId="{13C8955C-7512-461B-B292-882E0154B9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E0AAF2-7938-4BAF-B87C-E684CFA41F5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dirty="0">
            <a:solidFill>
              <a:schemeClr val="tx1"/>
            </a:solidFill>
          </a:endParaRPr>
        </a:p>
      </dgm:t>
    </dgm:pt>
    <dgm:pt modelId="{1CD19679-852B-4BC4-B8DD-16DD83F0F7A4}" type="parTrans" cxnId="{90BAB6F2-533E-4621-8F8F-635FA9B2CE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FC0FB7-64FB-4E1A-8FD3-8FC84626C8B7}" type="sibTrans" cxnId="{90BAB6F2-533E-4621-8F8F-635FA9B2CE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02126" custScaleY="99390" custLinFactNeighborX="-26582" custLinFactNeighborY="217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62158" custLinFactNeighborX="-13064" custLinFactNeighborY="33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156836" custLinFactNeighborX="-13064" custLinFactNeighborY="75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EAEFBAFD-217D-4BBE-9F12-003EF9F8682D}" type="pres">
      <dgm:prSet presAssocID="{92901D04-4ADD-4BEF-A042-052E03241520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FCA735FD-A974-4C41-BAD2-1C2E32C6BF31}" type="pres">
      <dgm:prSet presAssocID="{7EC8CCE4-0443-42DA-BB0A-DB097F92D2B3}" presName="hierRoot3" presStyleCnt="0">
        <dgm:presLayoutVars>
          <dgm:hierBranch val="init"/>
        </dgm:presLayoutVars>
      </dgm:prSet>
      <dgm:spPr/>
    </dgm:pt>
    <dgm:pt modelId="{838A66C3-B6D2-4436-83F2-381BB1C157FC}" type="pres">
      <dgm:prSet presAssocID="{7EC8CCE4-0443-42DA-BB0A-DB097F92D2B3}" presName="rootComposite3" presStyleCnt="0"/>
      <dgm:spPr/>
    </dgm:pt>
    <dgm:pt modelId="{91F88172-1E18-4BEE-9094-07614A19CA1B}" type="pres">
      <dgm:prSet presAssocID="{7EC8CCE4-0443-42DA-BB0A-DB097F92D2B3}" presName="rootText3" presStyleLbl="asst2" presStyleIdx="0" presStyleCnt="3" custScaleX="79654" custScaleY="80242" custLinFactNeighborX="-14396" custLinFactNeighborY="265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55083-E512-4824-ACD2-B2C8EC6EE2D9}" type="pres">
      <dgm:prSet presAssocID="{7EC8CCE4-0443-42DA-BB0A-DB097F92D2B3}" presName="rootConnector3" presStyleLbl="asst2" presStyleIdx="0" presStyleCnt="3"/>
      <dgm:spPr/>
      <dgm:t>
        <a:bodyPr/>
        <a:lstStyle/>
        <a:p>
          <a:endParaRPr lang="es-ES"/>
        </a:p>
      </dgm:t>
    </dgm:pt>
    <dgm:pt modelId="{BB22D63A-B4F7-411A-A65C-AB3D02663353}" type="pres">
      <dgm:prSet presAssocID="{7EC8CCE4-0443-42DA-BB0A-DB097F92D2B3}" presName="hierChild6" presStyleCnt="0"/>
      <dgm:spPr/>
    </dgm:pt>
    <dgm:pt modelId="{6A9ED1B9-BF36-418A-AC04-686CBE358F21}" type="pres">
      <dgm:prSet presAssocID="{7EC8CCE4-0443-42DA-BB0A-DB097F92D2B3}" presName="hierChild7" presStyleCnt="0"/>
      <dgm:spPr/>
    </dgm:pt>
    <dgm:pt modelId="{69EF92DB-B1DE-4E87-BB1D-B58623D30402}" type="pres">
      <dgm:prSet presAssocID="{1CD19679-852B-4BC4-B8DD-16DD83F0F7A4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5CD901E3-1F99-4629-9DF9-2C5463FED5C6}" type="pres">
      <dgm:prSet presAssocID="{8DE0AAF2-7938-4BAF-B87C-E684CFA41F55}" presName="hierRoot3" presStyleCnt="0">
        <dgm:presLayoutVars>
          <dgm:hierBranch val="init"/>
        </dgm:presLayoutVars>
      </dgm:prSet>
      <dgm:spPr/>
    </dgm:pt>
    <dgm:pt modelId="{77DEAFB9-A4F1-407A-8EA6-F8334E728ACB}" type="pres">
      <dgm:prSet presAssocID="{8DE0AAF2-7938-4BAF-B87C-E684CFA41F55}" presName="rootComposite3" presStyleCnt="0"/>
      <dgm:spPr/>
    </dgm:pt>
    <dgm:pt modelId="{51C4F5C0-D26F-4E12-8677-B54AB68D70B9}" type="pres">
      <dgm:prSet presAssocID="{8DE0AAF2-7938-4BAF-B87C-E684CFA41F55}" presName="rootText3" presStyleLbl="asst2" presStyleIdx="1" presStyleCnt="3" custScaleX="79654" custScaleY="80242" custLinFactNeighborX="-18820" custLinFactNeighborY="261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6D67D-C815-4AEC-B8A3-702D8F9EA823}" type="pres">
      <dgm:prSet presAssocID="{8DE0AAF2-7938-4BAF-B87C-E684CFA41F55}" presName="rootConnector3" presStyleLbl="asst2" presStyleIdx="1" presStyleCnt="3"/>
      <dgm:spPr/>
      <dgm:t>
        <a:bodyPr/>
        <a:lstStyle/>
        <a:p>
          <a:endParaRPr lang="es-ES"/>
        </a:p>
      </dgm:t>
    </dgm:pt>
    <dgm:pt modelId="{D05C4BA7-48B7-4576-BF6E-69D5B0F352B7}" type="pres">
      <dgm:prSet presAssocID="{8DE0AAF2-7938-4BAF-B87C-E684CFA41F55}" presName="hierChild6" presStyleCnt="0"/>
      <dgm:spPr/>
    </dgm:pt>
    <dgm:pt modelId="{3DECCA00-2B5A-4601-8691-27F47825CA78}" type="pres">
      <dgm:prSet presAssocID="{8DE0AAF2-7938-4BAF-B87C-E684CFA41F55}" presName="hierChild7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62158" custLinFactNeighborX="-40095" custLinFactNeighborY="33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04132" custLinFactNeighborX="-40095" custLinFactNeighborY="-40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2" presStyleCnt="3" custScaleX="79654" custScaleY="52944" custLinFactNeighborX="61663" custLinFactNeighborY="-16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2" presStyleCnt="3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639DF26F-B338-4824-BBD2-DAD1FD426928}" type="presOf" srcId="{92901D04-4ADD-4BEF-A042-052E03241520}" destId="{EAEFBAFD-217D-4BBE-9F12-003EF9F8682D}" srcOrd="0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90BAB6F2-533E-4621-8F8F-635FA9B2CE4F}" srcId="{0E4B642D-7082-4D9A-84E4-1696652CBA42}" destId="{8DE0AAF2-7938-4BAF-B87C-E684CFA41F55}" srcOrd="2" destOrd="0" parTransId="{1CD19679-852B-4BC4-B8DD-16DD83F0F7A4}" sibTransId="{50FC0FB7-64FB-4E1A-8FD3-8FC84626C8B7}"/>
    <dgm:cxn modelId="{01C81245-68A1-4397-8FD0-E9EA2121ADA6}" type="presOf" srcId="{8DE0AAF2-7938-4BAF-B87C-E684CFA41F55}" destId="{51C4F5C0-D26F-4E12-8677-B54AB68D70B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13C8955C-7512-461B-B292-882E0154B95E}" srcId="{0E4B642D-7082-4D9A-84E4-1696652CBA42}" destId="{7EC8CCE4-0443-42DA-BB0A-DB097F92D2B3}" srcOrd="1" destOrd="0" parTransId="{92901D04-4ADD-4BEF-A042-052E03241520}" sibTransId="{641739F4-E3A7-4AB6-9080-B383A970F0B3}"/>
    <dgm:cxn modelId="{70204D38-CF38-4A4D-AB84-F173E5CA3E53}" type="presOf" srcId="{1CD19679-852B-4BC4-B8DD-16DD83F0F7A4}" destId="{69EF92DB-B1DE-4E87-BB1D-B58623D3040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527314D6-5A6A-4FBC-A79A-6CDF79EF1984}" type="presOf" srcId="{7EC8CCE4-0443-42DA-BB0A-DB097F92D2B3}" destId="{8BD55083-E512-4824-ACD2-B2C8EC6EE2D9}" srcOrd="1" destOrd="0" presId="urn:microsoft.com/office/officeart/2005/8/layout/orgChart1"/>
    <dgm:cxn modelId="{47B33966-0BFF-432C-8890-3C9A10929C3B}" type="presOf" srcId="{8DE0AAF2-7938-4BAF-B87C-E684CFA41F55}" destId="{5156D67D-C815-4AEC-B8A3-702D8F9EA823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6783F095-E510-4B9B-A1D3-D0DBBD9926DB}" type="presOf" srcId="{7EC8CCE4-0443-42DA-BB0A-DB097F92D2B3}" destId="{91F88172-1E18-4BEE-9094-07614A19CA1B}" srcOrd="0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79E98D28-BC8B-43B0-98EF-22FC4DFC318D}" type="presParOf" srcId="{8C63E147-3BCA-424F-BB36-D0B361F34C3A}" destId="{EAEFBAFD-217D-4BBE-9F12-003EF9F8682D}" srcOrd="0" destOrd="0" presId="urn:microsoft.com/office/officeart/2005/8/layout/orgChart1"/>
    <dgm:cxn modelId="{CD77E4FB-A4BB-41D6-B989-9AE12212DA73}" type="presParOf" srcId="{8C63E147-3BCA-424F-BB36-D0B361F34C3A}" destId="{FCA735FD-A974-4C41-BAD2-1C2E32C6BF31}" srcOrd="1" destOrd="0" presId="urn:microsoft.com/office/officeart/2005/8/layout/orgChart1"/>
    <dgm:cxn modelId="{04840755-005B-41A8-986E-29415EA548D0}" type="presParOf" srcId="{FCA735FD-A974-4C41-BAD2-1C2E32C6BF31}" destId="{838A66C3-B6D2-4436-83F2-381BB1C157FC}" srcOrd="0" destOrd="0" presId="urn:microsoft.com/office/officeart/2005/8/layout/orgChart1"/>
    <dgm:cxn modelId="{1C758280-339A-491F-9DA1-780202AE806B}" type="presParOf" srcId="{838A66C3-B6D2-4436-83F2-381BB1C157FC}" destId="{91F88172-1E18-4BEE-9094-07614A19CA1B}" srcOrd="0" destOrd="0" presId="urn:microsoft.com/office/officeart/2005/8/layout/orgChart1"/>
    <dgm:cxn modelId="{942D0ACD-EF93-4873-A887-DDB9805D9564}" type="presParOf" srcId="{838A66C3-B6D2-4436-83F2-381BB1C157FC}" destId="{8BD55083-E512-4824-ACD2-B2C8EC6EE2D9}" srcOrd="1" destOrd="0" presId="urn:microsoft.com/office/officeart/2005/8/layout/orgChart1"/>
    <dgm:cxn modelId="{28F31E36-4CEA-43D7-9F26-3C270A96E036}" type="presParOf" srcId="{FCA735FD-A974-4C41-BAD2-1C2E32C6BF31}" destId="{BB22D63A-B4F7-411A-A65C-AB3D02663353}" srcOrd="1" destOrd="0" presId="urn:microsoft.com/office/officeart/2005/8/layout/orgChart1"/>
    <dgm:cxn modelId="{50181A98-48A0-4EA9-9945-7856CBD9DD87}" type="presParOf" srcId="{FCA735FD-A974-4C41-BAD2-1C2E32C6BF31}" destId="{6A9ED1B9-BF36-418A-AC04-686CBE358F21}" srcOrd="2" destOrd="0" presId="urn:microsoft.com/office/officeart/2005/8/layout/orgChart1"/>
    <dgm:cxn modelId="{0E301623-A2DF-4BE7-8173-B6A61E7B9206}" type="presParOf" srcId="{8C63E147-3BCA-424F-BB36-D0B361F34C3A}" destId="{69EF92DB-B1DE-4E87-BB1D-B58623D30402}" srcOrd="2" destOrd="0" presId="urn:microsoft.com/office/officeart/2005/8/layout/orgChart1"/>
    <dgm:cxn modelId="{8F1E86E6-9B17-4A4D-8ABA-EC76E15E5A86}" type="presParOf" srcId="{8C63E147-3BCA-424F-BB36-D0B361F34C3A}" destId="{5CD901E3-1F99-4629-9DF9-2C5463FED5C6}" srcOrd="3" destOrd="0" presId="urn:microsoft.com/office/officeart/2005/8/layout/orgChart1"/>
    <dgm:cxn modelId="{52ED6031-2FD6-49F2-BAD8-27B328E6AE49}" type="presParOf" srcId="{5CD901E3-1F99-4629-9DF9-2C5463FED5C6}" destId="{77DEAFB9-A4F1-407A-8EA6-F8334E728ACB}" srcOrd="0" destOrd="0" presId="urn:microsoft.com/office/officeart/2005/8/layout/orgChart1"/>
    <dgm:cxn modelId="{ACC3DF35-E605-4B40-AD2B-9916C4A934F1}" type="presParOf" srcId="{77DEAFB9-A4F1-407A-8EA6-F8334E728ACB}" destId="{51C4F5C0-D26F-4E12-8677-B54AB68D70B9}" srcOrd="0" destOrd="0" presId="urn:microsoft.com/office/officeart/2005/8/layout/orgChart1"/>
    <dgm:cxn modelId="{96BC9170-09F4-46B4-A968-068A778C1ECE}" type="presParOf" srcId="{77DEAFB9-A4F1-407A-8EA6-F8334E728ACB}" destId="{5156D67D-C815-4AEC-B8A3-702D8F9EA823}" srcOrd="1" destOrd="0" presId="urn:microsoft.com/office/officeart/2005/8/layout/orgChart1"/>
    <dgm:cxn modelId="{B3C1A97D-8F96-4470-A921-756CCFD9DA3A}" type="presParOf" srcId="{5CD901E3-1F99-4629-9DF9-2C5463FED5C6}" destId="{D05C4BA7-48B7-4576-BF6E-69D5B0F352B7}" srcOrd="1" destOrd="0" presId="urn:microsoft.com/office/officeart/2005/8/layout/orgChart1"/>
    <dgm:cxn modelId="{4D252790-EF05-4A0C-A8A9-F2B9766CCA8C}" type="presParOf" srcId="{5CD901E3-1F99-4629-9DF9-2C5463FED5C6}" destId="{3DECCA00-2B5A-4601-8691-27F47825CA78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19797" custScaleY="127058" custLinFactNeighborY="-35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de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Jardinería</a:t>
          </a: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Recreación y 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de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Seguridad</a:t>
          </a: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3E412914-2E1D-4F53-BF14-097EEA4CBB9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</a:p>
      </dgm:t>
    </dgm:pt>
    <dgm:pt modelId="{1CC2E604-926B-4CC8-B1E1-C4E5A033834B}" type="parTrans" cxnId="{A11377D9-197F-4392-9DE0-7B71801198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121669-90C1-46F3-A12C-D2D9B0E80079}" type="sibTrans" cxnId="{A11377D9-197F-4392-9DE0-7B71801198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F562F4-C38E-4954-A601-4D040CA1B41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endParaRPr lang="es-ES" sz="1200" dirty="0">
            <a:solidFill>
              <a:schemeClr val="tx1"/>
            </a:solidFill>
          </a:endParaRPr>
        </a:p>
      </dgm:t>
    </dgm:pt>
    <dgm:pt modelId="{8D17003A-F8C4-42B2-BD8D-ABC3231FBED5}" type="parTrans" cxnId="{65B06525-48B9-4ECA-80B7-9D2AAB4C436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336C837-728F-418E-85CF-9016F82ABB24}" type="sibTrans" cxnId="{65B06525-48B9-4ECA-80B7-9D2AAB4C436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E7AF77-A3CB-49C4-B5F8-1076CD9EE86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Área</a:t>
          </a:r>
          <a:endParaRPr lang="es-ES" sz="1200" dirty="0">
            <a:solidFill>
              <a:schemeClr val="tx1"/>
            </a:solidFill>
          </a:endParaRPr>
        </a:p>
      </dgm:t>
    </dgm:pt>
    <dgm:pt modelId="{08E922C4-9F73-4280-85B2-55F5A5D9C10C}" type="parTrans" cxnId="{0E51B67E-D128-4CF7-BE22-9DAD41EFBB3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BFD676-9EBD-4056-9C38-B6FB02FEC71A}" type="sibTrans" cxnId="{0E51B67E-D128-4CF7-BE22-9DAD41EFBB3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C9FB2D-BD1D-4524-B8CD-CDCDC5DFD4C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C84FD7C8-B04B-4039-9B43-5C0043EA6505}" type="parTrans" cxnId="{C37648C7-8A7B-4D27-BE50-D04BC61899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4B59C-E4A2-445C-8DD4-98FFBD7F20D2}" type="sibTrans" cxnId="{C37648C7-8A7B-4D27-BE50-D04BC61899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A7AED3-80A5-44C8-BAAA-36F1DB0706B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Promotor(a)</a:t>
          </a:r>
          <a:br>
            <a:rPr lang="es-MX" altLang="es-MX" sz="1200" dirty="0" smtClean="0">
              <a:solidFill>
                <a:schemeClr val="tx1"/>
              </a:solidFill>
            </a:rPr>
          </a:br>
          <a:r>
            <a:rPr lang="es-MX" altLang="es-MX" sz="1200" dirty="0" smtClean="0">
              <a:solidFill>
                <a:schemeClr val="tx1"/>
              </a:solidFill>
            </a:rPr>
            <a:t/>
          </a:r>
          <a:br>
            <a:rPr lang="es-MX" altLang="es-MX" sz="1200" dirty="0" smtClean="0">
              <a:solidFill>
                <a:schemeClr val="tx1"/>
              </a:solidFill>
            </a:rPr>
          </a:br>
          <a:r>
            <a:rPr lang="es-MX" altLang="es-MX" sz="1200" dirty="0" smtClean="0">
              <a:solidFill>
                <a:schemeClr val="tx1"/>
              </a:solidFill>
            </a:rPr>
            <a:t>Chofer</a:t>
          </a:r>
          <a:br>
            <a:rPr lang="es-MX" altLang="es-MX" sz="1200" dirty="0" smtClean="0">
              <a:solidFill>
                <a:schemeClr val="tx1"/>
              </a:solidFill>
            </a:rPr>
          </a:br>
          <a:r>
            <a:rPr lang="es-MX" altLang="es-MX" sz="1200" dirty="0" smtClean="0">
              <a:solidFill>
                <a:schemeClr val="tx1"/>
              </a:solidFill>
            </a:rPr>
            <a:t/>
          </a:r>
          <a:br>
            <a:rPr lang="es-MX" altLang="es-MX" sz="1200" dirty="0" smtClean="0">
              <a:solidFill>
                <a:schemeClr val="tx1"/>
              </a:solidFill>
            </a:rPr>
          </a:b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EC2E63A4-3FCC-43C8-9452-FB13068AB8EE}" type="parTrans" cxnId="{C0E5347A-1B78-4D24-9408-BEF937F50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2D3284-F279-47DA-86DD-FE028D030ECA}" type="sibTrans" cxnId="{C0E5347A-1B78-4D24-9408-BEF937F50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1227" custScaleY="131227" custLinFactNeighborX="-75" custLinFactNeighborY="3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20516" custScaleY="77412" custLinFactNeighborX="7030" custLinFactNeighborY="25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6" custScaleX="120516" custScaleY="196841" custLinFactNeighborX="7030" custLinFactNeighborY="16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6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hang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20565" custScaleY="77412" custLinFactNeighborX="4731" custLinFactNeighborY="25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E5E5A185-8F78-491B-8487-C9D8B9D76E9B}" type="pres">
      <dgm:prSet presAssocID="{1CC2E604-926B-4CC8-B1E1-C4E5A033834B}" presName="Name48" presStyleLbl="parChTrans1D3" presStyleIdx="1" presStyleCnt="6"/>
      <dgm:spPr/>
      <dgm:t>
        <a:bodyPr/>
        <a:lstStyle/>
        <a:p>
          <a:endParaRPr lang="es-ES"/>
        </a:p>
      </dgm:t>
    </dgm:pt>
    <dgm:pt modelId="{F88E61CF-85B1-4DCE-9690-C8281A4C54F4}" type="pres">
      <dgm:prSet presAssocID="{3E412914-2E1D-4F53-BF14-097EEA4CBB9B}" presName="hierRoot2" presStyleCnt="0">
        <dgm:presLayoutVars>
          <dgm:hierBranch val="init"/>
        </dgm:presLayoutVars>
      </dgm:prSet>
      <dgm:spPr/>
    </dgm:pt>
    <dgm:pt modelId="{134A7F12-4FE8-48D9-9B35-8F1457526925}" type="pres">
      <dgm:prSet presAssocID="{3E412914-2E1D-4F53-BF14-097EEA4CBB9B}" presName="rootComposite" presStyleCnt="0"/>
      <dgm:spPr/>
    </dgm:pt>
    <dgm:pt modelId="{30A2DD00-41A8-466E-8C65-4A9BBEADF69B}" type="pres">
      <dgm:prSet presAssocID="{3E412914-2E1D-4F53-BF14-097EEA4CBB9B}" presName="rootText" presStyleLbl="node3" presStyleIdx="1" presStyleCnt="6" custScaleX="89364" custScaleY="102521" custLinFactNeighborX="7168" custLinFactNeighborY="16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A4D1-F546-4522-9808-3C4318AD6025}" type="pres">
      <dgm:prSet presAssocID="{3E412914-2E1D-4F53-BF14-097EEA4CBB9B}" presName="rootConnector" presStyleLbl="node3" presStyleIdx="1" presStyleCnt="6"/>
      <dgm:spPr/>
      <dgm:t>
        <a:bodyPr/>
        <a:lstStyle/>
        <a:p>
          <a:endParaRPr lang="es-ES"/>
        </a:p>
      </dgm:t>
    </dgm:pt>
    <dgm:pt modelId="{99870147-9205-41AD-A5F2-51203A36C611}" type="pres">
      <dgm:prSet presAssocID="{3E412914-2E1D-4F53-BF14-097EEA4CBB9B}" presName="hierChild4" presStyleCnt="0"/>
      <dgm:spPr/>
    </dgm:pt>
    <dgm:pt modelId="{A34C6F2D-9B2A-4D96-B985-5446EB42C22E}" type="pres">
      <dgm:prSet presAssocID="{3E412914-2E1D-4F53-BF14-097EEA4CBB9B}" presName="hierChild5" presStyleCnt="0"/>
      <dgm:spPr/>
    </dgm:pt>
    <dgm:pt modelId="{59B564C9-E5A8-4B9E-ADAE-08C608917693}" type="pres">
      <dgm:prSet presAssocID="{8D17003A-F8C4-42B2-BD8D-ABC3231FBED5}" presName="Name48" presStyleLbl="parChTrans1D3" presStyleIdx="2" presStyleCnt="6"/>
      <dgm:spPr/>
      <dgm:t>
        <a:bodyPr/>
        <a:lstStyle/>
        <a:p>
          <a:endParaRPr lang="es-ES"/>
        </a:p>
      </dgm:t>
    </dgm:pt>
    <dgm:pt modelId="{9D332CAB-96AD-4E4F-9C16-35A9D98D4271}" type="pres">
      <dgm:prSet presAssocID="{17F562F4-C38E-4954-A601-4D040CA1B412}" presName="hierRoot2" presStyleCnt="0">
        <dgm:presLayoutVars>
          <dgm:hierBranch val="init"/>
        </dgm:presLayoutVars>
      </dgm:prSet>
      <dgm:spPr/>
    </dgm:pt>
    <dgm:pt modelId="{700212CA-59CE-455E-9261-CC85FEA406DA}" type="pres">
      <dgm:prSet presAssocID="{17F562F4-C38E-4954-A601-4D040CA1B412}" presName="rootComposite" presStyleCnt="0"/>
      <dgm:spPr/>
    </dgm:pt>
    <dgm:pt modelId="{CBFCB3C2-29E7-4D4A-8D40-30A7CFB3822B}" type="pres">
      <dgm:prSet presAssocID="{17F562F4-C38E-4954-A601-4D040CA1B412}" presName="rootText" presStyleLbl="node3" presStyleIdx="2" presStyleCnt="6" custScaleX="89364" custScaleY="102521" custLinFactNeighborX="3671" custLinFactNeighborY="16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089098-7EE6-4B14-B35F-CD2CCA890C30}" type="pres">
      <dgm:prSet presAssocID="{17F562F4-C38E-4954-A601-4D040CA1B412}" presName="rootConnector" presStyleLbl="node3" presStyleIdx="2" presStyleCnt="6"/>
      <dgm:spPr/>
      <dgm:t>
        <a:bodyPr/>
        <a:lstStyle/>
        <a:p>
          <a:endParaRPr lang="es-ES"/>
        </a:p>
      </dgm:t>
    </dgm:pt>
    <dgm:pt modelId="{984B6098-6D4D-4F69-AA5D-34C307F79107}" type="pres">
      <dgm:prSet presAssocID="{17F562F4-C38E-4954-A601-4D040CA1B412}" presName="hierChild4" presStyleCnt="0"/>
      <dgm:spPr/>
    </dgm:pt>
    <dgm:pt modelId="{D02AF17F-4503-4814-ADEA-5B478C2B4B46}" type="pres">
      <dgm:prSet presAssocID="{17F562F4-C38E-4954-A601-4D040CA1B412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l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20516" custScaleY="77412" custLinFactNeighborX="-6409" custLinFactNeighborY="25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94FC98DD-8649-4B8D-80D5-F971F5DA9B57}" type="pres">
      <dgm:prSet presAssocID="{08E922C4-9F73-4280-85B2-55F5A5D9C10C}" presName="Name50" presStyleLbl="parChTrans1D3" presStyleIdx="3" presStyleCnt="6"/>
      <dgm:spPr/>
      <dgm:t>
        <a:bodyPr/>
        <a:lstStyle/>
        <a:p>
          <a:endParaRPr lang="es-ES"/>
        </a:p>
      </dgm:t>
    </dgm:pt>
    <dgm:pt modelId="{04328089-3CE2-4154-A309-EBB0BE64BDE5}" type="pres">
      <dgm:prSet presAssocID="{57E7AF77-A3CB-49C4-B5F8-1076CD9EE86E}" presName="hierRoot2" presStyleCnt="0">
        <dgm:presLayoutVars>
          <dgm:hierBranch val="init"/>
        </dgm:presLayoutVars>
      </dgm:prSet>
      <dgm:spPr/>
    </dgm:pt>
    <dgm:pt modelId="{EEF4857E-2D48-4968-8AA7-16F45FED83FD}" type="pres">
      <dgm:prSet presAssocID="{57E7AF77-A3CB-49C4-B5F8-1076CD9EE86E}" presName="rootComposite" presStyleCnt="0"/>
      <dgm:spPr/>
    </dgm:pt>
    <dgm:pt modelId="{C815B6BE-23AA-410B-857D-549E13D74EFE}" type="pres">
      <dgm:prSet presAssocID="{57E7AF77-A3CB-49C4-B5F8-1076CD9EE86E}" presName="rootText" presStyleLbl="node3" presStyleIdx="3" presStyleCnt="6" custScaleY="102521" custLinFactNeighborX="3178" custLinFactNeighborY="167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43AA8A-BEAC-40B6-B662-8C33583E54A3}" type="pres">
      <dgm:prSet presAssocID="{57E7AF77-A3CB-49C4-B5F8-1076CD9EE86E}" presName="rootConnector" presStyleLbl="node3" presStyleIdx="3" presStyleCnt="6"/>
      <dgm:spPr/>
      <dgm:t>
        <a:bodyPr/>
        <a:lstStyle/>
        <a:p>
          <a:endParaRPr lang="es-ES"/>
        </a:p>
      </dgm:t>
    </dgm:pt>
    <dgm:pt modelId="{8B656BA5-3730-43F6-888F-EE45FC79BAD1}" type="pres">
      <dgm:prSet presAssocID="{57E7AF77-A3CB-49C4-B5F8-1076CD9EE86E}" presName="hierChild4" presStyleCnt="0"/>
      <dgm:spPr/>
    </dgm:pt>
    <dgm:pt modelId="{782F441A-759D-4DE1-8D99-61C6115FF5D8}" type="pres">
      <dgm:prSet presAssocID="{57E7AF77-A3CB-49C4-B5F8-1076CD9EE86E}" presName="hierChild5" presStyleCnt="0"/>
      <dgm:spPr/>
    </dgm:pt>
    <dgm:pt modelId="{D59E348B-AF14-44D0-AAB6-5A584EA16B9E}" type="pres">
      <dgm:prSet presAssocID="{C84FD7C8-B04B-4039-9B43-5C0043EA6505}" presName="Name50" presStyleLbl="parChTrans1D3" presStyleIdx="4" presStyleCnt="6"/>
      <dgm:spPr/>
      <dgm:t>
        <a:bodyPr/>
        <a:lstStyle/>
        <a:p>
          <a:endParaRPr lang="es-ES"/>
        </a:p>
      </dgm:t>
    </dgm:pt>
    <dgm:pt modelId="{1C21BFFC-30A0-45BE-9C58-45D1FC9E87FE}" type="pres">
      <dgm:prSet presAssocID="{9EC9FB2D-BD1D-4524-B8CD-CDCDC5DFD4C3}" presName="hierRoot2" presStyleCnt="0">
        <dgm:presLayoutVars>
          <dgm:hierBranch val="init"/>
        </dgm:presLayoutVars>
      </dgm:prSet>
      <dgm:spPr/>
    </dgm:pt>
    <dgm:pt modelId="{4A5FB408-CC9D-44D3-BE90-078C14344CB9}" type="pres">
      <dgm:prSet presAssocID="{9EC9FB2D-BD1D-4524-B8CD-CDCDC5DFD4C3}" presName="rootComposite" presStyleCnt="0"/>
      <dgm:spPr/>
    </dgm:pt>
    <dgm:pt modelId="{A43A8DA7-5409-4E7E-8181-6BC90CBAC9CB}" type="pres">
      <dgm:prSet presAssocID="{9EC9FB2D-BD1D-4524-B8CD-CDCDC5DFD4C3}" presName="rootText" presStyleLbl="node3" presStyleIdx="4" presStyleCnt="6" custScaleY="53311" custLinFactNeighborX="3178" custLinFactNeighborY="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B78907-036D-42E5-8E22-3D922964CF97}" type="pres">
      <dgm:prSet presAssocID="{9EC9FB2D-BD1D-4524-B8CD-CDCDC5DFD4C3}" presName="rootConnector" presStyleLbl="node3" presStyleIdx="4" presStyleCnt="6"/>
      <dgm:spPr/>
      <dgm:t>
        <a:bodyPr/>
        <a:lstStyle/>
        <a:p>
          <a:endParaRPr lang="es-ES"/>
        </a:p>
      </dgm:t>
    </dgm:pt>
    <dgm:pt modelId="{85D51491-50F0-4A35-8392-96D2282FF88F}" type="pres">
      <dgm:prSet presAssocID="{9EC9FB2D-BD1D-4524-B8CD-CDCDC5DFD4C3}" presName="hierChild4" presStyleCnt="0"/>
      <dgm:spPr/>
    </dgm:pt>
    <dgm:pt modelId="{B9858C72-9FAD-4A34-A385-5378394C3651}" type="pres">
      <dgm:prSet presAssocID="{9EC9FB2D-BD1D-4524-B8CD-CDCDC5DFD4C3}" presName="hierChild5" presStyleCnt="0"/>
      <dgm:spPr/>
    </dgm:pt>
    <dgm:pt modelId="{F7D12F00-F80A-43E8-BA64-EC45D1C2F001}" type="pres">
      <dgm:prSet presAssocID="{EC2E63A4-3FCC-43C8-9452-FB13068AB8EE}" presName="Name50" presStyleLbl="parChTrans1D3" presStyleIdx="5" presStyleCnt="6"/>
      <dgm:spPr/>
      <dgm:t>
        <a:bodyPr/>
        <a:lstStyle/>
        <a:p>
          <a:endParaRPr lang="es-ES"/>
        </a:p>
      </dgm:t>
    </dgm:pt>
    <dgm:pt modelId="{5F51BD67-AF6A-4D10-B1C7-2B20287ADC98}" type="pres">
      <dgm:prSet presAssocID="{9FA7AED3-80A5-44C8-BAAA-36F1DB0706BB}" presName="hierRoot2" presStyleCnt="0">
        <dgm:presLayoutVars>
          <dgm:hierBranch val="init"/>
        </dgm:presLayoutVars>
      </dgm:prSet>
      <dgm:spPr/>
    </dgm:pt>
    <dgm:pt modelId="{B85350D5-1F8B-4D4F-A92E-83D43071A263}" type="pres">
      <dgm:prSet presAssocID="{9FA7AED3-80A5-44C8-BAAA-36F1DB0706BB}" presName="rootComposite" presStyleCnt="0"/>
      <dgm:spPr/>
    </dgm:pt>
    <dgm:pt modelId="{C0E4762D-0853-4D10-B6A2-AF774A8DFCCF}" type="pres">
      <dgm:prSet presAssocID="{9FA7AED3-80A5-44C8-BAAA-36F1DB0706BB}" presName="rootText" presStyleLbl="node3" presStyleIdx="5" presStyleCnt="6" custScaleY="118925" custLinFactNeighborX="3178" custLinFactNeighborY="-16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C153D1-FA62-4BFD-92CF-86072C6782BA}" type="pres">
      <dgm:prSet presAssocID="{9FA7AED3-80A5-44C8-BAAA-36F1DB0706BB}" presName="rootConnector" presStyleLbl="node3" presStyleIdx="5" presStyleCnt="6"/>
      <dgm:spPr/>
      <dgm:t>
        <a:bodyPr/>
        <a:lstStyle/>
        <a:p>
          <a:endParaRPr lang="es-ES"/>
        </a:p>
      </dgm:t>
    </dgm:pt>
    <dgm:pt modelId="{0765BF59-5CF0-4587-B7C8-127EB3659842}" type="pres">
      <dgm:prSet presAssocID="{9FA7AED3-80A5-44C8-BAAA-36F1DB0706BB}" presName="hierChild4" presStyleCnt="0"/>
      <dgm:spPr/>
    </dgm:pt>
    <dgm:pt modelId="{83F5E4AC-CF5E-4452-A7BC-24A220B50387}" type="pres">
      <dgm:prSet presAssocID="{9FA7AED3-80A5-44C8-BAAA-36F1DB0706BB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C0E5347A-1B78-4D24-9408-BEF937F503C7}" srcId="{90BB4C0D-1FEF-4863-8607-CC3880343291}" destId="{9FA7AED3-80A5-44C8-BAAA-36F1DB0706BB}" srcOrd="2" destOrd="0" parTransId="{EC2E63A4-3FCC-43C8-9452-FB13068AB8EE}" sibTransId="{582D3284-F279-47DA-86DD-FE028D030ECA}"/>
    <dgm:cxn modelId="{1FB9AF75-A1FA-4B59-A990-F4AB86695BA4}" type="presOf" srcId="{1CC2E604-926B-4CC8-B1E1-C4E5A033834B}" destId="{E5E5A185-8F78-491B-8487-C9D8B9D76E9B}" srcOrd="0" destOrd="0" presId="urn:microsoft.com/office/officeart/2005/8/layout/orgChart1"/>
    <dgm:cxn modelId="{AE6C2DD1-EF9D-4DFF-8310-0E1EBF290F57}" type="presOf" srcId="{C84FD7C8-B04B-4039-9B43-5C0043EA6505}" destId="{D59E348B-AF14-44D0-AAB6-5A584EA16B9E}" srcOrd="0" destOrd="0" presId="urn:microsoft.com/office/officeart/2005/8/layout/orgChart1"/>
    <dgm:cxn modelId="{C37648C7-8A7B-4D27-BE50-D04BC6189953}" srcId="{90BB4C0D-1FEF-4863-8607-CC3880343291}" destId="{9EC9FB2D-BD1D-4524-B8CD-CDCDC5DFD4C3}" srcOrd="1" destOrd="0" parTransId="{C84FD7C8-B04B-4039-9B43-5C0043EA6505}" sibTransId="{D754B59C-E4A2-445C-8DD4-98FFBD7F20D2}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0E1AD77D-88CF-4109-BF10-6690D2F5512B}" type="presOf" srcId="{17F562F4-C38E-4954-A601-4D040CA1B412}" destId="{CBFCB3C2-29E7-4D4A-8D40-30A7CFB3822B}" srcOrd="0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5B06525-48B9-4ECA-80B7-9D2AAB4C4366}" srcId="{8071D23A-AD2B-48A3-BDB4-A26A7CB42C69}" destId="{17F562F4-C38E-4954-A601-4D040CA1B412}" srcOrd="1" destOrd="0" parTransId="{8D17003A-F8C4-42B2-BD8D-ABC3231FBED5}" sibTransId="{5336C837-728F-418E-85CF-9016F82ABB24}"/>
    <dgm:cxn modelId="{AE6EB7EE-D0D1-44A7-BF02-E0921FB3284A}" type="presOf" srcId="{3E412914-2E1D-4F53-BF14-097EEA4CBB9B}" destId="{30A2DD00-41A8-466E-8C65-4A9BBEADF69B}" srcOrd="0" destOrd="0" presId="urn:microsoft.com/office/officeart/2005/8/layout/orgChart1"/>
    <dgm:cxn modelId="{2A1169F8-A8B9-4949-B1E0-8508B489D0F3}" type="presOf" srcId="{9FA7AED3-80A5-44C8-BAAA-36F1DB0706BB}" destId="{EEC153D1-FA62-4BFD-92CF-86072C6782BA}" srcOrd="1" destOrd="0" presId="urn:microsoft.com/office/officeart/2005/8/layout/orgChart1"/>
    <dgm:cxn modelId="{C854B777-568A-4BCA-A743-6FE4C066263A}" type="presOf" srcId="{3E412914-2E1D-4F53-BF14-097EEA4CBB9B}" destId="{9EA9A4D1-F546-4522-9808-3C4318AD6025}" srcOrd="1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11377D9-197F-4392-9DE0-7B718011981E}" srcId="{8071D23A-AD2B-48A3-BDB4-A26A7CB42C69}" destId="{3E412914-2E1D-4F53-BF14-097EEA4CBB9B}" srcOrd="0" destOrd="0" parTransId="{1CC2E604-926B-4CC8-B1E1-C4E5A033834B}" sibTransId="{FF121669-90C1-46F3-A12C-D2D9B0E80079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05B51382-DF1C-4EF5-B427-FDD6A2B5581B}" type="presOf" srcId="{57E7AF77-A3CB-49C4-B5F8-1076CD9EE86E}" destId="{C815B6BE-23AA-410B-857D-549E13D74EFE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0628DFE5-581E-4FD7-A61B-DC4E7015B2FF}" type="presOf" srcId="{17F562F4-C38E-4954-A601-4D040CA1B412}" destId="{0D089098-7EE6-4B14-B35F-CD2CCA890C30}" srcOrd="1" destOrd="0" presId="urn:microsoft.com/office/officeart/2005/8/layout/orgChart1"/>
    <dgm:cxn modelId="{00A3B79F-76F6-44CE-99D2-E5DD1D02E90F}" type="presOf" srcId="{9FA7AED3-80A5-44C8-BAAA-36F1DB0706BB}" destId="{C0E4762D-0853-4D10-B6A2-AF774A8DFCCF}" srcOrd="0" destOrd="0" presId="urn:microsoft.com/office/officeart/2005/8/layout/orgChart1"/>
    <dgm:cxn modelId="{0C7DEB6E-DCA3-4453-AD63-ABC53924BAED}" type="presOf" srcId="{EC2E63A4-3FCC-43C8-9452-FB13068AB8EE}" destId="{F7D12F00-F80A-43E8-BA64-EC45D1C2F001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A84FDBF7-92CA-469C-9872-86EED7D88584}" type="presOf" srcId="{08E922C4-9F73-4280-85B2-55F5A5D9C10C}" destId="{94FC98DD-8649-4B8D-80D5-F971F5DA9B57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0CA3D8F7-EF5B-4A4E-8CEF-DFF6E0BECC3C}" type="presOf" srcId="{8D17003A-F8C4-42B2-BD8D-ABC3231FBED5}" destId="{59B564C9-E5A8-4B9E-ADAE-08C608917693}" srcOrd="0" destOrd="0" presId="urn:microsoft.com/office/officeart/2005/8/layout/orgChart1"/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D2380B32-C9F3-4472-931D-8CE7397CDE4A}" type="presOf" srcId="{57E7AF77-A3CB-49C4-B5F8-1076CD9EE86E}" destId="{0243AA8A-BEAC-40B6-B662-8C33583E54A3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DADA54DB-3854-49C9-8904-677EBF50218F}" type="presOf" srcId="{9EC9FB2D-BD1D-4524-B8CD-CDCDC5DFD4C3}" destId="{8EB78907-036D-42E5-8E22-3D922964CF97}" srcOrd="1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0E51B67E-D128-4CF7-BE22-9DAD41EFBB37}" srcId="{90BB4C0D-1FEF-4863-8607-CC3880343291}" destId="{57E7AF77-A3CB-49C4-B5F8-1076CD9EE86E}" srcOrd="0" destOrd="0" parTransId="{08E922C4-9F73-4280-85B2-55F5A5D9C10C}" sibTransId="{97BFD676-9EBD-4056-9C38-B6FB02FEC71A}"/>
    <dgm:cxn modelId="{31BED22B-2281-4299-A13A-5A9BF70DD521}" type="presOf" srcId="{9EC9FB2D-BD1D-4524-B8CD-CDCDC5DFD4C3}" destId="{A43A8DA7-5409-4E7E-8181-6BC90CBAC9CB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3EAA7F86-49C7-4B30-BF10-8FF5897E0A1A}" type="presParOf" srcId="{360C5D51-2DDF-4A0C-BABF-5B37601FBEAA}" destId="{E5E5A185-8F78-491B-8487-C9D8B9D76E9B}" srcOrd="0" destOrd="0" presId="urn:microsoft.com/office/officeart/2005/8/layout/orgChart1"/>
    <dgm:cxn modelId="{8E3A6F9F-3831-4024-8162-E0056689CD33}" type="presParOf" srcId="{360C5D51-2DDF-4A0C-BABF-5B37601FBEAA}" destId="{F88E61CF-85B1-4DCE-9690-C8281A4C54F4}" srcOrd="1" destOrd="0" presId="urn:microsoft.com/office/officeart/2005/8/layout/orgChart1"/>
    <dgm:cxn modelId="{0AE89E9A-4EFD-4A2A-97D7-7282CB93DCB6}" type="presParOf" srcId="{F88E61CF-85B1-4DCE-9690-C8281A4C54F4}" destId="{134A7F12-4FE8-48D9-9B35-8F1457526925}" srcOrd="0" destOrd="0" presId="urn:microsoft.com/office/officeart/2005/8/layout/orgChart1"/>
    <dgm:cxn modelId="{32ACA433-2730-4EC5-8FD8-D68F1B5CE17B}" type="presParOf" srcId="{134A7F12-4FE8-48D9-9B35-8F1457526925}" destId="{30A2DD00-41A8-466E-8C65-4A9BBEADF69B}" srcOrd="0" destOrd="0" presId="urn:microsoft.com/office/officeart/2005/8/layout/orgChart1"/>
    <dgm:cxn modelId="{CA04F2B2-57FF-4222-8ECD-AEA8CCE32733}" type="presParOf" srcId="{134A7F12-4FE8-48D9-9B35-8F1457526925}" destId="{9EA9A4D1-F546-4522-9808-3C4318AD6025}" srcOrd="1" destOrd="0" presId="urn:microsoft.com/office/officeart/2005/8/layout/orgChart1"/>
    <dgm:cxn modelId="{4DFE183A-2D49-40F0-A80E-8E402B966658}" type="presParOf" srcId="{F88E61CF-85B1-4DCE-9690-C8281A4C54F4}" destId="{99870147-9205-41AD-A5F2-51203A36C611}" srcOrd="1" destOrd="0" presId="urn:microsoft.com/office/officeart/2005/8/layout/orgChart1"/>
    <dgm:cxn modelId="{6482FD50-877F-4199-A564-649788CE3B37}" type="presParOf" srcId="{F88E61CF-85B1-4DCE-9690-C8281A4C54F4}" destId="{A34C6F2D-9B2A-4D96-B985-5446EB42C22E}" srcOrd="2" destOrd="0" presId="urn:microsoft.com/office/officeart/2005/8/layout/orgChart1"/>
    <dgm:cxn modelId="{D643AD47-9BE0-4E50-9F1D-D75F794007A8}" type="presParOf" srcId="{360C5D51-2DDF-4A0C-BABF-5B37601FBEAA}" destId="{59B564C9-E5A8-4B9E-ADAE-08C608917693}" srcOrd="2" destOrd="0" presId="urn:microsoft.com/office/officeart/2005/8/layout/orgChart1"/>
    <dgm:cxn modelId="{4D198A1D-DC46-4644-8F3E-5BA3D40813AA}" type="presParOf" srcId="{360C5D51-2DDF-4A0C-BABF-5B37601FBEAA}" destId="{9D332CAB-96AD-4E4F-9C16-35A9D98D4271}" srcOrd="3" destOrd="0" presId="urn:microsoft.com/office/officeart/2005/8/layout/orgChart1"/>
    <dgm:cxn modelId="{B57E01AF-713D-4CA4-A4CC-DE48B77764A2}" type="presParOf" srcId="{9D332CAB-96AD-4E4F-9C16-35A9D98D4271}" destId="{700212CA-59CE-455E-9261-CC85FEA406DA}" srcOrd="0" destOrd="0" presId="urn:microsoft.com/office/officeart/2005/8/layout/orgChart1"/>
    <dgm:cxn modelId="{153D902A-7AD8-4012-9C29-A578D3BB0AD0}" type="presParOf" srcId="{700212CA-59CE-455E-9261-CC85FEA406DA}" destId="{CBFCB3C2-29E7-4D4A-8D40-30A7CFB3822B}" srcOrd="0" destOrd="0" presId="urn:microsoft.com/office/officeart/2005/8/layout/orgChart1"/>
    <dgm:cxn modelId="{E4B507A5-3E87-4DA9-B314-E36487E56F38}" type="presParOf" srcId="{700212CA-59CE-455E-9261-CC85FEA406DA}" destId="{0D089098-7EE6-4B14-B35F-CD2CCA890C30}" srcOrd="1" destOrd="0" presId="urn:microsoft.com/office/officeart/2005/8/layout/orgChart1"/>
    <dgm:cxn modelId="{5C1A4010-CA03-4774-B783-111FA249B1A1}" type="presParOf" srcId="{9D332CAB-96AD-4E4F-9C16-35A9D98D4271}" destId="{984B6098-6D4D-4F69-AA5D-34C307F79107}" srcOrd="1" destOrd="0" presId="urn:microsoft.com/office/officeart/2005/8/layout/orgChart1"/>
    <dgm:cxn modelId="{A0211242-160A-420E-ABF0-FC8F4A79FA72}" type="presParOf" srcId="{9D332CAB-96AD-4E4F-9C16-35A9D98D4271}" destId="{D02AF17F-4503-4814-ADEA-5B478C2B4B46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EE129507-B1E3-47AB-B4A7-3561F52DD5E0}" type="presParOf" srcId="{8054EED0-7C79-4BAE-8EF4-D054794267B8}" destId="{94FC98DD-8649-4B8D-80D5-F971F5DA9B57}" srcOrd="0" destOrd="0" presId="urn:microsoft.com/office/officeart/2005/8/layout/orgChart1"/>
    <dgm:cxn modelId="{78444A6F-0C2C-4A2F-9A1A-2804FB86C103}" type="presParOf" srcId="{8054EED0-7C79-4BAE-8EF4-D054794267B8}" destId="{04328089-3CE2-4154-A309-EBB0BE64BDE5}" srcOrd="1" destOrd="0" presId="urn:microsoft.com/office/officeart/2005/8/layout/orgChart1"/>
    <dgm:cxn modelId="{9C1CB531-1966-48F3-94D1-50FFA9BD6D39}" type="presParOf" srcId="{04328089-3CE2-4154-A309-EBB0BE64BDE5}" destId="{EEF4857E-2D48-4968-8AA7-16F45FED83FD}" srcOrd="0" destOrd="0" presId="urn:microsoft.com/office/officeart/2005/8/layout/orgChart1"/>
    <dgm:cxn modelId="{3708B0C6-CB3A-4D02-893E-8BE9045F2DE0}" type="presParOf" srcId="{EEF4857E-2D48-4968-8AA7-16F45FED83FD}" destId="{C815B6BE-23AA-410B-857D-549E13D74EFE}" srcOrd="0" destOrd="0" presId="urn:microsoft.com/office/officeart/2005/8/layout/orgChart1"/>
    <dgm:cxn modelId="{10EEA378-8C3A-43FA-BF5F-162BF4043CFC}" type="presParOf" srcId="{EEF4857E-2D48-4968-8AA7-16F45FED83FD}" destId="{0243AA8A-BEAC-40B6-B662-8C33583E54A3}" srcOrd="1" destOrd="0" presId="urn:microsoft.com/office/officeart/2005/8/layout/orgChart1"/>
    <dgm:cxn modelId="{AFC6D7EF-0897-4EF4-9307-81A7997C7E3F}" type="presParOf" srcId="{04328089-3CE2-4154-A309-EBB0BE64BDE5}" destId="{8B656BA5-3730-43F6-888F-EE45FC79BAD1}" srcOrd="1" destOrd="0" presId="urn:microsoft.com/office/officeart/2005/8/layout/orgChart1"/>
    <dgm:cxn modelId="{94C90A41-9ADC-42CA-A0C6-71E744EF4D8F}" type="presParOf" srcId="{04328089-3CE2-4154-A309-EBB0BE64BDE5}" destId="{782F441A-759D-4DE1-8D99-61C6115FF5D8}" srcOrd="2" destOrd="0" presId="urn:microsoft.com/office/officeart/2005/8/layout/orgChart1"/>
    <dgm:cxn modelId="{37A50B5D-CD02-493B-BAD9-280E88B683C3}" type="presParOf" srcId="{8054EED0-7C79-4BAE-8EF4-D054794267B8}" destId="{D59E348B-AF14-44D0-AAB6-5A584EA16B9E}" srcOrd="2" destOrd="0" presId="urn:microsoft.com/office/officeart/2005/8/layout/orgChart1"/>
    <dgm:cxn modelId="{725F705C-235C-407D-936F-6579C4B252C8}" type="presParOf" srcId="{8054EED0-7C79-4BAE-8EF4-D054794267B8}" destId="{1C21BFFC-30A0-45BE-9C58-45D1FC9E87FE}" srcOrd="3" destOrd="0" presId="urn:microsoft.com/office/officeart/2005/8/layout/orgChart1"/>
    <dgm:cxn modelId="{F2908275-2284-4C1C-B671-DA27A6AFA108}" type="presParOf" srcId="{1C21BFFC-30A0-45BE-9C58-45D1FC9E87FE}" destId="{4A5FB408-CC9D-44D3-BE90-078C14344CB9}" srcOrd="0" destOrd="0" presId="urn:microsoft.com/office/officeart/2005/8/layout/orgChart1"/>
    <dgm:cxn modelId="{0C84133D-9136-47BC-9EC3-6DB55E622D88}" type="presParOf" srcId="{4A5FB408-CC9D-44D3-BE90-078C14344CB9}" destId="{A43A8DA7-5409-4E7E-8181-6BC90CBAC9CB}" srcOrd="0" destOrd="0" presId="urn:microsoft.com/office/officeart/2005/8/layout/orgChart1"/>
    <dgm:cxn modelId="{1237643B-E01F-4D1B-A474-C87664F5F9D9}" type="presParOf" srcId="{4A5FB408-CC9D-44D3-BE90-078C14344CB9}" destId="{8EB78907-036D-42E5-8E22-3D922964CF97}" srcOrd="1" destOrd="0" presId="urn:microsoft.com/office/officeart/2005/8/layout/orgChart1"/>
    <dgm:cxn modelId="{91284B3A-59E0-4521-B61C-36CF9A62FEF8}" type="presParOf" srcId="{1C21BFFC-30A0-45BE-9C58-45D1FC9E87FE}" destId="{85D51491-50F0-4A35-8392-96D2282FF88F}" srcOrd="1" destOrd="0" presId="urn:microsoft.com/office/officeart/2005/8/layout/orgChart1"/>
    <dgm:cxn modelId="{3162193B-3EE2-4819-974A-9A85DF444D53}" type="presParOf" srcId="{1C21BFFC-30A0-45BE-9C58-45D1FC9E87FE}" destId="{B9858C72-9FAD-4A34-A385-5378394C3651}" srcOrd="2" destOrd="0" presId="urn:microsoft.com/office/officeart/2005/8/layout/orgChart1"/>
    <dgm:cxn modelId="{D801A018-0921-4C98-BDC7-C007C50447D4}" type="presParOf" srcId="{8054EED0-7C79-4BAE-8EF4-D054794267B8}" destId="{F7D12F00-F80A-43E8-BA64-EC45D1C2F001}" srcOrd="4" destOrd="0" presId="urn:microsoft.com/office/officeart/2005/8/layout/orgChart1"/>
    <dgm:cxn modelId="{BC4068FD-6200-4418-9621-515633F397A8}" type="presParOf" srcId="{8054EED0-7C79-4BAE-8EF4-D054794267B8}" destId="{5F51BD67-AF6A-4D10-B1C7-2B20287ADC98}" srcOrd="5" destOrd="0" presId="urn:microsoft.com/office/officeart/2005/8/layout/orgChart1"/>
    <dgm:cxn modelId="{9B3EC13F-5B81-4FE8-B51D-729CA77FB4FA}" type="presParOf" srcId="{5F51BD67-AF6A-4D10-B1C7-2B20287ADC98}" destId="{B85350D5-1F8B-4D4F-A92E-83D43071A263}" srcOrd="0" destOrd="0" presId="urn:microsoft.com/office/officeart/2005/8/layout/orgChart1"/>
    <dgm:cxn modelId="{164CB00D-7DF0-4A34-B113-12937B1256E3}" type="presParOf" srcId="{B85350D5-1F8B-4D4F-A92E-83D43071A263}" destId="{C0E4762D-0853-4D10-B6A2-AF774A8DFCCF}" srcOrd="0" destOrd="0" presId="urn:microsoft.com/office/officeart/2005/8/layout/orgChart1"/>
    <dgm:cxn modelId="{6DD5F812-A1F9-4AAF-87A2-AEF3DE782C3E}" type="presParOf" srcId="{B85350D5-1F8B-4D4F-A92E-83D43071A263}" destId="{EEC153D1-FA62-4BFD-92CF-86072C6782BA}" srcOrd="1" destOrd="0" presId="urn:microsoft.com/office/officeart/2005/8/layout/orgChart1"/>
    <dgm:cxn modelId="{C8C390F3-BC16-476A-9561-A6F300F25863}" type="presParOf" srcId="{5F51BD67-AF6A-4D10-B1C7-2B20287ADC98}" destId="{0765BF59-5CF0-4587-B7C8-127EB3659842}" srcOrd="1" destOrd="0" presId="urn:microsoft.com/office/officeart/2005/8/layout/orgChart1"/>
    <dgm:cxn modelId="{A7EB092C-BFD8-4F02-BDD8-4F48B19B9172}" type="presParOf" srcId="{5F51BD67-AF6A-4D10-B1C7-2B20287ADC98}" destId="{83F5E4AC-CF5E-4452-A7BC-24A220B50387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Salud Pública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Canina y Felina</a:t>
          </a:r>
          <a:endParaRPr lang="es-ES" sz="1200" dirty="0">
            <a:solidFill>
              <a:schemeClr val="tx1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67716" custScaleY="178536" custLinFactNeighborY="-527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29844" custLinFactNeighborY="53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29844" custLinFactNeighborY="53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29844" custLinFactNeighborY="53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29844" custLinFactNeighborY="53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29844" custLinFactNeighborY="53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108204" custLinFactNeighborX="-5832" custLinFactNeighborY="-13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108204" custLinFactNeighborX="5832" custLinFactNeighborY="-13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Almacén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3" custScaleX="104183" custScaleY="98203" custLinFactNeighborX="-11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04183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3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3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3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9172" custScaleY="85591" custLinFactNeighborX="-13049" custLinFactNeighborY="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45938" custScaleY="51355" custLinFactNeighborY="4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4801" custScaleY="36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Saneamiento</a:t>
          </a:r>
          <a:endParaRPr lang="es-ES" sz="1200" dirty="0">
            <a:solidFill>
              <a:schemeClr val="tx1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General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Enfermeras(os)</a:t>
          </a: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Brigadas Médicas</a:t>
          </a:r>
          <a:endParaRPr lang="es-ES" sz="1200" dirty="0">
            <a:solidFill>
              <a:schemeClr val="tx1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  <a:endParaRPr lang="es-ES" sz="1200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Fumigador(a)</a:t>
          </a: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Dentista</a:t>
          </a: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dental</a:t>
          </a:r>
          <a:endParaRPr lang="es-ES" sz="1200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64982" custScaleY="150457" custLinFactNeighborY="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9518" custScaleY="103114" custLinFactNeighborX="6522" custLinFactNeighborY="19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103114" custLinFactNeighborX="760" custLinFactNeighborY="19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6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6" custScaleX="109518" custScaleY="103114" custLinFactNeighborX="7081" custLinFactNeighborY="60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6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6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6" custScaleX="109518" custLinFactNeighborX="7081" custLinFactNeighborY="-9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6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144359" custLinFactNeighborX="-2504" custLinFactNeighborY="19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103114" custLinFactNeighborX="-6991" custLinFactNeighborY="19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888" custScaleY="103114" custLinFactNeighborX="-13220" custLinFactNeighborY="19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869050B3-B666-4D3C-A470-447025ED6FD3}" type="pres">
      <dgm:prSet presAssocID="{11E9984B-8E53-4E8F-BE0B-29CBA8263D59}" presName="Name50" presStyleLbl="parChTrans1D3" presStyleIdx="2" presStyleCnt="6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init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2" presStyleCnt="6" custScaleX="123650" custScaleY="254347" custLinFactY="42154" custLinFactNeighborX="-652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2" presStyleCnt="6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6F6EEA08-BB32-47B9-95DE-BD28FEDD13FC}" type="pres">
      <dgm:prSet presAssocID="{B158C281-30EA-455D-9C76-021AE508C25E}" presName="Name50" presStyleLbl="parChTrans1D3" presStyleIdx="3" presStyleCnt="6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init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3" presStyleCnt="6" custScaleX="123650" custScaleY="116862" custLinFactY="-100000" custLinFactNeighborX="-6895" custLinFactNeighborY="-1917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3" presStyleCnt="6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l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103114" custLinFactNeighborX="-6669" custLinFactNeighborY="20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4" presStyleCnt="6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init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4" presStyleCnt="6" custScaleX="123650" custScaleY="116862" custLinFactNeighborX="4109" custLinFactNeighborY="46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4" presStyleCnt="6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5" presStyleCnt="6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init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5" presStyleCnt="6" custScaleX="123650" custScaleY="254347" custLinFactNeighborX="4436" custLinFactNeighborY="-167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5" presStyleCnt="6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18062" custScaleY="103114" custLinFactNeighborX="-7962" custLinFactNeighborY="8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18062" custScaleY="103114" custLinFactNeighborX="7962" custLinFactNeighborY="8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18062" custScaleY="103114" custLinFactNeighborX="-7962" custLinFactNeighborY="-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18062" custScaleY="103114" custLinFactNeighborX="7962" custLinFactNeighborY="-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CD350013-0B5D-4420-9D87-5C3BBAC0DC4A}" type="presOf" srcId="{9D8C9523-F877-4F5F-80B4-89EAAF901EA8}" destId="{366EA5E8-A373-49D0-BEEF-42CF84EFA6A4}" srcOrd="0" destOrd="0" presId="urn:microsoft.com/office/officeart/2005/8/layout/orgChart1"/>
    <dgm:cxn modelId="{5752B9DF-A719-484D-B638-C12161143410}" type="presOf" srcId="{71485C07-7CE5-4EBF-B822-31E4381E2BA2}" destId="{FF97ED0D-209D-48E4-AAE1-52D182BA3CB1}" srcOrd="1" destOrd="0" presId="urn:microsoft.com/office/officeart/2005/8/layout/orgChart1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90AFD48F-37E4-494F-A4E1-A72FBB57F873}" srcId="{68CD4491-2D6C-475E-B317-C9AC91C84029}" destId="{9D8C9523-F877-4F5F-80B4-89EAAF901EA8}" srcOrd="0" destOrd="0" parTransId="{11E9984B-8E53-4E8F-BE0B-29CBA8263D59}" sibTransId="{FCAB5D0C-5733-4C9E-B889-680317CB810A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3940A200-3564-482B-9844-957B15E79B01}" type="presOf" srcId="{32797B06-8231-4F81-9A4B-F7644C5FE9FD}" destId="{EEDC65E3-F0B0-452E-AB71-D45FE322498D}" srcOrd="1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9C2494CF-341C-4D5D-B380-1C4A0BC531B4}" type="presOf" srcId="{3EFE5D33-8B56-42ED-B460-F1E422D2ADF8}" destId="{D345EA03-5577-43C4-88D1-DFACB15E9CA7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C307A839-75F5-4F72-BE12-7AC77B3F2156}" type="presOf" srcId="{9D8C9523-F877-4F5F-80B4-89EAAF901EA8}" destId="{5567C022-1CE3-4EBF-8373-208A17DF4FD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FFC4E56D-8FF3-407D-B5D3-AFF36A87490E}" type="presOf" srcId="{561B5AE5-2A8E-432F-8EBB-817E96475563}" destId="{E7C4A283-E5C6-4A04-BF95-E65F7D0F96E7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BD0F58D6-7A12-483E-9FC4-457E83DB2AA2}" type="presOf" srcId="{32797B06-8231-4F81-9A4B-F7644C5FE9FD}" destId="{8F41B090-6C9F-4D09-89A2-1A56E32D9177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2E93A4B3-722A-4829-A2A0-F03483C12B3C}" type="presOf" srcId="{3EFE5D33-8B56-42ED-B460-F1E422D2ADF8}" destId="{767D983C-186A-4554-8356-85745832A1D4}" srcOrd="1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70FE05BA-815C-4B93-8207-DDB9ED4BFFE4}" type="presOf" srcId="{386366B4-5764-4470-92E0-2E7366CE9705}" destId="{27B28843-D1C9-4239-B07A-A14C66C28195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F0FBB46E-EC8D-45DF-958D-CD30884837EA}" type="presOf" srcId="{71485C07-7CE5-4EBF-B822-31E4381E2BA2}" destId="{CE5124BC-6E80-4FCE-8820-555BC8F2AA4F}" srcOrd="0" destOrd="0" presId="urn:microsoft.com/office/officeart/2005/8/layout/orgChart1"/>
    <dgm:cxn modelId="{C41FC2DE-D315-4456-9D79-31BE458DFD90}" type="presOf" srcId="{B158C281-30EA-455D-9C76-021AE508C25E}" destId="{6F6EEA08-BB32-47B9-95DE-BD28FEDD13F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8EE41B3F-8DF4-40FD-BFF0-29D48BCC14CB}" type="presOf" srcId="{11E9984B-8E53-4E8F-BE0B-29CBA8263D59}" destId="{869050B3-B666-4D3C-A470-447025ED6FD3}" srcOrd="0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899403BC-EC6D-42E6-94F5-3A013836840C}" srcId="{68CD4491-2D6C-475E-B317-C9AC91C84029}" destId="{71485C07-7CE5-4EBF-B822-31E4381E2BA2}" srcOrd="1" destOrd="0" parTransId="{B158C281-30EA-455D-9C76-021AE508C25E}" sibTransId="{74261B8C-CC3E-479A-8A34-A9B67B45370E}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71062ED2-70D7-4859-B422-94AB20B28799}" type="presParOf" srcId="{4F363984-8D31-4F66-8A80-C79070861C41}" destId="{869050B3-B666-4D3C-A470-447025ED6FD3}" srcOrd="0" destOrd="0" presId="urn:microsoft.com/office/officeart/2005/8/layout/orgChart1"/>
    <dgm:cxn modelId="{4278C2D3-F471-470D-957B-5FC3CCCDC1B0}" type="presParOf" srcId="{4F363984-8D31-4F66-8A80-C79070861C41}" destId="{FE5702FF-422A-4E5F-8928-1D06DA669540}" srcOrd="1" destOrd="0" presId="urn:microsoft.com/office/officeart/2005/8/layout/orgChart1"/>
    <dgm:cxn modelId="{EE64067E-E23F-41B0-B2BD-970F81B95186}" type="presParOf" srcId="{FE5702FF-422A-4E5F-8928-1D06DA669540}" destId="{2C30FEE9-750B-4385-AE1F-730DD6400703}" srcOrd="0" destOrd="0" presId="urn:microsoft.com/office/officeart/2005/8/layout/orgChart1"/>
    <dgm:cxn modelId="{0FECB6AA-2B89-4A54-AB4C-16D8F8574880}" type="presParOf" srcId="{2C30FEE9-750B-4385-AE1F-730DD6400703}" destId="{366EA5E8-A373-49D0-BEEF-42CF84EFA6A4}" srcOrd="0" destOrd="0" presId="urn:microsoft.com/office/officeart/2005/8/layout/orgChart1"/>
    <dgm:cxn modelId="{85E9AAAB-74A2-44DF-A01D-542F4D59C7DE}" type="presParOf" srcId="{2C30FEE9-750B-4385-AE1F-730DD6400703}" destId="{5567C022-1CE3-4EBF-8373-208A17DF4FDE}" srcOrd="1" destOrd="0" presId="urn:microsoft.com/office/officeart/2005/8/layout/orgChart1"/>
    <dgm:cxn modelId="{F07C3F62-2740-40AF-BD73-FD5BCA572029}" type="presParOf" srcId="{FE5702FF-422A-4E5F-8928-1D06DA669540}" destId="{A908B5AF-3EC9-4876-A191-0F79E8CCB617}" srcOrd="1" destOrd="0" presId="urn:microsoft.com/office/officeart/2005/8/layout/orgChart1"/>
    <dgm:cxn modelId="{BE6E131A-3D07-47B7-B642-A3C21248FB4F}" type="presParOf" srcId="{FE5702FF-422A-4E5F-8928-1D06DA669540}" destId="{C3B679B5-19A7-4AD3-BAD5-D83C79DD9657}" srcOrd="2" destOrd="0" presId="urn:microsoft.com/office/officeart/2005/8/layout/orgChart1"/>
    <dgm:cxn modelId="{7E194B92-FA4F-4B8E-A172-CF31E8B73C23}" type="presParOf" srcId="{4F363984-8D31-4F66-8A80-C79070861C41}" destId="{6F6EEA08-BB32-47B9-95DE-BD28FEDD13FC}" srcOrd="2" destOrd="0" presId="urn:microsoft.com/office/officeart/2005/8/layout/orgChart1"/>
    <dgm:cxn modelId="{47018DD4-1415-41B6-873B-6E3531AC8EB9}" type="presParOf" srcId="{4F363984-8D31-4F66-8A80-C79070861C41}" destId="{4D5F051A-B8C9-4443-8B54-D5D243D89CA4}" srcOrd="3" destOrd="0" presId="urn:microsoft.com/office/officeart/2005/8/layout/orgChart1"/>
    <dgm:cxn modelId="{83E598BE-3615-4E77-9331-70529BDE0457}" type="presParOf" srcId="{4D5F051A-B8C9-4443-8B54-D5D243D89CA4}" destId="{F69ADCE3-59FF-4443-B3BB-AB2867302870}" srcOrd="0" destOrd="0" presId="urn:microsoft.com/office/officeart/2005/8/layout/orgChart1"/>
    <dgm:cxn modelId="{3183DF71-D8C8-40E4-8F2C-EFB6D1478AB2}" type="presParOf" srcId="{F69ADCE3-59FF-4443-B3BB-AB2867302870}" destId="{CE5124BC-6E80-4FCE-8820-555BC8F2AA4F}" srcOrd="0" destOrd="0" presId="urn:microsoft.com/office/officeart/2005/8/layout/orgChart1"/>
    <dgm:cxn modelId="{5D7D3C9C-1372-477C-9915-068275879B73}" type="presParOf" srcId="{F69ADCE3-59FF-4443-B3BB-AB2867302870}" destId="{FF97ED0D-209D-48E4-AAE1-52D182BA3CB1}" srcOrd="1" destOrd="0" presId="urn:microsoft.com/office/officeart/2005/8/layout/orgChart1"/>
    <dgm:cxn modelId="{5C3E264C-D8F9-475D-9216-A506256CE444}" type="presParOf" srcId="{4D5F051A-B8C9-4443-8B54-D5D243D89CA4}" destId="{B8AECF64-5A3E-4093-8919-967AAAC8A4EA}" srcOrd="1" destOrd="0" presId="urn:microsoft.com/office/officeart/2005/8/layout/orgChart1"/>
    <dgm:cxn modelId="{17501FE0-8413-4D67-9B28-A3EA412BF5E3}" type="presParOf" srcId="{4D5F051A-B8C9-4443-8B54-D5D243D89CA4}" destId="{BEB3680D-4328-4072-B200-8770A4F91BB3}" srcOrd="2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FADB1135-4406-422A-931D-008A45D9AA3F}" type="presParOf" srcId="{B237B5A7-5AFB-4789-A797-3759D4298A80}" destId="{27B28843-D1C9-4239-B07A-A14C66C28195}" srcOrd="0" destOrd="0" presId="urn:microsoft.com/office/officeart/2005/8/layout/orgChart1"/>
    <dgm:cxn modelId="{9BB93AEC-95D6-436C-A034-21FC88A99E1B}" type="presParOf" srcId="{B237B5A7-5AFB-4789-A797-3759D4298A80}" destId="{43564A74-D3CD-47FA-A1F4-C942C501AC79}" srcOrd="1" destOrd="0" presId="urn:microsoft.com/office/officeart/2005/8/layout/orgChart1"/>
    <dgm:cxn modelId="{08AD5347-1B97-4962-A873-C3647314D5D8}" type="presParOf" srcId="{43564A74-D3CD-47FA-A1F4-C942C501AC79}" destId="{73BEB4F7-06EC-4D82-9872-5B83D2D11818}" srcOrd="0" destOrd="0" presId="urn:microsoft.com/office/officeart/2005/8/layout/orgChart1"/>
    <dgm:cxn modelId="{F6BCC34B-34BA-44E6-A987-A3246CD8F272}" type="presParOf" srcId="{73BEB4F7-06EC-4D82-9872-5B83D2D11818}" destId="{8F41B090-6C9F-4D09-89A2-1A56E32D9177}" srcOrd="0" destOrd="0" presId="urn:microsoft.com/office/officeart/2005/8/layout/orgChart1"/>
    <dgm:cxn modelId="{0160D1A7-58D0-47A8-95D0-DDA5F5A50B14}" type="presParOf" srcId="{73BEB4F7-06EC-4D82-9872-5B83D2D11818}" destId="{EEDC65E3-F0B0-452E-AB71-D45FE322498D}" srcOrd="1" destOrd="0" presId="urn:microsoft.com/office/officeart/2005/8/layout/orgChart1"/>
    <dgm:cxn modelId="{7F000C56-0028-4A03-8085-B5A3AC26AD53}" type="presParOf" srcId="{43564A74-D3CD-47FA-A1F4-C942C501AC79}" destId="{5D263E26-8A28-4B54-8644-07ADAD5634E8}" srcOrd="1" destOrd="0" presId="urn:microsoft.com/office/officeart/2005/8/layout/orgChart1"/>
    <dgm:cxn modelId="{44C7CB64-B373-4209-B016-3D32122D67AB}" type="presParOf" srcId="{43564A74-D3CD-47FA-A1F4-C942C501AC79}" destId="{B78FAC92-42BE-482F-8C47-3778C64FABEA}" srcOrd="2" destOrd="0" presId="urn:microsoft.com/office/officeart/2005/8/layout/orgChart1"/>
    <dgm:cxn modelId="{AB12548C-11BF-4C77-AAD2-A652B14B8ACD}" type="presParOf" srcId="{B237B5A7-5AFB-4789-A797-3759D4298A80}" destId="{E7C4A283-E5C6-4A04-BF95-E65F7D0F96E7}" srcOrd="2" destOrd="0" presId="urn:microsoft.com/office/officeart/2005/8/layout/orgChart1"/>
    <dgm:cxn modelId="{C0E5A942-BDCB-4C5C-9FBC-2ECD94886334}" type="presParOf" srcId="{B237B5A7-5AFB-4789-A797-3759D4298A80}" destId="{67FBEAD7-F8E1-4514-9603-7356C428D81A}" srcOrd="3" destOrd="0" presId="urn:microsoft.com/office/officeart/2005/8/layout/orgChart1"/>
    <dgm:cxn modelId="{BBCA0FB8-64C9-4B6B-8955-FAF0A70772A4}" type="presParOf" srcId="{67FBEAD7-F8E1-4514-9603-7356C428D81A}" destId="{02297D05-4B97-4F52-8CA2-FBA8C9976BC8}" srcOrd="0" destOrd="0" presId="urn:microsoft.com/office/officeart/2005/8/layout/orgChart1"/>
    <dgm:cxn modelId="{4CE39844-13B9-4B7A-87D1-AE7550EB783C}" type="presParOf" srcId="{02297D05-4B97-4F52-8CA2-FBA8C9976BC8}" destId="{D345EA03-5577-43C4-88D1-DFACB15E9CA7}" srcOrd="0" destOrd="0" presId="urn:microsoft.com/office/officeart/2005/8/layout/orgChart1"/>
    <dgm:cxn modelId="{22ECA6FB-EB86-423A-9698-F257CFA946F6}" type="presParOf" srcId="{02297D05-4B97-4F52-8CA2-FBA8C9976BC8}" destId="{767D983C-186A-4554-8356-85745832A1D4}" srcOrd="1" destOrd="0" presId="urn:microsoft.com/office/officeart/2005/8/layout/orgChart1"/>
    <dgm:cxn modelId="{4C7A0118-C7D1-405F-89B9-D9D91CE81EFE}" type="presParOf" srcId="{67FBEAD7-F8E1-4514-9603-7356C428D81A}" destId="{B7A4EE2E-EF64-4918-8686-D598DA78D51C}" srcOrd="1" destOrd="0" presId="urn:microsoft.com/office/officeart/2005/8/layout/orgChart1"/>
    <dgm:cxn modelId="{0AB3F5DF-52FE-4288-91AD-0E26F7EBBCC2}" type="presParOf" srcId="{67FBEAD7-F8E1-4514-9603-7356C428D81A}" destId="{08EF6BAF-5340-413D-A28A-3E9D7D694647}" srcOrd="2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Recepcionista</a:t>
          </a:r>
        </a:p>
        <a:p>
          <a:endParaRPr lang="es-ES" sz="1200" dirty="0" smtClean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Centro de Salud</a:t>
          </a: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Familiar</a:t>
          </a: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Ginecólogo(a)</a:t>
          </a: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68054" custLinFactNeighborX="15173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168054" custLinFactX="200000" custLinFactNeighborX="29336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68054" custLinFactX="-5373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68054" custLinFactX="-56822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328106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68054" custLinFactX="-128545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104034" custLinFactNeighborX="-9854" custLinFactNeighborY="62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40078" custLinFactNeighborX="14103" custLinFactNeighborY="61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104034" custLinFactNeighborX="-9854" custLinFactNeighborY="-87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Canina y Felina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(as)</a:t>
          </a: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Veterinarios(as)</a:t>
          </a: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6354" custScaleY="163355" custLinFactNeighborY="-27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0253" custScaleY="107348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5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4" custScaleX="110253" custScaleY="107348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5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4" custScaleX="110148" custScaleY="107348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4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110148" custScaleY="107348" custLinFactNeighborY="1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3" presStyleCnt="5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3" presStyleCnt="4" custScaleX="110253" custScaleY="107348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3" presStyleCnt="4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84011" custScaleY="93346" custLinFactNeighborX="-8179" custLinFactNeighborY="-12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5F0FA350-2727-4870-B5CC-75CB6F1754FC}" type="presOf" srcId="{D6BE35C6-6C5D-45B1-BBC6-445A6A11C2B6}" destId="{D384FE94-8018-457A-AC24-3F5276AF45D7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A59D27B1-2C9D-4270-A3DE-5AFB63763B83}" type="presOf" srcId="{BFC23BD4-BF60-4394-AF0D-D35ED75293F2}" destId="{1E24D6FA-52BD-4D8B-BA3E-21C89C8F1B06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B65EFE0B-DEBC-4F45-86B4-CA756E936B8A}" type="presOf" srcId="{BFC23BD4-BF60-4394-AF0D-D35ED75293F2}" destId="{37D9B6F9-B493-4739-9BD1-8D928056C08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4" destOrd="0" parTransId="{D6BE35C6-6C5D-45B1-BBC6-445A6A11C2B6}" sibTransId="{9F27B633-71CE-4C67-883A-D8D4BEB907BC}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8D2A314C-2367-40E3-ACD2-4F3ED4C7D65C}" type="presParOf" srcId="{8EFE8F77-C5C0-48AA-B8C2-DD712621EB61}" destId="{D384FE94-8018-457A-AC24-3F5276AF45D7}" srcOrd="6" destOrd="0" presId="urn:microsoft.com/office/officeart/2005/8/layout/orgChart1"/>
    <dgm:cxn modelId="{1820F725-C1BD-4C1E-B409-C4BBAE1BD377}" type="presParOf" srcId="{8EFE8F77-C5C0-48AA-B8C2-DD712621EB61}" destId="{F93E5046-FBEE-42D0-99E5-B618A83E2C69}" srcOrd="7" destOrd="0" presId="urn:microsoft.com/office/officeart/2005/8/layout/orgChart1"/>
    <dgm:cxn modelId="{96793BAB-77D6-4192-B90A-86CAD6C14A2D}" type="presParOf" srcId="{F93E5046-FBEE-42D0-99E5-B618A83E2C69}" destId="{1C08C4FF-8CC2-4988-B766-9D04E6B18D3A}" srcOrd="0" destOrd="0" presId="urn:microsoft.com/office/officeart/2005/8/layout/orgChart1"/>
    <dgm:cxn modelId="{41A75820-536E-4097-83AD-94FD64B4B1E5}" type="presParOf" srcId="{1C08C4FF-8CC2-4988-B766-9D04E6B18D3A}" destId="{37D9B6F9-B493-4739-9BD1-8D928056C088}" srcOrd="0" destOrd="0" presId="urn:microsoft.com/office/officeart/2005/8/layout/orgChart1"/>
    <dgm:cxn modelId="{FEE0BF5B-A7F7-4814-9C90-3708DB0BFA81}" type="presParOf" srcId="{1C08C4FF-8CC2-4988-B766-9D04E6B18D3A}" destId="{1E24D6FA-52BD-4D8B-BA3E-21C89C8F1B06}" srcOrd="1" destOrd="0" presId="urn:microsoft.com/office/officeart/2005/8/layout/orgChart1"/>
    <dgm:cxn modelId="{1A6F35F1-FE45-4130-A734-3C1E0E586AF8}" type="presParOf" srcId="{F93E5046-FBEE-42D0-99E5-B618A83E2C69}" destId="{23C87C13-2D94-4BBB-B0B7-45A670098309}" srcOrd="1" destOrd="0" presId="urn:microsoft.com/office/officeart/2005/8/layout/orgChart1"/>
    <dgm:cxn modelId="{1C8302BD-3ED1-49DD-94A4-7A784790CF83}" type="presParOf" srcId="{F93E5046-FBEE-42D0-99E5-B618A83E2C69}" destId="{98DF8FDE-A223-40CC-BF1F-39D04627BA7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Grupos Prioritarios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 A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8011EC-726D-4D49-8E3B-0F17D5BF467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AB7E723E-0B1D-49CE-A690-88A8AB9C2C68}" type="parTrans" cxnId="{34327982-CF0F-48EA-9F2A-4EBFE644FF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4E7CE-584B-4FBB-BFFD-2BF4D43ACE14}" type="sibTrans" cxnId="{34327982-CF0F-48EA-9F2A-4EBFE644FF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63677" custScaleY="179516" custLinFactNeighborX="-6" custLinFactNeighborY="-49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121437" custScaleY="131997" custLinFactNeighborY="-12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B75CDC70-3792-4E25-8DB8-E7B1BD786544}" type="pres">
      <dgm:prSet presAssocID="{352F2143-D786-4A0F-AE48-87A53F138C3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122851" custScaleY="131997" custLinFactNeighborX="-23" custLinFactNeighborY="47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BDE91011-31A0-433A-BB3A-906B650A0EB8}" type="pres">
      <dgm:prSet presAssocID="{84AF380A-71D9-4F16-BB5D-C9C0EF2B4E4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122851" custScaleY="131997" custLinFactNeighborX="2579" custLinFactNeighborY="46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486C664F-364C-45B5-AD08-89B392DF31AE}" type="pres">
      <dgm:prSet presAssocID="{9F98F633-84DE-4D37-9921-30D92DE48B11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122851" custScaleY="131997" custLinFactNeighborX="2701" custLinFactNeighborY="46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AD3E831D-FEA8-4280-A1C4-4A24121E98A7}" type="pres">
      <dgm:prSet presAssocID="{AB7E723E-0B1D-49CE-A690-88A8AB9C2C6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D9C5CEB-75B8-4234-9042-78EC2A1D63D2}" type="pres">
      <dgm:prSet presAssocID="{AB8011EC-726D-4D49-8E3B-0F17D5BF4671}" presName="hierRoot2" presStyleCnt="0">
        <dgm:presLayoutVars>
          <dgm:hierBranch val="init"/>
        </dgm:presLayoutVars>
      </dgm:prSet>
      <dgm:spPr/>
    </dgm:pt>
    <dgm:pt modelId="{33484F67-F2D1-4936-A21C-F237E974858D}" type="pres">
      <dgm:prSet presAssocID="{AB8011EC-726D-4D49-8E3B-0F17D5BF4671}" presName="rootComposite" presStyleCnt="0"/>
      <dgm:spPr/>
    </dgm:pt>
    <dgm:pt modelId="{D1BDDABD-3327-4F93-BDB4-2663B6E74BF2}" type="pres">
      <dgm:prSet presAssocID="{AB8011EC-726D-4D49-8E3B-0F17D5BF4671}" presName="rootText" presStyleLbl="node3" presStyleIdx="3" presStyleCnt="4" custScaleX="122851" custScaleY="131997" custLinFactNeighborX="23" custLinFactNeighborY="46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92B63-C3D9-4620-AC99-E680CDA0A71D}" type="pres">
      <dgm:prSet presAssocID="{AB8011EC-726D-4D49-8E3B-0F17D5BF4671}" presName="rootConnector" presStyleLbl="node3" presStyleIdx="3" presStyleCnt="4"/>
      <dgm:spPr/>
      <dgm:t>
        <a:bodyPr/>
        <a:lstStyle/>
        <a:p>
          <a:endParaRPr lang="es-ES"/>
        </a:p>
      </dgm:t>
    </dgm:pt>
    <dgm:pt modelId="{707BA7F7-8E2B-496F-8FAD-D424F472A790}" type="pres">
      <dgm:prSet presAssocID="{AB8011EC-726D-4D49-8E3B-0F17D5BF4671}" presName="hierChild4" presStyleCnt="0"/>
      <dgm:spPr/>
    </dgm:pt>
    <dgm:pt modelId="{EDD97714-E818-439E-B490-6A2776089924}" type="pres">
      <dgm:prSet presAssocID="{AB8011EC-726D-4D49-8E3B-0F17D5BF467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34327982-CF0F-48EA-9F2A-4EBFE644FF79}" srcId="{5DEA21C1-6194-4577-B299-619469ECB833}" destId="{AB8011EC-726D-4D49-8E3B-0F17D5BF4671}" srcOrd="3" destOrd="0" parTransId="{AB7E723E-0B1D-49CE-A690-88A8AB9C2C68}" sibTransId="{CC04E7CE-584B-4FBB-BFFD-2BF4D43ACE14}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84F9B9E-DFB7-4366-BEF2-690D5D6A3D24}" type="presOf" srcId="{AB8011EC-726D-4D49-8E3B-0F17D5BF4671}" destId="{D1BDDABD-3327-4F93-BDB4-2663B6E74BF2}" srcOrd="0" destOrd="0" presId="urn:microsoft.com/office/officeart/2005/8/layout/orgChart1"/>
    <dgm:cxn modelId="{E1CE79D1-AB29-4E23-B405-22CD35BDB9FA}" type="presOf" srcId="{84AF380A-71D9-4F16-BB5D-C9C0EF2B4E4C}" destId="{BDE91011-31A0-433A-BB3A-906B650A0EB8}" srcOrd="0" destOrd="0" presId="urn:microsoft.com/office/officeart/2005/8/layout/orgChart1"/>
    <dgm:cxn modelId="{ACC6C17B-1ED9-41C3-8C7A-0684BE32E8EB}" type="presOf" srcId="{9F98F633-84DE-4D37-9921-30D92DE48B11}" destId="{486C664F-364C-45B5-AD08-89B392DF31AE}" srcOrd="0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61DA0435-B92D-4975-A07C-3C18AA4B3653}" type="presOf" srcId="{AB8011EC-726D-4D49-8E3B-0F17D5BF4671}" destId="{18992B63-C3D9-4620-AC99-E680CDA0A71D}" srcOrd="1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8A9E128E-8D9A-40A2-8B8A-5FB982B89131}" type="presOf" srcId="{AB7E723E-0B1D-49CE-A690-88A8AB9C2C68}" destId="{AD3E831D-FEA8-4280-A1C4-4A24121E98A7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544C44EE-BC0D-4006-A6AF-83952FCAC847}" type="presOf" srcId="{352F2143-D786-4A0F-AE48-87A53F138C31}" destId="{B75CDC70-3792-4E25-8DB8-E7B1BD786544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DE48F5A1-F823-4A09-A4D9-03E6902963B5}" type="presParOf" srcId="{B99AAC5E-FB92-450E-A6C4-BF0CBB4F7521}" destId="{B75CDC70-3792-4E25-8DB8-E7B1BD786544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331078E1-FC2B-48A7-ACE6-DE92059344F7}" type="presParOf" srcId="{B99AAC5E-FB92-450E-A6C4-BF0CBB4F7521}" destId="{BDE91011-31A0-433A-BB3A-906B650A0EB8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5EA76749-D15F-4D10-9C1A-0EC23B91EB62}" type="presParOf" srcId="{B99AAC5E-FB92-450E-A6C4-BF0CBB4F7521}" destId="{486C664F-364C-45B5-AD08-89B392DF31AE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A1A17E81-DE5F-4601-86EE-2EB95A775CDD}" type="presParOf" srcId="{B99AAC5E-FB92-450E-A6C4-BF0CBB4F7521}" destId="{AD3E831D-FEA8-4280-A1C4-4A24121E98A7}" srcOrd="6" destOrd="0" presId="urn:microsoft.com/office/officeart/2005/8/layout/orgChart1"/>
    <dgm:cxn modelId="{0F90A37D-5958-40E2-A4E0-DA9D090E79CB}" type="presParOf" srcId="{B99AAC5E-FB92-450E-A6C4-BF0CBB4F7521}" destId="{0D9C5CEB-75B8-4234-9042-78EC2A1D63D2}" srcOrd="7" destOrd="0" presId="urn:microsoft.com/office/officeart/2005/8/layout/orgChart1"/>
    <dgm:cxn modelId="{37795677-D35E-4B11-9D7B-B92D8FE9EC09}" type="presParOf" srcId="{0D9C5CEB-75B8-4234-9042-78EC2A1D63D2}" destId="{33484F67-F2D1-4936-A21C-F237E974858D}" srcOrd="0" destOrd="0" presId="urn:microsoft.com/office/officeart/2005/8/layout/orgChart1"/>
    <dgm:cxn modelId="{A6F71D9F-D5C6-4F4F-9B24-B29FF26D0637}" type="presParOf" srcId="{33484F67-F2D1-4936-A21C-F237E974858D}" destId="{D1BDDABD-3327-4F93-BDB4-2663B6E74BF2}" srcOrd="0" destOrd="0" presId="urn:microsoft.com/office/officeart/2005/8/layout/orgChart1"/>
    <dgm:cxn modelId="{4CD150E9-5615-4525-A25F-BEEE914DFDC2}" type="presParOf" srcId="{33484F67-F2D1-4936-A21C-F237E974858D}" destId="{18992B63-C3D9-4620-AC99-E680CDA0A71D}" srcOrd="1" destOrd="0" presId="urn:microsoft.com/office/officeart/2005/8/layout/orgChart1"/>
    <dgm:cxn modelId="{E3BF4F9A-F5ED-4954-826B-75006F490889}" type="presParOf" srcId="{0D9C5CEB-75B8-4234-9042-78EC2A1D63D2}" destId="{707BA7F7-8E2B-496F-8FAD-D424F472A790}" srcOrd="1" destOrd="0" presId="urn:microsoft.com/office/officeart/2005/8/layout/orgChart1"/>
    <dgm:cxn modelId="{C41B4E3E-AD3A-42BD-A262-8A79813D4DAB}" type="presParOf" srcId="{0D9C5CEB-75B8-4234-9042-78EC2A1D63D2}" destId="{EDD97714-E818-439E-B490-6A2776089924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Religiosos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Asuntos Religiosos</a:t>
          </a: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CA098C0-A410-4B88-B485-73D1F32F9DE7}">
      <dgm:prSet custT="1"/>
      <dgm:spPr/>
      <dgm:t>
        <a:bodyPr/>
        <a:lstStyle/>
        <a:p>
          <a:r>
            <a:rPr lang="es-ES" sz="1200" dirty="0" smtClean="0"/>
            <a:t>Enlace</a:t>
          </a:r>
        </a:p>
      </dgm:t>
    </dgm:pt>
    <dgm:pt modelId="{77542A4B-C596-4651-870A-D651ABA5245F}" type="parTrans" cxnId="{22AE9ABB-FA0A-4B18-A7C4-AC19D5F103B3}">
      <dgm:prSet/>
      <dgm:spPr/>
      <dgm:t>
        <a:bodyPr/>
        <a:lstStyle/>
        <a:p>
          <a:endParaRPr lang="es-ES"/>
        </a:p>
      </dgm:t>
    </dgm:pt>
    <dgm:pt modelId="{D91799E7-9080-4F4E-AEB2-CD8BFCD0A179}" type="sibTrans" cxnId="{22AE9ABB-FA0A-4B18-A7C4-AC19D5F103B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85025" custScaleY="89271" custLinFactNeighborX="-6" custLinFactNeighborY="-159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2" custScaleX="64309" custScaleY="71066" custLinFactNeighborY="16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43AC5657-0516-40E5-879B-64ED4A329227}" type="pres">
      <dgm:prSet presAssocID="{77542A4B-C596-4651-870A-D651ABA5245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2C5E6B0-3C7D-4018-9F28-F2149C101208}" type="pres">
      <dgm:prSet presAssocID="{2CA098C0-A410-4B88-B485-73D1F32F9DE7}" presName="hierRoot2" presStyleCnt="0">
        <dgm:presLayoutVars>
          <dgm:hierBranch val="init"/>
        </dgm:presLayoutVars>
      </dgm:prSet>
      <dgm:spPr/>
    </dgm:pt>
    <dgm:pt modelId="{672A2C8F-FDBD-46FA-8009-C8D8D8AB409D}" type="pres">
      <dgm:prSet presAssocID="{2CA098C0-A410-4B88-B485-73D1F32F9DE7}" presName="rootComposite" presStyleCnt="0"/>
      <dgm:spPr/>
    </dgm:pt>
    <dgm:pt modelId="{E800DF65-DDE3-4554-8FDF-D41E559B79B0}" type="pres">
      <dgm:prSet presAssocID="{2CA098C0-A410-4B88-B485-73D1F32F9DE7}" presName="rootText" presStyleLbl="node2" presStyleIdx="1" presStyleCnt="2" custScaleX="64309" custScaleY="71066" custLinFactNeighborY="16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D6D127-53B6-4EEE-8582-1E37DDDA9DBA}" type="pres">
      <dgm:prSet presAssocID="{2CA098C0-A410-4B88-B485-73D1F32F9DE7}" presName="rootConnector" presStyleLbl="node2" presStyleIdx="1" presStyleCnt="2"/>
      <dgm:spPr/>
      <dgm:t>
        <a:bodyPr/>
        <a:lstStyle/>
        <a:p>
          <a:endParaRPr lang="es-ES"/>
        </a:p>
      </dgm:t>
    </dgm:pt>
    <dgm:pt modelId="{B3F6E811-C170-4393-9641-89AF34B9F6EA}" type="pres">
      <dgm:prSet presAssocID="{2CA098C0-A410-4B88-B485-73D1F32F9DE7}" presName="hierChild4" presStyleCnt="0"/>
      <dgm:spPr/>
    </dgm:pt>
    <dgm:pt modelId="{6C650C0D-2485-404A-BF18-DCCE5590A125}" type="pres">
      <dgm:prSet presAssocID="{2CA098C0-A410-4B88-B485-73D1F32F9DE7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2AE9ABB-FA0A-4B18-A7C4-AC19D5F103B3}" srcId="{84579AF0-4408-438F-970E-BE007F0381A1}" destId="{2CA098C0-A410-4B88-B485-73D1F32F9DE7}" srcOrd="1" destOrd="0" parTransId="{77542A4B-C596-4651-870A-D651ABA5245F}" sibTransId="{D91799E7-9080-4F4E-AEB2-CD8BFCD0A179}"/>
    <dgm:cxn modelId="{0650CE0E-7A4A-48C2-9684-53F8EE8559EB}" type="presOf" srcId="{2CA098C0-A410-4B88-B485-73D1F32F9DE7}" destId="{E800DF65-DDE3-4554-8FDF-D41E559B79B0}" srcOrd="0" destOrd="0" presId="urn:microsoft.com/office/officeart/2005/8/layout/orgChart1"/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EAB17692-191E-4570-A609-1C8E846AA230}" type="presOf" srcId="{77542A4B-C596-4651-870A-D651ABA5245F}" destId="{43AC5657-0516-40E5-879B-64ED4A329227}" srcOrd="0" destOrd="0" presId="urn:microsoft.com/office/officeart/2005/8/layout/orgChart1"/>
    <dgm:cxn modelId="{54E8E0BD-ACD7-4BBA-8508-5D2B4296A4A1}" type="presOf" srcId="{2CA098C0-A410-4B88-B485-73D1F32F9DE7}" destId="{EAD6D127-53B6-4EEE-8582-1E37DDDA9DBA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6BFA42E9-7383-4D35-8008-38A68B4DB8CB}" type="presParOf" srcId="{C212D9BA-6797-4225-A692-A814A4696490}" destId="{43AC5657-0516-40E5-879B-64ED4A329227}" srcOrd="2" destOrd="0" presId="urn:microsoft.com/office/officeart/2005/8/layout/orgChart1"/>
    <dgm:cxn modelId="{41338E86-7949-4812-A0A1-77A8C437F2E5}" type="presParOf" srcId="{C212D9BA-6797-4225-A692-A814A4696490}" destId="{32C5E6B0-3C7D-4018-9F28-F2149C101208}" srcOrd="3" destOrd="0" presId="urn:microsoft.com/office/officeart/2005/8/layout/orgChart1"/>
    <dgm:cxn modelId="{A1D0C867-B002-4D10-A56D-56094118AF7F}" type="presParOf" srcId="{32C5E6B0-3C7D-4018-9F28-F2149C101208}" destId="{672A2C8F-FDBD-46FA-8009-C8D8D8AB409D}" srcOrd="0" destOrd="0" presId="urn:microsoft.com/office/officeart/2005/8/layout/orgChart1"/>
    <dgm:cxn modelId="{A0B33810-1A72-4A87-AC74-C40652C66B1E}" type="presParOf" srcId="{672A2C8F-FDBD-46FA-8009-C8D8D8AB409D}" destId="{E800DF65-DDE3-4554-8FDF-D41E559B79B0}" srcOrd="0" destOrd="0" presId="urn:microsoft.com/office/officeart/2005/8/layout/orgChart1"/>
    <dgm:cxn modelId="{89B1BA56-7477-4099-A337-2C9F85648A9C}" type="presParOf" srcId="{672A2C8F-FDBD-46FA-8009-C8D8D8AB409D}" destId="{EAD6D127-53B6-4EEE-8582-1E37DDDA9DBA}" srcOrd="1" destOrd="0" presId="urn:microsoft.com/office/officeart/2005/8/layout/orgChart1"/>
    <dgm:cxn modelId="{0B48DC1C-53DB-4793-8EF2-D548F671B34F}" type="presParOf" srcId="{32C5E6B0-3C7D-4018-9F28-F2149C101208}" destId="{B3F6E811-C170-4393-9641-89AF34B9F6EA}" srcOrd="1" destOrd="0" presId="urn:microsoft.com/office/officeart/2005/8/layout/orgChart1"/>
    <dgm:cxn modelId="{7F1FDBFB-7A83-4CE1-B0AF-75705BF983C9}" type="presParOf" srcId="{32C5E6B0-3C7D-4018-9F28-F2149C101208}" destId="{6C650C0D-2485-404A-BF18-DCCE5590A125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</a:t>
          </a: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0D180-573A-4DCD-8FA4-5FC164A92F4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Encargado(a)</a:t>
          </a:r>
        </a:p>
      </dgm:t>
    </dgm:pt>
    <dgm:pt modelId="{8A27D07C-DF37-4C9C-8688-7AED70A3E329}" type="parTrans" cxnId="{D14DF7B8-2A30-4276-9753-7F992D23B60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380601C-2C79-414D-B417-2D738A7678AD}" type="sibTrans" cxnId="{D14DF7B8-2A30-4276-9753-7F992D23B60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Maestra(o)</a:t>
          </a: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22005" custScaleY="127968" custLinFactNeighborY="43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94511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68735" custScaleY="72787" custLinFactNeighborY="-136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A707B7C7-0FBC-45E8-973F-160EEA31FBC1}" type="pres">
      <dgm:prSet presAssocID="{8A27D07C-DF37-4C9C-8688-7AED70A3E329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D04C859-FAF0-4491-BD96-4D8D4A1749EE}" type="pres">
      <dgm:prSet presAssocID="{AD90D180-573A-4DCD-8FA4-5FC164A92F4A}" presName="hierRoot3" presStyleCnt="0">
        <dgm:presLayoutVars>
          <dgm:hierBranch val="init"/>
        </dgm:presLayoutVars>
      </dgm:prSet>
      <dgm:spPr/>
    </dgm:pt>
    <dgm:pt modelId="{05639C55-5783-4448-B616-A2469AE62080}" type="pres">
      <dgm:prSet presAssocID="{AD90D180-573A-4DCD-8FA4-5FC164A92F4A}" presName="rootComposite3" presStyleCnt="0"/>
      <dgm:spPr/>
    </dgm:pt>
    <dgm:pt modelId="{A0CA9721-D78D-45CD-8172-E6AD6A02A107}" type="pres">
      <dgm:prSet presAssocID="{AD90D180-573A-4DCD-8FA4-5FC164A92F4A}" presName="rootText3" presStyleLbl="asst2" presStyleIdx="0" presStyleCnt="2" custScaleX="68735" custScaleY="72787" custLinFactNeighborX="-6851" custLinFactNeighborY="13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0E59B-11A1-4A56-B332-72F2283C9EDC}" type="pres">
      <dgm:prSet presAssocID="{AD90D180-573A-4DCD-8FA4-5FC164A92F4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D4062E99-3173-4FE8-8DF2-404C321C278D}" type="pres">
      <dgm:prSet presAssocID="{AD90D180-573A-4DCD-8FA4-5FC164A92F4A}" presName="hierChild6" presStyleCnt="0"/>
      <dgm:spPr/>
    </dgm:pt>
    <dgm:pt modelId="{E50E6317-A699-4EEC-8766-6C52F3680D4B}" type="pres">
      <dgm:prSet presAssocID="{AD90D180-573A-4DCD-8FA4-5FC164A92F4A}" presName="hierChild7" presStyleCnt="0"/>
      <dgm:spPr/>
    </dgm:pt>
    <dgm:pt modelId="{FE6271E5-6E5D-4B3B-9B7C-F605642CFB51}" type="pres">
      <dgm:prSet presAssocID="{B3BCD13C-D729-4D0C-AB56-A141C8ACD031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1" presStyleCnt="2" custScaleX="68735" custScaleY="72787" custLinFactNeighborX="-6851" custLinFactNeighborY="13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94511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68735" custScaleY="72787" custLinFactNeighborY="27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68735" custScaleY="72787" custLinFactNeighborY="27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D14DF7B8-2A30-4276-9753-7F992D23B602}" srcId="{059AF23E-1A58-4A64-9AD6-6052D8AAA275}" destId="{AD90D180-573A-4DCD-8FA4-5FC164A92F4A}" srcOrd="1" destOrd="0" parTransId="{8A27D07C-DF37-4C9C-8688-7AED70A3E329}" sibTransId="{E380601C-2C79-414D-B417-2D738A7678AD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CABB3E7-BF7E-4444-B341-F2A31D68AC98}" type="presOf" srcId="{8A27D07C-DF37-4C9C-8688-7AED70A3E329}" destId="{A707B7C7-0FBC-45E8-973F-160EEA31FBC1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2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2F90899E-6516-440B-9E31-051E334474F0}" type="presOf" srcId="{AD90D180-573A-4DCD-8FA4-5FC164A92F4A}" destId="{E250E59B-11A1-4A56-B332-72F2283C9EDC}" srcOrd="1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592F3FA8-7072-458E-A38D-07AC9C1EE245}" type="presOf" srcId="{AD90D180-573A-4DCD-8FA4-5FC164A92F4A}" destId="{A0CA9721-D78D-45CD-8172-E6AD6A02A107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DFC4CF13-E069-4C16-B9A0-C8FFE0B797E7}" type="presParOf" srcId="{E1363BDB-426D-4400-A7D1-E95131A3B0E7}" destId="{A707B7C7-0FBC-45E8-973F-160EEA31FBC1}" srcOrd="0" destOrd="0" presId="urn:microsoft.com/office/officeart/2005/8/layout/orgChart1"/>
    <dgm:cxn modelId="{A352A575-8EFF-4755-B703-721A874437C8}" type="presParOf" srcId="{E1363BDB-426D-4400-A7D1-E95131A3B0E7}" destId="{8D04C859-FAF0-4491-BD96-4D8D4A1749EE}" srcOrd="1" destOrd="0" presId="urn:microsoft.com/office/officeart/2005/8/layout/orgChart1"/>
    <dgm:cxn modelId="{D9778E6B-9D5D-4D39-8C33-CF2A93E7E5CD}" type="presParOf" srcId="{8D04C859-FAF0-4491-BD96-4D8D4A1749EE}" destId="{05639C55-5783-4448-B616-A2469AE62080}" srcOrd="0" destOrd="0" presId="urn:microsoft.com/office/officeart/2005/8/layout/orgChart1"/>
    <dgm:cxn modelId="{DAF7F248-0945-4347-85A9-CCB94F766519}" type="presParOf" srcId="{05639C55-5783-4448-B616-A2469AE62080}" destId="{A0CA9721-D78D-45CD-8172-E6AD6A02A107}" srcOrd="0" destOrd="0" presId="urn:microsoft.com/office/officeart/2005/8/layout/orgChart1"/>
    <dgm:cxn modelId="{F5FE42C7-C5D5-4D24-B0E4-15330FE5990C}" type="presParOf" srcId="{05639C55-5783-4448-B616-A2469AE62080}" destId="{E250E59B-11A1-4A56-B332-72F2283C9EDC}" srcOrd="1" destOrd="0" presId="urn:microsoft.com/office/officeart/2005/8/layout/orgChart1"/>
    <dgm:cxn modelId="{B3238351-63EA-4621-8F1C-C571773D8A31}" type="presParOf" srcId="{8D04C859-FAF0-4491-BD96-4D8D4A1749EE}" destId="{D4062E99-3173-4FE8-8DF2-404C321C278D}" srcOrd="1" destOrd="0" presId="urn:microsoft.com/office/officeart/2005/8/layout/orgChart1"/>
    <dgm:cxn modelId="{47F2E311-1257-4143-9639-8FA40239BA3F}" type="presParOf" srcId="{8D04C859-FAF0-4491-BD96-4D8D4A1749EE}" destId="{E50E6317-A699-4EEC-8766-6C52F3680D4B}" srcOrd="2" destOrd="0" presId="urn:microsoft.com/office/officeart/2005/8/layout/orgChart1"/>
    <dgm:cxn modelId="{1651CEAD-14E3-4E0F-8D89-E604BC749F46}" type="presParOf" srcId="{E1363BDB-426D-4400-A7D1-E95131A3B0E7}" destId="{FE6271E5-6E5D-4B3B-9B7C-F605642CFB51}" srcOrd="2" destOrd="0" presId="urn:microsoft.com/office/officeart/2005/8/layout/orgChart1"/>
    <dgm:cxn modelId="{E409233C-AB12-41D2-9C3F-19C3233CF19D}" type="presParOf" srcId="{E1363BDB-426D-4400-A7D1-E95131A3B0E7}" destId="{1225ADBB-BCB6-4F8D-AB2F-AC31659EE4AC}" srcOrd="3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420379" y="2012511"/>
          <a:ext cx="252270" cy="3262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2676"/>
              </a:lnTo>
              <a:lnTo>
                <a:pt x="252270" y="32626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168109" y="2012511"/>
          <a:ext cx="252270" cy="3262676"/>
        </a:xfrm>
        <a:custGeom>
          <a:avLst/>
          <a:gdLst/>
          <a:ahLst/>
          <a:cxnLst/>
          <a:rect l="0" t="0" r="0" b="0"/>
          <a:pathLst>
            <a:path>
              <a:moveTo>
                <a:pt x="252270" y="0"/>
              </a:moveTo>
              <a:lnTo>
                <a:pt x="252270" y="3262676"/>
              </a:lnTo>
              <a:lnTo>
                <a:pt x="0" y="32626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420379" y="2012511"/>
          <a:ext cx="252270" cy="256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937"/>
              </a:lnTo>
              <a:lnTo>
                <a:pt x="252270" y="25659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168109" y="2012511"/>
          <a:ext cx="252270" cy="2565937"/>
        </a:xfrm>
        <a:custGeom>
          <a:avLst/>
          <a:gdLst/>
          <a:ahLst/>
          <a:cxnLst/>
          <a:rect l="0" t="0" r="0" b="0"/>
          <a:pathLst>
            <a:path>
              <a:moveTo>
                <a:pt x="252270" y="0"/>
              </a:moveTo>
              <a:lnTo>
                <a:pt x="252270" y="2565937"/>
              </a:lnTo>
              <a:lnTo>
                <a:pt x="0" y="25659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420379" y="2012511"/>
          <a:ext cx="252270" cy="1883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3363"/>
              </a:lnTo>
              <a:lnTo>
                <a:pt x="252270" y="18833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168109" y="2012511"/>
          <a:ext cx="252270" cy="1883363"/>
        </a:xfrm>
        <a:custGeom>
          <a:avLst/>
          <a:gdLst/>
          <a:ahLst/>
          <a:cxnLst/>
          <a:rect l="0" t="0" r="0" b="0"/>
          <a:pathLst>
            <a:path>
              <a:moveTo>
                <a:pt x="252270" y="0"/>
              </a:moveTo>
              <a:lnTo>
                <a:pt x="252270" y="1883363"/>
              </a:lnTo>
              <a:lnTo>
                <a:pt x="0" y="18833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420379" y="2012511"/>
          <a:ext cx="252270" cy="1186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624"/>
              </a:lnTo>
              <a:lnTo>
                <a:pt x="252270" y="11866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168109" y="2012511"/>
          <a:ext cx="252270" cy="1186624"/>
        </a:xfrm>
        <a:custGeom>
          <a:avLst/>
          <a:gdLst/>
          <a:ahLst/>
          <a:cxnLst/>
          <a:rect l="0" t="0" r="0" b="0"/>
          <a:pathLst>
            <a:path>
              <a:moveTo>
                <a:pt x="252270" y="0"/>
              </a:moveTo>
              <a:lnTo>
                <a:pt x="252270" y="1186624"/>
              </a:lnTo>
              <a:lnTo>
                <a:pt x="0" y="11866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420379" y="2012511"/>
          <a:ext cx="252270" cy="475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734"/>
              </a:lnTo>
              <a:lnTo>
                <a:pt x="252270" y="4757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168109" y="2012511"/>
          <a:ext cx="252270" cy="475734"/>
        </a:xfrm>
        <a:custGeom>
          <a:avLst/>
          <a:gdLst/>
          <a:ahLst/>
          <a:cxnLst/>
          <a:rect l="0" t="0" r="0" b="0"/>
          <a:pathLst>
            <a:path>
              <a:moveTo>
                <a:pt x="252270" y="0"/>
              </a:moveTo>
              <a:lnTo>
                <a:pt x="252270" y="475734"/>
              </a:lnTo>
              <a:lnTo>
                <a:pt x="0" y="4757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374659" y="1097770"/>
          <a:ext cx="91440" cy="288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0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412377" y="201014"/>
          <a:ext cx="2016005" cy="896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Desarrollo Social</a:t>
          </a:r>
        </a:p>
      </dsp:txBody>
      <dsp:txXfrm>
        <a:off x="2412377" y="201014"/>
        <a:ext cx="2016005" cy="896755"/>
      </dsp:txXfrm>
    </dsp:sp>
    <dsp:sp modelId="{A122AB98-6AEB-4224-8BB5-6741593B0990}">
      <dsp:nvSpPr>
        <dsp:cNvPr id="0" name=""/>
        <dsp:cNvSpPr/>
      </dsp:nvSpPr>
      <dsp:spPr>
        <a:xfrm>
          <a:off x="2610381" y="1385800"/>
          <a:ext cx="1619996" cy="626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 Social</a:t>
          </a:r>
        </a:p>
      </dsp:txBody>
      <dsp:txXfrm>
        <a:off x="2610381" y="1385800"/>
        <a:ext cx="1619996" cy="626710"/>
      </dsp:txXfrm>
    </dsp:sp>
    <dsp:sp modelId="{737D0D25-FC07-439A-811C-4436C0FDD776}">
      <dsp:nvSpPr>
        <dsp:cNvPr id="0" name=""/>
        <dsp:cNvSpPr/>
      </dsp:nvSpPr>
      <dsp:spPr>
        <a:xfrm>
          <a:off x="1008114" y="2218815"/>
          <a:ext cx="2159995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</a:t>
          </a:r>
          <a:b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de Desarrollo Social</a:t>
          </a:r>
        </a:p>
      </dsp:txBody>
      <dsp:txXfrm>
        <a:off x="1008114" y="2218815"/>
        <a:ext cx="2159995" cy="538861"/>
      </dsp:txXfrm>
    </dsp:sp>
    <dsp:sp modelId="{5927BD05-D1F1-4524-A4B2-ACDFB02C8A25}">
      <dsp:nvSpPr>
        <dsp:cNvPr id="0" name=""/>
        <dsp:cNvSpPr/>
      </dsp:nvSpPr>
      <dsp:spPr>
        <a:xfrm>
          <a:off x="3672650" y="2218815"/>
          <a:ext cx="2159995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y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Vinculación Ciudadana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672650" y="2218815"/>
        <a:ext cx="2159995" cy="538861"/>
      </dsp:txXfrm>
    </dsp:sp>
    <dsp:sp modelId="{57E07DF7-CE51-443E-BC95-964C680B7368}">
      <dsp:nvSpPr>
        <dsp:cNvPr id="0" name=""/>
        <dsp:cNvSpPr/>
      </dsp:nvSpPr>
      <dsp:spPr>
        <a:xfrm>
          <a:off x="1008114" y="2929705"/>
          <a:ext cx="2159995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Administrativo(a)</a:t>
          </a:r>
        </a:p>
      </dsp:txBody>
      <dsp:txXfrm>
        <a:off x="1008114" y="2929705"/>
        <a:ext cx="2159995" cy="538861"/>
      </dsp:txXfrm>
    </dsp:sp>
    <dsp:sp modelId="{771E9286-B055-4092-8238-783CCE0A6D8E}">
      <dsp:nvSpPr>
        <dsp:cNvPr id="0" name=""/>
        <dsp:cNvSpPr/>
      </dsp:nvSpPr>
      <dsp:spPr>
        <a:xfrm>
          <a:off x="3672650" y="2929705"/>
          <a:ext cx="2159995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Cultura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672650" y="2929705"/>
        <a:ext cx="2159995" cy="538861"/>
      </dsp:txXfrm>
    </dsp:sp>
    <dsp:sp modelId="{3CE931B2-A068-4F2F-9DD6-EAEA6CC5BA29}">
      <dsp:nvSpPr>
        <dsp:cNvPr id="0" name=""/>
        <dsp:cNvSpPr/>
      </dsp:nvSpPr>
      <dsp:spPr>
        <a:xfrm>
          <a:off x="1008114" y="3626444"/>
          <a:ext cx="2159995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Dirección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 y Deporte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1008114" y="3626444"/>
        <a:ext cx="2159995" cy="538861"/>
      </dsp:txXfrm>
    </dsp:sp>
    <dsp:sp modelId="{AFA9A362-FDDF-4280-AC14-8BD725FC1AAD}">
      <dsp:nvSpPr>
        <dsp:cNvPr id="0" name=""/>
        <dsp:cNvSpPr/>
      </dsp:nvSpPr>
      <dsp:spPr>
        <a:xfrm>
          <a:off x="3672650" y="3626444"/>
          <a:ext cx="2159995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Educación</a:t>
          </a:r>
        </a:p>
      </dsp:txBody>
      <dsp:txXfrm>
        <a:off x="3672650" y="3626444"/>
        <a:ext cx="2159995" cy="538861"/>
      </dsp:txXfrm>
    </dsp:sp>
    <dsp:sp modelId="{3D5A9447-68AD-484A-8DF0-AA6BD3EED4D1}">
      <dsp:nvSpPr>
        <dsp:cNvPr id="0" name=""/>
        <dsp:cNvSpPr/>
      </dsp:nvSpPr>
      <dsp:spPr>
        <a:xfrm>
          <a:off x="1008114" y="4309018"/>
          <a:ext cx="2159995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Públicos</a:t>
          </a:r>
        </a:p>
      </dsp:txBody>
      <dsp:txXfrm>
        <a:off x="1008114" y="4309018"/>
        <a:ext cx="2159995" cy="538861"/>
      </dsp:txXfrm>
    </dsp:sp>
    <dsp:sp modelId="{41340268-AE5E-4F9C-B101-F27DB87DAA86}">
      <dsp:nvSpPr>
        <dsp:cNvPr id="0" name=""/>
        <dsp:cNvSpPr/>
      </dsp:nvSpPr>
      <dsp:spPr>
        <a:xfrm>
          <a:off x="3672650" y="4309018"/>
          <a:ext cx="2159995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Pública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672650" y="4309018"/>
        <a:ext cx="2159995" cy="538861"/>
      </dsp:txXfrm>
    </dsp:sp>
    <dsp:sp modelId="{76781323-3E25-470E-B823-5C7B8366FAC2}">
      <dsp:nvSpPr>
        <dsp:cNvPr id="0" name=""/>
        <dsp:cNvSpPr/>
      </dsp:nvSpPr>
      <dsp:spPr>
        <a:xfrm>
          <a:off x="1008114" y="5005757"/>
          <a:ext cx="2159995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Grupos Prioritarios</a:t>
          </a:r>
        </a:p>
      </dsp:txBody>
      <dsp:txXfrm>
        <a:off x="1008114" y="5005757"/>
        <a:ext cx="2159995" cy="538861"/>
      </dsp:txXfrm>
    </dsp:sp>
    <dsp:sp modelId="{82164179-93F5-4919-A00D-D86B09D4B625}">
      <dsp:nvSpPr>
        <dsp:cNvPr id="0" name=""/>
        <dsp:cNvSpPr/>
      </dsp:nvSpPr>
      <dsp:spPr>
        <a:xfrm>
          <a:off x="3672650" y="5005757"/>
          <a:ext cx="2159995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Grupos Religiosos</a:t>
          </a:r>
        </a:p>
      </dsp:txBody>
      <dsp:txXfrm>
        <a:off x="3672650" y="5005757"/>
        <a:ext cx="2159995" cy="5388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664295" y="1621555"/>
          <a:ext cx="1511333" cy="97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925"/>
              </a:lnTo>
              <a:lnTo>
                <a:pt x="1511333" y="609925"/>
              </a:lnTo>
              <a:lnTo>
                <a:pt x="1511333" y="971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50033" y="1621555"/>
          <a:ext cx="1514262" cy="971224"/>
        </a:xfrm>
        <a:custGeom>
          <a:avLst/>
          <a:gdLst/>
          <a:ahLst/>
          <a:cxnLst/>
          <a:rect l="0" t="0" r="0" b="0"/>
          <a:pathLst>
            <a:path>
              <a:moveTo>
                <a:pt x="1514262" y="0"/>
              </a:moveTo>
              <a:lnTo>
                <a:pt x="1514262" y="609925"/>
              </a:lnTo>
              <a:lnTo>
                <a:pt x="0" y="609925"/>
              </a:lnTo>
              <a:lnTo>
                <a:pt x="0" y="971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134295" y="73558"/>
          <a:ext cx="3060001" cy="1547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1134295" y="73558"/>
        <a:ext cx="3060001" cy="1547996"/>
      </dsp:txXfrm>
    </dsp:sp>
    <dsp:sp modelId="{561035FD-A036-45F3-8768-74A8DEB66B75}">
      <dsp:nvSpPr>
        <dsp:cNvPr id="0" name=""/>
        <dsp:cNvSpPr/>
      </dsp:nvSpPr>
      <dsp:spPr>
        <a:xfrm>
          <a:off x="0" y="2592780"/>
          <a:ext cx="2300067" cy="126000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0" y="2592780"/>
        <a:ext cx="2300067" cy="1260006"/>
      </dsp:txXfrm>
    </dsp:sp>
    <dsp:sp modelId="{88F7E2BC-39DC-4929-872F-592E1E6CDBE2}">
      <dsp:nvSpPr>
        <dsp:cNvPr id="0" name=""/>
        <dsp:cNvSpPr/>
      </dsp:nvSpPr>
      <dsp:spPr>
        <a:xfrm>
          <a:off x="3025595" y="2592780"/>
          <a:ext cx="2300067" cy="126000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5595" y="2592780"/>
        <a:ext cx="2300067" cy="12600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068322" y="975533"/>
          <a:ext cx="252516" cy="552353"/>
        </a:xfrm>
        <a:custGeom>
          <a:avLst/>
          <a:gdLst/>
          <a:ahLst/>
          <a:cxnLst/>
          <a:rect l="0" t="0" r="0" b="0"/>
          <a:pathLst>
            <a:path>
              <a:moveTo>
                <a:pt x="252516" y="0"/>
              </a:moveTo>
              <a:lnTo>
                <a:pt x="252516" y="552353"/>
              </a:lnTo>
              <a:lnTo>
                <a:pt x="0" y="5523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4320838" y="975533"/>
          <a:ext cx="2393567" cy="1333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325"/>
              </a:lnTo>
              <a:lnTo>
                <a:pt x="2393567" y="1147325"/>
              </a:lnTo>
              <a:lnTo>
                <a:pt x="2393567" y="13331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1927058" y="975533"/>
          <a:ext cx="2393779" cy="1333116"/>
        </a:xfrm>
        <a:custGeom>
          <a:avLst/>
          <a:gdLst/>
          <a:ahLst/>
          <a:cxnLst/>
          <a:rect l="0" t="0" r="0" b="0"/>
          <a:pathLst>
            <a:path>
              <a:moveTo>
                <a:pt x="2393779" y="0"/>
              </a:moveTo>
              <a:lnTo>
                <a:pt x="2393779" y="1147325"/>
              </a:lnTo>
              <a:lnTo>
                <a:pt x="0" y="1147325"/>
              </a:lnTo>
              <a:lnTo>
                <a:pt x="0" y="13331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5281995" y="4278579"/>
          <a:ext cx="2368795" cy="473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61"/>
              </a:lnTo>
              <a:lnTo>
                <a:pt x="2368795" y="288161"/>
              </a:lnTo>
              <a:lnTo>
                <a:pt x="2368795" y="4739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5281995" y="4278579"/>
          <a:ext cx="794281" cy="473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61"/>
              </a:lnTo>
              <a:lnTo>
                <a:pt x="794281" y="288161"/>
              </a:lnTo>
              <a:lnTo>
                <a:pt x="794281" y="4739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4482440" y="4278579"/>
          <a:ext cx="799554" cy="473951"/>
        </a:xfrm>
        <a:custGeom>
          <a:avLst/>
          <a:gdLst/>
          <a:ahLst/>
          <a:cxnLst/>
          <a:rect l="0" t="0" r="0" b="0"/>
          <a:pathLst>
            <a:path>
              <a:moveTo>
                <a:pt x="799554" y="0"/>
              </a:moveTo>
              <a:lnTo>
                <a:pt x="799554" y="288161"/>
              </a:lnTo>
              <a:lnTo>
                <a:pt x="0" y="288161"/>
              </a:lnTo>
              <a:lnTo>
                <a:pt x="0" y="4739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2898248" y="4278579"/>
          <a:ext cx="2383747" cy="473951"/>
        </a:xfrm>
        <a:custGeom>
          <a:avLst/>
          <a:gdLst/>
          <a:ahLst/>
          <a:cxnLst/>
          <a:rect l="0" t="0" r="0" b="0"/>
          <a:pathLst>
            <a:path>
              <a:moveTo>
                <a:pt x="2383747" y="0"/>
              </a:moveTo>
              <a:lnTo>
                <a:pt x="2383747" y="288161"/>
              </a:lnTo>
              <a:lnTo>
                <a:pt x="0" y="288161"/>
              </a:lnTo>
              <a:lnTo>
                <a:pt x="0" y="4739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4322200" y="3096349"/>
          <a:ext cx="959794" cy="432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52"/>
              </a:lnTo>
              <a:lnTo>
                <a:pt x="959794" y="246252"/>
              </a:lnTo>
              <a:lnTo>
                <a:pt x="959794" y="4320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3362406" y="3096349"/>
          <a:ext cx="959794" cy="432042"/>
        </a:xfrm>
        <a:custGeom>
          <a:avLst/>
          <a:gdLst/>
          <a:ahLst/>
          <a:cxnLst/>
          <a:rect l="0" t="0" r="0" b="0"/>
          <a:pathLst>
            <a:path>
              <a:moveTo>
                <a:pt x="959794" y="0"/>
              </a:moveTo>
              <a:lnTo>
                <a:pt x="959794" y="246252"/>
              </a:lnTo>
              <a:lnTo>
                <a:pt x="0" y="246252"/>
              </a:lnTo>
              <a:lnTo>
                <a:pt x="0" y="4320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4275118" y="975533"/>
          <a:ext cx="91440" cy="1333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47325"/>
              </a:lnTo>
              <a:lnTo>
                <a:pt x="47082" y="1147325"/>
              </a:lnTo>
              <a:lnTo>
                <a:pt x="47082" y="13331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363432" y="0"/>
          <a:ext cx="1914811" cy="975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Vinculación Ciudadana</a:t>
          </a:r>
        </a:p>
      </dsp:txBody>
      <dsp:txXfrm>
        <a:off x="3363432" y="0"/>
        <a:ext cx="1914811" cy="975533"/>
      </dsp:txXfrm>
    </dsp:sp>
    <dsp:sp modelId="{CA39CFAE-E2EA-4986-836A-5B47C17F74E9}">
      <dsp:nvSpPr>
        <dsp:cNvPr id="0" name=""/>
        <dsp:cNvSpPr/>
      </dsp:nvSpPr>
      <dsp:spPr>
        <a:xfrm>
          <a:off x="3475269" y="2308650"/>
          <a:ext cx="1693862" cy="787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Operativo(a)</a:t>
          </a:r>
        </a:p>
      </dsp:txBody>
      <dsp:txXfrm>
        <a:off x="3475269" y="2308650"/>
        <a:ext cx="1693862" cy="787699"/>
      </dsp:txXfrm>
    </dsp:sp>
    <dsp:sp modelId="{36D6C405-7143-4411-93B1-9BF8A1404A77}">
      <dsp:nvSpPr>
        <dsp:cNvPr id="0" name=""/>
        <dsp:cNvSpPr/>
      </dsp:nvSpPr>
      <dsp:spPr>
        <a:xfrm>
          <a:off x="2588402" y="3528392"/>
          <a:ext cx="1548007" cy="7501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Mesas Directivas</a:t>
          </a:r>
        </a:p>
      </dsp:txBody>
      <dsp:txXfrm>
        <a:off x="2588402" y="3528392"/>
        <a:ext cx="1548007" cy="750187"/>
      </dsp:txXfrm>
    </dsp:sp>
    <dsp:sp modelId="{396AEBBD-1CC6-4A03-A15C-CD42339B9B61}">
      <dsp:nvSpPr>
        <dsp:cNvPr id="0" name=""/>
        <dsp:cNvSpPr/>
      </dsp:nvSpPr>
      <dsp:spPr>
        <a:xfrm>
          <a:off x="4507991" y="3528392"/>
          <a:ext cx="1548007" cy="7501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Zonas Operativas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07991" y="3528392"/>
        <a:ext cx="1548007" cy="750187"/>
      </dsp:txXfrm>
    </dsp:sp>
    <dsp:sp modelId="{314F7969-4745-4BE7-95BD-C80A55C847E4}">
      <dsp:nvSpPr>
        <dsp:cNvPr id="0" name=""/>
        <dsp:cNvSpPr/>
      </dsp:nvSpPr>
      <dsp:spPr>
        <a:xfrm>
          <a:off x="2232250" y="4752531"/>
          <a:ext cx="1331995" cy="725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Norte</a:t>
          </a:r>
        </a:p>
      </dsp:txBody>
      <dsp:txXfrm>
        <a:off x="2232250" y="4752531"/>
        <a:ext cx="1331995" cy="725406"/>
      </dsp:txXfrm>
    </dsp:sp>
    <dsp:sp modelId="{7D0E3248-8136-422E-96CE-B4E619B7AD1F}">
      <dsp:nvSpPr>
        <dsp:cNvPr id="0" name=""/>
        <dsp:cNvSpPr/>
      </dsp:nvSpPr>
      <dsp:spPr>
        <a:xfrm>
          <a:off x="3816443" y="4752531"/>
          <a:ext cx="1331995" cy="725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Centro</a:t>
          </a:r>
        </a:p>
      </dsp:txBody>
      <dsp:txXfrm>
        <a:off x="3816443" y="4752531"/>
        <a:ext cx="1331995" cy="725406"/>
      </dsp:txXfrm>
    </dsp:sp>
    <dsp:sp modelId="{44332F28-5843-41B1-8A1F-F7C3356A9A5B}">
      <dsp:nvSpPr>
        <dsp:cNvPr id="0" name=""/>
        <dsp:cNvSpPr/>
      </dsp:nvSpPr>
      <dsp:spPr>
        <a:xfrm>
          <a:off x="5410279" y="4752531"/>
          <a:ext cx="1331995" cy="725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Poniente</a:t>
          </a:r>
        </a:p>
      </dsp:txBody>
      <dsp:txXfrm>
        <a:off x="5410279" y="4752531"/>
        <a:ext cx="1331995" cy="725406"/>
      </dsp:txXfrm>
    </dsp:sp>
    <dsp:sp modelId="{B5CC304E-3A9B-4E09-8205-8E4A15DE77D7}">
      <dsp:nvSpPr>
        <dsp:cNvPr id="0" name=""/>
        <dsp:cNvSpPr/>
      </dsp:nvSpPr>
      <dsp:spPr>
        <a:xfrm>
          <a:off x="6984793" y="4752531"/>
          <a:ext cx="1331995" cy="725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Sur</a:t>
          </a:r>
        </a:p>
      </dsp:txBody>
      <dsp:txXfrm>
        <a:off x="6984793" y="4752531"/>
        <a:ext cx="1331995" cy="725406"/>
      </dsp:txXfrm>
    </dsp:sp>
    <dsp:sp modelId="{87A33439-9464-482F-9CBB-BF6797F17F38}">
      <dsp:nvSpPr>
        <dsp:cNvPr id="0" name=""/>
        <dsp:cNvSpPr/>
      </dsp:nvSpPr>
      <dsp:spPr>
        <a:xfrm>
          <a:off x="1080127" y="2308650"/>
          <a:ext cx="1693862" cy="787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Estratégicos</a:t>
          </a:r>
        </a:p>
      </dsp:txBody>
      <dsp:txXfrm>
        <a:off x="1080127" y="2308650"/>
        <a:ext cx="1693862" cy="787699"/>
      </dsp:txXfrm>
    </dsp:sp>
    <dsp:sp modelId="{C75CA2CC-97C6-4D10-BD69-D21A2D512436}">
      <dsp:nvSpPr>
        <dsp:cNvPr id="0" name=""/>
        <dsp:cNvSpPr/>
      </dsp:nvSpPr>
      <dsp:spPr>
        <a:xfrm>
          <a:off x="5867474" y="2308650"/>
          <a:ext cx="1693862" cy="787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5867474" y="2308650"/>
        <a:ext cx="1693862" cy="787699"/>
      </dsp:txXfrm>
    </dsp:sp>
    <dsp:sp modelId="{70949A95-F512-44A2-AE4C-A62E3DFE5CAC}">
      <dsp:nvSpPr>
        <dsp:cNvPr id="0" name=""/>
        <dsp:cNvSpPr/>
      </dsp:nvSpPr>
      <dsp:spPr>
        <a:xfrm>
          <a:off x="2880323" y="1224132"/>
          <a:ext cx="1187998" cy="6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Área</a:t>
          </a:r>
        </a:p>
      </dsp:txBody>
      <dsp:txXfrm>
        <a:off x="2880323" y="1224132"/>
        <a:ext cx="1187998" cy="6075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708775"/>
          <a:ext cx="1341449" cy="883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450"/>
              </a:lnTo>
              <a:lnTo>
                <a:pt x="1341449" y="629450"/>
              </a:lnTo>
              <a:lnTo>
                <a:pt x="1341449" y="883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708775"/>
          <a:ext cx="1341449" cy="883631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629450"/>
              </a:lnTo>
              <a:lnTo>
                <a:pt x="0" y="629450"/>
              </a:lnTo>
              <a:lnTo>
                <a:pt x="0" y="883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98273" y="268776"/>
          <a:ext cx="2663992" cy="14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Administrativo(a)</a:t>
          </a:r>
        </a:p>
      </dsp:txBody>
      <dsp:txXfrm>
        <a:off x="1098273" y="268776"/>
        <a:ext cx="2663992" cy="1439999"/>
      </dsp:txXfrm>
    </dsp:sp>
    <dsp:sp modelId="{47F8C3F9-7577-4F66-8B90-0354FF56349B}">
      <dsp:nvSpPr>
        <dsp:cNvPr id="0" name=""/>
        <dsp:cNvSpPr/>
      </dsp:nvSpPr>
      <dsp:spPr>
        <a:xfrm>
          <a:off x="1553" y="2592407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3" y="2592407"/>
        <a:ext cx="2174535" cy="1080005"/>
      </dsp:txXfrm>
    </dsp:sp>
    <dsp:sp modelId="{B55D28C6-03A1-4842-B3A7-C722CB61DC66}">
      <dsp:nvSpPr>
        <dsp:cNvPr id="0" name=""/>
        <dsp:cNvSpPr/>
      </dsp:nvSpPr>
      <dsp:spPr>
        <a:xfrm>
          <a:off x="2684451" y="2592407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4451" y="2592407"/>
        <a:ext cx="2174535" cy="10800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232248" y="1615573"/>
          <a:ext cx="1231319" cy="97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762"/>
              </a:lnTo>
              <a:lnTo>
                <a:pt x="1231319" y="740762"/>
              </a:lnTo>
              <a:lnTo>
                <a:pt x="1231319" y="9722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00928" y="1615573"/>
          <a:ext cx="1231319" cy="972230"/>
        </a:xfrm>
        <a:custGeom>
          <a:avLst/>
          <a:gdLst/>
          <a:ahLst/>
          <a:cxnLst/>
          <a:rect l="0" t="0" r="0" b="0"/>
          <a:pathLst>
            <a:path>
              <a:moveTo>
                <a:pt x="1231319" y="0"/>
              </a:moveTo>
              <a:lnTo>
                <a:pt x="1231319" y="740762"/>
              </a:lnTo>
              <a:lnTo>
                <a:pt x="0" y="740762"/>
              </a:lnTo>
              <a:lnTo>
                <a:pt x="0" y="9722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882251" y="211578"/>
          <a:ext cx="2699993" cy="1403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Estratégicos</a:t>
          </a:r>
        </a:p>
      </dsp:txBody>
      <dsp:txXfrm>
        <a:off x="882251" y="211578"/>
        <a:ext cx="2699993" cy="1403994"/>
      </dsp:txXfrm>
    </dsp:sp>
    <dsp:sp modelId="{745C10B2-B697-40FF-819A-84ACADD2D7D8}">
      <dsp:nvSpPr>
        <dsp:cNvPr id="0" name=""/>
        <dsp:cNvSpPr/>
      </dsp:nvSpPr>
      <dsp:spPr>
        <a:xfrm>
          <a:off x="1076" y="2587803"/>
          <a:ext cx="1999704" cy="107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1076" y="2587803"/>
        <a:ext cx="1999704" cy="1079995"/>
      </dsp:txXfrm>
    </dsp:sp>
    <dsp:sp modelId="{A90AF1C4-E96D-4B4F-A610-9E08A19866C1}">
      <dsp:nvSpPr>
        <dsp:cNvPr id="0" name=""/>
        <dsp:cNvSpPr/>
      </dsp:nvSpPr>
      <dsp:spPr>
        <a:xfrm>
          <a:off x="2463715" y="2587803"/>
          <a:ext cx="1999704" cy="107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Informática</a:t>
          </a:r>
        </a:p>
      </dsp:txBody>
      <dsp:txXfrm>
        <a:off x="2463715" y="2587803"/>
        <a:ext cx="1999704" cy="10799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D2F5-27BA-42D7-8714-7FAB01EFB13D}">
      <dsp:nvSpPr>
        <dsp:cNvPr id="0" name=""/>
        <dsp:cNvSpPr/>
      </dsp:nvSpPr>
      <dsp:spPr>
        <a:xfrm>
          <a:off x="4081042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44F1-B3B1-465A-AA90-041F21A0FD6D}">
      <dsp:nvSpPr>
        <dsp:cNvPr id="0" name=""/>
        <dsp:cNvSpPr/>
      </dsp:nvSpPr>
      <dsp:spPr>
        <a:xfrm>
          <a:off x="2888769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800"/>
              </a:lnTo>
              <a:lnTo>
                <a:pt x="1237993" y="407800"/>
              </a:lnTo>
              <a:lnTo>
                <a:pt x="1237993" y="691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EEF7-8426-4C63-9CBC-4D61B359421D}">
      <dsp:nvSpPr>
        <dsp:cNvPr id="0" name=""/>
        <dsp:cNvSpPr/>
      </dsp:nvSpPr>
      <dsp:spPr>
        <a:xfrm>
          <a:off x="1605056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B573-834E-46DC-8306-C4F3F9BA54E1}">
      <dsp:nvSpPr>
        <dsp:cNvPr id="0" name=""/>
        <dsp:cNvSpPr/>
      </dsp:nvSpPr>
      <dsp:spPr>
        <a:xfrm>
          <a:off x="1650776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1237993" y="0"/>
              </a:moveTo>
              <a:lnTo>
                <a:pt x="1237993" y="407800"/>
              </a:lnTo>
              <a:lnTo>
                <a:pt x="0" y="407800"/>
              </a:lnTo>
              <a:lnTo>
                <a:pt x="0" y="691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610774" y="951"/>
          <a:ext cx="2555990" cy="1292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</a:t>
          </a:r>
        </a:p>
      </dsp:txBody>
      <dsp:txXfrm>
        <a:off x="1610774" y="951"/>
        <a:ext cx="2555990" cy="1292627"/>
      </dsp:txXfrm>
    </dsp:sp>
    <dsp:sp modelId="{7C7FFC11-F991-46F4-880A-1CDA218EB5D2}">
      <dsp:nvSpPr>
        <dsp:cNvPr id="0" name=""/>
        <dsp:cNvSpPr/>
      </dsp:nvSpPr>
      <dsp:spPr>
        <a:xfrm>
          <a:off x="865224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A</a:t>
          </a:r>
        </a:p>
      </dsp:txBody>
      <dsp:txXfrm>
        <a:off x="865224" y="1985372"/>
        <a:ext cx="1571103" cy="471333"/>
      </dsp:txXfrm>
    </dsp:sp>
    <dsp:sp modelId="{847E3714-A85B-44C3-BC76-74BEF6F8A50A}">
      <dsp:nvSpPr>
        <dsp:cNvPr id="0" name=""/>
        <dsp:cNvSpPr/>
      </dsp:nvSpPr>
      <dsp:spPr>
        <a:xfrm>
          <a:off x="696776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696776" y="2900885"/>
        <a:ext cx="1908000" cy="1180004"/>
      </dsp:txXfrm>
    </dsp:sp>
    <dsp:sp modelId="{87900F5B-AC69-4327-8E48-03AE454FC794}">
      <dsp:nvSpPr>
        <dsp:cNvPr id="0" name=""/>
        <dsp:cNvSpPr/>
      </dsp:nvSpPr>
      <dsp:spPr>
        <a:xfrm>
          <a:off x="3341210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B</a:t>
          </a:r>
        </a:p>
      </dsp:txBody>
      <dsp:txXfrm>
        <a:off x="3341210" y="1985372"/>
        <a:ext cx="1571103" cy="471333"/>
      </dsp:txXfrm>
    </dsp:sp>
    <dsp:sp modelId="{3E720933-00D6-4078-9029-0075BA668E8F}">
      <dsp:nvSpPr>
        <dsp:cNvPr id="0" name=""/>
        <dsp:cNvSpPr/>
      </dsp:nvSpPr>
      <dsp:spPr>
        <a:xfrm>
          <a:off x="3172762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3172762" y="2900885"/>
        <a:ext cx="1908000" cy="118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9AE7F-1F32-442C-94D9-A31C78522BA7}">
      <dsp:nvSpPr>
        <dsp:cNvPr id="0" name=""/>
        <dsp:cNvSpPr/>
      </dsp:nvSpPr>
      <dsp:spPr>
        <a:xfrm>
          <a:off x="3708274" y="1638057"/>
          <a:ext cx="324821" cy="684170"/>
        </a:xfrm>
        <a:custGeom>
          <a:avLst/>
          <a:gdLst/>
          <a:ahLst/>
          <a:cxnLst/>
          <a:rect l="0" t="0" r="0" b="0"/>
          <a:pathLst>
            <a:path>
              <a:moveTo>
                <a:pt x="324821" y="0"/>
              </a:moveTo>
              <a:lnTo>
                <a:pt x="324821" y="684170"/>
              </a:lnTo>
              <a:lnTo>
                <a:pt x="0" y="684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BCD16-46F3-479C-8777-A3B0A116D4A8}">
      <dsp:nvSpPr>
        <dsp:cNvPr id="0" name=""/>
        <dsp:cNvSpPr/>
      </dsp:nvSpPr>
      <dsp:spPr>
        <a:xfrm>
          <a:off x="4033095" y="1638057"/>
          <a:ext cx="3192220" cy="1548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205"/>
              </a:lnTo>
              <a:lnTo>
                <a:pt x="3192220" y="1402205"/>
              </a:lnTo>
              <a:lnTo>
                <a:pt x="3192220" y="15484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FF216-8565-4BCC-BA6A-0F04397729B8}">
      <dsp:nvSpPr>
        <dsp:cNvPr id="0" name=""/>
        <dsp:cNvSpPr/>
      </dsp:nvSpPr>
      <dsp:spPr>
        <a:xfrm>
          <a:off x="4033095" y="1638057"/>
          <a:ext cx="1087644" cy="1548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205"/>
              </a:lnTo>
              <a:lnTo>
                <a:pt x="1087644" y="1402205"/>
              </a:lnTo>
              <a:lnTo>
                <a:pt x="1087644" y="15484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074A9-5A78-4D83-80AC-AC35ACE55A82}">
      <dsp:nvSpPr>
        <dsp:cNvPr id="0" name=""/>
        <dsp:cNvSpPr/>
      </dsp:nvSpPr>
      <dsp:spPr>
        <a:xfrm>
          <a:off x="2985962" y="1638057"/>
          <a:ext cx="1047133" cy="1548477"/>
        </a:xfrm>
        <a:custGeom>
          <a:avLst/>
          <a:gdLst/>
          <a:ahLst/>
          <a:cxnLst/>
          <a:rect l="0" t="0" r="0" b="0"/>
          <a:pathLst>
            <a:path>
              <a:moveTo>
                <a:pt x="1047133" y="0"/>
              </a:moveTo>
              <a:lnTo>
                <a:pt x="1047133" y="1402205"/>
              </a:lnTo>
              <a:lnTo>
                <a:pt x="0" y="1402205"/>
              </a:lnTo>
              <a:lnTo>
                <a:pt x="0" y="15484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3FE55-0BAB-4365-9E27-4026C330FB45}">
      <dsp:nvSpPr>
        <dsp:cNvPr id="0" name=""/>
        <dsp:cNvSpPr/>
      </dsp:nvSpPr>
      <dsp:spPr>
        <a:xfrm>
          <a:off x="911587" y="1638057"/>
          <a:ext cx="3121508" cy="1548477"/>
        </a:xfrm>
        <a:custGeom>
          <a:avLst/>
          <a:gdLst/>
          <a:ahLst/>
          <a:cxnLst/>
          <a:rect l="0" t="0" r="0" b="0"/>
          <a:pathLst>
            <a:path>
              <a:moveTo>
                <a:pt x="3121508" y="0"/>
              </a:moveTo>
              <a:lnTo>
                <a:pt x="3121508" y="1402205"/>
              </a:lnTo>
              <a:lnTo>
                <a:pt x="0" y="1402205"/>
              </a:lnTo>
              <a:lnTo>
                <a:pt x="0" y="15484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935094" y="522057"/>
          <a:ext cx="2196003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Zona Centro</a:t>
          </a:r>
        </a:p>
      </dsp:txBody>
      <dsp:txXfrm>
        <a:off x="2935094" y="522057"/>
        <a:ext cx="2196003" cy="1116000"/>
      </dsp:txXfrm>
    </dsp:sp>
    <dsp:sp modelId="{467C7AA8-F799-456B-AE04-D4EEEBF27D51}">
      <dsp:nvSpPr>
        <dsp:cNvPr id="0" name=""/>
        <dsp:cNvSpPr/>
      </dsp:nvSpPr>
      <dsp:spPr>
        <a:xfrm>
          <a:off x="5571" y="3186535"/>
          <a:ext cx="1812032" cy="16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5571" y="3186535"/>
        <a:ext cx="1812032" cy="1619998"/>
      </dsp:txXfrm>
    </dsp:sp>
    <dsp:sp modelId="{97CE9C80-B885-4586-BC2B-C74F470059C2}">
      <dsp:nvSpPr>
        <dsp:cNvPr id="0" name=""/>
        <dsp:cNvSpPr/>
      </dsp:nvSpPr>
      <dsp:spPr>
        <a:xfrm>
          <a:off x="2079945" y="3186535"/>
          <a:ext cx="1812032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2079945" y="3186535"/>
        <a:ext cx="1812032" cy="827997"/>
      </dsp:txXfrm>
    </dsp:sp>
    <dsp:sp modelId="{6B39D112-80D6-4452-AB88-5E3D5CCA3932}">
      <dsp:nvSpPr>
        <dsp:cNvPr id="0" name=""/>
        <dsp:cNvSpPr/>
      </dsp:nvSpPr>
      <dsp:spPr>
        <a:xfrm>
          <a:off x="4214724" y="3186535"/>
          <a:ext cx="1812032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14724" y="3186535"/>
        <a:ext cx="1812032" cy="827997"/>
      </dsp:txXfrm>
    </dsp:sp>
    <dsp:sp modelId="{DF2DBB6A-D06E-4D47-8F4D-64B8BB774123}">
      <dsp:nvSpPr>
        <dsp:cNvPr id="0" name=""/>
        <dsp:cNvSpPr/>
      </dsp:nvSpPr>
      <dsp:spPr>
        <a:xfrm>
          <a:off x="6319300" y="3186535"/>
          <a:ext cx="1812032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19300" y="3186535"/>
        <a:ext cx="1812032" cy="827997"/>
      </dsp:txXfrm>
    </dsp:sp>
    <dsp:sp modelId="{FBB0B6A7-E701-4B49-A372-A4941CA9DA26}">
      <dsp:nvSpPr>
        <dsp:cNvPr id="0" name=""/>
        <dsp:cNvSpPr/>
      </dsp:nvSpPr>
      <dsp:spPr>
        <a:xfrm>
          <a:off x="2448272" y="2016226"/>
          <a:ext cx="1260001" cy="61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48272" y="2016226"/>
        <a:ext cx="1260001" cy="6120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CC74F-1059-40D8-87E3-EE13FB010104}">
      <dsp:nvSpPr>
        <dsp:cNvPr id="0" name=""/>
        <dsp:cNvSpPr/>
      </dsp:nvSpPr>
      <dsp:spPr>
        <a:xfrm>
          <a:off x="3685716" y="1754682"/>
          <a:ext cx="311317" cy="2914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923"/>
              </a:lnTo>
              <a:lnTo>
                <a:pt x="311317" y="29149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951D-2252-4FDA-A458-AC32BE5A47B6}">
      <dsp:nvSpPr>
        <dsp:cNvPr id="0" name=""/>
        <dsp:cNvSpPr/>
      </dsp:nvSpPr>
      <dsp:spPr>
        <a:xfrm>
          <a:off x="3401708" y="1754682"/>
          <a:ext cx="284008" cy="2914923"/>
        </a:xfrm>
        <a:custGeom>
          <a:avLst/>
          <a:gdLst/>
          <a:ahLst/>
          <a:cxnLst/>
          <a:rect l="0" t="0" r="0" b="0"/>
          <a:pathLst>
            <a:path>
              <a:moveTo>
                <a:pt x="284008" y="0"/>
              </a:moveTo>
              <a:lnTo>
                <a:pt x="284008" y="2914923"/>
              </a:lnTo>
              <a:lnTo>
                <a:pt x="0" y="29149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576CD-931D-49E0-ADB4-E8096CF90296}">
      <dsp:nvSpPr>
        <dsp:cNvPr id="0" name=""/>
        <dsp:cNvSpPr/>
      </dsp:nvSpPr>
      <dsp:spPr>
        <a:xfrm>
          <a:off x="3685716" y="1754682"/>
          <a:ext cx="311317" cy="185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935"/>
              </a:lnTo>
              <a:lnTo>
                <a:pt x="311317" y="18529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C93DE-A0D9-4F0E-8783-655B61E937ED}">
      <dsp:nvSpPr>
        <dsp:cNvPr id="0" name=""/>
        <dsp:cNvSpPr/>
      </dsp:nvSpPr>
      <dsp:spPr>
        <a:xfrm>
          <a:off x="3407115" y="1754682"/>
          <a:ext cx="278601" cy="1852935"/>
        </a:xfrm>
        <a:custGeom>
          <a:avLst/>
          <a:gdLst/>
          <a:ahLst/>
          <a:cxnLst/>
          <a:rect l="0" t="0" r="0" b="0"/>
          <a:pathLst>
            <a:path>
              <a:moveTo>
                <a:pt x="278601" y="0"/>
              </a:moveTo>
              <a:lnTo>
                <a:pt x="278601" y="1852935"/>
              </a:lnTo>
              <a:lnTo>
                <a:pt x="0" y="18529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EB520-5EDB-4F68-B422-A576F5E697C7}">
      <dsp:nvSpPr>
        <dsp:cNvPr id="0" name=""/>
        <dsp:cNvSpPr/>
      </dsp:nvSpPr>
      <dsp:spPr>
        <a:xfrm>
          <a:off x="3685716" y="1754682"/>
          <a:ext cx="311317" cy="814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589"/>
              </a:lnTo>
              <a:lnTo>
                <a:pt x="311317" y="814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7B99F-D207-4586-8C34-7C8CF5E19277}">
      <dsp:nvSpPr>
        <dsp:cNvPr id="0" name=""/>
        <dsp:cNvSpPr/>
      </dsp:nvSpPr>
      <dsp:spPr>
        <a:xfrm>
          <a:off x="3407115" y="1754682"/>
          <a:ext cx="278601" cy="814589"/>
        </a:xfrm>
        <a:custGeom>
          <a:avLst/>
          <a:gdLst/>
          <a:ahLst/>
          <a:cxnLst/>
          <a:rect l="0" t="0" r="0" b="0"/>
          <a:pathLst>
            <a:path>
              <a:moveTo>
                <a:pt x="278601" y="0"/>
              </a:moveTo>
              <a:lnTo>
                <a:pt x="278601" y="814589"/>
              </a:lnTo>
              <a:lnTo>
                <a:pt x="0" y="814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461718" y="547347"/>
          <a:ext cx="2447996" cy="1207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Norte</a:t>
          </a:r>
        </a:p>
      </dsp:txBody>
      <dsp:txXfrm>
        <a:off x="2461718" y="547347"/>
        <a:ext cx="2447996" cy="1207335"/>
      </dsp:txXfrm>
    </dsp:sp>
    <dsp:sp modelId="{9CCDBC7F-89FB-44DF-9BEB-11F7DADA772E}">
      <dsp:nvSpPr>
        <dsp:cNvPr id="0" name=""/>
        <dsp:cNvSpPr/>
      </dsp:nvSpPr>
      <dsp:spPr>
        <a:xfrm>
          <a:off x="1696302" y="2137999"/>
          <a:ext cx="1710813" cy="862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6302" y="2137999"/>
        <a:ext cx="1710813" cy="862543"/>
      </dsp:txXfrm>
    </dsp:sp>
    <dsp:sp modelId="{D9027517-B892-4EAB-9918-3FD4100949F5}">
      <dsp:nvSpPr>
        <dsp:cNvPr id="0" name=""/>
        <dsp:cNvSpPr/>
      </dsp:nvSpPr>
      <dsp:spPr>
        <a:xfrm>
          <a:off x="3997034" y="2137999"/>
          <a:ext cx="1710813" cy="862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97034" y="2137999"/>
        <a:ext cx="1710813" cy="862543"/>
      </dsp:txXfrm>
    </dsp:sp>
    <dsp:sp modelId="{1884A974-E963-4791-9EDD-D6BDABAF18B8}">
      <dsp:nvSpPr>
        <dsp:cNvPr id="0" name=""/>
        <dsp:cNvSpPr/>
      </dsp:nvSpPr>
      <dsp:spPr>
        <a:xfrm>
          <a:off x="1696302" y="3176345"/>
          <a:ext cx="1710813" cy="862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6302" y="3176345"/>
        <a:ext cx="1710813" cy="862543"/>
      </dsp:txXfrm>
    </dsp:sp>
    <dsp:sp modelId="{7C118DF8-48A5-4776-B3C4-DC6F6F08E949}">
      <dsp:nvSpPr>
        <dsp:cNvPr id="0" name=""/>
        <dsp:cNvSpPr/>
      </dsp:nvSpPr>
      <dsp:spPr>
        <a:xfrm>
          <a:off x="3997034" y="3176345"/>
          <a:ext cx="1710813" cy="862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97034" y="3176345"/>
        <a:ext cx="1710813" cy="862543"/>
      </dsp:txXfrm>
    </dsp:sp>
    <dsp:sp modelId="{4503E853-F71D-4E62-A092-3F2CC9C1E7D7}">
      <dsp:nvSpPr>
        <dsp:cNvPr id="0" name=""/>
        <dsp:cNvSpPr/>
      </dsp:nvSpPr>
      <dsp:spPr>
        <a:xfrm>
          <a:off x="1690895" y="4238334"/>
          <a:ext cx="1710813" cy="862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0895" y="4238334"/>
        <a:ext cx="1710813" cy="862543"/>
      </dsp:txXfrm>
    </dsp:sp>
    <dsp:sp modelId="{49838C80-9FA2-458C-B01C-CBD228C99148}">
      <dsp:nvSpPr>
        <dsp:cNvPr id="0" name=""/>
        <dsp:cNvSpPr/>
      </dsp:nvSpPr>
      <dsp:spPr>
        <a:xfrm>
          <a:off x="3997034" y="4238334"/>
          <a:ext cx="1710813" cy="862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97034" y="4238334"/>
        <a:ext cx="1710813" cy="8625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88AE2-1C1C-4E89-825C-15813FCE256A}">
      <dsp:nvSpPr>
        <dsp:cNvPr id="0" name=""/>
        <dsp:cNvSpPr/>
      </dsp:nvSpPr>
      <dsp:spPr>
        <a:xfrm>
          <a:off x="3168351" y="2808316"/>
          <a:ext cx="2303729" cy="739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810"/>
              </a:lnTo>
              <a:lnTo>
                <a:pt x="2303729" y="447810"/>
              </a:lnTo>
              <a:lnTo>
                <a:pt x="2303729" y="7393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3122631" y="2808316"/>
          <a:ext cx="91440" cy="739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93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864622" y="2808316"/>
          <a:ext cx="2303729" cy="739390"/>
        </a:xfrm>
        <a:custGeom>
          <a:avLst/>
          <a:gdLst/>
          <a:ahLst/>
          <a:cxnLst/>
          <a:rect l="0" t="0" r="0" b="0"/>
          <a:pathLst>
            <a:path>
              <a:moveTo>
                <a:pt x="2303729" y="0"/>
              </a:moveTo>
              <a:lnTo>
                <a:pt x="2303729" y="447810"/>
              </a:lnTo>
              <a:lnTo>
                <a:pt x="0" y="447810"/>
              </a:lnTo>
              <a:lnTo>
                <a:pt x="0" y="7393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3122631" y="1404027"/>
          <a:ext cx="91440" cy="504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2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1998353" y="216020"/>
          <a:ext cx="2339996" cy="1188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Poniente</a:t>
          </a:r>
        </a:p>
      </dsp:txBody>
      <dsp:txXfrm>
        <a:off x="1998353" y="216020"/>
        <a:ext cx="2339996" cy="1188006"/>
      </dsp:txXfrm>
    </dsp:sp>
    <dsp:sp modelId="{94141993-79F9-4601-9E18-6D523581E11E}">
      <dsp:nvSpPr>
        <dsp:cNvPr id="0" name=""/>
        <dsp:cNvSpPr/>
      </dsp:nvSpPr>
      <dsp:spPr>
        <a:xfrm>
          <a:off x="2286351" y="1908321"/>
          <a:ext cx="1764001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6351" y="1908321"/>
        <a:ext cx="1764001" cy="899995"/>
      </dsp:txXfrm>
    </dsp:sp>
    <dsp:sp modelId="{3CB38E7F-E4E8-4D6F-AAD6-F5768E7F64D0}">
      <dsp:nvSpPr>
        <dsp:cNvPr id="0" name=""/>
        <dsp:cNvSpPr/>
      </dsp:nvSpPr>
      <dsp:spPr>
        <a:xfrm>
          <a:off x="4337" y="3547706"/>
          <a:ext cx="1720569" cy="96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4337" y="3547706"/>
        <a:ext cx="1720569" cy="969030"/>
      </dsp:txXfrm>
    </dsp:sp>
    <dsp:sp modelId="{75915930-15BB-47EF-9626-A91C02243640}">
      <dsp:nvSpPr>
        <dsp:cNvPr id="0" name=""/>
        <dsp:cNvSpPr/>
      </dsp:nvSpPr>
      <dsp:spPr>
        <a:xfrm>
          <a:off x="2308067" y="3547706"/>
          <a:ext cx="1720569" cy="96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2308067" y="3547706"/>
        <a:ext cx="1720569" cy="969030"/>
      </dsp:txXfrm>
    </dsp:sp>
    <dsp:sp modelId="{AE9538D7-3CBD-4157-9162-DA2E89159BAF}">
      <dsp:nvSpPr>
        <dsp:cNvPr id="0" name=""/>
        <dsp:cNvSpPr/>
      </dsp:nvSpPr>
      <dsp:spPr>
        <a:xfrm>
          <a:off x="4611796" y="3547706"/>
          <a:ext cx="1720569" cy="96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11796" y="3547706"/>
        <a:ext cx="1720569" cy="9690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A705-A949-462D-AD80-B0820E0AEBDF}">
      <dsp:nvSpPr>
        <dsp:cNvPr id="0" name=""/>
        <dsp:cNvSpPr/>
      </dsp:nvSpPr>
      <dsp:spPr>
        <a:xfrm>
          <a:off x="1402439" y="3607332"/>
          <a:ext cx="91440" cy="2799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9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35C6-C393-4241-99BD-487D7C633B2C}">
      <dsp:nvSpPr>
        <dsp:cNvPr id="0" name=""/>
        <dsp:cNvSpPr/>
      </dsp:nvSpPr>
      <dsp:spPr>
        <a:xfrm>
          <a:off x="1448159" y="1768008"/>
          <a:ext cx="1555160" cy="816408"/>
        </a:xfrm>
        <a:custGeom>
          <a:avLst/>
          <a:gdLst/>
          <a:ahLst/>
          <a:cxnLst/>
          <a:rect l="0" t="0" r="0" b="0"/>
          <a:pathLst>
            <a:path>
              <a:moveTo>
                <a:pt x="1555160" y="0"/>
              </a:moveTo>
              <a:lnTo>
                <a:pt x="1555160" y="393816"/>
              </a:lnTo>
              <a:lnTo>
                <a:pt x="0" y="393816"/>
              </a:lnTo>
              <a:lnTo>
                <a:pt x="0" y="816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476D-86BF-4B61-9D4D-9DEDC07129DF}">
      <dsp:nvSpPr>
        <dsp:cNvPr id="0" name=""/>
        <dsp:cNvSpPr/>
      </dsp:nvSpPr>
      <dsp:spPr>
        <a:xfrm>
          <a:off x="3003320" y="1768008"/>
          <a:ext cx="1525498" cy="816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816"/>
              </a:lnTo>
              <a:lnTo>
                <a:pt x="1525498" y="393816"/>
              </a:lnTo>
              <a:lnTo>
                <a:pt x="1525498" y="816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693202" y="380395"/>
          <a:ext cx="2620235" cy="1387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Sur</a:t>
          </a:r>
        </a:p>
      </dsp:txBody>
      <dsp:txXfrm>
        <a:off x="1693202" y="380395"/>
        <a:ext cx="2620235" cy="1387612"/>
      </dsp:txXfrm>
    </dsp:sp>
    <dsp:sp modelId="{79218C98-FE28-4734-8B97-B6B79E16A565}">
      <dsp:nvSpPr>
        <dsp:cNvPr id="0" name=""/>
        <dsp:cNvSpPr/>
      </dsp:nvSpPr>
      <dsp:spPr>
        <a:xfrm>
          <a:off x="3502824" y="2584417"/>
          <a:ext cx="2051988" cy="1022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3502824" y="2584417"/>
        <a:ext cx="2051988" cy="1022915"/>
      </dsp:txXfrm>
    </dsp:sp>
    <dsp:sp modelId="{979D8B7D-826A-449F-AFE8-9B87BC8A201C}">
      <dsp:nvSpPr>
        <dsp:cNvPr id="0" name=""/>
        <dsp:cNvSpPr/>
      </dsp:nvSpPr>
      <dsp:spPr>
        <a:xfrm>
          <a:off x="422165" y="2584417"/>
          <a:ext cx="2051988" cy="1022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Zona Sur</a:t>
          </a:r>
        </a:p>
      </dsp:txBody>
      <dsp:txXfrm>
        <a:off x="422165" y="2584417"/>
        <a:ext cx="2051988" cy="1022915"/>
      </dsp:txXfrm>
    </dsp:sp>
    <dsp:sp modelId="{B94379B1-B496-4FA5-8B14-F9FA6E4F1C27}">
      <dsp:nvSpPr>
        <dsp:cNvPr id="0" name=""/>
        <dsp:cNvSpPr/>
      </dsp:nvSpPr>
      <dsp:spPr>
        <a:xfrm>
          <a:off x="422165" y="3887290"/>
          <a:ext cx="2051988" cy="1022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>
              <a:solidFill>
                <a:schemeClr val="tx1"/>
              </a:solidFill>
            </a:rPr>
            <a:t>Auxiliares</a:t>
          </a:r>
          <a:br>
            <a:rPr lang="es-ES" sz="1200" kern="1200" baseline="0" dirty="0" smtClean="0">
              <a:solidFill>
                <a:schemeClr val="tx1"/>
              </a:solidFill>
            </a:rPr>
          </a:br>
          <a:endParaRPr lang="es-ES" sz="1200" kern="1200" baseline="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2165" y="3887290"/>
        <a:ext cx="2051988" cy="102291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0588-B8F5-474A-9B19-0A2A5043B0BC}">
      <dsp:nvSpPr>
        <dsp:cNvPr id="0" name=""/>
        <dsp:cNvSpPr/>
      </dsp:nvSpPr>
      <dsp:spPr>
        <a:xfrm>
          <a:off x="3353363" y="3024330"/>
          <a:ext cx="1461423" cy="915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353"/>
              </a:lnTo>
              <a:lnTo>
                <a:pt x="1461423" y="421353"/>
              </a:lnTo>
              <a:lnTo>
                <a:pt x="1461423" y="9157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CDE58-DD32-45D3-AAFD-EADA2D9E8FBB}">
      <dsp:nvSpPr>
        <dsp:cNvPr id="0" name=""/>
        <dsp:cNvSpPr/>
      </dsp:nvSpPr>
      <dsp:spPr>
        <a:xfrm>
          <a:off x="1881957" y="3024330"/>
          <a:ext cx="1471405" cy="915761"/>
        </a:xfrm>
        <a:custGeom>
          <a:avLst/>
          <a:gdLst/>
          <a:ahLst/>
          <a:cxnLst/>
          <a:rect l="0" t="0" r="0" b="0"/>
          <a:pathLst>
            <a:path>
              <a:moveTo>
                <a:pt x="1471405" y="0"/>
              </a:moveTo>
              <a:lnTo>
                <a:pt x="1471405" y="421353"/>
              </a:lnTo>
              <a:lnTo>
                <a:pt x="0" y="421353"/>
              </a:lnTo>
              <a:lnTo>
                <a:pt x="0" y="9157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2" y="1656185"/>
          <a:ext cx="91440" cy="4027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0711" y="0"/>
              </a:lnTo>
              <a:lnTo>
                <a:pt x="50711" y="402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2196377" y="457787"/>
          <a:ext cx="2303988" cy="11983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Mesas Directivas</a:t>
          </a:r>
        </a:p>
      </dsp:txBody>
      <dsp:txXfrm>
        <a:off x="2196377" y="457787"/>
        <a:ext cx="2303988" cy="1198398"/>
      </dsp:txXfrm>
    </dsp:sp>
    <dsp:sp modelId="{19D8DC97-DEF9-4BB9-ABD9-F71EEC98F0DD}">
      <dsp:nvSpPr>
        <dsp:cNvPr id="0" name=""/>
        <dsp:cNvSpPr/>
      </dsp:nvSpPr>
      <dsp:spPr>
        <a:xfrm>
          <a:off x="2435365" y="2058962"/>
          <a:ext cx="1835996" cy="965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2435365" y="2058962"/>
        <a:ext cx="1835996" cy="965367"/>
      </dsp:txXfrm>
    </dsp:sp>
    <dsp:sp modelId="{3CAD2032-6C46-457B-B71B-5597F4697CF1}">
      <dsp:nvSpPr>
        <dsp:cNvPr id="0" name=""/>
        <dsp:cNvSpPr/>
      </dsp:nvSpPr>
      <dsp:spPr>
        <a:xfrm>
          <a:off x="909951" y="3940091"/>
          <a:ext cx="1944012" cy="1039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09951" y="3940091"/>
        <a:ext cx="1944012" cy="1039386"/>
      </dsp:txXfrm>
    </dsp:sp>
    <dsp:sp modelId="{F74D9AF3-AB30-4621-BC6D-29DBB4C94886}">
      <dsp:nvSpPr>
        <dsp:cNvPr id="0" name=""/>
        <dsp:cNvSpPr/>
      </dsp:nvSpPr>
      <dsp:spPr>
        <a:xfrm>
          <a:off x="3842780" y="3940091"/>
          <a:ext cx="1944012" cy="1039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3842780" y="3940091"/>
        <a:ext cx="1944012" cy="1039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1098125"/>
          <a:ext cx="221665" cy="164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215"/>
              </a:lnTo>
              <a:lnTo>
                <a:pt x="221665" y="16472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1098125"/>
          <a:ext cx="238855" cy="1647215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647215"/>
              </a:lnTo>
              <a:lnTo>
                <a:pt x="0" y="16472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1098125"/>
          <a:ext cx="221665" cy="728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562"/>
              </a:lnTo>
              <a:lnTo>
                <a:pt x="221665" y="728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1098125"/>
          <a:ext cx="238855" cy="728562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728562"/>
              </a:lnTo>
              <a:lnTo>
                <a:pt x="0" y="728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1098125"/>
          <a:ext cx="3525274" cy="247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29"/>
              </a:lnTo>
              <a:lnTo>
                <a:pt x="3525274" y="2316529"/>
              </a:lnTo>
              <a:lnTo>
                <a:pt x="3525274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1098125"/>
          <a:ext cx="1741199" cy="247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29"/>
              </a:lnTo>
              <a:lnTo>
                <a:pt x="1741199" y="2316529"/>
              </a:lnTo>
              <a:lnTo>
                <a:pt x="1741199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1098125"/>
          <a:ext cx="91440" cy="247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4401401"/>
          <a:ext cx="91440" cy="279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1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1098125"/>
          <a:ext cx="1714863" cy="2475272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316529"/>
              </a:lnTo>
              <a:lnTo>
                <a:pt x="0" y="2316529"/>
              </a:lnTo>
              <a:lnTo>
                <a:pt x="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4401401"/>
          <a:ext cx="91440" cy="279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1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1098125"/>
          <a:ext cx="3472601" cy="2475272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316529"/>
              </a:lnTo>
              <a:lnTo>
                <a:pt x="0" y="2316529"/>
              </a:lnTo>
              <a:lnTo>
                <a:pt x="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317319" y="18128"/>
          <a:ext cx="2196005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Social</a:t>
          </a:r>
        </a:p>
      </dsp:txBody>
      <dsp:txXfrm>
        <a:off x="3317319" y="18128"/>
        <a:ext cx="2196005" cy="1079996"/>
      </dsp:txXfrm>
    </dsp:sp>
    <dsp:sp modelId="{A122AB98-6AEB-4224-8BB5-6741593B0990}">
      <dsp:nvSpPr>
        <dsp:cNvPr id="0" name=""/>
        <dsp:cNvSpPr/>
      </dsp:nvSpPr>
      <dsp:spPr>
        <a:xfrm>
          <a:off x="186801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Jurídico(a)</a:t>
          </a:r>
        </a:p>
      </dsp:txBody>
      <dsp:txXfrm>
        <a:off x="186801" y="3573398"/>
        <a:ext cx="1511838" cy="828003"/>
      </dsp:txXfrm>
    </dsp:sp>
    <dsp:sp modelId="{B838292E-CF48-4ACF-9FBB-C7DFDDA1F89F}">
      <dsp:nvSpPr>
        <dsp:cNvPr id="0" name=""/>
        <dsp:cNvSpPr/>
      </dsp:nvSpPr>
      <dsp:spPr>
        <a:xfrm>
          <a:off x="186801" y="4680517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Jurídico(a)</a:t>
          </a:r>
        </a:p>
      </dsp:txBody>
      <dsp:txXfrm>
        <a:off x="186801" y="4680517"/>
        <a:ext cx="1511838" cy="719997"/>
      </dsp:txXfrm>
    </dsp:sp>
    <dsp:sp modelId="{9F3C72B1-35C5-4233-BBCB-24017EF016DB}">
      <dsp:nvSpPr>
        <dsp:cNvPr id="0" name=""/>
        <dsp:cNvSpPr/>
      </dsp:nvSpPr>
      <dsp:spPr>
        <a:xfrm>
          <a:off x="1944540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Proyectos</a:t>
          </a:r>
        </a:p>
      </dsp:txBody>
      <dsp:txXfrm>
        <a:off x="1944540" y="3573398"/>
        <a:ext cx="1511838" cy="828003"/>
      </dsp:txXfrm>
    </dsp:sp>
    <dsp:sp modelId="{7CD2A64E-C2AF-4F08-900E-E1009FF3026C}">
      <dsp:nvSpPr>
        <dsp:cNvPr id="0" name=""/>
        <dsp:cNvSpPr/>
      </dsp:nvSpPr>
      <dsp:spPr>
        <a:xfrm>
          <a:off x="1944540" y="4680517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1944540" y="4680517"/>
        <a:ext cx="1511838" cy="719997"/>
      </dsp:txXfrm>
    </dsp:sp>
    <dsp:sp modelId="{29F95214-19A6-41AE-91E6-C61E2FEE05B6}">
      <dsp:nvSpPr>
        <dsp:cNvPr id="0" name=""/>
        <dsp:cNvSpPr/>
      </dsp:nvSpPr>
      <dsp:spPr>
        <a:xfrm>
          <a:off x="3659403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Vinculación</a:t>
          </a:r>
        </a:p>
      </dsp:txBody>
      <dsp:txXfrm>
        <a:off x="3659403" y="3573398"/>
        <a:ext cx="1511838" cy="828003"/>
      </dsp:txXfrm>
    </dsp:sp>
    <dsp:sp modelId="{01762AC5-3F38-49B4-A72F-5B0B37B1FB90}">
      <dsp:nvSpPr>
        <dsp:cNvPr id="0" name=""/>
        <dsp:cNvSpPr/>
      </dsp:nvSpPr>
      <dsp:spPr>
        <a:xfrm>
          <a:off x="5400602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 </a:t>
          </a:r>
        </a:p>
      </dsp:txBody>
      <dsp:txXfrm>
        <a:off x="5400602" y="3573398"/>
        <a:ext cx="1511838" cy="828003"/>
      </dsp:txXfrm>
    </dsp:sp>
    <dsp:sp modelId="{14141957-0A00-4A87-867B-0312D78A39FB}">
      <dsp:nvSpPr>
        <dsp:cNvPr id="0" name=""/>
        <dsp:cNvSpPr/>
      </dsp:nvSpPr>
      <dsp:spPr>
        <a:xfrm>
          <a:off x="7184677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</a:p>
      </dsp:txBody>
      <dsp:txXfrm>
        <a:off x="7184677" y="3573398"/>
        <a:ext cx="1511838" cy="828003"/>
      </dsp:txXfrm>
    </dsp:sp>
    <dsp:sp modelId="{238AD271-90C3-47DF-B3A7-6B125E9867B2}">
      <dsp:nvSpPr>
        <dsp:cNvPr id="0" name=""/>
        <dsp:cNvSpPr/>
      </dsp:nvSpPr>
      <dsp:spPr>
        <a:xfrm>
          <a:off x="2790474" y="1502689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Ejecutivo(a) Enlace </a:t>
          </a:r>
        </a:p>
      </dsp:txBody>
      <dsp:txXfrm>
        <a:off x="2790474" y="1502689"/>
        <a:ext cx="1385992" cy="647996"/>
      </dsp:txXfrm>
    </dsp:sp>
    <dsp:sp modelId="{5B92A3F6-F2CE-4F67-82FB-9479D0CA0278}">
      <dsp:nvSpPr>
        <dsp:cNvPr id="0" name=""/>
        <dsp:cNvSpPr/>
      </dsp:nvSpPr>
      <dsp:spPr>
        <a:xfrm>
          <a:off x="4636988" y="1502689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</a:p>
      </dsp:txBody>
      <dsp:txXfrm>
        <a:off x="4636988" y="1502689"/>
        <a:ext cx="1385992" cy="647996"/>
      </dsp:txXfrm>
    </dsp:sp>
    <dsp:sp modelId="{127F4A3A-C604-45FA-9AC1-92D6E8C2647D}">
      <dsp:nvSpPr>
        <dsp:cNvPr id="0" name=""/>
        <dsp:cNvSpPr/>
      </dsp:nvSpPr>
      <dsp:spPr>
        <a:xfrm>
          <a:off x="2790474" y="2421343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0474" y="2421343"/>
        <a:ext cx="1385992" cy="647996"/>
      </dsp:txXfrm>
    </dsp:sp>
    <dsp:sp modelId="{250097A1-EE4E-4CC3-ABF1-D9490B3D899C}">
      <dsp:nvSpPr>
        <dsp:cNvPr id="0" name=""/>
        <dsp:cNvSpPr/>
      </dsp:nvSpPr>
      <dsp:spPr>
        <a:xfrm>
          <a:off x="4636988" y="2421343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636988" y="2421343"/>
        <a:ext cx="1385992" cy="6479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3238480" y="1644712"/>
          <a:ext cx="325915" cy="2587001"/>
        </a:xfrm>
        <a:custGeom>
          <a:avLst/>
          <a:gdLst/>
          <a:ahLst/>
          <a:cxnLst/>
          <a:rect l="0" t="0" r="0" b="0"/>
          <a:pathLst>
            <a:path>
              <a:moveTo>
                <a:pt x="325915" y="0"/>
              </a:moveTo>
              <a:lnTo>
                <a:pt x="325915" y="2587001"/>
              </a:lnTo>
              <a:lnTo>
                <a:pt x="0" y="25870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564396" y="1644712"/>
          <a:ext cx="325735" cy="1653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085"/>
              </a:lnTo>
              <a:lnTo>
                <a:pt x="325735" y="16530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238480" y="1644712"/>
          <a:ext cx="325915" cy="1655419"/>
        </a:xfrm>
        <a:custGeom>
          <a:avLst/>
          <a:gdLst/>
          <a:ahLst/>
          <a:cxnLst/>
          <a:rect l="0" t="0" r="0" b="0"/>
          <a:pathLst>
            <a:path>
              <a:moveTo>
                <a:pt x="325915" y="0"/>
              </a:moveTo>
              <a:lnTo>
                <a:pt x="325915" y="1655419"/>
              </a:lnTo>
              <a:lnTo>
                <a:pt x="0" y="16554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564396" y="1644712"/>
          <a:ext cx="325735" cy="737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220"/>
              </a:lnTo>
              <a:lnTo>
                <a:pt x="325735" y="7372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238480" y="1644712"/>
          <a:ext cx="325915" cy="734304"/>
        </a:xfrm>
        <a:custGeom>
          <a:avLst/>
          <a:gdLst/>
          <a:ahLst/>
          <a:cxnLst/>
          <a:rect l="0" t="0" r="0" b="0"/>
          <a:pathLst>
            <a:path>
              <a:moveTo>
                <a:pt x="325915" y="0"/>
              </a:moveTo>
              <a:lnTo>
                <a:pt x="325915" y="734304"/>
              </a:lnTo>
              <a:lnTo>
                <a:pt x="0" y="7343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518676" y="1644712"/>
          <a:ext cx="91440" cy="3305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3620"/>
              </a:lnTo>
              <a:lnTo>
                <a:pt x="46424" y="3133620"/>
              </a:lnTo>
              <a:lnTo>
                <a:pt x="46424" y="3305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196394" y="273639"/>
          <a:ext cx="2736002" cy="1371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Administrativo(a)</a:t>
          </a:r>
        </a:p>
      </dsp:txBody>
      <dsp:txXfrm>
        <a:off x="2196394" y="273639"/>
        <a:ext cx="2736002" cy="1371072"/>
      </dsp:txXfrm>
    </dsp:sp>
    <dsp:sp modelId="{B5FF97B9-0585-4891-A353-FA06C42D20CE}">
      <dsp:nvSpPr>
        <dsp:cNvPr id="0" name=""/>
        <dsp:cNvSpPr/>
      </dsp:nvSpPr>
      <dsp:spPr>
        <a:xfrm>
          <a:off x="2737099" y="4950341"/>
          <a:ext cx="1656000" cy="724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737099" y="4950341"/>
        <a:ext cx="1656000" cy="724811"/>
      </dsp:txXfrm>
    </dsp:sp>
    <dsp:sp modelId="{BAD29B51-BEB0-4DC5-B714-ED6E74970C40}">
      <dsp:nvSpPr>
        <dsp:cNvPr id="0" name=""/>
        <dsp:cNvSpPr/>
      </dsp:nvSpPr>
      <dsp:spPr>
        <a:xfrm>
          <a:off x="1582479" y="2016611"/>
          <a:ext cx="1656000" cy="724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A</a:t>
          </a:r>
        </a:p>
      </dsp:txBody>
      <dsp:txXfrm>
        <a:off x="1582479" y="2016611"/>
        <a:ext cx="1656000" cy="724811"/>
      </dsp:txXfrm>
    </dsp:sp>
    <dsp:sp modelId="{34FD5BEE-9C96-4CA0-9AF6-E24242D18EAC}">
      <dsp:nvSpPr>
        <dsp:cNvPr id="0" name=""/>
        <dsp:cNvSpPr/>
      </dsp:nvSpPr>
      <dsp:spPr>
        <a:xfrm>
          <a:off x="3890131" y="2019527"/>
          <a:ext cx="1656000" cy="724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</a:t>
          </a:r>
        </a:p>
      </dsp:txBody>
      <dsp:txXfrm>
        <a:off x="3890131" y="2019527"/>
        <a:ext cx="1656000" cy="724811"/>
      </dsp:txXfrm>
    </dsp:sp>
    <dsp:sp modelId="{EFFE6B15-FC58-46EE-9D99-38DF27BE4087}">
      <dsp:nvSpPr>
        <dsp:cNvPr id="0" name=""/>
        <dsp:cNvSpPr/>
      </dsp:nvSpPr>
      <dsp:spPr>
        <a:xfrm>
          <a:off x="1582479" y="2937725"/>
          <a:ext cx="1656000" cy="724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1582479" y="2937725"/>
        <a:ext cx="1656000" cy="724811"/>
      </dsp:txXfrm>
    </dsp:sp>
    <dsp:sp modelId="{7D28F5B0-2742-4384-8800-C73BF3B6CAFB}">
      <dsp:nvSpPr>
        <dsp:cNvPr id="0" name=""/>
        <dsp:cNvSpPr/>
      </dsp:nvSpPr>
      <dsp:spPr>
        <a:xfrm>
          <a:off x="3890131" y="2935391"/>
          <a:ext cx="1656000" cy="724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3890131" y="2935391"/>
        <a:ext cx="1656000" cy="724811"/>
      </dsp:txXfrm>
    </dsp:sp>
    <dsp:sp modelId="{83A5A9A2-489B-4568-8E0D-BA57AE5B3835}">
      <dsp:nvSpPr>
        <dsp:cNvPr id="0" name=""/>
        <dsp:cNvSpPr/>
      </dsp:nvSpPr>
      <dsp:spPr>
        <a:xfrm>
          <a:off x="1582479" y="3869308"/>
          <a:ext cx="1656000" cy="724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1582479" y="3869308"/>
        <a:ext cx="1656000" cy="7248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3578478" y="1513859"/>
          <a:ext cx="2346843" cy="80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878"/>
              </a:lnTo>
              <a:lnTo>
                <a:pt x="2346843" y="434878"/>
              </a:lnTo>
              <a:lnTo>
                <a:pt x="2346843" y="8049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3531313" y="1513859"/>
          <a:ext cx="91440" cy="804943"/>
        </a:xfrm>
        <a:custGeom>
          <a:avLst/>
          <a:gdLst/>
          <a:ahLst/>
          <a:cxnLst/>
          <a:rect l="0" t="0" r="0" b="0"/>
          <a:pathLst>
            <a:path>
              <a:moveTo>
                <a:pt x="47165" y="0"/>
              </a:moveTo>
              <a:lnTo>
                <a:pt x="47165" y="434878"/>
              </a:lnTo>
              <a:lnTo>
                <a:pt x="45720" y="434878"/>
              </a:lnTo>
              <a:lnTo>
                <a:pt x="45720" y="8049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18FFE-A4AD-4366-B6C9-9AD15FCC5442}">
      <dsp:nvSpPr>
        <dsp:cNvPr id="0" name=""/>
        <dsp:cNvSpPr/>
      </dsp:nvSpPr>
      <dsp:spPr>
        <a:xfrm>
          <a:off x="1196840" y="3360305"/>
          <a:ext cx="91440" cy="334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242560" y="1513859"/>
          <a:ext cx="2335917" cy="804943"/>
        </a:xfrm>
        <a:custGeom>
          <a:avLst/>
          <a:gdLst/>
          <a:ahLst/>
          <a:cxnLst/>
          <a:rect l="0" t="0" r="0" b="0"/>
          <a:pathLst>
            <a:path>
              <a:moveTo>
                <a:pt x="2335917" y="0"/>
              </a:moveTo>
              <a:lnTo>
                <a:pt x="2335917" y="434878"/>
              </a:lnTo>
              <a:lnTo>
                <a:pt x="0" y="434878"/>
              </a:lnTo>
              <a:lnTo>
                <a:pt x="0" y="8049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2364385" y="174772"/>
          <a:ext cx="2428187" cy="1339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364385" y="174772"/>
        <a:ext cx="2428187" cy="1339087"/>
      </dsp:txXfrm>
    </dsp:sp>
    <dsp:sp modelId="{014D5955-FC02-4D8A-97F0-DB4DC5A4E9E8}">
      <dsp:nvSpPr>
        <dsp:cNvPr id="0" name=""/>
        <dsp:cNvSpPr/>
      </dsp:nvSpPr>
      <dsp:spPr>
        <a:xfrm>
          <a:off x="296270" y="2318802"/>
          <a:ext cx="1892580" cy="1041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Jefatura Administrativa</a:t>
          </a:r>
        </a:p>
      </dsp:txBody>
      <dsp:txXfrm>
        <a:off x="296270" y="2318802"/>
        <a:ext cx="1892580" cy="1041502"/>
      </dsp:txXfrm>
    </dsp:sp>
    <dsp:sp modelId="{8F105CB9-6C49-4A7E-8D6C-7F27B789AD03}">
      <dsp:nvSpPr>
        <dsp:cNvPr id="0" name=""/>
        <dsp:cNvSpPr/>
      </dsp:nvSpPr>
      <dsp:spPr>
        <a:xfrm>
          <a:off x="296270" y="3695248"/>
          <a:ext cx="1892580" cy="96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96270" y="3695248"/>
        <a:ext cx="1892580" cy="967119"/>
      </dsp:txXfrm>
    </dsp:sp>
    <dsp:sp modelId="{C757DCC9-A07E-41EF-9DA7-A0BDACEE6D74}">
      <dsp:nvSpPr>
        <dsp:cNvPr id="0" name=""/>
        <dsp:cNvSpPr/>
      </dsp:nvSpPr>
      <dsp:spPr>
        <a:xfrm>
          <a:off x="2630743" y="2318802"/>
          <a:ext cx="1892580" cy="1041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</a:p>
      </dsp:txBody>
      <dsp:txXfrm>
        <a:off x="2630743" y="2318802"/>
        <a:ext cx="1892580" cy="1041502"/>
      </dsp:txXfrm>
    </dsp:sp>
    <dsp:sp modelId="{410FAEC9-2329-4BCB-8D4F-FACECAE3F331}">
      <dsp:nvSpPr>
        <dsp:cNvPr id="0" name=""/>
        <dsp:cNvSpPr/>
      </dsp:nvSpPr>
      <dsp:spPr>
        <a:xfrm>
          <a:off x="4979031" y="2318802"/>
          <a:ext cx="1892580" cy="1041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</a:t>
          </a:r>
        </a:p>
      </dsp:txBody>
      <dsp:txXfrm>
        <a:off x="4979031" y="2318802"/>
        <a:ext cx="1892580" cy="10415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7D27-8262-40DF-BB50-132E57F2E944}">
      <dsp:nvSpPr>
        <dsp:cNvPr id="0" name=""/>
        <dsp:cNvSpPr/>
      </dsp:nvSpPr>
      <dsp:spPr>
        <a:xfrm>
          <a:off x="2880320" y="1359739"/>
          <a:ext cx="300048" cy="2158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447"/>
              </a:lnTo>
              <a:lnTo>
                <a:pt x="300048" y="2158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2616855" y="1359739"/>
          <a:ext cx="263464" cy="2158447"/>
        </a:xfrm>
        <a:custGeom>
          <a:avLst/>
          <a:gdLst/>
          <a:ahLst/>
          <a:cxnLst/>
          <a:rect l="0" t="0" r="0" b="0"/>
          <a:pathLst>
            <a:path>
              <a:moveTo>
                <a:pt x="263464" y="0"/>
              </a:moveTo>
              <a:lnTo>
                <a:pt x="263464" y="2158447"/>
              </a:lnTo>
              <a:lnTo>
                <a:pt x="0" y="2158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2880320" y="1359739"/>
          <a:ext cx="300048" cy="992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786"/>
              </a:lnTo>
              <a:lnTo>
                <a:pt x="300048" y="992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2616855" y="1359739"/>
          <a:ext cx="263464" cy="992786"/>
        </a:xfrm>
        <a:custGeom>
          <a:avLst/>
          <a:gdLst/>
          <a:ahLst/>
          <a:cxnLst/>
          <a:rect l="0" t="0" r="0" b="0"/>
          <a:pathLst>
            <a:path>
              <a:moveTo>
                <a:pt x="263464" y="0"/>
              </a:moveTo>
              <a:lnTo>
                <a:pt x="263464" y="992786"/>
              </a:lnTo>
              <a:lnTo>
                <a:pt x="0" y="992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2834600" y="1359739"/>
          <a:ext cx="91440" cy="2940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0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1601653" y="143543"/>
          <a:ext cx="2557332" cy="121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</a:t>
          </a:r>
        </a:p>
      </dsp:txBody>
      <dsp:txXfrm>
        <a:off x="1601653" y="143543"/>
        <a:ext cx="2557332" cy="1216195"/>
      </dsp:txXfrm>
    </dsp:sp>
    <dsp:sp modelId="{A12AECA4-76A9-4D09-AAC9-B06941678D5E}">
      <dsp:nvSpPr>
        <dsp:cNvPr id="0" name=""/>
        <dsp:cNvSpPr/>
      </dsp:nvSpPr>
      <dsp:spPr>
        <a:xfrm>
          <a:off x="1890323" y="4300075"/>
          <a:ext cx="1979992" cy="8845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</a:p>
      </dsp:txBody>
      <dsp:txXfrm>
        <a:off x="1890323" y="4300075"/>
        <a:ext cx="1979992" cy="884500"/>
      </dsp:txXfrm>
    </dsp:sp>
    <dsp:sp modelId="{264A571E-04FF-4A83-8B7B-EBE9D1D4A207}">
      <dsp:nvSpPr>
        <dsp:cNvPr id="0" name=""/>
        <dsp:cNvSpPr/>
      </dsp:nvSpPr>
      <dsp:spPr>
        <a:xfrm>
          <a:off x="636862" y="1910275"/>
          <a:ext cx="1979992" cy="8845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 Área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6862" y="1910275"/>
        <a:ext cx="1979992" cy="884500"/>
      </dsp:txXfrm>
    </dsp:sp>
    <dsp:sp modelId="{A66E7B6F-504E-4BDF-8C43-5107833AFBAF}">
      <dsp:nvSpPr>
        <dsp:cNvPr id="0" name=""/>
        <dsp:cNvSpPr/>
      </dsp:nvSpPr>
      <dsp:spPr>
        <a:xfrm>
          <a:off x="3180368" y="1910275"/>
          <a:ext cx="1979992" cy="8845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0368" y="1910275"/>
        <a:ext cx="1979992" cy="884500"/>
      </dsp:txXfrm>
    </dsp:sp>
    <dsp:sp modelId="{FE59EDFB-590C-4AA7-B866-98FB8DB5EF97}">
      <dsp:nvSpPr>
        <dsp:cNvPr id="0" name=""/>
        <dsp:cNvSpPr/>
      </dsp:nvSpPr>
      <dsp:spPr>
        <a:xfrm>
          <a:off x="636862" y="3075936"/>
          <a:ext cx="1979992" cy="8845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6862" y="3075936"/>
        <a:ext cx="1979992" cy="884500"/>
      </dsp:txXfrm>
    </dsp:sp>
    <dsp:sp modelId="{ED059DD2-9439-4723-80AF-D9F3AFF3F071}">
      <dsp:nvSpPr>
        <dsp:cNvPr id="0" name=""/>
        <dsp:cNvSpPr/>
      </dsp:nvSpPr>
      <dsp:spPr>
        <a:xfrm>
          <a:off x="3180368" y="3075936"/>
          <a:ext cx="1979992" cy="8845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180368" y="3075936"/>
        <a:ext cx="1979992" cy="8845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327921" y="1510933"/>
          <a:ext cx="2283804" cy="87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85"/>
              </a:lnTo>
              <a:lnTo>
                <a:pt x="2283804" y="608385"/>
              </a:lnTo>
              <a:lnTo>
                <a:pt x="2283804" y="8767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282201" y="1510933"/>
          <a:ext cx="91440" cy="876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823"/>
              </a:lnTo>
              <a:lnTo>
                <a:pt x="46154" y="607823"/>
              </a:lnTo>
              <a:lnTo>
                <a:pt x="46154" y="876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023293" y="3359146"/>
          <a:ext cx="91440" cy="488157"/>
        </a:xfrm>
        <a:custGeom>
          <a:avLst/>
          <a:gdLst/>
          <a:ahLst/>
          <a:cxnLst/>
          <a:rect l="0" t="0" r="0" b="0"/>
          <a:pathLst>
            <a:path>
              <a:moveTo>
                <a:pt x="46001" y="0"/>
              </a:moveTo>
              <a:lnTo>
                <a:pt x="46001" y="219763"/>
              </a:lnTo>
              <a:lnTo>
                <a:pt x="45720" y="219763"/>
              </a:lnTo>
              <a:lnTo>
                <a:pt x="45720" y="488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069294" y="1510933"/>
          <a:ext cx="2258626" cy="876217"/>
        </a:xfrm>
        <a:custGeom>
          <a:avLst/>
          <a:gdLst/>
          <a:ahLst/>
          <a:cxnLst/>
          <a:rect l="0" t="0" r="0" b="0"/>
          <a:pathLst>
            <a:path>
              <a:moveTo>
                <a:pt x="2258626" y="0"/>
              </a:moveTo>
              <a:lnTo>
                <a:pt x="2258626" y="607823"/>
              </a:lnTo>
              <a:lnTo>
                <a:pt x="0" y="607823"/>
              </a:lnTo>
              <a:lnTo>
                <a:pt x="0" y="876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03916" y="214933"/>
          <a:ext cx="2448011" cy="129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Área Administrativa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03916" y="214933"/>
        <a:ext cx="2448011" cy="1295999"/>
      </dsp:txXfrm>
    </dsp:sp>
    <dsp:sp modelId="{63F34BBA-E0FA-4989-B85E-8914F8D1D3AD}">
      <dsp:nvSpPr>
        <dsp:cNvPr id="0" name=""/>
        <dsp:cNvSpPr/>
      </dsp:nvSpPr>
      <dsp:spPr>
        <a:xfrm>
          <a:off x="140407" y="2387150"/>
          <a:ext cx="1857773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Logística</a:t>
          </a:r>
        </a:p>
      </dsp:txBody>
      <dsp:txXfrm>
        <a:off x="140407" y="2387150"/>
        <a:ext cx="1857773" cy="971996"/>
      </dsp:txXfrm>
    </dsp:sp>
    <dsp:sp modelId="{77EE6A04-79D7-4CE4-A9B5-411F64538077}">
      <dsp:nvSpPr>
        <dsp:cNvPr id="0" name=""/>
        <dsp:cNvSpPr/>
      </dsp:nvSpPr>
      <dsp:spPr>
        <a:xfrm>
          <a:off x="140126" y="3847304"/>
          <a:ext cx="1857773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140126" y="3847304"/>
        <a:ext cx="1857773" cy="936005"/>
      </dsp:txXfrm>
    </dsp:sp>
    <dsp:sp modelId="{0B452168-7237-4DD4-A2CD-82CF743CE15F}">
      <dsp:nvSpPr>
        <dsp:cNvPr id="0" name=""/>
        <dsp:cNvSpPr/>
      </dsp:nvSpPr>
      <dsp:spPr>
        <a:xfrm>
          <a:off x="2399162" y="2387150"/>
          <a:ext cx="1858387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99162" y="2387150"/>
        <a:ext cx="1858387" cy="971996"/>
      </dsp:txXfrm>
    </dsp:sp>
    <dsp:sp modelId="{0CF1DA18-2BED-4249-97F0-99C9BA003ED2}">
      <dsp:nvSpPr>
        <dsp:cNvPr id="0" name=""/>
        <dsp:cNvSpPr/>
      </dsp:nvSpPr>
      <dsp:spPr>
        <a:xfrm>
          <a:off x="4682533" y="2387713"/>
          <a:ext cx="1858387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682533" y="2387713"/>
        <a:ext cx="1858387" cy="97199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493148"/>
          <a:ext cx="258538" cy="684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260"/>
              </a:lnTo>
              <a:lnTo>
                <a:pt x="258538" y="6842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9" y="3689540"/>
          <a:ext cx="3111716" cy="621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152"/>
              </a:lnTo>
              <a:lnTo>
                <a:pt x="3111716" y="441152"/>
              </a:lnTo>
              <a:lnTo>
                <a:pt x="3111716" y="6211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689540"/>
          <a:ext cx="1037238" cy="621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152"/>
              </a:lnTo>
              <a:lnTo>
                <a:pt x="1037238" y="441152"/>
              </a:lnTo>
              <a:lnTo>
                <a:pt x="1037238" y="6211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689540"/>
          <a:ext cx="1037238" cy="621168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441152"/>
              </a:lnTo>
              <a:lnTo>
                <a:pt x="0" y="441152"/>
              </a:lnTo>
              <a:lnTo>
                <a:pt x="0" y="6211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689540"/>
          <a:ext cx="3111716" cy="621168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441152"/>
              </a:lnTo>
              <a:lnTo>
                <a:pt x="0" y="441152"/>
              </a:lnTo>
              <a:lnTo>
                <a:pt x="0" y="6211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9" y="1493148"/>
          <a:ext cx="91440" cy="1332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23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785050" y="233151"/>
          <a:ext cx="2375997" cy="12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785050" y="233151"/>
        <a:ext cx="2375997" cy="1259996"/>
      </dsp:txXfrm>
    </dsp:sp>
    <dsp:sp modelId="{7727897A-866A-4D6B-80A8-383650D7A534}">
      <dsp:nvSpPr>
        <dsp:cNvPr id="0" name=""/>
        <dsp:cNvSpPr/>
      </dsp:nvSpPr>
      <dsp:spPr>
        <a:xfrm>
          <a:off x="3109046" y="2825537"/>
          <a:ext cx="1728005" cy="86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Calderón</a:t>
          </a:r>
        </a:p>
      </dsp:txBody>
      <dsp:txXfrm>
        <a:off x="3109046" y="2825537"/>
        <a:ext cx="1728005" cy="864002"/>
      </dsp:txXfrm>
    </dsp:sp>
    <dsp:sp modelId="{8EB81392-14AF-4586-B2EB-C1289ADB3A1E}">
      <dsp:nvSpPr>
        <dsp:cNvPr id="0" name=""/>
        <dsp:cNvSpPr/>
      </dsp:nvSpPr>
      <dsp:spPr>
        <a:xfrm>
          <a:off x="4110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</a:p>
      </dsp:txBody>
      <dsp:txXfrm>
        <a:off x="4110" y="4310708"/>
        <a:ext cx="1714444" cy="899997"/>
      </dsp:txXfrm>
    </dsp:sp>
    <dsp:sp modelId="{25F58A1A-CB80-4303-B8BA-99113B5CB7BA}">
      <dsp:nvSpPr>
        <dsp:cNvPr id="0" name=""/>
        <dsp:cNvSpPr/>
      </dsp:nvSpPr>
      <dsp:spPr>
        <a:xfrm>
          <a:off x="2078587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078587" y="4310708"/>
        <a:ext cx="1714444" cy="899997"/>
      </dsp:txXfrm>
    </dsp:sp>
    <dsp:sp modelId="{D3AC3D8B-E79D-448C-A119-E0B916D3BCBF}">
      <dsp:nvSpPr>
        <dsp:cNvPr id="0" name=""/>
        <dsp:cNvSpPr/>
      </dsp:nvSpPr>
      <dsp:spPr>
        <a:xfrm>
          <a:off x="4153065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53065" y="4310708"/>
        <a:ext cx="1714444" cy="899997"/>
      </dsp:txXfrm>
    </dsp:sp>
    <dsp:sp modelId="{B6BC957E-CFA0-4639-9BDD-A4460613A9E6}">
      <dsp:nvSpPr>
        <dsp:cNvPr id="0" name=""/>
        <dsp:cNvSpPr/>
      </dsp:nvSpPr>
      <dsp:spPr>
        <a:xfrm>
          <a:off x="6227543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6227543" y="4310708"/>
        <a:ext cx="1714444" cy="899997"/>
      </dsp:txXfrm>
    </dsp:sp>
    <dsp:sp modelId="{B9C7B403-E6AC-40B9-8BB5-49FCC32C5BB2}">
      <dsp:nvSpPr>
        <dsp:cNvPr id="0" name=""/>
        <dsp:cNvSpPr/>
      </dsp:nvSpPr>
      <dsp:spPr>
        <a:xfrm>
          <a:off x="4231587" y="1817409"/>
          <a:ext cx="1494001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31587" y="1817409"/>
        <a:ext cx="1494001" cy="7199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86024" y="1615416"/>
          <a:ext cx="2545230" cy="91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846"/>
              </a:lnTo>
              <a:lnTo>
                <a:pt x="2545230" y="583846"/>
              </a:lnTo>
              <a:lnTo>
                <a:pt x="254523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40304" y="1615416"/>
          <a:ext cx="91440" cy="918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95074" y="3524378"/>
          <a:ext cx="91440" cy="395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5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40794" y="1615416"/>
          <a:ext cx="2545230" cy="918959"/>
        </a:xfrm>
        <a:custGeom>
          <a:avLst/>
          <a:gdLst/>
          <a:ahLst/>
          <a:cxnLst/>
          <a:rect l="0" t="0" r="0" b="0"/>
          <a:pathLst>
            <a:path>
              <a:moveTo>
                <a:pt x="2545230" y="0"/>
              </a:moveTo>
              <a:lnTo>
                <a:pt x="2545230" y="583846"/>
              </a:lnTo>
              <a:lnTo>
                <a:pt x="0" y="583846"/>
              </a:lnTo>
              <a:lnTo>
                <a:pt x="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190031" y="211420"/>
          <a:ext cx="2591986" cy="140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0031" y="211420"/>
        <a:ext cx="2591986" cy="1403995"/>
      </dsp:txXfrm>
    </dsp:sp>
    <dsp:sp modelId="{D1EB352E-134F-4CA8-B76E-264A49F673E9}">
      <dsp:nvSpPr>
        <dsp:cNvPr id="0" name=""/>
        <dsp:cNvSpPr/>
      </dsp:nvSpPr>
      <dsp:spPr>
        <a:xfrm>
          <a:off x="329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3292" y="2534375"/>
        <a:ext cx="1875004" cy="990003"/>
      </dsp:txXfrm>
    </dsp:sp>
    <dsp:sp modelId="{D0CA83AD-5F3F-444E-8E18-7289F6E66AB2}">
      <dsp:nvSpPr>
        <dsp:cNvPr id="0" name=""/>
        <dsp:cNvSpPr/>
      </dsp:nvSpPr>
      <dsp:spPr>
        <a:xfrm>
          <a:off x="3292" y="3919923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3292" y="3919923"/>
        <a:ext cx="1875004" cy="990003"/>
      </dsp:txXfrm>
    </dsp:sp>
    <dsp:sp modelId="{A9B27FAC-55FD-4A1D-975E-F9C48A0C5ACE}">
      <dsp:nvSpPr>
        <dsp:cNvPr id="0" name=""/>
        <dsp:cNvSpPr/>
      </dsp:nvSpPr>
      <dsp:spPr>
        <a:xfrm>
          <a:off x="254852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548522" y="2534375"/>
        <a:ext cx="1875004" cy="990003"/>
      </dsp:txXfrm>
    </dsp:sp>
    <dsp:sp modelId="{90246C1D-FCDC-4815-A6D5-ED35A473D837}">
      <dsp:nvSpPr>
        <dsp:cNvPr id="0" name=""/>
        <dsp:cNvSpPr/>
      </dsp:nvSpPr>
      <dsp:spPr>
        <a:xfrm>
          <a:off x="509375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5093752" y="2534375"/>
        <a:ext cx="1875004" cy="99000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033284"/>
          <a:ext cx="3102183" cy="10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3"/>
              </a:lnTo>
              <a:lnTo>
                <a:pt x="3102183" y="836923"/>
              </a:lnTo>
              <a:lnTo>
                <a:pt x="3102183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230216" y="2033284"/>
          <a:ext cx="1043896" cy="10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3"/>
              </a:lnTo>
              <a:lnTo>
                <a:pt x="1043896" y="836923"/>
              </a:lnTo>
              <a:lnTo>
                <a:pt x="1043896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227938" y="2033284"/>
          <a:ext cx="1002277" cy="1074679"/>
        </a:xfrm>
        <a:custGeom>
          <a:avLst/>
          <a:gdLst/>
          <a:ahLst/>
          <a:cxnLst/>
          <a:rect l="0" t="0" r="0" b="0"/>
          <a:pathLst>
            <a:path>
              <a:moveTo>
                <a:pt x="1002277" y="0"/>
              </a:moveTo>
              <a:lnTo>
                <a:pt x="1002277" y="836923"/>
              </a:lnTo>
              <a:lnTo>
                <a:pt x="0" y="836923"/>
              </a:lnTo>
              <a:lnTo>
                <a:pt x="0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1182240" y="2033284"/>
          <a:ext cx="3047975" cy="1074679"/>
        </a:xfrm>
        <a:custGeom>
          <a:avLst/>
          <a:gdLst/>
          <a:ahLst/>
          <a:cxnLst/>
          <a:rect l="0" t="0" r="0" b="0"/>
          <a:pathLst>
            <a:path>
              <a:moveTo>
                <a:pt x="3047975" y="0"/>
              </a:moveTo>
              <a:lnTo>
                <a:pt x="3047975" y="836923"/>
              </a:lnTo>
              <a:lnTo>
                <a:pt x="0" y="836923"/>
              </a:lnTo>
              <a:lnTo>
                <a:pt x="0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970211" y="701285"/>
          <a:ext cx="2520009" cy="13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Operativo(a)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de Proyectos</a:t>
          </a:r>
        </a:p>
      </dsp:txBody>
      <dsp:txXfrm>
        <a:off x="2970211" y="701285"/>
        <a:ext cx="2520009" cy="1331999"/>
      </dsp:txXfrm>
    </dsp:sp>
    <dsp:sp modelId="{B00A8240-B192-4B1A-BED3-826CE7918735}">
      <dsp:nvSpPr>
        <dsp:cNvPr id="0" name=""/>
        <dsp:cNvSpPr/>
      </dsp:nvSpPr>
      <dsp:spPr>
        <a:xfrm>
          <a:off x="303166" y="3107964"/>
          <a:ext cx="1758149" cy="97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</a:b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Administrativo(a)</a:t>
          </a:r>
        </a:p>
      </dsp:txBody>
      <dsp:txXfrm>
        <a:off x="303166" y="3107964"/>
        <a:ext cx="1758149" cy="972003"/>
      </dsp:txXfrm>
    </dsp:sp>
    <dsp:sp modelId="{48ED984C-FD57-4B6F-ABEC-D73E5B65A5F4}">
      <dsp:nvSpPr>
        <dsp:cNvPr id="0" name=""/>
        <dsp:cNvSpPr/>
      </dsp:nvSpPr>
      <dsp:spPr>
        <a:xfrm>
          <a:off x="2348864" y="3107964"/>
          <a:ext cx="1758149" cy="97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348864" y="3107964"/>
        <a:ext cx="1758149" cy="972003"/>
      </dsp:txXfrm>
    </dsp:sp>
    <dsp:sp modelId="{7621AAD5-F12B-46FF-A5E9-BB310E9D83C7}">
      <dsp:nvSpPr>
        <dsp:cNvPr id="0" name=""/>
        <dsp:cNvSpPr/>
      </dsp:nvSpPr>
      <dsp:spPr>
        <a:xfrm>
          <a:off x="4395037" y="3107964"/>
          <a:ext cx="1758149" cy="97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4395037" y="3107964"/>
        <a:ext cx="1758149" cy="972003"/>
      </dsp:txXfrm>
    </dsp:sp>
    <dsp:sp modelId="{EB5E604F-65DC-459C-B552-A80D7CF0DE9D}">
      <dsp:nvSpPr>
        <dsp:cNvPr id="0" name=""/>
        <dsp:cNvSpPr/>
      </dsp:nvSpPr>
      <dsp:spPr>
        <a:xfrm>
          <a:off x="6453325" y="3107964"/>
          <a:ext cx="1758149" cy="97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6453325" y="3107964"/>
        <a:ext cx="1758149" cy="97200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736305"/>
          <a:ext cx="3404454" cy="567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495"/>
              </a:lnTo>
              <a:lnTo>
                <a:pt x="3404454" y="409495"/>
              </a:lnTo>
              <a:lnTo>
                <a:pt x="3404454" y="567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736305"/>
          <a:ext cx="1702369" cy="567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495"/>
              </a:lnTo>
              <a:lnTo>
                <a:pt x="1702369" y="409495"/>
              </a:lnTo>
              <a:lnTo>
                <a:pt x="1702369" y="567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4063450"/>
          <a:ext cx="91440" cy="331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1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736305"/>
          <a:ext cx="91440" cy="5711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628"/>
              </a:lnTo>
              <a:lnTo>
                <a:pt x="46005" y="413628"/>
              </a:lnTo>
              <a:lnTo>
                <a:pt x="46005" y="5711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736305"/>
          <a:ext cx="1701942" cy="571147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413628"/>
              </a:lnTo>
              <a:lnTo>
                <a:pt x="0" y="413628"/>
              </a:lnTo>
              <a:lnTo>
                <a:pt x="0" y="5711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736305"/>
          <a:ext cx="3404312" cy="571147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413628"/>
              </a:lnTo>
              <a:lnTo>
                <a:pt x="0" y="413628"/>
              </a:lnTo>
              <a:lnTo>
                <a:pt x="0" y="5711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463623"/>
          <a:ext cx="91440" cy="4086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6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005318" y="311622"/>
          <a:ext cx="2196002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</a:p>
      </dsp:txBody>
      <dsp:txXfrm>
        <a:off x="3005318" y="311622"/>
        <a:ext cx="2196002" cy="1152000"/>
      </dsp:txXfrm>
    </dsp:sp>
    <dsp:sp modelId="{484BAC4D-337B-4C8A-AC8E-F1BD81C4533D}">
      <dsp:nvSpPr>
        <dsp:cNvPr id="0" name=""/>
        <dsp:cNvSpPr/>
      </dsp:nvSpPr>
      <dsp:spPr>
        <a:xfrm>
          <a:off x="3239323" y="1872308"/>
          <a:ext cx="1727992" cy="86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Culturales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9323" y="1872308"/>
        <a:ext cx="1727992" cy="863996"/>
      </dsp:txXfrm>
    </dsp:sp>
    <dsp:sp modelId="{27F0CFB3-BC26-4514-B5C2-F6286E21C8C3}">
      <dsp:nvSpPr>
        <dsp:cNvPr id="0" name=""/>
        <dsp:cNvSpPr/>
      </dsp:nvSpPr>
      <dsp:spPr>
        <a:xfrm>
          <a:off x="5341" y="330745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41" y="3307452"/>
        <a:ext cx="1387332" cy="755998"/>
      </dsp:txXfrm>
    </dsp:sp>
    <dsp:sp modelId="{5CFD16C3-83D9-43B7-9787-020C7EFF1DA2}">
      <dsp:nvSpPr>
        <dsp:cNvPr id="0" name=""/>
        <dsp:cNvSpPr/>
      </dsp:nvSpPr>
      <dsp:spPr>
        <a:xfrm>
          <a:off x="1707711" y="330745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07711" y="3307452"/>
        <a:ext cx="1387332" cy="755998"/>
      </dsp:txXfrm>
    </dsp:sp>
    <dsp:sp modelId="{9F850073-27DC-4FAB-9524-2567BBD7F961}">
      <dsp:nvSpPr>
        <dsp:cNvPr id="0" name=""/>
        <dsp:cNvSpPr/>
      </dsp:nvSpPr>
      <dsp:spPr>
        <a:xfrm>
          <a:off x="3410081" y="3307452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Zertuche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0081" y="3307452"/>
        <a:ext cx="1387047" cy="755998"/>
      </dsp:txXfrm>
    </dsp:sp>
    <dsp:sp modelId="{94F415F8-985A-444F-B8A0-FA340BA9CAB7}">
      <dsp:nvSpPr>
        <dsp:cNvPr id="0" name=""/>
        <dsp:cNvSpPr/>
      </dsp:nvSpPr>
      <dsp:spPr>
        <a:xfrm>
          <a:off x="3409938" y="439456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3409938" y="4394562"/>
        <a:ext cx="1387332" cy="755998"/>
      </dsp:txXfrm>
    </dsp:sp>
    <dsp:sp modelId="{135B3FCF-A9AF-47DE-ABEF-7C2BA4EE02D3}">
      <dsp:nvSpPr>
        <dsp:cNvPr id="0" name=""/>
        <dsp:cNvSpPr/>
      </dsp:nvSpPr>
      <dsp:spPr>
        <a:xfrm>
          <a:off x="5112165" y="3303319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12165" y="3303319"/>
        <a:ext cx="1387047" cy="755998"/>
      </dsp:txXfrm>
    </dsp:sp>
    <dsp:sp modelId="{17A7D9CB-75AE-440D-A1F9-FE99ACE5F3ED}">
      <dsp:nvSpPr>
        <dsp:cNvPr id="0" name=""/>
        <dsp:cNvSpPr/>
      </dsp:nvSpPr>
      <dsp:spPr>
        <a:xfrm>
          <a:off x="6814250" y="3303319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14250" y="3303319"/>
        <a:ext cx="1387047" cy="75599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15551"/>
          <a:ext cx="337001" cy="937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764"/>
              </a:lnTo>
              <a:lnTo>
                <a:pt x="337001" y="9377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70343" y="1615551"/>
          <a:ext cx="311070" cy="937764"/>
        </a:xfrm>
        <a:custGeom>
          <a:avLst/>
          <a:gdLst/>
          <a:ahLst/>
          <a:cxnLst/>
          <a:rect l="0" t="0" r="0" b="0"/>
          <a:pathLst>
            <a:path>
              <a:moveTo>
                <a:pt x="311070" y="0"/>
              </a:moveTo>
              <a:lnTo>
                <a:pt x="311070" y="937764"/>
              </a:lnTo>
              <a:lnTo>
                <a:pt x="0" y="9377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615551"/>
          <a:ext cx="3381964" cy="196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843"/>
              </a:lnTo>
              <a:lnTo>
                <a:pt x="3381964" y="1822843"/>
              </a:lnTo>
              <a:lnTo>
                <a:pt x="3381964" y="19695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615551"/>
          <a:ext cx="1690982" cy="197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816"/>
              </a:lnTo>
              <a:lnTo>
                <a:pt x="1690982" y="1830816"/>
              </a:lnTo>
              <a:lnTo>
                <a:pt x="1690982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615551"/>
          <a:ext cx="91440" cy="1977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615551"/>
          <a:ext cx="1690982" cy="1977554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830816"/>
              </a:lnTo>
              <a:lnTo>
                <a:pt x="0" y="1830816"/>
              </a:lnTo>
              <a:lnTo>
                <a:pt x="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615551"/>
          <a:ext cx="3381964" cy="1977554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830816"/>
              </a:lnTo>
              <a:lnTo>
                <a:pt x="0" y="1830816"/>
              </a:lnTo>
              <a:lnTo>
                <a:pt x="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875415" y="355553"/>
          <a:ext cx="2411997" cy="125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75415" y="355553"/>
        <a:ext cx="2411997" cy="1259998"/>
      </dsp:txXfrm>
    </dsp:sp>
    <dsp:sp modelId="{874A6971-A530-4707-93D8-12EB989909D4}">
      <dsp:nvSpPr>
        <dsp:cNvPr id="0" name=""/>
        <dsp:cNvSpPr/>
      </dsp:nvSpPr>
      <dsp:spPr>
        <a:xfrm>
          <a:off x="697" y="3593106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7" y="3593106"/>
        <a:ext cx="1397505" cy="756001"/>
      </dsp:txXfrm>
    </dsp:sp>
    <dsp:sp modelId="{2E8BEB8B-9C8A-430D-8A77-D3F5AB74010B}">
      <dsp:nvSpPr>
        <dsp:cNvPr id="0" name=""/>
        <dsp:cNvSpPr/>
      </dsp:nvSpPr>
      <dsp:spPr>
        <a:xfrm>
          <a:off x="1691679" y="3593106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</a:p>
      </dsp:txBody>
      <dsp:txXfrm>
        <a:off x="1691679" y="3593106"/>
        <a:ext cx="1397505" cy="756001"/>
      </dsp:txXfrm>
    </dsp:sp>
    <dsp:sp modelId="{E360D8B5-04E8-45E6-B2B9-E4B8346BEB8E}">
      <dsp:nvSpPr>
        <dsp:cNvPr id="0" name=""/>
        <dsp:cNvSpPr/>
      </dsp:nvSpPr>
      <dsp:spPr>
        <a:xfrm>
          <a:off x="3382661" y="3593106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</a:p>
      </dsp:txBody>
      <dsp:txXfrm>
        <a:off x="3382661" y="3593106"/>
        <a:ext cx="1397505" cy="756001"/>
      </dsp:txXfrm>
    </dsp:sp>
    <dsp:sp modelId="{2EB3D05B-357D-4922-A924-D5082C9A83CF}">
      <dsp:nvSpPr>
        <dsp:cNvPr id="0" name=""/>
        <dsp:cNvSpPr/>
      </dsp:nvSpPr>
      <dsp:spPr>
        <a:xfrm>
          <a:off x="5073643" y="3593106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</a:p>
      </dsp:txBody>
      <dsp:txXfrm>
        <a:off x="5073643" y="3593106"/>
        <a:ext cx="1397505" cy="756001"/>
      </dsp:txXfrm>
    </dsp:sp>
    <dsp:sp modelId="{1CDDF9B0-8CD1-43CF-B3AE-327E4F909398}">
      <dsp:nvSpPr>
        <dsp:cNvPr id="0" name=""/>
        <dsp:cNvSpPr/>
      </dsp:nvSpPr>
      <dsp:spPr>
        <a:xfrm>
          <a:off x="6764625" y="3585133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6764625" y="3585133"/>
        <a:ext cx="1397505" cy="756001"/>
      </dsp:txXfrm>
    </dsp:sp>
    <dsp:sp modelId="{2B9981EF-9734-4952-BEA1-62B5A3C28209}">
      <dsp:nvSpPr>
        <dsp:cNvPr id="0" name=""/>
        <dsp:cNvSpPr/>
      </dsp:nvSpPr>
      <dsp:spPr>
        <a:xfrm>
          <a:off x="2438338" y="2193315"/>
          <a:ext cx="133200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8338" y="2193315"/>
        <a:ext cx="1332004" cy="720001"/>
      </dsp:txXfrm>
    </dsp:sp>
    <dsp:sp modelId="{2AC215A7-34D7-45C0-85AF-F58079C7DEB8}">
      <dsp:nvSpPr>
        <dsp:cNvPr id="0" name=""/>
        <dsp:cNvSpPr/>
      </dsp:nvSpPr>
      <dsp:spPr>
        <a:xfrm>
          <a:off x="4418416" y="2193315"/>
          <a:ext cx="133200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18416" y="2193315"/>
        <a:ext cx="1332004" cy="72000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2999914" y="1394915"/>
          <a:ext cx="1454736" cy="88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737"/>
              </a:lnTo>
              <a:lnTo>
                <a:pt x="1454736" y="444737"/>
              </a:lnTo>
              <a:lnTo>
                <a:pt x="1454736" y="8894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660893" y="3245489"/>
          <a:ext cx="941827" cy="827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088"/>
              </a:lnTo>
              <a:lnTo>
                <a:pt x="941827" y="383088"/>
              </a:lnTo>
              <a:lnTo>
                <a:pt x="941827" y="8278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792607" y="3245489"/>
          <a:ext cx="868286" cy="827826"/>
        </a:xfrm>
        <a:custGeom>
          <a:avLst/>
          <a:gdLst/>
          <a:ahLst/>
          <a:cxnLst/>
          <a:rect l="0" t="0" r="0" b="0"/>
          <a:pathLst>
            <a:path>
              <a:moveTo>
                <a:pt x="868286" y="0"/>
              </a:moveTo>
              <a:lnTo>
                <a:pt x="868286" y="383088"/>
              </a:lnTo>
              <a:lnTo>
                <a:pt x="0" y="383088"/>
              </a:lnTo>
              <a:lnTo>
                <a:pt x="0" y="8278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660893" y="1394915"/>
          <a:ext cx="1339020" cy="889475"/>
        </a:xfrm>
        <a:custGeom>
          <a:avLst/>
          <a:gdLst/>
          <a:ahLst/>
          <a:cxnLst/>
          <a:rect l="0" t="0" r="0" b="0"/>
          <a:pathLst>
            <a:path>
              <a:moveTo>
                <a:pt x="1339020" y="0"/>
              </a:moveTo>
              <a:lnTo>
                <a:pt x="1339020" y="444737"/>
              </a:lnTo>
              <a:lnTo>
                <a:pt x="0" y="444737"/>
              </a:lnTo>
              <a:lnTo>
                <a:pt x="0" y="8894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721907" y="2992"/>
          <a:ext cx="2556012" cy="13919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21907" y="2992"/>
        <a:ext cx="2556012" cy="1391922"/>
      </dsp:txXfrm>
    </dsp:sp>
    <dsp:sp modelId="{19E62891-7B04-43F4-96E4-1DB4411BA228}">
      <dsp:nvSpPr>
        <dsp:cNvPr id="0" name=""/>
        <dsp:cNvSpPr/>
      </dsp:nvSpPr>
      <dsp:spPr>
        <a:xfrm>
          <a:off x="742892" y="2284390"/>
          <a:ext cx="1836003" cy="961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Regia</a:t>
          </a:r>
        </a:p>
      </dsp:txBody>
      <dsp:txXfrm>
        <a:off x="742892" y="2284390"/>
        <a:ext cx="1836003" cy="961099"/>
      </dsp:txXfrm>
    </dsp:sp>
    <dsp:sp modelId="{D02ADB12-5F30-452D-867E-67D60C04BE59}">
      <dsp:nvSpPr>
        <dsp:cNvPr id="0" name=""/>
        <dsp:cNvSpPr/>
      </dsp:nvSpPr>
      <dsp:spPr>
        <a:xfrm>
          <a:off x="0" y="4073315"/>
          <a:ext cx="1585214" cy="850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0" y="4073315"/>
        <a:ext cx="1585214" cy="850613"/>
      </dsp:txXfrm>
    </dsp:sp>
    <dsp:sp modelId="{9E9F911D-AFA6-4CB1-A715-37A4E278C53E}">
      <dsp:nvSpPr>
        <dsp:cNvPr id="0" name=""/>
        <dsp:cNvSpPr/>
      </dsp:nvSpPr>
      <dsp:spPr>
        <a:xfrm>
          <a:off x="1810113" y="4073315"/>
          <a:ext cx="1585214" cy="850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1810113" y="4073315"/>
        <a:ext cx="1585214" cy="850613"/>
      </dsp:txXfrm>
    </dsp:sp>
    <dsp:sp modelId="{44949337-B8D3-4FF5-9552-F8D34BDA42E5}">
      <dsp:nvSpPr>
        <dsp:cNvPr id="0" name=""/>
        <dsp:cNvSpPr/>
      </dsp:nvSpPr>
      <dsp:spPr>
        <a:xfrm>
          <a:off x="3536648" y="2284390"/>
          <a:ext cx="1836003" cy="961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3536648" y="2284390"/>
        <a:ext cx="1836003" cy="961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F9B50-6081-458A-8627-7F7E790BA94A}">
      <dsp:nvSpPr>
        <dsp:cNvPr id="0" name=""/>
        <dsp:cNvSpPr/>
      </dsp:nvSpPr>
      <dsp:spPr>
        <a:xfrm>
          <a:off x="1940636" y="1392202"/>
          <a:ext cx="467525" cy="1252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955"/>
              </a:lnTo>
              <a:lnTo>
                <a:pt x="467525" y="12529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126A2-5850-4BE5-9443-14CCA87CFB78}">
      <dsp:nvSpPr>
        <dsp:cNvPr id="0" name=""/>
        <dsp:cNvSpPr/>
      </dsp:nvSpPr>
      <dsp:spPr>
        <a:xfrm>
          <a:off x="1480269" y="1392202"/>
          <a:ext cx="460366" cy="1252955"/>
        </a:xfrm>
        <a:custGeom>
          <a:avLst/>
          <a:gdLst/>
          <a:ahLst/>
          <a:cxnLst/>
          <a:rect l="0" t="0" r="0" b="0"/>
          <a:pathLst>
            <a:path>
              <a:moveTo>
                <a:pt x="460366" y="0"/>
              </a:moveTo>
              <a:lnTo>
                <a:pt x="460366" y="1252955"/>
              </a:lnTo>
              <a:lnTo>
                <a:pt x="0" y="12529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3F0D3-C33A-4211-8852-FCE9DB3D6E8A}">
      <dsp:nvSpPr>
        <dsp:cNvPr id="0" name=""/>
        <dsp:cNvSpPr/>
      </dsp:nvSpPr>
      <dsp:spPr>
        <a:xfrm>
          <a:off x="1894339" y="1392202"/>
          <a:ext cx="91440" cy="2142203"/>
        </a:xfrm>
        <a:custGeom>
          <a:avLst/>
          <a:gdLst/>
          <a:ahLst/>
          <a:cxnLst/>
          <a:rect l="0" t="0" r="0" b="0"/>
          <a:pathLst>
            <a:path>
              <a:moveTo>
                <a:pt x="46296" y="0"/>
              </a:moveTo>
              <a:lnTo>
                <a:pt x="46296" y="1933375"/>
              </a:lnTo>
              <a:lnTo>
                <a:pt x="45720" y="1933375"/>
              </a:lnTo>
              <a:lnTo>
                <a:pt x="45720" y="21422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860639" y="276197"/>
          <a:ext cx="2159993" cy="1116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 Social</a:t>
          </a:r>
        </a:p>
      </dsp:txBody>
      <dsp:txXfrm>
        <a:off x="860639" y="276197"/>
        <a:ext cx="2159993" cy="1116004"/>
      </dsp:txXfrm>
    </dsp:sp>
    <dsp:sp modelId="{FC74B5C8-FA7D-4472-8EDA-B13A79EFD391}">
      <dsp:nvSpPr>
        <dsp:cNvPr id="0" name=""/>
        <dsp:cNvSpPr/>
      </dsp:nvSpPr>
      <dsp:spPr>
        <a:xfrm>
          <a:off x="1199924" y="3534405"/>
          <a:ext cx="1480269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1199924" y="3534405"/>
        <a:ext cx="1480269" cy="828001"/>
      </dsp:txXfrm>
    </dsp:sp>
    <dsp:sp modelId="{69633536-CB0D-4355-B613-41AA3DEC4F2D}">
      <dsp:nvSpPr>
        <dsp:cNvPr id="0" name=""/>
        <dsp:cNvSpPr/>
      </dsp:nvSpPr>
      <dsp:spPr>
        <a:xfrm>
          <a:off x="0" y="2231157"/>
          <a:ext cx="1480269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0" y="2231157"/>
        <a:ext cx="1480269" cy="828001"/>
      </dsp:txXfrm>
    </dsp:sp>
    <dsp:sp modelId="{DFC8791C-93A4-4A2B-B725-77212759A982}">
      <dsp:nvSpPr>
        <dsp:cNvPr id="0" name=""/>
        <dsp:cNvSpPr/>
      </dsp:nvSpPr>
      <dsp:spPr>
        <a:xfrm>
          <a:off x="2408161" y="2231157"/>
          <a:ext cx="1480269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408161" y="2231157"/>
        <a:ext cx="1480269" cy="82800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2438556" y="3170486"/>
          <a:ext cx="91440" cy="4149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9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2438556" y="1582642"/>
          <a:ext cx="91440" cy="46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7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139369" y="86050"/>
          <a:ext cx="2689813" cy="1496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</a:p>
      </dsp:txBody>
      <dsp:txXfrm>
        <a:off x="1139369" y="86050"/>
        <a:ext cx="2689813" cy="1496591"/>
      </dsp:txXfrm>
    </dsp:sp>
    <dsp:sp modelId="{BFFA5F52-C6F8-4DB0-84FB-63B6D66FDD0B}">
      <dsp:nvSpPr>
        <dsp:cNvPr id="0" name=""/>
        <dsp:cNvSpPr/>
      </dsp:nvSpPr>
      <dsp:spPr>
        <a:xfrm>
          <a:off x="1400315" y="2046386"/>
          <a:ext cx="2167920" cy="112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Orquesta</a:t>
          </a:r>
        </a:p>
      </dsp:txBody>
      <dsp:txXfrm>
        <a:off x="1400315" y="2046386"/>
        <a:ext cx="2167920" cy="1124099"/>
      </dsp:txXfrm>
    </dsp:sp>
    <dsp:sp modelId="{3BED58B0-8A60-4306-8AB1-8838D7CECDC5}">
      <dsp:nvSpPr>
        <dsp:cNvPr id="0" name=""/>
        <dsp:cNvSpPr/>
      </dsp:nvSpPr>
      <dsp:spPr>
        <a:xfrm>
          <a:off x="1555662" y="3585402"/>
          <a:ext cx="1857227" cy="138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Músicos(as)</a:t>
          </a:r>
        </a:p>
      </dsp:txBody>
      <dsp:txXfrm>
        <a:off x="1555662" y="3585402"/>
        <a:ext cx="1857227" cy="138261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064081" y="717587"/>
          <a:ext cx="199251" cy="1743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361"/>
              </a:lnTo>
              <a:lnTo>
                <a:pt x="199251" y="17433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3874028" y="717587"/>
          <a:ext cx="190053" cy="1743648"/>
        </a:xfrm>
        <a:custGeom>
          <a:avLst/>
          <a:gdLst/>
          <a:ahLst/>
          <a:cxnLst/>
          <a:rect l="0" t="0" r="0" b="0"/>
          <a:pathLst>
            <a:path>
              <a:moveTo>
                <a:pt x="190053" y="0"/>
              </a:moveTo>
              <a:lnTo>
                <a:pt x="190053" y="1743648"/>
              </a:lnTo>
              <a:lnTo>
                <a:pt x="0" y="17436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064081" y="717587"/>
          <a:ext cx="199251" cy="1160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770"/>
              </a:lnTo>
              <a:lnTo>
                <a:pt x="199251" y="11607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874028" y="717587"/>
          <a:ext cx="190053" cy="1161057"/>
        </a:xfrm>
        <a:custGeom>
          <a:avLst/>
          <a:gdLst/>
          <a:ahLst/>
          <a:cxnLst/>
          <a:rect l="0" t="0" r="0" b="0"/>
          <a:pathLst>
            <a:path>
              <a:moveTo>
                <a:pt x="190053" y="0"/>
              </a:moveTo>
              <a:lnTo>
                <a:pt x="190053" y="1161057"/>
              </a:lnTo>
              <a:lnTo>
                <a:pt x="0" y="1161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064081" y="717587"/>
          <a:ext cx="199251" cy="578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180"/>
              </a:lnTo>
              <a:lnTo>
                <a:pt x="199251" y="5781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3874028" y="717587"/>
          <a:ext cx="190053" cy="578467"/>
        </a:xfrm>
        <a:custGeom>
          <a:avLst/>
          <a:gdLst/>
          <a:ahLst/>
          <a:cxnLst/>
          <a:rect l="0" t="0" r="0" b="0"/>
          <a:pathLst>
            <a:path>
              <a:moveTo>
                <a:pt x="190053" y="0"/>
              </a:moveTo>
              <a:lnTo>
                <a:pt x="190053" y="578467"/>
              </a:lnTo>
              <a:lnTo>
                <a:pt x="0" y="5784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018361" y="717587"/>
          <a:ext cx="91440" cy="23656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1969"/>
              </a:lnTo>
              <a:lnTo>
                <a:pt x="52913" y="2281969"/>
              </a:lnTo>
              <a:lnTo>
                <a:pt x="52913" y="23656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6351331" y="3677484"/>
          <a:ext cx="203476" cy="1855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455"/>
              </a:lnTo>
              <a:lnTo>
                <a:pt x="203476" y="18554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351331" y="3677484"/>
          <a:ext cx="203635" cy="1182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553"/>
              </a:lnTo>
              <a:lnTo>
                <a:pt x="203635" y="11825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6202432" y="3677484"/>
          <a:ext cx="148898" cy="1184398"/>
        </a:xfrm>
        <a:custGeom>
          <a:avLst/>
          <a:gdLst/>
          <a:ahLst/>
          <a:cxnLst/>
          <a:rect l="0" t="0" r="0" b="0"/>
          <a:pathLst>
            <a:path>
              <a:moveTo>
                <a:pt x="148898" y="0"/>
              </a:moveTo>
              <a:lnTo>
                <a:pt x="148898" y="1184398"/>
              </a:lnTo>
              <a:lnTo>
                <a:pt x="0" y="11843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351331" y="3677484"/>
          <a:ext cx="196708" cy="523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006"/>
              </a:lnTo>
              <a:lnTo>
                <a:pt x="196708" y="5230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6202432" y="3677484"/>
          <a:ext cx="148898" cy="523006"/>
        </a:xfrm>
        <a:custGeom>
          <a:avLst/>
          <a:gdLst/>
          <a:ahLst/>
          <a:cxnLst/>
          <a:rect l="0" t="0" r="0" b="0"/>
          <a:pathLst>
            <a:path>
              <a:moveTo>
                <a:pt x="148898" y="0"/>
              </a:moveTo>
              <a:lnTo>
                <a:pt x="148898" y="523006"/>
              </a:lnTo>
              <a:lnTo>
                <a:pt x="0" y="5230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064081" y="717587"/>
          <a:ext cx="2287250" cy="235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317"/>
              </a:lnTo>
              <a:lnTo>
                <a:pt x="2287250" y="2274317"/>
              </a:lnTo>
              <a:lnTo>
                <a:pt x="2287250" y="23580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551115" y="3677703"/>
          <a:ext cx="141134" cy="1804546"/>
        </a:xfrm>
        <a:custGeom>
          <a:avLst/>
          <a:gdLst/>
          <a:ahLst/>
          <a:cxnLst/>
          <a:rect l="0" t="0" r="0" b="0"/>
          <a:pathLst>
            <a:path>
              <a:moveTo>
                <a:pt x="141134" y="0"/>
              </a:moveTo>
              <a:lnTo>
                <a:pt x="141134" y="1804546"/>
              </a:lnTo>
              <a:lnTo>
                <a:pt x="0" y="18045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1692250" y="3677703"/>
          <a:ext cx="158216" cy="1155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629"/>
              </a:lnTo>
              <a:lnTo>
                <a:pt x="158216" y="11556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551115" y="3677703"/>
          <a:ext cx="141134" cy="1155629"/>
        </a:xfrm>
        <a:custGeom>
          <a:avLst/>
          <a:gdLst/>
          <a:ahLst/>
          <a:cxnLst/>
          <a:rect l="0" t="0" r="0" b="0"/>
          <a:pathLst>
            <a:path>
              <a:moveTo>
                <a:pt x="141134" y="0"/>
              </a:moveTo>
              <a:lnTo>
                <a:pt x="141134" y="1155629"/>
              </a:lnTo>
              <a:lnTo>
                <a:pt x="0" y="11556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1692250" y="3677703"/>
          <a:ext cx="158216" cy="486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374"/>
              </a:lnTo>
              <a:lnTo>
                <a:pt x="158216" y="4863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551115" y="3677703"/>
          <a:ext cx="141134" cy="486374"/>
        </a:xfrm>
        <a:custGeom>
          <a:avLst/>
          <a:gdLst/>
          <a:ahLst/>
          <a:cxnLst/>
          <a:rect l="0" t="0" r="0" b="0"/>
          <a:pathLst>
            <a:path>
              <a:moveTo>
                <a:pt x="141134" y="0"/>
              </a:moveTo>
              <a:lnTo>
                <a:pt x="141134" y="486374"/>
              </a:lnTo>
              <a:lnTo>
                <a:pt x="0" y="4863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7D46E-82F7-4557-A8E8-24D492C161FF}">
      <dsp:nvSpPr>
        <dsp:cNvPr id="0" name=""/>
        <dsp:cNvSpPr/>
      </dsp:nvSpPr>
      <dsp:spPr>
        <a:xfrm>
          <a:off x="1692250" y="3677703"/>
          <a:ext cx="158218" cy="1804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546"/>
              </a:lnTo>
              <a:lnTo>
                <a:pt x="158218" y="18045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692250" y="717587"/>
          <a:ext cx="2371830" cy="2358012"/>
        </a:xfrm>
        <a:custGeom>
          <a:avLst/>
          <a:gdLst/>
          <a:ahLst/>
          <a:cxnLst/>
          <a:rect l="0" t="0" r="0" b="0"/>
          <a:pathLst>
            <a:path>
              <a:moveTo>
                <a:pt x="2371830" y="0"/>
              </a:moveTo>
              <a:lnTo>
                <a:pt x="2371830" y="2274317"/>
              </a:lnTo>
              <a:lnTo>
                <a:pt x="0" y="2274317"/>
              </a:lnTo>
              <a:lnTo>
                <a:pt x="0" y="23580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982672" y="156678"/>
          <a:ext cx="2162818" cy="560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Dirección de Cultura Física y 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2672" y="156678"/>
        <a:ext cx="2162818" cy="560909"/>
      </dsp:txXfrm>
    </dsp:sp>
    <dsp:sp modelId="{48FCCE86-1B3A-4663-AC1B-92EE4DF9C8B2}">
      <dsp:nvSpPr>
        <dsp:cNvPr id="0" name=""/>
        <dsp:cNvSpPr/>
      </dsp:nvSpPr>
      <dsp:spPr>
        <a:xfrm>
          <a:off x="882812" y="3075600"/>
          <a:ext cx="1618875" cy="6021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82812" y="3075600"/>
        <a:ext cx="1618875" cy="602103"/>
      </dsp:txXfrm>
    </dsp:sp>
    <dsp:sp modelId="{1759FA9E-04AD-4812-A3A5-16BC2732D6EE}">
      <dsp:nvSpPr>
        <dsp:cNvPr id="0" name=""/>
        <dsp:cNvSpPr/>
      </dsp:nvSpPr>
      <dsp:spPr>
        <a:xfrm>
          <a:off x="1850469" y="5219268"/>
          <a:ext cx="1479111" cy="52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50469" y="5219268"/>
        <a:ext cx="1479111" cy="525964"/>
      </dsp:txXfrm>
    </dsp:sp>
    <dsp:sp modelId="{DD7FF7A3-DFD8-4E1B-946C-B0A2C5F311DB}">
      <dsp:nvSpPr>
        <dsp:cNvPr id="0" name=""/>
        <dsp:cNvSpPr/>
      </dsp:nvSpPr>
      <dsp:spPr>
        <a:xfrm>
          <a:off x="72004" y="3901095"/>
          <a:ext cx="1479111" cy="52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Deporte Ciudadano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72004" y="3901095"/>
        <a:ext cx="1479111" cy="525964"/>
      </dsp:txXfrm>
    </dsp:sp>
    <dsp:sp modelId="{01C90863-4FFC-42E2-996A-A2EF500EEE75}">
      <dsp:nvSpPr>
        <dsp:cNvPr id="0" name=""/>
        <dsp:cNvSpPr/>
      </dsp:nvSpPr>
      <dsp:spPr>
        <a:xfrm>
          <a:off x="1850467" y="3901095"/>
          <a:ext cx="1479111" cy="52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Natación</a:t>
          </a:r>
        </a:p>
      </dsp:txBody>
      <dsp:txXfrm>
        <a:off x="1850467" y="3901095"/>
        <a:ext cx="1479111" cy="525964"/>
      </dsp:txXfrm>
    </dsp:sp>
    <dsp:sp modelId="{4B843E2F-EE2D-4C98-85EF-5B1F03A15805}">
      <dsp:nvSpPr>
        <dsp:cNvPr id="0" name=""/>
        <dsp:cNvSpPr/>
      </dsp:nvSpPr>
      <dsp:spPr>
        <a:xfrm>
          <a:off x="72004" y="4570351"/>
          <a:ext cx="1479111" cy="52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004" y="4570351"/>
        <a:ext cx="1479111" cy="525964"/>
      </dsp:txXfrm>
    </dsp:sp>
    <dsp:sp modelId="{F7481589-9C1E-4C06-A8C0-BD5C63C6C77A}">
      <dsp:nvSpPr>
        <dsp:cNvPr id="0" name=""/>
        <dsp:cNvSpPr/>
      </dsp:nvSpPr>
      <dsp:spPr>
        <a:xfrm>
          <a:off x="1850467" y="4570351"/>
          <a:ext cx="1479111" cy="52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Selectivo</a:t>
          </a:r>
        </a:p>
      </dsp:txBody>
      <dsp:txXfrm>
        <a:off x="1850467" y="4570351"/>
        <a:ext cx="1479111" cy="525964"/>
      </dsp:txXfrm>
    </dsp:sp>
    <dsp:sp modelId="{D8AE5DD6-8EDD-4661-8DF6-48E8E03125CA}">
      <dsp:nvSpPr>
        <dsp:cNvPr id="0" name=""/>
        <dsp:cNvSpPr/>
      </dsp:nvSpPr>
      <dsp:spPr>
        <a:xfrm>
          <a:off x="72004" y="5219268"/>
          <a:ext cx="1479111" cy="52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de Área 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004" y="5219268"/>
        <a:ext cx="1479111" cy="525964"/>
      </dsp:txXfrm>
    </dsp:sp>
    <dsp:sp modelId="{D4E2BA58-BB11-413D-A5EC-CBAF4B797ABE}">
      <dsp:nvSpPr>
        <dsp:cNvPr id="0" name=""/>
        <dsp:cNvSpPr/>
      </dsp:nvSpPr>
      <dsp:spPr>
        <a:xfrm>
          <a:off x="5541893" y="3075600"/>
          <a:ext cx="1618875" cy="601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Planeación</a:t>
          </a:r>
        </a:p>
      </dsp:txBody>
      <dsp:txXfrm>
        <a:off x="5541893" y="3075600"/>
        <a:ext cx="1618875" cy="601884"/>
      </dsp:txXfrm>
    </dsp:sp>
    <dsp:sp modelId="{923FA23E-A418-4062-900F-1FCC2EF62FC7}">
      <dsp:nvSpPr>
        <dsp:cNvPr id="0" name=""/>
        <dsp:cNvSpPr/>
      </dsp:nvSpPr>
      <dsp:spPr>
        <a:xfrm>
          <a:off x="4723321" y="3937348"/>
          <a:ext cx="1479111" cy="526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4723321" y="3937348"/>
        <a:ext cx="1479111" cy="526287"/>
      </dsp:txXfrm>
    </dsp:sp>
    <dsp:sp modelId="{86FF3132-3E5B-4DBB-8F73-CC6AC21334F9}">
      <dsp:nvSpPr>
        <dsp:cNvPr id="0" name=""/>
        <dsp:cNvSpPr/>
      </dsp:nvSpPr>
      <dsp:spPr>
        <a:xfrm>
          <a:off x="6548040" y="3937348"/>
          <a:ext cx="1479111" cy="526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</a:t>
          </a:r>
        </a:p>
      </dsp:txBody>
      <dsp:txXfrm>
        <a:off x="6548040" y="3937348"/>
        <a:ext cx="1479111" cy="526287"/>
      </dsp:txXfrm>
    </dsp:sp>
    <dsp:sp modelId="{94C488EF-E173-4203-B39A-A2F71DF7152B}">
      <dsp:nvSpPr>
        <dsp:cNvPr id="0" name=""/>
        <dsp:cNvSpPr/>
      </dsp:nvSpPr>
      <dsp:spPr>
        <a:xfrm>
          <a:off x="4723321" y="4598739"/>
          <a:ext cx="1479111" cy="526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23321" y="4598739"/>
        <a:ext cx="1479111" cy="526287"/>
      </dsp:txXfrm>
    </dsp:sp>
    <dsp:sp modelId="{23AEAB90-D66E-4C24-AC58-79C7959CF7DF}">
      <dsp:nvSpPr>
        <dsp:cNvPr id="0" name=""/>
        <dsp:cNvSpPr/>
      </dsp:nvSpPr>
      <dsp:spPr>
        <a:xfrm>
          <a:off x="6554967" y="4596894"/>
          <a:ext cx="1479111" cy="526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54967" y="4596894"/>
        <a:ext cx="1479111" cy="526287"/>
      </dsp:txXfrm>
    </dsp:sp>
    <dsp:sp modelId="{80DAF57B-6F3A-4C8B-A74A-7A38EEE03DDD}">
      <dsp:nvSpPr>
        <dsp:cNvPr id="0" name=""/>
        <dsp:cNvSpPr/>
      </dsp:nvSpPr>
      <dsp:spPr>
        <a:xfrm>
          <a:off x="6554807" y="5269796"/>
          <a:ext cx="1479111" cy="526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54807" y="5269796"/>
        <a:ext cx="1479111" cy="526287"/>
      </dsp:txXfrm>
    </dsp:sp>
    <dsp:sp modelId="{81A27537-C461-47F0-B34F-42C3D086165D}">
      <dsp:nvSpPr>
        <dsp:cNvPr id="0" name=""/>
        <dsp:cNvSpPr/>
      </dsp:nvSpPr>
      <dsp:spPr>
        <a:xfrm>
          <a:off x="3261837" y="3083252"/>
          <a:ext cx="1618875" cy="601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61837" y="3083252"/>
        <a:ext cx="1618875" cy="601884"/>
      </dsp:txXfrm>
    </dsp:sp>
    <dsp:sp modelId="{D471276E-15DB-4607-B221-1200AEDD62F0}">
      <dsp:nvSpPr>
        <dsp:cNvPr id="0" name=""/>
        <dsp:cNvSpPr/>
      </dsp:nvSpPr>
      <dsp:spPr>
        <a:xfrm>
          <a:off x="2666457" y="1058340"/>
          <a:ext cx="1207570" cy="4754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666457" y="1058340"/>
        <a:ext cx="1207570" cy="475427"/>
      </dsp:txXfrm>
    </dsp:sp>
    <dsp:sp modelId="{FB41900A-FAD5-43F7-BC70-49699BF04225}">
      <dsp:nvSpPr>
        <dsp:cNvPr id="0" name=""/>
        <dsp:cNvSpPr/>
      </dsp:nvSpPr>
      <dsp:spPr>
        <a:xfrm>
          <a:off x="4263333" y="1058053"/>
          <a:ext cx="1207570" cy="4754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63333" y="1058053"/>
        <a:ext cx="1207570" cy="475427"/>
      </dsp:txXfrm>
    </dsp:sp>
    <dsp:sp modelId="{03F7B51C-13DD-4428-982A-38057E45B74B}">
      <dsp:nvSpPr>
        <dsp:cNvPr id="0" name=""/>
        <dsp:cNvSpPr/>
      </dsp:nvSpPr>
      <dsp:spPr>
        <a:xfrm>
          <a:off x="2666457" y="1640931"/>
          <a:ext cx="1207570" cy="4754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2666457" y="1640931"/>
        <a:ext cx="1207570" cy="475427"/>
      </dsp:txXfrm>
    </dsp:sp>
    <dsp:sp modelId="{B4E630E5-A943-410F-A0C3-EA9EEDD61BE3}">
      <dsp:nvSpPr>
        <dsp:cNvPr id="0" name=""/>
        <dsp:cNvSpPr/>
      </dsp:nvSpPr>
      <dsp:spPr>
        <a:xfrm>
          <a:off x="4263333" y="1640644"/>
          <a:ext cx="1207570" cy="4754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4263333" y="1640644"/>
        <a:ext cx="1207570" cy="475427"/>
      </dsp:txXfrm>
    </dsp:sp>
    <dsp:sp modelId="{278E7FE3-7D1B-4B00-8129-22A19AEF4BDC}">
      <dsp:nvSpPr>
        <dsp:cNvPr id="0" name=""/>
        <dsp:cNvSpPr/>
      </dsp:nvSpPr>
      <dsp:spPr>
        <a:xfrm>
          <a:off x="2666457" y="2223521"/>
          <a:ext cx="1207570" cy="4754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2666457" y="2223521"/>
        <a:ext cx="1207570" cy="475427"/>
      </dsp:txXfrm>
    </dsp:sp>
    <dsp:sp modelId="{0EF93B45-F6A4-4BCB-A16F-782D2EFE9663}">
      <dsp:nvSpPr>
        <dsp:cNvPr id="0" name=""/>
        <dsp:cNvSpPr/>
      </dsp:nvSpPr>
      <dsp:spPr>
        <a:xfrm>
          <a:off x="4263333" y="2223234"/>
          <a:ext cx="1207570" cy="4754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4263333" y="2223234"/>
        <a:ext cx="1207570" cy="47542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48329"/>
          <a:ext cx="91440" cy="634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45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18231" y="71482"/>
          <a:ext cx="2340001" cy="11768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18231" y="71482"/>
        <a:ext cx="2340001" cy="1176847"/>
      </dsp:txXfrm>
    </dsp:sp>
    <dsp:sp modelId="{6EFBC02F-1F2E-4453-81E3-036FBB56D2B8}">
      <dsp:nvSpPr>
        <dsp:cNvPr id="0" name=""/>
        <dsp:cNvSpPr/>
      </dsp:nvSpPr>
      <dsp:spPr>
        <a:xfrm>
          <a:off x="1152231" y="1882860"/>
          <a:ext cx="1872001" cy="2195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</a:p>
      </dsp:txBody>
      <dsp:txXfrm>
        <a:off x="1152231" y="1882860"/>
        <a:ext cx="1872001" cy="219599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30422" y="1311047"/>
          <a:ext cx="210514" cy="604643"/>
        </a:xfrm>
        <a:custGeom>
          <a:avLst/>
          <a:gdLst/>
          <a:ahLst/>
          <a:cxnLst/>
          <a:rect l="0" t="0" r="0" b="0"/>
          <a:pathLst>
            <a:path>
              <a:moveTo>
                <a:pt x="210514" y="0"/>
              </a:moveTo>
              <a:lnTo>
                <a:pt x="210514" y="604643"/>
              </a:lnTo>
              <a:lnTo>
                <a:pt x="0" y="604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6E7B8-41E3-4BD9-887E-B38DB4FD835C}">
      <dsp:nvSpPr>
        <dsp:cNvPr id="0" name=""/>
        <dsp:cNvSpPr/>
      </dsp:nvSpPr>
      <dsp:spPr>
        <a:xfrm>
          <a:off x="5193042" y="3062604"/>
          <a:ext cx="171727" cy="2204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376"/>
              </a:lnTo>
              <a:lnTo>
                <a:pt x="171727" y="22043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5193042" y="3062604"/>
          <a:ext cx="164267" cy="1108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518"/>
              </a:lnTo>
              <a:lnTo>
                <a:pt x="164267" y="11085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5035950" y="3062604"/>
          <a:ext cx="157092" cy="2204376"/>
        </a:xfrm>
        <a:custGeom>
          <a:avLst/>
          <a:gdLst/>
          <a:ahLst/>
          <a:cxnLst/>
          <a:rect l="0" t="0" r="0" b="0"/>
          <a:pathLst>
            <a:path>
              <a:moveTo>
                <a:pt x="157092" y="0"/>
              </a:moveTo>
              <a:lnTo>
                <a:pt x="157092" y="2204376"/>
              </a:lnTo>
              <a:lnTo>
                <a:pt x="0" y="22043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028490" y="3062604"/>
          <a:ext cx="164552" cy="1108518"/>
        </a:xfrm>
        <a:custGeom>
          <a:avLst/>
          <a:gdLst/>
          <a:ahLst/>
          <a:cxnLst/>
          <a:rect l="0" t="0" r="0" b="0"/>
          <a:pathLst>
            <a:path>
              <a:moveTo>
                <a:pt x="164552" y="0"/>
              </a:moveTo>
              <a:lnTo>
                <a:pt x="164552" y="1108518"/>
              </a:lnTo>
              <a:lnTo>
                <a:pt x="0" y="11085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40936" y="1311047"/>
          <a:ext cx="1552106" cy="1250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224"/>
              </a:lnTo>
              <a:lnTo>
                <a:pt x="1552106" y="1185224"/>
              </a:lnTo>
              <a:lnTo>
                <a:pt x="1552106" y="12502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1878935" y="3063732"/>
          <a:ext cx="240335" cy="1543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676"/>
              </a:lnTo>
              <a:lnTo>
                <a:pt x="240335" y="15436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1662974" y="3063732"/>
          <a:ext cx="215960" cy="1543676"/>
        </a:xfrm>
        <a:custGeom>
          <a:avLst/>
          <a:gdLst/>
          <a:ahLst/>
          <a:cxnLst/>
          <a:rect l="0" t="0" r="0" b="0"/>
          <a:pathLst>
            <a:path>
              <a:moveTo>
                <a:pt x="215960" y="0"/>
              </a:moveTo>
              <a:lnTo>
                <a:pt x="215960" y="1543676"/>
              </a:lnTo>
              <a:lnTo>
                <a:pt x="0" y="15436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1878935" y="3063732"/>
          <a:ext cx="240335" cy="715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870"/>
              </a:lnTo>
              <a:lnTo>
                <a:pt x="240335" y="7158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1662974" y="3063732"/>
          <a:ext cx="215960" cy="715870"/>
        </a:xfrm>
        <a:custGeom>
          <a:avLst/>
          <a:gdLst/>
          <a:ahLst/>
          <a:cxnLst/>
          <a:rect l="0" t="0" r="0" b="0"/>
          <a:pathLst>
            <a:path>
              <a:moveTo>
                <a:pt x="215960" y="0"/>
              </a:moveTo>
              <a:lnTo>
                <a:pt x="215960" y="715870"/>
              </a:lnTo>
              <a:lnTo>
                <a:pt x="0" y="7158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1878935" y="1311047"/>
          <a:ext cx="1762000" cy="1251409"/>
        </a:xfrm>
        <a:custGeom>
          <a:avLst/>
          <a:gdLst/>
          <a:ahLst/>
          <a:cxnLst/>
          <a:rect l="0" t="0" r="0" b="0"/>
          <a:pathLst>
            <a:path>
              <a:moveTo>
                <a:pt x="1762000" y="0"/>
              </a:moveTo>
              <a:lnTo>
                <a:pt x="1762000" y="1186351"/>
              </a:lnTo>
              <a:lnTo>
                <a:pt x="0" y="1186351"/>
              </a:lnTo>
              <a:lnTo>
                <a:pt x="0" y="12514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740937" y="453344"/>
          <a:ext cx="1799997" cy="857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740937" y="453344"/>
        <a:ext cx="1799997" cy="857702"/>
      </dsp:txXfrm>
    </dsp:sp>
    <dsp:sp modelId="{EEA40343-2367-430C-9F9D-F95276D86A7F}">
      <dsp:nvSpPr>
        <dsp:cNvPr id="0" name=""/>
        <dsp:cNvSpPr/>
      </dsp:nvSpPr>
      <dsp:spPr>
        <a:xfrm>
          <a:off x="1277824" y="2562456"/>
          <a:ext cx="1202222" cy="501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77824" y="2562456"/>
        <a:ext cx="1202222" cy="501275"/>
      </dsp:txXfrm>
    </dsp:sp>
    <dsp:sp modelId="{440B497E-2F6A-4933-AC44-DFB4CFDF335A}">
      <dsp:nvSpPr>
        <dsp:cNvPr id="0" name=""/>
        <dsp:cNvSpPr/>
      </dsp:nvSpPr>
      <dsp:spPr>
        <a:xfrm>
          <a:off x="580737" y="3501313"/>
          <a:ext cx="1082237" cy="5565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sp:txBody>
      <dsp:txXfrm>
        <a:off x="580737" y="3501313"/>
        <a:ext cx="1082237" cy="556577"/>
      </dsp:txXfrm>
    </dsp:sp>
    <dsp:sp modelId="{80800B27-C2EF-457D-9BF9-06FB558ACE70}">
      <dsp:nvSpPr>
        <dsp:cNvPr id="0" name=""/>
        <dsp:cNvSpPr/>
      </dsp:nvSpPr>
      <dsp:spPr>
        <a:xfrm>
          <a:off x="2119271" y="3501313"/>
          <a:ext cx="1082237" cy="5565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2119271" y="3501313"/>
        <a:ext cx="1082237" cy="556577"/>
      </dsp:txXfrm>
    </dsp:sp>
    <dsp:sp modelId="{C6880A2E-438C-4B59-8DCC-837F57D956DB}">
      <dsp:nvSpPr>
        <dsp:cNvPr id="0" name=""/>
        <dsp:cNvSpPr/>
      </dsp:nvSpPr>
      <dsp:spPr>
        <a:xfrm>
          <a:off x="580737" y="4329119"/>
          <a:ext cx="1082237" cy="5565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Mantenimiento</a:t>
          </a:r>
        </a:p>
      </dsp:txBody>
      <dsp:txXfrm>
        <a:off x="580737" y="4329119"/>
        <a:ext cx="1082237" cy="556577"/>
      </dsp:txXfrm>
    </dsp:sp>
    <dsp:sp modelId="{67478183-57FC-42AE-8396-57ABB052EA34}">
      <dsp:nvSpPr>
        <dsp:cNvPr id="0" name=""/>
        <dsp:cNvSpPr/>
      </dsp:nvSpPr>
      <dsp:spPr>
        <a:xfrm>
          <a:off x="2119271" y="4329119"/>
          <a:ext cx="1082237" cy="5565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sp:txBody>
      <dsp:txXfrm>
        <a:off x="2119271" y="4329119"/>
        <a:ext cx="1082237" cy="556577"/>
      </dsp:txXfrm>
    </dsp:sp>
    <dsp:sp modelId="{FC7A6262-42A4-4D23-AED8-7DC580203F43}">
      <dsp:nvSpPr>
        <dsp:cNvPr id="0" name=""/>
        <dsp:cNvSpPr/>
      </dsp:nvSpPr>
      <dsp:spPr>
        <a:xfrm>
          <a:off x="4591931" y="2561328"/>
          <a:ext cx="1202222" cy="501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91931" y="2561328"/>
        <a:ext cx="1202222" cy="501275"/>
      </dsp:txXfrm>
    </dsp:sp>
    <dsp:sp modelId="{B342C0FA-D607-4E01-95C5-708F1117E5C4}">
      <dsp:nvSpPr>
        <dsp:cNvPr id="0" name=""/>
        <dsp:cNvSpPr/>
      </dsp:nvSpPr>
      <dsp:spPr>
        <a:xfrm>
          <a:off x="3810417" y="3471163"/>
          <a:ext cx="1218072" cy="1399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</a:p>
      </dsp:txBody>
      <dsp:txXfrm>
        <a:off x="3810417" y="3471163"/>
        <a:ext cx="1218072" cy="1399917"/>
      </dsp:txXfrm>
    </dsp:sp>
    <dsp:sp modelId="{109AEACF-2030-482A-9F3F-831A46BC59CA}">
      <dsp:nvSpPr>
        <dsp:cNvPr id="0" name=""/>
        <dsp:cNvSpPr/>
      </dsp:nvSpPr>
      <dsp:spPr>
        <a:xfrm>
          <a:off x="3817877" y="5068605"/>
          <a:ext cx="1218072" cy="396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sp:txBody>
      <dsp:txXfrm>
        <a:off x="3817877" y="5068605"/>
        <a:ext cx="1218072" cy="396749"/>
      </dsp:txXfrm>
    </dsp:sp>
    <dsp:sp modelId="{09E97D8D-67AB-4B92-B1A5-E1A93D9768A6}">
      <dsp:nvSpPr>
        <dsp:cNvPr id="0" name=""/>
        <dsp:cNvSpPr/>
      </dsp:nvSpPr>
      <dsp:spPr>
        <a:xfrm>
          <a:off x="5357310" y="3471163"/>
          <a:ext cx="1218072" cy="1399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</a:p>
      </dsp:txBody>
      <dsp:txXfrm>
        <a:off x="5357310" y="3471163"/>
        <a:ext cx="1218072" cy="1399917"/>
      </dsp:txXfrm>
    </dsp:sp>
    <dsp:sp modelId="{69FC8A1F-8458-4E88-981B-B62477E71EC4}">
      <dsp:nvSpPr>
        <dsp:cNvPr id="0" name=""/>
        <dsp:cNvSpPr/>
      </dsp:nvSpPr>
      <dsp:spPr>
        <a:xfrm>
          <a:off x="5364770" y="5068605"/>
          <a:ext cx="1218072" cy="396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64770" y="5068605"/>
        <a:ext cx="1218072" cy="396749"/>
      </dsp:txXfrm>
    </dsp:sp>
    <dsp:sp modelId="{4C330964-E5CA-4C02-A01D-8A2EE83E9780}">
      <dsp:nvSpPr>
        <dsp:cNvPr id="0" name=""/>
        <dsp:cNvSpPr/>
      </dsp:nvSpPr>
      <dsp:spPr>
        <a:xfrm>
          <a:off x="2283312" y="1645781"/>
          <a:ext cx="1147109" cy="539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Secretarias(os)</a:t>
          </a:r>
        </a:p>
      </dsp:txBody>
      <dsp:txXfrm>
        <a:off x="2283312" y="1645781"/>
        <a:ext cx="1147109" cy="53981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3410540" y="2739227"/>
          <a:ext cx="91440" cy="5648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8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3456260" y="2739227"/>
          <a:ext cx="2478227" cy="564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142"/>
              </a:lnTo>
              <a:lnTo>
                <a:pt x="2478227" y="306142"/>
              </a:lnTo>
              <a:lnTo>
                <a:pt x="2478227" y="5648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78278" y="2739227"/>
          <a:ext cx="2477981" cy="566380"/>
        </a:xfrm>
        <a:custGeom>
          <a:avLst/>
          <a:gdLst/>
          <a:ahLst/>
          <a:cxnLst/>
          <a:rect l="0" t="0" r="0" b="0"/>
          <a:pathLst>
            <a:path>
              <a:moveTo>
                <a:pt x="2477981" y="0"/>
              </a:moveTo>
              <a:lnTo>
                <a:pt x="2477981" y="307657"/>
              </a:lnTo>
              <a:lnTo>
                <a:pt x="0" y="307657"/>
              </a:lnTo>
              <a:lnTo>
                <a:pt x="0" y="5663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3410540" y="1345551"/>
          <a:ext cx="91440" cy="5296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6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2430265" y="216018"/>
          <a:ext cx="2051989" cy="1129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430265" y="216018"/>
        <a:ext cx="2051989" cy="1129532"/>
      </dsp:txXfrm>
    </dsp:sp>
    <dsp:sp modelId="{94C7EDBA-BCD6-4A4D-B6F8-C772F26D1FC5}">
      <dsp:nvSpPr>
        <dsp:cNvPr id="0" name=""/>
        <dsp:cNvSpPr/>
      </dsp:nvSpPr>
      <dsp:spPr>
        <a:xfrm>
          <a:off x="2664261" y="1875230"/>
          <a:ext cx="1583997" cy="86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Adaptado</a:t>
          </a:r>
        </a:p>
      </dsp:txBody>
      <dsp:txXfrm>
        <a:off x="2664261" y="1875230"/>
        <a:ext cx="1583997" cy="863997"/>
      </dsp:txXfrm>
    </dsp:sp>
    <dsp:sp modelId="{A5D29336-0AF0-4111-A45C-A220EB0D16F6}">
      <dsp:nvSpPr>
        <dsp:cNvPr id="0" name=""/>
        <dsp:cNvSpPr/>
      </dsp:nvSpPr>
      <dsp:spPr>
        <a:xfrm>
          <a:off x="0" y="3305608"/>
          <a:ext cx="1956557" cy="1007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0" y="3305608"/>
        <a:ext cx="1956557" cy="1007995"/>
      </dsp:txXfrm>
    </dsp:sp>
    <dsp:sp modelId="{A7A1F951-7745-438A-85E4-3B9635BC2785}">
      <dsp:nvSpPr>
        <dsp:cNvPr id="0" name=""/>
        <dsp:cNvSpPr/>
      </dsp:nvSpPr>
      <dsp:spPr>
        <a:xfrm>
          <a:off x="4956209" y="3304092"/>
          <a:ext cx="1956557" cy="1007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</a:p>
      </dsp:txBody>
      <dsp:txXfrm>
        <a:off x="4956209" y="3304092"/>
        <a:ext cx="1956557" cy="1007995"/>
      </dsp:txXfrm>
    </dsp:sp>
    <dsp:sp modelId="{C98CCBD2-5741-4264-A008-4DEE0E5E07E1}">
      <dsp:nvSpPr>
        <dsp:cNvPr id="0" name=""/>
        <dsp:cNvSpPr/>
      </dsp:nvSpPr>
      <dsp:spPr>
        <a:xfrm>
          <a:off x="2477981" y="3304092"/>
          <a:ext cx="1956557" cy="1007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77981" y="3304092"/>
        <a:ext cx="1956557" cy="100799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123720"/>
          <a:ext cx="91440" cy="673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666199" y="864106"/>
          <a:ext cx="2340009" cy="125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666199" y="864106"/>
        <a:ext cx="2340009" cy="1259613"/>
      </dsp:txXfrm>
    </dsp:sp>
    <dsp:sp modelId="{BD10F608-A80A-42F4-8DAA-414391E447AE}">
      <dsp:nvSpPr>
        <dsp:cNvPr id="0" name=""/>
        <dsp:cNvSpPr/>
      </dsp:nvSpPr>
      <dsp:spPr>
        <a:xfrm>
          <a:off x="900188" y="2797646"/>
          <a:ext cx="1872030" cy="13788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</dsp:txBody>
      <dsp:txXfrm>
        <a:off x="900188" y="2797646"/>
        <a:ext cx="1872030" cy="137880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672560" y="1247335"/>
          <a:ext cx="531988" cy="800869"/>
        </a:xfrm>
        <a:custGeom>
          <a:avLst/>
          <a:gdLst/>
          <a:ahLst/>
          <a:cxnLst/>
          <a:rect l="0" t="0" r="0" b="0"/>
          <a:pathLst>
            <a:path>
              <a:moveTo>
                <a:pt x="531988" y="0"/>
              </a:moveTo>
              <a:lnTo>
                <a:pt x="531988" y="800869"/>
              </a:lnTo>
              <a:lnTo>
                <a:pt x="0" y="800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204548" y="1247335"/>
          <a:ext cx="2194107" cy="177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3381"/>
              </a:lnTo>
              <a:lnTo>
                <a:pt x="2194107" y="1573381"/>
              </a:lnTo>
              <a:lnTo>
                <a:pt x="2194107" y="17756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158635" y="1247335"/>
          <a:ext cx="91440" cy="1775658"/>
        </a:xfrm>
        <a:custGeom>
          <a:avLst/>
          <a:gdLst/>
          <a:ahLst/>
          <a:cxnLst/>
          <a:rect l="0" t="0" r="0" b="0"/>
          <a:pathLst>
            <a:path>
              <a:moveTo>
                <a:pt x="45912" y="0"/>
              </a:moveTo>
              <a:lnTo>
                <a:pt x="45912" y="1573381"/>
              </a:lnTo>
              <a:lnTo>
                <a:pt x="45720" y="1573381"/>
              </a:lnTo>
              <a:lnTo>
                <a:pt x="45720" y="17756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002465" y="1247335"/>
          <a:ext cx="2202082" cy="1775658"/>
        </a:xfrm>
        <a:custGeom>
          <a:avLst/>
          <a:gdLst/>
          <a:ahLst/>
          <a:cxnLst/>
          <a:rect l="0" t="0" r="0" b="0"/>
          <a:pathLst>
            <a:path>
              <a:moveTo>
                <a:pt x="2202082" y="0"/>
              </a:moveTo>
              <a:lnTo>
                <a:pt x="2202082" y="1573381"/>
              </a:lnTo>
              <a:lnTo>
                <a:pt x="0" y="1573381"/>
              </a:lnTo>
              <a:lnTo>
                <a:pt x="0" y="17756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052552" y="0"/>
          <a:ext cx="2303992" cy="1247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Deportivas</a:t>
          </a:r>
        </a:p>
      </dsp:txBody>
      <dsp:txXfrm>
        <a:off x="2052552" y="0"/>
        <a:ext cx="2303992" cy="1247335"/>
      </dsp:txXfrm>
    </dsp:sp>
    <dsp:sp modelId="{67F1DC44-2E3B-4303-A402-930E7F58F13F}">
      <dsp:nvSpPr>
        <dsp:cNvPr id="0" name=""/>
        <dsp:cNvSpPr/>
      </dsp:nvSpPr>
      <dsp:spPr>
        <a:xfrm>
          <a:off x="107592" y="3022994"/>
          <a:ext cx="1789746" cy="1071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</a:rPr>
            <a:t>Football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107592" y="3022994"/>
        <a:ext cx="1789746" cy="1071460"/>
      </dsp:txXfrm>
    </dsp:sp>
    <dsp:sp modelId="{52D1BCD9-9409-4F5E-AB20-7B45056AEE70}">
      <dsp:nvSpPr>
        <dsp:cNvPr id="0" name=""/>
        <dsp:cNvSpPr/>
      </dsp:nvSpPr>
      <dsp:spPr>
        <a:xfrm>
          <a:off x="2309482" y="3022994"/>
          <a:ext cx="1789746" cy="1071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309482" y="3022994"/>
        <a:ext cx="1789746" cy="1071460"/>
      </dsp:txXfrm>
    </dsp:sp>
    <dsp:sp modelId="{25340010-7394-4D6D-A6E2-A29771F6F7FD}">
      <dsp:nvSpPr>
        <dsp:cNvPr id="0" name=""/>
        <dsp:cNvSpPr/>
      </dsp:nvSpPr>
      <dsp:spPr>
        <a:xfrm>
          <a:off x="4503782" y="3022994"/>
          <a:ext cx="1789746" cy="1071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3782" y="3022994"/>
        <a:ext cx="1789746" cy="1071460"/>
      </dsp:txXfrm>
    </dsp:sp>
    <dsp:sp modelId="{AEA21AD5-A041-401A-AB0B-7561A463D652}">
      <dsp:nvSpPr>
        <dsp:cNvPr id="0" name=""/>
        <dsp:cNvSpPr/>
      </dsp:nvSpPr>
      <dsp:spPr>
        <a:xfrm>
          <a:off x="1480494" y="1742136"/>
          <a:ext cx="1192066" cy="612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</a:p>
      </dsp:txBody>
      <dsp:txXfrm>
        <a:off x="1480494" y="1742136"/>
        <a:ext cx="1192066" cy="61213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1073" y="1602052"/>
          <a:ext cx="423225" cy="1289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016"/>
              </a:lnTo>
              <a:lnTo>
                <a:pt x="423225" y="12890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1868962" y="1602052"/>
          <a:ext cx="372110" cy="1289016"/>
        </a:xfrm>
        <a:custGeom>
          <a:avLst/>
          <a:gdLst/>
          <a:ahLst/>
          <a:cxnLst/>
          <a:rect l="0" t="0" r="0" b="0"/>
          <a:pathLst>
            <a:path>
              <a:moveTo>
                <a:pt x="372110" y="0"/>
              </a:moveTo>
              <a:lnTo>
                <a:pt x="372110" y="1289016"/>
              </a:lnTo>
              <a:lnTo>
                <a:pt x="0" y="12890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1073" y="1602052"/>
          <a:ext cx="423313" cy="540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569"/>
              </a:lnTo>
              <a:lnTo>
                <a:pt x="423313" y="540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872214" y="1602052"/>
          <a:ext cx="368859" cy="540569"/>
        </a:xfrm>
        <a:custGeom>
          <a:avLst/>
          <a:gdLst/>
          <a:ahLst/>
          <a:cxnLst/>
          <a:rect l="0" t="0" r="0" b="0"/>
          <a:pathLst>
            <a:path>
              <a:moveTo>
                <a:pt x="368859" y="0"/>
              </a:moveTo>
              <a:lnTo>
                <a:pt x="368859" y="540569"/>
              </a:lnTo>
              <a:lnTo>
                <a:pt x="0" y="540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195353" y="1602052"/>
          <a:ext cx="91440" cy="17418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8094"/>
              </a:lnTo>
              <a:lnTo>
                <a:pt x="45968" y="1588094"/>
              </a:lnTo>
              <a:lnTo>
                <a:pt x="45968" y="17418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1143070" y="485258"/>
          <a:ext cx="2196006" cy="11167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1143070" y="485258"/>
        <a:ext cx="2196006" cy="1116793"/>
      </dsp:txXfrm>
    </dsp:sp>
    <dsp:sp modelId="{DB87B778-1BA9-440A-A1B4-733CE7F7D788}">
      <dsp:nvSpPr>
        <dsp:cNvPr id="0" name=""/>
        <dsp:cNvSpPr/>
      </dsp:nvSpPr>
      <dsp:spPr>
        <a:xfrm>
          <a:off x="927320" y="3343929"/>
          <a:ext cx="2628004" cy="25384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Esgrima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Box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Béisbol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Ruedas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Arco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Halterofilia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Atletismo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Asociadas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27320" y="3343929"/>
        <a:ext cx="2628004" cy="2538429"/>
      </dsp:txXfrm>
    </dsp:sp>
    <dsp:sp modelId="{B942DF9C-BA00-42B3-AF71-148728147FCE}">
      <dsp:nvSpPr>
        <dsp:cNvPr id="0" name=""/>
        <dsp:cNvSpPr/>
      </dsp:nvSpPr>
      <dsp:spPr>
        <a:xfrm>
          <a:off x="648219" y="1872622"/>
          <a:ext cx="1223995" cy="5399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8219" y="1872622"/>
        <a:ext cx="1223995" cy="539997"/>
      </dsp:txXfrm>
    </dsp:sp>
    <dsp:sp modelId="{B277CEB9-CD22-4D45-8CC0-6CDCD3DE2D25}">
      <dsp:nvSpPr>
        <dsp:cNvPr id="0" name=""/>
        <dsp:cNvSpPr/>
      </dsp:nvSpPr>
      <dsp:spPr>
        <a:xfrm>
          <a:off x="2664387" y="1872622"/>
          <a:ext cx="1223995" cy="5399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2664387" y="1872622"/>
        <a:ext cx="1223995" cy="539997"/>
      </dsp:txXfrm>
    </dsp:sp>
    <dsp:sp modelId="{20A6C9EB-FCC5-4FBF-83AB-941BDE69F892}">
      <dsp:nvSpPr>
        <dsp:cNvPr id="0" name=""/>
        <dsp:cNvSpPr/>
      </dsp:nvSpPr>
      <dsp:spPr>
        <a:xfrm>
          <a:off x="644967" y="2621069"/>
          <a:ext cx="122399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644967" y="2621069"/>
        <a:ext cx="1223995" cy="539997"/>
      </dsp:txXfrm>
    </dsp:sp>
    <dsp:sp modelId="{CE951814-180D-4DB7-AB5A-0A5121004604}">
      <dsp:nvSpPr>
        <dsp:cNvPr id="0" name=""/>
        <dsp:cNvSpPr/>
      </dsp:nvSpPr>
      <dsp:spPr>
        <a:xfrm>
          <a:off x="2664299" y="2621069"/>
          <a:ext cx="122399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2664299" y="2621069"/>
        <a:ext cx="1223995" cy="53999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2664301" y="1109664"/>
          <a:ext cx="252022" cy="3066161"/>
        </a:xfrm>
        <a:custGeom>
          <a:avLst/>
          <a:gdLst/>
          <a:ahLst/>
          <a:cxnLst/>
          <a:rect l="0" t="0" r="0" b="0"/>
          <a:pathLst>
            <a:path>
              <a:moveTo>
                <a:pt x="252022" y="0"/>
              </a:moveTo>
              <a:lnTo>
                <a:pt x="252022" y="3066161"/>
              </a:lnTo>
              <a:lnTo>
                <a:pt x="0" y="3066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916323" y="1109664"/>
          <a:ext cx="254119" cy="709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303"/>
              </a:lnTo>
              <a:lnTo>
                <a:pt x="254119" y="7093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916323" y="1109664"/>
          <a:ext cx="253921" cy="228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546"/>
              </a:lnTo>
              <a:lnTo>
                <a:pt x="253921" y="2280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664301" y="1109664"/>
          <a:ext cx="252022" cy="1494924"/>
        </a:xfrm>
        <a:custGeom>
          <a:avLst/>
          <a:gdLst/>
          <a:ahLst/>
          <a:cxnLst/>
          <a:rect l="0" t="0" r="0" b="0"/>
          <a:pathLst>
            <a:path>
              <a:moveTo>
                <a:pt x="252022" y="0"/>
              </a:moveTo>
              <a:lnTo>
                <a:pt x="252022" y="1494924"/>
              </a:lnTo>
              <a:lnTo>
                <a:pt x="0" y="1494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916323" y="1109664"/>
          <a:ext cx="254119" cy="149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24"/>
              </a:lnTo>
              <a:lnTo>
                <a:pt x="254119" y="1494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2664301" y="1109664"/>
          <a:ext cx="252022" cy="2280546"/>
        </a:xfrm>
        <a:custGeom>
          <a:avLst/>
          <a:gdLst/>
          <a:ahLst/>
          <a:cxnLst/>
          <a:rect l="0" t="0" r="0" b="0"/>
          <a:pathLst>
            <a:path>
              <a:moveTo>
                <a:pt x="252022" y="0"/>
              </a:moveTo>
              <a:lnTo>
                <a:pt x="252022" y="2280546"/>
              </a:lnTo>
              <a:lnTo>
                <a:pt x="0" y="2280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3842635" y="4477057"/>
          <a:ext cx="91440" cy="183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916323" y="1109664"/>
          <a:ext cx="252034" cy="3066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6161"/>
              </a:lnTo>
              <a:lnTo>
                <a:pt x="252034" y="3066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2664301" y="1109664"/>
          <a:ext cx="252022" cy="709303"/>
        </a:xfrm>
        <a:custGeom>
          <a:avLst/>
          <a:gdLst/>
          <a:ahLst/>
          <a:cxnLst/>
          <a:rect l="0" t="0" r="0" b="0"/>
          <a:pathLst>
            <a:path>
              <a:moveTo>
                <a:pt x="252022" y="0"/>
              </a:moveTo>
              <a:lnTo>
                <a:pt x="252022" y="709303"/>
              </a:lnTo>
              <a:lnTo>
                <a:pt x="0" y="7093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908321" y="145600"/>
          <a:ext cx="2016004" cy="96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908321" y="145600"/>
        <a:ext cx="2016004" cy="964063"/>
      </dsp:txXfrm>
    </dsp:sp>
    <dsp:sp modelId="{BEC61B7C-0C80-4034-B3B0-969749014DF8}">
      <dsp:nvSpPr>
        <dsp:cNvPr id="0" name=""/>
        <dsp:cNvSpPr/>
      </dsp:nvSpPr>
      <dsp:spPr>
        <a:xfrm>
          <a:off x="1224305" y="1517737"/>
          <a:ext cx="1439995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24305" y="1517737"/>
        <a:ext cx="1439995" cy="602461"/>
      </dsp:txXfrm>
    </dsp:sp>
    <dsp:sp modelId="{FB41900A-FAD5-43F7-BC70-49699BF04225}">
      <dsp:nvSpPr>
        <dsp:cNvPr id="0" name=""/>
        <dsp:cNvSpPr/>
      </dsp:nvSpPr>
      <dsp:spPr>
        <a:xfrm>
          <a:off x="3168357" y="3874595"/>
          <a:ext cx="1439995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Recursos 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68357" y="3874595"/>
        <a:ext cx="1439995" cy="602461"/>
      </dsp:txXfrm>
    </dsp:sp>
    <dsp:sp modelId="{E1D1B538-2968-4431-A519-46183B42B7A9}">
      <dsp:nvSpPr>
        <dsp:cNvPr id="0" name=""/>
        <dsp:cNvSpPr/>
      </dsp:nvSpPr>
      <dsp:spPr>
        <a:xfrm>
          <a:off x="3168357" y="4660214"/>
          <a:ext cx="1439995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68357" y="4660214"/>
        <a:ext cx="1439995" cy="602461"/>
      </dsp:txXfrm>
    </dsp:sp>
    <dsp:sp modelId="{03F7B51C-13DD-4428-982A-38057E45B74B}">
      <dsp:nvSpPr>
        <dsp:cNvPr id="0" name=""/>
        <dsp:cNvSpPr/>
      </dsp:nvSpPr>
      <dsp:spPr>
        <a:xfrm>
          <a:off x="1224305" y="3088980"/>
          <a:ext cx="1439995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1224305" y="3088980"/>
        <a:ext cx="1439995" cy="602461"/>
      </dsp:txXfrm>
    </dsp:sp>
    <dsp:sp modelId="{B4E630E5-A943-410F-A0C3-EA9EEDD61BE3}">
      <dsp:nvSpPr>
        <dsp:cNvPr id="0" name=""/>
        <dsp:cNvSpPr/>
      </dsp:nvSpPr>
      <dsp:spPr>
        <a:xfrm>
          <a:off x="3170442" y="2303358"/>
          <a:ext cx="1439995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3170442" y="2303358"/>
        <a:ext cx="1439995" cy="602461"/>
      </dsp:txXfrm>
    </dsp:sp>
    <dsp:sp modelId="{278E7FE3-7D1B-4B00-8129-22A19AEF4BDC}">
      <dsp:nvSpPr>
        <dsp:cNvPr id="0" name=""/>
        <dsp:cNvSpPr/>
      </dsp:nvSpPr>
      <dsp:spPr>
        <a:xfrm>
          <a:off x="1224305" y="2303358"/>
          <a:ext cx="1439995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Sección</a:t>
          </a:r>
        </a:p>
      </dsp:txBody>
      <dsp:txXfrm>
        <a:off x="1224305" y="2303358"/>
        <a:ext cx="1439995" cy="602461"/>
      </dsp:txXfrm>
    </dsp:sp>
    <dsp:sp modelId="{0EF93B45-F6A4-4BCB-A16F-782D2EFE9663}">
      <dsp:nvSpPr>
        <dsp:cNvPr id="0" name=""/>
        <dsp:cNvSpPr/>
      </dsp:nvSpPr>
      <dsp:spPr>
        <a:xfrm>
          <a:off x="3170245" y="3088980"/>
          <a:ext cx="1439995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3170245" y="3088980"/>
        <a:ext cx="1439995" cy="602461"/>
      </dsp:txXfrm>
    </dsp:sp>
    <dsp:sp modelId="{ABF5C09C-022D-4C00-A2AB-ED401B7344A1}">
      <dsp:nvSpPr>
        <dsp:cNvPr id="0" name=""/>
        <dsp:cNvSpPr/>
      </dsp:nvSpPr>
      <dsp:spPr>
        <a:xfrm>
          <a:off x="3170442" y="1517737"/>
          <a:ext cx="1439995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</a:p>
      </dsp:txBody>
      <dsp:txXfrm>
        <a:off x="3170442" y="1517737"/>
        <a:ext cx="1439995" cy="602461"/>
      </dsp:txXfrm>
    </dsp:sp>
    <dsp:sp modelId="{C31D9618-95E8-4F02-9F02-08F5BDAAEA7A}">
      <dsp:nvSpPr>
        <dsp:cNvPr id="0" name=""/>
        <dsp:cNvSpPr/>
      </dsp:nvSpPr>
      <dsp:spPr>
        <a:xfrm>
          <a:off x="1224305" y="3874595"/>
          <a:ext cx="1439995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r>
            <a:rPr lang="es-ES" sz="1200" u="none" kern="1200" dirty="0" smtClean="0">
              <a:solidFill>
                <a:schemeClr val="tx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224305" y="3874595"/>
        <a:ext cx="1439995" cy="60246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160240" y="1444859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053"/>
              </a:lnTo>
              <a:lnTo>
                <a:pt x="1182185" y="730053"/>
              </a:lnTo>
              <a:lnTo>
                <a:pt x="1182185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978054" y="1444859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1182185" y="0"/>
              </a:moveTo>
              <a:lnTo>
                <a:pt x="1182185" y="730053"/>
              </a:lnTo>
              <a:lnTo>
                <a:pt x="0" y="730053"/>
              </a:lnTo>
              <a:lnTo>
                <a:pt x="0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1026240" y="256860"/>
          <a:ext cx="2267998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sp:txBody>
      <dsp:txXfrm>
        <a:off x="1026240" y="256860"/>
        <a:ext cx="2267998" cy="1187998"/>
      </dsp:txXfrm>
    </dsp:sp>
    <dsp:sp modelId="{297D227A-6FD1-4EBB-86E6-2CA0CC339ECB}">
      <dsp:nvSpPr>
        <dsp:cNvPr id="0" name=""/>
        <dsp:cNvSpPr/>
      </dsp:nvSpPr>
      <dsp:spPr>
        <a:xfrm>
          <a:off x="1041" y="2380085"/>
          <a:ext cx="1954025" cy="97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1041" y="2380085"/>
        <a:ext cx="1954025" cy="972000"/>
      </dsp:txXfrm>
    </dsp:sp>
    <dsp:sp modelId="{B8DB22C7-6207-4DCA-8297-4BA8C47B221A}">
      <dsp:nvSpPr>
        <dsp:cNvPr id="0" name=""/>
        <dsp:cNvSpPr/>
      </dsp:nvSpPr>
      <dsp:spPr>
        <a:xfrm>
          <a:off x="2365412" y="2380085"/>
          <a:ext cx="1954025" cy="97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365412" y="2380085"/>
        <a:ext cx="1954025" cy="97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98653-FC5D-4CB3-B48A-ED0E303CC504}">
      <dsp:nvSpPr>
        <dsp:cNvPr id="0" name=""/>
        <dsp:cNvSpPr/>
      </dsp:nvSpPr>
      <dsp:spPr>
        <a:xfrm>
          <a:off x="3384375" y="1111137"/>
          <a:ext cx="209121" cy="4579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9325"/>
              </a:lnTo>
              <a:lnTo>
                <a:pt x="209121" y="45793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3215626" y="1111137"/>
          <a:ext cx="168749" cy="4579711"/>
        </a:xfrm>
        <a:custGeom>
          <a:avLst/>
          <a:gdLst/>
          <a:ahLst/>
          <a:cxnLst/>
          <a:rect l="0" t="0" r="0" b="0"/>
          <a:pathLst>
            <a:path>
              <a:moveTo>
                <a:pt x="168749" y="0"/>
              </a:moveTo>
              <a:lnTo>
                <a:pt x="168749" y="4579711"/>
              </a:lnTo>
              <a:lnTo>
                <a:pt x="0" y="4579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5" y="1111137"/>
          <a:ext cx="207922" cy="3848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286"/>
              </a:lnTo>
              <a:lnTo>
                <a:pt x="207922" y="38482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15626" y="1111137"/>
          <a:ext cx="168749" cy="3843994"/>
        </a:xfrm>
        <a:custGeom>
          <a:avLst/>
          <a:gdLst/>
          <a:ahLst/>
          <a:cxnLst/>
          <a:rect l="0" t="0" r="0" b="0"/>
          <a:pathLst>
            <a:path>
              <a:moveTo>
                <a:pt x="168749" y="0"/>
              </a:moveTo>
              <a:lnTo>
                <a:pt x="168749" y="3843994"/>
              </a:lnTo>
              <a:lnTo>
                <a:pt x="0" y="38439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5" y="1111137"/>
          <a:ext cx="207922" cy="3111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502"/>
              </a:lnTo>
              <a:lnTo>
                <a:pt x="207922" y="31115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215626" y="1111137"/>
          <a:ext cx="168749" cy="3110427"/>
        </a:xfrm>
        <a:custGeom>
          <a:avLst/>
          <a:gdLst/>
          <a:ahLst/>
          <a:cxnLst/>
          <a:rect l="0" t="0" r="0" b="0"/>
          <a:pathLst>
            <a:path>
              <a:moveTo>
                <a:pt x="168749" y="0"/>
              </a:moveTo>
              <a:lnTo>
                <a:pt x="168749" y="3110427"/>
              </a:lnTo>
              <a:lnTo>
                <a:pt x="0" y="3110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5" y="1111137"/>
          <a:ext cx="207922" cy="2376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174"/>
              </a:lnTo>
              <a:lnTo>
                <a:pt x="207922" y="23761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215626" y="1111137"/>
          <a:ext cx="168749" cy="2376174"/>
        </a:xfrm>
        <a:custGeom>
          <a:avLst/>
          <a:gdLst/>
          <a:ahLst/>
          <a:cxnLst/>
          <a:rect l="0" t="0" r="0" b="0"/>
          <a:pathLst>
            <a:path>
              <a:moveTo>
                <a:pt x="168749" y="0"/>
              </a:moveTo>
              <a:lnTo>
                <a:pt x="168749" y="2376174"/>
              </a:lnTo>
              <a:lnTo>
                <a:pt x="0" y="23761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5" y="1111137"/>
          <a:ext cx="207922" cy="1653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967"/>
              </a:lnTo>
              <a:lnTo>
                <a:pt x="207922" y="1653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215626" y="1111137"/>
          <a:ext cx="168749" cy="1653967"/>
        </a:xfrm>
        <a:custGeom>
          <a:avLst/>
          <a:gdLst/>
          <a:ahLst/>
          <a:cxnLst/>
          <a:rect l="0" t="0" r="0" b="0"/>
          <a:pathLst>
            <a:path>
              <a:moveTo>
                <a:pt x="168749" y="0"/>
              </a:moveTo>
              <a:lnTo>
                <a:pt x="168749" y="1653967"/>
              </a:lnTo>
              <a:lnTo>
                <a:pt x="0" y="1653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384375" y="1111137"/>
          <a:ext cx="308199" cy="42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999"/>
              </a:lnTo>
              <a:lnTo>
                <a:pt x="308199" y="425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104373" y="1111137"/>
          <a:ext cx="280002" cy="425999"/>
        </a:xfrm>
        <a:custGeom>
          <a:avLst/>
          <a:gdLst/>
          <a:ahLst/>
          <a:cxnLst/>
          <a:rect l="0" t="0" r="0" b="0"/>
          <a:pathLst>
            <a:path>
              <a:moveTo>
                <a:pt x="280002" y="0"/>
              </a:moveTo>
              <a:lnTo>
                <a:pt x="280002" y="425999"/>
              </a:lnTo>
              <a:lnTo>
                <a:pt x="0" y="425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104373" y="1111137"/>
          <a:ext cx="280002" cy="993850"/>
        </a:xfrm>
        <a:custGeom>
          <a:avLst/>
          <a:gdLst/>
          <a:ahLst/>
          <a:cxnLst/>
          <a:rect l="0" t="0" r="0" b="0"/>
          <a:pathLst>
            <a:path>
              <a:moveTo>
                <a:pt x="280002" y="0"/>
              </a:moveTo>
              <a:lnTo>
                <a:pt x="280002" y="993850"/>
              </a:lnTo>
              <a:lnTo>
                <a:pt x="0" y="993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2268374" y="255465"/>
          <a:ext cx="2232003" cy="8556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Social</a:t>
          </a:r>
        </a:p>
      </dsp:txBody>
      <dsp:txXfrm>
        <a:off x="2268374" y="255465"/>
        <a:ext cx="2232003" cy="855672"/>
      </dsp:txXfrm>
    </dsp:sp>
    <dsp:sp modelId="{A668F1D7-27A0-4A39-A406-5B39602EF0D7}">
      <dsp:nvSpPr>
        <dsp:cNvPr id="0" name=""/>
        <dsp:cNvSpPr/>
      </dsp:nvSpPr>
      <dsp:spPr>
        <a:xfrm>
          <a:off x="1879505" y="1895010"/>
          <a:ext cx="1224867" cy="4199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879505" y="1895010"/>
        <a:ext cx="1224867" cy="419955"/>
      </dsp:txXfrm>
    </dsp:sp>
    <dsp:sp modelId="{A20DA8DE-3EAE-496A-B828-0A5813CDECAF}">
      <dsp:nvSpPr>
        <dsp:cNvPr id="0" name=""/>
        <dsp:cNvSpPr/>
      </dsp:nvSpPr>
      <dsp:spPr>
        <a:xfrm>
          <a:off x="1879505" y="1327159"/>
          <a:ext cx="1224867" cy="4199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sp:txBody>
      <dsp:txXfrm>
        <a:off x="1879505" y="1327159"/>
        <a:ext cx="1224867" cy="419955"/>
      </dsp:txXfrm>
    </dsp:sp>
    <dsp:sp modelId="{0A80B95C-D6D8-45A7-AB30-3C8EE843497F}">
      <dsp:nvSpPr>
        <dsp:cNvPr id="0" name=""/>
        <dsp:cNvSpPr/>
      </dsp:nvSpPr>
      <dsp:spPr>
        <a:xfrm>
          <a:off x="3692575" y="1327159"/>
          <a:ext cx="1224867" cy="4199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692575" y="1327159"/>
        <a:ext cx="1224867" cy="419955"/>
      </dsp:txXfrm>
    </dsp:sp>
    <dsp:sp modelId="{CA81ADA6-D911-4D6D-B109-B08F6320F697}">
      <dsp:nvSpPr>
        <dsp:cNvPr id="0" name=""/>
        <dsp:cNvSpPr/>
      </dsp:nvSpPr>
      <dsp:spPr>
        <a:xfrm>
          <a:off x="543233" y="2479290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543233" y="2479290"/>
        <a:ext cx="2672393" cy="571629"/>
      </dsp:txXfrm>
    </dsp:sp>
    <dsp:sp modelId="{F2E3A372-0A99-4177-9934-37E01310721A}">
      <dsp:nvSpPr>
        <dsp:cNvPr id="0" name=""/>
        <dsp:cNvSpPr/>
      </dsp:nvSpPr>
      <dsp:spPr>
        <a:xfrm>
          <a:off x="3592298" y="2479290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3592298" y="2479290"/>
        <a:ext cx="2672393" cy="571629"/>
      </dsp:txXfrm>
    </dsp:sp>
    <dsp:sp modelId="{DEDB21DC-FC23-4B10-8AB8-EDD7E848D268}">
      <dsp:nvSpPr>
        <dsp:cNvPr id="0" name=""/>
        <dsp:cNvSpPr/>
      </dsp:nvSpPr>
      <dsp:spPr>
        <a:xfrm>
          <a:off x="543233" y="3201497"/>
          <a:ext cx="2672393" cy="571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543233" y="3201497"/>
        <a:ext cx="2672393" cy="571629"/>
      </dsp:txXfrm>
    </dsp:sp>
    <dsp:sp modelId="{8BF7BF3D-E5BE-42F0-BDC0-DD9764E9E486}">
      <dsp:nvSpPr>
        <dsp:cNvPr id="0" name=""/>
        <dsp:cNvSpPr/>
      </dsp:nvSpPr>
      <dsp:spPr>
        <a:xfrm>
          <a:off x="3592298" y="3201497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3592298" y="3201497"/>
        <a:ext cx="2672393" cy="571629"/>
      </dsp:txXfrm>
    </dsp:sp>
    <dsp:sp modelId="{EB176D71-8A4B-4152-991F-344ED7A9809D}">
      <dsp:nvSpPr>
        <dsp:cNvPr id="0" name=""/>
        <dsp:cNvSpPr/>
      </dsp:nvSpPr>
      <dsp:spPr>
        <a:xfrm>
          <a:off x="543233" y="3935750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sp:txBody>
      <dsp:txXfrm>
        <a:off x="543233" y="3935750"/>
        <a:ext cx="2672393" cy="571629"/>
      </dsp:txXfrm>
    </dsp:sp>
    <dsp:sp modelId="{474D0195-21CE-4C91-9751-22DA80B88221}">
      <dsp:nvSpPr>
        <dsp:cNvPr id="0" name=""/>
        <dsp:cNvSpPr/>
      </dsp:nvSpPr>
      <dsp:spPr>
        <a:xfrm>
          <a:off x="3592298" y="3936825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592298" y="3936825"/>
        <a:ext cx="2672393" cy="571629"/>
      </dsp:txXfrm>
    </dsp:sp>
    <dsp:sp modelId="{4A17E49B-139D-448D-834F-1C62567D7755}">
      <dsp:nvSpPr>
        <dsp:cNvPr id="0" name=""/>
        <dsp:cNvSpPr/>
      </dsp:nvSpPr>
      <dsp:spPr>
        <a:xfrm>
          <a:off x="543233" y="4669317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sp:txBody>
      <dsp:txXfrm>
        <a:off x="543233" y="4669317"/>
        <a:ext cx="2672393" cy="571629"/>
      </dsp:txXfrm>
    </dsp:sp>
    <dsp:sp modelId="{8C6D4B5B-B413-4D49-BD6D-7FF3064261CB}">
      <dsp:nvSpPr>
        <dsp:cNvPr id="0" name=""/>
        <dsp:cNvSpPr/>
      </dsp:nvSpPr>
      <dsp:spPr>
        <a:xfrm>
          <a:off x="3592298" y="4673223"/>
          <a:ext cx="2671204" cy="5724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3592298" y="4673223"/>
        <a:ext cx="2671204" cy="572401"/>
      </dsp:txXfrm>
    </dsp:sp>
    <dsp:sp modelId="{4789E1C4-2079-4334-BDF0-845E39C09FFC}">
      <dsp:nvSpPr>
        <dsp:cNvPr id="0" name=""/>
        <dsp:cNvSpPr/>
      </dsp:nvSpPr>
      <dsp:spPr>
        <a:xfrm>
          <a:off x="543233" y="5405034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Gestoría</a:t>
          </a:r>
        </a:p>
      </dsp:txBody>
      <dsp:txXfrm>
        <a:off x="543233" y="5405034"/>
        <a:ext cx="2672393" cy="571629"/>
      </dsp:txXfrm>
    </dsp:sp>
    <dsp:sp modelId="{E3126C76-6E6D-4319-99E9-78F3E703CC74}">
      <dsp:nvSpPr>
        <dsp:cNvPr id="0" name=""/>
        <dsp:cNvSpPr/>
      </dsp:nvSpPr>
      <dsp:spPr>
        <a:xfrm>
          <a:off x="3593497" y="5404261"/>
          <a:ext cx="2671204" cy="572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93497" y="5404261"/>
        <a:ext cx="2671204" cy="57240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412123" y="1450280"/>
          <a:ext cx="270108" cy="878008"/>
        </a:xfrm>
        <a:custGeom>
          <a:avLst/>
          <a:gdLst/>
          <a:ahLst/>
          <a:cxnLst/>
          <a:rect l="0" t="0" r="0" b="0"/>
          <a:pathLst>
            <a:path>
              <a:moveTo>
                <a:pt x="270108" y="0"/>
              </a:moveTo>
              <a:lnTo>
                <a:pt x="270108" y="878008"/>
              </a:lnTo>
              <a:lnTo>
                <a:pt x="0" y="8780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2636512" y="1450280"/>
          <a:ext cx="91440" cy="17376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5054"/>
              </a:lnTo>
              <a:lnTo>
                <a:pt x="47548" y="1485054"/>
              </a:lnTo>
              <a:lnTo>
                <a:pt x="47548" y="17376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530230" y="216028"/>
          <a:ext cx="2304004" cy="1234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1530230" y="216028"/>
        <a:ext cx="2304004" cy="1234251"/>
      </dsp:txXfrm>
    </dsp:sp>
    <dsp:sp modelId="{12A4A7F0-01B7-473D-B4FA-1BB11D43004A}">
      <dsp:nvSpPr>
        <dsp:cNvPr id="0" name=""/>
        <dsp:cNvSpPr/>
      </dsp:nvSpPr>
      <dsp:spPr>
        <a:xfrm>
          <a:off x="1856065" y="3187929"/>
          <a:ext cx="1655989" cy="9042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1856065" y="3187929"/>
        <a:ext cx="1655989" cy="904206"/>
      </dsp:txXfrm>
    </dsp:sp>
    <dsp:sp modelId="{F6666403-C46B-492A-A2A1-22DBA94377D9}">
      <dsp:nvSpPr>
        <dsp:cNvPr id="0" name=""/>
        <dsp:cNvSpPr/>
      </dsp:nvSpPr>
      <dsp:spPr>
        <a:xfrm>
          <a:off x="1080129" y="1978937"/>
          <a:ext cx="1331994" cy="698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</a:t>
          </a:r>
        </a:p>
      </dsp:txBody>
      <dsp:txXfrm>
        <a:off x="1080129" y="1978937"/>
        <a:ext cx="1331994" cy="69870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4009966" y="1244189"/>
          <a:ext cx="326293" cy="464728"/>
        </a:xfrm>
        <a:custGeom>
          <a:avLst/>
          <a:gdLst/>
          <a:ahLst/>
          <a:cxnLst/>
          <a:rect l="0" t="0" r="0" b="0"/>
          <a:pathLst>
            <a:path>
              <a:moveTo>
                <a:pt x="326293" y="0"/>
              </a:moveTo>
              <a:lnTo>
                <a:pt x="326293" y="464728"/>
              </a:lnTo>
              <a:lnTo>
                <a:pt x="0" y="464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62737-49CA-4BFF-A519-3F4B2A5AF90B}">
      <dsp:nvSpPr>
        <dsp:cNvPr id="0" name=""/>
        <dsp:cNvSpPr/>
      </dsp:nvSpPr>
      <dsp:spPr>
        <a:xfrm>
          <a:off x="4336423" y="2855339"/>
          <a:ext cx="2837273" cy="33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49"/>
              </a:lnTo>
              <a:lnTo>
                <a:pt x="2837273" y="181849"/>
              </a:lnTo>
              <a:lnTo>
                <a:pt x="2837273" y="338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4288978" y="2855339"/>
          <a:ext cx="91440" cy="338012"/>
        </a:xfrm>
        <a:custGeom>
          <a:avLst/>
          <a:gdLst/>
          <a:ahLst/>
          <a:cxnLst/>
          <a:rect l="0" t="0" r="0" b="0"/>
          <a:pathLst>
            <a:path>
              <a:moveTo>
                <a:pt x="47445" y="0"/>
              </a:moveTo>
              <a:lnTo>
                <a:pt x="47445" y="181849"/>
              </a:lnTo>
              <a:lnTo>
                <a:pt x="45720" y="181849"/>
              </a:lnTo>
              <a:lnTo>
                <a:pt x="45720" y="338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1467262" y="2855339"/>
          <a:ext cx="2869160" cy="338012"/>
        </a:xfrm>
        <a:custGeom>
          <a:avLst/>
          <a:gdLst/>
          <a:ahLst/>
          <a:cxnLst/>
          <a:rect l="0" t="0" r="0" b="0"/>
          <a:pathLst>
            <a:path>
              <a:moveTo>
                <a:pt x="2869160" y="0"/>
              </a:moveTo>
              <a:lnTo>
                <a:pt x="2869160" y="181849"/>
              </a:lnTo>
              <a:lnTo>
                <a:pt x="0" y="181849"/>
              </a:lnTo>
              <a:lnTo>
                <a:pt x="0" y="338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4290539" y="1244189"/>
          <a:ext cx="91440" cy="911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4851"/>
              </a:lnTo>
              <a:lnTo>
                <a:pt x="45883" y="754851"/>
              </a:lnTo>
              <a:lnTo>
                <a:pt x="45883" y="9110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3346263" y="275490"/>
          <a:ext cx="1979993" cy="968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46263" y="275490"/>
        <a:ext cx="1979993" cy="968699"/>
      </dsp:txXfrm>
    </dsp:sp>
    <dsp:sp modelId="{A91B298A-A66C-49F9-BD1C-B6F4D6991355}">
      <dsp:nvSpPr>
        <dsp:cNvPr id="0" name=""/>
        <dsp:cNvSpPr/>
      </dsp:nvSpPr>
      <dsp:spPr>
        <a:xfrm>
          <a:off x="3634422" y="2155204"/>
          <a:ext cx="1404002" cy="700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34422" y="2155204"/>
        <a:ext cx="1404002" cy="700134"/>
      </dsp:txXfrm>
    </dsp:sp>
    <dsp:sp modelId="{2E969F01-C44D-4A4E-8DB6-5229215695C4}">
      <dsp:nvSpPr>
        <dsp:cNvPr id="0" name=""/>
        <dsp:cNvSpPr/>
      </dsp:nvSpPr>
      <dsp:spPr>
        <a:xfrm>
          <a:off x="196817" y="3193352"/>
          <a:ext cx="2540889" cy="786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196817" y="3193352"/>
        <a:ext cx="2540889" cy="786686"/>
      </dsp:txXfrm>
    </dsp:sp>
    <dsp:sp modelId="{6F9E41C7-F476-48F9-8F31-3F17DB589F8F}">
      <dsp:nvSpPr>
        <dsp:cNvPr id="0" name=""/>
        <dsp:cNvSpPr/>
      </dsp:nvSpPr>
      <dsp:spPr>
        <a:xfrm>
          <a:off x="3064253" y="3193352"/>
          <a:ext cx="2540889" cy="26373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Soldador(a)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3064253" y="3193352"/>
        <a:ext cx="2540889" cy="2637354"/>
      </dsp:txXfrm>
    </dsp:sp>
    <dsp:sp modelId="{366423BC-611E-41B6-B652-764B8D7F1904}">
      <dsp:nvSpPr>
        <dsp:cNvPr id="0" name=""/>
        <dsp:cNvSpPr/>
      </dsp:nvSpPr>
      <dsp:spPr>
        <a:xfrm>
          <a:off x="5903252" y="3193352"/>
          <a:ext cx="2540889" cy="786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Jardinero(a)</a:t>
          </a:r>
        </a:p>
      </dsp:txBody>
      <dsp:txXfrm>
        <a:off x="5903252" y="3193352"/>
        <a:ext cx="2540889" cy="786686"/>
      </dsp:txXfrm>
    </dsp:sp>
    <dsp:sp modelId="{20601663-72D4-41F2-859D-ACCA2961A5A5}">
      <dsp:nvSpPr>
        <dsp:cNvPr id="0" name=""/>
        <dsp:cNvSpPr/>
      </dsp:nvSpPr>
      <dsp:spPr>
        <a:xfrm>
          <a:off x="2848673" y="1446689"/>
          <a:ext cx="1161293" cy="524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48673" y="1446689"/>
        <a:ext cx="1161293" cy="52445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95399-A31E-4406-8463-F9E99CCF1D60}">
      <dsp:nvSpPr>
        <dsp:cNvPr id="0" name=""/>
        <dsp:cNvSpPr/>
      </dsp:nvSpPr>
      <dsp:spPr>
        <a:xfrm>
          <a:off x="4057571" y="1114283"/>
          <a:ext cx="193496" cy="305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364"/>
              </a:lnTo>
              <a:lnTo>
                <a:pt x="193496" y="3053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865543" y="1114283"/>
          <a:ext cx="192028" cy="305364"/>
        </a:xfrm>
        <a:custGeom>
          <a:avLst/>
          <a:gdLst/>
          <a:ahLst/>
          <a:cxnLst/>
          <a:rect l="0" t="0" r="0" b="0"/>
          <a:pathLst>
            <a:path>
              <a:moveTo>
                <a:pt x="192028" y="0"/>
              </a:moveTo>
              <a:lnTo>
                <a:pt x="192028" y="305364"/>
              </a:lnTo>
              <a:lnTo>
                <a:pt x="0" y="3053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571" y="1114283"/>
          <a:ext cx="201366" cy="4898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8313"/>
              </a:lnTo>
              <a:lnTo>
                <a:pt x="201366" y="48983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4592" y="1114283"/>
          <a:ext cx="162978" cy="4898313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4898313"/>
              </a:lnTo>
              <a:lnTo>
                <a:pt x="0" y="48983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571" y="1114283"/>
          <a:ext cx="201366" cy="4461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1880"/>
              </a:lnTo>
              <a:lnTo>
                <a:pt x="201366" y="4461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4592" y="1114283"/>
          <a:ext cx="162978" cy="4461880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4461880"/>
              </a:lnTo>
              <a:lnTo>
                <a:pt x="0" y="4461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571" y="1114283"/>
          <a:ext cx="201366" cy="4025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5443"/>
              </a:lnTo>
              <a:lnTo>
                <a:pt x="201366" y="40254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4592" y="1114283"/>
          <a:ext cx="162978" cy="4025443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4025443"/>
              </a:lnTo>
              <a:lnTo>
                <a:pt x="0" y="40254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571" y="1114283"/>
          <a:ext cx="201366" cy="3589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9010"/>
              </a:lnTo>
              <a:lnTo>
                <a:pt x="201366" y="35890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4592" y="1114283"/>
          <a:ext cx="162978" cy="3589010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3589010"/>
              </a:lnTo>
              <a:lnTo>
                <a:pt x="0" y="35890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571" y="1114283"/>
          <a:ext cx="201366" cy="3145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5819"/>
              </a:lnTo>
              <a:lnTo>
                <a:pt x="201366" y="3145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4592" y="1114283"/>
          <a:ext cx="162978" cy="3141400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3141400"/>
              </a:lnTo>
              <a:lnTo>
                <a:pt x="0" y="3141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571" y="1114283"/>
          <a:ext cx="201366" cy="2689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751"/>
              </a:lnTo>
              <a:lnTo>
                <a:pt x="201366" y="2689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4505" y="1114283"/>
          <a:ext cx="173065" cy="2689667"/>
        </a:xfrm>
        <a:custGeom>
          <a:avLst/>
          <a:gdLst/>
          <a:ahLst/>
          <a:cxnLst/>
          <a:rect l="0" t="0" r="0" b="0"/>
          <a:pathLst>
            <a:path>
              <a:moveTo>
                <a:pt x="173065" y="0"/>
              </a:moveTo>
              <a:lnTo>
                <a:pt x="173065" y="2689667"/>
              </a:lnTo>
              <a:lnTo>
                <a:pt x="0" y="2689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571" y="1114283"/>
          <a:ext cx="201043" cy="222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628"/>
              </a:lnTo>
              <a:lnTo>
                <a:pt x="201043" y="22296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4592" y="1114283"/>
          <a:ext cx="162978" cy="2225171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2225171"/>
              </a:lnTo>
              <a:lnTo>
                <a:pt x="0" y="22251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571" y="1114283"/>
          <a:ext cx="201366" cy="177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535"/>
              </a:lnTo>
              <a:lnTo>
                <a:pt x="201366" y="17705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4592" y="1114283"/>
          <a:ext cx="162978" cy="1766024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1766024"/>
              </a:lnTo>
              <a:lnTo>
                <a:pt x="0" y="17660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571" y="1114283"/>
          <a:ext cx="201043" cy="1292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759"/>
              </a:lnTo>
              <a:lnTo>
                <a:pt x="201043" y="12927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4592" y="1114283"/>
          <a:ext cx="162978" cy="1293141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1293141"/>
              </a:lnTo>
              <a:lnTo>
                <a:pt x="0" y="12931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571" y="1114283"/>
          <a:ext cx="201366" cy="824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187"/>
              </a:lnTo>
              <a:lnTo>
                <a:pt x="201366" y="824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4592" y="1114283"/>
          <a:ext cx="162978" cy="821869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821869"/>
              </a:lnTo>
              <a:lnTo>
                <a:pt x="0" y="821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19399" y="441891"/>
          <a:ext cx="2076343" cy="672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19399" y="441891"/>
        <a:ext cx="2076343" cy="672392"/>
      </dsp:txXfrm>
    </dsp:sp>
    <dsp:sp modelId="{ED3F0F30-170A-4527-B751-6D3217DB41D6}">
      <dsp:nvSpPr>
        <dsp:cNvPr id="0" name=""/>
        <dsp:cNvSpPr/>
      </dsp:nvSpPr>
      <dsp:spPr>
        <a:xfrm>
          <a:off x="907567" y="1758400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07567" y="1758400"/>
        <a:ext cx="2987025" cy="355505"/>
      </dsp:txXfrm>
    </dsp:sp>
    <dsp:sp modelId="{51B0DEFD-F156-4EE6-AB51-1AF51E710FCE}">
      <dsp:nvSpPr>
        <dsp:cNvPr id="0" name=""/>
        <dsp:cNvSpPr/>
      </dsp:nvSpPr>
      <dsp:spPr>
        <a:xfrm>
          <a:off x="4258937" y="1759978"/>
          <a:ext cx="2987025" cy="3569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8937" y="1759978"/>
        <a:ext cx="2987025" cy="356984"/>
      </dsp:txXfrm>
    </dsp:sp>
    <dsp:sp modelId="{7A26762C-04F5-45DB-A1A6-855D247A1108}">
      <dsp:nvSpPr>
        <dsp:cNvPr id="0" name=""/>
        <dsp:cNvSpPr/>
      </dsp:nvSpPr>
      <dsp:spPr>
        <a:xfrm>
          <a:off x="907567" y="2229672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07567" y="2229672"/>
        <a:ext cx="2987025" cy="355505"/>
      </dsp:txXfrm>
    </dsp:sp>
    <dsp:sp modelId="{F66F70D3-E882-40FB-90B4-264E4146948D}">
      <dsp:nvSpPr>
        <dsp:cNvPr id="0" name=""/>
        <dsp:cNvSpPr/>
      </dsp:nvSpPr>
      <dsp:spPr>
        <a:xfrm>
          <a:off x="4258614" y="2229290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8614" y="2229290"/>
        <a:ext cx="2987025" cy="355505"/>
      </dsp:txXfrm>
    </dsp:sp>
    <dsp:sp modelId="{F1C747A7-3B21-4FC6-8159-4A5C664380DC}">
      <dsp:nvSpPr>
        <dsp:cNvPr id="0" name=""/>
        <dsp:cNvSpPr/>
      </dsp:nvSpPr>
      <dsp:spPr>
        <a:xfrm>
          <a:off x="907567" y="2702555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07567" y="2702555"/>
        <a:ext cx="2987025" cy="355505"/>
      </dsp:txXfrm>
    </dsp:sp>
    <dsp:sp modelId="{9AA513E2-918C-4FC9-A2C9-26DBB69406B1}">
      <dsp:nvSpPr>
        <dsp:cNvPr id="0" name=""/>
        <dsp:cNvSpPr/>
      </dsp:nvSpPr>
      <dsp:spPr>
        <a:xfrm>
          <a:off x="4258937" y="2707066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8937" y="2707066"/>
        <a:ext cx="2987025" cy="355505"/>
      </dsp:txXfrm>
    </dsp:sp>
    <dsp:sp modelId="{7ADA4633-49A5-4637-AD87-527CD894DE20}">
      <dsp:nvSpPr>
        <dsp:cNvPr id="0" name=""/>
        <dsp:cNvSpPr/>
      </dsp:nvSpPr>
      <dsp:spPr>
        <a:xfrm>
          <a:off x="907567" y="3161702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07567" y="3161702"/>
        <a:ext cx="2987025" cy="355505"/>
      </dsp:txXfrm>
    </dsp:sp>
    <dsp:sp modelId="{404F1042-BEA3-48B2-8ACC-C266DBBF7BE6}">
      <dsp:nvSpPr>
        <dsp:cNvPr id="0" name=""/>
        <dsp:cNvSpPr/>
      </dsp:nvSpPr>
      <dsp:spPr>
        <a:xfrm>
          <a:off x="4258614" y="3166158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8614" y="3166158"/>
        <a:ext cx="2987025" cy="355505"/>
      </dsp:txXfrm>
    </dsp:sp>
    <dsp:sp modelId="{0F20FF93-99BB-4FCA-B04A-7E48395EE134}">
      <dsp:nvSpPr>
        <dsp:cNvPr id="0" name=""/>
        <dsp:cNvSpPr/>
      </dsp:nvSpPr>
      <dsp:spPr>
        <a:xfrm>
          <a:off x="897480" y="3626198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97480" y="3626198"/>
        <a:ext cx="2987025" cy="355505"/>
      </dsp:txXfrm>
    </dsp:sp>
    <dsp:sp modelId="{D99EAE9B-D051-4F71-964D-A78ABDDBF598}">
      <dsp:nvSpPr>
        <dsp:cNvPr id="0" name=""/>
        <dsp:cNvSpPr/>
      </dsp:nvSpPr>
      <dsp:spPr>
        <a:xfrm>
          <a:off x="4258937" y="3626282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8937" y="3626282"/>
        <a:ext cx="2987025" cy="355505"/>
      </dsp:txXfrm>
    </dsp:sp>
    <dsp:sp modelId="{E7F5DC0E-ECA0-4B7A-AC99-C3799BD629D8}">
      <dsp:nvSpPr>
        <dsp:cNvPr id="0" name=""/>
        <dsp:cNvSpPr/>
      </dsp:nvSpPr>
      <dsp:spPr>
        <a:xfrm>
          <a:off x="907567" y="4077930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07567" y="4077930"/>
        <a:ext cx="2987025" cy="355505"/>
      </dsp:txXfrm>
    </dsp:sp>
    <dsp:sp modelId="{680F19FF-99FF-4514-80AE-E8A5B33DD9F6}">
      <dsp:nvSpPr>
        <dsp:cNvPr id="0" name=""/>
        <dsp:cNvSpPr/>
      </dsp:nvSpPr>
      <dsp:spPr>
        <a:xfrm>
          <a:off x="4258937" y="4082350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8937" y="4082350"/>
        <a:ext cx="2987025" cy="355505"/>
      </dsp:txXfrm>
    </dsp:sp>
    <dsp:sp modelId="{490E0795-38BB-453A-9315-7AE031670888}">
      <dsp:nvSpPr>
        <dsp:cNvPr id="0" name=""/>
        <dsp:cNvSpPr/>
      </dsp:nvSpPr>
      <dsp:spPr>
        <a:xfrm>
          <a:off x="907567" y="4525541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07567" y="4525541"/>
        <a:ext cx="2987025" cy="355505"/>
      </dsp:txXfrm>
    </dsp:sp>
    <dsp:sp modelId="{872F8334-3743-4654-BB48-2770B89C85D9}">
      <dsp:nvSpPr>
        <dsp:cNvPr id="0" name=""/>
        <dsp:cNvSpPr/>
      </dsp:nvSpPr>
      <dsp:spPr>
        <a:xfrm>
          <a:off x="4258937" y="4525541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8937" y="4525541"/>
        <a:ext cx="2987025" cy="355505"/>
      </dsp:txXfrm>
    </dsp:sp>
    <dsp:sp modelId="{FAD833AA-338C-4D2F-83E9-6B0B632F2250}">
      <dsp:nvSpPr>
        <dsp:cNvPr id="0" name=""/>
        <dsp:cNvSpPr/>
      </dsp:nvSpPr>
      <dsp:spPr>
        <a:xfrm>
          <a:off x="907567" y="4961974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07567" y="4961974"/>
        <a:ext cx="2987025" cy="355505"/>
      </dsp:txXfrm>
    </dsp:sp>
    <dsp:sp modelId="{B0736C1B-FB90-4792-B663-872D15877DAF}">
      <dsp:nvSpPr>
        <dsp:cNvPr id="0" name=""/>
        <dsp:cNvSpPr/>
      </dsp:nvSpPr>
      <dsp:spPr>
        <a:xfrm>
          <a:off x="4258937" y="4961974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8937" y="4961974"/>
        <a:ext cx="2987025" cy="355505"/>
      </dsp:txXfrm>
    </dsp:sp>
    <dsp:sp modelId="{F94EB1C5-681C-4624-9D7E-7FC1B3C4894D}">
      <dsp:nvSpPr>
        <dsp:cNvPr id="0" name=""/>
        <dsp:cNvSpPr/>
      </dsp:nvSpPr>
      <dsp:spPr>
        <a:xfrm>
          <a:off x="907567" y="5398411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07567" y="5398411"/>
        <a:ext cx="2987025" cy="355505"/>
      </dsp:txXfrm>
    </dsp:sp>
    <dsp:sp modelId="{08454D4C-0AFF-4855-866C-5CCEA5BA22D2}">
      <dsp:nvSpPr>
        <dsp:cNvPr id="0" name=""/>
        <dsp:cNvSpPr/>
      </dsp:nvSpPr>
      <dsp:spPr>
        <a:xfrm>
          <a:off x="4258937" y="5398411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8937" y="5398411"/>
        <a:ext cx="2987025" cy="355505"/>
      </dsp:txXfrm>
    </dsp:sp>
    <dsp:sp modelId="{DC9CF347-9AC1-4D19-B15D-DAE7059D536C}">
      <dsp:nvSpPr>
        <dsp:cNvPr id="0" name=""/>
        <dsp:cNvSpPr/>
      </dsp:nvSpPr>
      <dsp:spPr>
        <a:xfrm>
          <a:off x="907567" y="5834844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07567" y="5834844"/>
        <a:ext cx="2987025" cy="355505"/>
      </dsp:txXfrm>
    </dsp:sp>
    <dsp:sp modelId="{52EB7180-6FC3-43FE-8820-09204C0DBBE5}">
      <dsp:nvSpPr>
        <dsp:cNvPr id="0" name=""/>
        <dsp:cNvSpPr/>
      </dsp:nvSpPr>
      <dsp:spPr>
        <a:xfrm>
          <a:off x="4258937" y="5834844"/>
          <a:ext cx="2987025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8937" y="5834844"/>
        <a:ext cx="2987025" cy="355505"/>
      </dsp:txXfrm>
    </dsp:sp>
    <dsp:sp modelId="{9F862B86-439A-4AB3-9FF6-FE0099689528}">
      <dsp:nvSpPr>
        <dsp:cNvPr id="0" name=""/>
        <dsp:cNvSpPr/>
      </dsp:nvSpPr>
      <dsp:spPr>
        <a:xfrm>
          <a:off x="2736301" y="1241155"/>
          <a:ext cx="1129241" cy="3569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36301" y="1241155"/>
        <a:ext cx="1129241" cy="356984"/>
      </dsp:txXfrm>
    </dsp:sp>
    <dsp:sp modelId="{ABEA2279-C4A5-4301-B928-3D2180927D1F}">
      <dsp:nvSpPr>
        <dsp:cNvPr id="0" name=""/>
        <dsp:cNvSpPr/>
      </dsp:nvSpPr>
      <dsp:spPr>
        <a:xfrm>
          <a:off x="4251067" y="1241155"/>
          <a:ext cx="2987025" cy="3569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de Pesas</a:t>
          </a:r>
          <a:endParaRPr lang="es-ES" sz="1200" kern="1200" dirty="0"/>
        </a:p>
      </dsp:txBody>
      <dsp:txXfrm>
        <a:off x="4251067" y="1241155"/>
        <a:ext cx="2987025" cy="35698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774916" y="2043422"/>
          <a:ext cx="295609" cy="688313"/>
        </a:xfrm>
        <a:custGeom>
          <a:avLst/>
          <a:gdLst/>
          <a:ahLst/>
          <a:cxnLst/>
          <a:rect l="0" t="0" r="0" b="0"/>
          <a:pathLst>
            <a:path>
              <a:moveTo>
                <a:pt x="295609" y="0"/>
              </a:moveTo>
              <a:lnTo>
                <a:pt x="295609" y="688313"/>
              </a:lnTo>
              <a:lnTo>
                <a:pt x="0" y="6883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24564" y="2043422"/>
          <a:ext cx="91440" cy="1495296"/>
        </a:xfrm>
        <a:custGeom>
          <a:avLst/>
          <a:gdLst/>
          <a:ahLst/>
          <a:cxnLst/>
          <a:rect l="0" t="0" r="0" b="0"/>
          <a:pathLst>
            <a:path>
              <a:moveTo>
                <a:pt x="45962" y="0"/>
              </a:moveTo>
              <a:lnTo>
                <a:pt x="45962" y="1131970"/>
              </a:lnTo>
              <a:lnTo>
                <a:pt x="45720" y="1131970"/>
              </a:lnTo>
              <a:lnTo>
                <a:pt x="45720" y="1495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936531" y="935760"/>
          <a:ext cx="2267988" cy="1107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Municipales</a:t>
          </a:r>
        </a:p>
      </dsp:txBody>
      <dsp:txXfrm>
        <a:off x="1936531" y="935760"/>
        <a:ext cx="2267988" cy="1107661"/>
      </dsp:txXfrm>
    </dsp:sp>
    <dsp:sp modelId="{7488CD22-623A-44D8-BB5F-E4D6CC8D37E8}">
      <dsp:nvSpPr>
        <dsp:cNvPr id="0" name=""/>
        <dsp:cNvSpPr/>
      </dsp:nvSpPr>
      <dsp:spPr>
        <a:xfrm>
          <a:off x="2386278" y="3538719"/>
          <a:ext cx="1368011" cy="6767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2386278" y="3538719"/>
        <a:ext cx="1368011" cy="676721"/>
      </dsp:txXfrm>
    </dsp:sp>
    <dsp:sp modelId="{8B3ACF25-AA08-46EB-B11E-DBBC5DAF0912}">
      <dsp:nvSpPr>
        <dsp:cNvPr id="0" name=""/>
        <dsp:cNvSpPr/>
      </dsp:nvSpPr>
      <dsp:spPr>
        <a:xfrm>
          <a:off x="1631510" y="2445884"/>
          <a:ext cx="1143406" cy="571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</a:t>
          </a:r>
          <a:r>
            <a:rPr lang="es-MX" sz="1200" b="1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31510" y="2445884"/>
        <a:ext cx="1143406" cy="57170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3060340" y="1548042"/>
          <a:ext cx="2165212" cy="892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946"/>
              </a:lnTo>
              <a:lnTo>
                <a:pt x="2165212" y="704946"/>
              </a:lnTo>
              <a:lnTo>
                <a:pt x="2165212" y="892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3014619" y="1548042"/>
          <a:ext cx="91440" cy="8928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2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895127" y="1548042"/>
          <a:ext cx="2165212" cy="892837"/>
        </a:xfrm>
        <a:custGeom>
          <a:avLst/>
          <a:gdLst/>
          <a:ahLst/>
          <a:cxnLst/>
          <a:rect l="0" t="0" r="0" b="0"/>
          <a:pathLst>
            <a:path>
              <a:moveTo>
                <a:pt x="2165212" y="0"/>
              </a:moveTo>
              <a:lnTo>
                <a:pt x="2165212" y="704946"/>
              </a:lnTo>
              <a:lnTo>
                <a:pt x="0" y="704946"/>
              </a:lnTo>
              <a:lnTo>
                <a:pt x="0" y="892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998338" y="360038"/>
          <a:ext cx="2124002" cy="118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r>
            <a:rPr lang="es-ES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8338" y="360038"/>
        <a:ext cx="2124002" cy="1188004"/>
      </dsp:txXfrm>
    </dsp:sp>
    <dsp:sp modelId="{A4355BDB-2C53-4247-BB9E-B81BCB301B8E}">
      <dsp:nvSpPr>
        <dsp:cNvPr id="0" name=""/>
        <dsp:cNvSpPr/>
      </dsp:nvSpPr>
      <dsp:spPr>
        <a:xfrm>
          <a:off x="410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10" y="2440879"/>
        <a:ext cx="1789432" cy="894716"/>
      </dsp:txXfrm>
    </dsp:sp>
    <dsp:sp modelId="{A6C51691-4FCF-47B5-98BE-9D7A7A5590AD}">
      <dsp:nvSpPr>
        <dsp:cNvPr id="0" name=""/>
        <dsp:cNvSpPr/>
      </dsp:nvSpPr>
      <dsp:spPr>
        <a:xfrm>
          <a:off x="2165623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A</a:t>
          </a:r>
        </a:p>
      </dsp:txBody>
      <dsp:txXfrm>
        <a:off x="2165623" y="2440879"/>
        <a:ext cx="1789432" cy="894716"/>
      </dsp:txXfrm>
    </dsp:sp>
    <dsp:sp modelId="{2349C9EB-608B-41FE-9BA3-60303CE8C98D}">
      <dsp:nvSpPr>
        <dsp:cNvPr id="0" name=""/>
        <dsp:cNvSpPr/>
      </dsp:nvSpPr>
      <dsp:spPr>
        <a:xfrm>
          <a:off x="4330836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330836" y="2440879"/>
        <a:ext cx="1789432" cy="89471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88389" y="1265989"/>
          <a:ext cx="372760" cy="899486"/>
        </a:xfrm>
        <a:custGeom>
          <a:avLst/>
          <a:gdLst/>
          <a:ahLst/>
          <a:cxnLst/>
          <a:rect l="0" t="0" r="0" b="0"/>
          <a:pathLst>
            <a:path>
              <a:moveTo>
                <a:pt x="372760" y="0"/>
              </a:moveTo>
              <a:lnTo>
                <a:pt x="372760" y="899486"/>
              </a:lnTo>
              <a:lnTo>
                <a:pt x="0" y="8994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65989"/>
          <a:ext cx="2189010" cy="190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814"/>
              </a:lnTo>
              <a:lnTo>
                <a:pt x="2189010" y="1678814"/>
              </a:lnTo>
              <a:lnTo>
                <a:pt x="218901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265989"/>
          <a:ext cx="91440" cy="1909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72139" y="1265989"/>
          <a:ext cx="2189010" cy="1909319"/>
        </a:xfrm>
        <a:custGeom>
          <a:avLst/>
          <a:gdLst/>
          <a:ahLst/>
          <a:cxnLst/>
          <a:rect l="0" t="0" r="0" b="0"/>
          <a:pathLst>
            <a:path>
              <a:moveTo>
                <a:pt x="2189010" y="0"/>
              </a:moveTo>
              <a:lnTo>
                <a:pt x="2189010" y="1678814"/>
              </a:lnTo>
              <a:lnTo>
                <a:pt x="0" y="1678814"/>
              </a:lnTo>
              <a:lnTo>
                <a:pt x="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45152" y="111113"/>
          <a:ext cx="2231994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</a:t>
          </a:r>
        </a:p>
      </dsp:txBody>
      <dsp:txXfrm>
        <a:off x="2445152" y="111113"/>
        <a:ext cx="2231994" cy="1154875"/>
      </dsp:txXfrm>
    </dsp:sp>
    <dsp:sp modelId="{68F90279-E630-440E-8937-16E69DB36ADA}">
      <dsp:nvSpPr>
        <dsp:cNvPr id="0" name=""/>
        <dsp:cNvSpPr/>
      </dsp:nvSpPr>
      <dsp:spPr>
        <a:xfrm>
          <a:off x="508139" y="3175309"/>
          <a:ext cx="1727999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508139" y="3175309"/>
        <a:ext cx="1727999" cy="856371"/>
      </dsp:txXfrm>
    </dsp:sp>
    <dsp:sp modelId="{47CE08D7-9963-408D-ADF4-8160FED4550A}">
      <dsp:nvSpPr>
        <dsp:cNvPr id="0" name=""/>
        <dsp:cNvSpPr/>
      </dsp:nvSpPr>
      <dsp:spPr>
        <a:xfrm>
          <a:off x="2697150" y="3175309"/>
          <a:ext cx="1727999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697150" y="3175309"/>
        <a:ext cx="1727999" cy="856371"/>
      </dsp:txXfrm>
    </dsp:sp>
    <dsp:sp modelId="{FD85042B-3A5E-41AD-8A4A-B4AFFF75C61F}">
      <dsp:nvSpPr>
        <dsp:cNvPr id="0" name=""/>
        <dsp:cNvSpPr/>
      </dsp:nvSpPr>
      <dsp:spPr>
        <a:xfrm>
          <a:off x="4886160" y="3175309"/>
          <a:ext cx="1727999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4886160" y="3175309"/>
        <a:ext cx="1727999" cy="856371"/>
      </dsp:txXfrm>
    </dsp:sp>
    <dsp:sp modelId="{96C211A2-E9F8-42E0-B8C2-16D65DF6A4DB}">
      <dsp:nvSpPr>
        <dsp:cNvPr id="0" name=""/>
        <dsp:cNvSpPr/>
      </dsp:nvSpPr>
      <dsp:spPr>
        <a:xfrm>
          <a:off x="1928381" y="1859474"/>
          <a:ext cx="1260008" cy="61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1928381" y="1859474"/>
        <a:ext cx="1260008" cy="61200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746898" y="1149065"/>
          <a:ext cx="301101" cy="813123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13123"/>
              </a:lnTo>
              <a:lnTo>
                <a:pt x="0" y="813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048000" y="1149065"/>
          <a:ext cx="1037790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1037790" y="1630127"/>
              </a:lnTo>
              <a:lnTo>
                <a:pt x="103779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10209" y="1149065"/>
          <a:ext cx="1037790" cy="1839919"/>
        </a:xfrm>
        <a:custGeom>
          <a:avLst/>
          <a:gdLst/>
          <a:ahLst/>
          <a:cxnLst/>
          <a:rect l="0" t="0" r="0" b="0"/>
          <a:pathLst>
            <a:path>
              <a:moveTo>
                <a:pt x="1037790" y="0"/>
              </a:moveTo>
              <a:lnTo>
                <a:pt x="1037790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931997" y="1743"/>
          <a:ext cx="2232005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España</a:t>
          </a:r>
        </a:p>
      </dsp:txBody>
      <dsp:txXfrm>
        <a:off x="1931997" y="1743"/>
        <a:ext cx="2232005" cy="1147321"/>
      </dsp:txXfrm>
    </dsp:sp>
    <dsp:sp modelId="{08CD3FED-6585-4B0B-9DF6-B123BD23D011}">
      <dsp:nvSpPr>
        <dsp:cNvPr id="0" name=""/>
        <dsp:cNvSpPr/>
      </dsp:nvSpPr>
      <dsp:spPr>
        <a:xfrm>
          <a:off x="1182211" y="2988984"/>
          <a:ext cx="1655996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1182211" y="2988984"/>
        <a:ext cx="1655996" cy="827439"/>
      </dsp:txXfrm>
    </dsp:sp>
    <dsp:sp modelId="{7FE83826-4D8E-47BC-A7D4-FAA6ABFA3119}">
      <dsp:nvSpPr>
        <dsp:cNvPr id="0" name=""/>
        <dsp:cNvSpPr/>
      </dsp:nvSpPr>
      <dsp:spPr>
        <a:xfrm>
          <a:off x="3257791" y="2988984"/>
          <a:ext cx="1655996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3257791" y="2988984"/>
        <a:ext cx="1655996" cy="827439"/>
      </dsp:txXfrm>
    </dsp:sp>
    <dsp:sp modelId="{BB4A5560-FC0B-4ECA-8C6C-59A077D4E231}">
      <dsp:nvSpPr>
        <dsp:cNvPr id="0" name=""/>
        <dsp:cNvSpPr/>
      </dsp:nvSpPr>
      <dsp:spPr>
        <a:xfrm>
          <a:off x="1522893" y="1656187"/>
          <a:ext cx="1224005" cy="61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</a:t>
          </a:r>
        </a:p>
      </dsp:txBody>
      <dsp:txXfrm>
        <a:off x="1522893" y="1656187"/>
        <a:ext cx="1224005" cy="61200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296157"/>
          <a:ext cx="1077948" cy="924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162"/>
              </a:lnTo>
              <a:lnTo>
                <a:pt x="1077948" y="398162"/>
              </a:lnTo>
              <a:lnTo>
                <a:pt x="1077948" y="9244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296157"/>
          <a:ext cx="1051683" cy="925921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99616"/>
              </a:lnTo>
              <a:lnTo>
                <a:pt x="0" y="399616"/>
              </a:lnTo>
              <a:lnTo>
                <a:pt x="0" y="9259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43955" y="129639"/>
          <a:ext cx="2264616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43955" y="129639"/>
        <a:ext cx="2264616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chemeClr val="tx1"/>
            </a:solidFill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</dsp:txBody>
      <dsp:txXfrm>
        <a:off x="2734201" y="2220625"/>
        <a:ext cx="1440021" cy="80221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802933" y="1157202"/>
          <a:ext cx="343331" cy="639310"/>
        </a:xfrm>
        <a:custGeom>
          <a:avLst/>
          <a:gdLst/>
          <a:ahLst/>
          <a:cxnLst/>
          <a:rect l="0" t="0" r="0" b="0"/>
          <a:pathLst>
            <a:path>
              <a:moveTo>
                <a:pt x="343331" y="0"/>
              </a:moveTo>
              <a:lnTo>
                <a:pt x="343331" y="639310"/>
              </a:lnTo>
              <a:lnTo>
                <a:pt x="0" y="639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4146938" y="3334917"/>
          <a:ext cx="751399" cy="396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373"/>
              </a:lnTo>
              <a:lnTo>
                <a:pt x="751399" y="260373"/>
              </a:lnTo>
              <a:lnTo>
                <a:pt x="751399" y="3964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3411719" y="3334917"/>
          <a:ext cx="735219" cy="396497"/>
        </a:xfrm>
        <a:custGeom>
          <a:avLst/>
          <a:gdLst/>
          <a:ahLst/>
          <a:cxnLst/>
          <a:rect l="0" t="0" r="0" b="0"/>
          <a:pathLst>
            <a:path>
              <a:moveTo>
                <a:pt x="735219" y="0"/>
              </a:moveTo>
              <a:lnTo>
                <a:pt x="735219" y="260373"/>
              </a:lnTo>
              <a:lnTo>
                <a:pt x="0" y="260373"/>
              </a:lnTo>
              <a:lnTo>
                <a:pt x="0" y="3964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00544" y="1157202"/>
          <a:ext cx="91440" cy="1395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9647"/>
              </a:lnTo>
              <a:lnTo>
                <a:pt x="46394" y="1259647"/>
              </a:lnTo>
              <a:lnTo>
                <a:pt x="46394" y="1395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4146264" y="1157202"/>
          <a:ext cx="1635480" cy="139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647"/>
              </a:lnTo>
              <a:lnTo>
                <a:pt x="1635480" y="1259647"/>
              </a:lnTo>
              <a:lnTo>
                <a:pt x="1635480" y="1395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4146264" y="1157202"/>
          <a:ext cx="3270422" cy="139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647"/>
              </a:lnTo>
              <a:lnTo>
                <a:pt x="3270422" y="1259647"/>
              </a:lnTo>
              <a:lnTo>
                <a:pt x="3270422" y="1395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527974" y="1157202"/>
          <a:ext cx="1618289" cy="1395772"/>
        </a:xfrm>
        <a:custGeom>
          <a:avLst/>
          <a:gdLst/>
          <a:ahLst/>
          <a:cxnLst/>
          <a:rect l="0" t="0" r="0" b="0"/>
          <a:pathLst>
            <a:path>
              <a:moveTo>
                <a:pt x="1618289" y="0"/>
              </a:moveTo>
              <a:lnTo>
                <a:pt x="1618289" y="1259647"/>
              </a:lnTo>
              <a:lnTo>
                <a:pt x="0" y="1259647"/>
              </a:lnTo>
              <a:lnTo>
                <a:pt x="0" y="1395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896364" y="1157202"/>
          <a:ext cx="3249900" cy="1395772"/>
        </a:xfrm>
        <a:custGeom>
          <a:avLst/>
          <a:gdLst/>
          <a:ahLst/>
          <a:cxnLst/>
          <a:rect l="0" t="0" r="0" b="0"/>
          <a:pathLst>
            <a:path>
              <a:moveTo>
                <a:pt x="3249900" y="0"/>
              </a:moveTo>
              <a:lnTo>
                <a:pt x="3249900" y="1259647"/>
              </a:lnTo>
              <a:lnTo>
                <a:pt x="0" y="1259647"/>
              </a:lnTo>
              <a:lnTo>
                <a:pt x="0" y="1395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3174266" y="126463"/>
          <a:ext cx="1943996" cy="1030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74266" y="126463"/>
        <a:ext cx="1943996" cy="1030738"/>
      </dsp:txXfrm>
    </dsp:sp>
    <dsp:sp modelId="{537FD853-5822-4BEC-B14F-FB2BBCF6ECC4}">
      <dsp:nvSpPr>
        <dsp:cNvPr id="0" name=""/>
        <dsp:cNvSpPr/>
      </dsp:nvSpPr>
      <dsp:spPr>
        <a:xfrm>
          <a:off x="248153" y="2552974"/>
          <a:ext cx="1296420" cy="781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8153" y="2552974"/>
        <a:ext cx="1296420" cy="781942"/>
      </dsp:txXfrm>
    </dsp:sp>
    <dsp:sp modelId="{444235FD-96AA-418A-9702-4ABF4DBD1F53}">
      <dsp:nvSpPr>
        <dsp:cNvPr id="0" name=""/>
        <dsp:cNvSpPr/>
      </dsp:nvSpPr>
      <dsp:spPr>
        <a:xfrm>
          <a:off x="1879764" y="2552974"/>
          <a:ext cx="1296420" cy="781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79764" y="2552974"/>
        <a:ext cx="1296420" cy="781942"/>
      </dsp:txXfrm>
    </dsp:sp>
    <dsp:sp modelId="{9236AA52-1264-4406-BD4A-608840D71BA1}">
      <dsp:nvSpPr>
        <dsp:cNvPr id="0" name=""/>
        <dsp:cNvSpPr/>
      </dsp:nvSpPr>
      <dsp:spPr>
        <a:xfrm>
          <a:off x="6768476" y="2552974"/>
          <a:ext cx="1296420" cy="781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</a:p>
      </dsp:txBody>
      <dsp:txXfrm>
        <a:off x="6768476" y="2552974"/>
        <a:ext cx="1296420" cy="781942"/>
      </dsp:txXfrm>
    </dsp:sp>
    <dsp:sp modelId="{22402E13-EB93-4D22-8F32-64C747FF543A}">
      <dsp:nvSpPr>
        <dsp:cNvPr id="0" name=""/>
        <dsp:cNvSpPr/>
      </dsp:nvSpPr>
      <dsp:spPr>
        <a:xfrm>
          <a:off x="5133534" y="2552974"/>
          <a:ext cx="1296420" cy="781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33534" y="2552974"/>
        <a:ext cx="1296420" cy="781942"/>
      </dsp:txXfrm>
    </dsp:sp>
    <dsp:sp modelId="{65C1147C-7F84-4F9E-B319-C6AEC4FCFD55}">
      <dsp:nvSpPr>
        <dsp:cNvPr id="0" name=""/>
        <dsp:cNvSpPr/>
      </dsp:nvSpPr>
      <dsp:spPr>
        <a:xfrm>
          <a:off x="3498281" y="2552974"/>
          <a:ext cx="1297315" cy="781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98281" y="2552974"/>
        <a:ext cx="1297315" cy="781942"/>
      </dsp:txXfrm>
    </dsp:sp>
    <dsp:sp modelId="{1C9F3876-D97A-4A89-A4D1-8DCCA31BA02C}">
      <dsp:nvSpPr>
        <dsp:cNvPr id="0" name=""/>
        <dsp:cNvSpPr/>
      </dsp:nvSpPr>
      <dsp:spPr>
        <a:xfrm>
          <a:off x="2804533" y="3731414"/>
          <a:ext cx="1214370" cy="710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04533" y="3731414"/>
        <a:ext cx="1214370" cy="710853"/>
      </dsp:txXfrm>
    </dsp:sp>
    <dsp:sp modelId="{AFF61B6F-500D-4DF8-B72D-042B1B26788A}">
      <dsp:nvSpPr>
        <dsp:cNvPr id="0" name=""/>
        <dsp:cNvSpPr/>
      </dsp:nvSpPr>
      <dsp:spPr>
        <a:xfrm>
          <a:off x="4291152" y="3731414"/>
          <a:ext cx="1214370" cy="710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91152" y="3731414"/>
        <a:ext cx="1214370" cy="710853"/>
      </dsp:txXfrm>
    </dsp:sp>
    <dsp:sp modelId="{CB682B1E-725E-4FA2-8FAE-1D732658A467}">
      <dsp:nvSpPr>
        <dsp:cNvPr id="0" name=""/>
        <dsp:cNvSpPr/>
      </dsp:nvSpPr>
      <dsp:spPr>
        <a:xfrm>
          <a:off x="2722937" y="1512168"/>
          <a:ext cx="1079996" cy="568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2722937" y="1512168"/>
        <a:ext cx="1079996" cy="56868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260574" y="1499634"/>
          <a:ext cx="398896" cy="692970"/>
        </a:xfrm>
        <a:custGeom>
          <a:avLst/>
          <a:gdLst/>
          <a:ahLst/>
          <a:cxnLst/>
          <a:rect l="0" t="0" r="0" b="0"/>
          <a:pathLst>
            <a:path>
              <a:moveTo>
                <a:pt x="398896" y="0"/>
              </a:moveTo>
              <a:lnTo>
                <a:pt x="398896" y="692970"/>
              </a:lnTo>
              <a:lnTo>
                <a:pt x="0" y="692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659470" y="1499634"/>
          <a:ext cx="2437323" cy="166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797"/>
              </a:lnTo>
              <a:lnTo>
                <a:pt x="2437323" y="1429797"/>
              </a:lnTo>
              <a:lnTo>
                <a:pt x="2437323" y="16690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613750" y="1499634"/>
          <a:ext cx="91440" cy="166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90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222146" y="1499634"/>
          <a:ext cx="2437323" cy="1669012"/>
        </a:xfrm>
        <a:custGeom>
          <a:avLst/>
          <a:gdLst/>
          <a:ahLst/>
          <a:cxnLst/>
          <a:rect l="0" t="0" r="0" b="0"/>
          <a:pathLst>
            <a:path>
              <a:moveTo>
                <a:pt x="2437323" y="0"/>
              </a:moveTo>
              <a:lnTo>
                <a:pt x="2437323" y="1429797"/>
              </a:lnTo>
              <a:lnTo>
                <a:pt x="0" y="1429797"/>
              </a:lnTo>
              <a:lnTo>
                <a:pt x="0" y="16690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484140" y="214630"/>
          <a:ext cx="2350659" cy="1285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Deportiva Valle Santa Lucia</a:t>
          </a:r>
        </a:p>
      </dsp:txBody>
      <dsp:txXfrm>
        <a:off x="2484140" y="214630"/>
        <a:ext cx="2350659" cy="1285004"/>
      </dsp:txXfrm>
    </dsp:sp>
    <dsp:sp modelId="{F439CFAB-A6C0-41A2-B8D8-271470E343FB}">
      <dsp:nvSpPr>
        <dsp:cNvPr id="0" name=""/>
        <dsp:cNvSpPr/>
      </dsp:nvSpPr>
      <dsp:spPr>
        <a:xfrm>
          <a:off x="242699" y="3168646"/>
          <a:ext cx="1958894" cy="1225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</a:p>
      </dsp:txBody>
      <dsp:txXfrm>
        <a:off x="242699" y="3168646"/>
        <a:ext cx="1958894" cy="1225006"/>
      </dsp:txXfrm>
    </dsp:sp>
    <dsp:sp modelId="{BCE779C9-E6DC-4BB5-916B-42DEF69034F0}">
      <dsp:nvSpPr>
        <dsp:cNvPr id="0" name=""/>
        <dsp:cNvSpPr/>
      </dsp:nvSpPr>
      <dsp:spPr>
        <a:xfrm>
          <a:off x="2680023" y="3168646"/>
          <a:ext cx="1958894" cy="1225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de Artes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Marciales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 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0023" y="3168646"/>
        <a:ext cx="1958894" cy="1225006"/>
      </dsp:txXfrm>
    </dsp:sp>
    <dsp:sp modelId="{2D30FC6A-F12B-411D-89CD-8F0CA156B0DD}">
      <dsp:nvSpPr>
        <dsp:cNvPr id="0" name=""/>
        <dsp:cNvSpPr/>
      </dsp:nvSpPr>
      <dsp:spPr>
        <a:xfrm>
          <a:off x="5117347" y="3168646"/>
          <a:ext cx="1958894" cy="1225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</a:p>
      </dsp:txBody>
      <dsp:txXfrm>
        <a:off x="5117347" y="3168646"/>
        <a:ext cx="1958894" cy="1225006"/>
      </dsp:txXfrm>
    </dsp:sp>
    <dsp:sp modelId="{1FD2D8CC-BA3B-434D-88BB-D6A960BA3113}">
      <dsp:nvSpPr>
        <dsp:cNvPr id="0" name=""/>
        <dsp:cNvSpPr/>
      </dsp:nvSpPr>
      <dsp:spPr>
        <a:xfrm>
          <a:off x="1978383" y="1872057"/>
          <a:ext cx="1282190" cy="641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78383" y="1872057"/>
        <a:ext cx="1282190" cy="6410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147900" y="1587704"/>
          <a:ext cx="287506" cy="702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08"/>
              </a:lnTo>
              <a:lnTo>
                <a:pt x="287506" y="7020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1842100" y="1587704"/>
          <a:ext cx="305799" cy="702008"/>
        </a:xfrm>
        <a:custGeom>
          <a:avLst/>
          <a:gdLst/>
          <a:ahLst/>
          <a:cxnLst/>
          <a:rect l="0" t="0" r="0" b="0"/>
          <a:pathLst>
            <a:path>
              <a:moveTo>
                <a:pt x="305799" y="0"/>
              </a:moveTo>
              <a:lnTo>
                <a:pt x="305799" y="702008"/>
              </a:lnTo>
              <a:lnTo>
                <a:pt x="0" y="7020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2102179" y="3787952"/>
          <a:ext cx="91440" cy="4018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102179" y="1587704"/>
          <a:ext cx="91440" cy="1378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81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050073" y="461609"/>
          <a:ext cx="2195652" cy="112609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Administrativo(a)</a:t>
          </a:r>
        </a:p>
      </dsp:txBody>
      <dsp:txXfrm>
        <a:off x="1050073" y="461609"/>
        <a:ext cx="2195652" cy="1126094"/>
      </dsp:txXfrm>
    </dsp:sp>
    <dsp:sp modelId="{086950E9-743A-4495-98E4-541B4F97974D}">
      <dsp:nvSpPr>
        <dsp:cNvPr id="0" name=""/>
        <dsp:cNvSpPr/>
      </dsp:nvSpPr>
      <dsp:spPr>
        <a:xfrm>
          <a:off x="1337905" y="2965863"/>
          <a:ext cx="1619989" cy="82208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1337905" y="2965863"/>
        <a:ext cx="1619989" cy="822089"/>
      </dsp:txXfrm>
    </dsp:sp>
    <dsp:sp modelId="{1188F178-7FDF-4815-BB89-8365F58972F8}">
      <dsp:nvSpPr>
        <dsp:cNvPr id="0" name=""/>
        <dsp:cNvSpPr/>
      </dsp:nvSpPr>
      <dsp:spPr>
        <a:xfrm>
          <a:off x="1140058" y="4189800"/>
          <a:ext cx="2015683" cy="121778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40058" y="4189800"/>
        <a:ext cx="2015683" cy="1217783"/>
      </dsp:txXfrm>
    </dsp:sp>
    <dsp:sp modelId="{63F093BD-CAAF-40A7-B590-54C5948C490E}">
      <dsp:nvSpPr>
        <dsp:cNvPr id="0" name=""/>
        <dsp:cNvSpPr/>
      </dsp:nvSpPr>
      <dsp:spPr>
        <a:xfrm>
          <a:off x="577431" y="1973546"/>
          <a:ext cx="1264669" cy="63233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577431" y="1973546"/>
        <a:ext cx="1264669" cy="632334"/>
      </dsp:txXfrm>
    </dsp:sp>
    <dsp:sp modelId="{343812E9-0047-40DA-9DFF-0E300689337E}">
      <dsp:nvSpPr>
        <dsp:cNvPr id="0" name=""/>
        <dsp:cNvSpPr/>
      </dsp:nvSpPr>
      <dsp:spPr>
        <a:xfrm>
          <a:off x="2435406" y="1973546"/>
          <a:ext cx="1264669" cy="63233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noProof="0" dirty="0">
            <a:solidFill>
              <a:schemeClr val="tx1"/>
            </a:solidFill>
          </a:endParaRPr>
        </a:p>
      </dsp:txBody>
      <dsp:txXfrm>
        <a:off x="2435406" y="1973546"/>
        <a:ext cx="1264669" cy="632334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93754"/>
          <a:ext cx="294473" cy="774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460"/>
              </a:lnTo>
              <a:lnTo>
                <a:pt x="294473" y="7744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8717" y="1493754"/>
          <a:ext cx="281888" cy="774460"/>
        </a:xfrm>
        <a:custGeom>
          <a:avLst/>
          <a:gdLst/>
          <a:ahLst/>
          <a:cxnLst/>
          <a:rect l="0" t="0" r="0" b="0"/>
          <a:pathLst>
            <a:path>
              <a:moveTo>
                <a:pt x="281888" y="0"/>
              </a:moveTo>
              <a:lnTo>
                <a:pt x="281888" y="774460"/>
              </a:lnTo>
              <a:lnTo>
                <a:pt x="0" y="7744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2850606" y="1493754"/>
          <a:ext cx="2016824" cy="1782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692"/>
              </a:lnTo>
              <a:lnTo>
                <a:pt x="2016824" y="1607692"/>
              </a:lnTo>
              <a:lnTo>
                <a:pt x="2016824" y="1782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04885" y="1493754"/>
          <a:ext cx="91440" cy="1782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2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833781" y="1493754"/>
          <a:ext cx="2016824" cy="1782706"/>
        </a:xfrm>
        <a:custGeom>
          <a:avLst/>
          <a:gdLst/>
          <a:ahLst/>
          <a:cxnLst/>
          <a:rect l="0" t="0" r="0" b="0"/>
          <a:pathLst>
            <a:path>
              <a:moveTo>
                <a:pt x="2016824" y="0"/>
              </a:moveTo>
              <a:lnTo>
                <a:pt x="2016824" y="1607692"/>
              </a:lnTo>
              <a:lnTo>
                <a:pt x="0" y="1607692"/>
              </a:lnTo>
              <a:lnTo>
                <a:pt x="0" y="1782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644603" y="197752"/>
          <a:ext cx="2412005" cy="129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44603" y="197752"/>
        <a:ext cx="2412005" cy="1296001"/>
      </dsp:txXfrm>
    </dsp:sp>
    <dsp:sp modelId="{2E6F7FA2-41A7-4747-B3BB-DA46FB9CD60B}">
      <dsp:nvSpPr>
        <dsp:cNvPr id="0" name=""/>
        <dsp:cNvSpPr/>
      </dsp:nvSpPr>
      <dsp:spPr>
        <a:xfrm>
          <a:off x="382" y="3276460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382" y="3276460"/>
        <a:ext cx="1666797" cy="900003"/>
      </dsp:txXfrm>
    </dsp:sp>
    <dsp:sp modelId="{0DC8F29D-F261-41AA-9A88-9D1575A8D9E3}">
      <dsp:nvSpPr>
        <dsp:cNvPr id="0" name=""/>
        <dsp:cNvSpPr/>
      </dsp:nvSpPr>
      <dsp:spPr>
        <a:xfrm>
          <a:off x="2017207" y="3276460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</dsp:txBody>
      <dsp:txXfrm>
        <a:off x="2017207" y="3276460"/>
        <a:ext cx="1666797" cy="900003"/>
      </dsp:txXfrm>
    </dsp:sp>
    <dsp:sp modelId="{C6910EE0-408A-4450-A2D1-A63EF8D20EEA}">
      <dsp:nvSpPr>
        <dsp:cNvPr id="0" name=""/>
        <dsp:cNvSpPr/>
      </dsp:nvSpPr>
      <dsp:spPr>
        <a:xfrm>
          <a:off x="4034032" y="3276460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4034032" y="3276460"/>
        <a:ext cx="1666797" cy="900003"/>
      </dsp:txXfrm>
    </dsp:sp>
    <dsp:sp modelId="{C0CD15E1-2301-4103-BB93-C0900E8D60FD}">
      <dsp:nvSpPr>
        <dsp:cNvPr id="0" name=""/>
        <dsp:cNvSpPr/>
      </dsp:nvSpPr>
      <dsp:spPr>
        <a:xfrm>
          <a:off x="1308718" y="1944214"/>
          <a:ext cx="1259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</dsp:txBody>
      <dsp:txXfrm>
        <a:off x="1308718" y="1944214"/>
        <a:ext cx="1259998" cy="648000"/>
      </dsp:txXfrm>
    </dsp:sp>
    <dsp:sp modelId="{C13FFAA3-CA1A-45D1-B32F-9142124C6664}">
      <dsp:nvSpPr>
        <dsp:cNvPr id="0" name=""/>
        <dsp:cNvSpPr/>
      </dsp:nvSpPr>
      <dsp:spPr>
        <a:xfrm>
          <a:off x="3145079" y="1944214"/>
          <a:ext cx="1259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45079" y="1944214"/>
        <a:ext cx="1259998" cy="64800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46190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4619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4619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4619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150189"/>
          <a:ext cx="2447999" cy="129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</dsp:txBody>
      <dsp:txXfrm>
        <a:off x="1824000" y="150189"/>
        <a:ext cx="2447999" cy="1296001"/>
      </dsp:txXfrm>
    </dsp:sp>
    <dsp:sp modelId="{466D8C12-7584-4133-9262-1096EA141629}">
      <dsp:nvSpPr>
        <dsp:cNvPr id="0" name=""/>
        <dsp:cNvSpPr/>
      </dsp:nvSpPr>
      <dsp:spPr>
        <a:xfrm>
          <a:off x="409" y="3085829"/>
          <a:ext cx="1782216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Sección</a:t>
          </a:r>
        </a:p>
      </dsp:txBody>
      <dsp:txXfrm>
        <a:off x="409" y="3085829"/>
        <a:ext cx="1782216" cy="1044004"/>
      </dsp:txXfrm>
    </dsp:sp>
    <dsp:sp modelId="{FC0023AF-D2E5-4C0B-A073-6EBAEDA3FF4C}">
      <dsp:nvSpPr>
        <dsp:cNvPr id="0" name=""/>
        <dsp:cNvSpPr/>
      </dsp:nvSpPr>
      <dsp:spPr>
        <a:xfrm>
          <a:off x="2156891" y="3085829"/>
          <a:ext cx="1782216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2156891" y="3085829"/>
        <a:ext cx="1782216" cy="1044004"/>
      </dsp:txXfrm>
    </dsp:sp>
    <dsp:sp modelId="{2B8F99EA-F8B9-427A-8700-73B817F30E96}">
      <dsp:nvSpPr>
        <dsp:cNvPr id="0" name=""/>
        <dsp:cNvSpPr/>
      </dsp:nvSpPr>
      <dsp:spPr>
        <a:xfrm>
          <a:off x="4313373" y="3085829"/>
          <a:ext cx="1782216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Gimnasia</a:t>
          </a:r>
        </a:p>
      </dsp:txBody>
      <dsp:txXfrm>
        <a:off x="4313373" y="3085829"/>
        <a:ext cx="1782216" cy="1044004"/>
      </dsp:txXfrm>
    </dsp:sp>
    <dsp:sp modelId="{9389BE4D-8A49-4416-981D-1745AAED9B1D}">
      <dsp:nvSpPr>
        <dsp:cNvPr id="0" name=""/>
        <dsp:cNvSpPr/>
      </dsp:nvSpPr>
      <dsp:spPr>
        <a:xfrm>
          <a:off x="1499823" y="1905779"/>
          <a:ext cx="122400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99823" y="1905779"/>
        <a:ext cx="1224008" cy="64799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750934" y="1329736"/>
          <a:ext cx="433796" cy="818505"/>
        </a:xfrm>
        <a:custGeom>
          <a:avLst/>
          <a:gdLst/>
          <a:ahLst/>
          <a:cxnLst/>
          <a:rect l="0" t="0" r="0" b="0"/>
          <a:pathLst>
            <a:path>
              <a:moveTo>
                <a:pt x="433796" y="0"/>
              </a:moveTo>
              <a:lnTo>
                <a:pt x="433796" y="818505"/>
              </a:lnTo>
              <a:lnTo>
                <a:pt x="0" y="81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184731" y="1329736"/>
          <a:ext cx="2148259" cy="1766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6552"/>
              </a:lnTo>
              <a:lnTo>
                <a:pt x="2148259" y="1556552"/>
              </a:lnTo>
              <a:lnTo>
                <a:pt x="2148259" y="17663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9011" y="1329736"/>
          <a:ext cx="91440" cy="1766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63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036471" y="1329736"/>
          <a:ext cx="2148259" cy="1766367"/>
        </a:xfrm>
        <a:custGeom>
          <a:avLst/>
          <a:gdLst/>
          <a:ahLst/>
          <a:cxnLst/>
          <a:rect l="0" t="0" r="0" b="0"/>
          <a:pathLst>
            <a:path>
              <a:moveTo>
                <a:pt x="2148259" y="0"/>
              </a:moveTo>
              <a:lnTo>
                <a:pt x="2148259" y="1556552"/>
              </a:lnTo>
              <a:lnTo>
                <a:pt x="0" y="1556552"/>
              </a:lnTo>
              <a:lnTo>
                <a:pt x="0" y="17663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8870" y="72009"/>
          <a:ext cx="2371721" cy="12577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Bernabé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8870" y="72009"/>
        <a:ext cx="2371721" cy="1257727"/>
      </dsp:txXfrm>
    </dsp:sp>
    <dsp:sp modelId="{47CE08D7-9963-408D-ADF4-8160FED4550A}">
      <dsp:nvSpPr>
        <dsp:cNvPr id="0" name=""/>
        <dsp:cNvSpPr/>
      </dsp:nvSpPr>
      <dsp:spPr>
        <a:xfrm>
          <a:off x="172156" y="3096103"/>
          <a:ext cx="1728630" cy="936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172156" y="3096103"/>
        <a:ext cx="1728630" cy="936341"/>
      </dsp:txXfrm>
    </dsp:sp>
    <dsp:sp modelId="{FD85042B-3A5E-41AD-8A4A-B4AFFF75C61F}">
      <dsp:nvSpPr>
        <dsp:cNvPr id="0" name=""/>
        <dsp:cNvSpPr/>
      </dsp:nvSpPr>
      <dsp:spPr>
        <a:xfrm>
          <a:off x="2320415" y="3096103"/>
          <a:ext cx="1728630" cy="936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Cajero(a)</a:t>
          </a:r>
        </a:p>
      </dsp:txBody>
      <dsp:txXfrm>
        <a:off x="2320415" y="3096103"/>
        <a:ext cx="1728630" cy="936341"/>
      </dsp:txXfrm>
    </dsp:sp>
    <dsp:sp modelId="{481DFCC8-5AA1-49A6-904F-C1F1EDDDFC58}">
      <dsp:nvSpPr>
        <dsp:cNvPr id="0" name=""/>
        <dsp:cNvSpPr/>
      </dsp:nvSpPr>
      <dsp:spPr>
        <a:xfrm>
          <a:off x="4468675" y="3096103"/>
          <a:ext cx="1728630" cy="936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4468675" y="3096103"/>
        <a:ext cx="1728630" cy="936341"/>
      </dsp:txXfrm>
    </dsp:sp>
    <dsp:sp modelId="{96C211A2-E9F8-42E0-B8C2-16D65DF6A4DB}">
      <dsp:nvSpPr>
        <dsp:cNvPr id="0" name=""/>
        <dsp:cNvSpPr/>
      </dsp:nvSpPr>
      <dsp:spPr>
        <a:xfrm>
          <a:off x="1467030" y="1791602"/>
          <a:ext cx="1283904" cy="713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</a:p>
      </dsp:txBody>
      <dsp:txXfrm>
        <a:off x="1467030" y="1791602"/>
        <a:ext cx="1283904" cy="71327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260014"/>
          <a:ext cx="324167" cy="720244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20244"/>
              </a:lnTo>
              <a:lnTo>
                <a:pt x="0" y="7202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260014"/>
          <a:ext cx="2789114" cy="1620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9045"/>
              </a:lnTo>
              <a:lnTo>
                <a:pt x="2789114" y="1459045"/>
              </a:lnTo>
              <a:lnTo>
                <a:pt x="2789114" y="16203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260014"/>
          <a:ext cx="929704" cy="1620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9045"/>
              </a:lnTo>
              <a:lnTo>
                <a:pt x="929704" y="1459045"/>
              </a:lnTo>
              <a:lnTo>
                <a:pt x="929704" y="16203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260014"/>
          <a:ext cx="929704" cy="1620398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59045"/>
              </a:lnTo>
              <a:lnTo>
                <a:pt x="0" y="1459045"/>
              </a:lnTo>
              <a:lnTo>
                <a:pt x="0" y="16203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260014"/>
          <a:ext cx="2789114" cy="1620398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59045"/>
              </a:lnTo>
              <a:lnTo>
                <a:pt x="0" y="1459045"/>
              </a:lnTo>
              <a:lnTo>
                <a:pt x="0" y="16203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63153" y="72013"/>
          <a:ext cx="2195993" cy="118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3153" y="72013"/>
        <a:ext cx="2195993" cy="1188001"/>
      </dsp:txXfrm>
    </dsp:sp>
    <dsp:sp modelId="{47CE08D7-9963-408D-ADF4-8160FED4550A}">
      <dsp:nvSpPr>
        <dsp:cNvPr id="0" name=""/>
        <dsp:cNvSpPr/>
      </dsp:nvSpPr>
      <dsp:spPr>
        <a:xfrm>
          <a:off x="3684" y="2880413"/>
          <a:ext cx="1536702" cy="86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3684" y="2880413"/>
        <a:ext cx="1536702" cy="864003"/>
      </dsp:txXfrm>
    </dsp:sp>
    <dsp:sp modelId="{FD85042B-3A5E-41AD-8A4A-B4AFFF75C61F}">
      <dsp:nvSpPr>
        <dsp:cNvPr id="0" name=""/>
        <dsp:cNvSpPr/>
      </dsp:nvSpPr>
      <dsp:spPr>
        <a:xfrm>
          <a:off x="1863093" y="2880413"/>
          <a:ext cx="1536702" cy="86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1863093" y="2880413"/>
        <a:ext cx="1536702" cy="864003"/>
      </dsp:txXfrm>
    </dsp:sp>
    <dsp:sp modelId="{B007F721-2441-4550-B12D-646D3DE57F71}">
      <dsp:nvSpPr>
        <dsp:cNvPr id="0" name=""/>
        <dsp:cNvSpPr/>
      </dsp:nvSpPr>
      <dsp:spPr>
        <a:xfrm>
          <a:off x="3722503" y="2880413"/>
          <a:ext cx="1536702" cy="86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</a:p>
      </dsp:txBody>
      <dsp:txXfrm>
        <a:off x="3722503" y="2880413"/>
        <a:ext cx="1536702" cy="864003"/>
      </dsp:txXfrm>
    </dsp:sp>
    <dsp:sp modelId="{E04C956A-9805-4155-8ABD-6994E424FB8F}">
      <dsp:nvSpPr>
        <dsp:cNvPr id="0" name=""/>
        <dsp:cNvSpPr/>
      </dsp:nvSpPr>
      <dsp:spPr>
        <a:xfrm>
          <a:off x="5581913" y="2880413"/>
          <a:ext cx="1536702" cy="86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</a:p>
      </dsp:txBody>
      <dsp:txXfrm>
        <a:off x="5581913" y="2880413"/>
        <a:ext cx="1536702" cy="864003"/>
      </dsp:txXfrm>
    </dsp:sp>
    <dsp:sp modelId="{96C211A2-E9F8-42E0-B8C2-16D65DF6A4DB}">
      <dsp:nvSpPr>
        <dsp:cNvPr id="0" name=""/>
        <dsp:cNvSpPr/>
      </dsp:nvSpPr>
      <dsp:spPr>
        <a:xfrm>
          <a:off x="2012983" y="1656261"/>
          <a:ext cx="122399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012983" y="1656261"/>
        <a:ext cx="1223998" cy="647996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698619" y="212237"/>
          <a:ext cx="2148281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Naranjo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8619" y="212237"/>
        <a:ext cx="2148281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4592061" y="2919469"/>
        <a:ext cx="1191899" cy="57789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01569" y="1384700"/>
          <a:ext cx="354019" cy="799542"/>
        </a:xfrm>
        <a:custGeom>
          <a:avLst/>
          <a:gdLst/>
          <a:ahLst/>
          <a:cxnLst/>
          <a:rect l="0" t="0" r="0" b="0"/>
          <a:pathLst>
            <a:path>
              <a:moveTo>
                <a:pt x="354019" y="0"/>
              </a:moveTo>
              <a:lnTo>
                <a:pt x="354019" y="799542"/>
              </a:lnTo>
              <a:lnTo>
                <a:pt x="0" y="7995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55589" y="1384700"/>
          <a:ext cx="995393" cy="1887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0699"/>
              </a:lnTo>
              <a:lnTo>
                <a:pt x="995393" y="1640699"/>
              </a:lnTo>
              <a:lnTo>
                <a:pt x="995393" y="18872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60196" y="1384700"/>
          <a:ext cx="995393" cy="1887214"/>
        </a:xfrm>
        <a:custGeom>
          <a:avLst/>
          <a:gdLst/>
          <a:ahLst/>
          <a:cxnLst/>
          <a:rect l="0" t="0" r="0" b="0"/>
          <a:pathLst>
            <a:path>
              <a:moveTo>
                <a:pt x="995393" y="0"/>
              </a:moveTo>
              <a:lnTo>
                <a:pt x="995393" y="1640699"/>
              </a:lnTo>
              <a:lnTo>
                <a:pt x="0" y="1640699"/>
              </a:lnTo>
              <a:lnTo>
                <a:pt x="0" y="18872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862103" y="172232"/>
          <a:ext cx="2386971" cy="1212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de INFONAVIT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62103" y="172232"/>
        <a:ext cx="2386971" cy="1212467"/>
      </dsp:txXfrm>
    </dsp:sp>
    <dsp:sp modelId="{027E0837-CF06-434B-8453-53E974BA80E8}">
      <dsp:nvSpPr>
        <dsp:cNvPr id="0" name=""/>
        <dsp:cNvSpPr/>
      </dsp:nvSpPr>
      <dsp:spPr>
        <a:xfrm>
          <a:off x="1311318" y="3271914"/>
          <a:ext cx="1497755" cy="8339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11318" y="3271914"/>
        <a:ext cx="1497755" cy="833984"/>
      </dsp:txXfrm>
    </dsp:sp>
    <dsp:sp modelId="{4F22EBA1-8B10-4175-9402-BEF5DECABA63}">
      <dsp:nvSpPr>
        <dsp:cNvPr id="0" name=""/>
        <dsp:cNvSpPr/>
      </dsp:nvSpPr>
      <dsp:spPr>
        <a:xfrm>
          <a:off x="3302104" y="3271914"/>
          <a:ext cx="1497755" cy="8339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3302104" y="3271914"/>
        <a:ext cx="1497755" cy="833984"/>
      </dsp:txXfrm>
    </dsp:sp>
    <dsp:sp modelId="{63464403-3396-417A-B9B2-F4D87917F733}">
      <dsp:nvSpPr>
        <dsp:cNvPr id="0" name=""/>
        <dsp:cNvSpPr/>
      </dsp:nvSpPr>
      <dsp:spPr>
        <a:xfrm>
          <a:off x="1453428" y="1831755"/>
          <a:ext cx="1248141" cy="704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</a:p>
      </dsp:txBody>
      <dsp:txXfrm>
        <a:off x="1453428" y="1831755"/>
        <a:ext cx="1248141" cy="70497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68989" y="1198226"/>
          <a:ext cx="371725" cy="766410"/>
        </a:xfrm>
        <a:custGeom>
          <a:avLst/>
          <a:gdLst/>
          <a:ahLst/>
          <a:cxnLst/>
          <a:rect l="0" t="0" r="0" b="0"/>
          <a:pathLst>
            <a:path>
              <a:moveTo>
                <a:pt x="371725" y="0"/>
              </a:moveTo>
              <a:lnTo>
                <a:pt x="371725" y="766410"/>
              </a:lnTo>
              <a:lnTo>
                <a:pt x="0" y="7664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198226"/>
          <a:ext cx="1909396" cy="179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861"/>
              </a:lnTo>
              <a:lnTo>
                <a:pt x="1909396" y="1575861"/>
              </a:lnTo>
              <a:lnTo>
                <a:pt x="1909396" y="17925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198226"/>
          <a:ext cx="91440" cy="17925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25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31318" y="1198226"/>
          <a:ext cx="1909396" cy="1792556"/>
        </a:xfrm>
        <a:custGeom>
          <a:avLst/>
          <a:gdLst/>
          <a:ahLst/>
          <a:cxnLst/>
          <a:rect l="0" t="0" r="0" b="0"/>
          <a:pathLst>
            <a:path>
              <a:moveTo>
                <a:pt x="1909396" y="0"/>
              </a:moveTo>
              <a:lnTo>
                <a:pt x="1909396" y="1575861"/>
              </a:lnTo>
              <a:lnTo>
                <a:pt x="0" y="1575861"/>
              </a:lnTo>
              <a:lnTo>
                <a:pt x="0" y="17925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896944" y="38461"/>
          <a:ext cx="2287540" cy="1159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96944" y="38461"/>
        <a:ext cx="2287540" cy="1159764"/>
      </dsp:txXfrm>
    </dsp:sp>
    <dsp:sp modelId="{68F90279-E630-440E-8937-16E69DB36ADA}">
      <dsp:nvSpPr>
        <dsp:cNvPr id="0" name=""/>
        <dsp:cNvSpPr/>
      </dsp:nvSpPr>
      <dsp:spPr>
        <a:xfrm>
          <a:off x="393315" y="2990782"/>
          <a:ext cx="1476005" cy="825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393315" y="2990782"/>
        <a:ext cx="1476005" cy="825640"/>
      </dsp:txXfrm>
    </dsp:sp>
    <dsp:sp modelId="{FD85042B-3A5E-41AD-8A4A-B4AFFF75C61F}">
      <dsp:nvSpPr>
        <dsp:cNvPr id="0" name=""/>
        <dsp:cNvSpPr/>
      </dsp:nvSpPr>
      <dsp:spPr>
        <a:xfrm>
          <a:off x="2302712" y="2990782"/>
          <a:ext cx="1476005" cy="825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302712" y="2990782"/>
        <a:ext cx="1476005" cy="825640"/>
      </dsp:txXfrm>
    </dsp:sp>
    <dsp:sp modelId="{B007F721-2441-4550-B12D-646D3DE57F71}">
      <dsp:nvSpPr>
        <dsp:cNvPr id="0" name=""/>
        <dsp:cNvSpPr/>
      </dsp:nvSpPr>
      <dsp:spPr>
        <a:xfrm>
          <a:off x="4212108" y="2990782"/>
          <a:ext cx="1476005" cy="825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212108" y="2990782"/>
        <a:ext cx="1476005" cy="825640"/>
      </dsp:txXfrm>
    </dsp:sp>
    <dsp:sp modelId="{96C211A2-E9F8-42E0-B8C2-16D65DF6A4DB}">
      <dsp:nvSpPr>
        <dsp:cNvPr id="0" name=""/>
        <dsp:cNvSpPr/>
      </dsp:nvSpPr>
      <dsp:spPr>
        <a:xfrm>
          <a:off x="1444990" y="1622634"/>
          <a:ext cx="1223999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1444990" y="1622634"/>
        <a:ext cx="1223999" cy="684004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71595" y="1127529"/>
          <a:ext cx="257710" cy="901095"/>
        </a:xfrm>
        <a:custGeom>
          <a:avLst/>
          <a:gdLst/>
          <a:ahLst/>
          <a:cxnLst/>
          <a:rect l="0" t="0" r="0" b="0"/>
          <a:pathLst>
            <a:path>
              <a:moveTo>
                <a:pt x="257710" y="0"/>
              </a:moveTo>
              <a:lnTo>
                <a:pt x="257710" y="901095"/>
              </a:lnTo>
              <a:lnTo>
                <a:pt x="0" y="9010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29305" y="1127529"/>
          <a:ext cx="999289" cy="1973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679"/>
              </a:lnTo>
              <a:lnTo>
                <a:pt x="999289" y="1748679"/>
              </a:lnTo>
              <a:lnTo>
                <a:pt x="999289" y="19739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30015" y="1127529"/>
          <a:ext cx="999289" cy="1973969"/>
        </a:xfrm>
        <a:custGeom>
          <a:avLst/>
          <a:gdLst/>
          <a:ahLst/>
          <a:cxnLst/>
          <a:rect l="0" t="0" r="0" b="0"/>
          <a:pathLst>
            <a:path>
              <a:moveTo>
                <a:pt x="999289" y="0"/>
              </a:moveTo>
              <a:lnTo>
                <a:pt x="999289" y="1748679"/>
              </a:lnTo>
              <a:lnTo>
                <a:pt x="0" y="1748679"/>
              </a:lnTo>
              <a:lnTo>
                <a:pt x="0" y="19739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49308" y="553"/>
          <a:ext cx="2159994" cy="1126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649308" y="553"/>
        <a:ext cx="2159994" cy="1126975"/>
      </dsp:txXfrm>
    </dsp:sp>
    <dsp:sp modelId="{68F90279-E630-440E-8937-16E69DB36ADA}">
      <dsp:nvSpPr>
        <dsp:cNvPr id="0" name=""/>
        <dsp:cNvSpPr/>
      </dsp:nvSpPr>
      <dsp:spPr>
        <a:xfrm>
          <a:off x="956016" y="3101499"/>
          <a:ext cx="1547999" cy="858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956016" y="3101499"/>
        <a:ext cx="1547999" cy="858387"/>
      </dsp:txXfrm>
    </dsp:sp>
    <dsp:sp modelId="{FD85042B-3A5E-41AD-8A4A-B4AFFF75C61F}">
      <dsp:nvSpPr>
        <dsp:cNvPr id="0" name=""/>
        <dsp:cNvSpPr/>
      </dsp:nvSpPr>
      <dsp:spPr>
        <a:xfrm>
          <a:off x="2954595" y="3101499"/>
          <a:ext cx="1547999" cy="858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954595" y="3101499"/>
        <a:ext cx="1547999" cy="858387"/>
      </dsp:txXfrm>
    </dsp:sp>
    <dsp:sp modelId="{96C211A2-E9F8-42E0-B8C2-16D65DF6A4DB}">
      <dsp:nvSpPr>
        <dsp:cNvPr id="0" name=""/>
        <dsp:cNvSpPr/>
      </dsp:nvSpPr>
      <dsp:spPr>
        <a:xfrm>
          <a:off x="1139595" y="1685267"/>
          <a:ext cx="1332000" cy="686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Secretarias(os)</a:t>
          </a:r>
        </a:p>
      </dsp:txBody>
      <dsp:txXfrm>
        <a:off x="1139595" y="1685267"/>
        <a:ext cx="1332000" cy="686716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322432" y="1243965"/>
          <a:ext cx="91440" cy="767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73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180154" y="351"/>
          <a:ext cx="2375994" cy="1243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0154" y="351"/>
        <a:ext cx="2375994" cy="1243613"/>
      </dsp:txXfrm>
    </dsp:sp>
    <dsp:sp modelId="{A6CC9120-299E-4DD8-8C13-707BEE0A1BC5}">
      <dsp:nvSpPr>
        <dsp:cNvPr id="0" name=""/>
        <dsp:cNvSpPr/>
      </dsp:nvSpPr>
      <dsp:spPr>
        <a:xfrm>
          <a:off x="450145" y="2011346"/>
          <a:ext cx="1836013" cy="1020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450145" y="2011346"/>
        <a:ext cx="1836013" cy="102089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385757" y="1207559"/>
          <a:ext cx="385989" cy="829334"/>
        </a:xfrm>
        <a:custGeom>
          <a:avLst/>
          <a:gdLst/>
          <a:ahLst/>
          <a:cxnLst/>
          <a:rect l="0" t="0" r="0" b="0"/>
          <a:pathLst>
            <a:path>
              <a:moveTo>
                <a:pt x="385989" y="0"/>
              </a:moveTo>
              <a:lnTo>
                <a:pt x="385989" y="829334"/>
              </a:lnTo>
              <a:lnTo>
                <a:pt x="0" y="8293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71747" y="1207559"/>
          <a:ext cx="962137" cy="1806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028"/>
              </a:lnTo>
              <a:lnTo>
                <a:pt x="962137" y="1600028"/>
              </a:lnTo>
              <a:lnTo>
                <a:pt x="962137" y="18061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809610" y="1207559"/>
          <a:ext cx="962137" cy="1806167"/>
        </a:xfrm>
        <a:custGeom>
          <a:avLst/>
          <a:gdLst/>
          <a:ahLst/>
          <a:cxnLst/>
          <a:rect l="0" t="0" r="0" b="0"/>
          <a:pathLst>
            <a:path>
              <a:moveTo>
                <a:pt x="962137" y="0"/>
              </a:moveTo>
              <a:lnTo>
                <a:pt x="962137" y="1600028"/>
              </a:lnTo>
              <a:lnTo>
                <a:pt x="0" y="1600028"/>
              </a:lnTo>
              <a:lnTo>
                <a:pt x="0" y="18061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4618" y="363"/>
          <a:ext cx="2274258" cy="12071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Administración del Gimnasio</a:t>
          </a:r>
        </a:p>
      </dsp:txBody>
      <dsp:txXfrm>
        <a:off x="1634618" y="363"/>
        <a:ext cx="2274258" cy="1207196"/>
      </dsp:txXfrm>
    </dsp:sp>
    <dsp:sp modelId="{FD85042B-3A5E-41AD-8A4A-B4AFFF75C61F}">
      <dsp:nvSpPr>
        <dsp:cNvPr id="0" name=""/>
        <dsp:cNvSpPr/>
      </dsp:nvSpPr>
      <dsp:spPr>
        <a:xfrm>
          <a:off x="1053611" y="3013727"/>
          <a:ext cx="1511997" cy="874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1053611" y="3013727"/>
        <a:ext cx="1511997" cy="874341"/>
      </dsp:txXfrm>
    </dsp:sp>
    <dsp:sp modelId="{C96B9213-2CAF-4CCB-A5F5-957CEF20391E}">
      <dsp:nvSpPr>
        <dsp:cNvPr id="0" name=""/>
        <dsp:cNvSpPr/>
      </dsp:nvSpPr>
      <dsp:spPr>
        <a:xfrm>
          <a:off x="2977886" y="3013727"/>
          <a:ext cx="1511997" cy="874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977886" y="3013727"/>
        <a:ext cx="1511997" cy="874341"/>
      </dsp:txXfrm>
    </dsp:sp>
    <dsp:sp modelId="{96C211A2-E9F8-42E0-B8C2-16D65DF6A4DB}">
      <dsp:nvSpPr>
        <dsp:cNvPr id="0" name=""/>
        <dsp:cNvSpPr/>
      </dsp:nvSpPr>
      <dsp:spPr>
        <a:xfrm>
          <a:off x="1104714" y="1683882"/>
          <a:ext cx="1281043" cy="706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1104714" y="1683882"/>
        <a:ext cx="1281043" cy="706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66646-9C05-4B16-A81C-0EFCDF40B91E}">
      <dsp:nvSpPr>
        <dsp:cNvPr id="0" name=""/>
        <dsp:cNvSpPr/>
      </dsp:nvSpPr>
      <dsp:spPr>
        <a:xfrm>
          <a:off x="3564396" y="1440005"/>
          <a:ext cx="2501442" cy="1101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70"/>
              </a:lnTo>
              <a:lnTo>
                <a:pt x="2501442" y="781170"/>
              </a:lnTo>
              <a:lnTo>
                <a:pt x="2501442" y="1101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514155" y="1440005"/>
          <a:ext cx="91440" cy="1101887"/>
        </a:xfrm>
        <a:custGeom>
          <a:avLst/>
          <a:gdLst/>
          <a:ahLst/>
          <a:cxnLst/>
          <a:rect l="0" t="0" r="0" b="0"/>
          <a:pathLst>
            <a:path>
              <a:moveTo>
                <a:pt x="50240" y="0"/>
              </a:moveTo>
              <a:lnTo>
                <a:pt x="50240" y="781170"/>
              </a:lnTo>
              <a:lnTo>
                <a:pt x="45720" y="781170"/>
              </a:lnTo>
              <a:lnTo>
                <a:pt x="45720" y="1101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1096827" y="1440005"/>
          <a:ext cx="2467568" cy="1101887"/>
        </a:xfrm>
        <a:custGeom>
          <a:avLst/>
          <a:gdLst/>
          <a:ahLst/>
          <a:cxnLst/>
          <a:rect l="0" t="0" r="0" b="0"/>
          <a:pathLst>
            <a:path>
              <a:moveTo>
                <a:pt x="2467568" y="0"/>
              </a:moveTo>
              <a:lnTo>
                <a:pt x="2467568" y="781170"/>
              </a:lnTo>
              <a:lnTo>
                <a:pt x="0" y="781170"/>
              </a:lnTo>
              <a:lnTo>
                <a:pt x="0" y="1101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214389" y="0"/>
          <a:ext cx="2700012" cy="144000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214389" y="0"/>
        <a:ext cx="2700012" cy="1440005"/>
      </dsp:txXfrm>
    </dsp:sp>
    <dsp:sp modelId="{A8990391-8BC5-47C2-AC60-DE385918E6C0}">
      <dsp:nvSpPr>
        <dsp:cNvPr id="0" name=""/>
        <dsp:cNvSpPr/>
      </dsp:nvSpPr>
      <dsp:spPr>
        <a:xfrm>
          <a:off x="124015" y="2541893"/>
          <a:ext cx="1945623" cy="107999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sp:txBody>
      <dsp:txXfrm>
        <a:off x="124015" y="2541893"/>
        <a:ext cx="1945623" cy="1079992"/>
      </dsp:txXfrm>
    </dsp:sp>
    <dsp:sp modelId="{0C383773-3E75-40C1-8F41-944F99267FEE}">
      <dsp:nvSpPr>
        <dsp:cNvPr id="0" name=""/>
        <dsp:cNvSpPr/>
      </dsp:nvSpPr>
      <dsp:spPr>
        <a:xfrm>
          <a:off x="2587063" y="2541893"/>
          <a:ext cx="1945623" cy="107999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2587063" y="2541893"/>
        <a:ext cx="1945623" cy="1079992"/>
      </dsp:txXfrm>
    </dsp:sp>
    <dsp:sp modelId="{01A0B41B-7573-4DE0-B7B2-1833FFE8216D}">
      <dsp:nvSpPr>
        <dsp:cNvPr id="0" name=""/>
        <dsp:cNvSpPr/>
      </dsp:nvSpPr>
      <dsp:spPr>
        <a:xfrm>
          <a:off x="5093026" y="2541893"/>
          <a:ext cx="1945623" cy="107999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sp:txBody>
      <dsp:txXfrm>
        <a:off x="5093026" y="2541893"/>
        <a:ext cx="1945623" cy="107999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530174"/>
          <a:ext cx="2224840" cy="810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089"/>
              </a:lnTo>
              <a:lnTo>
                <a:pt x="2224840" y="615089"/>
              </a:lnTo>
              <a:lnTo>
                <a:pt x="2224840" y="8101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530174"/>
          <a:ext cx="91440" cy="8101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0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530174"/>
          <a:ext cx="2247426" cy="810187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15163"/>
              </a:lnTo>
              <a:lnTo>
                <a:pt x="0" y="615163"/>
              </a:lnTo>
              <a:lnTo>
                <a:pt x="0" y="810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006542" y="234171"/>
          <a:ext cx="2339998" cy="1296003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2006542" y="234171"/>
        <a:ext cx="2339998" cy="1296003"/>
      </dsp:txXfrm>
    </dsp:sp>
    <dsp:sp modelId="{68F90279-E630-440E-8937-16E69DB36ADA}">
      <dsp:nvSpPr>
        <dsp:cNvPr id="0" name=""/>
        <dsp:cNvSpPr/>
      </dsp:nvSpPr>
      <dsp:spPr>
        <a:xfrm>
          <a:off x="426" y="2340362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26" y="2340362"/>
        <a:ext cx="1857377" cy="1007998"/>
      </dsp:txXfrm>
    </dsp:sp>
    <dsp:sp modelId="{FD85042B-3A5E-41AD-8A4A-B4AFFF75C61F}">
      <dsp:nvSpPr>
        <dsp:cNvPr id="0" name=""/>
        <dsp:cNvSpPr/>
      </dsp:nvSpPr>
      <dsp:spPr>
        <a:xfrm>
          <a:off x="2247852" y="2340362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Sección</a:t>
          </a:r>
        </a:p>
      </dsp:txBody>
      <dsp:txXfrm>
        <a:off x="2247852" y="2340362"/>
        <a:ext cx="1857377" cy="1007998"/>
      </dsp:txXfrm>
    </dsp:sp>
    <dsp:sp modelId="{B007F721-2441-4550-B12D-646D3DE57F71}">
      <dsp:nvSpPr>
        <dsp:cNvPr id="0" name=""/>
        <dsp:cNvSpPr/>
      </dsp:nvSpPr>
      <dsp:spPr>
        <a:xfrm>
          <a:off x="4472693" y="2340288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472693" y="2340288"/>
        <a:ext cx="1857377" cy="100799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1643" y="1586663"/>
          <a:ext cx="389506" cy="791633"/>
        </a:xfrm>
        <a:custGeom>
          <a:avLst/>
          <a:gdLst/>
          <a:ahLst/>
          <a:cxnLst/>
          <a:rect l="0" t="0" r="0" b="0"/>
          <a:pathLst>
            <a:path>
              <a:moveTo>
                <a:pt x="389506" y="0"/>
              </a:moveTo>
              <a:lnTo>
                <a:pt x="389506" y="791633"/>
              </a:lnTo>
              <a:lnTo>
                <a:pt x="0" y="7916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586663"/>
          <a:ext cx="2195671" cy="1757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257"/>
              </a:lnTo>
              <a:lnTo>
                <a:pt x="2195671" y="1491257"/>
              </a:lnTo>
              <a:lnTo>
                <a:pt x="2195671" y="1757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586663"/>
          <a:ext cx="91440" cy="1757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7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5478" y="1586663"/>
          <a:ext cx="2195671" cy="1757365"/>
        </a:xfrm>
        <a:custGeom>
          <a:avLst/>
          <a:gdLst/>
          <a:ahLst/>
          <a:cxnLst/>
          <a:rect l="0" t="0" r="0" b="0"/>
          <a:pathLst>
            <a:path>
              <a:moveTo>
                <a:pt x="2195671" y="0"/>
              </a:moveTo>
              <a:lnTo>
                <a:pt x="2195671" y="1491257"/>
              </a:lnTo>
              <a:lnTo>
                <a:pt x="0" y="1491257"/>
              </a:lnTo>
              <a:lnTo>
                <a:pt x="0" y="1757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48" y="376479"/>
          <a:ext cx="2340003" cy="121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Los Campeones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91148" y="376479"/>
        <a:ext cx="2340003" cy="1210183"/>
      </dsp:txXfrm>
    </dsp:sp>
    <dsp:sp modelId="{68F90279-E630-440E-8937-16E69DB36ADA}">
      <dsp:nvSpPr>
        <dsp:cNvPr id="0" name=""/>
        <dsp:cNvSpPr/>
      </dsp:nvSpPr>
      <dsp:spPr>
        <a:xfrm>
          <a:off x="533751" y="3344028"/>
          <a:ext cx="1663454" cy="8625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533751" y="3344028"/>
        <a:ext cx="1663454" cy="862519"/>
      </dsp:txXfrm>
    </dsp:sp>
    <dsp:sp modelId="{FD85042B-3A5E-41AD-8A4A-B4AFFF75C61F}">
      <dsp:nvSpPr>
        <dsp:cNvPr id="0" name=""/>
        <dsp:cNvSpPr/>
      </dsp:nvSpPr>
      <dsp:spPr>
        <a:xfrm>
          <a:off x="2729422" y="3344028"/>
          <a:ext cx="1663454" cy="8625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</a:p>
      </dsp:txBody>
      <dsp:txXfrm>
        <a:off x="2729422" y="3344028"/>
        <a:ext cx="1663454" cy="862519"/>
      </dsp:txXfrm>
    </dsp:sp>
    <dsp:sp modelId="{B007F721-2441-4550-B12D-646D3DE57F71}">
      <dsp:nvSpPr>
        <dsp:cNvPr id="0" name=""/>
        <dsp:cNvSpPr/>
      </dsp:nvSpPr>
      <dsp:spPr>
        <a:xfrm>
          <a:off x="4925093" y="3344028"/>
          <a:ext cx="1663454" cy="8625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4925093" y="3344028"/>
        <a:ext cx="1663454" cy="862519"/>
      </dsp:txXfrm>
    </dsp:sp>
    <dsp:sp modelId="{96C211A2-E9F8-42E0-B8C2-16D65DF6A4DB}">
      <dsp:nvSpPr>
        <dsp:cNvPr id="0" name=""/>
        <dsp:cNvSpPr/>
      </dsp:nvSpPr>
      <dsp:spPr>
        <a:xfrm>
          <a:off x="1862112" y="2006670"/>
          <a:ext cx="1309530" cy="743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1862112" y="2006670"/>
        <a:ext cx="1309530" cy="743252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897514" y="1512552"/>
          <a:ext cx="422838" cy="908761"/>
        </a:xfrm>
        <a:custGeom>
          <a:avLst/>
          <a:gdLst/>
          <a:ahLst/>
          <a:cxnLst/>
          <a:rect l="0" t="0" r="0" b="0"/>
          <a:pathLst>
            <a:path>
              <a:moveTo>
                <a:pt x="422838" y="0"/>
              </a:moveTo>
              <a:lnTo>
                <a:pt x="422838" y="908761"/>
              </a:lnTo>
              <a:lnTo>
                <a:pt x="0" y="908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E0B38-5E10-436A-9F5A-784D9D0381FA}">
      <dsp:nvSpPr>
        <dsp:cNvPr id="0" name=""/>
        <dsp:cNvSpPr/>
      </dsp:nvSpPr>
      <dsp:spPr>
        <a:xfrm>
          <a:off x="4320353" y="1512552"/>
          <a:ext cx="3350137" cy="192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357"/>
              </a:lnTo>
              <a:lnTo>
                <a:pt x="3350137" y="1778357"/>
              </a:lnTo>
              <a:lnTo>
                <a:pt x="3350137" y="1925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4320353" y="1512552"/>
          <a:ext cx="1116796" cy="1920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185"/>
              </a:lnTo>
              <a:lnTo>
                <a:pt x="1116796" y="1773185"/>
              </a:lnTo>
              <a:lnTo>
                <a:pt x="1116796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3185622" y="1512552"/>
          <a:ext cx="1134731" cy="1920765"/>
        </a:xfrm>
        <a:custGeom>
          <a:avLst/>
          <a:gdLst/>
          <a:ahLst/>
          <a:cxnLst/>
          <a:rect l="0" t="0" r="0" b="0"/>
          <a:pathLst>
            <a:path>
              <a:moveTo>
                <a:pt x="1134731" y="0"/>
              </a:moveTo>
              <a:lnTo>
                <a:pt x="1134731" y="1773185"/>
              </a:lnTo>
              <a:lnTo>
                <a:pt x="0" y="1773185"/>
              </a:lnTo>
              <a:lnTo>
                <a:pt x="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527A3-891E-47EE-BE68-DA5DFD406E05}">
      <dsp:nvSpPr>
        <dsp:cNvPr id="0" name=""/>
        <dsp:cNvSpPr/>
      </dsp:nvSpPr>
      <dsp:spPr>
        <a:xfrm>
          <a:off x="970469" y="1512552"/>
          <a:ext cx="3349884" cy="1920765"/>
        </a:xfrm>
        <a:custGeom>
          <a:avLst/>
          <a:gdLst/>
          <a:ahLst/>
          <a:cxnLst/>
          <a:rect l="0" t="0" r="0" b="0"/>
          <a:pathLst>
            <a:path>
              <a:moveTo>
                <a:pt x="3349884" y="0"/>
              </a:moveTo>
              <a:lnTo>
                <a:pt x="3349884" y="1773185"/>
              </a:lnTo>
              <a:lnTo>
                <a:pt x="0" y="1773185"/>
              </a:lnTo>
              <a:lnTo>
                <a:pt x="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060354" y="144552"/>
          <a:ext cx="2519997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Educación</a:t>
          </a:r>
        </a:p>
      </dsp:txBody>
      <dsp:txXfrm>
        <a:off x="3060354" y="144552"/>
        <a:ext cx="2519997" cy="1367999"/>
      </dsp:txXfrm>
    </dsp:sp>
    <dsp:sp modelId="{ECD6F034-0843-4543-A3AE-98E7E38A772F}">
      <dsp:nvSpPr>
        <dsp:cNvPr id="0" name=""/>
        <dsp:cNvSpPr/>
      </dsp:nvSpPr>
      <dsp:spPr>
        <a:xfrm>
          <a:off x="1379" y="3433317"/>
          <a:ext cx="193817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1379" y="3433317"/>
        <a:ext cx="1938179" cy="1080000"/>
      </dsp:txXfrm>
    </dsp:sp>
    <dsp:sp modelId="{F406D603-0F97-49D1-A230-75F2EB1A2562}">
      <dsp:nvSpPr>
        <dsp:cNvPr id="0" name=""/>
        <dsp:cNvSpPr/>
      </dsp:nvSpPr>
      <dsp:spPr>
        <a:xfrm>
          <a:off x="2216532" y="3433317"/>
          <a:ext cx="193817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</a:t>
          </a:r>
        </a:p>
      </dsp:txBody>
      <dsp:txXfrm>
        <a:off x="2216532" y="3433317"/>
        <a:ext cx="1938179" cy="1080000"/>
      </dsp:txXfrm>
    </dsp:sp>
    <dsp:sp modelId="{BF8DD503-79E9-4153-A9A7-D98611AA346B}">
      <dsp:nvSpPr>
        <dsp:cNvPr id="0" name=""/>
        <dsp:cNvSpPr/>
      </dsp:nvSpPr>
      <dsp:spPr>
        <a:xfrm>
          <a:off x="4468060" y="3433317"/>
          <a:ext cx="193817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Programas</a:t>
          </a:r>
        </a:p>
      </dsp:txBody>
      <dsp:txXfrm>
        <a:off x="4468060" y="3433317"/>
        <a:ext cx="1938179" cy="1080000"/>
      </dsp:txXfrm>
    </dsp:sp>
    <dsp:sp modelId="{65D9F835-6A4F-4FE0-857F-D88984988C6D}">
      <dsp:nvSpPr>
        <dsp:cNvPr id="0" name=""/>
        <dsp:cNvSpPr/>
      </dsp:nvSpPr>
      <dsp:spPr>
        <a:xfrm>
          <a:off x="6701400" y="3438489"/>
          <a:ext cx="193817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Becas</a:t>
          </a:r>
        </a:p>
      </dsp:txBody>
      <dsp:txXfrm>
        <a:off x="6701400" y="3438489"/>
        <a:ext cx="1938179" cy="1080000"/>
      </dsp:txXfrm>
    </dsp:sp>
    <dsp:sp modelId="{7DBBC19C-001A-42BF-A9E1-8C13D8BDC9EE}">
      <dsp:nvSpPr>
        <dsp:cNvPr id="0" name=""/>
        <dsp:cNvSpPr/>
      </dsp:nvSpPr>
      <dsp:spPr>
        <a:xfrm>
          <a:off x="2493519" y="2034311"/>
          <a:ext cx="1403995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</dsp:txBody>
      <dsp:txXfrm>
        <a:off x="2493519" y="2034311"/>
        <a:ext cx="1403995" cy="774002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D10A4-E4EE-4F43-B317-446F0B2C7C30}">
      <dsp:nvSpPr>
        <dsp:cNvPr id="0" name=""/>
        <dsp:cNvSpPr/>
      </dsp:nvSpPr>
      <dsp:spPr>
        <a:xfrm>
          <a:off x="2304562" y="1498202"/>
          <a:ext cx="387381" cy="2879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081"/>
              </a:lnTo>
              <a:lnTo>
                <a:pt x="387381" y="28790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1916568" y="1498202"/>
          <a:ext cx="387993" cy="2879081"/>
        </a:xfrm>
        <a:custGeom>
          <a:avLst/>
          <a:gdLst/>
          <a:ahLst/>
          <a:cxnLst/>
          <a:rect l="0" t="0" r="0" b="0"/>
          <a:pathLst>
            <a:path>
              <a:moveTo>
                <a:pt x="387993" y="0"/>
              </a:moveTo>
              <a:lnTo>
                <a:pt x="387993" y="2879081"/>
              </a:lnTo>
              <a:lnTo>
                <a:pt x="0" y="28790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A6B71-4861-460D-B448-64D7301D8591}">
      <dsp:nvSpPr>
        <dsp:cNvPr id="0" name=""/>
        <dsp:cNvSpPr/>
      </dsp:nvSpPr>
      <dsp:spPr>
        <a:xfrm>
          <a:off x="2304562" y="1498202"/>
          <a:ext cx="367240" cy="1896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913"/>
              </a:lnTo>
              <a:lnTo>
                <a:pt x="367240" y="18969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929957" y="1498202"/>
          <a:ext cx="374604" cy="1896913"/>
        </a:xfrm>
        <a:custGeom>
          <a:avLst/>
          <a:gdLst/>
          <a:ahLst/>
          <a:cxnLst/>
          <a:rect l="0" t="0" r="0" b="0"/>
          <a:pathLst>
            <a:path>
              <a:moveTo>
                <a:pt x="374604" y="0"/>
              </a:moveTo>
              <a:lnTo>
                <a:pt x="374604" y="1896913"/>
              </a:lnTo>
              <a:lnTo>
                <a:pt x="0" y="18969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304562" y="1498202"/>
          <a:ext cx="367240" cy="922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147"/>
              </a:lnTo>
              <a:lnTo>
                <a:pt x="367240" y="9221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29957" y="1498202"/>
          <a:ext cx="374604" cy="922147"/>
        </a:xfrm>
        <a:custGeom>
          <a:avLst/>
          <a:gdLst/>
          <a:ahLst/>
          <a:cxnLst/>
          <a:rect l="0" t="0" r="0" b="0"/>
          <a:pathLst>
            <a:path>
              <a:moveTo>
                <a:pt x="374604" y="0"/>
              </a:moveTo>
              <a:lnTo>
                <a:pt x="374604" y="922147"/>
              </a:lnTo>
              <a:lnTo>
                <a:pt x="0" y="9221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88561" y="390349"/>
          <a:ext cx="2232001" cy="1107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1188561" y="390349"/>
        <a:ext cx="2232001" cy="1107852"/>
      </dsp:txXfrm>
    </dsp:sp>
    <dsp:sp modelId="{8152EA35-9CDF-40B9-A284-B90D945FE2BB}">
      <dsp:nvSpPr>
        <dsp:cNvPr id="0" name=""/>
        <dsp:cNvSpPr/>
      </dsp:nvSpPr>
      <dsp:spPr>
        <a:xfrm>
          <a:off x="344930" y="2045108"/>
          <a:ext cx="1585026" cy="750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4930" y="2045108"/>
        <a:ext cx="1585026" cy="750481"/>
      </dsp:txXfrm>
    </dsp:sp>
    <dsp:sp modelId="{879CF3CE-3826-4411-8750-4A90CA157093}">
      <dsp:nvSpPr>
        <dsp:cNvPr id="0" name=""/>
        <dsp:cNvSpPr/>
      </dsp:nvSpPr>
      <dsp:spPr>
        <a:xfrm>
          <a:off x="2671802" y="2045108"/>
          <a:ext cx="1585026" cy="750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1802" y="2045108"/>
        <a:ext cx="1585026" cy="750481"/>
      </dsp:txXfrm>
    </dsp:sp>
    <dsp:sp modelId="{1010ADA0-FBE6-43F8-A34B-DB3F073225DF}">
      <dsp:nvSpPr>
        <dsp:cNvPr id="0" name=""/>
        <dsp:cNvSpPr/>
      </dsp:nvSpPr>
      <dsp:spPr>
        <a:xfrm>
          <a:off x="344930" y="3019874"/>
          <a:ext cx="1585026" cy="750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4930" y="3019874"/>
        <a:ext cx="1585026" cy="750481"/>
      </dsp:txXfrm>
    </dsp:sp>
    <dsp:sp modelId="{B5E18026-23BC-4B30-B57F-ECE5140B52DE}">
      <dsp:nvSpPr>
        <dsp:cNvPr id="0" name=""/>
        <dsp:cNvSpPr/>
      </dsp:nvSpPr>
      <dsp:spPr>
        <a:xfrm>
          <a:off x="2671802" y="3019874"/>
          <a:ext cx="1585026" cy="750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2671802" y="3019874"/>
        <a:ext cx="1585026" cy="750481"/>
      </dsp:txXfrm>
    </dsp:sp>
    <dsp:sp modelId="{72CE1758-79ED-40C9-9ACF-3A6F9BDF7EBA}">
      <dsp:nvSpPr>
        <dsp:cNvPr id="0" name=""/>
        <dsp:cNvSpPr/>
      </dsp:nvSpPr>
      <dsp:spPr>
        <a:xfrm>
          <a:off x="331541" y="4002043"/>
          <a:ext cx="1585026" cy="750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1541" y="4002043"/>
        <a:ext cx="1585026" cy="750481"/>
      </dsp:txXfrm>
    </dsp:sp>
    <dsp:sp modelId="{55FC6854-F915-4990-894F-8A240324B76E}">
      <dsp:nvSpPr>
        <dsp:cNvPr id="0" name=""/>
        <dsp:cNvSpPr/>
      </dsp:nvSpPr>
      <dsp:spPr>
        <a:xfrm>
          <a:off x="2691943" y="4002043"/>
          <a:ext cx="1585026" cy="750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</dsp:txBody>
      <dsp:txXfrm>
        <a:off x="2691943" y="4002043"/>
        <a:ext cx="1585026" cy="75048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124080" y="1368371"/>
          <a:ext cx="288187" cy="2216362"/>
        </a:xfrm>
        <a:custGeom>
          <a:avLst/>
          <a:gdLst/>
          <a:ahLst/>
          <a:cxnLst/>
          <a:rect l="0" t="0" r="0" b="0"/>
          <a:pathLst>
            <a:path>
              <a:moveTo>
                <a:pt x="288187" y="0"/>
              </a:moveTo>
              <a:lnTo>
                <a:pt x="288187" y="2216362"/>
              </a:lnTo>
              <a:lnTo>
                <a:pt x="0" y="22163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2412267" y="1368371"/>
          <a:ext cx="288187" cy="38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7998"/>
              </a:lnTo>
              <a:lnTo>
                <a:pt x="288187" y="38279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124080" y="1368371"/>
          <a:ext cx="288187" cy="3827998"/>
        </a:xfrm>
        <a:custGeom>
          <a:avLst/>
          <a:gdLst/>
          <a:ahLst/>
          <a:cxnLst/>
          <a:rect l="0" t="0" r="0" b="0"/>
          <a:pathLst>
            <a:path>
              <a:moveTo>
                <a:pt x="288187" y="0"/>
              </a:moveTo>
              <a:lnTo>
                <a:pt x="288187" y="3827998"/>
              </a:lnTo>
              <a:lnTo>
                <a:pt x="0" y="38279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412267" y="1368371"/>
          <a:ext cx="288187" cy="3026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6130"/>
              </a:lnTo>
              <a:lnTo>
                <a:pt x="288187" y="30261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124080" y="1368371"/>
          <a:ext cx="288187" cy="3026130"/>
        </a:xfrm>
        <a:custGeom>
          <a:avLst/>
          <a:gdLst/>
          <a:ahLst/>
          <a:cxnLst/>
          <a:rect l="0" t="0" r="0" b="0"/>
          <a:pathLst>
            <a:path>
              <a:moveTo>
                <a:pt x="288187" y="0"/>
              </a:moveTo>
              <a:lnTo>
                <a:pt x="288187" y="3026130"/>
              </a:lnTo>
              <a:lnTo>
                <a:pt x="0" y="30261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412267" y="1368371"/>
          <a:ext cx="288187" cy="1832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2640"/>
              </a:lnTo>
              <a:lnTo>
                <a:pt x="288187" y="1832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24080" y="1368371"/>
          <a:ext cx="288187" cy="1426072"/>
        </a:xfrm>
        <a:custGeom>
          <a:avLst/>
          <a:gdLst/>
          <a:ahLst/>
          <a:cxnLst/>
          <a:rect l="0" t="0" r="0" b="0"/>
          <a:pathLst>
            <a:path>
              <a:moveTo>
                <a:pt x="288187" y="0"/>
              </a:moveTo>
              <a:lnTo>
                <a:pt x="288187" y="1426072"/>
              </a:lnTo>
              <a:lnTo>
                <a:pt x="0" y="14260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2412267" y="1368371"/>
          <a:ext cx="288187" cy="668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558"/>
              </a:lnTo>
              <a:lnTo>
                <a:pt x="288187" y="6685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24080" y="1368371"/>
          <a:ext cx="288187" cy="668558"/>
        </a:xfrm>
        <a:custGeom>
          <a:avLst/>
          <a:gdLst/>
          <a:ahLst/>
          <a:cxnLst/>
          <a:rect l="0" t="0" r="0" b="0"/>
          <a:pathLst>
            <a:path>
              <a:moveTo>
                <a:pt x="288187" y="0"/>
              </a:moveTo>
              <a:lnTo>
                <a:pt x="288187" y="668558"/>
              </a:lnTo>
              <a:lnTo>
                <a:pt x="0" y="6685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350415" y="402489"/>
          <a:ext cx="2123705" cy="965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1350415" y="402489"/>
        <a:ext cx="2123705" cy="965882"/>
      </dsp:txXfrm>
    </dsp:sp>
    <dsp:sp modelId="{907B92F7-AFBA-4A50-B054-4F4BE3C5BD64}">
      <dsp:nvSpPr>
        <dsp:cNvPr id="0" name=""/>
        <dsp:cNvSpPr/>
      </dsp:nvSpPr>
      <dsp:spPr>
        <a:xfrm>
          <a:off x="360328" y="1761043"/>
          <a:ext cx="1763751" cy="551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360328" y="1761043"/>
        <a:ext cx="1763751" cy="551773"/>
      </dsp:txXfrm>
    </dsp:sp>
    <dsp:sp modelId="{98D0B439-05E9-48E2-8366-542DD34C9435}">
      <dsp:nvSpPr>
        <dsp:cNvPr id="0" name=""/>
        <dsp:cNvSpPr/>
      </dsp:nvSpPr>
      <dsp:spPr>
        <a:xfrm>
          <a:off x="2700455" y="1761043"/>
          <a:ext cx="1763751" cy="551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Ejecutivo(a) Enlace</a:t>
          </a:r>
        </a:p>
      </dsp:txBody>
      <dsp:txXfrm>
        <a:off x="2700455" y="1761043"/>
        <a:ext cx="1763751" cy="551773"/>
      </dsp:txXfrm>
    </dsp:sp>
    <dsp:sp modelId="{9F4699FF-5008-4F8A-A4AA-F268A7531ADD}">
      <dsp:nvSpPr>
        <dsp:cNvPr id="0" name=""/>
        <dsp:cNvSpPr/>
      </dsp:nvSpPr>
      <dsp:spPr>
        <a:xfrm>
          <a:off x="360328" y="2518557"/>
          <a:ext cx="1763751" cy="551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</a:p>
      </dsp:txBody>
      <dsp:txXfrm>
        <a:off x="360328" y="2518557"/>
        <a:ext cx="1763751" cy="551773"/>
      </dsp:txXfrm>
    </dsp:sp>
    <dsp:sp modelId="{2CEB68AE-346B-4F99-9443-D3AF8E3F845E}">
      <dsp:nvSpPr>
        <dsp:cNvPr id="0" name=""/>
        <dsp:cNvSpPr/>
      </dsp:nvSpPr>
      <dsp:spPr>
        <a:xfrm>
          <a:off x="2700455" y="2514673"/>
          <a:ext cx="1763751" cy="13726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2700455" y="2514673"/>
        <a:ext cx="1763751" cy="1372677"/>
      </dsp:txXfrm>
    </dsp:sp>
    <dsp:sp modelId="{724BD599-F0BA-4C9F-8E3A-00C76D7BF2D8}">
      <dsp:nvSpPr>
        <dsp:cNvPr id="0" name=""/>
        <dsp:cNvSpPr/>
      </dsp:nvSpPr>
      <dsp:spPr>
        <a:xfrm>
          <a:off x="360328" y="4118546"/>
          <a:ext cx="1763751" cy="55191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360328" y="4118546"/>
        <a:ext cx="1763751" cy="551912"/>
      </dsp:txXfrm>
    </dsp:sp>
    <dsp:sp modelId="{E88BB908-2DA5-4A10-8A8A-663536CE506E}">
      <dsp:nvSpPr>
        <dsp:cNvPr id="0" name=""/>
        <dsp:cNvSpPr/>
      </dsp:nvSpPr>
      <dsp:spPr>
        <a:xfrm>
          <a:off x="2700455" y="4118546"/>
          <a:ext cx="1763751" cy="551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0455" y="4118546"/>
        <a:ext cx="1763751" cy="551912"/>
      </dsp:txXfrm>
    </dsp:sp>
    <dsp:sp modelId="{68DBA4D7-5E1A-43FE-99B5-255978C69DF9}">
      <dsp:nvSpPr>
        <dsp:cNvPr id="0" name=""/>
        <dsp:cNvSpPr/>
      </dsp:nvSpPr>
      <dsp:spPr>
        <a:xfrm>
          <a:off x="360328" y="4920483"/>
          <a:ext cx="1763751" cy="551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 A</a:t>
          </a:r>
        </a:p>
      </dsp:txBody>
      <dsp:txXfrm>
        <a:off x="360328" y="4920483"/>
        <a:ext cx="1763751" cy="551773"/>
      </dsp:txXfrm>
    </dsp:sp>
    <dsp:sp modelId="{CBA7A604-34D3-4032-AA40-3F76CC23DF93}">
      <dsp:nvSpPr>
        <dsp:cNvPr id="0" name=""/>
        <dsp:cNvSpPr/>
      </dsp:nvSpPr>
      <dsp:spPr>
        <a:xfrm>
          <a:off x="2700455" y="4920483"/>
          <a:ext cx="1763751" cy="551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0455" y="4920483"/>
        <a:ext cx="1763751" cy="551773"/>
      </dsp:txXfrm>
    </dsp:sp>
    <dsp:sp modelId="{9619E9DC-5DC6-412E-A318-941EEB04D18A}">
      <dsp:nvSpPr>
        <dsp:cNvPr id="0" name=""/>
        <dsp:cNvSpPr/>
      </dsp:nvSpPr>
      <dsp:spPr>
        <a:xfrm>
          <a:off x="360328" y="3308847"/>
          <a:ext cx="1763751" cy="551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360328" y="3308847"/>
        <a:ext cx="1763751" cy="551773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296142"/>
          <a:ext cx="198898" cy="810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052"/>
              </a:lnTo>
              <a:lnTo>
                <a:pt x="198898" y="8100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296142"/>
          <a:ext cx="198708" cy="810052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810052"/>
              </a:lnTo>
              <a:lnTo>
                <a:pt x="0" y="8100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1296142"/>
          <a:ext cx="198898" cy="1782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241"/>
              </a:lnTo>
              <a:lnTo>
                <a:pt x="198898" y="17822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49667" y="1296142"/>
          <a:ext cx="198708" cy="1782241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1782241"/>
              </a:lnTo>
              <a:lnTo>
                <a:pt x="0" y="17822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296142"/>
          <a:ext cx="3640662" cy="2700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698"/>
              </a:lnTo>
              <a:lnTo>
                <a:pt x="3640662" y="2575698"/>
              </a:lnTo>
              <a:lnTo>
                <a:pt x="3640662" y="27003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296142"/>
          <a:ext cx="2184397" cy="2700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698"/>
              </a:lnTo>
              <a:lnTo>
                <a:pt x="2184397" y="2575698"/>
              </a:lnTo>
              <a:lnTo>
                <a:pt x="2184397" y="27003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296142"/>
          <a:ext cx="728132" cy="2700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698"/>
              </a:lnTo>
              <a:lnTo>
                <a:pt x="728132" y="2575698"/>
              </a:lnTo>
              <a:lnTo>
                <a:pt x="728132" y="27003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296142"/>
          <a:ext cx="728132" cy="2700395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2575698"/>
              </a:lnTo>
              <a:lnTo>
                <a:pt x="0" y="2575698"/>
              </a:lnTo>
              <a:lnTo>
                <a:pt x="0" y="27003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296142"/>
          <a:ext cx="2184397" cy="2700395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2575698"/>
              </a:lnTo>
              <a:lnTo>
                <a:pt x="0" y="2575698"/>
              </a:lnTo>
              <a:lnTo>
                <a:pt x="0" y="27003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296142"/>
          <a:ext cx="3640662" cy="2700395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2575698"/>
              </a:lnTo>
              <a:lnTo>
                <a:pt x="0" y="2575698"/>
              </a:lnTo>
              <a:lnTo>
                <a:pt x="0" y="27003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14414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Bibliotecas</a:t>
          </a:r>
        </a:p>
      </dsp:txBody>
      <dsp:txXfrm>
        <a:off x="3150378" y="14414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996538"/>
          <a:ext cx="1206869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996538"/>
        <a:ext cx="1206869" cy="827997"/>
      </dsp:txXfrm>
    </dsp:sp>
    <dsp:sp modelId="{B679DCC4-6138-4768-B5CD-F0704A279DA6}">
      <dsp:nvSpPr>
        <dsp:cNvPr id="0" name=""/>
        <dsp:cNvSpPr/>
      </dsp:nvSpPr>
      <dsp:spPr>
        <a:xfrm>
          <a:off x="1460543" y="3996538"/>
          <a:ext cx="1206869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1460543" y="3996538"/>
        <a:ext cx="1206869" cy="827997"/>
      </dsp:txXfrm>
    </dsp:sp>
    <dsp:sp modelId="{51C32D44-AB48-4718-9350-84BD6A582910}">
      <dsp:nvSpPr>
        <dsp:cNvPr id="0" name=""/>
        <dsp:cNvSpPr/>
      </dsp:nvSpPr>
      <dsp:spPr>
        <a:xfrm>
          <a:off x="2916808" y="3996538"/>
          <a:ext cx="1206869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996538"/>
        <a:ext cx="1206869" cy="827997"/>
      </dsp:txXfrm>
    </dsp:sp>
    <dsp:sp modelId="{5D05A064-B26B-40F1-BAB8-C952F71956E6}">
      <dsp:nvSpPr>
        <dsp:cNvPr id="0" name=""/>
        <dsp:cNvSpPr/>
      </dsp:nvSpPr>
      <dsp:spPr>
        <a:xfrm>
          <a:off x="4373072" y="3996538"/>
          <a:ext cx="1206869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996538"/>
        <a:ext cx="1206869" cy="827997"/>
      </dsp:txXfrm>
    </dsp:sp>
    <dsp:sp modelId="{656C1EF5-BB9E-4B17-A830-A05B16235C81}">
      <dsp:nvSpPr>
        <dsp:cNvPr id="0" name=""/>
        <dsp:cNvSpPr/>
      </dsp:nvSpPr>
      <dsp:spPr>
        <a:xfrm>
          <a:off x="5829337" y="3996538"/>
          <a:ext cx="1206869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5829337" y="3996538"/>
        <a:ext cx="1206869" cy="827997"/>
      </dsp:txXfrm>
    </dsp:sp>
    <dsp:sp modelId="{05D76ADD-FDDA-4BD2-BF7D-F91383756818}">
      <dsp:nvSpPr>
        <dsp:cNvPr id="0" name=""/>
        <dsp:cNvSpPr/>
      </dsp:nvSpPr>
      <dsp:spPr>
        <a:xfrm>
          <a:off x="7285602" y="3996538"/>
          <a:ext cx="1206869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996538"/>
        <a:ext cx="1206869" cy="827997"/>
      </dsp:txXfrm>
    </dsp:sp>
    <dsp:sp modelId="{32DA4FC1-38BF-44C8-B772-A5442007D112}">
      <dsp:nvSpPr>
        <dsp:cNvPr id="0" name=""/>
        <dsp:cNvSpPr/>
      </dsp:nvSpPr>
      <dsp:spPr>
        <a:xfrm>
          <a:off x="2609672" y="2700384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</dsp:txBody>
      <dsp:txXfrm>
        <a:off x="2609672" y="2700384"/>
        <a:ext cx="1439994" cy="755999"/>
      </dsp:txXfrm>
    </dsp:sp>
    <dsp:sp modelId="{AB0527A3-24A8-4139-9409-7C8E75E328A7}">
      <dsp:nvSpPr>
        <dsp:cNvPr id="0" name=""/>
        <dsp:cNvSpPr/>
      </dsp:nvSpPr>
      <dsp:spPr>
        <a:xfrm>
          <a:off x="4447273" y="2700384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4447273" y="2700384"/>
        <a:ext cx="1439994" cy="755999"/>
      </dsp:txXfrm>
    </dsp:sp>
    <dsp:sp modelId="{D1E07DFB-3766-446A-8886-DEAB87EF2DE6}">
      <dsp:nvSpPr>
        <dsp:cNvPr id="0" name=""/>
        <dsp:cNvSpPr/>
      </dsp:nvSpPr>
      <dsp:spPr>
        <a:xfrm>
          <a:off x="2609672" y="1728195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09672" y="1728195"/>
        <a:ext cx="1439994" cy="755999"/>
      </dsp:txXfrm>
    </dsp:sp>
    <dsp:sp modelId="{872AA2FF-1F0E-4D22-A061-D1ED4659116F}">
      <dsp:nvSpPr>
        <dsp:cNvPr id="0" name=""/>
        <dsp:cNvSpPr/>
      </dsp:nvSpPr>
      <dsp:spPr>
        <a:xfrm>
          <a:off x="4447273" y="1728195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 Lector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273" y="1728195"/>
        <a:ext cx="1439994" cy="75599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561668"/>
          <a:ext cx="1476345" cy="1293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989"/>
              </a:lnTo>
              <a:lnTo>
                <a:pt x="1476345" y="511989"/>
              </a:lnTo>
              <a:lnTo>
                <a:pt x="1476345" y="12930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800018" y="1561668"/>
          <a:ext cx="1476345" cy="1293085"/>
        </a:xfrm>
        <a:custGeom>
          <a:avLst/>
          <a:gdLst/>
          <a:ahLst/>
          <a:cxnLst/>
          <a:rect l="0" t="0" r="0" b="0"/>
          <a:pathLst>
            <a:path>
              <a:moveTo>
                <a:pt x="1476345" y="0"/>
              </a:moveTo>
              <a:lnTo>
                <a:pt x="1476345" y="511989"/>
              </a:lnTo>
              <a:lnTo>
                <a:pt x="0" y="511989"/>
              </a:lnTo>
              <a:lnTo>
                <a:pt x="0" y="12930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34346" y="175557"/>
          <a:ext cx="2484034" cy="13861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Bibliotecas</a:t>
          </a:r>
        </a:p>
      </dsp:txBody>
      <dsp:txXfrm>
        <a:off x="2034346" y="175557"/>
        <a:ext cx="2484034" cy="1386110"/>
      </dsp:txXfrm>
    </dsp:sp>
    <dsp:sp modelId="{E4500AE6-F970-4C15-AEF7-7D9D80CAD4BF}">
      <dsp:nvSpPr>
        <dsp:cNvPr id="0" name=""/>
        <dsp:cNvSpPr/>
      </dsp:nvSpPr>
      <dsp:spPr>
        <a:xfrm>
          <a:off x="842022" y="2854754"/>
          <a:ext cx="1915991" cy="111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</dsp:txBody>
      <dsp:txXfrm>
        <a:off x="842022" y="2854754"/>
        <a:ext cx="1915991" cy="1114810"/>
      </dsp:txXfrm>
    </dsp:sp>
    <dsp:sp modelId="{C1AB1745-0E2B-419A-A767-8341E429DDDD}">
      <dsp:nvSpPr>
        <dsp:cNvPr id="0" name=""/>
        <dsp:cNvSpPr/>
      </dsp:nvSpPr>
      <dsp:spPr>
        <a:xfrm>
          <a:off x="3794714" y="2854754"/>
          <a:ext cx="1915991" cy="111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3794714" y="2854754"/>
        <a:ext cx="1915991" cy="1114810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357362" y="1728020"/>
          <a:ext cx="91440" cy="7543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581"/>
              </a:lnTo>
              <a:lnTo>
                <a:pt x="46901" y="378581"/>
              </a:lnTo>
              <a:lnTo>
                <a:pt x="46901" y="7543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7" y="180016"/>
          <a:ext cx="2806149" cy="154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7" y="180016"/>
        <a:ext cx="2806149" cy="1548004"/>
      </dsp:txXfrm>
    </dsp:sp>
    <dsp:sp modelId="{F406D603-0F97-49D1-A230-75F2EB1A2562}">
      <dsp:nvSpPr>
        <dsp:cNvPr id="0" name=""/>
        <dsp:cNvSpPr/>
      </dsp:nvSpPr>
      <dsp:spPr>
        <a:xfrm>
          <a:off x="288256" y="2482392"/>
          <a:ext cx="2232013" cy="1295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88256" y="2482392"/>
        <a:ext cx="2232013" cy="129599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38967" y="3037157"/>
          <a:ext cx="91440" cy="489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2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8967" y="1632620"/>
          <a:ext cx="91440" cy="4858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8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436857" y="341306"/>
          <a:ext cx="2295659" cy="129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436857" y="341306"/>
        <a:ext cx="2295659" cy="1291314"/>
      </dsp:txXfrm>
    </dsp:sp>
    <dsp:sp modelId="{F406D603-0F97-49D1-A230-75F2EB1A2562}">
      <dsp:nvSpPr>
        <dsp:cNvPr id="0" name=""/>
        <dsp:cNvSpPr/>
      </dsp:nvSpPr>
      <dsp:spPr>
        <a:xfrm>
          <a:off x="690858" y="2118501"/>
          <a:ext cx="1787658" cy="9186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Programas</a:t>
          </a:r>
        </a:p>
      </dsp:txBody>
      <dsp:txXfrm>
        <a:off x="690858" y="2118501"/>
        <a:ext cx="1787658" cy="918656"/>
      </dsp:txXfrm>
    </dsp:sp>
    <dsp:sp modelId="{A26C7DD0-22C3-472F-8956-750A0E5B231F}">
      <dsp:nvSpPr>
        <dsp:cNvPr id="0" name=""/>
        <dsp:cNvSpPr/>
      </dsp:nvSpPr>
      <dsp:spPr>
        <a:xfrm>
          <a:off x="759627" y="3526384"/>
          <a:ext cx="1650120" cy="960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759627" y="3526384"/>
        <a:ext cx="1650120" cy="960914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717663" y="1229799"/>
          <a:ext cx="318960" cy="705785"/>
        </a:xfrm>
        <a:custGeom>
          <a:avLst/>
          <a:gdLst/>
          <a:ahLst/>
          <a:cxnLst/>
          <a:rect l="0" t="0" r="0" b="0"/>
          <a:pathLst>
            <a:path>
              <a:moveTo>
                <a:pt x="318960" y="0"/>
              </a:moveTo>
              <a:lnTo>
                <a:pt x="318960" y="705785"/>
              </a:lnTo>
              <a:lnTo>
                <a:pt x="0" y="7057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036623" y="1229799"/>
          <a:ext cx="327271" cy="705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5785"/>
              </a:lnTo>
              <a:lnTo>
                <a:pt x="327271" y="7057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3717630" y="1229799"/>
          <a:ext cx="318993" cy="2528900"/>
        </a:xfrm>
        <a:custGeom>
          <a:avLst/>
          <a:gdLst/>
          <a:ahLst/>
          <a:cxnLst/>
          <a:rect l="0" t="0" r="0" b="0"/>
          <a:pathLst>
            <a:path>
              <a:moveTo>
                <a:pt x="318993" y="0"/>
              </a:moveTo>
              <a:lnTo>
                <a:pt x="318993" y="2528900"/>
              </a:lnTo>
              <a:lnTo>
                <a:pt x="0" y="25289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08E28-697E-49B3-939F-7B709072B51A}">
      <dsp:nvSpPr>
        <dsp:cNvPr id="0" name=""/>
        <dsp:cNvSpPr/>
      </dsp:nvSpPr>
      <dsp:spPr>
        <a:xfrm>
          <a:off x="4036623" y="1229799"/>
          <a:ext cx="327321" cy="1632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26"/>
              </a:lnTo>
              <a:lnTo>
                <a:pt x="327321" y="16323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6258-B08E-4FB8-BC11-BB174B78D4D8}">
      <dsp:nvSpPr>
        <dsp:cNvPr id="0" name=""/>
        <dsp:cNvSpPr/>
      </dsp:nvSpPr>
      <dsp:spPr>
        <a:xfrm>
          <a:off x="3717630" y="1229799"/>
          <a:ext cx="318993" cy="1632326"/>
        </a:xfrm>
        <a:custGeom>
          <a:avLst/>
          <a:gdLst/>
          <a:ahLst/>
          <a:cxnLst/>
          <a:rect l="0" t="0" r="0" b="0"/>
          <a:pathLst>
            <a:path>
              <a:moveTo>
                <a:pt x="318993" y="0"/>
              </a:moveTo>
              <a:lnTo>
                <a:pt x="318993" y="1632326"/>
              </a:lnTo>
              <a:lnTo>
                <a:pt x="0" y="16323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036623" y="1229799"/>
          <a:ext cx="3077838" cy="3433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0017"/>
              </a:lnTo>
              <a:lnTo>
                <a:pt x="3077838" y="3260017"/>
              </a:lnTo>
              <a:lnTo>
                <a:pt x="3077838" y="3433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036623" y="1229799"/>
          <a:ext cx="1025946" cy="3433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0017"/>
              </a:lnTo>
              <a:lnTo>
                <a:pt x="1025946" y="3260017"/>
              </a:lnTo>
              <a:lnTo>
                <a:pt x="1025946" y="3433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010677" y="1229799"/>
          <a:ext cx="1025946" cy="3433223"/>
        </a:xfrm>
        <a:custGeom>
          <a:avLst/>
          <a:gdLst/>
          <a:ahLst/>
          <a:cxnLst/>
          <a:rect l="0" t="0" r="0" b="0"/>
          <a:pathLst>
            <a:path>
              <a:moveTo>
                <a:pt x="1025946" y="0"/>
              </a:moveTo>
              <a:lnTo>
                <a:pt x="1025946" y="3259380"/>
              </a:lnTo>
              <a:lnTo>
                <a:pt x="0" y="3259380"/>
              </a:lnTo>
              <a:lnTo>
                <a:pt x="0" y="34332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958785" y="1229799"/>
          <a:ext cx="3077838" cy="3433860"/>
        </a:xfrm>
        <a:custGeom>
          <a:avLst/>
          <a:gdLst/>
          <a:ahLst/>
          <a:cxnLst/>
          <a:rect l="0" t="0" r="0" b="0"/>
          <a:pathLst>
            <a:path>
              <a:moveTo>
                <a:pt x="3077838" y="0"/>
              </a:moveTo>
              <a:lnTo>
                <a:pt x="3077838" y="3260017"/>
              </a:lnTo>
              <a:lnTo>
                <a:pt x="0" y="3260017"/>
              </a:lnTo>
              <a:lnTo>
                <a:pt x="0" y="3433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06405" y="173215"/>
          <a:ext cx="2260437" cy="1056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Públicos</a:t>
          </a:r>
        </a:p>
      </dsp:txBody>
      <dsp:txXfrm>
        <a:off x="2906405" y="173215"/>
        <a:ext cx="2260437" cy="1056583"/>
      </dsp:txXfrm>
    </dsp:sp>
    <dsp:sp modelId="{F8108F41-11A6-4BB2-8576-6B4930629144}">
      <dsp:nvSpPr>
        <dsp:cNvPr id="0" name=""/>
        <dsp:cNvSpPr/>
      </dsp:nvSpPr>
      <dsp:spPr>
        <a:xfrm>
          <a:off x="106681" y="4663660"/>
          <a:ext cx="1704206" cy="896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Monterrey 400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06681" y="4663660"/>
        <a:ext cx="1704206" cy="896996"/>
      </dsp:txXfrm>
    </dsp:sp>
    <dsp:sp modelId="{BB628240-0F39-4862-BA3F-83CC0363689A}">
      <dsp:nvSpPr>
        <dsp:cNvPr id="0" name=""/>
        <dsp:cNvSpPr/>
      </dsp:nvSpPr>
      <dsp:spPr>
        <a:xfrm>
          <a:off x="2158574" y="4663022"/>
          <a:ext cx="1704206" cy="896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Aztlán</a:t>
          </a:r>
        </a:p>
      </dsp:txBody>
      <dsp:txXfrm>
        <a:off x="2158574" y="4663022"/>
        <a:ext cx="1704206" cy="896996"/>
      </dsp:txXfrm>
    </dsp:sp>
    <dsp:sp modelId="{5595AAC0-CD01-45C6-AE8E-4A0CED053EE3}">
      <dsp:nvSpPr>
        <dsp:cNvPr id="0" name=""/>
        <dsp:cNvSpPr/>
      </dsp:nvSpPr>
      <dsp:spPr>
        <a:xfrm>
          <a:off x="4210466" y="4663660"/>
          <a:ext cx="1704206" cy="896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Canoas</a:t>
          </a:r>
        </a:p>
      </dsp:txBody>
      <dsp:txXfrm>
        <a:off x="4210466" y="4663660"/>
        <a:ext cx="1704206" cy="896996"/>
      </dsp:txXfrm>
    </dsp:sp>
    <dsp:sp modelId="{699D600C-22B6-4E53-A7E3-EA62EC92FA90}">
      <dsp:nvSpPr>
        <dsp:cNvPr id="0" name=""/>
        <dsp:cNvSpPr/>
      </dsp:nvSpPr>
      <dsp:spPr>
        <a:xfrm>
          <a:off x="6262359" y="4663660"/>
          <a:ext cx="1704206" cy="896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262359" y="4663660"/>
        <a:ext cx="1704206" cy="896996"/>
      </dsp:txXfrm>
    </dsp:sp>
    <dsp:sp modelId="{E0EE2F53-60A9-4F75-9898-904BD68A5314}">
      <dsp:nvSpPr>
        <dsp:cNvPr id="0" name=""/>
        <dsp:cNvSpPr/>
      </dsp:nvSpPr>
      <dsp:spPr>
        <a:xfrm>
          <a:off x="1887760" y="2531936"/>
          <a:ext cx="1829870" cy="660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87760" y="2531936"/>
        <a:ext cx="1829870" cy="660379"/>
      </dsp:txXfrm>
    </dsp:sp>
    <dsp:sp modelId="{2B14A2D4-E372-4041-91E8-B64A4D3B62A8}">
      <dsp:nvSpPr>
        <dsp:cNvPr id="0" name=""/>
        <dsp:cNvSpPr/>
      </dsp:nvSpPr>
      <dsp:spPr>
        <a:xfrm>
          <a:off x="4363945" y="2531936"/>
          <a:ext cx="1829870" cy="660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Mantenimiento y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Rehabilitación de Parques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63945" y="2531936"/>
        <a:ext cx="1829870" cy="660379"/>
      </dsp:txXfrm>
    </dsp:sp>
    <dsp:sp modelId="{0B0AD3C7-6E7D-49BC-B8B1-61DFD4EBFEE5}">
      <dsp:nvSpPr>
        <dsp:cNvPr id="0" name=""/>
        <dsp:cNvSpPr/>
      </dsp:nvSpPr>
      <dsp:spPr>
        <a:xfrm>
          <a:off x="1887760" y="3428510"/>
          <a:ext cx="1829870" cy="660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Administrativo(a) Parques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87760" y="3428510"/>
        <a:ext cx="1829870" cy="660379"/>
      </dsp:txXfrm>
    </dsp:sp>
    <dsp:sp modelId="{D505D837-DBC2-4B50-8E0E-E06632D105AC}">
      <dsp:nvSpPr>
        <dsp:cNvPr id="0" name=""/>
        <dsp:cNvSpPr/>
      </dsp:nvSpPr>
      <dsp:spPr>
        <a:xfrm>
          <a:off x="4363895" y="1569505"/>
          <a:ext cx="1471075" cy="732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Secretaria(o)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/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Oficial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63895" y="1569505"/>
        <a:ext cx="1471075" cy="732160"/>
      </dsp:txXfrm>
    </dsp:sp>
    <dsp:sp modelId="{53A1B6B1-543F-4031-814A-C310B34B4C02}">
      <dsp:nvSpPr>
        <dsp:cNvPr id="0" name=""/>
        <dsp:cNvSpPr/>
      </dsp:nvSpPr>
      <dsp:spPr>
        <a:xfrm>
          <a:off x="2246588" y="1569505"/>
          <a:ext cx="1471075" cy="732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246588" y="1569505"/>
        <a:ext cx="1471075" cy="732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168351" y="2714385"/>
          <a:ext cx="1178873" cy="841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483"/>
              </a:lnTo>
              <a:lnTo>
                <a:pt x="1178873" y="490483"/>
              </a:lnTo>
              <a:lnTo>
                <a:pt x="1178873" y="8413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989478" y="2714385"/>
          <a:ext cx="1178873" cy="841353"/>
        </a:xfrm>
        <a:custGeom>
          <a:avLst/>
          <a:gdLst/>
          <a:ahLst/>
          <a:cxnLst/>
          <a:rect l="0" t="0" r="0" b="0"/>
          <a:pathLst>
            <a:path>
              <a:moveTo>
                <a:pt x="1178873" y="0"/>
              </a:moveTo>
              <a:lnTo>
                <a:pt x="1178873" y="490483"/>
              </a:lnTo>
              <a:lnTo>
                <a:pt x="0" y="490483"/>
              </a:lnTo>
              <a:lnTo>
                <a:pt x="0" y="8413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122631" y="1228483"/>
          <a:ext cx="91440" cy="562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998350" y="220"/>
          <a:ext cx="2340003" cy="122826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Capacitación</a:t>
          </a:r>
        </a:p>
      </dsp:txBody>
      <dsp:txXfrm>
        <a:off x="1998350" y="220"/>
        <a:ext cx="2340003" cy="1228263"/>
      </dsp:txXfrm>
    </dsp:sp>
    <dsp:sp modelId="{D16EA8BC-7653-4B40-800E-97DC84F26E35}">
      <dsp:nvSpPr>
        <dsp:cNvPr id="0" name=""/>
        <dsp:cNvSpPr/>
      </dsp:nvSpPr>
      <dsp:spPr>
        <a:xfrm>
          <a:off x="2268353" y="1790610"/>
          <a:ext cx="1799997" cy="92377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Capacitación</a:t>
          </a:r>
        </a:p>
      </dsp:txBody>
      <dsp:txXfrm>
        <a:off x="2268353" y="1790610"/>
        <a:ext cx="1799997" cy="923774"/>
      </dsp:txXfrm>
    </dsp:sp>
    <dsp:sp modelId="{46D98955-34D8-4A0B-A542-AAEDAFBE03D5}">
      <dsp:nvSpPr>
        <dsp:cNvPr id="0" name=""/>
        <dsp:cNvSpPr/>
      </dsp:nvSpPr>
      <dsp:spPr>
        <a:xfrm>
          <a:off x="1161474" y="3555738"/>
          <a:ext cx="1656007" cy="90853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Profesionales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Especialistas 1</a:t>
          </a:r>
        </a:p>
      </dsp:txBody>
      <dsp:txXfrm>
        <a:off x="1161474" y="3555738"/>
        <a:ext cx="1656007" cy="908536"/>
      </dsp:txXfrm>
    </dsp:sp>
    <dsp:sp modelId="{B6B4C1F5-6231-4957-B426-E5CB41B4305F}">
      <dsp:nvSpPr>
        <dsp:cNvPr id="0" name=""/>
        <dsp:cNvSpPr/>
      </dsp:nvSpPr>
      <dsp:spPr>
        <a:xfrm>
          <a:off x="3519222" y="3555738"/>
          <a:ext cx="1656007" cy="90853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Auxiliares</a:t>
          </a:r>
        </a:p>
      </dsp:txBody>
      <dsp:txXfrm>
        <a:off x="3519222" y="3555738"/>
        <a:ext cx="1656007" cy="90853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3F19B-CE06-4633-9E12-AD0EF5E27FE7}">
      <dsp:nvSpPr>
        <dsp:cNvPr id="0" name=""/>
        <dsp:cNvSpPr/>
      </dsp:nvSpPr>
      <dsp:spPr>
        <a:xfrm>
          <a:off x="2790416" y="2521018"/>
          <a:ext cx="162610" cy="2659843"/>
        </a:xfrm>
        <a:custGeom>
          <a:avLst/>
          <a:gdLst/>
          <a:ahLst/>
          <a:cxnLst/>
          <a:rect l="0" t="0" r="0" b="0"/>
          <a:pathLst>
            <a:path>
              <a:moveTo>
                <a:pt x="162610" y="0"/>
              </a:moveTo>
              <a:lnTo>
                <a:pt x="162610" y="2659843"/>
              </a:lnTo>
              <a:lnTo>
                <a:pt x="0" y="26598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6114B-0FBA-40AA-B097-F5277E5A3478}">
      <dsp:nvSpPr>
        <dsp:cNvPr id="0" name=""/>
        <dsp:cNvSpPr/>
      </dsp:nvSpPr>
      <dsp:spPr>
        <a:xfrm>
          <a:off x="2793416" y="2521018"/>
          <a:ext cx="159610" cy="3196910"/>
        </a:xfrm>
        <a:custGeom>
          <a:avLst/>
          <a:gdLst/>
          <a:ahLst/>
          <a:cxnLst/>
          <a:rect l="0" t="0" r="0" b="0"/>
          <a:pathLst>
            <a:path>
              <a:moveTo>
                <a:pt x="159610" y="0"/>
              </a:moveTo>
              <a:lnTo>
                <a:pt x="159610" y="3196910"/>
              </a:lnTo>
              <a:lnTo>
                <a:pt x="0" y="31969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F48D0-F146-4625-BB26-43BA95B53F28}">
      <dsp:nvSpPr>
        <dsp:cNvPr id="0" name=""/>
        <dsp:cNvSpPr/>
      </dsp:nvSpPr>
      <dsp:spPr>
        <a:xfrm>
          <a:off x="2953027" y="2521018"/>
          <a:ext cx="185479" cy="2661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633"/>
              </a:lnTo>
              <a:lnTo>
                <a:pt x="185479" y="26616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7A6D0-944F-477E-A1CF-87712D6F753F}">
      <dsp:nvSpPr>
        <dsp:cNvPr id="0" name=""/>
        <dsp:cNvSpPr/>
      </dsp:nvSpPr>
      <dsp:spPr>
        <a:xfrm>
          <a:off x="2793416" y="2521018"/>
          <a:ext cx="159610" cy="2115995"/>
        </a:xfrm>
        <a:custGeom>
          <a:avLst/>
          <a:gdLst/>
          <a:ahLst/>
          <a:cxnLst/>
          <a:rect l="0" t="0" r="0" b="0"/>
          <a:pathLst>
            <a:path>
              <a:moveTo>
                <a:pt x="159610" y="0"/>
              </a:moveTo>
              <a:lnTo>
                <a:pt x="159610" y="2115995"/>
              </a:lnTo>
              <a:lnTo>
                <a:pt x="0" y="2115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EC08E-12C4-4FF6-8B12-A19B21B78A13}">
      <dsp:nvSpPr>
        <dsp:cNvPr id="0" name=""/>
        <dsp:cNvSpPr/>
      </dsp:nvSpPr>
      <dsp:spPr>
        <a:xfrm>
          <a:off x="2953027" y="2521018"/>
          <a:ext cx="185479" cy="1576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939"/>
              </a:lnTo>
              <a:lnTo>
                <a:pt x="185479" y="157693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9AE42-3136-46E3-AE34-4EB4CE759744}">
      <dsp:nvSpPr>
        <dsp:cNvPr id="0" name=""/>
        <dsp:cNvSpPr/>
      </dsp:nvSpPr>
      <dsp:spPr>
        <a:xfrm>
          <a:off x="2793416" y="2521018"/>
          <a:ext cx="159610" cy="1576939"/>
        </a:xfrm>
        <a:custGeom>
          <a:avLst/>
          <a:gdLst/>
          <a:ahLst/>
          <a:cxnLst/>
          <a:rect l="0" t="0" r="0" b="0"/>
          <a:pathLst>
            <a:path>
              <a:moveTo>
                <a:pt x="159610" y="0"/>
              </a:moveTo>
              <a:lnTo>
                <a:pt x="159610" y="1576939"/>
              </a:lnTo>
              <a:lnTo>
                <a:pt x="0" y="157693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57286-25E2-49CB-AF7C-F7C40AAA72D5}">
      <dsp:nvSpPr>
        <dsp:cNvPr id="0" name=""/>
        <dsp:cNvSpPr/>
      </dsp:nvSpPr>
      <dsp:spPr>
        <a:xfrm>
          <a:off x="2953027" y="2521018"/>
          <a:ext cx="185479" cy="1037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884"/>
              </a:lnTo>
              <a:lnTo>
                <a:pt x="185479" y="10378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A835E-E381-48E6-80DE-25316B01C592}">
      <dsp:nvSpPr>
        <dsp:cNvPr id="0" name=""/>
        <dsp:cNvSpPr/>
      </dsp:nvSpPr>
      <dsp:spPr>
        <a:xfrm>
          <a:off x="2793416" y="2521018"/>
          <a:ext cx="159610" cy="1037884"/>
        </a:xfrm>
        <a:custGeom>
          <a:avLst/>
          <a:gdLst/>
          <a:ahLst/>
          <a:cxnLst/>
          <a:rect l="0" t="0" r="0" b="0"/>
          <a:pathLst>
            <a:path>
              <a:moveTo>
                <a:pt x="159610" y="0"/>
              </a:moveTo>
              <a:lnTo>
                <a:pt x="159610" y="1037884"/>
              </a:lnTo>
              <a:lnTo>
                <a:pt x="0" y="10378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CE2A7-4B38-4E6F-A881-FB04847541C1}">
      <dsp:nvSpPr>
        <dsp:cNvPr id="0" name=""/>
        <dsp:cNvSpPr/>
      </dsp:nvSpPr>
      <dsp:spPr>
        <a:xfrm>
          <a:off x="2953027" y="2521018"/>
          <a:ext cx="185479" cy="498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829"/>
              </a:lnTo>
              <a:lnTo>
                <a:pt x="185479" y="4988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49DCF-686D-46F6-BC0E-338503FAE00E}">
      <dsp:nvSpPr>
        <dsp:cNvPr id="0" name=""/>
        <dsp:cNvSpPr/>
      </dsp:nvSpPr>
      <dsp:spPr>
        <a:xfrm>
          <a:off x="2793416" y="2521018"/>
          <a:ext cx="159610" cy="498829"/>
        </a:xfrm>
        <a:custGeom>
          <a:avLst/>
          <a:gdLst/>
          <a:ahLst/>
          <a:cxnLst/>
          <a:rect l="0" t="0" r="0" b="0"/>
          <a:pathLst>
            <a:path>
              <a:moveTo>
                <a:pt x="159610" y="0"/>
              </a:moveTo>
              <a:lnTo>
                <a:pt x="159610" y="498829"/>
              </a:lnTo>
              <a:lnTo>
                <a:pt x="0" y="4988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2907307" y="1531928"/>
          <a:ext cx="91440" cy="3524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4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038333" y="683992"/>
          <a:ext cx="1829387" cy="84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General de Parque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Alameda y Canoas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38333" y="683992"/>
        <a:ext cx="1829387" cy="847936"/>
      </dsp:txXfrm>
    </dsp:sp>
    <dsp:sp modelId="{F8108F41-11A6-4BB2-8576-6B4930629144}">
      <dsp:nvSpPr>
        <dsp:cNvPr id="0" name=""/>
        <dsp:cNvSpPr/>
      </dsp:nvSpPr>
      <dsp:spPr>
        <a:xfrm>
          <a:off x="2312196" y="1884400"/>
          <a:ext cx="1281661" cy="636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  <a:latin typeface="+mn-lt"/>
            </a:rPr>
            <a:t>Jefe(a) Parque </a:t>
          </a:r>
          <a:br>
            <a:rPr lang="es-MX" altLang="es-ES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ES" sz="1200" b="0" kern="1200" dirty="0" smtClean="0">
              <a:solidFill>
                <a:schemeClr val="tx1"/>
              </a:solidFill>
              <a:latin typeface="+mn-lt"/>
            </a:rPr>
            <a:t>Alameda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312196" y="1884400"/>
        <a:ext cx="1281661" cy="636618"/>
      </dsp:txXfrm>
    </dsp:sp>
    <dsp:sp modelId="{9CCFAA54-64F9-446D-BB5E-4917C22585A9}">
      <dsp:nvSpPr>
        <dsp:cNvPr id="0" name=""/>
        <dsp:cNvSpPr/>
      </dsp:nvSpPr>
      <dsp:spPr>
        <a:xfrm>
          <a:off x="431702" y="2799420"/>
          <a:ext cx="2361713" cy="440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Carpinteros(as)</a:t>
          </a:r>
          <a:endParaRPr lang="es-ES" sz="1200" kern="1200" dirty="0">
            <a:latin typeface="+mn-lt"/>
          </a:endParaRPr>
        </a:p>
      </dsp:txBody>
      <dsp:txXfrm>
        <a:off x="431702" y="2799420"/>
        <a:ext cx="2361713" cy="440855"/>
      </dsp:txXfrm>
    </dsp:sp>
    <dsp:sp modelId="{774B862C-75EE-4BCD-B2C5-6B8686CA2CEB}">
      <dsp:nvSpPr>
        <dsp:cNvPr id="0" name=""/>
        <dsp:cNvSpPr/>
      </dsp:nvSpPr>
      <dsp:spPr>
        <a:xfrm>
          <a:off x="3138506" y="2799420"/>
          <a:ext cx="2361713" cy="440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Chofer</a:t>
          </a:r>
          <a:endParaRPr lang="es-ES" sz="1200" kern="1200" dirty="0">
            <a:latin typeface="+mn-lt"/>
          </a:endParaRPr>
        </a:p>
      </dsp:txBody>
      <dsp:txXfrm>
        <a:off x="3138506" y="2799420"/>
        <a:ext cx="2361713" cy="440855"/>
      </dsp:txXfrm>
    </dsp:sp>
    <dsp:sp modelId="{4E883FCD-7785-4030-A380-B5ED40FD0006}">
      <dsp:nvSpPr>
        <dsp:cNvPr id="0" name=""/>
        <dsp:cNvSpPr/>
      </dsp:nvSpPr>
      <dsp:spPr>
        <a:xfrm>
          <a:off x="431702" y="3338475"/>
          <a:ext cx="2361713" cy="440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Oficial Administrativo(a)</a:t>
          </a:r>
          <a:endParaRPr lang="es-ES" sz="1200" kern="1200" dirty="0">
            <a:latin typeface="+mn-lt"/>
          </a:endParaRPr>
        </a:p>
      </dsp:txBody>
      <dsp:txXfrm>
        <a:off x="431702" y="3338475"/>
        <a:ext cx="2361713" cy="440855"/>
      </dsp:txXfrm>
    </dsp:sp>
    <dsp:sp modelId="{53205B31-16FD-436A-8133-28170391ECC7}">
      <dsp:nvSpPr>
        <dsp:cNvPr id="0" name=""/>
        <dsp:cNvSpPr/>
      </dsp:nvSpPr>
      <dsp:spPr>
        <a:xfrm>
          <a:off x="3138506" y="3338475"/>
          <a:ext cx="2361713" cy="440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Encargado(a) Sección</a:t>
          </a:r>
          <a:endParaRPr lang="es-ES" sz="1200" kern="1200" dirty="0">
            <a:latin typeface="+mn-lt"/>
          </a:endParaRPr>
        </a:p>
      </dsp:txBody>
      <dsp:txXfrm>
        <a:off x="3138506" y="3338475"/>
        <a:ext cx="2361713" cy="440855"/>
      </dsp:txXfrm>
    </dsp:sp>
    <dsp:sp modelId="{147084F3-A564-469F-AF38-0B586CF1C2E8}">
      <dsp:nvSpPr>
        <dsp:cNvPr id="0" name=""/>
        <dsp:cNvSpPr/>
      </dsp:nvSpPr>
      <dsp:spPr>
        <a:xfrm>
          <a:off x="431702" y="3877530"/>
          <a:ext cx="2361713" cy="440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latin typeface="+mn-lt"/>
          </a:endParaRPr>
        </a:p>
      </dsp:txBody>
      <dsp:txXfrm>
        <a:off x="431702" y="3877530"/>
        <a:ext cx="2361713" cy="440855"/>
      </dsp:txXfrm>
    </dsp:sp>
    <dsp:sp modelId="{B9112665-A178-47B4-A101-BA6D258EB1D6}">
      <dsp:nvSpPr>
        <dsp:cNvPr id="0" name=""/>
        <dsp:cNvSpPr/>
      </dsp:nvSpPr>
      <dsp:spPr>
        <a:xfrm>
          <a:off x="3138506" y="3877530"/>
          <a:ext cx="2361713" cy="440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latin typeface="+mn-lt"/>
          </a:endParaRPr>
        </a:p>
      </dsp:txBody>
      <dsp:txXfrm>
        <a:off x="3138506" y="3877530"/>
        <a:ext cx="2361713" cy="440855"/>
      </dsp:txXfrm>
    </dsp:sp>
    <dsp:sp modelId="{2C65A4DB-6597-4D9C-8265-F8A81F643FEF}">
      <dsp:nvSpPr>
        <dsp:cNvPr id="0" name=""/>
        <dsp:cNvSpPr/>
      </dsp:nvSpPr>
      <dsp:spPr>
        <a:xfrm>
          <a:off x="431702" y="4416586"/>
          <a:ext cx="2361713" cy="440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Supervisores(as)</a:t>
          </a:r>
          <a:endParaRPr lang="es-ES" sz="1200" kern="1200" dirty="0">
            <a:latin typeface="+mn-lt"/>
          </a:endParaRPr>
        </a:p>
      </dsp:txBody>
      <dsp:txXfrm>
        <a:off x="431702" y="4416586"/>
        <a:ext cx="2361713" cy="440855"/>
      </dsp:txXfrm>
    </dsp:sp>
    <dsp:sp modelId="{3BDDAD2B-2C42-4D29-888F-2A8DE4BB82A0}">
      <dsp:nvSpPr>
        <dsp:cNvPr id="0" name=""/>
        <dsp:cNvSpPr/>
      </dsp:nvSpPr>
      <dsp:spPr>
        <a:xfrm>
          <a:off x="3138506" y="4417359"/>
          <a:ext cx="2361713" cy="15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Plomero(a)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Elemento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Máquina Liviana</a:t>
          </a:r>
          <a:endParaRPr lang="es-ES" sz="1200" kern="1200" dirty="0">
            <a:latin typeface="+mn-lt"/>
          </a:endParaRPr>
        </a:p>
      </dsp:txBody>
      <dsp:txXfrm>
        <a:off x="3138506" y="4417359"/>
        <a:ext cx="2361713" cy="1530585"/>
      </dsp:txXfrm>
    </dsp:sp>
    <dsp:sp modelId="{56513922-005E-42A1-8524-145E936AB981}">
      <dsp:nvSpPr>
        <dsp:cNvPr id="0" name=""/>
        <dsp:cNvSpPr/>
      </dsp:nvSpPr>
      <dsp:spPr>
        <a:xfrm>
          <a:off x="431702" y="5497501"/>
          <a:ext cx="2361713" cy="440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>
            <a:latin typeface="+mn-lt"/>
          </a:endParaRPr>
        </a:p>
      </dsp:txBody>
      <dsp:txXfrm>
        <a:off x="431702" y="5497501"/>
        <a:ext cx="2361713" cy="440855"/>
      </dsp:txXfrm>
    </dsp:sp>
    <dsp:sp modelId="{D85CE271-2318-43D3-B9EB-E52ED952FD88}">
      <dsp:nvSpPr>
        <dsp:cNvPr id="0" name=""/>
        <dsp:cNvSpPr/>
      </dsp:nvSpPr>
      <dsp:spPr>
        <a:xfrm>
          <a:off x="428702" y="4960434"/>
          <a:ext cx="2361713" cy="440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latin typeface="+mn-lt"/>
          </a:endParaRPr>
        </a:p>
      </dsp:txBody>
      <dsp:txXfrm>
        <a:off x="428702" y="4960434"/>
        <a:ext cx="2361713" cy="440855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DF967-9E24-4CBC-92E3-EBC0F8EB3712}">
      <dsp:nvSpPr>
        <dsp:cNvPr id="0" name=""/>
        <dsp:cNvSpPr/>
      </dsp:nvSpPr>
      <dsp:spPr>
        <a:xfrm>
          <a:off x="7729111" y="2744700"/>
          <a:ext cx="157579" cy="2123380"/>
        </a:xfrm>
        <a:custGeom>
          <a:avLst/>
          <a:gdLst/>
          <a:ahLst/>
          <a:cxnLst/>
          <a:rect l="0" t="0" r="0" b="0"/>
          <a:pathLst>
            <a:path>
              <a:moveTo>
                <a:pt x="157579" y="0"/>
              </a:moveTo>
              <a:lnTo>
                <a:pt x="157579" y="2123380"/>
              </a:lnTo>
              <a:lnTo>
                <a:pt x="0" y="21233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0FF30-664F-42F8-9641-3377BAD9DBD3}">
      <dsp:nvSpPr>
        <dsp:cNvPr id="0" name=""/>
        <dsp:cNvSpPr/>
      </dsp:nvSpPr>
      <dsp:spPr>
        <a:xfrm>
          <a:off x="7725174" y="2744700"/>
          <a:ext cx="161515" cy="1354977"/>
        </a:xfrm>
        <a:custGeom>
          <a:avLst/>
          <a:gdLst/>
          <a:ahLst/>
          <a:cxnLst/>
          <a:rect l="0" t="0" r="0" b="0"/>
          <a:pathLst>
            <a:path>
              <a:moveTo>
                <a:pt x="161515" y="0"/>
              </a:moveTo>
              <a:lnTo>
                <a:pt x="161515" y="1354977"/>
              </a:lnTo>
              <a:lnTo>
                <a:pt x="0" y="13549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7725174" y="2744700"/>
          <a:ext cx="161515" cy="586574"/>
        </a:xfrm>
        <a:custGeom>
          <a:avLst/>
          <a:gdLst/>
          <a:ahLst/>
          <a:cxnLst/>
          <a:rect l="0" t="0" r="0" b="0"/>
          <a:pathLst>
            <a:path>
              <a:moveTo>
                <a:pt x="161515" y="0"/>
              </a:moveTo>
              <a:lnTo>
                <a:pt x="161515" y="586574"/>
              </a:lnTo>
              <a:lnTo>
                <a:pt x="0" y="5865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58752" y="1296148"/>
          <a:ext cx="2929468" cy="688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392"/>
              </a:lnTo>
              <a:lnTo>
                <a:pt x="2929468" y="467392"/>
              </a:lnTo>
              <a:lnTo>
                <a:pt x="2929468" y="6884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58468" y="2744700"/>
          <a:ext cx="183285" cy="1364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418"/>
              </a:lnTo>
              <a:lnTo>
                <a:pt x="183285" y="13644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0D5-8F4A-4E6A-8886-613B57DC2829}">
      <dsp:nvSpPr>
        <dsp:cNvPr id="0" name=""/>
        <dsp:cNvSpPr/>
      </dsp:nvSpPr>
      <dsp:spPr>
        <a:xfrm>
          <a:off x="4092486" y="2744700"/>
          <a:ext cx="165982" cy="2127337"/>
        </a:xfrm>
        <a:custGeom>
          <a:avLst/>
          <a:gdLst/>
          <a:ahLst/>
          <a:cxnLst/>
          <a:rect l="0" t="0" r="0" b="0"/>
          <a:pathLst>
            <a:path>
              <a:moveTo>
                <a:pt x="165982" y="0"/>
              </a:moveTo>
              <a:lnTo>
                <a:pt x="165982" y="2127337"/>
              </a:lnTo>
              <a:lnTo>
                <a:pt x="0" y="21273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92338" y="2744700"/>
          <a:ext cx="166129" cy="1364418"/>
        </a:xfrm>
        <a:custGeom>
          <a:avLst/>
          <a:gdLst/>
          <a:ahLst/>
          <a:cxnLst/>
          <a:rect l="0" t="0" r="0" b="0"/>
          <a:pathLst>
            <a:path>
              <a:moveTo>
                <a:pt x="166129" y="0"/>
              </a:moveTo>
              <a:lnTo>
                <a:pt x="166129" y="1364418"/>
              </a:lnTo>
              <a:lnTo>
                <a:pt x="0" y="13644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58468" y="2744700"/>
          <a:ext cx="183412" cy="579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901"/>
              </a:lnTo>
              <a:lnTo>
                <a:pt x="183412" y="5799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92338" y="2744700"/>
          <a:ext cx="166129" cy="580748"/>
        </a:xfrm>
        <a:custGeom>
          <a:avLst/>
          <a:gdLst/>
          <a:ahLst/>
          <a:cxnLst/>
          <a:rect l="0" t="0" r="0" b="0"/>
          <a:pathLst>
            <a:path>
              <a:moveTo>
                <a:pt x="166129" y="0"/>
              </a:moveTo>
              <a:lnTo>
                <a:pt x="166129" y="580748"/>
              </a:lnTo>
              <a:lnTo>
                <a:pt x="0" y="580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212748" y="1296148"/>
          <a:ext cx="91440" cy="688421"/>
        </a:xfrm>
        <a:custGeom>
          <a:avLst/>
          <a:gdLst/>
          <a:ahLst/>
          <a:cxnLst/>
          <a:rect l="0" t="0" r="0" b="0"/>
          <a:pathLst>
            <a:path>
              <a:moveTo>
                <a:pt x="46004" y="0"/>
              </a:moveTo>
              <a:lnTo>
                <a:pt x="46004" y="467392"/>
              </a:lnTo>
              <a:lnTo>
                <a:pt x="45720" y="467392"/>
              </a:lnTo>
              <a:lnTo>
                <a:pt x="45720" y="6884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1271355" y="2744700"/>
          <a:ext cx="91440" cy="2700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0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317075" y="1296148"/>
          <a:ext cx="2941677" cy="688421"/>
        </a:xfrm>
        <a:custGeom>
          <a:avLst/>
          <a:gdLst/>
          <a:ahLst/>
          <a:cxnLst/>
          <a:rect l="0" t="0" r="0" b="0"/>
          <a:pathLst>
            <a:path>
              <a:moveTo>
                <a:pt x="2941677" y="0"/>
              </a:moveTo>
              <a:lnTo>
                <a:pt x="2941677" y="467392"/>
              </a:lnTo>
              <a:lnTo>
                <a:pt x="0" y="467392"/>
              </a:lnTo>
              <a:lnTo>
                <a:pt x="0" y="6884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42755" y="184087"/>
          <a:ext cx="2231994" cy="1112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sp:txBody>
      <dsp:txXfrm>
        <a:off x="3142755" y="184087"/>
        <a:ext cx="2231994" cy="1112061"/>
      </dsp:txXfrm>
    </dsp:sp>
    <dsp:sp modelId="{DA42B9A0-D3E5-49B8-BC0C-5385DD1658A9}">
      <dsp:nvSpPr>
        <dsp:cNvPr id="0" name=""/>
        <dsp:cNvSpPr/>
      </dsp:nvSpPr>
      <dsp:spPr>
        <a:xfrm>
          <a:off x="443988" y="1984570"/>
          <a:ext cx="1746172" cy="7601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Administrativo(a)</a:t>
          </a:r>
        </a:p>
      </dsp:txBody>
      <dsp:txXfrm>
        <a:off x="443988" y="1984570"/>
        <a:ext cx="1746172" cy="760129"/>
      </dsp:txXfrm>
    </dsp:sp>
    <dsp:sp modelId="{55EF794C-1DBE-4752-A40A-89034D10B047}">
      <dsp:nvSpPr>
        <dsp:cNvPr id="0" name=""/>
        <dsp:cNvSpPr/>
      </dsp:nvSpPr>
      <dsp:spPr>
        <a:xfrm>
          <a:off x="443988" y="3014777"/>
          <a:ext cx="1746172" cy="621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</a:p>
      </dsp:txBody>
      <dsp:txXfrm>
        <a:off x="443988" y="3014777"/>
        <a:ext cx="1746172" cy="621344"/>
      </dsp:txXfrm>
    </dsp:sp>
    <dsp:sp modelId="{656531A4-5F1E-439F-AA41-FE8204494663}">
      <dsp:nvSpPr>
        <dsp:cNvPr id="0" name=""/>
        <dsp:cNvSpPr/>
      </dsp:nvSpPr>
      <dsp:spPr>
        <a:xfrm>
          <a:off x="3385382" y="1984570"/>
          <a:ext cx="1746172" cy="7601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85382" y="1984570"/>
        <a:ext cx="1746172" cy="760129"/>
      </dsp:txXfrm>
    </dsp:sp>
    <dsp:sp modelId="{95F922D2-DE86-4348-BA47-D9000326FBCF}">
      <dsp:nvSpPr>
        <dsp:cNvPr id="0" name=""/>
        <dsp:cNvSpPr/>
      </dsp:nvSpPr>
      <dsp:spPr>
        <a:xfrm>
          <a:off x="2765237" y="3014777"/>
          <a:ext cx="1327101" cy="621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5237" y="3014777"/>
        <a:ext cx="1327101" cy="621344"/>
      </dsp:txXfrm>
    </dsp:sp>
    <dsp:sp modelId="{4677D045-6F6A-4262-BB80-EBC2772762BD}">
      <dsp:nvSpPr>
        <dsp:cNvPr id="0" name=""/>
        <dsp:cNvSpPr/>
      </dsp:nvSpPr>
      <dsp:spPr>
        <a:xfrm>
          <a:off x="4441880" y="3014777"/>
          <a:ext cx="1327101" cy="619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1880" y="3014777"/>
        <a:ext cx="1327101" cy="619650"/>
      </dsp:txXfrm>
    </dsp:sp>
    <dsp:sp modelId="{B4B44210-B41E-4F83-93C5-F7B08EA000AD}">
      <dsp:nvSpPr>
        <dsp:cNvPr id="0" name=""/>
        <dsp:cNvSpPr/>
      </dsp:nvSpPr>
      <dsp:spPr>
        <a:xfrm>
          <a:off x="2765237" y="3799293"/>
          <a:ext cx="1327101" cy="619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5237" y="3799293"/>
        <a:ext cx="1327101" cy="619650"/>
      </dsp:txXfrm>
    </dsp:sp>
    <dsp:sp modelId="{B5E86959-6CB7-4E74-8A96-8CEC8DF34B3A}">
      <dsp:nvSpPr>
        <dsp:cNvPr id="0" name=""/>
        <dsp:cNvSpPr/>
      </dsp:nvSpPr>
      <dsp:spPr>
        <a:xfrm>
          <a:off x="2765384" y="4562212"/>
          <a:ext cx="1327101" cy="619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5384" y="4562212"/>
        <a:ext cx="1327101" cy="619650"/>
      </dsp:txXfrm>
    </dsp:sp>
    <dsp:sp modelId="{2EBD4E98-87CA-4371-8999-E6C4F3C661DD}">
      <dsp:nvSpPr>
        <dsp:cNvPr id="0" name=""/>
        <dsp:cNvSpPr/>
      </dsp:nvSpPr>
      <dsp:spPr>
        <a:xfrm>
          <a:off x="4441754" y="3799293"/>
          <a:ext cx="1327101" cy="619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1754" y="3799293"/>
        <a:ext cx="1327101" cy="619650"/>
      </dsp:txXfrm>
    </dsp:sp>
    <dsp:sp modelId="{97D50050-7FED-4B51-A7EF-8B6B2036BC1A}">
      <dsp:nvSpPr>
        <dsp:cNvPr id="0" name=""/>
        <dsp:cNvSpPr/>
      </dsp:nvSpPr>
      <dsp:spPr>
        <a:xfrm>
          <a:off x="6315134" y="1984570"/>
          <a:ext cx="1746172" cy="7601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Públicos</a:t>
          </a:r>
        </a:p>
      </dsp:txBody>
      <dsp:txXfrm>
        <a:off x="6315134" y="1984570"/>
        <a:ext cx="1746172" cy="760129"/>
      </dsp:txXfrm>
    </dsp:sp>
    <dsp:sp modelId="{AC3075E5-FDBC-4D49-A015-FCAD1C801437}">
      <dsp:nvSpPr>
        <dsp:cNvPr id="0" name=""/>
        <dsp:cNvSpPr/>
      </dsp:nvSpPr>
      <dsp:spPr>
        <a:xfrm>
          <a:off x="6363150" y="3014777"/>
          <a:ext cx="1362024" cy="63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</dsp:txBody>
      <dsp:txXfrm>
        <a:off x="6363150" y="3014777"/>
        <a:ext cx="1362024" cy="632996"/>
      </dsp:txXfrm>
    </dsp:sp>
    <dsp:sp modelId="{BF582BC0-12EE-4523-A89F-9E293C94A3DF}">
      <dsp:nvSpPr>
        <dsp:cNvPr id="0" name=""/>
        <dsp:cNvSpPr/>
      </dsp:nvSpPr>
      <dsp:spPr>
        <a:xfrm>
          <a:off x="6363150" y="3783179"/>
          <a:ext cx="1362024" cy="63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63150" y="3783179"/>
        <a:ext cx="1362024" cy="632996"/>
      </dsp:txXfrm>
    </dsp:sp>
    <dsp:sp modelId="{3C5308B3-39C8-4FD7-A03E-A09A7F9AB035}">
      <dsp:nvSpPr>
        <dsp:cNvPr id="0" name=""/>
        <dsp:cNvSpPr/>
      </dsp:nvSpPr>
      <dsp:spPr>
        <a:xfrm>
          <a:off x="6367086" y="4551582"/>
          <a:ext cx="1362024" cy="63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67086" y="4551582"/>
        <a:ext cx="1362024" cy="632996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2456625" y="1611640"/>
          <a:ext cx="247850" cy="849823"/>
        </a:xfrm>
        <a:custGeom>
          <a:avLst/>
          <a:gdLst/>
          <a:ahLst/>
          <a:cxnLst/>
          <a:rect l="0" t="0" r="0" b="0"/>
          <a:pathLst>
            <a:path>
              <a:moveTo>
                <a:pt x="247850" y="0"/>
              </a:moveTo>
              <a:lnTo>
                <a:pt x="247850" y="849823"/>
              </a:lnTo>
              <a:lnTo>
                <a:pt x="0" y="8498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2704475" y="1611640"/>
          <a:ext cx="256212" cy="849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823"/>
              </a:lnTo>
              <a:lnTo>
                <a:pt x="256212" y="8498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2455332" y="1611640"/>
          <a:ext cx="249143" cy="1865171"/>
        </a:xfrm>
        <a:custGeom>
          <a:avLst/>
          <a:gdLst/>
          <a:ahLst/>
          <a:cxnLst/>
          <a:rect l="0" t="0" r="0" b="0"/>
          <a:pathLst>
            <a:path>
              <a:moveTo>
                <a:pt x="249143" y="0"/>
              </a:moveTo>
              <a:lnTo>
                <a:pt x="249143" y="1865171"/>
              </a:lnTo>
              <a:lnTo>
                <a:pt x="0" y="18651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2704475" y="1611640"/>
          <a:ext cx="279791" cy="289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8959"/>
              </a:lnTo>
              <a:lnTo>
                <a:pt x="279791" y="289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2704475" y="1611640"/>
          <a:ext cx="256470" cy="1865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5171"/>
              </a:lnTo>
              <a:lnTo>
                <a:pt x="256470" y="18651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2455332" y="1611640"/>
          <a:ext cx="249143" cy="2898959"/>
        </a:xfrm>
        <a:custGeom>
          <a:avLst/>
          <a:gdLst/>
          <a:ahLst/>
          <a:cxnLst/>
          <a:rect l="0" t="0" r="0" b="0"/>
          <a:pathLst>
            <a:path>
              <a:moveTo>
                <a:pt x="249143" y="0"/>
              </a:moveTo>
              <a:lnTo>
                <a:pt x="249143" y="2898959"/>
              </a:lnTo>
              <a:lnTo>
                <a:pt x="0" y="289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625223" y="504057"/>
          <a:ext cx="2158504" cy="1107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625223" y="504057"/>
        <a:ext cx="2158504" cy="1107582"/>
      </dsp:txXfrm>
    </dsp:sp>
    <dsp:sp modelId="{82263DF7-1335-4B60-A28E-658851096793}">
      <dsp:nvSpPr>
        <dsp:cNvPr id="0" name=""/>
        <dsp:cNvSpPr/>
      </dsp:nvSpPr>
      <dsp:spPr>
        <a:xfrm>
          <a:off x="547825" y="4124659"/>
          <a:ext cx="1907507" cy="77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</a:p>
      </dsp:txBody>
      <dsp:txXfrm>
        <a:off x="547825" y="4124659"/>
        <a:ext cx="1907507" cy="771882"/>
      </dsp:txXfrm>
    </dsp:sp>
    <dsp:sp modelId="{D54F7AE0-506F-4914-8AFC-F99EF7604CA4}">
      <dsp:nvSpPr>
        <dsp:cNvPr id="0" name=""/>
        <dsp:cNvSpPr/>
      </dsp:nvSpPr>
      <dsp:spPr>
        <a:xfrm>
          <a:off x="2960946" y="3090870"/>
          <a:ext cx="1907507" cy="77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60946" y="3090870"/>
        <a:ext cx="1907507" cy="771882"/>
      </dsp:txXfrm>
    </dsp:sp>
    <dsp:sp modelId="{7E4380D1-4B76-46AC-9E47-5E3CE3975933}">
      <dsp:nvSpPr>
        <dsp:cNvPr id="0" name=""/>
        <dsp:cNvSpPr/>
      </dsp:nvSpPr>
      <dsp:spPr>
        <a:xfrm>
          <a:off x="2984267" y="4124659"/>
          <a:ext cx="1907507" cy="77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4267" y="4124659"/>
        <a:ext cx="1907507" cy="771882"/>
      </dsp:txXfrm>
    </dsp:sp>
    <dsp:sp modelId="{D505D837-DBC2-4B50-8E0E-E06632D105AC}">
      <dsp:nvSpPr>
        <dsp:cNvPr id="0" name=""/>
        <dsp:cNvSpPr/>
      </dsp:nvSpPr>
      <dsp:spPr>
        <a:xfrm>
          <a:off x="547825" y="3090870"/>
          <a:ext cx="1907507" cy="77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47825" y="3090870"/>
        <a:ext cx="1907507" cy="771882"/>
      </dsp:txXfrm>
    </dsp:sp>
    <dsp:sp modelId="{D2A2C65B-D4E1-4D46-84E9-FF3D85293291}">
      <dsp:nvSpPr>
        <dsp:cNvPr id="0" name=""/>
        <dsp:cNvSpPr/>
      </dsp:nvSpPr>
      <dsp:spPr>
        <a:xfrm>
          <a:off x="2960688" y="2075523"/>
          <a:ext cx="1907507" cy="77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</a:p>
      </dsp:txBody>
      <dsp:txXfrm>
        <a:off x="2960688" y="2075523"/>
        <a:ext cx="1907507" cy="771882"/>
      </dsp:txXfrm>
    </dsp:sp>
    <dsp:sp modelId="{53A1B6B1-543F-4031-814A-C310B34B4C02}">
      <dsp:nvSpPr>
        <dsp:cNvPr id="0" name=""/>
        <dsp:cNvSpPr/>
      </dsp:nvSpPr>
      <dsp:spPr>
        <a:xfrm>
          <a:off x="549118" y="2075523"/>
          <a:ext cx="1907507" cy="77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</a:p>
      </dsp:txBody>
      <dsp:txXfrm>
        <a:off x="549118" y="2075523"/>
        <a:ext cx="1907507" cy="77188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858258" y="2512505"/>
          <a:ext cx="91440" cy="367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8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5036331" y="1273176"/>
          <a:ext cx="2867646" cy="649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751"/>
              </a:lnTo>
              <a:lnTo>
                <a:pt x="2867646" y="460751"/>
              </a:lnTo>
              <a:lnTo>
                <a:pt x="2867646" y="6491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5036331" y="2512505"/>
          <a:ext cx="868777" cy="367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12"/>
              </a:lnTo>
              <a:lnTo>
                <a:pt x="868777" y="179412"/>
              </a:lnTo>
              <a:lnTo>
                <a:pt x="868777" y="3678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211711" y="2512505"/>
          <a:ext cx="824619" cy="367815"/>
        </a:xfrm>
        <a:custGeom>
          <a:avLst/>
          <a:gdLst/>
          <a:ahLst/>
          <a:cxnLst/>
          <a:rect l="0" t="0" r="0" b="0"/>
          <a:pathLst>
            <a:path>
              <a:moveTo>
                <a:pt x="824619" y="0"/>
              </a:moveTo>
              <a:lnTo>
                <a:pt x="824619" y="179412"/>
              </a:lnTo>
              <a:lnTo>
                <a:pt x="0" y="179412"/>
              </a:lnTo>
              <a:lnTo>
                <a:pt x="0" y="3678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990611" y="1273176"/>
          <a:ext cx="91440" cy="649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1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A0BCA-7C72-416E-B8A0-601D7E495C8C}">
      <dsp:nvSpPr>
        <dsp:cNvPr id="0" name=""/>
        <dsp:cNvSpPr/>
      </dsp:nvSpPr>
      <dsp:spPr>
        <a:xfrm>
          <a:off x="1687414" y="2512505"/>
          <a:ext cx="148281" cy="1832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2568"/>
              </a:lnTo>
              <a:lnTo>
                <a:pt x="148281" y="18325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687414" y="2512505"/>
          <a:ext cx="148281" cy="2511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247"/>
              </a:lnTo>
              <a:lnTo>
                <a:pt x="148281" y="25112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687414" y="2512505"/>
          <a:ext cx="148281" cy="894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95"/>
              </a:lnTo>
              <a:lnTo>
                <a:pt x="148281" y="8947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552303" y="2512505"/>
          <a:ext cx="135111" cy="1554432"/>
        </a:xfrm>
        <a:custGeom>
          <a:avLst/>
          <a:gdLst/>
          <a:ahLst/>
          <a:cxnLst/>
          <a:rect l="0" t="0" r="0" b="0"/>
          <a:pathLst>
            <a:path>
              <a:moveTo>
                <a:pt x="135111" y="0"/>
              </a:moveTo>
              <a:lnTo>
                <a:pt x="135111" y="1554432"/>
              </a:lnTo>
              <a:lnTo>
                <a:pt x="0" y="15544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87414" y="1273176"/>
          <a:ext cx="3348916" cy="649154"/>
        </a:xfrm>
        <a:custGeom>
          <a:avLst/>
          <a:gdLst/>
          <a:ahLst/>
          <a:cxnLst/>
          <a:rect l="0" t="0" r="0" b="0"/>
          <a:pathLst>
            <a:path>
              <a:moveTo>
                <a:pt x="3348916" y="0"/>
              </a:moveTo>
              <a:lnTo>
                <a:pt x="3348916" y="460751"/>
              </a:lnTo>
              <a:lnTo>
                <a:pt x="0" y="460751"/>
              </a:lnTo>
              <a:lnTo>
                <a:pt x="0" y="6491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920333" y="157179"/>
          <a:ext cx="2231994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20333" y="157179"/>
        <a:ext cx="2231994" cy="1115997"/>
      </dsp:txXfrm>
    </dsp:sp>
    <dsp:sp modelId="{DA42B9A0-D3E5-49B8-BC0C-5385DD1658A9}">
      <dsp:nvSpPr>
        <dsp:cNvPr id="0" name=""/>
        <dsp:cNvSpPr/>
      </dsp:nvSpPr>
      <dsp:spPr>
        <a:xfrm>
          <a:off x="647056" y="1922330"/>
          <a:ext cx="2080716" cy="590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</a:p>
      </dsp:txBody>
      <dsp:txXfrm>
        <a:off x="647056" y="1922330"/>
        <a:ext cx="2080716" cy="590175"/>
      </dsp:txXfrm>
    </dsp:sp>
    <dsp:sp modelId="{55EF794C-1DBE-4752-A40A-89034D10B047}">
      <dsp:nvSpPr>
        <dsp:cNvPr id="0" name=""/>
        <dsp:cNvSpPr/>
      </dsp:nvSpPr>
      <dsp:spPr>
        <a:xfrm>
          <a:off x="146623" y="2879379"/>
          <a:ext cx="1405679" cy="23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Operador(a) 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Máquina Liviana</a:t>
          </a:r>
        </a:p>
      </dsp:txBody>
      <dsp:txXfrm>
        <a:off x="146623" y="2879379"/>
        <a:ext cx="1405679" cy="2375117"/>
      </dsp:txXfrm>
    </dsp:sp>
    <dsp:sp modelId="{10381FC7-7103-4F02-88EC-96E16AD41133}">
      <dsp:nvSpPr>
        <dsp:cNvPr id="0" name=""/>
        <dsp:cNvSpPr/>
      </dsp:nvSpPr>
      <dsp:spPr>
        <a:xfrm>
          <a:off x="1835696" y="2880321"/>
          <a:ext cx="1405679" cy="1053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Auxiliar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35696" y="2880321"/>
        <a:ext cx="1405679" cy="1053959"/>
      </dsp:txXfrm>
    </dsp:sp>
    <dsp:sp modelId="{098021AB-4660-4B8B-9B21-D3FDDBB38C7F}">
      <dsp:nvSpPr>
        <dsp:cNvPr id="0" name=""/>
        <dsp:cNvSpPr/>
      </dsp:nvSpPr>
      <dsp:spPr>
        <a:xfrm>
          <a:off x="1835696" y="4778700"/>
          <a:ext cx="1405679" cy="490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35696" y="4778700"/>
        <a:ext cx="1405679" cy="490106"/>
      </dsp:txXfrm>
    </dsp:sp>
    <dsp:sp modelId="{14E11623-734B-4DF2-AC14-15E728A464CC}">
      <dsp:nvSpPr>
        <dsp:cNvPr id="0" name=""/>
        <dsp:cNvSpPr/>
      </dsp:nvSpPr>
      <dsp:spPr>
        <a:xfrm>
          <a:off x="1835696" y="4100020"/>
          <a:ext cx="1405679" cy="490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35696" y="4100020"/>
        <a:ext cx="1405679" cy="490106"/>
      </dsp:txXfrm>
    </dsp:sp>
    <dsp:sp modelId="{656531A4-5F1E-439F-AA41-FE8204494663}">
      <dsp:nvSpPr>
        <dsp:cNvPr id="0" name=""/>
        <dsp:cNvSpPr/>
      </dsp:nvSpPr>
      <dsp:spPr>
        <a:xfrm>
          <a:off x="3995928" y="1922330"/>
          <a:ext cx="2080806" cy="590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</dsp:txBody>
      <dsp:txXfrm>
        <a:off x="3995928" y="1922330"/>
        <a:ext cx="2080806" cy="590175"/>
      </dsp:txXfrm>
    </dsp:sp>
    <dsp:sp modelId="{95F922D2-DE86-4348-BA47-D9000326FBCF}">
      <dsp:nvSpPr>
        <dsp:cNvPr id="0" name=""/>
        <dsp:cNvSpPr/>
      </dsp:nvSpPr>
      <dsp:spPr>
        <a:xfrm>
          <a:off x="3528591" y="2880321"/>
          <a:ext cx="1366240" cy="1070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28591" y="2880321"/>
        <a:ext cx="1366240" cy="1070018"/>
      </dsp:txXfrm>
    </dsp:sp>
    <dsp:sp modelId="{4677D045-6F6A-4262-BB80-EBC2772762BD}">
      <dsp:nvSpPr>
        <dsp:cNvPr id="0" name=""/>
        <dsp:cNvSpPr/>
      </dsp:nvSpPr>
      <dsp:spPr>
        <a:xfrm>
          <a:off x="5221988" y="2880321"/>
          <a:ext cx="1366240" cy="21469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221988" y="2880321"/>
        <a:ext cx="1366240" cy="2146944"/>
      </dsp:txXfrm>
    </dsp:sp>
    <dsp:sp modelId="{97D50050-7FED-4B51-A7EF-8B6B2036BC1A}">
      <dsp:nvSpPr>
        <dsp:cNvPr id="0" name=""/>
        <dsp:cNvSpPr/>
      </dsp:nvSpPr>
      <dsp:spPr>
        <a:xfrm>
          <a:off x="6863619" y="1922330"/>
          <a:ext cx="2080716" cy="590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</a:p>
      </dsp:txBody>
      <dsp:txXfrm>
        <a:off x="6863619" y="1922330"/>
        <a:ext cx="2080716" cy="590175"/>
      </dsp:txXfrm>
    </dsp:sp>
    <dsp:sp modelId="{AC3075E5-FDBC-4D49-A015-FCAD1C801437}">
      <dsp:nvSpPr>
        <dsp:cNvPr id="0" name=""/>
        <dsp:cNvSpPr/>
      </dsp:nvSpPr>
      <dsp:spPr>
        <a:xfrm>
          <a:off x="6863619" y="2880321"/>
          <a:ext cx="2080716" cy="237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Jardinería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863619" y="2880321"/>
        <a:ext cx="2080716" cy="237599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D4723-10EC-4D17-99FE-F83F8B8A46E8}">
      <dsp:nvSpPr>
        <dsp:cNvPr id="0" name=""/>
        <dsp:cNvSpPr/>
      </dsp:nvSpPr>
      <dsp:spPr>
        <a:xfrm>
          <a:off x="8228018" y="1807795"/>
          <a:ext cx="128288" cy="3620853"/>
        </a:xfrm>
        <a:custGeom>
          <a:avLst/>
          <a:gdLst/>
          <a:ahLst/>
          <a:cxnLst/>
          <a:rect l="0" t="0" r="0" b="0"/>
          <a:pathLst>
            <a:path>
              <a:moveTo>
                <a:pt x="128288" y="0"/>
              </a:moveTo>
              <a:lnTo>
                <a:pt x="128288" y="3620853"/>
              </a:lnTo>
              <a:lnTo>
                <a:pt x="0" y="36208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38C09-C186-44CA-BD25-D84B742C308D}">
      <dsp:nvSpPr>
        <dsp:cNvPr id="0" name=""/>
        <dsp:cNvSpPr/>
      </dsp:nvSpPr>
      <dsp:spPr>
        <a:xfrm>
          <a:off x="8216583" y="1807795"/>
          <a:ext cx="139723" cy="2791033"/>
        </a:xfrm>
        <a:custGeom>
          <a:avLst/>
          <a:gdLst/>
          <a:ahLst/>
          <a:cxnLst/>
          <a:rect l="0" t="0" r="0" b="0"/>
          <a:pathLst>
            <a:path>
              <a:moveTo>
                <a:pt x="139723" y="0"/>
              </a:moveTo>
              <a:lnTo>
                <a:pt x="139723" y="2791033"/>
              </a:lnTo>
              <a:lnTo>
                <a:pt x="0" y="2791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13AE6-C337-4027-854B-A0890CC7DA0F}">
      <dsp:nvSpPr>
        <dsp:cNvPr id="0" name=""/>
        <dsp:cNvSpPr/>
      </dsp:nvSpPr>
      <dsp:spPr>
        <a:xfrm>
          <a:off x="8208156" y="1807795"/>
          <a:ext cx="148150" cy="1246757"/>
        </a:xfrm>
        <a:custGeom>
          <a:avLst/>
          <a:gdLst/>
          <a:ahLst/>
          <a:cxnLst/>
          <a:rect l="0" t="0" r="0" b="0"/>
          <a:pathLst>
            <a:path>
              <a:moveTo>
                <a:pt x="148150" y="0"/>
              </a:moveTo>
              <a:lnTo>
                <a:pt x="148150" y="1246757"/>
              </a:lnTo>
              <a:lnTo>
                <a:pt x="0" y="12467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1BE67-2B0D-455C-B021-FD405DA429E0}">
      <dsp:nvSpPr>
        <dsp:cNvPr id="0" name=""/>
        <dsp:cNvSpPr/>
      </dsp:nvSpPr>
      <dsp:spPr>
        <a:xfrm>
          <a:off x="4392121" y="748734"/>
          <a:ext cx="2956182" cy="46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590"/>
              </a:lnTo>
              <a:lnTo>
                <a:pt x="2956182" y="314590"/>
              </a:lnTo>
              <a:lnTo>
                <a:pt x="2956182" y="4679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5B682-60BF-491E-96B8-B113DC4D356D}">
      <dsp:nvSpPr>
        <dsp:cNvPr id="0" name=""/>
        <dsp:cNvSpPr/>
      </dsp:nvSpPr>
      <dsp:spPr>
        <a:xfrm>
          <a:off x="5220079" y="1807795"/>
          <a:ext cx="180045" cy="1244771"/>
        </a:xfrm>
        <a:custGeom>
          <a:avLst/>
          <a:gdLst/>
          <a:ahLst/>
          <a:cxnLst/>
          <a:rect l="0" t="0" r="0" b="0"/>
          <a:pathLst>
            <a:path>
              <a:moveTo>
                <a:pt x="180045" y="0"/>
              </a:moveTo>
              <a:lnTo>
                <a:pt x="180045" y="1244771"/>
              </a:lnTo>
              <a:lnTo>
                <a:pt x="0" y="12447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346401" y="748734"/>
          <a:ext cx="91440" cy="4679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79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367783" y="748734"/>
          <a:ext cx="3024338" cy="467931"/>
        </a:xfrm>
        <a:custGeom>
          <a:avLst/>
          <a:gdLst/>
          <a:ahLst/>
          <a:cxnLst/>
          <a:rect l="0" t="0" r="0" b="0"/>
          <a:pathLst>
            <a:path>
              <a:moveTo>
                <a:pt x="3024338" y="0"/>
              </a:moveTo>
              <a:lnTo>
                <a:pt x="3024338" y="314590"/>
              </a:lnTo>
              <a:lnTo>
                <a:pt x="0" y="314590"/>
              </a:lnTo>
              <a:lnTo>
                <a:pt x="0" y="4679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474119" y="22992"/>
          <a:ext cx="1836003" cy="725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74119" y="22992"/>
        <a:ext cx="1836003" cy="725741"/>
      </dsp:txXfrm>
    </dsp:sp>
    <dsp:sp modelId="{DA42B9A0-D3E5-49B8-BC0C-5385DD1658A9}">
      <dsp:nvSpPr>
        <dsp:cNvPr id="0" name=""/>
        <dsp:cNvSpPr/>
      </dsp:nvSpPr>
      <dsp:spPr>
        <a:xfrm>
          <a:off x="107779" y="1216665"/>
          <a:ext cx="2520007" cy="5911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07779" y="1216665"/>
        <a:ext cx="2520007" cy="591129"/>
      </dsp:txXfrm>
    </dsp:sp>
    <dsp:sp modelId="{656531A4-5F1E-439F-AA41-FE8204494663}">
      <dsp:nvSpPr>
        <dsp:cNvPr id="0" name=""/>
        <dsp:cNvSpPr/>
      </dsp:nvSpPr>
      <dsp:spPr>
        <a:xfrm>
          <a:off x="3132118" y="1216665"/>
          <a:ext cx="2520007" cy="5911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Recreación y Deporte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32118" y="1216665"/>
        <a:ext cx="2520007" cy="591129"/>
      </dsp:txXfrm>
    </dsp:sp>
    <dsp:sp modelId="{4677D045-6F6A-4262-BB80-EBC2772762BD}">
      <dsp:nvSpPr>
        <dsp:cNvPr id="0" name=""/>
        <dsp:cNvSpPr/>
      </dsp:nvSpPr>
      <dsp:spPr>
        <a:xfrm>
          <a:off x="3096086" y="2018091"/>
          <a:ext cx="2123992" cy="2068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96086" y="2018091"/>
        <a:ext cx="2123992" cy="2068950"/>
      </dsp:txXfrm>
    </dsp:sp>
    <dsp:sp modelId="{AC3075E5-FDBC-4D49-A015-FCAD1C801437}">
      <dsp:nvSpPr>
        <dsp:cNvPr id="0" name=""/>
        <dsp:cNvSpPr/>
      </dsp:nvSpPr>
      <dsp:spPr>
        <a:xfrm>
          <a:off x="6088300" y="1216665"/>
          <a:ext cx="2520007" cy="5911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088300" y="1216665"/>
        <a:ext cx="2520007" cy="591129"/>
      </dsp:txXfrm>
    </dsp:sp>
    <dsp:sp modelId="{6AC7B4FB-3611-4C4B-8EE5-2CF0D36D99B2}">
      <dsp:nvSpPr>
        <dsp:cNvPr id="0" name=""/>
        <dsp:cNvSpPr/>
      </dsp:nvSpPr>
      <dsp:spPr>
        <a:xfrm>
          <a:off x="6084163" y="2020077"/>
          <a:ext cx="2123992" cy="2068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84163" y="2020077"/>
        <a:ext cx="2123992" cy="2068950"/>
      </dsp:txXfrm>
    </dsp:sp>
    <dsp:sp modelId="{AD547FAD-B04C-4343-BC2C-FD94825C8089}">
      <dsp:nvSpPr>
        <dsp:cNvPr id="0" name=""/>
        <dsp:cNvSpPr/>
      </dsp:nvSpPr>
      <dsp:spPr>
        <a:xfrm>
          <a:off x="6092590" y="4266320"/>
          <a:ext cx="2123992" cy="665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92590" y="4266320"/>
        <a:ext cx="2123992" cy="665018"/>
      </dsp:txXfrm>
    </dsp:sp>
    <dsp:sp modelId="{60FD2A6C-05F6-4CB9-9FBF-64ADE53B0A0F}">
      <dsp:nvSpPr>
        <dsp:cNvPr id="0" name=""/>
        <dsp:cNvSpPr/>
      </dsp:nvSpPr>
      <dsp:spPr>
        <a:xfrm>
          <a:off x="6104025" y="5073668"/>
          <a:ext cx="2123992" cy="709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04025" y="5073668"/>
        <a:ext cx="2123992" cy="709961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2849" y="1030325"/>
          <a:ext cx="302002" cy="1393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048"/>
              </a:lnTo>
              <a:lnTo>
                <a:pt x="302002" y="13930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68786" y="1030325"/>
          <a:ext cx="274062" cy="1056167"/>
        </a:xfrm>
        <a:custGeom>
          <a:avLst/>
          <a:gdLst/>
          <a:ahLst/>
          <a:cxnLst/>
          <a:rect l="0" t="0" r="0" b="0"/>
          <a:pathLst>
            <a:path>
              <a:moveTo>
                <a:pt x="274062" y="0"/>
              </a:moveTo>
              <a:lnTo>
                <a:pt x="274062" y="1056167"/>
              </a:lnTo>
              <a:lnTo>
                <a:pt x="0" y="10561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2849" y="1030325"/>
          <a:ext cx="302002" cy="623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172"/>
              </a:lnTo>
              <a:lnTo>
                <a:pt x="302002" y="6231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133959" y="3800173"/>
          <a:ext cx="91440" cy="2288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8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2849" y="1030325"/>
          <a:ext cx="2936829" cy="2138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313"/>
              </a:lnTo>
              <a:lnTo>
                <a:pt x="2936829" y="1990313"/>
              </a:lnTo>
              <a:lnTo>
                <a:pt x="2936829" y="2138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CAC9B-0618-4EDE-8D41-6BEA71F0567F}">
      <dsp:nvSpPr>
        <dsp:cNvPr id="0" name=""/>
        <dsp:cNvSpPr/>
      </dsp:nvSpPr>
      <dsp:spPr>
        <a:xfrm>
          <a:off x="4233050" y="3800173"/>
          <a:ext cx="203123" cy="1416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865"/>
              </a:lnTo>
              <a:lnTo>
                <a:pt x="203123" y="14168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76863-1742-4D38-AA26-5CB82CBAD3BD}">
      <dsp:nvSpPr>
        <dsp:cNvPr id="0" name=""/>
        <dsp:cNvSpPr/>
      </dsp:nvSpPr>
      <dsp:spPr>
        <a:xfrm>
          <a:off x="4040668" y="3800173"/>
          <a:ext cx="192382" cy="1416865"/>
        </a:xfrm>
        <a:custGeom>
          <a:avLst/>
          <a:gdLst/>
          <a:ahLst/>
          <a:cxnLst/>
          <a:rect l="0" t="0" r="0" b="0"/>
          <a:pathLst>
            <a:path>
              <a:moveTo>
                <a:pt x="192382" y="0"/>
              </a:moveTo>
              <a:lnTo>
                <a:pt x="192382" y="1416865"/>
              </a:lnTo>
              <a:lnTo>
                <a:pt x="0" y="14168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3050" y="3800173"/>
          <a:ext cx="203123" cy="552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768"/>
              </a:lnTo>
              <a:lnTo>
                <a:pt x="203123" y="5527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40668" y="3800173"/>
          <a:ext cx="192382" cy="552768"/>
        </a:xfrm>
        <a:custGeom>
          <a:avLst/>
          <a:gdLst/>
          <a:ahLst/>
          <a:cxnLst/>
          <a:rect l="0" t="0" r="0" b="0"/>
          <a:pathLst>
            <a:path>
              <a:moveTo>
                <a:pt x="192382" y="0"/>
              </a:moveTo>
              <a:lnTo>
                <a:pt x="192382" y="552768"/>
              </a:lnTo>
              <a:lnTo>
                <a:pt x="0" y="5527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7330" y="1030325"/>
          <a:ext cx="91440" cy="2138029"/>
        </a:xfrm>
        <a:custGeom>
          <a:avLst/>
          <a:gdLst/>
          <a:ahLst/>
          <a:cxnLst/>
          <a:rect l="0" t="0" r="0" b="0"/>
          <a:pathLst>
            <a:path>
              <a:moveTo>
                <a:pt x="55518" y="0"/>
              </a:moveTo>
              <a:lnTo>
                <a:pt x="55518" y="1990313"/>
              </a:lnTo>
              <a:lnTo>
                <a:pt x="45720" y="1990313"/>
              </a:lnTo>
              <a:lnTo>
                <a:pt x="45720" y="2138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268853" y="3800173"/>
          <a:ext cx="91440" cy="228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6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14573" y="1030325"/>
          <a:ext cx="2928276" cy="2138029"/>
        </a:xfrm>
        <a:custGeom>
          <a:avLst/>
          <a:gdLst/>
          <a:ahLst/>
          <a:cxnLst/>
          <a:rect l="0" t="0" r="0" b="0"/>
          <a:pathLst>
            <a:path>
              <a:moveTo>
                <a:pt x="2928276" y="0"/>
              </a:moveTo>
              <a:lnTo>
                <a:pt x="2928276" y="1990313"/>
              </a:lnTo>
              <a:lnTo>
                <a:pt x="0" y="1990313"/>
              </a:lnTo>
              <a:lnTo>
                <a:pt x="0" y="2138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306849" y="219251"/>
          <a:ext cx="1872000" cy="811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306849" y="219251"/>
        <a:ext cx="1872000" cy="811074"/>
      </dsp:txXfrm>
    </dsp:sp>
    <dsp:sp modelId="{F8108F41-11A6-4BB2-8576-6B4930629144}">
      <dsp:nvSpPr>
        <dsp:cNvPr id="0" name=""/>
        <dsp:cNvSpPr/>
      </dsp:nvSpPr>
      <dsp:spPr>
        <a:xfrm>
          <a:off x="471922" y="3168355"/>
          <a:ext cx="1685300" cy="63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71922" y="3168355"/>
        <a:ext cx="1685300" cy="631817"/>
      </dsp:txXfrm>
    </dsp:sp>
    <dsp:sp modelId="{35914401-882C-4012-96AB-F51ABC99EEC8}">
      <dsp:nvSpPr>
        <dsp:cNvPr id="0" name=""/>
        <dsp:cNvSpPr/>
      </dsp:nvSpPr>
      <dsp:spPr>
        <a:xfrm>
          <a:off x="471922" y="4028844"/>
          <a:ext cx="1685300" cy="1498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71922" y="4028844"/>
        <a:ext cx="1685300" cy="1498039"/>
      </dsp:txXfrm>
    </dsp:sp>
    <dsp:sp modelId="{5595AAC0-CD01-45C6-AE8E-4A0CED053EE3}">
      <dsp:nvSpPr>
        <dsp:cNvPr id="0" name=""/>
        <dsp:cNvSpPr/>
      </dsp:nvSpPr>
      <dsp:spPr>
        <a:xfrm>
          <a:off x="3390400" y="3168355"/>
          <a:ext cx="1685300" cy="63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390400" y="3168355"/>
        <a:ext cx="1685300" cy="631817"/>
      </dsp:txXfrm>
    </dsp:sp>
    <dsp:sp modelId="{AF7B52E1-DB17-4F30-9587-C2C92B1C6358}">
      <dsp:nvSpPr>
        <dsp:cNvPr id="0" name=""/>
        <dsp:cNvSpPr/>
      </dsp:nvSpPr>
      <dsp:spPr>
        <a:xfrm>
          <a:off x="2744662" y="4028939"/>
          <a:ext cx="1296005" cy="64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744662" y="4028939"/>
        <a:ext cx="1296005" cy="648002"/>
      </dsp:txXfrm>
    </dsp:sp>
    <dsp:sp modelId="{A44A7B16-8A4B-4E33-A66C-71E01EA773DB}">
      <dsp:nvSpPr>
        <dsp:cNvPr id="0" name=""/>
        <dsp:cNvSpPr/>
      </dsp:nvSpPr>
      <dsp:spPr>
        <a:xfrm>
          <a:off x="4436174" y="4028939"/>
          <a:ext cx="1296005" cy="64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436174" y="4028939"/>
        <a:ext cx="1296005" cy="648002"/>
      </dsp:txXfrm>
    </dsp:sp>
    <dsp:sp modelId="{4822C308-673A-4852-B596-68B99E928F16}">
      <dsp:nvSpPr>
        <dsp:cNvPr id="0" name=""/>
        <dsp:cNvSpPr/>
      </dsp:nvSpPr>
      <dsp:spPr>
        <a:xfrm>
          <a:off x="2744662" y="4893037"/>
          <a:ext cx="1296005" cy="64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4662" y="4893037"/>
        <a:ext cx="1296005" cy="648002"/>
      </dsp:txXfrm>
    </dsp:sp>
    <dsp:sp modelId="{5B4DDA66-EE11-41E2-A00A-3D5148B13041}">
      <dsp:nvSpPr>
        <dsp:cNvPr id="0" name=""/>
        <dsp:cNvSpPr/>
      </dsp:nvSpPr>
      <dsp:spPr>
        <a:xfrm>
          <a:off x="4436174" y="4893037"/>
          <a:ext cx="1296005" cy="64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6174" y="4893037"/>
        <a:ext cx="1296005" cy="648002"/>
      </dsp:txXfrm>
    </dsp:sp>
    <dsp:sp modelId="{699D600C-22B6-4E53-A7E3-EA62EC92FA90}">
      <dsp:nvSpPr>
        <dsp:cNvPr id="0" name=""/>
        <dsp:cNvSpPr/>
      </dsp:nvSpPr>
      <dsp:spPr>
        <a:xfrm>
          <a:off x="6337028" y="3168355"/>
          <a:ext cx="1685300" cy="63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37028" y="3168355"/>
        <a:ext cx="1685300" cy="631817"/>
      </dsp:txXfrm>
    </dsp:sp>
    <dsp:sp modelId="{B692001E-130E-467F-A8AA-4533AD345208}">
      <dsp:nvSpPr>
        <dsp:cNvPr id="0" name=""/>
        <dsp:cNvSpPr/>
      </dsp:nvSpPr>
      <dsp:spPr>
        <a:xfrm>
          <a:off x="6317431" y="4028999"/>
          <a:ext cx="1724495" cy="1498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17431" y="4028999"/>
        <a:ext cx="1724495" cy="1498039"/>
      </dsp:txXfrm>
    </dsp:sp>
    <dsp:sp modelId="{0B0AD3C7-6E7D-49BC-B8B1-61DFD4EBFEE5}">
      <dsp:nvSpPr>
        <dsp:cNvPr id="0" name=""/>
        <dsp:cNvSpPr/>
      </dsp:nvSpPr>
      <dsp:spPr>
        <a:xfrm>
          <a:off x="4544851" y="1340568"/>
          <a:ext cx="1439993" cy="625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4851" y="1340568"/>
        <a:ext cx="1439993" cy="625859"/>
      </dsp:txXfrm>
    </dsp:sp>
    <dsp:sp modelId="{D505D837-DBC2-4B50-8E0E-E06632D105AC}">
      <dsp:nvSpPr>
        <dsp:cNvPr id="0" name=""/>
        <dsp:cNvSpPr/>
      </dsp:nvSpPr>
      <dsp:spPr>
        <a:xfrm>
          <a:off x="2528793" y="1627837"/>
          <a:ext cx="1439993" cy="917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528793" y="1627837"/>
        <a:ext cx="1439993" cy="917310"/>
      </dsp:txXfrm>
    </dsp:sp>
    <dsp:sp modelId="{53A1B6B1-543F-4031-814A-C310B34B4C02}">
      <dsp:nvSpPr>
        <dsp:cNvPr id="0" name=""/>
        <dsp:cNvSpPr/>
      </dsp:nvSpPr>
      <dsp:spPr>
        <a:xfrm>
          <a:off x="4544851" y="2110444"/>
          <a:ext cx="1439993" cy="625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4851" y="2110444"/>
        <a:ext cx="1439993" cy="625859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CDFEA-A5F3-421E-82A9-19AE45118959}">
      <dsp:nvSpPr>
        <dsp:cNvPr id="0" name=""/>
        <dsp:cNvSpPr/>
      </dsp:nvSpPr>
      <dsp:spPr>
        <a:xfrm>
          <a:off x="4830251" y="2983238"/>
          <a:ext cx="187834" cy="2248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8702"/>
              </a:lnTo>
              <a:lnTo>
                <a:pt x="187834" y="22487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440E1-3F90-4D03-B54B-7EE0AA059164}">
      <dsp:nvSpPr>
        <dsp:cNvPr id="0" name=""/>
        <dsp:cNvSpPr/>
      </dsp:nvSpPr>
      <dsp:spPr>
        <a:xfrm>
          <a:off x="4830251" y="2983238"/>
          <a:ext cx="187834" cy="1067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510"/>
              </a:lnTo>
              <a:lnTo>
                <a:pt x="187834" y="10675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25045" y="1522610"/>
          <a:ext cx="1846224" cy="693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195"/>
              </a:lnTo>
              <a:lnTo>
                <a:pt x="1846224" y="384195"/>
              </a:lnTo>
              <a:lnTo>
                <a:pt x="1846224" y="6939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0C2C1-98D1-4460-8D23-99528F0E15BF}">
      <dsp:nvSpPr>
        <dsp:cNvPr id="0" name=""/>
        <dsp:cNvSpPr/>
      </dsp:nvSpPr>
      <dsp:spPr>
        <a:xfrm>
          <a:off x="2902240" y="2983238"/>
          <a:ext cx="179604" cy="1067510"/>
        </a:xfrm>
        <a:custGeom>
          <a:avLst/>
          <a:gdLst/>
          <a:ahLst/>
          <a:cxnLst/>
          <a:rect l="0" t="0" r="0" b="0"/>
          <a:pathLst>
            <a:path>
              <a:moveTo>
                <a:pt x="179604" y="0"/>
              </a:moveTo>
              <a:lnTo>
                <a:pt x="179604" y="1067510"/>
              </a:lnTo>
              <a:lnTo>
                <a:pt x="0" y="10675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140827" y="1522610"/>
          <a:ext cx="1784218" cy="693934"/>
        </a:xfrm>
        <a:custGeom>
          <a:avLst/>
          <a:gdLst/>
          <a:ahLst/>
          <a:cxnLst/>
          <a:rect l="0" t="0" r="0" b="0"/>
          <a:pathLst>
            <a:path>
              <a:moveTo>
                <a:pt x="1784218" y="0"/>
              </a:moveTo>
              <a:lnTo>
                <a:pt x="1784218" y="384195"/>
              </a:lnTo>
              <a:lnTo>
                <a:pt x="0" y="384195"/>
              </a:lnTo>
              <a:lnTo>
                <a:pt x="0" y="6939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683048" y="188429"/>
          <a:ext cx="2483993" cy="13341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683048" y="188429"/>
        <a:ext cx="2483993" cy="1334181"/>
      </dsp:txXfrm>
    </dsp:sp>
    <dsp:sp modelId="{DA42B9A0-D3E5-49B8-BC0C-5385DD1658A9}">
      <dsp:nvSpPr>
        <dsp:cNvPr id="0" name=""/>
        <dsp:cNvSpPr/>
      </dsp:nvSpPr>
      <dsp:spPr>
        <a:xfrm>
          <a:off x="964554" y="2216544"/>
          <a:ext cx="2352545" cy="7666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Recreación y Deportes</a:t>
          </a:r>
        </a:p>
      </dsp:txBody>
      <dsp:txXfrm>
        <a:off x="964554" y="2216544"/>
        <a:ext cx="2352545" cy="766693"/>
      </dsp:txXfrm>
    </dsp:sp>
    <dsp:sp modelId="{C656559B-5FD5-4D0F-9FB0-31DF93C25D1B}">
      <dsp:nvSpPr>
        <dsp:cNvPr id="0" name=""/>
        <dsp:cNvSpPr/>
      </dsp:nvSpPr>
      <dsp:spPr>
        <a:xfrm>
          <a:off x="969023" y="3368392"/>
          <a:ext cx="1933217" cy="13647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969023" y="3368392"/>
        <a:ext cx="1933217" cy="1364712"/>
      </dsp:txXfrm>
    </dsp:sp>
    <dsp:sp modelId="{656531A4-5F1E-439F-AA41-FE8204494663}">
      <dsp:nvSpPr>
        <dsp:cNvPr id="0" name=""/>
        <dsp:cNvSpPr/>
      </dsp:nvSpPr>
      <dsp:spPr>
        <a:xfrm>
          <a:off x="4594997" y="2216544"/>
          <a:ext cx="2352545" cy="7666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</a:p>
      </dsp:txBody>
      <dsp:txXfrm>
        <a:off x="4594997" y="2216544"/>
        <a:ext cx="2352545" cy="766693"/>
      </dsp:txXfrm>
    </dsp:sp>
    <dsp:sp modelId="{B83DC4F0-80D1-46AB-BAA9-D77BEFFC85B1}">
      <dsp:nvSpPr>
        <dsp:cNvPr id="0" name=""/>
        <dsp:cNvSpPr/>
      </dsp:nvSpPr>
      <dsp:spPr>
        <a:xfrm>
          <a:off x="5018086" y="3368392"/>
          <a:ext cx="1933217" cy="13647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018086" y="3368392"/>
        <a:ext cx="1933217" cy="1364712"/>
      </dsp:txXfrm>
    </dsp:sp>
    <dsp:sp modelId="{BF8E28B5-0645-4599-ADD8-7819C4EA3DF5}">
      <dsp:nvSpPr>
        <dsp:cNvPr id="0" name=""/>
        <dsp:cNvSpPr/>
      </dsp:nvSpPr>
      <dsp:spPr>
        <a:xfrm>
          <a:off x="5018086" y="4900556"/>
          <a:ext cx="1933217" cy="662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18086" y="4900556"/>
        <a:ext cx="1933217" cy="66276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2416443" y="1316551"/>
          <a:ext cx="292391" cy="678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040"/>
              </a:lnTo>
              <a:lnTo>
                <a:pt x="292391" y="6780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2137153" y="1316551"/>
          <a:ext cx="279290" cy="678040"/>
        </a:xfrm>
        <a:custGeom>
          <a:avLst/>
          <a:gdLst/>
          <a:ahLst/>
          <a:cxnLst/>
          <a:rect l="0" t="0" r="0" b="0"/>
          <a:pathLst>
            <a:path>
              <a:moveTo>
                <a:pt x="279290" y="0"/>
              </a:moveTo>
              <a:lnTo>
                <a:pt x="279290" y="678040"/>
              </a:lnTo>
              <a:lnTo>
                <a:pt x="0" y="6780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2416443" y="1316551"/>
          <a:ext cx="292391" cy="1416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427"/>
              </a:lnTo>
              <a:lnTo>
                <a:pt x="292391" y="1416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2416443" y="1316551"/>
          <a:ext cx="292391" cy="2314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397"/>
              </a:lnTo>
              <a:lnTo>
                <a:pt x="292391" y="23143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7067-CF1E-4AC5-B87C-7D4D250D8C99}">
      <dsp:nvSpPr>
        <dsp:cNvPr id="0" name=""/>
        <dsp:cNvSpPr/>
      </dsp:nvSpPr>
      <dsp:spPr>
        <a:xfrm>
          <a:off x="2416443" y="1316551"/>
          <a:ext cx="292391" cy="3989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9956"/>
              </a:lnTo>
              <a:lnTo>
                <a:pt x="292391" y="39899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2136852" y="1316551"/>
          <a:ext cx="279591" cy="3225450"/>
        </a:xfrm>
        <a:custGeom>
          <a:avLst/>
          <a:gdLst/>
          <a:ahLst/>
          <a:cxnLst/>
          <a:rect l="0" t="0" r="0" b="0"/>
          <a:pathLst>
            <a:path>
              <a:moveTo>
                <a:pt x="279591" y="0"/>
              </a:moveTo>
              <a:lnTo>
                <a:pt x="279591" y="3225450"/>
              </a:lnTo>
              <a:lnTo>
                <a:pt x="0" y="32254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2132410" y="1316551"/>
          <a:ext cx="284033" cy="3989956"/>
        </a:xfrm>
        <a:custGeom>
          <a:avLst/>
          <a:gdLst/>
          <a:ahLst/>
          <a:cxnLst/>
          <a:rect l="0" t="0" r="0" b="0"/>
          <a:pathLst>
            <a:path>
              <a:moveTo>
                <a:pt x="284033" y="0"/>
              </a:moveTo>
              <a:lnTo>
                <a:pt x="284033" y="3989956"/>
              </a:lnTo>
              <a:lnTo>
                <a:pt x="0" y="39899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2137153" y="1316551"/>
          <a:ext cx="279290" cy="1416424"/>
        </a:xfrm>
        <a:custGeom>
          <a:avLst/>
          <a:gdLst/>
          <a:ahLst/>
          <a:cxnLst/>
          <a:rect l="0" t="0" r="0" b="0"/>
          <a:pathLst>
            <a:path>
              <a:moveTo>
                <a:pt x="279290" y="0"/>
              </a:moveTo>
              <a:lnTo>
                <a:pt x="279290" y="1416424"/>
              </a:lnTo>
              <a:lnTo>
                <a:pt x="0" y="1416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2416443" y="1316551"/>
          <a:ext cx="292391" cy="3225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5450"/>
              </a:lnTo>
              <a:lnTo>
                <a:pt x="292391" y="32254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2136852" y="1316551"/>
          <a:ext cx="279591" cy="2314397"/>
        </a:xfrm>
        <a:custGeom>
          <a:avLst/>
          <a:gdLst/>
          <a:ahLst/>
          <a:cxnLst/>
          <a:rect l="0" t="0" r="0" b="0"/>
          <a:pathLst>
            <a:path>
              <a:moveTo>
                <a:pt x="279591" y="0"/>
              </a:moveTo>
              <a:lnTo>
                <a:pt x="279591" y="2314397"/>
              </a:lnTo>
              <a:lnTo>
                <a:pt x="0" y="23143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444446" y="422676"/>
          <a:ext cx="1943995" cy="893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Alameda y Canoas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4446" y="422676"/>
        <a:ext cx="1943995" cy="893874"/>
      </dsp:txXfrm>
    </dsp:sp>
    <dsp:sp modelId="{D88C0EFF-918F-4225-B106-326EBE5CF20B}">
      <dsp:nvSpPr>
        <dsp:cNvPr id="0" name=""/>
        <dsp:cNvSpPr/>
      </dsp:nvSpPr>
      <dsp:spPr>
        <a:xfrm>
          <a:off x="516855" y="3246768"/>
          <a:ext cx="1619996" cy="7683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6855" y="3246768"/>
        <a:ext cx="1619996" cy="768361"/>
      </dsp:txXfrm>
    </dsp:sp>
    <dsp:sp modelId="{82263DF7-1335-4B60-A28E-658851096793}">
      <dsp:nvSpPr>
        <dsp:cNvPr id="0" name=""/>
        <dsp:cNvSpPr/>
      </dsp:nvSpPr>
      <dsp:spPr>
        <a:xfrm>
          <a:off x="2708835" y="4276056"/>
          <a:ext cx="1619996" cy="5318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8835" y="4276056"/>
        <a:ext cx="1619996" cy="531889"/>
      </dsp:txXfrm>
    </dsp:sp>
    <dsp:sp modelId="{D54F7AE0-506F-4914-8AFC-F99EF7604CA4}">
      <dsp:nvSpPr>
        <dsp:cNvPr id="0" name=""/>
        <dsp:cNvSpPr/>
      </dsp:nvSpPr>
      <dsp:spPr>
        <a:xfrm>
          <a:off x="517156" y="2466578"/>
          <a:ext cx="1619996" cy="5327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7156" y="2466578"/>
        <a:ext cx="1619996" cy="532793"/>
      </dsp:txXfrm>
    </dsp:sp>
    <dsp:sp modelId="{0747DA8D-1F4F-49C5-946D-40C8AA1FCC3F}">
      <dsp:nvSpPr>
        <dsp:cNvPr id="0" name=""/>
        <dsp:cNvSpPr/>
      </dsp:nvSpPr>
      <dsp:spPr>
        <a:xfrm>
          <a:off x="512413" y="5040562"/>
          <a:ext cx="1619996" cy="5318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2413" y="5040562"/>
        <a:ext cx="1619996" cy="531889"/>
      </dsp:txXfrm>
    </dsp:sp>
    <dsp:sp modelId="{7E4380D1-4B76-46AC-9E47-5E3CE3975933}">
      <dsp:nvSpPr>
        <dsp:cNvPr id="0" name=""/>
        <dsp:cNvSpPr/>
      </dsp:nvSpPr>
      <dsp:spPr>
        <a:xfrm>
          <a:off x="516855" y="4276056"/>
          <a:ext cx="1619996" cy="5318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6855" y="4276056"/>
        <a:ext cx="1619996" cy="531889"/>
      </dsp:txXfrm>
    </dsp:sp>
    <dsp:sp modelId="{AFE1BBE8-31A5-4063-843A-11E95C66C3B7}">
      <dsp:nvSpPr>
        <dsp:cNvPr id="0" name=""/>
        <dsp:cNvSpPr/>
      </dsp:nvSpPr>
      <dsp:spPr>
        <a:xfrm>
          <a:off x="2708835" y="5040562"/>
          <a:ext cx="1619996" cy="5318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8835" y="5040562"/>
        <a:ext cx="1619996" cy="531889"/>
      </dsp:txXfrm>
    </dsp:sp>
    <dsp:sp modelId="{0B0AD3C7-6E7D-49BC-B8B1-61DFD4EBFEE5}">
      <dsp:nvSpPr>
        <dsp:cNvPr id="0" name=""/>
        <dsp:cNvSpPr/>
      </dsp:nvSpPr>
      <dsp:spPr>
        <a:xfrm>
          <a:off x="2708835" y="3246768"/>
          <a:ext cx="1619996" cy="7683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</a:p>
      </dsp:txBody>
      <dsp:txXfrm>
        <a:off x="2708835" y="3246768"/>
        <a:ext cx="1619996" cy="768361"/>
      </dsp:txXfrm>
    </dsp:sp>
    <dsp:sp modelId="{D505D837-DBC2-4B50-8E0E-E06632D105AC}">
      <dsp:nvSpPr>
        <dsp:cNvPr id="0" name=""/>
        <dsp:cNvSpPr/>
      </dsp:nvSpPr>
      <dsp:spPr>
        <a:xfrm>
          <a:off x="2708835" y="2466582"/>
          <a:ext cx="1619996" cy="5327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8835" y="2466582"/>
        <a:ext cx="1619996" cy="532793"/>
      </dsp:txXfrm>
    </dsp:sp>
    <dsp:sp modelId="{D2A2C65B-D4E1-4D46-84E9-FF3D85293291}">
      <dsp:nvSpPr>
        <dsp:cNvPr id="0" name=""/>
        <dsp:cNvSpPr/>
      </dsp:nvSpPr>
      <dsp:spPr>
        <a:xfrm>
          <a:off x="517156" y="1728194"/>
          <a:ext cx="1619996" cy="5327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7156" y="1728194"/>
        <a:ext cx="1619996" cy="532793"/>
      </dsp:txXfrm>
    </dsp:sp>
    <dsp:sp modelId="{53A1B6B1-543F-4031-814A-C310B34B4C02}">
      <dsp:nvSpPr>
        <dsp:cNvPr id="0" name=""/>
        <dsp:cNvSpPr/>
      </dsp:nvSpPr>
      <dsp:spPr>
        <a:xfrm>
          <a:off x="2708835" y="1728194"/>
          <a:ext cx="1619996" cy="5327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Eléctricos(as)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8835" y="1728194"/>
        <a:ext cx="1619996" cy="532793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EEBC1-9827-41C8-8ED9-B637BB0D87D9}">
      <dsp:nvSpPr>
        <dsp:cNvPr id="0" name=""/>
        <dsp:cNvSpPr/>
      </dsp:nvSpPr>
      <dsp:spPr>
        <a:xfrm>
          <a:off x="2834454" y="1411317"/>
          <a:ext cx="405898" cy="348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3886"/>
              </a:lnTo>
              <a:lnTo>
                <a:pt x="405898" y="34838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91843-F707-4A47-BC05-AC75DB9FCECC}">
      <dsp:nvSpPr>
        <dsp:cNvPr id="0" name=""/>
        <dsp:cNvSpPr/>
      </dsp:nvSpPr>
      <dsp:spPr>
        <a:xfrm>
          <a:off x="2458151" y="1411317"/>
          <a:ext cx="376302" cy="3483886"/>
        </a:xfrm>
        <a:custGeom>
          <a:avLst/>
          <a:gdLst/>
          <a:ahLst/>
          <a:cxnLst/>
          <a:rect l="0" t="0" r="0" b="0"/>
          <a:pathLst>
            <a:path>
              <a:moveTo>
                <a:pt x="376302" y="0"/>
              </a:moveTo>
              <a:lnTo>
                <a:pt x="376302" y="3483886"/>
              </a:lnTo>
              <a:lnTo>
                <a:pt x="0" y="34838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7FB79-B64E-47E8-A917-4865096BA14A}">
      <dsp:nvSpPr>
        <dsp:cNvPr id="0" name=""/>
        <dsp:cNvSpPr/>
      </dsp:nvSpPr>
      <dsp:spPr>
        <a:xfrm>
          <a:off x="2834454" y="1411317"/>
          <a:ext cx="415469" cy="2203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138"/>
              </a:lnTo>
              <a:lnTo>
                <a:pt x="415469" y="22031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448063" y="1411317"/>
          <a:ext cx="386390" cy="2203138"/>
        </a:xfrm>
        <a:custGeom>
          <a:avLst/>
          <a:gdLst/>
          <a:ahLst/>
          <a:cxnLst/>
          <a:rect l="0" t="0" r="0" b="0"/>
          <a:pathLst>
            <a:path>
              <a:moveTo>
                <a:pt x="386390" y="0"/>
              </a:moveTo>
              <a:lnTo>
                <a:pt x="386390" y="2203138"/>
              </a:lnTo>
              <a:lnTo>
                <a:pt x="0" y="22031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411317"/>
          <a:ext cx="415469" cy="990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949"/>
              </a:lnTo>
              <a:lnTo>
                <a:pt x="415469" y="9909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448063" y="1411317"/>
          <a:ext cx="386390" cy="987500"/>
        </a:xfrm>
        <a:custGeom>
          <a:avLst/>
          <a:gdLst/>
          <a:ahLst/>
          <a:cxnLst/>
          <a:rect l="0" t="0" r="0" b="0"/>
          <a:pathLst>
            <a:path>
              <a:moveTo>
                <a:pt x="386390" y="0"/>
              </a:moveTo>
              <a:lnTo>
                <a:pt x="386390" y="987500"/>
              </a:lnTo>
              <a:lnTo>
                <a:pt x="0" y="9875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682449" y="266705"/>
          <a:ext cx="2304009" cy="114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1682449" y="266705"/>
        <a:ext cx="2304009" cy="1144611"/>
      </dsp:txXfrm>
    </dsp:sp>
    <dsp:sp modelId="{C2FC546E-C85C-47AF-A999-61633F840BD5}">
      <dsp:nvSpPr>
        <dsp:cNvPr id="0" name=""/>
        <dsp:cNvSpPr/>
      </dsp:nvSpPr>
      <dsp:spPr>
        <a:xfrm>
          <a:off x="576056" y="1949909"/>
          <a:ext cx="1872006" cy="89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76056" y="1949909"/>
        <a:ext cx="1872006" cy="897816"/>
      </dsp:txXfrm>
    </dsp:sp>
    <dsp:sp modelId="{A04FC355-2161-4837-BEE0-FACFB747D6BE}">
      <dsp:nvSpPr>
        <dsp:cNvPr id="0" name=""/>
        <dsp:cNvSpPr/>
      </dsp:nvSpPr>
      <dsp:spPr>
        <a:xfrm>
          <a:off x="3249924" y="1953358"/>
          <a:ext cx="1872006" cy="89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49924" y="1953358"/>
        <a:ext cx="1872006" cy="897816"/>
      </dsp:txXfrm>
    </dsp:sp>
    <dsp:sp modelId="{76DA659A-70FE-409A-B6D9-EE4DAE48DDF5}">
      <dsp:nvSpPr>
        <dsp:cNvPr id="0" name=""/>
        <dsp:cNvSpPr/>
      </dsp:nvSpPr>
      <dsp:spPr>
        <a:xfrm>
          <a:off x="576056" y="3166248"/>
          <a:ext cx="1872006" cy="896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76056" y="3166248"/>
        <a:ext cx="1872006" cy="896415"/>
      </dsp:txXfrm>
    </dsp:sp>
    <dsp:sp modelId="{D377109B-6CE0-40B6-8635-032B3A0DB7EB}">
      <dsp:nvSpPr>
        <dsp:cNvPr id="0" name=""/>
        <dsp:cNvSpPr/>
      </dsp:nvSpPr>
      <dsp:spPr>
        <a:xfrm>
          <a:off x="3249924" y="3166248"/>
          <a:ext cx="1872006" cy="896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</a:p>
      </dsp:txBody>
      <dsp:txXfrm>
        <a:off x="3249924" y="3166248"/>
        <a:ext cx="1872006" cy="896415"/>
      </dsp:txXfrm>
    </dsp:sp>
    <dsp:sp modelId="{32D427E9-279E-4D9A-BDFA-7803C9A40C08}">
      <dsp:nvSpPr>
        <dsp:cNvPr id="0" name=""/>
        <dsp:cNvSpPr/>
      </dsp:nvSpPr>
      <dsp:spPr>
        <a:xfrm>
          <a:off x="586145" y="4356304"/>
          <a:ext cx="1872006" cy="1077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6145" y="4356304"/>
        <a:ext cx="1872006" cy="1077798"/>
      </dsp:txXfrm>
    </dsp:sp>
    <dsp:sp modelId="{E4701749-1E92-42F1-834A-2E3EE55BF42B}">
      <dsp:nvSpPr>
        <dsp:cNvPr id="0" name=""/>
        <dsp:cNvSpPr/>
      </dsp:nvSpPr>
      <dsp:spPr>
        <a:xfrm>
          <a:off x="3240353" y="4356304"/>
          <a:ext cx="1872006" cy="1077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40353" y="4356304"/>
        <a:ext cx="1872006" cy="1077798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918277" y="2402479"/>
          <a:ext cx="234984" cy="574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521"/>
              </a:lnTo>
              <a:lnTo>
                <a:pt x="234984" y="5745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872557" y="2402479"/>
          <a:ext cx="91440" cy="11081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81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47640" y="1228235"/>
          <a:ext cx="1970637" cy="544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256"/>
              </a:lnTo>
              <a:lnTo>
                <a:pt x="1970637" y="332256"/>
              </a:lnTo>
              <a:lnTo>
                <a:pt x="1970637" y="5448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F92DB-B1DE-4E87-BB1D-B58623D30402}">
      <dsp:nvSpPr>
        <dsp:cNvPr id="0" name=""/>
        <dsp:cNvSpPr/>
      </dsp:nvSpPr>
      <dsp:spPr>
        <a:xfrm>
          <a:off x="1977104" y="2402479"/>
          <a:ext cx="302073" cy="856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354"/>
              </a:lnTo>
              <a:lnTo>
                <a:pt x="302073" y="8563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FBAFD-217D-4BBE-9F12-003EF9F8682D}">
      <dsp:nvSpPr>
        <dsp:cNvPr id="0" name=""/>
        <dsp:cNvSpPr/>
      </dsp:nvSpPr>
      <dsp:spPr>
        <a:xfrm>
          <a:off x="1737502" y="2402479"/>
          <a:ext cx="239601" cy="860536"/>
        </a:xfrm>
        <a:custGeom>
          <a:avLst/>
          <a:gdLst/>
          <a:ahLst/>
          <a:cxnLst/>
          <a:rect l="0" t="0" r="0" b="0"/>
          <a:pathLst>
            <a:path>
              <a:moveTo>
                <a:pt x="239601" y="0"/>
              </a:moveTo>
              <a:lnTo>
                <a:pt x="239601" y="860536"/>
              </a:lnTo>
              <a:lnTo>
                <a:pt x="0" y="8605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1931384" y="2402479"/>
          <a:ext cx="91440" cy="15993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9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977104" y="1228235"/>
          <a:ext cx="1970536" cy="544884"/>
        </a:xfrm>
        <a:custGeom>
          <a:avLst/>
          <a:gdLst/>
          <a:ahLst/>
          <a:cxnLst/>
          <a:rect l="0" t="0" r="0" b="0"/>
          <a:pathLst>
            <a:path>
              <a:moveTo>
                <a:pt x="1970536" y="0"/>
              </a:moveTo>
              <a:lnTo>
                <a:pt x="1970536" y="332256"/>
              </a:lnTo>
              <a:lnTo>
                <a:pt x="0" y="332256"/>
              </a:lnTo>
              <a:lnTo>
                <a:pt x="0" y="5448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13599" y="221897"/>
          <a:ext cx="2068081" cy="10063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2913599" y="221897"/>
        <a:ext cx="2068081" cy="1006338"/>
      </dsp:txXfrm>
    </dsp:sp>
    <dsp:sp modelId="{DA42B9A0-D3E5-49B8-BC0C-5385DD1658A9}">
      <dsp:nvSpPr>
        <dsp:cNvPr id="0" name=""/>
        <dsp:cNvSpPr/>
      </dsp:nvSpPr>
      <dsp:spPr>
        <a:xfrm>
          <a:off x="1077454" y="1773120"/>
          <a:ext cx="1799299" cy="6293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077454" y="1773120"/>
        <a:ext cx="1799299" cy="629359"/>
      </dsp:txXfrm>
    </dsp:sp>
    <dsp:sp modelId="{C656559B-5FD5-4D0F-9FB0-31DF93C25D1B}">
      <dsp:nvSpPr>
        <dsp:cNvPr id="0" name=""/>
        <dsp:cNvSpPr/>
      </dsp:nvSpPr>
      <dsp:spPr>
        <a:xfrm>
          <a:off x="960944" y="4001828"/>
          <a:ext cx="2032319" cy="1587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sp:txBody>
      <dsp:txXfrm>
        <a:off x="960944" y="4001828"/>
        <a:ext cx="2032319" cy="1587987"/>
      </dsp:txXfrm>
    </dsp:sp>
    <dsp:sp modelId="{91F88172-1E18-4BEE-9094-07614A19CA1B}">
      <dsp:nvSpPr>
        <dsp:cNvPr id="0" name=""/>
        <dsp:cNvSpPr/>
      </dsp:nvSpPr>
      <dsp:spPr>
        <a:xfrm>
          <a:off x="124485" y="2856785"/>
          <a:ext cx="1613017" cy="812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4485" y="2856785"/>
        <a:ext cx="1613017" cy="812462"/>
      </dsp:txXfrm>
    </dsp:sp>
    <dsp:sp modelId="{51C4F5C0-D26F-4E12-8677-B54AB68D70B9}">
      <dsp:nvSpPr>
        <dsp:cNvPr id="0" name=""/>
        <dsp:cNvSpPr/>
      </dsp:nvSpPr>
      <dsp:spPr>
        <a:xfrm>
          <a:off x="2279177" y="2852603"/>
          <a:ext cx="1613017" cy="812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9177" y="2852603"/>
        <a:ext cx="1613017" cy="812462"/>
      </dsp:txXfrm>
    </dsp:sp>
    <dsp:sp modelId="{656531A4-5F1E-439F-AA41-FE8204494663}">
      <dsp:nvSpPr>
        <dsp:cNvPr id="0" name=""/>
        <dsp:cNvSpPr/>
      </dsp:nvSpPr>
      <dsp:spPr>
        <a:xfrm>
          <a:off x="5018628" y="1773120"/>
          <a:ext cx="1799299" cy="6293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018628" y="1773120"/>
        <a:ext cx="1799299" cy="629359"/>
      </dsp:txXfrm>
    </dsp:sp>
    <dsp:sp modelId="{B83DC4F0-80D1-46AB-BAA9-D77BEFFC85B1}">
      <dsp:nvSpPr>
        <dsp:cNvPr id="0" name=""/>
        <dsp:cNvSpPr/>
      </dsp:nvSpPr>
      <dsp:spPr>
        <a:xfrm>
          <a:off x="4902117" y="3510626"/>
          <a:ext cx="2032319" cy="2066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902117" y="3510626"/>
        <a:ext cx="2032319" cy="2066866"/>
      </dsp:txXfrm>
    </dsp:sp>
    <dsp:sp modelId="{247CDCB3-3015-4D92-AF3E-04B2EEE29EE8}">
      <dsp:nvSpPr>
        <dsp:cNvPr id="0" name=""/>
        <dsp:cNvSpPr/>
      </dsp:nvSpPr>
      <dsp:spPr>
        <a:xfrm>
          <a:off x="6153262" y="2708968"/>
          <a:ext cx="1613017" cy="536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153262" y="2708968"/>
        <a:ext cx="1613017" cy="5360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391979" y="1764311"/>
          <a:ext cx="2399849" cy="1044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871"/>
              </a:lnTo>
              <a:lnTo>
                <a:pt x="2399849" y="835871"/>
              </a:lnTo>
              <a:lnTo>
                <a:pt x="2399849" y="1044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346259" y="1764311"/>
          <a:ext cx="91440" cy="1044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4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992129" y="1764311"/>
          <a:ext cx="2399849" cy="1044123"/>
        </a:xfrm>
        <a:custGeom>
          <a:avLst/>
          <a:gdLst/>
          <a:ahLst/>
          <a:cxnLst/>
          <a:rect l="0" t="0" r="0" b="0"/>
          <a:pathLst>
            <a:path>
              <a:moveTo>
                <a:pt x="2399849" y="0"/>
              </a:moveTo>
              <a:lnTo>
                <a:pt x="2399849" y="835871"/>
              </a:lnTo>
              <a:lnTo>
                <a:pt x="0" y="835871"/>
              </a:lnTo>
              <a:lnTo>
                <a:pt x="0" y="1044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203983" y="504311"/>
          <a:ext cx="2375990" cy="12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203983" y="504311"/>
        <a:ext cx="2375990" cy="1260000"/>
      </dsp:txXfrm>
    </dsp:sp>
    <dsp:sp modelId="{E54347ED-FC84-4072-A4CF-49CCF081AD45}">
      <dsp:nvSpPr>
        <dsp:cNvPr id="0" name=""/>
        <dsp:cNvSpPr/>
      </dsp:nvSpPr>
      <dsp:spPr>
        <a:xfrm>
          <a:off x="455" y="2808435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455" y="2808435"/>
        <a:ext cx="1983347" cy="1080001"/>
      </dsp:txXfrm>
    </dsp:sp>
    <dsp:sp modelId="{BF25BA90-64ED-4ACD-B273-C084258BDA2A}">
      <dsp:nvSpPr>
        <dsp:cNvPr id="0" name=""/>
        <dsp:cNvSpPr/>
      </dsp:nvSpPr>
      <dsp:spPr>
        <a:xfrm>
          <a:off x="2400305" y="2808435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400305" y="2808435"/>
        <a:ext cx="1983347" cy="1080001"/>
      </dsp:txXfrm>
    </dsp:sp>
    <dsp:sp modelId="{269A406B-27FD-4B4A-86F1-7DEFDF191E38}">
      <dsp:nvSpPr>
        <dsp:cNvPr id="0" name=""/>
        <dsp:cNvSpPr/>
      </dsp:nvSpPr>
      <dsp:spPr>
        <a:xfrm>
          <a:off x="4800155" y="2808435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4800155" y="2808435"/>
        <a:ext cx="1983347" cy="1080001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12F00-F80A-43E8-BA64-EC45D1C2F001}">
      <dsp:nvSpPr>
        <dsp:cNvPr id="0" name=""/>
        <dsp:cNvSpPr/>
      </dsp:nvSpPr>
      <dsp:spPr>
        <a:xfrm>
          <a:off x="8174889" y="2536224"/>
          <a:ext cx="149068" cy="2628282"/>
        </a:xfrm>
        <a:custGeom>
          <a:avLst/>
          <a:gdLst/>
          <a:ahLst/>
          <a:cxnLst/>
          <a:rect l="0" t="0" r="0" b="0"/>
          <a:pathLst>
            <a:path>
              <a:moveTo>
                <a:pt x="149068" y="0"/>
              </a:moveTo>
              <a:lnTo>
                <a:pt x="149068" y="2628282"/>
              </a:lnTo>
              <a:lnTo>
                <a:pt x="0" y="2628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E348B-AF14-44D0-AAB6-5A584EA16B9E}">
      <dsp:nvSpPr>
        <dsp:cNvPr id="0" name=""/>
        <dsp:cNvSpPr/>
      </dsp:nvSpPr>
      <dsp:spPr>
        <a:xfrm>
          <a:off x="8174889" y="2536224"/>
          <a:ext cx="149068" cy="1654738"/>
        </a:xfrm>
        <a:custGeom>
          <a:avLst/>
          <a:gdLst/>
          <a:ahLst/>
          <a:cxnLst/>
          <a:rect l="0" t="0" r="0" b="0"/>
          <a:pathLst>
            <a:path>
              <a:moveTo>
                <a:pt x="149068" y="0"/>
              </a:moveTo>
              <a:lnTo>
                <a:pt x="149068" y="1654738"/>
              </a:lnTo>
              <a:lnTo>
                <a:pt x="0" y="1654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C98DD-8649-4B8D-80D5-F971F5DA9B57}">
      <dsp:nvSpPr>
        <dsp:cNvPr id="0" name=""/>
        <dsp:cNvSpPr/>
      </dsp:nvSpPr>
      <dsp:spPr>
        <a:xfrm>
          <a:off x="8174889" y="2536224"/>
          <a:ext cx="149068" cy="745268"/>
        </a:xfrm>
        <a:custGeom>
          <a:avLst/>
          <a:gdLst/>
          <a:ahLst/>
          <a:cxnLst/>
          <a:rect l="0" t="0" r="0" b="0"/>
          <a:pathLst>
            <a:path>
              <a:moveTo>
                <a:pt x="149068" y="0"/>
              </a:moveTo>
              <a:lnTo>
                <a:pt x="149068" y="745268"/>
              </a:lnTo>
              <a:lnTo>
                <a:pt x="0" y="7452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324384" y="1296010"/>
          <a:ext cx="3153198" cy="56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288"/>
              </a:lnTo>
              <a:lnTo>
                <a:pt x="3153198" y="376288"/>
              </a:lnTo>
              <a:lnTo>
                <a:pt x="3153198" y="56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564C9-E5A8-4B9E-ADAE-08C608917693}">
      <dsp:nvSpPr>
        <dsp:cNvPr id="0" name=""/>
        <dsp:cNvSpPr/>
      </dsp:nvSpPr>
      <dsp:spPr>
        <a:xfrm>
          <a:off x="4324375" y="2536224"/>
          <a:ext cx="165741" cy="740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045"/>
              </a:lnTo>
              <a:lnTo>
                <a:pt x="165741" y="7400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5A185-8F78-491B-8487-C9D8B9D76E9B}">
      <dsp:nvSpPr>
        <dsp:cNvPr id="0" name=""/>
        <dsp:cNvSpPr/>
      </dsp:nvSpPr>
      <dsp:spPr>
        <a:xfrm>
          <a:off x="4182811" y="2536224"/>
          <a:ext cx="141564" cy="740045"/>
        </a:xfrm>
        <a:custGeom>
          <a:avLst/>
          <a:gdLst/>
          <a:ahLst/>
          <a:cxnLst/>
          <a:rect l="0" t="0" r="0" b="0"/>
          <a:pathLst>
            <a:path>
              <a:moveTo>
                <a:pt x="141564" y="0"/>
              </a:moveTo>
              <a:lnTo>
                <a:pt x="141564" y="740045"/>
              </a:lnTo>
              <a:lnTo>
                <a:pt x="0" y="7400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78655" y="1296010"/>
          <a:ext cx="91440" cy="560640"/>
        </a:xfrm>
        <a:custGeom>
          <a:avLst/>
          <a:gdLst/>
          <a:ahLst/>
          <a:cxnLst/>
          <a:rect l="0" t="0" r="0" b="0"/>
          <a:pathLst>
            <a:path>
              <a:moveTo>
                <a:pt x="45728" y="0"/>
              </a:moveTo>
              <a:lnTo>
                <a:pt x="45728" y="376288"/>
              </a:lnTo>
              <a:lnTo>
                <a:pt x="45720" y="376288"/>
              </a:lnTo>
              <a:lnTo>
                <a:pt x="45720" y="56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139003" y="2536224"/>
          <a:ext cx="91440" cy="290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0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184723" y="1296010"/>
          <a:ext cx="3139661" cy="560640"/>
        </a:xfrm>
        <a:custGeom>
          <a:avLst/>
          <a:gdLst/>
          <a:ahLst/>
          <a:cxnLst/>
          <a:rect l="0" t="0" r="0" b="0"/>
          <a:pathLst>
            <a:path>
              <a:moveTo>
                <a:pt x="3139661" y="0"/>
              </a:moveTo>
              <a:lnTo>
                <a:pt x="3139661" y="376288"/>
              </a:lnTo>
              <a:lnTo>
                <a:pt x="0" y="376288"/>
              </a:lnTo>
              <a:lnTo>
                <a:pt x="0" y="56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72387" y="144013"/>
          <a:ext cx="2303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Aztlán</a:t>
          </a:r>
        </a:p>
      </dsp:txBody>
      <dsp:txXfrm>
        <a:off x="3172387" y="144013"/>
        <a:ext cx="2303994" cy="1151997"/>
      </dsp:txXfrm>
    </dsp:sp>
    <dsp:sp modelId="{F8108F41-11A6-4BB2-8576-6B4930629144}">
      <dsp:nvSpPr>
        <dsp:cNvPr id="0" name=""/>
        <dsp:cNvSpPr/>
      </dsp:nvSpPr>
      <dsp:spPr>
        <a:xfrm>
          <a:off x="126754" y="1856651"/>
          <a:ext cx="2115938" cy="679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de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Jardinería</a:t>
          </a:r>
        </a:p>
      </dsp:txBody>
      <dsp:txXfrm>
        <a:off x="126754" y="1856651"/>
        <a:ext cx="2115938" cy="679573"/>
      </dsp:txXfrm>
    </dsp:sp>
    <dsp:sp modelId="{35914401-882C-4012-96AB-F51ABC99EEC8}">
      <dsp:nvSpPr>
        <dsp:cNvPr id="0" name=""/>
        <dsp:cNvSpPr/>
      </dsp:nvSpPr>
      <dsp:spPr>
        <a:xfrm>
          <a:off x="126754" y="2826271"/>
          <a:ext cx="2115938" cy="172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</a:p>
      </dsp:txBody>
      <dsp:txXfrm>
        <a:off x="126754" y="2826271"/>
        <a:ext cx="2115938" cy="1728000"/>
      </dsp:txXfrm>
    </dsp:sp>
    <dsp:sp modelId="{5595AAC0-CD01-45C6-AE8E-4A0CED053EE3}">
      <dsp:nvSpPr>
        <dsp:cNvPr id="0" name=""/>
        <dsp:cNvSpPr/>
      </dsp:nvSpPr>
      <dsp:spPr>
        <a:xfrm>
          <a:off x="3265976" y="1856651"/>
          <a:ext cx="2116798" cy="679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Recreación y 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265976" y="1856651"/>
        <a:ext cx="2116798" cy="679573"/>
      </dsp:txXfrm>
    </dsp:sp>
    <dsp:sp modelId="{30A2DD00-41A8-466E-8C65-4A9BBEADF69B}">
      <dsp:nvSpPr>
        <dsp:cNvPr id="0" name=""/>
        <dsp:cNvSpPr/>
      </dsp:nvSpPr>
      <dsp:spPr>
        <a:xfrm>
          <a:off x="2613818" y="2826271"/>
          <a:ext cx="156899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</a:p>
      </dsp:txBody>
      <dsp:txXfrm>
        <a:off x="2613818" y="2826271"/>
        <a:ext cx="1568992" cy="899997"/>
      </dsp:txXfrm>
    </dsp:sp>
    <dsp:sp modelId="{CBFCB3C2-29E7-4D4A-8D40-30A7CFB3822B}">
      <dsp:nvSpPr>
        <dsp:cNvPr id="0" name=""/>
        <dsp:cNvSpPr/>
      </dsp:nvSpPr>
      <dsp:spPr>
        <a:xfrm>
          <a:off x="4490117" y="2826271"/>
          <a:ext cx="156899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90117" y="2826271"/>
        <a:ext cx="1568992" cy="899997"/>
      </dsp:txXfrm>
    </dsp:sp>
    <dsp:sp modelId="{699D600C-22B6-4E53-A7E3-EA62EC92FA90}">
      <dsp:nvSpPr>
        <dsp:cNvPr id="0" name=""/>
        <dsp:cNvSpPr/>
      </dsp:nvSpPr>
      <dsp:spPr>
        <a:xfrm>
          <a:off x="6419613" y="1856651"/>
          <a:ext cx="2115938" cy="679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de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Seguridad</a:t>
          </a:r>
        </a:p>
      </dsp:txBody>
      <dsp:txXfrm>
        <a:off x="6419613" y="1856651"/>
        <a:ext cx="2115938" cy="679573"/>
      </dsp:txXfrm>
    </dsp:sp>
    <dsp:sp modelId="{C815B6BE-23AA-410B-857D-549E13D74EFE}">
      <dsp:nvSpPr>
        <dsp:cNvPr id="0" name=""/>
        <dsp:cNvSpPr/>
      </dsp:nvSpPr>
      <dsp:spPr>
        <a:xfrm>
          <a:off x="6419157" y="2831495"/>
          <a:ext cx="17557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19157" y="2831495"/>
        <a:ext cx="1755732" cy="899997"/>
      </dsp:txXfrm>
    </dsp:sp>
    <dsp:sp modelId="{A43A8DA7-5409-4E7E-8181-6BC90CBAC9CB}">
      <dsp:nvSpPr>
        <dsp:cNvPr id="0" name=""/>
        <dsp:cNvSpPr/>
      </dsp:nvSpPr>
      <dsp:spPr>
        <a:xfrm>
          <a:off x="6419157" y="3956963"/>
          <a:ext cx="1755732" cy="4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19157" y="3956963"/>
        <a:ext cx="1755732" cy="467999"/>
      </dsp:txXfrm>
    </dsp:sp>
    <dsp:sp modelId="{C0E4762D-0853-4D10-B6A2-AF774A8DFCCF}">
      <dsp:nvSpPr>
        <dsp:cNvPr id="0" name=""/>
        <dsp:cNvSpPr/>
      </dsp:nvSpPr>
      <dsp:spPr>
        <a:xfrm>
          <a:off x="6419157" y="4642506"/>
          <a:ext cx="1755732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Promotor(a)</a:t>
          </a:r>
          <a:br>
            <a:rPr lang="es-MX" altLang="es-MX" sz="1200" kern="1200" dirty="0" smtClean="0">
              <a:solidFill>
                <a:schemeClr val="tx1"/>
              </a:solidFill>
            </a:rPr>
          </a:br>
          <a:r>
            <a:rPr lang="es-MX" altLang="es-MX" sz="1200" kern="1200" dirty="0" smtClean="0">
              <a:solidFill>
                <a:schemeClr val="tx1"/>
              </a:solidFill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</a:rPr>
          </a:br>
          <a:r>
            <a:rPr lang="es-MX" altLang="es-MX" sz="1200" kern="1200" dirty="0" smtClean="0">
              <a:solidFill>
                <a:schemeClr val="tx1"/>
              </a:solidFill>
            </a:rPr>
            <a:t>Chofer</a:t>
          </a:r>
          <a:br>
            <a:rPr lang="es-MX" altLang="es-MX" sz="1200" kern="1200" dirty="0" smtClean="0">
              <a:solidFill>
                <a:schemeClr val="tx1"/>
              </a:solidFill>
            </a:rPr>
          </a:br>
          <a:r>
            <a:rPr lang="es-MX" altLang="es-MX" sz="1200" kern="1200" dirty="0" smtClean="0">
              <a:solidFill>
                <a:schemeClr val="tx1"/>
              </a:solidFill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</a:rPr>
          </a:b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19157" y="4642506"/>
        <a:ext cx="1755732" cy="1044002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332015"/>
          <a:ext cx="217349" cy="900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195"/>
              </a:lnTo>
              <a:lnTo>
                <a:pt x="217349" y="9001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139134" y="1332015"/>
          <a:ext cx="217349" cy="900195"/>
        </a:xfrm>
        <a:custGeom>
          <a:avLst/>
          <a:gdLst/>
          <a:ahLst/>
          <a:cxnLst/>
          <a:rect l="0" t="0" r="0" b="0"/>
          <a:pathLst>
            <a:path>
              <a:moveTo>
                <a:pt x="217349" y="0"/>
              </a:moveTo>
              <a:lnTo>
                <a:pt x="217349" y="900195"/>
              </a:lnTo>
              <a:lnTo>
                <a:pt x="0" y="9001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332015"/>
          <a:ext cx="3595484" cy="1988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852"/>
              </a:lnTo>
              <a:lnTo>
                <a:pt x="3595484" y="1848852"/>
              </a:lnTo>
              <a:lnTo>
                <a:pt x="3595484" y="19885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332015"/>
          <a:ext cx="1797742" cy="1988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852"/>
              </a:lnTo>
              <a:lnTo>
                <a:pt x="1797742" y="1848852"/>
              </a:lnTo>
              <a:lnTo>
                <a:pt x="1797742" y="19885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332015"/>
          <a:ext cx="91440" cy="19885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85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332015"/>
          <a:ext cx="1797742" cy="1988588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848852"/>
              </a:lnTo>
              <a:lnTo>
                <a:pt x="0" y="1848852"/>
              </a:lnTo>
              <a:lnTo>
                <a:pt x="0" y="19885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332015"/>
          <a:ext cx="3595484" cy="1988588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848852"/>
              </a:lnTo>
              <a:lnTo>
                <a:pt x="0" y="1848852"/>
              </a:lnTo>
              <a:lnTo>
                <a:pt x="0" y="19885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40482" y="144016"/>
          <a:ext cx="2232002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Salud Pública</a:t>
          </a:r>
        </a:p>
      </dsp:txBody>
      <dsp:txXfrm>
        <a:off x="3240482" y="144016"/>
        <a:ext cx="2232002" cy="1187998"/>
      </dsp:txXfrm>
    </dsp:sp>
    <dsp:sp modelId="{F0C4384C-AAF6-4E1D-B697-D90ED7D85EDE}">
      <dsp:nvSpPr>
        <dsp:cNvPr id="0" name=""/>
        <dsp:cNvSpPr/>
      </dsp:nvSpPr>
      <dsp:spPr>
        <a:xfrm>
          <a:off x="1865" y="3320604"/>
          <a:ext cx="1518269" cy="86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1865" y="3320604"/>
        <a:ext cx="1518269" cy="863996"/>
      </dsp:txXfrm>
    </dsp:sp>
    <dsp:sp modelId="{37AEF8C9-F153-4456-B4E8-AFD354C090D5}">
      <dsp:nvSpPr>
        <dsp:cNvPr id="0" name=""/>
        <dsp:cNvSpPr/>
      </dsp:nvSpPr>
      <dsp:spPr>
        <a:xfrm>
          <a:off x="1799607" y="3320604"/>
          <a:ext cx="1518269" cy="86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1799607" y="3320604"/>
        <a:ext cx="1518269" cy="863996"/>
      </dsp:txXfrm>
    </dsp:sp>
    <dsp:sp modelId="{9B1F9D7B-5894-4150-8F2D-428D6DE0962B}">
      <dsp:nvSpPr>
        <dsp:cNvPr id="0" name=""/>
        <dsp:cNvSpPr/>
      </dsp:nvSpPr>
      <dsp:spPr>
        <a:xfrm>
          <a:off x="3597349" y="3320604"/>
          <a:ext cx="1518269" cy="86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597349" y="3320604"/>
        <a:ext cx="1518269" cy="863996"/>
      </dsp:txXfrm>
    </dsp:sp>
    <dsp:sp modelId="{35BB5E74-0F2B-40C4-8FE2-43D641402863}">
      <dsp:nvSpPr>
        <dsp:cNvPr id="0" name=""/>
        <dsp:cNvSpPr/>
      </dsp:nvSpPr>
      <dsp:spPr>
        <a:xfrm>
          <a:off x="5395091" y="3320604"/>
          <a:ext cx="1518269" cy="86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95091" y="3320604"/>
        <a:ext cx="1518269" cy="863996"/>
      </dsp:txXfrm>
    </dsp:sp>
    <dsp:sp modelId="{DF1885E9-FFBA-4900-A1E6-9819E1B9F41A}">
      <dsp:nvSpPr>
        <dsp:cNvPr id="0" name=""/>
        <dsp:cNvSpPr/>
      </dsp:nvSpPr>
      <dsp:spPr>
        <a:xfrm>
          <a:off x="7192833" y="3320604"/>
          <a:ext cx="1518269" cy="86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Canina y Felina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92833" y="3320604"/>
        <a:ext cx="1518269" cy="863996"/>
      </dsp:txXfrm>
    </dsp:sp>
    <dsp:sp modelId="{DB8FFD65-9583-4226-96A0-C49AC9ECFEC8}">
      <dsp:nvSpPr>
        <dsp:cNvPr id="0" name=""/>
        <dsp:cNvSpPr/>
      </dsp:nvSpPr>
      <dsp:spPr>
        <a:xfrm>
          <a:off x="2808311" y="1872209"/>
          <a:ext cx="133082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808311" y="1872209"/>
        <a:ext cx="1330822" cy="720001"/>
      </dsp:txXfrm>
    </dsp:sp>
    <dsp:sp modelId="{F575BE00-8131-4208-B246-289C54D55378}">
      <dsp:nvSpPr>
        <dsp:cNvPr id="0" name=""/>
        <dsp:cNvSpPr/>
      </dsp:nvSpPr>
      <dsp:spPr>
        <a:xfrm>
          <a:off x="4573833" y="1872209"/>
          <a:ext cx="133082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4573833" y="1872209"/>
        <a:ext cx="1330822" cy="72000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838424" y="1200439"/>
          <a:ext cx="401935" cy="790333"/>
        </a:xfrm>
        <a:custGeom>
          <a:avLst/>
          <a:gdLst/>
          <a:ahLst/>
          <a:cxnLst/>
          <a:rect l="0" t="0" r="0" b="0"/>
          <a:pathLst>
            <a:path>
              <a:moveTo>
                <a:pt x="401935" y="0"/>
              </a:moveTo>
              <a:lnTo>
                <a:pt x="401935" y="790333"/>
              </a:lnTo>
              <a:lnTo>
                <a:pt x="0" y="7903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240360" y="1200439"/>
          <a:ext cx="2136630" cy="1615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427"/>
              </a:lnTo>
              <a:lnTo>
                <a:pt x="2136630" y="1436427"/>
              </a:lnTo>
              <a:lnTo>
                <a:pt x="2136630" y="16156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94640" y="1200439"/>
          <a:ext cx="91440" cy="1615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56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1039149" y="3654148"/>
          <a:ext cx="91440" cy="3150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0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084869" y="1200439"/>
          <a:ext cx="2155490" cy="1615641"/>
        </a:xfrm>
        <a:custGeom>
          <a:avLst/>
          <a:gdLst/>
          <a:ahLst/>
          <a:cxnLst/>
          <a:rect l="0" t="0" r="0" b="0"/>
          <a:pathLst>
            <a:path>
              <a:moveTo>
                <a:pt x="2155490" y="0"/>
              </a:moveTo>
              <a:lnTo>
                <a:pt x="2155490" y="1436427"/>
              </a:lnTo>
              <a:lnTo>
                <a:pt x="0" y="1436427"/>
              </a:lnTo>
              <a:lnTo>
                <a:pt x="0" y="16156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89921" y="0"/>
          <a:ext cx="2300876" cy="1200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089921" y="0"/>
        <a:ext cx="2300876" cy="1200439"/>
      </dsp:txXfrm>
    </dsp:sp>
    <dsp:sp modelId="{F0C4384C-AAF6-4E1D-B697-D90ED7D85EDE}">
      <dsp:nvSpPr>
        <dsp:cNvPr id="0" name=""/>
        <dsp:cNvSpPr/>
      </dsp:nvSpPr>
      <dsp:spPr>
        <a:xfrm>
          <a:off x="195768" y="2816081"/>
          <a:ext cx="1778201" cy="8380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Almacén</a:t>
          </a:r>
        </a:p>
      </dsp:txBody>
      <dsp:txXfrm>
        <a:off x="195768" y="2816081"/>
        <a:ext cx="1778201" cy="838067"/>
      </dsp:txXfrm>
    </dsp:sp>
    <dsp:sp modelId="{A9115B0F-1236-4BD8-9394-7D9210ACEADD}">
      <dsp:nvSpPr>
        <dsp:cNvPr id="0" name=""/>
        <dsp:cNvSpPr/>
      </dsp:nvSpPr>
      <dsp:spPr>
        <a:xfrm>
          <a:off x="195768" y="3969165"/>
          <a:ext cx="1778201" cy="853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195768" y="3969165"/>
        <a:ext cx="1778201" cy="853402"/>
      </dsp:txXfrm>
    </dsp:sp>
    <dsp:sp modelId="{37AEF8C9-F153-4456-B4E8-AFD354C090D5}">
      <dsp:nvSpPr>
        <dsp:cNvPr id="0" name=""/>
        <dsp:cNvSpPr/>
      </dsp:nvSpPr>
      <dsp:spPr>
        <a:xfrm>
          <a:off x="2351259" y="2816081"/>
          <a:ext cx="1778201" cy="8380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351259" y="2816081"/>
        <a:ext cx="1778201" cy="838067"/>
      </dsp:txXfrm>
    </dsp:sp>
    <dsp:sp modelId="{9B1F9D7B-5894-4150-8F2D-428D6DE0962B}">
      <dsp:nvSpPr>
        <dsp:cNvPr id="0" name=""/>
        <dsp:cNvSpPr/>
      </dsp:nvSpPr>
      <dsp:spPr>
        <a:xfrm>
          <a:off x="4487889" y="2816081"/>
          <a:ext cx="1778201" cy="8380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4487889" y="2816081"/>
        <a:ext cx="1778201" cy="838067"/>
      </dsp:txXfrm>
    </dsp:sp>
    <dsp:sp modelId="{F575BE00-8131-4208-B246-289C54D55378}">
      <dsp:nvSpPr>
        <dsp:cNvPr id="0" name=""/>
        <dsp:cNvSpPr/>
      </dsp:nvSpPr>
      <dsp:spPr>
        <a:xfrm>
          <a:off x="1487111" y="1625554"/>
          <a:ext cx="1351312" cy="73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1487111" y="1625554"/>
        <a:ext cx="1351312" cy="730436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423491"/>
          <a:ext cx="91440" cy="963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31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94232" y="111032"/>
          <a:ext cx="2348038" cy="131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1094232" y="111032"/>
        <a:ext cx="2348038" cy="1312459"/>
      </dsp:txXfrm>
    </dsp:sp>
    <dsp:sp modelId="{35BB5E74-0F2B-40C4-8FE2-43D641402863}">
      <dsp:nvSpPr>
        <dsp:cNvPr id="0" name=""/>
        <dsp:cNvSpPr/>
      </dsp:nvSpPr>
      <dsp:spPr>
        <a:xfrm>
          <a:off x="1378856" y="2386617"/>
          <a:ext cx="1778790" cy="924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1378856" y="2386617"/>
        <a:ext cx="1778790" cy="924969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1003958"/>
          <a:ext cx="193368" cy="1246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323"/>
              </a:lnTo>
              <a:lnTo>
                <a:pt x="193368" y="1246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5123" y="1003958"/>
          <a:ext cx="193368" cy="1246323"/>
        </a:xfrm>
        <a:custGeom>
          <a:avLst/>
          <a:gdLst/>
          <a:ahLst/>
          <a:cxnLst/>
          <a:rect l="0" t="0" r="0" b="0"/>
          <a:pathLst>
            <a:path>
              <a:moveTo>
                <a:pt x="193368" y="0"/>
              </a:moveTo>
              <a:lnTo>
                <a:pt x="193368" y="1246323"/>
              </a:lnTo>
              <a:lnTo>
                <a:pt x="0" y="1246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1003958"/>
          <a:ext cx="193368" cy="529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816"/>
              </a:lnTo>
              <a:lnTo>
                <a:pt x="193368" y="5298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5123" y="1003958"/>
          <a:ext cx="193368" cy="529816"/>
        </a:xfrm>
        <a:custGeom>
          <a:avLst/>
          <a:gdLst/>
          <a:ahLst/>
          <a:cxnLst/>
          <a:rect l="0" t="0" r="0" b="0"/>
          <a:pathLst>
            <a:path>
              <a:moveTo>
                <a:pt x="193368" y="0"/>
              </a:moveTo>
              <a:lnTo>
                <a:pt x="193368" y="529816"/>
              </a:lnTo>
              <a:lnTo>
                <a:pt x="0" y="5298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8518671" y="3387117"/>
          <a:ext cx="91440" cy="1523868"/>
        </a:xfrm>
        <a:custGeom>
          <a:avLst/>
          <a:gdLst/>
          <a:ahLst/>
          <a:cxnLst/>
          <a:rect l="0" t="0" r="0" b="0"/>
          <a:pathLst>
            <a:path>
              <a:moveTo>
                <a:pt x="130367" y="0"/>
              </a:moveTo>
              <a:lnTo>
                <a:pt x="130367" y="1523868"/>
              </a:lnTo>
              <a:lnTo>
                <a:pt x="45720" y="15238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8515246" y="3387117"/>
          <a:ext cx="91440" cy="443710"/>
        </a:xfrm>
        <a:custGeom>
          <a:avLst/>
          <a:gdLst/>
          <a:ahLst/>
          <a:cxnLst/>
          <a:rect l="0" t="0" r="0" b="0"/>
          <a:pathLst>
            <a:path>
              <a:moveTo>
                <a:pt x="133792" y="0"/>
              </a:moveTo>
              <a:lnTo>
                <a:pt x="133792" y="443710"/>
              </a:lnTo>
              <a:lnTo>
                <a:pt x="45720" y="4437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1003958"/>
          <a:ext cx="3684653" cy="184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181"/>
              </a:lnTo>
              <a:lnTo>
                <a:pt x="3684653" y="1733181"/>
              </a:lnTo>
              <a:lnTo>
                <a:pt x="3684653" y="18431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6886088" y="3380686"/>
          <a:ext cx="134675" cy="450141"/>
        </a:xfrm>
        <a:custGeom>
          <a:avLst/>
          <a:gdLst/>
          <a:ahLst/>
          <a:cxnLst/>
          <a:rect l="0" t="0" r="0" b="0"/>
          <a:pathLst>
            <a:path>
              <a:moveTo>
                <a:pt x="134675" y="0"/>
              </a:moveTo>
              <a:lnTo>
                <a:pt x="134675" y="450141"/>
              </a:lnTo>
              <a:lnTo>
                <a:pt x="0" y="4501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6889974" y="3380686"/>
          <a:ext cx="130789" cy="1530299"/>
        </a:xfrm>
        <a:custGeom>
          <a:avLst/>
          <a:gdLst/>
          <a:ahLst/>
          <a:cxnLst/>
          <a:rect l="0" t="0" r="0" b="0"/>
          <a:pathLst>
            <a:path>
              <a:moveTo>
                <a:pt x="130789" y="0"/>
              </a:moveTo>
              <a:lnTo>
                <a:pt x="130789" y="1530299"/>
              </a:lnTo>
              <a:lnTo>
                <a:pt x="0" y="1530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1003958"/>
          <a:ext cx="2056478" cy="1836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750"/>
              </a:lnTo>
              <a:lnTo>
                <a:pt x="2056478" y="1726750"/>
              </a:lnTo>
              <a:lnTo>
                <a:pt x="2056478" y="1836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1003958"/>
          <a:ext cx="562159" cy="1836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750"/>
              </a:lnTo>
              <a:lnTo>
                <a:pt x="562159" y="1726750"/>
              </a:lnTo>
              <a:lnTo>
                <a:pt x="562159" y="1836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77961" y="1003958"/>
          <a:ext cx="950530" cy="1836725"/>
        </a:xfrm>
        <a:custGeom>
          <a:avLst/>
          <a:gdLst/>
          <a:ahLst/>
          <a:cxnLst/>
          <a:rect l="0" t="0" r="0" b="0"/>
          <a:pathLst>
            <a:path>
              <a:moveTo>
                <a:pt x="950530" y="0"/>
              </a:moveTo>
              <a:lnTo>
                <a:pt x="950530" y="1726750"/>
              </a:lnTo>
              <a:lnTo>
                <a:pt x="0" y="1726750"/>
              </a:lnTo>
              <a:lnTo>
                <a:pt x="0" y="1836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377729" y="3380686"/>
          <a:ext cx="120277" cy="1089995"/>
        </a:xfrm>
        <a:custGeom>
          <a:avLst/>
          <a:gdLst/>
          <a:ahLst/>
          <a:cxnLst/>
          <a:rect l="0" t="0" r="0" b="0"/>
          <a:pathLst>
            <a:path>
              <a:moveTo>
                <a:pt x="120277" y="0"/>
              </a:moveTo>
              <a:lnTo>
                <a:pt x="120277" y="1089995"/>
              </a:lnTo>
              <a:lnTo>
                <a:pt x="0" y="108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377729" y="3380686"/>
          <a:ext cx="120277" cy="421432"/>
        </a:xfrm>
        <a:custGeom>
          <a:avLst/>
          <a:gdLst/>
          <a:ahLst/>
          <a:cxnLst/>
          <a:rect l="0" t="0" r="0" b="0"/>
          <a:pathLst>
            <a:path>
              <a:moveTo>
                <a:pt x="120277" y="0"/>
              </a:moveTo>
              <a:lnTo>
                <a:pt x="120277" y="421432"/>
              </a:lnTo>
              <a:lnTo>
                <a:pt x="0" y="4214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2000719" y="1003958"/>
          <a:ext cx="2427772" cy="1836725"/>
        </a:xfrm>
        <a:custGeom>
          <a:avLst/>
          <a:gdLst/>
          <a:ahLst/>
          <a:cxnLst/>
          <a:rect l="0" t="0" r="0" b="0"/>
          <a:pathLst>
            <a:path>
              <a:moveTo>
                <a:pt x="2427772" y="0"/>
              </a:moveTo>
              <a:lnTo>
                <a:pt x="2427772" y="1726750"/>
              </a:lnTo>
              <a:lnTo>
                <a:pt x="0" y="1726750"/>
              </a:lnTo>
              <a:lnTo>
                <a:pt x="0" y="1836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45970" y="1003958"/>
          <a:ext cx="3782521" cy="1836725"/>
        </a:xfrm>
        <a:custGeom>
          <a:avLst/>
          <a:gdLst/>
          <a:ahLst/>
          <a:cxnLst/>
          <a:rect l="0" t="0" r="0" b="0"/>
          <a:pathLst>
            <a:path>
              <a:moveTo>
                <a:pt x="3782521" y="0"/>
              </a:moveTo>
              <a:lnTo>
                <a:pt x="3782521" y="1726750"/>
              </a:lnTo>
              <a:lnTo>
                <a:pt x="0" y="1726750"/>
              </a:lnTo>
              <a:lnTo>
                <a:pt x="0" y="1836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564491" y="216023"/>
          <a:ext cx="1728001" cy="7879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Municipio Saludable</a:t>
          </a:r>
        </a:p>
      </dsp:txBody>
      <dsp:txXfrm>
        <a:off x="3564491" y="216023"/>
        <a:ext cx="1728001" cy="787934"/>
      </dsp:txXfrm>
    </dsp:sp>
    <dsp:sp modelId="{C75F0CD5-6A2C-4EE2-8445-B7828AAD1B5C}">
      <dsp:nvSpPr>
        <dsp:cNvPr id="0" name=""/>
        <dsp:cNvSpPr/>
      </dsp:nvSpPr>
      <dsp:spPr>
        <a:xfrm>
          <a:off x="72431" y="2840684"/>
          <a:ext cx="1147078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431" y="2840684"/>
        <a:ext cx="1147078" cy="540001"/>
      </dsp:txXfrm>
    </dsp:sp>
    <dsp:sp modelId="{032BAB47-5D8D-4928-87C6-EDC51EB0EBBC}">
      <dsp:nvSpPr>
        <dsp:cNvPr id="0" name=""/>
        <dsp:cNvSpPr/>
      </dsp:nvSpPr>
      <dsp:spPr>
        <a:xfrm>
          <a:off x="1379110" y="2840684"/>
          <a:ext cx="1243218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Saneamiento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79110" y="2840684"/>
        <a:ext cx="1243218" cy="540001"/>
      </dsp:txXfrm>
    </dsp:sp>
    <dsp:sp modelId="{E333131B-15CF-40C0-9E90-1D5CB3286B19}">
      <dsp:nvSpPr>
        <dsp:cNvPr id="0" name=""/>
        <dsp:cNvSpPr/>
      </dsp:nvSpPr>
      <dsp:spPr>
        <a:xfrm>
          <a:off x="1230651" y="3532117"/>
          <a:ext cx="1147078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</a:t>
          </a:r>
        </a:p>
      </dsp:txBody>
      <dsp:txXfrm>
        <a:off x="1230651" y="3532117"/>
        <a:ext cx="1147078" cy="540001"/>
      </dsp:txXfrm>
    </dsp:sp>
    <dsp:sp modelId="{9B2529B9-D4A3-4B12-A508-06CAF74F87A3}">
      <dsp:nvSpPr>
        <dsp:cNvPr id="0" name=""/>
        <dsp:cNvSpPr/>
      </dsp:nvSpPr>
      <dsp:spPr>
        <a:xfrm>
          <a:off x="1230651" y="4208834"/>
          <a:ext cx="1147078" cy="5236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Fumigador(a)</a:t>
          </a:r>
        </a:p>
      </dsp:txBody>
      <dsp:txXfrm>
        <a:off x="1230651" y="4208834"/>
        <a:ext cx="1147078" cy="523694"/>
      </dsp:txXfrm>
    </dsp:sp>
    <dsp:sp modelId="{9D9960D1-5F01-4D26-87B2-AD715FCF54C0}">
      <dsp:nvSpPr>
        <dsp:cNvPr id="0" name=""/>
        <dsp:cNvSpPr/>
      </dsp:nvSpPr>
      <dsp:spPr>
        <a:xfrm>
          <a:off x="2808093" y="2840684"/>
          <a:ext cx="1339735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General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Enfermeras(os)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08093" y="2840684"/>
        <a:ext cx="1339735" cy="755999"/>
      </dsp:txXfrm>
    </dsp:sp>
    <dsp:sp modelId="{C3073F2C-C0A1-4D4E-8B81-A2EFE4C4C3F4}">
      <dsp:nvSpPr>
        <dsp:cNvPr id="0" name=""/>
        <dsp:cNvSpPr/>
      </dsp:nvSpPr>
      <dsp:spPr>
        <a:xfrm>
          <a:off x="4320783" y="2840684"/>
          <a:ext cx="1339735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4320783" y="2840684"/>
        <a:ext cx="1339735" cy="540001"/>
      </dsp:txXfrm>
    </dsp:sp>
    <dsp:sp modelId="{673E2BAB-A261-407F-BCEF-69321DEFB9E6}">
      <dsp:nvSpPr>
        <dsp:cNvPr id="0" name=""/>
        <dsp:cNvSpPr/>
      </dsp:nvSpPr>
      <dsp:spPr>
        <a:xfrm>
          <a:off x="5815228" y="2840684"/>
          <a:ext cx="133948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5815228" y="2840684"/>
        <a:ext cx="1339483" cy="540001"/>
      </dsp:txXfrm>
    </dsp:sp>
    <dsp:sp modelId="{366EA5E8-A373-49D0-BEEF-42CF84EFA6A4}">
      <dsp:nvSpPr>
        <dsp:cNvPr id="0" name=""/>
        <dsp:cNvSpPr/>
      </dsp:nvSpPr>
      <dsp:spPr>
        <a:xfrm>
          <a:off x="5594879" y="4244985"/>
          <a:ext cx="1295095" cy="133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94879" y="4244985"/>
        <a:ext cx="1295095" cy="1332000"/>
      </dsp:txXfrm>
    </dsp:sp>
    <dsp:sp modelId="{CE5124BC-6E80-4FCE-8820-555BC8F2AA4F}">
      <dsp:nvSpPr>
        <dsp:cNvPr id="0" name=""/>
        <dsp:cNvSpPr/>
      </dsp:nvSpPr>
      <dsp:spPr>
        <a:xfrm>
          <a:off x="5590993" y="3524827"/>
          <a:ext cx="1295095" cy="61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90993" y="3524827"/>
        <a:ext cx="1295095" cy="611999"/>
      </dsp:txXfrm>
    </dsp:sp>
    <dsp:sp modelId="{35668D7B-64FF-4E93-BD22-858CDEA4814B}">
      <dsp:nvSpPr>
        <dsp:cNvPr id="0" name=""/>
        <dsp:cNvSpPr/>
      </dsp:nvSpPr>
      <dsp:spPr>
        <a:xfrm>
          <a:off x="7443278" y="2847115"/>
          <a:ext cx="1339735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43278" y="2847115"/>
        <a:ext cx="1339735" cy="540001"/>
      </dsp:txXfrm>
    </dsp:sp>
    <dsp:sp modelId="{8F41B090-6C9F-4D09-89A2-1A56E32D9177}">
      <dsp:nvSpPr>
        <dsp:cNvPr id="0" name=""/>
        <dsp:cNvSpPr/>
      </dsp:nvSpPr>
      <dsp:spPr>
        <a:xfrm>
          <a:off x="7265871" y="3524827"/>
          <a:ext cx="1295095" cy="61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Dentista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65871" y="3524827"/>
        <a:ext cx="1295095" cy="611999"/>
      </dsp:txXfrm>
    </dsp:sp>
    <dsp:sp modelId="{D345EA03-5577-43C4-88D1-DFACB15E9CA7}">
      <dsp:nvSpPr>
        <dsp:cNvPr id="0" name=""/>
        <dsp:cNvSpPr/>
      </dsp:nvSpPr>
      <dsp:spPr>
        <a:xfrm>
          <a:off x="7269296" y="4244985"/>
          <a:ext cx="1295095" cy="133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dental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69296" y="4244985"/>
        <a:ext cx="1295095" cy="1332000"/>
      </dsp:txXfrm>
    </dsp:sp>
    <dsp:sp modelId="{6BCD3ED6-4B78-4F85-A909-190CC4A54B10}">
      <dsp:nvSpPr>
        <dsp:cNvPr id="0" name=""/>
        <dsp:cNvSpPr/>
      </dsp:nvSpPr>
      <dsp:spPr>
        <a:xfrm>
          <a:off x="2998555" y="1263773"/>
          <a:ext cx="1236567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998555" y="1263773"/>
        <a:ext cx="1236567" cy="540001"/>
      </dsp:txXfrm>
    </dsp:sp>
    <dsp:sp modelId="{BA94924F-E12D-42F1-B3F0-19849563DFE2}">
      <dsp:nvSpPr>
        <dsp:cNvPr id="0" name=""/>
        <dsp:cNvSpPr/>
      </dsp:nvSpPr>
      <dsp:spPr>
        <a:xfrm>
          <a:off x="4621860" y="1263773"/>
          <a:ext cx="1236567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Brigadas Médicas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1860" y="1263773"/>
        <a:ext cx="1236567" cy="540001"/>
      </dsp:txXfrm>
    </dsp:sp>
    <dsp:sp modelId="{104F34FA-359A-42D4-BAD3-F86091F3DAC2}">
      <dsp:nvSpPr>
        <dsp:cNvPr id="0" name=""/>
        <dsp:cNvSpPr/>
      </dsp:nvSpPr>
      <dsp:spPr>
        <a:xfrm>
          <a:off x="2998555" y="1980281"/>
          <a:ext cx="1236567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8555" y="1980281"/>
        <a:ext cx="1236567" cy="540001"/>
      </dsp:txXfrm>
    </dsp:sp>
    <dsp:sp modelId="{11BCB754-559D-45F8-B339-0E04607D0D59}">
      <dsp:nvSpPr>
        <dsp:cNvPr id="0" name=""/>
        <dsp:cNvSpPr/>
      </dsp:nvSpPr>
      <dsp:spPr>
        <a:xfrm>
          <a:off x="4621860" y="1980281"/>
          <a:ext cx="1236567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1860" y="1980281"/>
        <a:ext cx="1236567" cy="54000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386770"/>
          <a:ext cx="183126" cy="1235323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235323"/>
              </a:lnTo>
              <a:lnTo>
                <a:pt x="0" y="1235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386770"/>
          <a:ext cx="221355" cy="944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006"/>
              </a:lnTo>
              <a:lnTo>
                <a:pt x="221355" y="944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386770"/>
          <a:ext cx="183126" cy="639023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39023"/>
              </a:lnTo>
              <a:lnTo>
                <a:pt x="0" y="639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386770"/>
          <a:ext cx="775499" cy="2055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664"/>
              </a:lnTo>
              <a:lnTo>
                <a:pt x="775499" y="1960664"/>
              </a:lnTo>
              <a:lnTo>
                <a:pt x="775499" y="20551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386770"/>
          <a:ext cx="3663323" cy="205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53"/>
              </a:lnTo>
              <a:lnTo>
                <a:pt x="3663323" y="1962553"/>
              </a:lnTo>
              <a:lnTo>
                <a:pt x="3663323" y="2057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722498" y="1386770"/>
          <a:ext cx="664655" cy="2057023"/>
        </a:xfrm>
        <a:custGeom>
          <a:avLst/>
          <a:gdLst/>
          <a:ahLst/>
          <a:cxnLst/>
          <a:rect l="0" t="0" r="0" b="0"/>
          <a:pathLst>
            <a:path>
              <a:moveTo>
                <a:pt x="664655" y="0"/>
              </a:moveTo>
              <a:lnTo>
                <a:pt x="664655" y="1962553"/>
              </a:lnTo>
              <a:lnTo>
                <a:pt x="0" y="1962553"/>
              </a:lnTo>
              <a:lnTo>
                <a:pt x="0" y="2057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57708" y="1386770"/>
          <a:ext cx="2129445" cy="2057023"/>
        </a:xfrm>
        <a:custGeom>
          <a:avLst/>
          <a:gdLst/>
          <a:ahLst/>
          <a:cxnLst/>
          <a:rect l="0" t="0" r="0" b="0"/>
          <a:pathLst>
            <a:path>
              <a:moveTo>
                <a:pt x="2129445" y="0"/>
              </a:moveTo>
              <a:lnTo>
                <a:pt x="2129445" y="1962553"/>
              </a:lnTo>
              <a:lnTo>
                <a:pt x="0" y="1962553"/>
              </a:lnTo>
              <a:lnTo>
                <a:pt x="0" y="2057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386770"/>
          <a:ext cx="2199969" cy="205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53"/>
              </a:lnTo>
              <a:lnTo>
                <a:pt x="2199969" y="1962553"/>
              </a:lnTo>
              <a:lnTo>
                <a:pt x="2199969" y="2057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92216" y="1386770"/>
          <a:ext cx="3594937" cy="2055134"/>
        </a:xfrm>
        <a:custGeom>
          <a:avLst/>
          <a:gdLst/>
          <a:ahLst/>
          <a:cxnLst/>
          <a:rect l="0" t="0" r="0" b="0"/>
          <a:pathLst>
            <a:path>
              <a:moveTo>
                <a:pt x="3594937" y="0"/>
              </a:moveTo>
              <a:lnTo>
                <a:pt x="3594937" y="1960664"/>
              </a:lnTo>
              <a:lnTo>
                <a:pt x="0" y="1960664"/>
              </a:lnTo>
              <a:lnTo>
                <a:pt x="0" y="20551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378771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378771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140395" y="3441904"/>
          <a:ext cx="130364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</a:p>
      </dsp:txBody>
      <dsp:txXfrm>
        <a:off x="140395" y="3441904"/>
        <a:ext cx="1303642" cy="755998"/>
      </dsp:txXfrm>
    </dsp:sp>
    <dsp:sp modelId="{0E678A76-6E17-47DA-8442-16CB50B2BBE5}">
      <dsp:nvSpPr>
        <dsp:cNvPr id="0" name=""/>
        <dsp:cNvSpPr/>
      </dsp:nvSpPr>
      <dsp:spPr>
        <a:xfrm>
          <a:off x="5935306" y="3443793"/>
          <a:ext cx="1303633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</a:t>
          </a:r>
        </a:p>
      </dsp:txBody>
      <dsp:txXfrm>
        <a:off x="5935306" y="3443793"/>
        <a:ext cx="1303633" cy="755998"/>
      </dsp:txXfrm>
    </dsp:sp>
    <dsp:sp modelId="{070507A6-E0AF-48EF-93FF-8657D0B5415B}">
      <dsp:nvSpPr>
        <dsp:cNvPr id="0" name=""/>
        <dsp:cNvSpPr/>
      </dsp:nvSpPr>
      <dsp:spPr>
        <a:xfrm>
          <a:off x="1605887" y="3443793"/>
          <a:ext cx="130364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Familiar</a:t>
          </a:r>
        </a:p>
      </dsp:txBody>
      <dsp:txXfrm>
        <a:off x="1605887" y="3443793"/>
        <a:ext cx="1303642" cy="755998"/>
      </dsp:txXfrm>
    </dsp:sp>
    <dsp:sp modelId="{5CCCA21F-7BD8-484C-A47D-FA970A164105}">
      <dsp:nvSpPr>
        <dsp:cNvPr id="0" name=""/>
        <dsp:cNvSpPr/>
      </dsp:nvSpPr>
      <dsp:spPr>
        <a:xfrm>
          <a:off x="3070676" y="3443793"/>
          <a:ext cx="130364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Ginecólogo(a)</a:t>
          </a:r>
        </a:p>
      </dsp:txBody>
      <dsp:txXfrm>
        <a:off x="3070676" y="3443793"/>
        <a:ext cx="1303642" cy="755998"/>
      </dsp:txXfrm>
    </dsp:sp>
    <dsp:sp modelId="{0BC3837E-A42B-4823-8BA1-85D4CFB7F960}">
      <dsp:nvSpPr>
        <dsp:cNvPr id="0" name=""/>
        <dsp:cNvSpPr/>
      </dsp:nvSpPr>
      <dsp:spPr>
        <a:xfrm>
          <a:off x="7398656" y="3443793"/>
          <a:ext cx="1303642" cy="147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Recepcionista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</dsp:txBody>
      <dsp:txXfrm>
        <a:off x="7398656" y="3443793"/>
        <a:ext cx="1303642" cy="1476000"/>
      </dsp:txXfrm>
    </dsp:sp>
    <dsp:sp modelId="{C5EFC27F-1E30-412E-AFC1-8446AD0CF35C}">
      <dsp:nvSpPr>
        <dsp:cNvPr id="0" name=""/>
        <dsp:cNvSpPr/>
      </dsp:nvSpPr>
      <dsp:spPr>
        <a:xfrm>
          <a:off x="4510832" y="3441904"/>
          <a:ext cx="130364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</a:p>
      </dsp:txBody>
      <dsp:txXfrm>
        <a:off x="4510832" y="3441904"/>
        <a:ext cx="1303642" cy="755998"/>
      </dsp:txXfrm>
    </dsp:sp>
    <dsp:sp modelId="{2338BDBC-0600-4BB1-B982-D431E88A7ACC}">
      <dsp:nvSpPr>
        <dsp:cNvPr id="0" name=""/>
        <dsp:cNvSpPr/>
      </dsp:nvSpPr>
      <dsp:spPr>
        <a:xfrm>
          <a:off x="3024337" y="1791792"/>
          <a:ext cx="1179689" cy="46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4337" y="1791792"/>
        <a:ext cx="1179689" cy="468001"/>
      </dsp:txXfrm>
    </dsp:sp>
    <dsp:sp modelId="{76E05969-6592-4B29-B960-8EC73AF2A182}">
      <dsp:nvSpPr>
        <dsp:cNvPr id="0" name=""/>
        <dsp:cNvSpPr/>
      </dsp:nvSpPr>
      <dsp:spPr>
        <a:xfrm>
          <a:off x="4608509" y="1790775"/>
          <a:ext cx="1416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Centro de Salud</a:t>
          </a:r>
        </a:p>
      </dsp:txBody>
      <dsp:txXfrm>
        <a:off x="4608509" y="1790775"/>
        <a:ext cx="1416997" cy="1080002"/>
      </dsp:txXfrm>
    </dsp:sp>
    <dsp:sp modelId="{62C1D5C0-736B-417D-9A26-C3059CEAF551}">
      <dsp:nvSpPr>
        <dsp:cNvPr id="0" name=""/>
        <dsp:cNvSpPr/>
      </dsp:nvSpPr>
      <dsp:spPr>
        <a:xfrm>
          <a:off x="3024337" y="2388092"/>
          <a:ext cx="1179689" cy="46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4337" y="2388092"/>
        <a:ext cx="1179689" cy="46800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3600280" y="1428291"/>
          <a:ext cx="288151" cy="828272"/>
        </a:xfrm>
        <a:custGeom>
          <a:avLst/>
          <a:gdLst/>
          <a:ahLst/>
          <a:cxnLst/>
          <a:rect l="0" t="0" r="0" b="0"/>
          <a:pathLst>
            <a:path>
              <a:moveTo>
                <a:pt x="288151" y="0"/>
              </a:moveTo>
              <a:lnTo>
                <a:pt x="288151" y="828272"/>
              </a:lnTo>
              <a:lnTo>
                <a:pt x="0" y="828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1" y="1428291"/>
          <a:ext cx="3036355" cy="172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770"/>
              </a:lnTo>
              <a:lnTo>
                <a:pt x="3036355" y="1563770"/>
              </a:lnTo>
              <a:lnTo>
                <a:pt x="3036355" y="17257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4855100" y="3982043"/>
          <a:ext cx="91440" cy="326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7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1428291"/>
          <a:ext cx="1012388" cy="172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770"/>
              </a:lnTo>
              <a:lnTo>
                <a:pt x="1012388" y="1563770"/>
              </a:lnTo>
              <a:lnTo>
                <a:pt x="1012388" y="17257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2876853" y="1428291"/>
          <a:ext cx="1011578" cy="1725749"/>
        </a:xfrm>
        <a:custGeom>
          <a:avLst/>
          <a:gdLst/>
          <a:ahLst/>
          <a:cxnLst/>
          <a:rect l="0" t="0" r="0" b="0"/>
          <a:pathLst>
            <a:path>
              <a:moveTo>
                <a:pt x="1011578" y="0"/>
              </a:moveTo>
              <a:lnTo>
                <a:pt x="1011578" y="1563770"/>
              </a:lnTo>
              <a:lnTo>
                <a:pt x="0" y="1563770"/>
              </a:lnTo>
              <a:lnTo>
                <a:pt x="0" y="17257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52076" y="1428291"/>
          <a:ext cx="3036355" cy="1725749"/>
        </a:xfrm>
        <a:custGeom>
          <a:avLst/>
          <a:gdLst/>
          <a:ahLst/>
          <a:cxnLst/>
          <a:rect l="0" t="0" r="0" b="0"/>
          <a:pathLst>
            <a:path>
              <a:moveTo>
                <a:pt x="3036355" y="0"/>
              </a:moveTo>
              <a:lnTo>
                <a:pt x="3036355" y="1563770"/>
              </a:lnTo>
              <a:lnTo>
                <a:pt x="0" y="1563770"/>
              </a:lnTo>
              <a:lnTo>
                <a:pt x="0" y="17257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682433" y="168291"/>
          <a:ext cx="2411997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Canina y Felina</a:t>
          </a:r>
        </a:p>
      </dsp:txBody>
      <dsp:txXfrm>
        <a:off x="2682433" y="168291"/>
        <a:ext cx="2411997" cy="1259999"/>
      </dsp:txXfrm>
    </dsp:sp>
    <dsp:sp modelId="{35BB5E74-0F2B-40C4-8FE2-43D641402863}">
      <dsp:nvSpPr>
        <dsp:cNvPr id="0" name=""/>
        <dsp:cNvSpPr/>
      </dsp:nvSpPr>
      <dsp:spPr>
        <a:xfrm>
          <a:off x="1666" y="3154040"/>
          <a:ext cx="170081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1666" y="3154040"/>
        <a:ext cx="1700819" cy="828002"/>
      </dsp:txXfrm>
    </dsp:sp>
    <dsp:sp modelId="{241B9707-52B5-42B8-A01E-5F40637E76E3}">
      <dsp:nvSpPr>
        <dsp:cNvPr id="0" name=""/>
        <dsp:cNvSpPr/>
      </dsp:nvSpPr>
      <dsp:spPr>
        <a:xfrm>
          <a:off x="2026443" y="3154040"/>
          <a:ext cx="170081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(as)</a:t>
          </a:r>
        </a:p>
      </dsp:txBody>
      <dsp:txXfrm>
        <a:off x="2026443" y="3154040"/>
        <a:ext cx="1700819" cy="828002"/>
      </dsp:txXfrm>
    </dsp:sp>
    <dsp:sp modelId="{E8875E5F-529F-49F4-8362-65CE89566DEC}">
      <dsp:nvSpPr>
        <dsp:cNvPr id="0" name=""/>
        <dsp:cNvSpPr/>
      </dsp:nvSpPr>
      <dsp:spPr>
        <a:xfrm>
          <a:off x="4051220" y="3154040"/>
          <a:ext cx="1699200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Veterinarios(as)</a:t>
          </a:r>
        </a:p>
      </dsp:txBody>
      <dsp:txXfrm>
        <a:off x="4051220" y="3154040"/>
        <a:ext cx="1699200" cy="828002"/>
      </dsp:txXfrm>
    </dsp:sp>
    <dsp:sp modelId="{62DDBF7A-D7C4-49B5-83B5-4F01CC7CB2F5}">
      <dsp:nvSpPr>
        <dsp:cNvPr id="0" name=""/>
        <dsp:cNvSpPr/>
      </dsp:nvSpPr>
      <dsp:spPr>
        <a:xfrm>
          <a:off x="4051220" y="4308838"/>
          <a:ext cx="1699200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051220" y="4308838"/>
        <a:ext cx="1699200" cy="828002"/>
      </dsp:txXfrm>
    </dsp:sp>
    <dsp:sp modelId="{37D9B6F9-B493-4739-9BD1-8D928056C088}">
      <dsp:nvSpPr>
        <dsp:cNvPr id="0" name=""/>
        <dsp:cNvSpPr/>
      </dsp:nvSpPr>
      <dsp:spPr>
        <a:xfrm>
          <a:off x="6074377" y="3154040"/>
          <a:ext cx="170081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74377" y="3154040"/>
        <a:ext cx="1700819" cy="828002"/>
      </dsp:txXfrm>
    </dsp:sp>
    <dsp:sp modelId="{B0690E9A-9F3C-4050-A999-6DD71938E2EF}">
      <dsp:nvSpPr>
        <dsp:cNvPr id="0" name=""/>
        <dsp:cNvSpPr/>
      </dsp:nvSpPr>
      <dsp:spPr>
        <a:xfrm>
          <a:off x="2304282" y="1896563"/>
          <a:ext cx="1295997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</a:p>
      </dsp:txBody>
      <dsp:txXfrm>
        <a:off x="2304282" y="1896563"/>
        <a:ext cx="1295997" cy="720001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E831D-FEA8-4280-A1C4-4A24121E98A7}">
      <dsp:nvSpPr>
        <dsp:cNvPr id="0" name=""/>
        <dsp:cNvSpPr/>
      </dsp:nvSpPr>
      <dsp:spPr>
        <a:xfrm>
          <a:off x="3780420" y="2941717"/>
          <a:ext cx="2942781" cy="685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906"/>
              </a:lnTo>
              <a:lnTo>
                <a:pt x="2942781" y="541906"/>
              </a:lnTo>
              <a:lnTo>
                <a:pt x="2942781" y="6850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C664F-364C-45B5-AD08-89B392DF31AE}">
      <dsp:nvSpPr>
        <dsp:cNvPr id="0" name=""/>
        <dsp:cNvSpPr/>
      </dsp:nvSpPr>
      <dsp:spPr>
        <a:xfrm>
          <a:off x="3780420" y="2941717"/>
          <a:ext cx="1017655" cy="685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906"/>
              </a:lnTo>
              <a:lnTo>
                <a:pt x="1017655" y="541906"/>
              </a:lnTo>
              <a:lnTo>
                <a:pt x="1017655" y="6850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91011-31A0-433A-BB3A-906B650A0EB8}">
      <dsp:nvSpPr>
        <dsp:cNvPr id="0" name=""/>
        <dsp:cNvSpPr/>
      </dsp:nvSpPr>
      <dsp:spPr>
        <a:xfrm>
          <a:off x="2834766" y="2941717"/>
          <a:ext cx="945653" cy="685091"/>
        </a:xfrm>
        <a:custGeom>
          <a:avLst/>
          <a:gdLst/>
          <a:ahLst/>
          <a:cxnLst/>
          <a:rect l="0" t="0" r="0" b="0"/>
          <a:pathLst>
            <a:path>
              <a:moveTo>
                <a:pt x="945653" y="0"/>
              </a:moveTo>
              <a:lnTo>
                <a:pt x="945653" y="541906"/>
              </a:lnTo>
              <a:lnTo>
                <a:pt x="0" y="541906"/>
              </a:lnTo>
              <a:lnTo>
                <a:pt x="0" y="6850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CDC70-3792-4E25-8DB8-E7B1BD786544}">
      <dsp:nvSpPr>
        <dsp:cNvPr id="0" name=""/>
        <dsp:cNvSpPr/>
      </dsp:nvSpPr>
      <dsp:spPr>
        <a:xfrm>
          <a:off x="837638" y="2941717"/>
          <a:ext cx="2942781" cy="694787"/>
        </a:xfrm>
        <a:custGeom>
          <a:avLst/>
          <a:gdLst/>
          <a:ahLst/>
          <a:cxnLst/>
          <a:rect l="0" t="0" r="0" b="0"/>
          <a:pathLst>
            <a:path>
              <a:moveTo>
                <a:pt x="2942781" y="0"/>
              </a:moveTo>
              <a:lnTo>
                <a:pt x="2942781" y="551602"/>
              </a:lnTo>
              <a:lnTo>
                <a:pt x="0" y="551602"/>
              </a:lnTo>
              <a:lnTo>
                <a:pt x="0" y="6947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734618" y="1500596"/>
          <a:ext cx="91440" cy="541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937"/>
              </a:lnTo>
              <a:lnTo>
                <a:pt x="45801" y="397937"/>
              </a:lnTo>
              <a:lnTo>
                <a:pt x="45801" y="5411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664335" y="276598"/>
          <a:ext cx="2232005" cy="122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Grupos Prioritarios</a:t>
          </a:r>
        </a:p>
      </dsp:txBody>
      <dsp:txXfrm>
        <a:off x="2664335" y="276598"/>
        <a:ext cx="2232005" cy="1223998"/>
      </dsp:txXfrm>
    </dsp:sp>
    <dsp:sp modelId="{C49571D2-F9E1-4DE2-931F-F8FA277B80FB}">
      <dsp:nvSpPr>
        <dsp:cNvPr id="0" name=""/>
        <dsp:cNvSpPr/>
      </dsp:nvSpPr>
      <dsp:spPr>
        <a:xfrm>
          <a:off x="2952423" y="2041719"/>
          <a:ext cx="1655993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952423" y="2041719"/>
        <a:ext cx="1655993" cy="899998"/>
      </dsp:txXfrm>
    </dsp:sp>
    <dsp:sp modelId="{51D3928A-6004-48B0-8538-4BF3F6E23C85}">
      <dsp:nvSpPr>
        <dsp:cNvPr id="0" name=""/>
        <dsp:cNvSpPr/>
      </dsp:nvSpPr>
      <dsp:spPr>
        <a:xfrm>
          <a:off x="0" y="3636504"/>
          <a:ext cx="167527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636504"/>
        <a:ext cx="1675275" cy="899998"/>
      </dsp:txXfrm>
    </dsp:sp>
    <dsp:sp modelId="{5E54AC4C-A7D8-4C4D-800D-9D30C3F001A1}">
      <dsp:nvSpPr>
        <dsp:cNvPr id="0" name=""/>
        <dsp:cNvSpPr/>
      </dsp:nvSpPr>
      <dsp:spPr>
        <a:xfrm>
          <a:off x="1997128" y="3626809"/>
          <a:ext cx="167527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 A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7128" y="3626809"/>
        <a:ext cx="1675275" cy="899998"/>
      </dsp:txXfrm>
    </dsp:sp>
    <dsp:sp modelId="{278CC5F3-F362-46E8-A01D-7D1A0535723C}">
      <dsp:nvSpPr>
        <dsp:cNvPr id="0" name=""/>
        <dsp:cNvSpPr/>
      </dsp:nvSpPr>
      <dsp:spPr>
        <a:xfrm>
          <a:off x="3960437" y="3626809"/>
          <a:ext cx="167527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60437" y="3626809"/>
        <a:ext cx="1675275" cy="899998"/>
      </dsp:txXfrm>
    </dsp:sp>
    <dsp:sp modelId="{D1BDDABD-3327-4F93-BDB4-2663B6E74BF2}">
      <dsp:nvSpPr>
        <dsp:cNvPr id="0" name=""/>
        <dsp:cNvSpPr/>
      </dsp:nvSpPr>
      <dsp:spPr>
        <a:xfrm>
          <a:off x="5885563" y="3626809"/>
          <a:ext cx="167527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5885563" y="3626809"/>
        <a:ext cx="1675275" cy="899998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C5657-0516-40E5-879B-64ED4A329227}">
      <dsp:nvSpPr>
        <dsp:cNvPr id="0" name=""/>
        <dsp:cNvSpPr/>
      </dsp:nvSpPr>
      <dsp:spPr>
        <a:xfrm>
          <a:off x="2124065" y="1484411"/>
          <a:ext cx="1210197" cy="1049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1967"/>
              </a:lnTo>
              <a:lnTo>
                <a:pt x="1210197" y="751967"/>
              </a:lnTo>
              <a:lnTo>
                <a:pt x="1210197" y="10498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014E-5F6F-4B8C-84C6-1810EEDF6F37}">
      <dsp:nvSpPr>
        <dsp:cNvPr id="0" name=""/>
        <dsp:cNvSpPr/>
      </dsp:nvSpPr>
      <dsp:spPr>
        <a:xfrm>
          <a:off x="914209" y="1484411"/>
          <a:ext cx="1209856" cy="1049832"/>
        </a:xfrm>
        <a:custGeom>
          <a:avLst/>
          <a:gdLst/>
          <a:ahLst/>
          <a:cxnLst/>
          <a:rect l="0" t="0" r="0" b="0"/>
          <a:pathLst>
            <a:path>
              <a:moveTo>
                <a:pt x="1209856" y="0"/>
              </a:moveTo>
              <a:lnTo>
                <a:pt x="1209856" y="751967"/>
              </a:lnTo>
              <a:lnTo>
                <a:pt x="0" y="751967"/>
              </a:lnTo>
              <a:lnTo>
                <a:pt x="0" y="10498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918067" y="218187"/>
          <a:ext cx="2411997" cy="1266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Religiosos</a:t>
          </a:r>
        </a:p>
      </dsp:txBody>
      <dsp:txXfrm>
        <a:off x="918067" y="218187"/>
        <a:ext cx="2411997" cy="1266224"/>
      </dsp:txXfrm>
    </dsp:sp>
    <dsp:sp modelId="{27DEE30A-3B78-4D33-BB4B-BC175B51B204}">
      <dsp:nvSpPr>
        <dsp:cNvPr id="0" name=""/>
        <dsp:cNvSpPr/>
      </dsp:nvSpPr>
      <dsp:spPr>
        <a:xfrm>
          <a:off x="2047" y="2534243"/>
          <a:ext cx="1824323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Asuntos Religiosos</a:t>
          </a:r>
        </a:p>
      </dsp:txBody>
      <dsp:txXfrm>
        <a:off x="2047" y="2534243"/>
        <a:ext cx="1824323" cy="1008003"/>
      </dsp:txXfrm>
    </dsp:sp>
    <dsp:sp modelId="{E800DF65-DDE3-4554-8FDF-D41E559B79B0}">
      <dsp:nvSpPr>
        <dsp:cNvPr id="0" name=""/>
        <dsp:cNvSpPr/>
      </dsp:nvSpPr>
      <dsp:spPr>
        <a:xfrm>
          <a:off x="2422100" y="2534243"/>
          <a:ext cx="1824323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Enlace</a:t>
          </a:r>
        </a:p>
      </dsp:txBody>
      <dsp:txXfrm>
        <a:off x="2422100" y="2534243"/>
        <a:ext cx="1824323" cy="10080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347904" y="3036690"/>
          <a:ext cx="939972" cy="49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731"/>
              </a:lnTo>
              <a:lnTo>
                <a:pt x="939972" y="271731"/>
              </a:lnTo>
              <a:lnTo>
                <a:pt x="939972" y="4917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407932" y="3036690"/>
          <a:ext cx="939972" cy="491706"/>
        </a:xfrm>
        <a:custGeom>
          <a:avLst/>
          <a:gdLst/>
          <a:ahLst/>
          <a:cxnLst/>
          <a:rect l="0" t="0" r="0" b="0"/>
          <a:pathLst>
            <a:path>
              <a:moveTo>
                <a:pt x="939972" y="0"/>
              </a:moveTo>
              <a:lnTo>
                <a:pt x="939972" y="271731"/>
              </a:lnTo>
              <a:lnTo>
                <a:pt x="0" y="271731"/>
              </a:lnTo>
              <a:lnTo>
                <a:pt x="0" y="4917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304210" y="1386892"/>
          <a:ext cx="2043694" cy="63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436"/>
              </a:lnTo>
              <a:lnTo>
                <a:pt x="2043694" y="411436"/>
              </a:lnTo>
              <a:lnTo>
                <a:pt x="2043694" y="6314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2260515" y="3036690"/>
          <a:ext cx="403946" cy="872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921"/>
              </a:lnTo>
              <a:lnTo>
                <a:pt x="403946" y="872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B7C7-0FBC-45E8-973F-160EEA31FBC1}">
      <dsp:nvSpPr>
        <dsp:cNvPr id="0" name=""/>
        <dsp:cNvSpPr/>
      </dsp:nvSpPr>
      <dsp:spPr>
        <a:xfrm>
          <a:off x="1897012" y="3036690"/>
          <a:ext cx="363502" cy="872921"/>
        </a:xfrm>
        <a:custGeom>
          <a:avLst/>
          <a:gdLst/>
          <a:ahLst/>
          <a:cxnLst/>
          <a:rect l="0" t="0" r="0" b="0"/>
          <a:pathLst>
            <a:path>
              <a:moveTo>
                <a:pt x="363502" y="0"/>
              </a:moveTo>
              <a:lnTo>
                <a:pt x="363502" y="872921"/>
              </a:lnTo>
              <a:lnTo>
                <a:pt x="0" y="872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2214795" y="3036690"/>
          <a:ext cx="91440" cy="15469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69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260515" y="1386892"/>
          <a:ext cx="2043694" cy="631410"/>
        </a:xfrm>
        <a:custGeom>
          <a:avLst/>
          <a:gdLst/>
          <a:ahLst/>
          <a:cxnLst/>
          <a:rect l="0" t="0" r="0" b="0"/>
          <a:pathLst>
            <a:path>
              <a:moveTo>
                <a:pt x="2043694" y="0"/>
              </a:moveTo>
              <a:lnTo>
                <a:pt x="2043694" y="411436"/>
              </a:lnTo>
              <a:lnTo>
                <a:pt x="0" y="411436"/>
              </a:lnTo>
              <a:lnTo>
                <a:pt x="0" y="6314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3026210" y="46429"/>
          <a:ext cx="2555999" cy="134046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sp:txBody>
      <dsp:txXfrm>
        <a:off x="3026210" y="46429"/>
        <a:ext cx="2555999" cy="1340462"/>
      </dsp:txXfrm>
    </dsp:sp>
    <dsp:sp modelId="{7B658CFB-8011-47EE-A5F8-BFDDDA227166}">
      <dsp:nvSpPr>
        <dsp:cNvPr id="0" name=""/>
        <dsp:cNvSpPr/>
      </dsp:nvSpPr>
      <dsp:spPr>
        <a:xfrm>
          <a:off x="1270514" y="2018302"/>
          <a:ext cx="1980001" cy="101838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1270514" y="2018302"/>
        <a:ext cx="1980001" cy="1018387"/>
      </dsp:txXfrm>
    </dsp:sp>
    <dsp:sp modelId="{8A0E1643-1DC6-47DC-B9AC-5A5EB10D169C}">
      <dsp:nvSpPr>
        <dsp:cNvPr id="0" name=""/>
        <dsp:cNvSpPr/>
      </dsp:nvSpPr>
      <dsp:spPr>
        <a:xfrm>
          <a:off x="1540517" y="4583593"/>
          <a:ext cx="1439995" cy="76244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</a:t>
          </a: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540517" y="4583593"/>
        <a:ext cx="1439995" cy="762442"/>
      </dsp:txXfrm>
    </dsp:sp>
    <dsp:sp modelId="{A0CA9721-D78D-45CD-8172-E6AD6A02A107}">
      <dsp:nvSpPr>
        <dsp:cNvPr id="0" name=""/>
        <dsp:cNvSpPr/>
      </dsp:nvSpPr>
      <dsp:spPr>
        <a:xfrm>
          <a:off x="457017" y="3528391"/>
          <a:ext cx="1439995" cy="76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Encargado(a)</a:t>
          </a:r>
        </a:p>
      </dsp:txBody>
      <dsp:txXfrm>
        <a:off x="457017" y="3528391"/>
        <a:ext cx="1439995" cy="762442"/>
      </dsp:txXfrm>
    </dsp:sp>
    <dsp:sp modelId="{E18C5C84-E650-4296-80FB-B4A660C47D18}">
      <dsp:nvSpPr>
        <dsp:cNvPr id="0" name=""/>
        <dsp:cNvSpPr/>
      </dsp:nvSpPr>
      <dsp:spPr>
        <a:xfrm>
          <a:off x="2664462" y="3528391"/>
          <a:ext cx="1439995" cy="76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Maestra(o)</a:t>
          </a:r>
        </a:p>
      </dsp:txBody>
      <dsp:txXfrm>
        <a:off x="2664462" y="3528391"/>
        <a:ext cx="1439995" cy="762442"/>
      </dsp:txXfrm>
    </dsp:sp>
    <dsp:sp modelId="{7143B0EB-96B0-45D8-96D8-881F24DD0577}">
      <dsp:nvSpPr>
        <dsp:cNvPr id="0" name=""/>
        <dsp:cNvSpPr/>
      </dsp:nvSpPr>
      <dsp:spPr>
        <a:xfrm>
          <a:off x="5357904" y="2018302"/>
          <a:ext cx="1980001" cy="1018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5357904" y="2018302"/>
        <a:ext cx="1980001" cy="1018387"/>
      </dsp:txXfrm>
    </dsp:sp>
    <dsp:sp modelId="{B136A9E3-EA26-49DA-99C0-2F250FEAEB60}">
      <dsp:nvSpPr>
        <dsp:cNvPr id="0" name=""/>
        <dsp:cNvSpPr/>
      </dsp:nvSpPr>
      <dsp:spPr>
        <a:xfrm>
          <a:off x="4687934" y="3528396"/>
          <a:ext cx="1439995" cy="76244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</a:p>
      </dsp:txBody>
      <dsp:txXfrm>
        <a:off x="4687934" y="3528396"/>
        <a:ext cx="1439995" cy="762442"/>
      </dsp:txXfrm>
    </dsp:sp>
    <dsp:sp modelId="{74ACC1DE-8831-4FA8-830B-53FE41B71B2B}">
      <dsp:nvSpPr>
        <dsp:cNvPr id="0" name=""/>
        <dsp:cNvSpPr/>
      </dsp:nvSpPr>
      <dsp:spPr>
        <a:xfrm>
          <a:off x="6567879" y="3528396"/>
          <a:ext cx="1439995" cy="76244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6567879" y="3528396"/>
        <a:ext cx="1439995" cy="762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31/08/2021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31/08/2021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070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31/08/2021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31/08/2021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31/08/2021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31/08/2021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31/08/2021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31/08/2021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31/08/2021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31/08/2021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31/08/2021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31/08/2021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31/08/2021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31/08/2021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920993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25122991"/>
              </p:ext>
            </p:extLst>
          </p:nvPr>
        </p:nvGraphicFramePr>
        <p:xfrm>
          <a:off x="1043608" y="1988840"/>
          <a:ext cx="7128792" cy="362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792088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33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91542"/>
            <a:ext cx="714177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5047389"/>
              </p:ext>
            </p:extLst>
          </p:nvPr>
        </p:nvGraphicFramePr>
        <p:xfrm>
          <a:off x="2483768" y="1830976"/>
          <a:ext cx="4248472" cy="375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7945553"/>
              </p:ext>
            </p:extLst>
          </p:nvPr>
        </p:nvGraphicFramePr>
        <p:xfrm>
          <a:off x="1403648" y="1628800"/>
          <a:ext cx="6336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864096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2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8617111"/>
              </p:ext>
            </p:extLst>
          </p:nvPr>
        </p:nvGraphicFramePr>
        <p:xfrm>
          <a:off x="1187624" y="1628800"/>
          <a:ext cx="678395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792088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Huertos y Enlace CMT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2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3703278"/>
              </p:ext>
            </p:extLst>
          </p:nvPr>
        </p:nvGraphicFramePr>
        <p:xfrm>
          <a:off x="395536" y="1179309"/>
          <a:ext cx="8280920" cy="549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7344816" cy="817040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Talleres de Oficio y Control de 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8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65223093"/>
              </p:ext>
            </p:extLst>
          </p:nvPr>
        </p:nvGraphicFramePr>
        <p:xfrm>
          <a:off x="1907704" y="1772816"/>
          <a:ext cx="53285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33854" cy="792088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5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142636" y="119534"/>
            <a:ext cx="730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56791724"/>
              </p:ext>
            </p:extLst>
          </p:nvPr>
        </p:nvGraphicFramePr>
        <p:xfrm>
          <a:off x="251520" y="1052736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2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81006743"/>
              </p:ext>
            </p:extLst>
          </p:nvPr>
        </p:nvGraphicFramePr>
        <p:xfrm>
          <a:off x="2195736" y="1844824"/>
          <a:ext cx="48605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38653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64849071"/>
              </p:ext>
            </p:extLst>
          </p:nvPr>
        </p:nvGraphicFramePr>
        <p:xfrm>
          <a:off x="2339752" y="2101304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Proyectos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33909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04968040"/>
              </p:ext>
            </p:extLst>
          </p:nvPr>
        </p:nvGraphicFramePr>
        <p:xfrm>
          <a:off x="1674781" y="2011455"/>
          <a:ext cx="5777539" cy="408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General Operativa</a:t>
            </a:r>
          </a:p>
        </p:txBody>
      </p:sp>
    </p:spTree>
    <p:extLst>
      <p:ext uri="{BB962C8B-B14F-4D97-AF65-F5344CB8AC3E}">
        <p14:creationId xmlns:p14="http://schemas.microsoft.com/office/powerpoint/2010/main" val="13106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8824" y="11663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90953382"/>
              </p:ext>
            </p:extLst>
          </p:nvPr>
        </p:nvGraphicFramePr>
        <p:xfrm>
          <a:off x="1187624" y="908720"/>
          <a:ext cx="684076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5560706"/>
              </p:ext>
            </p:extLst>
          </p:nvPr>
        </p:nvGraphicFramePr>
        <p:xfrm>
          <a:off x="539552" y="1556792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Operativa Zona Centro</a:t>
            </a:r>
          </a:p>
        </p:txBody>
      </p:sp>
    </p:spTree>
    <p:extLst>
      <p:ext uri="{BB962C8B-B14F-4D97-AF65-F5344CB8AC3E}">
        <p14:creationId xmlns:p14="http://schemas.microsoft.com/office/powerpoint/2010/main" val="25356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96163639"/>
              </p:ext>
            </p:extLst>
          </p:nvPr>
        </p:nvGraphicFramePr>
        <p:xfrm>
          <a:off x="872974" y="1340768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Operativa Zona Norte</a:t>
            </a:r>
          </a:p>
        </p:txBody>
      </p:sp>
    </p:spTree>
    <p:extLst>
      <p:ext uri="{BB962C8B-B14F-4D97-AF65-F5344CB8AC3E}">
        <p14:creationId xmlns:p14="http://schemas.microsoft.com/office/powerpoint/2010/main" val="6845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93245187"/>
              </p:ext>
            </p:extLst>
          </p:nvPr>
        </p:nvGraphicFramePr>
        <p:xfrm>
          <a:off x="1403648" y="1772816"/>
          <a:ext cx="63367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Operativa Zona Poniente</a:t>
            </a:r>
          </a:p>
        </p:txBody>
      </p:sp>
    </p:spTree>
    <p:extLst>
      <p:ext uri="{BB962C8B-B14F-4D97-AF65-F5344CB8AC3E}">
        <p14:creationId xmlns:p14="http://schemas.microsoft.com/office/powerpoint/2010/main" val="21942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47665905"/>
              </p:ext>
            </p:extLst>
          </p:nvPr>
        </p:nvGraphicFramePr>
        <p:xfrm>
          <a:off x="1582642" y="1536446"/>
          <a:ext cx="6005514" cy="513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Operativa Zona Sur</a:t>
            </a:r>
          </a:p>
        </p:txBody>
      </p:sp>
    </p:spTree>
    <p:extLst>
      <p:ext uri="{BB962C8B-B14F-4D97-AF65-F5344CB8AC3E}">
        <p14:creationId xmlns:p14="http://schemas.microsoft.com/office/powerpoint/2010/main" val="26522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861034"/>
              </p:ext>
            </p:extLst>
          </p:nvPr>
        </p:nvGraphicFramePr>
        <p:xfrm>
          <a:off x="1195163" y="1412776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Mesas Directivas</a:t>
            </a:r>
          </a:p>
        </p:txBody>
      </p:sp>
    </p:spTree>
    <p:extLst>
      <p:ext uri="{BB962C8B-B14F-4D97-AF65-F5344CB8AC3E}">
        <p14:creationId xmlns:p14="http://schemas.microsoft.com/office/powerpoint/2010/main" val="6730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95177779"/>
              </p:ext>
            </p:extLst>
          </p:nvPr>
        </p:nvGraphicFramePr>
        <p:xfrm>
          <a:off x="1043608" y="923114"/>
          <a:ext cx="7128792" cy="59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65202079"/>
              </p:ext>
            </p:extLst>
          </p:nvPr>
        </p:nvGraphicFramePr>
        <p:xfrm>
          <a:off x="1008112" y="1484784"/>
          <a:ext cx="7164288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88537536"/>
              </p:ext>
            </p:extLst>
          </p:nvPr>
        </p:nvGraphicFramePr>
        <p:xfrm>
          <a:off x="1691680" y="1196752"/>
          <a:ext cx="57606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11181133"/>
              </p:ext>
            </p:extLst>
          </p:nvPr>
        </p:nvGraphicFramePr>
        <p:xfrm>
          <a:off x="1259632" y="1340768"/>
          <a:ext cx="6658144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4893021"/>
              </p:ext>
            </p:extLst>
          </p:nvPr>
        </p:nvGraphicFramePr>
        <p:xfrm>
          <a:off x="586342" y="1179622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Museos y Espacios Galerísticos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06560728"/>
              </p:ext>
            </p:extLst>
          </p:nvPr>
        </p:nvGraphicFramePr>
        <p:xfrm>
          <a:off x="1093777" y="1305307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Metropolitano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68599006"/>
              </p:ext>
            </p:extLst>
          </p:nvPr>
        </p:nvGraphicFramePr>
        <p:xfrm>
          <a:off x="320977" y="1412776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 de Proyectos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3741207"/>
              </p:ext>
            </p:extLst>
          </p:nvPr>
        </p:nvGraphicFramePr>
        <p:xfrm>
          <a:off x="469816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6366225"/>
              </p:ext>
            </p:extLst>
          </p:nvPr>
        </p:nvGraphicFramePr>
        <p:xfrm>
          <a:off x="513627" y="1484784"/>
          <a:ext cx="8162829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49233399"/>
              </p:ext>
            </p:extLst>
          </p:nvPr>
        </p:nvGraphicFramePr>
        <p:xfrm>
          <a:off x="1634480" y="1464765"/>
          <a:ext cx="5961856" cy="498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05243536"/>
              </p:ext>
            </p:extLst>
          </p:nvPr>
        </p:nvGraphicFramePr>
        <p:xfrm>
          <a:off x="2123728" y="1412776"/>
          <a:ext cx="49685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7" y="349305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C:\Users\RMARRE~1\AppData\Local\Temp\thumbnail_Escudo Vertical 2019-V.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75281147"/>
              </p:ext>
            </p:extLst>
          </p:nvPr>
        </p:nvGraphicFramePr>
        <p:xfrm>
          <a:off x="539553" y="824049"/>
          <a:ext cx="8136903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9512" y="179929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77472" cy="1034532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4300684"/>
              </p:ext>
            </p:extLst>
          </p:nvPr>
        </p:nvGraphicFramePr>
        <p:xfrm>
          <a:off x="179512" y="1124744"/>
          <a:ext cx="8830645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92300649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Deporte Ciudadano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49868290"/>
              </p:ext>
            </p:extLst>
          </p:nvPr>
        </p:nvGraphicFramePr>
        <p:xfrm>
          <a:off x="888264" y="980728"/>
          <a:ext cx="735614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Área Acuática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15180761"/>
              </p:ext>
            </p:extLst>
          </p:nvPr>
        </p:nvGraphicFramePr>
        <p:xfrm>
          <a:off x="1115617" y="1628800"/>
          <a:ext cx="6912767" cy="458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Área Acuática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51423762"/>
              </p:ext>
            </p:extLst>
          </p:nvPr>
        </p:nvGraphicFramePr>
        <p:xfrm>
          <a:off x="2771800" y="1412776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Técnica de Natación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62043665"/>
              </p:ext>
            </p:extLst>
          </p:nvPr>
        </p:nvGraphicFramePr>
        <p:xfrm>
          <a:off x="1403648" y="1854825"/>
          <a:ext cx="6408712" cy="409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Ligas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621695"/>
              </p:ext>
            </p:extLst>
          </p:nvPr>
        </p:nvGraphicFramePr>
        <p:xfrm>
          <a:off x="2411760" y="764704"/>
          <a:ext cx="4354991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33673" y="116632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General de Desarrollo Deportivo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77703088"/>
              </p:ext>
            </p:extLst>
          </p:nvPr>
        </p:nvGraphicFramePr>
        <p:xfrm>
          <a:off x="1691681" y="1190660"/>
          <a:ext cx="5832647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5610903"/>
              </p:ext>
            </p:extLst>
          </p:nvPr>
        </p:nvGraphicFramePr>
        <p:xfrm>
          <a:off x="2411760" y="1844824"/>
          <a:ext cx="43204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Cultura Física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59952493"/>
              </p:ext>
            </p:extLst>
          </p:nvPr>
        </p:nvGraphicFramePr>
        <p:xfrm>
          <a:off x="1907704" y="1556792"/>
          <a:ext cx="5369817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9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Eventos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21461914"/>
              </p:ext>
            </p:extLst>
          </p:nvPr>
        </p:nvGraphicFramePr>
        <p:xfrm>
          <a:off x="251520" y="908720"/>
          <a:ext cx="8640960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79512" y="116632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Infraestructura y Mantenimiento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4969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17492809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6941164"/>
              </p:ext>
            </p:extLst>
          </p:nvPr>
        </p:nvGraphicFramePr>
        <p:xfrm>
          <a:off x="1500336" y="1484784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7024632"/>
              </p:ext>
            </p:extLst>
          </p:nvPr>
        </p:nvGraphicFramePr>
        <p:xfrm>
          <a:off x="1475656" y="2420888"/>
          <a:ext cx="61206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59373283"/>
              </p:ext>
            </p:extLst>
          </p:nvPr>
        </p:nvGraphicFramePr>
        <p:xfrm>
          <a:off x="1010850" y="2204864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2348722"/>
              </p:ext>
            </p:extLst>
          </p:nvPr>
        </p:nvGraphicFramePr>
        <p:xfrm>
          <a:off x="1524000" y="2204864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0911307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47864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78373568"/>
              </p:ext>
            </p:extLst>
          </p:nvPr>
        </p:nvGraphicFramePr>
        <p:xfrm>
          <a:off x="467544" y="1863700"/>
          <a:ext cx="8280920" cy="458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340768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85978388"/>
              </p:ext>
            </p:extLst>
          </p:nvPr>
        </p:nvGraphicFramePr>
        <p:xfrm>
          <a:off x="925467" y="1772816"/>
          <a:ext cx="731894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72286213"/>
              </p:ext>
            </p:extLst>
          </p:nvPr>
        </p:nvGraphicFramePr>
        <p:xfrm>
          <a:off x="1751108" y="1988840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81301240"/>
              </p:ext>
            </p:extLst>
          </p:nvPr>
        </p:nvGraphicFramePr>
        <p:xfrm>
          <a:off x="1524000" y="2029296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General de Bienestar Social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04088171"/>
              </p:ext>
            </p:extLst>
          </p:nvPr>
        </p:nvGraphicFramePr>
        <p:xfrm>
          <a:off x="2627784" y="1412776"/>
          <a:ext cx="3888432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521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07170425"/>
              </p:ext>
            </p:extLst>
          </p:nvPr>
        </p:nvGraphicFramePr>
        <p:xfrm>
          <a:off x="1370890" y="2060848"/>
          <a:ext cx="636946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650286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81178515"/>
              </p:ext>
            </p:extLst>
          </p:nvPr>
        </p:nvGraphicFramePr>
        <p:xfrm>
          <a:off x="1010850" y="2204864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44965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 E </a:t>
            </a:r>
            <a:r>
              <a:rPr lang="es-MX" altLang="es-MX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</a:t>
            </a: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792012499"/>
              </p:ext>
            </p:extLst>
          </p:nvPr>
        </p:nvGraphicFramePr>
        <p:xfrm>
          <a:off x="827584" y="1922022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521659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01594496"/>
              </p:ext>
            </p:extLst>
          </p:nvPr>
        </p:nvGraphicFramePr>
        <p:xfrm>
          <a:off x="1547664" y="2029296"/>
          <a:ext cx="609600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82995571"/>
              </p:ext>
            </p:extLst>
          </p:nvPr>
        </p:nvGraphicFramePr>
        <p:xfrm>
          <a:off x="1547664" y="2204864"/>
          <a:ext cx="608143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593667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49568267"/>
              </p:ext>
            </p:extLst>
          </p:nvPr>
        </p:nvGraphicFramePr>
        <p:xfrm>
          <a:off x="1874946" y="2276872"/>
          <a:ext cx="543335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132139" y="1881699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62505965"/>
              </p:ext>
            </p:extLst>
          </p:nvPr>
        </p:nvGraphicFramePr>
        <p:xfrm>
          <a:off x="3203848" y="2564904"/>
          <a:ext cx="2736304" cy="303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49934670"/>
              </p:ext>
            </p:extLst>
          </p:nvPr>
        </p:nvGraphicFramePr>
        <p:xfrm>
          <a:off x="1874946" y="2204864"/>
          <a:ext cx="543335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76788818"/>
              </p:ext>
            </p:extLst>
          </p:nvPr>
        </p:nvGraphicFramePr>
        <p:xfrm>
          <a:off x="1411223" y="2348880"/>
          <a:ext cx="6353083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70622644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07504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892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77443786"/>
              </p:ext>
            </p:extLst>
          </p:nvPr>
        </p:nvGraphicFramePr>
        <p:xfrm>
          <a:off x="251520" y="1412776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87613389"/>
              </p:ext>
            </p:extLst>
          </p:nvPr>
        </p:nvGraphicFramePr>
        <p:xfrm>
          <a:off x="2267744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24219563"/>
              </p:ext>
            </p:extLst>
          </p:nvPr>
        </p:nvGraphicFramePr>
        <p:xfrm>
          <a:off x="2195736" y="980728"/>
          <a:ext cx="482453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90524024"/>
              </p:ext>
            </p:extLst>
          </p:nvPr>
        </p:nvGraphicFramePr>
        <p:xfrm>
          <a:off x="323528" y="1412776"/>
          <a:ext cx="8496751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Bibliotecas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43979941"/>
              </p:ext>
            </p:extLst>
          </p:nvPr>
        </p:nvGraphicFramePr>
        <p:xfrm>
          <a:off x="1331640" y="1700808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Bibliotecas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26958296"/>
              </p:ext>
            </p:extLst>
          </p:nvPr>
        </p:nvGraphicFramePr>
        <p:xfrm>
          <a:off x="3203848" y="1844824"/>
          <a:ext cx="2808312" cy="414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04165071"/>
              </p:ext>
            </p:extLst>
          </p:nvPr>
        </p:nvGraphicFramePr>
        <p:xfrm>
          <a:off x="2987824" y="1412776"/>
          <a:ext cx="31683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Programas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13578779"/>
              </p:ext>
            </p:extLst>
          </p:nvPr>
        </p:nvGraphicFramePr>
        <p:xfrm>
          <a:off x="531200" y="908720"/>
          <a:ext cx="807324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46537"/>
            <a:ext cx="6880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2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576064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9958815"/>
              </p:ext>
            </p:extLst>
          </p:nvPr>
        </p:nvGraphicFramePr>
        <p:xfrm>
          <a:off x="1187624" y="692696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Alameda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204978"/>
              </p:ext>
            </p:extLst>
          </p:nvPr>
        </p:nvGraphicFramePr>
        <p:xfrm>
          <a:off x="1691684" y="441376"/>
          <a:ext cx="5906054" cy="63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3685520988"/>
              </p:ext>
            </p:extLst>
          </p:nvPr>
        </p:nvGraphicFramePr>
        <p:xfrm>
          <a:off x="315176" y="1268760"/>
          <a:ext cx="85052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7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946458960"/>
              </p:ext>
            </p:extLst>
          </p:nvPr>
        </p:nvGraphicFramePr>
        <p:xfrm>
          <a:off x="1899352" y="1196752"/>
          <a:ext cx="540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7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99702578"/>
              </p:ext>
            </p:extLst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9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64415120"/>
              </p:ext>
            </p:extLst>
          </p:nvPr>
        </p:nvGraphicFramePr>
        <p:xfrm>
          <a:off x="216024" y="885729"/>
          <a:ext cx="8748464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6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67913036"/>
              </p:ext>
            </p:extLst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6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7916588"/>
              </p:ext>
            </p:extLst>
          </p:nvPr>
        </p:nvGraphicFramePr>
        <p:xfrm>
          <a:off x="648072" y="891590"/>
          <a:ext cx="7884368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7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7910163"/>
              </p:ext>
            </p:extLst>
          </p:nvPr>
        </p:nvGraphicFramePr>
        <p:xfrm>
          <a:off x="2187384" y="836712"/>
          <a:ext cx="48328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9140242"/>
              </p:ext>
            </p:extLst>
          </p:nvPr>
        </p:nvGraphicFramePr>
        <p:xfrm>
          <a:off x="1763688" y="980728"/>
          <a:ext cx="5668909" cy="573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8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31913186"/>
              </p:ext>
            </p:extLst>
          </p:nvPr>
        </p:nvGraphicFramePr>
        <p:xfrm>
          <a:off x="683568" y="749480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8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09445723"/>
              </p:ext>
            </p:extLst>
          </p:nvPr>
        </p:nvGraphicFramePr>
        <p:xfrm>
          <a:off x="2411760" y="980728"/>
          <a:ext cx="429580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850546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71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9631654"/>
              </p:ext>
            </p:extLst>
          </p:nvPr>
        </p:nvGraphicFramePr>
        <p:xfrm>
          <a:off x="241077" y="908720"/>
          <a:ext cx="8651403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0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184200"/>
            <a:ext cx="9144000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2586" y="116632"/>
            <a:ext cx="702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1396499"/>
              </p:ext>
            </p:extLst>
          </p:nvPr>
        </p:nvGraphicFramePr>
        <p:xfrm>
          <a:off x="251520" y="1556792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84538020"/>
              </p:ext>
            </p:extLst>
          </p:nvPr>
        </p:nvGraphicFramePr>
        <p:xfrm>
          <a:off x="1331640" y="1412776"/>
          <a:ext cx="64807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0510239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00302528"/>
              </p:ext>
            </p:extLst>
          </p:nvPr>
        </p:nvGraphicFramePr>
        <p:xfrm>
          <a:off x="179512" y="980728"/>
          <a:ext cx="885698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97568025"/>
              </p:ext>
            </p:extLst>
          </p:nvPr>
        </p:nvGraphicFramePr>
        <p:xfrm>
          <a:off x="179512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</a:p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Salud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96167064"/>
              </p:ext>
            </p:extLst>
          </p:nvPr>
        </p:nvGraphicFramePr>
        <p:xfrm>
          <a:off x="683568" y="1244486"/>
          <a:ext cx="7776864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</a:p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Felino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19288690"/>
              </p:ext>
            </p:extLst>
          </p:nvPr>
        </p:nvGraphicFramePr>
        <p:xfrm>
          <a:off x="827584" y="1556792"/>
          <a:ext cx="75608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20610</TotalTime>
  <Words>2406</Words>
  <Application>Microsoft Office PowerPoint</Application>
  <PresentationFormat>Presentación en pantalla (4:3)</PresentationFormat>
  <Paragraphs>879</Paragraphs>
  <Slides>101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101</vt:i4>
      </vt:variant>
    </vt:vector>
  </HeadingPairs>
  <TitlesOfParts>
    <vt:vector size="106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Dirección de Desarrollo Social Coordinación Administrativa</vt:lpstr>
      <vt:lpstr>Dirección de Desarrollo Social Coordinación de Vivienda</vt:lpstr>
      <vt:lpstr>Dirección de Desarrollo Social Coordinación de Capacitación</vt:lpstr>
      <vt:lpstr>Dirección de Desarrollo Social Área de Huertos y Enlace CMT</vt:lpstr>
      <vt:lpstr>Dirección de Desarrollo Social Coordinación de Talleres de Oficio y Control de Almacén</vt:lpstr>
      <vt:lpstr>Dirección de Desarrollo Social Coordinación Operativa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2071</cp:revision>
  <cp:lastPrinted>2021-06-23T16:39:28Z</cp:lastPrinted>
  <dcterms:created xsi:type="dcterms:W3CDTF">2018-05-18T00:47:28Z</dcterms:created>
  <dcterms:modified xsi:type="dcterms:W3CDTF">2021-08-31T22:01:44Z</dcterms:modified>
</cp:coreProperties>
</file>