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4"/>
  </p:notesMasterIdLst>
  <p:handoutMasterIdLst>
    <p:handoutMasterId r:id="rId105"/>
  </p:handoutMasterIdLst>
  <p:sldIdLst>
    <p:sldId id="543" r:id="rId3"/>
    <p:sldId id="544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583" r:id="rId43"/>
    <p:sldId id="584" r:id="rId44"/>
    <p:sldId id="585" r:id="rId45"/>
    <p:sldId id="586" r:id="rId46"/>
    <p:sldId id="587" r:id="rId47"/>
    <p:sldId id="588" r:id="rId48"/>
    <p:sldId id="589" r:id="rId49"/>
    <p:sldId id="590" r:id="rId50"/>
    <p:sldId id="591" r:id="rId51"/>
    <p:sldId id="592" r:id="rId52"/>
    <p:sldId id="593" r:id="rId53"/>
    <p:sldId id="594" r:id="rId54"/>
    <p:sldId id="595" r:id="rId55"/>
    <p:sldId id="596" r:id="rId56"/>
    <p:sldId id="597" r:id="rId57"/>
    <p:sldId id="598" r:id="rId58"/>
    <p:sldId id="599" r:id="rId59"/>
    <p:sldId id="600" r:id="rId60"/>
    <p:sldId id="601" r:id="rId61"/>
    <p:sldId id="602" r:id="rId62"/>
    <p:sldId id="603" r:id="rId63"/>
    <p:sldId id="604" r:id="rId64"/>
    <p:sldId id="605" r:id="rId65"/>
    <p:sldId id="606" r:id="rId66"/>
    <p:sldId id="607" r:id="rId67"/>
    <p:sldId id="608" r:id="rId68"/>
    <p:sldId id="609" r:id="rId69"/>
    <p:sldId id="610" r:id="rId70"/>
    <p:sldId id="611" r:id="rId71"/>
    <p:sldId id="612" r:id="rId72"/>
    <p:sldId id="613" r:id="rId73"/>
    <p:sldId id="614" r:id="rId74"/>
    <p:sldId id="615" r:id="rId75"/>
    <p:sldId id="616" r:id="rId76"/>
    <p:sldId id="617" r:id="rId77"/>
    <p:sldId id="618" r:id="rId78"/>
    <p:sldId id="619" r:id="rId79"/>
    <p:sldId id="620" r:id="rId80"/>
    <p:sldId id="621" r:id="rId81"/>
    <p:sldId id="622" r:id="rId82"/>
    <p:sldId id="623" r:id="rId83"/>
    <p:sldId id="624" r:id="rId84"/>
    <p:sldId id="625" r:id="rId85"/>
    <p:sldId id="626" r:id="rId86"/>
    <p:sldId id="627" r:id="rId87"/>
    <p:sldId id="628" r:id="rId88"/>
    <p:sldId id="629" r:id="rId89"/>
    <p:sldId id="630" r:id="rId90"/>
    <p:sldId id="631" r:id="rId91"/>
    <p:sldId id="632" r:id="rId92"/>
    <p:sldId id="633" r:id="rId93"/>
    <p:sldId id="634" r:id="rId94"/>
    <p:sldId id="635" r:id="rId95"/>
    <p:sldId id="636" r:id="rId96"/>
    <p:sldId id="637" r:id="rId97"/>
    <p:sldId id="638" r:id="rId98"/>
    <p:sldId id="639" r:id="rId99"/>
    <p:sldId id="640" r:id="rId100"/>
    <p:sldId id="641" r:id="rId101"/>
    <p:sldId id="642" r:id="rId102"/>
    <p:sldId id="6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364" autoAdjust="0"/>
  </p:normalViewPr>
  <p:slideViewPr>
    <p:cSldViewPr>
      <p:cViewPr varScale="1">
        <p:scale>
          <a:sx n="66" d="100"/>
          <a:sy n="66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Socia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50546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20437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3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3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18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18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1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1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37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37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 smtClean="0">
            <a:solidFill>
              <a:schemeClr val="tx1"/>
            </a:solidFill>
            <a:latin typeface="+mj-lt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3698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7323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7323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Proyectos Estratégicos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Mesas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b="1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27939A2-7C39-4AAA-84E1-7928D0BD545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de Atención y Vinculación 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D7D3963-F43B-4DCF-B3C8-17AFC564B0F6}" type="parTrans" cxnId="{1C46A4C9-3846-4FE8-BB1E-E138AD4BA800}">
      <dgm:prSet/>
      <dgm:spPr/>
      <dgm:t>
        <a:bodyPr/>
        <a:lstStyle/>
        <a:p>
          <a:endParaRPr lang="es-ES"/>
        </a:p>
      </dgm:t>
    </dgm:pt>
    <dgm:pt modelId="{5ED82BE9-62A1-4BE1-8235-7D5D7ACA9C4F}" type="sibTrans" cxnId="{1C46A4C9-3846-4FE8-BB1E-E138AD4BA800}">
      <dgm:prSet/>
      <dgm:spPr/>
      <dgm:t>
        <a:bodyPr/>
        <a:lstStyle/>
        <a:p>
          <a:endParaRPr lang="es-ES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10297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89034" custLinFactNeighborX="-15037" custLinFactNeighborY="-10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4794" custLinFactNeighborX="-15037" custLinFactNeighborY="-26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4794" custLinFactNeighborX="-15037" custLinFactNeighborY="-26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08216" custScaleY="96417" custLinFactNeighborX="-1824" custLinFactNeighborY="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08216" custScaleY="96417" custLinFactNeighborX="-2240" custLinFactNeighborY="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08216" custScaleY="96417" custLinFactNeighborX="-6253" custLinFactNeighborY="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08216" custScaleY="96417" custLinFactNeighborX="-7892" custLinFactNeighborY="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89034" custLinFactNeighborX="-15037" custLinFactNeighborY="-10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89034" custLinFactNeighborX="-15037" custLinFactNeighborY="-10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2" custScaleX="93648" custScaleY="95729" custLinFactNeighborX="-19946" custLinFactNeighborY="-9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  <dgm:pt modelId="{E0616EA6-63C8-4E83-B60B-5B278D4A86DB}" type="pres">
      <dgm:prSet presAssocID="{FD7D3963-F43B-4DCF-B3C8-17AFC564B0F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A874BF7-925E-40F4-BCA4-CC994D3BCE7B}" type="pres">
      <dgm:prSet presAssocID="{B27939A2-7C39-4AAA-84E1-7928D0BD5454}" presName="hierRoot3" presStyleCnt="0">
        <dgm:presLayoutVars>
          <dgm:hierBranch val="init"/>
        </dgm:presLayoutVars>
      </dgm:prSet>
      <dgm:spPr/>
    </dgm:pt>
    <dgm:pt modelId="{125A0DF0-8F25-4AB0-ACC8-98ECD58DFEC1}" type="pres">
      <dgm:prSet presAssocID="{B27939A2-7C39-4AAA-84E1-7928D0BD5454}" presName="rootComposite3" presStyleCnt="0"/>
      <dgm:spPr/>
    </dgm:pt>
    <dgm:pt modelId="{075B6700-4287-47DB-BE2F-120ACA60CED3}" type="pres">
      <dgm:prSet presAssocID="{B27939A2-7C39-4AAA-84E1-7928D0BD5454}" presName="rootText3" presStyleLbl="asst1" presStyleIdx="1" presStyleCnt="2" custScaleX="93648" custScaleY="95729" custLinFactNeighborX="-9645" custLinFactNeighborY="-9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ADC563-5C7C-430B-AC2E-587BA5C3054C}" type="pres">
      <dgm:prSet presAssocID="{B27939A2-7C39-4AAA-84E1-7928D0BD545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BBEE42-95A8-460F-8173-75BA2BAA9EC0}" type="pres">
      <dgm:prSet presAssocID="{B27939A2-7C39-4AAA-84E1-7928D0BD5454}" presName="hierChild6" presStyleCnt="0"/>
      <dgm:spPr/>
    </dgm:pt>
    <dgm:pt modelId="{ABAB38A0-2F85-4F0F-92AA-72CC98EC95FB}" type="pres">
      <dgm:prSet presAssocID="{B27939A2-7C39-4AAA-84E1-7928D0BD5454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1C46A4C9-3846-4FE8-BB1E-E138AD4BA800}" srcId="{21B6A4D8-F261-416C-93FE-E37E3B7A0B21}" destId="{B27939A2-7C39-4AAA-84E1-7928D0BD5454}" srcOrd="4" destOrd="0" parTransId="{FD7D3963-F43B-4DCF-B3C8-17AFC564B0F6}" sibTransId="{5ED82BE9-62A1-4BE1-8235-7D5D7ACA9C4F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EFEE75D1-6D90-4ACA-A688-4F1D2EB04294}" type="presOf" srcId="{B27939A2-7C39-4AAA-84E1-7928D0BD5454}" destId="{075B6700-4287-47DB-BE2F-120ACA60CED3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F0DC5FAA-BEC8-4827-8D73-255ECC419BE6}" type="presOf" srcId="{B27939A2-7C39-4AAA-84E1-7928D0BD5454}" destId="{C7ADC563-5C7C-430B-AC2E-587BA5C3054C}" srcOrd="1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DC5E5691-34C7-4A29-919B-FFC435B8D6D5}" type="presOf" srcId="{FD7D3963-F43B-4DCF-B3C8-17AFC564B0F6}" destId="{E0616EA6-63C8-4E83-B60B-5B278D4A86DB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  <dgm:cxn modelId="{2A2EE799-7F96-4698-AAC9-B2E1672AAA7F}" type="presParOf" srcId="{3AF52728-BE15-4C18-969B-25E455EFC244}" destId="{E0616EA6-63C8-4E83-B60B-5B278D4A86DB}" srcOrd="2" destOrd="0" presId="urn:microsoft.com/office/officeart/2005/8/layout/orgChart1"/>
    <dgm:cxn modelId="{35398A65-3609-47BC-B1AD-C508C2DBA1D1}" type="presParOf" srcId="{3AF52728-BE15-4C18-969B-25E455EFC244}" destId="{8A874BF7-925E-40F4-BCA4-CC994D3BCE7B}" srcOrd="3" destOrd="0" presId="urn:microsoft.com/office/officeart/2005/8/layout/orgChart1"/>
    <dgm:cxn modelId="{565B434D-FEC1-4F8B-8699-3A1BF7B2DD27}" type="presParOf" srcId="{8A874BF7-925E-40F4-BCA4-CC994D3BCE7B}" destId="{125A0DF0-8F25-4AB0-ACC8-98ECD58DFEC1}" srcOrd="0" destOrd="0" presId="urn:microsoft.com/office/officeart/2005/8/layout/orgChart1"/>
    <dgm:cxn modelId="{3D449F7B-194C-4A47-9127-05AF959C5111}" type="presParOf" srcId="{125A0DF0-8F25-4AB0-ACC8-98ECD58DFEC1}" destId="{075B6700-4287-47DB-BE2F-120ACA60CED3}" srcOrd="0" destOrd="0" presId="urn:microsoft.com/office/officeart/2005/8/layout/orgChart1"/>
    <dgm:cxn modelId="{D7EF1FB1-311D-44BE-B226-7326D8522C88}" type="presParOf" srcId="{125A0DF0-8F25-4AB0-ACC8-98ECD58DFEC1}" destId="{C7ADC563-5C7C-430B-AC2E-587BA5C3054C}" srcOrd="1" destOrd="0" presId="urn:microsoft.com/office/officeart/2005/8/layout/orgChart1"/>
    <dgm:cxn modelId="{E8977F8F-E0BF-48BF-BB49-4E4ED19ED807}" type="presParOf" srcId="{8A874BF7-925E-40F4-BCA4-CC994D3BCE7B}" destId="{E6BBEE42-95A8-460F-8173-75BA2BAA9EC0}" srcOrd="1" destOrd="0" presId="urn:microsoft.com/office/officeart/2005/8/layout/orgChart1"/>
    <dgm:cxn modelId="{ED57822D-3CD0-4FD6-BEB8-6AD1FBC1C660}" type="presParOf" srcId="{8A874BF7-925E-40F4-BCA4-CC994D3BCE7B}" destId="{ABAB38A0-2F85-4F0F-92AA-72CC98EC95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1534" custScaleY="127893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95176" custLinFactNeighborY="5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95176" custLinFactNeighborY="5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Proyectos 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2479" custScaleY="133911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1451" custLinFactNeighborY="14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1451" custLinFactNeighborY="14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847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524371-CA93-4D1F-8E75-52A0F4575F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1D7A7960-41DB-45C6-BB41-1F7EA017494A}" type="par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29C84B-05A1-4B10-80D8-56B2F6B7476B}" type="sib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A7926-F29A-4905-A20F-709DF442D03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BD204AB0-E09D-48FB-92EB-0E9DC3E989BF}" type="par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CFCC8A-6769-40F9-9E73-EB346124ECE1}" type="sib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31DC27-6C81-440B-ACB4-AD71834BB1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endParaRPr lang="es-ES" sz="1200" dirty="0">
            <a:solidFill>
              <a:schemeClr val="tx1"/>
            </a:solidFill>
          </a:endParaRPr>
        </a:p>
      </dgm:t>
    </dgm:pt>
    <dgm:pt modelId="{54AFED66-961B-4124-881E-B4CDD3A52A0C}" type="par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FA7FFA-A4C5-459D-AA97-2D91F75B5B05}" type="sib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52469" custScaleY="153433" custLinFactNeighborX="-2538" custLinFactNeighborY="-6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1E33FE55-0BAB-4365-9E27-4026C330FB45}" type="pres">
      <dgm:prSet presAssocID="{B4F959E9-7D46-4A1C-84FD-903E2292A820}" presName="Name35" presStyleLbl="parChTrans1D2" presStyleIdx="0" presStyleCnt="5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4" custScaleX="130075" custScaleY="335949" custLinFactNeighborY="8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4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8FE074A9-5A78-4D83-80AC-AC35ACE55A82}" type="pres">
      <dgm:prSet presAssocID="{1DB9352C-9B38-4CB5-B1BB-39219969106F}" presName="Name35" presStyleLbl="parChTrans1D2" presStyleIdx="1" presStyleCnt="5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4" custScaleX="130075" custScaleY="134380" custLinFactNeighborX="-2168" custLinFactNeighborY="8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4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C1BFF216-8565-4BCC-BA6A-0F04397729B8}" type="pres">
      <dgm:prSet presAssocID="{1D7A7960-41DB-45C6-BB41-1F7EA017494A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2ADF53B-D28E-485F-8B4E-FB0C180A2CAA}" type="pres">
      <dgm:prSet presAssocID="{13524371-CA93-4D1F-8E75-52A0F4575F0A}" presName="hierRoot2" presStyleCnt="0">
        <dgm:presLayoutVars>
          <dgm:hierBranch val="init"/>
        </dgm:presLayoutVars>
      </dgm:prSet>
      <dgm:spPr/>
    </dgm:pt>
    <dgm:pt modelId="{E3845F31-1B36-4B6F-A357-99EE0CFAC3AE}" type="pres">
      <dgm:prSet presAssocID="{13524371-CA93-4D1F-8E75-52A0F4575F0A}" presName="rootComposite" presStyleCnt="0"/>
      <dgm:spPr/>
    </dgm:pt>
    <dgm:pt modelId="{6B39D112-80D6-4452-AB88-5E3D5CCA3932}" type="pres">
      <dgm:prSet presAssocID="{13524371-CA93-4D1F-8E75-52A0F4575F0A}" presName="rootText" presStyleLbl="node2" presStyleIdx="2" presStyleCnt="4" custScaleX="130075" custScaleY="134380" custLinFactNeighborY="8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5FA37-ABB6-4ECB-AE11-D66480ECA8AA}" type="pres">
      <dgm:prSet presAssocID="{13524371-CA93-4D1F-8E75-52A0F4575F0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2738A2-B2BD-4020-BDF4-423DE6B48122}" type="pres">
      <dgm:prSet presAssocID="{13524371-CA93-4D1F-8E75-52A0F4575F0A}" presName="hierChild4" presStyleCnt="0"/>
      <dgm:spPr/>
    </dgm:pt>
    <dgm:pt modelId="{D88889B1-79C0-4C94-81D6-24FAC2917CF4}" type="pres">
      <dgm:prSet presAssocID="{13524371-CA93-4D1F-8E75-52A0F4575F0A}" presName="hierChild5" presStyleCnt="0"/>
      <dgm:spPr/>
    </dgm:pt>
    <dgm:pt modelId="{D3BBCD16-46F3-479C-8777-A3B0A116D4A8}" type="pres">
      <dgm:prSet presAssocID="{BD204AB0-E09D-48FB-92EB-0E9DC3E989B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884FF4A6-4848-4782-91A9-73B4DBB90BF3}" type="pres">
      <dgm:prSet presAssocID="{3B0A7926-F29A-4905-A20F-709DF442D037}" presName="hierRoot2" presStyleCnt="0">
        <dgm:presLayoutVars>
          <dgm:hierBranch val="init"/>
        </dgm:presLayoutVars>
      </dgm:prSet>
      <dgm:spPr/>
    </dgm:pt>
    <dgm:pt modelId="{51D6AD15-7322-4555-BEAA-8CD14D2857FE}" type="pres">
      <dgm:prSet presAssocID="{3B0A7926-F29A-4905-A20F-709DF442D037}" presName="rootComposite" presStyleCnt="0"/>
      <dgm:spPr/>
    </dgm:pt>
    <dgm:pt modelId="{DF2DBB6A-D06E-4D47-8F4D-64B8BB774123}" type="pres">
      <dgm:prSet presAssocID="{3B0A7926-F29A-4905-A20F-709DF442D037}" presName="rootText" presStyleLbl="node2" presStyleIdx="3" presStyleCnt="4" custScaleX="130075" custScaleY="134380" custLinFactNeighborY="8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72D3F7-843E-421C-B9B2-294AFF6DB68F}" type="pres">
      <dgm:prSet presAssocID="{3B0A7926-F29A-4905-A20F-709DF442D03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92543EC-BD11-4E97-8791-A1E3935E1B94}" type="pres">
      <dgm:prSet presAssocID="{3B0A7926-F29A-4905-A20F-709DF442D037}" presName="hierChild4" presStyleCnt="0"/>
      <dgm:spPr/>
    </dgm:pt>
    <dgm:pt modelId="{10428871-9034-49C4-9EA2-0FC755EF5476}" type="pres">
      <dgm:prSet presAssocID="{3B0A7926-F29A-4905-A20F-709DF442D03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AD99AE7F-1F32-442C-94D9-A31C78522BA7}" type="pres">
      <dgm:prSet presAssocID="{54AFED66-961B-4124-881E-B4CDD3A52A0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6B5877C-E8B4-4E31-B2A8-444F5AF86195}" type="pres">
      <dgm:prSet presAssocID="{9131DC27-6C81-440B-ACB4-AD71834BB123}" presName="hierRoot3" presStyleCnt="0">
        <dgm:presLayoutVars>
          <dgm:hierBranch val="init"/>
        </dgm:presLayoutVars>
      </dgm:prSet>
      <dgm:spPr/>
    </dgm:pt>
    <dgm:pt modelId="{91809FEC-B88C-4D1A-9155-C814370DC99B}" type="pres">
      <dgm:prSet presAssocID="{9131DC27-6C81-440B-ACB4-AD71834BB123}" presName="rootComposite3" presStyleCnt="0"/>
      <dgm:spPr/>
    </dgm:pt>
    <dgm:pt modelId="{FBB0B6A7-E701-4B49-A372-A4941CA9DA26}" type="pres">
      <dgm:prSet presAssocID="{9131DC27-6C81-440B-ACB4-AD71834BB123}" presName="rootText3" presStyleLbl="asst1" presStyleIdx="0" presStyleCnt="1" custScaleX="85279" custScaleY="87864" custLinFactNeighborX="-15355" custLinFactNeighborY="-2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28C2E5-44C5-44FC-B8B2-AB0EF58AAA7D}" type="pres">
      <dgm:prSet presAssocID="{9131DC27-6C81-440B-ACB4-AD71834BB12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A4D1402-5386-4414-9357-38576559E022}" type="pres">
      <dgm:prSet presAssocID="{9131DC27-6C81-440B-ACB4-AD71834BB123}" presName="hierChild6" presStyleCnt="0"/>
      <dgm:spPr/>
    </dgm:pt>
    <dgm:pt modelId="{2D29B66C-BDAF-4953-ABB3-BA18BBF746E6}" type="pres">
      <dgm:prSet presAssocID="{9131DC27-6C81-440B-ACB4-AD71834BB123}" presName="hierChild7" presStyleCnt="0"/>
      <dgm:spPr/>
    </dgm:pt>
  </dgm:ptLst>
  <dgm:cxnLst>
    <dgm:cxn modelId="{B792A8BD-22D8-4032-B944-3EB01D209930}" type="presOf" srcId="{9131DC27-6C81-440B-ACB4-AD71834BB123}" destId="{FBB0B6A7-E701-4B49-A372-A4941CA9DA26}" srcOrd="0" destOrd="0" presId="urn:microsoft.com/office/officeart/2005/8/layout/orgChart1"/>
    <dgm:cxn modelId="{EEF35540-39BF-4D8B-BBF2-B6C0663CA5A8}" srcId="{1401E2A0-0DAA-4D1D-8F59-F4A5A392D66B}" destId="{13524371-CA93-4D1F-8E75-52A0F4575F0A}" srcOrd="2" destOrd="0" parTransId="{1D7A7960-41DB-45C6-BB41-1F7EA017494A}" sibTransId="{D629C84B-05A1-4B10-80D8-56B2F6B7476B}"/>
    <dgm:cxn modelId="{6CA7DD8C-7DF3-4194-8BE8-D6C537214640}" type="presOf" srcId="{3B0A7926-F29A-4905-A20F-709DF442D037}" destId="{3E72D3F7-843E-421C-B9B2-294AFF6DB68F}" srcOrd="1" destOrd="0" presId="urn:microsoft.com/office/officeart/2005/8/layout/orgChart1"/>
    <dgm:cxn modelId="{E2C70B65-5DDD-46A8-A34C-D984DE672CE4}" srcId="{1401E2A0-0DAA-4D1D-8F59-F4A5A392D66B}" destId="{3B0A7926-F29A-4905-A20F-709DF442D037}" srcOrd="3" destOrd="0" parTransId="{BD204AB0-E09D-48FB-92EB-0E9DC3E989BF}" sibTransId="{50CFCC8A-6769-40F9-9E73-EB346124ECE1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12B25877-355F-49B4-A6E2-EE7894D3318F}" type="presOf" srcId="{BD204AB0-E09D-48FB-92EB-0E9DC3E989BF}" destId="{D3BBCD16-46F3-479C-8777-A3B0A116D4A8}" srcOrd="0" destOrd="0" presId="urn:microsoft.com/office/officeart/2005/8/layout/orgChart1"/>
    <dgm:cxn modelId="{2ADA8F94-B420-4920-9C05-71685EEC24F6}" type="presOf" srcId="{13524371-CA93-4D1F-8E75-52A0F4575F0A}" destId="{6B39D112-80D6-4452-AB88-5E3D5CCA3932}" srcOrd="0" destOrd="0" presId="urn:microsoft.com/office/officeart/2005/8/layout/orgChart1"/>
    <dgm:cxn modelId="{3159D82C-9A90-4279-8DE3-DDBDB3C08194}" srcId="{1401E2A0-0DAA-4D1D-8F59-F4A5A392D66B}" destId="{9131DC27-6C81-440B-ACB4-AD71834BB123}" srcOrd="4" destOrd="0" parTransId="{54AFED66-961B-4124-881E-B4CDD3A52A0C}" sibTransId="{A9FA7FFA-A4C5-459D-AA97-2D91F75B5B05}"/>
    <dgm:cxn modelId="{14F7B1A3-6D88-41FC-BCDB-984EDA50D095}" type="presOf" srcId="{1DB9352C-9B38-4CB5-B1BB-39219969106F}" destId="{8FE074A9-5A78-4D83-80AC-AC35ACE55A82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A54CD065-4E86-4F63-A40C-24F23676B8D2}" type="presOf" srcId="{13524371-CA93-4D1F-8E75-52A0F4575F0A}" destId="{5575FA37-ABB6-4ECB-AE11-D66480ECA8AA}" srcOrd="1" destOrd="0" presId="urn:microsoft.com/office/officeart/2005/8/layout/orgChart1"/>
    <dgm:cxn modelId="{D04B4A28-F373-4AD9-9022-E18C68FA04C5}" type="presOf" srcId="{B4F959E9-7D46-4A1C-84FD-903E2292A820}" destId="{1E33FE55-0BAB-4365-9E27-4026C330FB45}" srcOrd="0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D949D180-2BA7-4310-8C49-8EE03F561D3D}" type="presOf" srcId="{54AFED66-961B-4124-881E-B4CDD3A52A0C}" destId="{AD99AE7F-1F32-442C-94D9-A31C78522BA7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83296120-67CD-43EF-A0F1-856B679DDC27}" type="presOf" srcId="{1D7A7960-41DB-45C6-BB41-1F7EA017494A}" destId="{C1BFF216-8565-4BCC-BA6A-0F04397729B8}" srcOrd="0" destOrd="0" presId="urn:microsoft.com/office/officeart/2005/8/layout/orgChart1"/>
    <dgm:cxn modelId="{D606E057-8298-445C-A3E3-A0C991203A6F}" type="presOf" srcId="{9131DC27-6C81-440B-ACB4-AD71834BB123}" destId="{6828C2E5-44C5-44FC-B8B2-AB0EF58AAA7D}" srcOrd="1" destOrd="0" presId="urn:microsoft.com/office/officeart/2005/8/layout/orgChart1"/>
    <dgm:cxn modelId="{08EA235F-7E2A-46A3-A2A4-A24F728A960A}" type="presOf" srcId="{3B0A7926-F29A-4905-A20F-709DF442D037}" destId="{DF2DBB6A-D06E-4D47-8F4D-64B8BB774123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F05A89BB-C985-4CE7-A38E-2B471F243EEC}" type="presParOf" srcId="{74F7F254-6A66-4E66-8536-9FA17F50A531}" destId="{1E33FE55-0BAB-4365-9E27-4026C330FB45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67990244-70AB-4C16-B3C3-510C5E7B62DB}" type="presParOf" srcId="{74F7F254-6A66-4E66-8536-9FA17F50A531}" destId="{8FE074A9-5A78-4D83-80AC-AC35ACE55A8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652965DD-975C-4FCF-8495-555E16502C9F}" type="presParOf" srcId="{74F7F254-6A66-4E66-8536-9FA17F50A531}" destId="{C1BFF216-8565-4BCC-BA6A-0F04397729B8}" srcOrd="4" destOrd="0" presId="urn:microsoft.com/office/officeart/2005/8/layout/orgChart1"/>
    <dgm:cxn modelId="{DE2FE639-A56C-4637-8515-72520A318D8E}" type="presParOf" srcId="{74F7F254-6A66-4E66-8536-9FA17F50A531}" destId="{72ADF53B-D28E-485F-8B4E-FB0C180A2CAA}" srcOrd="5" destOrd="0" presId="urn:microsoft.com/office/officeart/2005/8/layout/orgChart1"/>
    <dgm:cxn modelId="{0E2ABEAD-A78C-4D7E-9880-22D74FCD3A24}" type="presParOf" srcId="{72ADF53B-D28E-485F-8B4E-FB0C180A2CAA}" destId="{E3845F31-1B36-4B6F-A357-99EE0CFAC3AE}" srcOrd="0" destOrd="0" presId="urn:microsoft.com/office/officeart/2005/8/layout/orgChart1"/>
    <dgm:cxn modelId="{807E42CF-5D21-4326-8D2D-C4C04C9D0039}" type="presParOf" srcId="{E3845F31-1B36-4B6F-A357-99EE0CFAC3AE}" destId="{6B39D112-80D6-4452-AB88-5E3D5CCA3932}" srcOrd="0" destOrd="0" presId="urn:microsoft.com/office/officeart/2005/8/layout/orgChart1"/>
    <dgm:cxn modelId="{1BDC8C7C-5F6E-4118-A5EB-19B4D6B217F1}" type="presParOf" srcId="{E3845F31-1B36-4B6F-A357-99EE0CFAC3AE}" destId="{5575FA37-ABB6-4ECB-AE11-D66480ECA8AA}" srcOrd="1" destOrd="0" presId="urn:microsoft.com/office/officeart/2005/8/layout/orgChart1"/>
    <dgm:cxn modelId="{19C54590-97AA-46F9-9CA4-EA5F718EB090}" type="presParOf" srcId="{72ADF53B-D28E-485F-8B4E-FB0C180A2CAA}" destId="{112738A2-B2BD-4020-BDF4-423DE6B48122}" srcOrd="1" destOrd="0" presId="urn:microsoft.com/office/officeart/2005/8/layout/orgChart1"/>
    <dgm:cxn modelId="{BBA85CB0-BB7E-44A1-ABA5-64868E5126F5}" type="presParOf" srcId="{72ADF53B-D28E-485F-8B4E-FB0C180A2CAA}" destId="{D88889B1-79C0-4C94-81D6-24FAC2917CF4}" srcOrd="2" destOrd="0" presId="urn:microsoft.com/office/officeart/2005/8/layout/orgChart1"/>
    <dgm:cxn modelId="{FE5D7D30-B3EA-4CBC-9FBF-BA324B4F4892}" type="presParOf" srcId="{74F7F254-6A66-4E66-8536-9FA17F50A531}" destId="{D3BBCD16-46F3-479C-8777-A3B0A116D4A8}" srcOrd="6" destOrd="0" presId="urn:microsoft.com/office/officeart/2005/8/layout/orgChart1"/>
    <dgm:cxn modelId="{EBD998FC-E718-4FA9-A052-B19478284B72}" type="presParOf" srcId="{74F7F254-6A66-4E66-8536-9FA17F50A531}" destId="{884FF4A6-4848-4782-91A9-73B4DBB90BF3}" srcOrd="7" destOrd="0" presId="urn:microsoft.com/office/officeart/2005/8/layout/orgChart1"/>
    <dgm:cxn modelId="{81295EC2-B38D-4B88-AE89-3A1AE66678CB}" type="presParOf" srcId="{884FF4A6-4848-4782-91A9-73B4DBB90BF3}" destId="{51D6AD15-7322-4555-BEAA-8CD14D2857FE}" srcOrd="0" destOrd="0" presId="urn:microsoft.com/office/officeart/2005/8/layout/orgChart1"/>
    <dgm:cxn modelId="{1631FF1F-D1DF-4326-915F-D883D7086AA9}" type="presParOf" srcId="{51D6AD15-7322-4555-BEAA-8CD14D2857FE}" destId="{DF2DBB6A-D06E-4D47-8F4D-64B8BB774123}" srcOrd="0" destOrd="0" presId="urn:microsoft.com/office/officeart/2005/8/layout/orgChart1"/>
    <dgm:cxn modelId="{52B4C56E-547A-4B38-AD36-CC4F27E93004}" type="presParOf" srcId="{51D6AD15-7322-4555-BEAA-8CD14D2857FE}" destId="{3E72D3F7-843E-421C-B9B2-294AFF6DB68F}" srcOrd="1" destOrd="0" presId="urn:microsoft.com/office/officeart/2005/8/layout/orgChart1"/>
    <dgm:cxn modelId="{6E5FD036-76F7-484A-9F9B-EEDFC7C51D4D}" type="presParOf" srcId="{884FF4A6-4848-4782-91A9-73B4DBB90BF3}" destId="{B92543EC-BD11-4E97-8791-A1E3935E1B94}" srcOrd="1" destOrd="0" presId="urn:microsoft.com/office/officeart/2005/8/layout/orgChart1"/>
    <dgm:cxn modelId="{6740BDDF-096A-4C42-8280-78CC50ABB924}" type="presParOf" srcId="{884FF4A6-4848-4782-91A9-73B4DBB90BF3}" destId="{10428871-9034-49C4-9EA2-0FC755EF5476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3B0D6F19-5440-4589-817E-915978D1CC65}" type="presParOf" srcId="{E1F8C1EF-8F74-47A6-A556-AB3CC97F57BD}" destId="{AD99AE7F-1F32-442C-94D9-A31C78522BA7}" srcOrd="0" destOrd="0" presId="urn:microsoft.com/office/officeart/2005/8/layout/orgChart1"/>
    <dgm:cxn modelId="{E477C1DF-1816-44F7-A8A2-13FF45A2216B}" type="presParOf" srcId="{E1F8C1EF-8F74-47A6-A556-AB3CC97F57BD}" destId="{06B5877C-E8B4-4E31-B2A8-444F5AF86195}" srcOrd="1" destOrd="0" presId="urn:microsoft.com/office/officeart/2005/8/layout/orgChart1"/>
    <dgm:cxn modelId="{209DB164-9DDA-4537-8707-5A47CFDED4BB}" type="presParOf" srcId="{06B5877C-E8B4-4E31-B2A8-444F5AF86195}" destId="{91809FEC-B88C-4D1A-9155-C814370DC99B}" srcOrd="0" destOrd="0" presId="urn:microsoft.com/office/officeart/2005/8/layout/orgChart1"/>
    <dgm:cxn modelId="{8B7F1DDB-91EB-4D44-97AE-3FF1BAC6C9FF}" type="presParOf" srcId="{91809FEC-B88C-4D1A-9155-C814370DC99B}" destId="{FBB0B6A7-E701-4B49-A372-A4941CA9DA26}" srcOrd="0" destOrd="0" presId="urn:microsoft.com/office/officeart/2005/8/layout/orgChart1"/>
    <dgm:cxn modelId="{8EDBBFA9-54F6-4D0B-83D9-21E1755578EE}" type="presParOf" srcId="{91809FEC-B88C-4D1A-9155-C814370DC99B}" destId="{6828C2E5-44C5-44FC-B8B2-AB0EF58AAA7D}" srcOrd="1" destOrd="0" presId="urn:microsoft.com/office/officeart/2005/8/layout/orgChart1"/>
    <dgm:cxn modelId="{A3BD53B7-2059-4D52-B918-599109FFD899}" type="presParOf" srcId="{06B5877C-E8B4-4E31-B2A8-444F5AF86195}" destId="{FA4D1402-5386-4414-9357-38576559E022}" srcOrd="1" destOrd="0" presId="urn:microsoft.com/office/officeart/2005/8/layout/orgChart1"/>
    <dgm:cxn modelId="{8E9451DE-D568-4CE6-958F-2D3D3BD11EF1}" type="presParOf" srcId="{06B5877C-E8B4-4E31-B2A8-444F5AF86195}" destId="{2D29B66C-BDAF-4953-ABB3-BA18BBF746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Norte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44046A-AFB4-420B-8219-EC23FFC5A53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1635D3F8-4167-47F2-B812-946BF79CED5A}" type="par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AB1F53-9C98-45B7-AF8D-ED76E58501A6}" type="sib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E00F7A-3A17-47A1-9A70-E200CEF65E3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1FCECFE9-B3E0-4830-8030-90F817639FC6}" type="par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7033AB-9AEA-4EB4-BDBE-E8666F717240}" type="sib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316C92-67DE-49CC-B035-754FB8E755A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639D094A-3355-4AC6-979A-73DDC6AB30BF}" type="par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D85169-131B-4A8C-904C-2016F18FEFE3}" type="sib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F6E68D-ADC5-4CEA-AEAF-71D0E5BBABD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9AE75FAE-BF7C-45A2-9F5F-E26233299AA7}" type="par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F55A95-6FCA-4CBB-BF43-AD71AFD1CF7B}" type="sib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75B0B5-1FAE-4FD4-96B2-36FB7B779A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4D31508-4534-4FAB-8554-CCE97A293BB1}" type="par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49D0EA-48D5-4FFD-B7DB-E100DE14CC0C}" type="sib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D0A18F-EED8-4A03-BF38-8DC992C7DC2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/o</a:t>
          </a:r>
        </a:p>
      </dgm:t>
    </dgm:pt>
    <dgm:pt modelId="{55AB2BA7-5917-4B4E-9BD2-F9B8FDEF1114}" type="par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F7A2EA-1506-4F32-97B0-F9CFA4130062}" type="sib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30521" custScaleY="141147" custLinFactNeighborY="55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F7A7B99F-D207-4586-8C34-7C8CF5E19277}" type="pres">
      <dgm:prSet presAssocID="{1635D3F8-4167-47F2-B812-946BF79CED5A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65020818-03E3-4F94-BE3C-66198EC5BEB5}" type="pres">
      <dgm:prSet presAssocID="{DB44046A-AFB4-420B-8219-EC23FFC5A53E}" presName="hierRoot3" presStyleCnt="0">
        <dgm:presLayoutVars>
          <dgm:hierBranch val="init"/>
        </dgm:presLayoutVars>
      </dgm:prSet>
      <dgm:spPr/>
    </dgm:pt>
    <dgm:pt modelId="{1895639F-AA0F-424B-A432-370BD83C04E3}" type="pres">
      <dgm:prSet presAssocID="{DB44046A-AFB4-420B-8219-EC23FFC5A53E}" presName="rootComposite3" presStyleCnt="0"/>
      <dgm:spPr/>
    </dgm:pt>
    <dgm:pt modelId="{9CCDBC7F-89FB-44DF-9BEB-11F7DADA772E}" type="pres">
      <dgm:prSet presAssocID="{DB44046A-AFB4-420B-8219-EC23FFC5A53E}" presName="rootText3" presStyleLbl="asst1" presStyleIdx="0" presStyleCnt="6" custScaleX="126737" custScaleY="87740" custLinFactNeighborY="37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B3B061-236D-48E4-8EE0-214CF0BCB42E}" type="pres">
      <dgm:prSet presAssocID="{DB44046A-AFB4-420B-8219-EC23FFC5A53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E255698-2004-4205-AEFE-1F77D6594F4E}" type="pres">
      <dgm:prSet presAssocID="{DB44046A-AFB4-420B-8219-EC23FFC5A53E}" presName="hierChild6" presStyleCnt="0"/>
      <dgm:spPr/>
    </dgm:pt>
    <dgm:pt modelId="{58633AAF-AA96-44DF-9CEC-D0105737F0D3}" type="pres">
      <dgm:prSet presAssocID="{DB44046A-AFB4-420B-8219-EC23FFC5A53E}" presName="hierChild7" presStyleCnt="0"/>
      <dgm:spPr/>
    </dgm:pt>
    <dgm:pt modelId="{0A9EB520-5EDB-4F68-B422-A576F5E697C7}" type="pres">
      <dgm:prSet presAssocID="{1FCECFE9-B3E0-4830-8030-90F817639FC6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675F0F7B-0F8A-468C-A82E-5545C8213971}" type="pres">
      <dgm:prSet presAssocID="{CDE00F7A-3A17-47A1-9A70-E200CEF65E3F}" presName="hierRoot3" presStyleCnt="0">
        <dgm:presLayoutVars>
          <dgm:hierBranch val="init"/>
        </dgm:presLayoutVars>
      </dgm:prSet>
      <dgm:spPr/>
    </dgm:pt>
    <dgm:pt modelId="{461064DB-D34B-4063-A08E-F4E7E89084AE}" type="pres">
      <dgm:prSet presAssocID="{CDE00F7A-3A17-47A1-9A70-E200CEF65E3F}" presName="rootComposite3" presStyleCnt="0"/>
      <dgm:spPr/>
    </dgm:pt>
    <dgm:pt modelId="{D9027517-B892-4EAB-9918-3FD4100949F5}" type="pres">
      <dgm:prSet presAssocID="{CDE00F7A-3A17-47A1-9A70-E200CEF65E3F}" presName="rootText3" presStyleLbl="asst1" presStyleIdx="1" presStyleCnt="6" custScaleX="126737" custScaleY="87740" custLinFactNeighborY="37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1BCA50-CA2A-4950-8000-A1DA50D5D351}" type="pres">
      <dgm:prSet presAssocID="{CDE00F7A-3A17-47A1-9A70-E200CEF65E3F}" presName="rootConnector3" presStyleLbl="asst1" presStyleIdx="1" presStyleCnt="6"/>
      <dgm:spPr/>
      <dgm:t>
        <a:bodyPr/>
        <a:lstStyle/>
        <a:p>
          <a:endParaRPr lang="es-ES"/>
        </a:p>
      </dgm:t>
    </dgm:pt>
    <dgm:pt modelId="{7AA6D9BF-1BEB-49A9-B701-A493D1F74569}" type="pres">
      <dgm:prSet presAssocID="{CDE00F7A-3A17-47A1-9A70-E200CEF65E3F}" presName="hierChild6" presStyleCnt="0"/>
      <dgm:spPr/>
    </dgm:pt>
    <dgm:pt modelId="{2FD26772-600D-448D-895B-969825741FC7}" type="pres">
      <dgm:prSet presAssocID="{CDE00F7A-3A17-47A1-9A70-E200CEF65E3F}" presName="hierChild7" presStyleCnt="0"/>
      <dgm:spPr/>
    </dgm:pt>
    <dgm:pt modelId="{7A3C93DE-A0D9-4F0E-8783-655B61E937ED}" type="pres">
      <dgm:prSet presAssocID="{639D094A-3355-4AC6-979A-73DDC6AB30B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D37EB3D-723F-4786-A12E-738BF3A9167A}" type="pres">
      <dgm:prSet presAssocID="{28316C92-67DE-49CC-B035-754FB8E755A6}" presName="hierRoot3" presStyleCnt="0">
        <dgm:presLayoutVars>
          <dgm:hierBranch val="init"/>
        </dgm:presLayoutVars>
      </dgm:prSet>
      <dgm:spPr/>
    </dgm:pt>
    <dgm:pt modelId="{FCD466B2-9547-4D4F-AB46-E694BF53EA62}" type="pres">
      <dgm:prSet presAssocID="{28316C92-67DE-49CC-B035-754FB8E755A6}" presName="rootComposite3" presStyleCnt="0"/>
      <dgm:spPr/>
    </dgm:pt>
    <dgm:pt modelId="{1884A974-E963-4791-9EDD-D6BDABAF18B8}" type="pres">
      <dgm:prSet presAssocID="{28316C92-67DE-49CC-B035-754FB8E755A6}" presName="rootText3" presStyleLbl="asst1" presStyleIdx="2" presStyleCnt="6" custScaleX="126737" custScaleY="87740" custLinFactNeighborY="10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8EC0B1-2703-4A1A-AC9B-0DB5F509AA21}" type="pres">
      <dgm:prSet presAssocID="{28316C92-67DE-49CC-B035-754FB8E755A6}" presName="rootConnector3" presStyleLbl="asst1" presStyleIdx="2" presStyleCnt="6"/>
      <dgm:spPr/>
      <dgm:t>
        <a:bodyPr/>
        <a:lstStyle/>
        <a:p>
          <a:endParaRPr lang="es-ES"/>
        </a:p>
      </dgm:t>
    </dgm:pt>
    <dgm:pt modelId="{C77EA094-861D-4B33-9DF7-73D663518051}" type="pres">
      <dgm:prSet presAssocID="{28316C92-67DE-49CC-B035-754FB8E755A6}" presName="hierChild6" presStyleCnt="0"/>
      <dgm:spPr/>
    </dgm:pt>
    <dgm:pt modelId="{5121AAFE-A9F1-4869-A78F-71C3E945D351}" type="pres">
      <dgm:prSet presAssocID="{28316C92-67DE-49CC-B035-754FB8E755A6}" presName="hierChild7" presStyleCnt="0"/>
      <dgm:spPr/>
    </dgm:pt>
    <dgm:pt modelId="{052576CD-931D-49E0-ADB4-E8096CF90296}" type="pres">
      <dgm:prSet presAssocID="{9AE75FAE-BF7C-45A2-9F5F-E26233299AA7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0C6DF13-1281-4439-97F0-4E54C0EE72AC}" type="pres">
      <dgm:prSet presAssocID="{F5F6E68D-ADC5-4CEA-AEAF-71D0E5BBABDE}" presName="hierRoot3" presStyleCnt="0">
        <dgm:presLayoutVars>
          <dgm:hierBranch val="init"/>
        </dgm:presLayoutVars>
      </dgm:prSet>
      <dgm:spPr/>
    </dgm:pt>
    <dgm:pt modelId="{7D06E561-14D0-4ECD-AAE2-27622819869C}" type="pres">
      <dgm:prSet presAssocID="{F5F6E68D-ADC5-4CEA-AEAF-71D0E5BBABDE}" presName="rootComposite3" presStyleCnt="0"/>
      <dgm:spPr/>
    </dgm:pt>
    <dgm:pt modelId="{7C118DF8-48A5-4776-B3C4-DC6F6F08E949}" type="pres">
      <dgm:prSet presAssocID="{F5F6E68D-ADC5-4CEA-AEAF-71D0E5BBABDE}" presName="rootText3" presStyleLbl="asst1" presStyleIdx="3" presStyleCnt="6" custScaleX="126737" custScaleY="87740" custLinFactNeighborY="10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4DAF1F-94D2-489E-BDF3-412A9294A02D}" type="pres">
      <dgm:prSet presAssocID="{F5F6E68D-ADC5-4CEA-AEAF-71D0E5BBABDE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95923CC-1AC7-48FD-BE7B-BB33B7362EFF}" type="pres">
      <dgm:prSet presAssocID="{F5F6E68D-ADC5-4CEA-AEAF-71D0E5BBABDE}" presName="hierChild6" presStyleCnt="0"/>
      <dgm:spPr/>
    </dgm:pt>
    <dgm:pt modelId="{8A5C574E-E27D-4180-BBAA-88BEE4B08E6C}" type="pres">
      <dgm:prSet presAssocID="{F5F6E68D-ADC5-4CEA-AEAF-71D0E5BBABDE}" presName="hierChild7" presStyleCnt="0"/>
      <dgm:spPr/>
    </dgm:pt>
    <dgm:pt modelId="{7804951D-2252-4FDA-A458-AC32BE5A47B6}" type="pres">
      <dgm:prSet presAssocID="{A4D31508-4534-4FAB-8554-CCE97A293BB1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D05B5F6-53FE-4743-BFAE-15B50F994823}" type="pres">
      <dgm:prSet presAssocID="{B975B0B5-1FAE-4FD4-96B2-36FB7B779AA0}" presName="hierRoot3" presStyleCnt="0">
        <dgm:presLayoutVars>
          <dgm:hierBranch val="init"/>
        </dgm:presLayoutVars>
      </dgm:prSet>
      <dgm:spPr/>
    </dgm:pt>
    <dgm:pt modelId="{5AA33D48-2455-4268-8272-21C6477A3A7C}" type="pres">
      <dgm:prSet presAssocID="{B975B0B5-1FAE-4FD4-96B2-36FB7B779AA0}" presName="rootComposite3" presStyleCnt="0"/>
      <dgm:spPr/>
    </dgm:pt>
    <dgm:pt modelId="{4503E853-F71D-4E62-A092-3F2CC9C1E7D7}" type="pres">
      <dgm:prSet presAssocID="{B975B0B5-1FAE-4FD4-96B2-36FB7B779AA0}" presName="rootText3" presStyleLbl="asst1" presStyleIdx="4" presStyleCnt="6" custScaleX="126737" custScaleY="87740" custLinFactNeighborX="-275" custLinFactNeighborY="-16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73FF2-FE17-4438-A476-17F76A31DF91}" type="pres">
      <dgm:prSet presAssocID="{B975B0B5-1FAE-4FD4-96B2-36FB7B779AA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52237EF-FE24-4990-ADAC-D043203C8A1B}" type="pres">
      <dgm:prSet presAssocID="{B975B0B5-1FAE-4FD4-96B2-36FB7B779AA0}" presName="hierChild6" presStyleCnt="0"/>
      <dgm:spPr/>
    </dgm:pt>
    <dgm:pt modelId="{BE62F99C-9AF0-443B-9734-9528C1FFC913}" type="pres">
      <dgm:prSet presAssocID="{B975B0B5-1FAE-4FD4-96B2-36FB7B779AA0}" presName="hierChild7" presStyleCnt="0"/>
      <dgm:spPr/>
    </dgm:pt>
    <dgm:pt modelId="{145CC74F-1059-40D8-87E3-EE13FB010104}" type="pres">
      <dgm:prSet presAssocID="{55AB2BA7-5917-4B4E-9BD2-F9B8FDEF111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E6DA16E-492B-4403-BD29-41D336A6E7E4}" type="pres">
      <dgm:prSet presAssocID="{FCD0A18F-EED8-4A03-BF38-8DC992C7DC2D}" presName="hierRoot3" presStyleCnt="0">
        <dgm:presLayoutVars>
          <dgm:hierBranch val="init"/>
        </dgm:presLayoutVars>
      </dgm:prSet>
      <dgm:spPr/>
    </dgm:pt>
    <dgm:pt modelId="{1FF1DCC7-F3B9-4E00-B358-037AE4A98A38}" type="pres">
      <dgm:prSet presAssocID="{FCD0A18F-EED8-4A03-BF38-8DC992C7DC2D}" presName="rootComposite3" presStyleCnt="0"/>
      <dgm:spPr/>
    </dgm:pt>
    <dgm:pt modelId="{49838C80-9FA2-458C-B01C-CBD228C99148}" type="pres">
      <dgm:prSet presAssocID="{FCD0A18F-EED8-4A03-BF38-8DC992C7DC2D}" presName="rootText3" presStyleLbl="asst1" presStyleIdx="5" presStyleCnt="6" custScaleX="126737" custScaleY="87740" custLinFactNeighborX="1932" custLinFactNeighborY="-16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989470-5FB5-4F96-AAE5-5126A36C270B}" type="pres">
      <dgm:prSet presAssocID="{FCD0A18F-EED8-4A03-BF38-8DC992C7DC2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4330C62-13A5-486F-B421-B0836A7D9954}" type="pres">
      <dgm:prSet presAssocID="{FCD0A18F-EED8-4A03-BF38-8DC992C7DC2D}" presName="hierChild6" presStyleCnt="0"/>
      <dgm:spPr/>
    </dgm:pt>
    <dgm:pt modelId="{716A7871-809E-4895-819C-0FCA489D9C9E}" type="pres">
      <dgm:prSet presAssocID="{FCD0A18F-EED8-4A03-BF38-8DC992C7DC2D}" presName="hierChild7" presStyleCnt="0"/>
      <dgm:spPr/>
    </dgm:pt>
  </dgm:ptLst>
  <dgm:cxnLst>
    <dgm:cxn modelId="{54B75A18-60CD-4FB6-A207-E2BBD5531E41}" type="presOf" srcId="{28316C92-67DE-49CC-B035-754FB8E755A6}" destId="{7F8EC0B1-2703-4A1A-AC9B-0DB5F509AA21}" srcOrd="1" destOrd="0" presId="urn:microsoft.com/office/officeart/2005/8/layout/orgChart1"/>
    <dgm:cxn modelId="{3A309164-B9CB-4480-81A6-84F8A3CFCD37}" type="presOf" srcId="{DB44046A-AFB4-420B-8219-EC23FFC5A53E}" destId="{9CCDBC7F-89FB-44DF-9BEB-11F7DADA772E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7D13E03A-4A50-48BB-B1FA-3E0BDA606E15}" srcId="{1401E2A0-0DAA-4D1D-8F59-F4A5A392D66B}" destId="{DB44046A-AFB4-420B-8219-EC23FFC5A53E}" srcOrd="0" destOrd="0" parTransId="{1635D3F8-4167-47F2-B812-946BF79CED5A}" sibTransId="{5AAB1F53-9C98-45B7-AF8D-ED76E58501A6}"/>
    <dgm:cxn modelId="{0DF2E80D-90E3-40B6-AE2A-014CAC13011F}" type="presOf" srcId="{1FCECFE9-B3E0-4830-8030-90F817639FC6}" destId="{0A9EB520-5EDB-4F68-B422-A576F5E697C7}" srcOrd="0" destOrd="0" presId="urn:microsoft.com/office/officeart/2005/8/layout/orgChart1"/>
    <dgm:cxn modelId="{BCBDCBF8-87CB-4223-A0E4-BEAF51436113}" type="presOf" srcId="{28316C92-67DE-49CC-B035-754FB8E755A6}" destId="{1884A974-E963-4791-9EDD-D6BDABAF18B8}" srcOrd="0" destOrd="0" presId="urn:microsoft.com/office/officeart/2005/8/layout/orgChart1"/>
    <dgm:cxn modelId="{BD4D9FAC-72F7-4675-BAE3-50F640AF5318}" type="presOf" srcId="{B975B0B5-1FAE-4FD4-96B2-36FB7B779AA0}" destId="{4503E853-F71D-4E62-A092-3F2CC9C1E7D7}" srcOrd="0" destOrd="0" presId="urn:microsoft.com/office/officeart/2005/8/layout/orgChart1"/>
    <dgm:cxn modelId="{DE9DFB0B-3D01-4FCF-BA39-5DA410F66D6E}" srcId="{1401E2A0-0DAA-4D1D-8F59-F4A5A392D66B}" destId="{CDE00F7A-3A17-47A1-9A70-E200CEF65E3F}" srcOrd="1" destOrd="0" parTransId="{1FCECFE9-B3E0-4830-8030-90F817639FC6}" sibTransId="{3E7033AB-9AEA-4EB4-BDBE-E8666F717240}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BF2AE6DC-572E-4ABC-9472-F95DCDA2742E}" type="presOf" srcId="{DB44046A-AFB4-420B-8219-EC23FFC5A53E}" destId="{E6B3B061-236D-48E4-8EE0-214CF0BCB42E}" srcOrd="1" destOrd="0" presId="urn:microsoft.com/office/officeart/2005/8/layout/orgChart1"/>
    <dgm:cxn modelId="{162E3F11-A904-4AC1-92B3-EDDC19896976}" srcId="{1401E2A0-0DAA-4D1D-8F59-F4A5A392D66B}" destId="{B975B0B5-1FAE-4FD4-96B2-36FB7B779AA0}" srcOrd="4" destOrd="0" parTransId="{A4D31508-4534-4FAB-8554-CCE97A293BB1}" sibTransId="{E249D0EA-48D5-4FFD-B7DB-E100DE14CC0C}"/>
    <dgm:cxn modelId="{8A2A55BF-471B-49D1-A201-E7B8FCB7C31D}" type="presOf" srcId="{FCD0A18F-EED8-4A03-BF38-8DC992C7DC2D}" destId="{8A989470-5FB5-4F96-AAE5-5126A36C270B}" srcOrd="1" destOrd="0" presId="urn:microsoft.com/office/officeart/2005/8/layout/orgChart1"/>
    <dgm:cxn modelId="{7FBB457C-8850-4C29-AEE5-76AD13FDCE74}" type="presOf" srcId="{9AE75FAE-BF7C-45A2-9F5F-E26233299AA7}" destId="{052576CD-931D-49E0-ADB4-E8096CF90296}" srcOrd="0" destOrd="0" presId="urn:microsoft.com/office/officeart/2005/8/layout/orgChart1"/>
    <dgm:cxn modelId="{71A2D9D4-95AC-4987-A3B9-D34C3354DAE0}" type="presOf" srcId="{CDE00F7A-3A17-47A1-9A70-E200CEF65E3F}" destId="{D9027517-B892-4EAB-9918-3FD4100949F5}" srcOrd="0" destOrd="0" presId="urn:microsoft.com/office/officeart/2005/8/layout/orgChart1"/>
    <dgm:cxn modelId="{4B7F5604-25B4-4688-86D5-F71AFF74792D}" type="presOf" srcId="{FCD0A18F-EED8-4A03-BF38-8DC992C7DC2D}" destId="{49838C80-9FA2-458C-B01C-CBD228C99148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6B118F00-0CB0-405B-8DFC-40B7BE654FFF}" srcId="{1401E2A0-0DAA-4D1D-8F59-F4A5A392D66B}" destId="{FCD0A18F-EED8-4A03-BF38-8DC992C7DC2D}" srcOrd="5" destOrd="0" parTransId="{55AB2BA7-5917-4B4E-9BD2-F9B8FDEF1114}" sibTransId="{75F7A2EA-1506-4F32-97B0-F9CFA4130062}"/>
    <dgm:cxn modelId="{70A8CECD-0384-45B1-8D1F-95E2774D61FD}" srcId="{1401E2A0-0DAA-4D1D-8F59-F4A5A392D66B}" destId="{28316C92-67DE-49CC-B035-754FB8E755A6}" srcOrd="2" destOrd="0" parTransId="{639D094A-3355-4AC6-979A-73DDC6AB30BF}" sibTransId="{A6D85169-131B-4A8C-904C-2016F18FEFE3}"/>
    <dgm:cxn modelId="{C1271994-8C4A-4280-AE87-C0CD031C8ACE}" type="presOf" srcId="{CDE00F7A-3A17-47A1-9A70-E200CEF65E3F}" destId="{661BCA50-CA2A-4950-8000-A1DA50D5D351}" srcOrd="1" destOrd="0" presId="urn:microsoft.com/office/officeart/2005/8/layout/orgChart1"/>
    <dgm:cxn modelId="{5D96D7D7-D185-42C3-BB19-95F6124EEE75}" type="presOf" srcId="{639D094A-3355-4AC6-979A-73DDC6AB30BF}" destId="{7A3C93DE-A0D9-4F0E-8783-655B61E937ED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95F337B5-DC74-4655-8841-916B0E3000B5}" type="presOf" srcId="{F5F6E68D-ADC5-4CEA-AEAF-71D0E5BBABDE}" destId="{6E4DAF1F-94D2-489E-BDF3-412A9294A02D}" srcOrd="1" destOrd="0" presId="urn:microsoft.com/office/officeart/2005/8/layout/orgChart1"/>
    <dgm:cxn modelId="{3BEA0122-8EED-4CE5-95AB-596A4F9CEEBC}" type="presOf" srcId="{55AB2BA7-5917-4B4E-9BD2-F9B8FDEF1114}" destId="{145CC74F-1059-40D8-87E3-EE13FB010104}" srcOrd="0" destOrd="0" presId="urn:microsoft.com/office/officeart/2005/8/layout/orgChart1"/>
    <dgm:cxn modelId="{8BDAFCB3-139A-45F5-A7E2-B273671D6D0B}" srcId="{1401E2A0-0DAA-4D1D-8F59-F4A5A392D66B}" destId="{F5F6E68D-ADC5-4CEA-AEAF-71D0E5BBABDE}" srcOrd="3" destOrd="0" parTransId="{9AE75FAE-BF7C-45A2-9F5F-E26233299AA7}" sibTransId="{18F55A95-6FCA-4CBB-BF43-AD71AFD1CF7B}"/>
    <dgm:cxn modelId="{1B2C6ABA-8D81-4292-9094-08E34C91A58D}" type="presOf" srcId="{A4D31508-4534-4FAB-8554-CCE97A293BB1}" destId="{7804951D-2252-4FDA-A458-AC32BE5A47B6}" srcOrd="0" destOrd="0" presId="urn:microsoft.com/office/officeart/2005/8/layout/orgChart1"/>
    <dgm:cxn modelId="{6E45597A-0218-4169-84C8-054FDD6FF839}" type="presOf" srcId="{1635D3F8-4167-47F2-B812-946BF79CED5A}" destId="{F7A7B99F-D207-4586-8C34-7C8CF5E19277}" srcOrd="0" destOrd="0" presId="urn:microsoft.com/office/officeart/2005/8/layout/orgChart1"/>
    <dgm:cxn modelId="{E77A8601-5A19-4F1D-8215-41629C781C71}" type="presOf" srcId="{B975B0B5-1FAE-4FD4-96B2-36FB7B779AA0}" destId="{7AE73FF2-FE17-4438-A476-17F76A31DF91}" srcOrd="1" destOrd="0" presId="urn:microsoft.com/office/officeart/2005/8/layout/orgChart1"/>
    <dgm:cxn modelId="{AAF3F553-C044-4CE2-8608-258002F57C1A}" type="presOf" srcId="{F5F6E68D-ADC5-4CEA-AEAF-71D0E5BBABDE}" destId="{7C118DF8-48A5-4776-B3C4-DC6F6F08E949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14ABE713-AC51-4142-BF71-F898B5F561F1}" type="presParOf" srcId="{E1F8C1EF-8F74-47A6-A556-AB3CC97F57BD}" destId="{F7A7B99F-D207-4586-8C34-7C8CF5E19277}" srcOrd="0" destOrd="0" presId="urn:microsoft.com/office/officeart/2005/8/layout/orgChart1"/>
    <dgm:cxn modelId="{C7277140-95C0-45D3-B389-90944968FDAC}" type="presParOf" srcId="{E1F8C1EF-8F74-47A6-A556-AB3CC97F57BD}" destId="{65020818-03E3-4F94-BE3C-66198EC5BEB5}" srcOrd="1" destOrd="0" presId="urn:microsoft.com/office/officeart/2005/8/layout/orgChart1"/>
    <dgm:cxn modelId="{3F796F82-E9B0-4802-81FB-111EF0B8562A}" type="presParOf" srcId="{65020818-03E3-4F94-BE3C-66198EC5BEB5}" destId="{1895639F-AA0F-424B-A432-370BD83C04E3}" srcOrd="0" destOrd="0" presId="urn:microsoft.com/office/officeart/2005/8/layout/orgChart1"/>
    <dgm:cxn modelId="{DA6D943C-52FF-435B-8132-5BD179C96451}" type="presParOf" srcId="{1895639F-AA0F-424B-A432-370BD83C04E3}" destId="{9CCDBC7F-89FB-44DF-9BEB-11F7DADA772E}" srcOrd="0" destOrd="0" presId="urn:microsoft.com/office/officeart/2005/8/layout/orgChart1"/>
    <dgm:cxn modelId="{731DBC81-46AD-4ACD-B4A8-1CC8152A1624}" type="presParOf" srcId="{1895639F-AA0F-424B-A432-370BD83C04E3}" destId="{E6B3B061-236D-48E4-8EE0-214CF0BCB42E}" srcOrd="1" destOrd="0" presId="urn:microsoft.com/office/officeart/2005/8/layout/orgChart1"/>
    <dgm:cxn modelId="{8A1AC64F-E235-40EC-A124-020C257FBDBA}" type="presParOf" srcId="{65020818-03E3-4F94-BE3C-66198EC5BEB5}" destId="{3E255698-2004-4205-AEFE-1F77D6594F4E}" srcOrd="1" destOrd="0" presId="urn:microsoft.com/office/officeart/2005/8/layout/orgChart1"/>
    <dgm:cxn modelId="{14669268-887D-4837-AFF0-C95BB017590C}" type="presParOf" srcId="{65020818-03E3-4F94-BE3C-66198EC5BEB5}" destId="{58633AAF-AA96-44DF-9CEC-D0105737F0D3}" srcOrd="2" destOrd="0" presId="urn:microsoft.com/office/officeart/2005/8/layout/orgChart1"/>
    <dgm:cxn modelId="{653E250B-EF85-4B12-B54D-7EFB6297DF54}" type="presParOf" srcId="{E1F8C1EF-8F74-47A6-A556-AB3CC97F57BD}" destId="{0A9EB520-5EDB-4F68-B422-A576F5E697C7}" srcOrd="2" destOrd="0" presId="urn:microsoft.com/office/officeart/2005/8/layout/orgChart1"/>
    <dgm:cxn modelId="{7BEC0412-D04C-470D-8427-F8937D5B4303}" type="presParOf" srcId="{E1F8C1EF-8F74-47A6-A556-AB3CC97F57BD}" destId="{675F0F7B-0F8A-468C-A82E-5545C8213971}" srcOrd="3" destOrd="0" presId="urn:microsoft.com/office/officeart/2005/8/layout/orgChart1"/>
    <dgm:cxn modelId="{9D582B37-8442-493D-850C-8BE1FE4C7CDB}" type="presParOf" srcId="{675F0F7B-0F8A-468C-A82E-5545C8213971}" destId="{461064DB-D34B-4063-A08E-F4E7E89084AE}" srcOrd="0" destOrd="0" presId="urn:microsoft.com/office/officeart/2005/8/layout/orgChart1"/>
    <dgm:cxn modelId="{7B792576-986D-41E1-B188-F489F4A47DD7}" type="presParOf" srcId="{461064DB-D34B-4063-A08E-F4E7E89084AE}" destId="{D9027517-B892-4EAB-9918-3FD4100949F5}" srcOrd="0" destOrd="0" presId="urn:microsoft.com/office/officeart/2005/8/layout/orgChart1"/>
    <dgm:cxn modelId="{308FC051-23CC-4FA7-84F0-CFB5AC2F5C3C}" type="presParOf" srcId="{461064DB-D34B-4063-A08E-F4E7E89084AE}" destId="{661BCA50-CA2A-4950-8000-A1DA50D5D351}" srcOrd="1" destOrd="0" presId="urn:microsoft.com/office/officeart/2005/8/layout/orgChart1"/>
    <dgm:cxn modelId="{8341D5DD-D256-4FDA-B07E-5DF60E13CC6A}" type="presParOf" srcId="{675F0F7B-0F8A-468C-A82E-5545C8213971}" destId="{7AA6D9BF-1BEB-49A9-B701-A493D1F74569}" srcOrd="1" destOrd="0" presId="urn:microsoft.com/office/officeart/2005/8/layout/orgChart1"/>
    <dgm:cxn modelId="{7E796163-EF57-4285-AAF0-0743AE5CEF64}" type="presParOf" srcId="{675F0F7B-0F8A-468C-A82E-5545C8213971}" destId="{2FD26772-600D-448D-895B-969825741FC7}" srcOrd="2" destOrd="0" presId="urn:microsoft.com/office/officeart/2005/8/layout/orgChart1"/>
    <dgm:cxn modelId="{D15BF2FC-6493-4FA6-8343-C0C76DD54219}" type="presParOf" srcId="{E1F8C1EF-8F74-47A6-A556-AB3CC97F57BD}" destId="{7A3C93DE-A0D9-4F0E-8783-655B61E937ED}" srcOrd="4" destOrd="0" presId="urn:microsoft.com/office/officeart/2005/8/layout/orgChart1"/>
    <dgm:cxn modelId="{A4C0753E-9D60-4336-AE7D-493B00FF3C0C}" type="presParOf" srcId="{E1F8C1EF-8F74-47A6-A556-AB3CC97F57BD}" destId="{3D37EB3D-723F-4786-A12E-738BF3A9167A}" srcOrd="5" destOrd="0" presId="urn:microsoft.com/office/officeart/2005/8/layout/orgChart1"/>
    <dgm:cxn modelId="{F88B9D84-4AD1-4C83-AAAD-3FE3A6F1F9BE}" type="presParOf" srcId="{3D37EB3D-723F-4786-A12E-738BF3A9167A}" destId="{FCD466B2-9547-4D4F-AB46-E694BF53EA62}" srcOrd="0" destOrd="0" presId="urn:microsoft.com/office/officeart/2005/8/layout/orgChart1"/>
    <dgm:cxn modelId="{681A9B8F-3501-49BA-92C7-AC5E77459F83}" type="presParOf" srcId="{FCD466B2-9547-4D4F-AB46-E694BF53EA62}" destId="{1884A974-E963-4791-9EDD-D6BDABAF18B8}" srcOrd="0" destOrd="0" presId="urn:microsoft.com/office/officeart/2005/8/layout/orgChart1"/>
    <dgm:cxn modelId="{B2B810FE-7FB4-435E-A759-DC996B87B7CC}" type="presParOf" srcId="{FCD466B2-9547-4D4F-AB46-E694BF53EA62}" destId="{7F8EC0B1-2703-4A1A-AC9B-0DB5F509AA21}" srcOrd="1" destOrd="0" presId="urn:microsoft.com/office/officeart/2005/8/layout/orgChart1"/>
    <dgm:cxn modelId="{4EB0CF0B-88F8-4510-9CC9-FA6016CEE382}" type="presParOf" srcId="{3D37EB3D-723F-4786-A12E-738BF3A9167A}" destId="{C77EA094-861D-4B33-9DF7-73D663518051}" srcOrd="1" destOrd="0" presId="urn:microsoft.com/office/officeart/2005/8/layout/orgChart1"/>
    <dgm:cxn modelId="{7C15BD28-AC6D-4251-9154-2CE3EF89F0E3}" type="presParOf" srcId="{3D37EB3D-723F-4786-A12E-738BF3A9167A}" destId="{5121AAFE-A9F1-4869-A78F-71C3E945D351}" srcOrd="2" destOrd="0" presId="urn:microsoft.com/office/officeart/2005/8/layout/orgChart1"/>
    <dgm:cxn modelId="{536FE81D-F433-4698-BD9E-BF34F7AAC0DF}" type="presParOf" srcId="{E1F8C1EF-8F74-47A6-A556-AB3CC97F57BD}" destId="{052576CD-931D-49E0-ADB4-E8096CF90296}" srcOrd="6" destOrd="0" presId="urn:microsoft.com/office/officeart/2005/8/layout/orgChart1"/>
    <dgm:cxn modelId="{DC87709D-68EE-4E3D-933E-DE3043382840}" type="presParOf" srcId="{E1F8C1EF-8F74-47A6-A556-AB3CC97F57BD}" destId="{B0C6DF13-1281-4439-97F0-4E54C0EE72AC}" srcOrd="7" destOrd="0" presId="urn:microsoft.com/office/officeart/2005/8/layout/orgChart1"/>
    <dgm:cxn modelId="{2AB35F50-A33F-438D-9CF2-5E8BB22895AE}" type="presParOf" srcId="{B0C6DF13-1281-4439-97F0-4E54C0EE72AC}" destId="{7D06E561-14D0-4ECD-AAE2-27622819869C}" srcOrd="0" destOrd="0" presId="urn:microsoft.com/office/officeart/2005/8/layout/orgChart1"/>
    <dgm:cxn modelId="{2B41266F-2CA2-4646-AA2D-E9AFB46086FD}" type="presParOf" srcId="{7D06E561-14D0-4ECD-AAE2-27622819869C}" destId="{7C118DF8-48A5-4776-B3C4-DC6F6F08E949}" srcOrd="0" destOrd="0" presId="urn:microsoft.com/office/officeart/2005/8/layout/orgChart1"/>
    <dgm:cxn modelId="{7E01E1B3-D152-42AD-9292-49513EE0F303}" type="presParOf" srcId="{7D06E561-14D0-4ECD-AAE2-27622819869C}" destId="{6E4DAF1F-94D2-489E-BDF3-412A9294A02D}" srcOrd="1" destOrd="0" presId="urn:microsoft.com/office/officeart/2005/8/layout/orgChart1"/>
    <dgm:cxn modelId="{266570B3-77D8-4E88-9E3A-F81F3AA8B369}" type="presParOf" srcId="{B0C6DF13-1281-4439-97F0-4E54C0EE72AC}" destId="{C95923CC-1AC7-48FD-BE7B-BB33B7362EFF}" srcOrd="1" destOrd="0" presId="urn:microsoft.com/office/officeart/2005/8/layout/orgChart1"/>
    <dgm:cxn modelId="{3D104E4A-28E9-40E5-9C2F-59D2EFFB9EAA}" type="presParOf" srcId="{B0C6DF13-1281-4439-97F0-4E54C0EE72AC}" destId="{8A5C574E-E27D-4180-BBAA-88BEE4B08E6C}" srcOrd="2" destOrd="0" presId="urn:microsoft.com/office/officeart/2005/8/layout/orgChart1"/>
    <dgm:cxn modelId="{56D477BC-D16B-4049-8F1E-21698C044DE1}" type="presParOf" srcId="{E1F8C1EF-8F74-47A6-A556-AB3CC97F57BD}" destId="{7804951D-2252-4FDA-A458-AC32BE5A47B6}" srcOrd="8" destOrd="0" presId="urn:microsoft.com/office/officeart/2005/8/layout/orgChart1"/>
    <dgm:cxn modelId="{213363BE-9CFD-4C2B-91C3-3789F953FABE}" type="presParOf" srcId="{E1F8C1EF-8F74-47A6-A556-AB3CC97F57BD}" destId="{CD05B5F6-53FE-4743-BFAE-15B50F994823}" srcOrd="9" destOrd="0" presId="urn:microsoft.com/office/officeart/2005/8/layout/orgChart1"/>
    <dgm:cxn modelId="{6F6C4C2F-EDB8-463C-AFBC-09F75ECBFEA1}" type="presParOf" srcId="{CD05B5F6-53FE-4743-BFAE-15B50F994823}" destId="{5AA33D48-2455-4268-8272-21C6477A3A7C}" srcOrd="0" destOrd="0" presId="urn:microsoft.com/office/officeart/2005/8/layout/orgChart1"/>
    <dgm:cxn modelId="{A10F2326-0D04-4C93-999A-D44E8E28E5EF}" type="presParOf" srcId="{5AA33D48-2455-4268-8272-21C6477A3A7C}" destId="{4503E853-F71D-4E62-A092-3F2CC9C1E7D7}" srcOrd="0" destOrd="0" presId="urn:microsoft.com/office/officeart/2005/8/layout/orgChart1"/>
    <dgm:cxn modelId="{32EEA7B1-4EC6-4B25-A74E-ABC3DB256D7C}" type="presParOf" srcId="{5AA33D48-2455-4268-8272-21C6477A3A7C}" destId="{7AE73FF2-FE17-4438-A476-17F76A31DF91}" srcOrd="1" destOrd="0" presId="urn:microsoft.com/office/officeart/2005/8/layout/orgChart1"/>
    <dgm:cxn modelId="{CE52BAEB-CD81-44AA-9853-8C4570CFD498}" type="presParOf" srcId="{CD05B5F6-53FE-4743-BFAE-15B50F994823}" destId="{C52237EF-FE24-4990-ADAC-D043203C8A1B}" srcOrd="1" destOrd="0" presId="urn:microsoft.com/office/officeart/2005/8/layout/orgChart1"/>
    <dgm:cxn modelId="{CFA4635A-8FAD-4111-ACDC-AF4313980777}" type="presParOf" srcId="{CD05B5F6-53FE-4743-BFAE-15B50F994823}" destId="{BE62F99C-9AF0-443B-9734-9528C1FFC913}" srcOrd="2" destOrd="0" presId="urn:microsoft.com/office/officeart/2005/8/layout/orgChart1"/>
    <dgm:cxn modelId="{8BAD4A75-2271-4B1C-AFEA-AE6F09D9316D}" type="presParOf" srcId="{E1F8C1EF-8F74-47A6-A556-AB3CC97F57BD}" destId="{145CC74F-1059-40D8-87E3-EE13FB010104}" srcOrd="10" destOrd="0" presId="urn:microsoft.com/office/officeart/2005/8/layout/orgChart1"/>
    <dgm:cxn modelId="{EC9140F7-F039-49E8-ACF4-36D61963C144}" type="presParOf" srcId="{E1F8C1EF-8F74-47A6-A556-AB3CC97F57BD}" destId="{6E6DA16E-492B-4403-BD29-41D336A6E7E4}" srcOrd="11" destOrd="0" presId="urn:microsoft.com/office/officeart/2005/8/layout/orgChart1"/>
    <dgm:cxn modelId="{DD3D0FDC-7F54-4E2C-9348-CD9D5B5FF6A8}" type="presParOf" srcId="{6E6DA16E-492B-4403-BD29-41D336A6E7E4}" destId="{1FF1DCC7-F3B9-4E00-B358-037AE4A98A38}" srcOrd="0" destOrd="0" presId="urn:microsoft.com/office/officeart/2005/8/layout/orgChart1"/>
    <dgm:cxn modelId="{6E1AFB21-9808-450D-B4CB-1D854B36D439}" type="presParOf" srcId="{1FF1DCC7-F3B9-4E00-B358-037AE4A98A38}" destId="{49838C80-9FA2-458C-B01C-CBD228C99148}" srcOrd="0" destOrd="0" presId="urn:microsoft.com/office/officeart/2005/8/layout/orgChart1"/>
    <dgm:cxn modelId="{45BB9490-BD37-4D09-A27F-D1609BA13EC4}" type="presParOf" srcId="{1FF1DCC7-F3B9-4E00-B358-037AE4A98A38}" destId="{8A989470-5FB5-4F96-AAE5-5126A36C270B}" srcOrd="1" destOrd="0" presId="urn:microsoft.com/office/officeart/2005/8/layout/orgChart1"/>
    <dgm:cxn modelId="{1E6667CB-8626-454A-BC44-E01E196C6401}" type="presParOf" srcId="{6E6DA16E-492B-4403-BD29-41D336A6E7E4}" destId="{54330C62-13A5-486F-B421-B0836A7D9954}" srcOrd="1" destOrd="0" presId="urn:microsoft.com/office/officeart/2005/8/layout/orgChart1"/>
    <dgm:cxn modelId="{F3C5E566-404D-4CFD-8D29-61674DDA3558}" type="presParOf" srcId="{6E6DA16E-492B-4403-BD29-41D336A6E7E4}" destId="{716A7871-809E-4895-819C-0FCA489D9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E685A-98A2-40D3-8AF0-550D2913F0A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4EA00022-62D5-4603-8244-4F5512057EFB}" type="par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D35D1A-7538-4FB2-B494-B231949C10F6}" type="sib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2969" custScaleY="88154" custLinFactNeighborY="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62227" custScaleY="64819" custLinFactNeighborY="-1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3" custScaleX="61959" custScaleY="72598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3" custScaleX="61959" custScaleY="72598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3A088AE2-1C1C-4E89-825C-15813FCE256A}" type="pres">
      <dgm:prSet presAssocID="{4EA00022-62D5-4603-8244-4F5512057EF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32F99AC6-260A-404D-AF93-881A3309BFC2}" type="pres">
      <dgm:prSet presAssocID="{DF2E685A-98A2-40D3-8AF0-550D2913F0AE}" presName="hierRoot2" presStyleCnt="0">
        <dgm:presLayoutVars>
          <dgm:hierBranch val="init"/>
        </dgm:presLayoutVars>
      </dgm:prSet>
      <dgm:spPr/>
    </dgm:pt>
    <dgm:pt modelId="{19BC6482-071F-46DE-ABCB-1DCEABCDE2AA}" type="pres">
      <dgm:prSet presAssocID="{DF2E685A-98A2-40D3-8AF0-550D2913F0AE}" presName="rootComposite" presStyleCnt="0"/>
      <dgm:spPr/>
    </dgm:pt>
    <dgm:pt modelId="{AE9538D7-3CBD-4157-9162-DA2E89159BAF}" type="pres">
      <dgm:prSet presAssocID="{DF2E685A-98A2-40D3-8AF0-550D2913F0AE}" presName="rootText" presStyleLbl="node3" presStyleIdx="2" presStyleCnt="3" custScaleX="61959" custScaleY="72598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67D7-BDAA-4CE7-93FB-88CD0795D281}" type="pres">
      <dgm:prSet presAssocID="{DF2E685A-98A2-40D3-8AF0-550D2913F0AE}" presName="rootConnector" presStyleLbl="node3" presStyleIdx="2" presStyleCnt="3"/>
      <dgm:spPr/>
      <dgm:t>
        <a:bodyPr/>
        <a:lstStyle/>
        <a:p>
          <a:endParaRPr lang="es-ES"/>
        </a:p>
      </dgm:t>
    </dgm:pt>
    <dgm:pt modelId="{200C3FD2-C60F-442A-8683-4467AA328606}" type="pres">
      <dgm:prSet presAssocID="{DF2E685A-98A2-40D3-8AF0-550D2913F0AE}" presName="hierChild4" presStyleCnt="0"/>
      <dgm:spPr/>
    </dgm:pt>
    <dgm:pt modelId="{AE3EFB3F-9A38-4C29-9F1E-253A590AF4AF}" type="pres">
      <dgm:prSet presAssocID="{DF2E685A-98A2-40D3-8AF0-550D2913F0AE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D8D1F74C-B2E1-4CC5-8B1C-9123366B3333}" srcId="{DBC1EEEC-BB2E-4908-B7F3-CD06CDA1D830}" destId="{DF2E685A-98A2-40D3-8AF0-550D2913F0AE}" srcOrd="2" destOrd="0" parTransId="{4EA00022-62D5-4603-8244-4F5512057EFB}" sibTransId="{03D35D1A-7538-4FB2-B494-B231949C10F6}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6C9D43F-2A18-4070-AACD-7435BB624540}" type="presOf" srcId="{4EA00022-62D5-4603-8244-4F5512057EFB}" destId="{3A088AE2-1C1C-4E89-825C-15813FCE256A}" srcOrd="0" destOrd="0" presId="urn:microsoft.com/office/officeart/2005/8/layout/orgChart1"/>
    <dgm:cxn modelId="{2BE6CAE6-9375-4874-830B-3EA932C69A59}" type="presOf" srcId="{DF2E685A-98A2-40D3-8AF0-550D2913F0AE}" destId="{AE9538D7-3CBD-4157-9162-DA2E89159BAF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184F8AA1-6AF9-4AAF-8896-A736E97F0A4A}" type="presOf" srcId="{DF2E685A-98A2-40D3-8AF0-550D2913F0AE}" destId="{CE2367D7-BDAA-4CE7-93FB-88CD0795D281}" srcOrd="1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6E201E7B-A44E-4EB3-ABEB-15C166E11AAB}" type="presParOf" srcId="{41A30CB6-0D6E-4B95-804A-DC0D30AD4C58}" destId="{3A088AE2-1C1C-4E89-825C-15813FCE256A}" srcOrd="4" destOrd="0" presId="urn:microsoft.com/office/officeart/2005/8/layout/orgChart1"/>
    <dgm:cxn modelId="{371AA13B-2036-4CAD-92B5-B05A134B047F}" type="presParOf" srcId="{41A30CB6-0D6E-4B95-804A-DC0D30AD4C58}" destId="{32F99AC6-260A-404D-AF93-881A3309BFC2}" srcOrd="5" destOrd="0" presId="urn:microsoft.com/office/officeart/2005/8/layout/orgChart1"/>
    <dgm:cxn modelId="{44FAFF48-9424-4CA6-9E06-2CF141840917}" type="presParOf" srcId="{32F99AC6-260A-404D-AF93-881A3309BFC2}" destId="{19BC6482-071F-46DE-ABCB-1DCEABCDE2AA}" srcOrd="0" destOrd="0" presId="urn:microsoft.com/office/officeart/2005/8/layout/orgChart1"/>
    <dgm:cxn modelId="{5D96B1A4-AEA1-4770-8A6B-0809966B501A}" type="presParOf" srcId="{19BC6482-071F-46DE-ABCB-1DCEABCDE2AA}" destId="{AE9538D7-3CBD-4157-9162-DA2E89159BAF}" srcOrd="0" destOrd="0" presId="urn:microsoft.com/office/officeart/2005/8/layout/orgChart1"/>
    <dgm:cxn modelId="{3C46BE9D-FFC9-4554-A68F-EF0FCFB1E7C6}" type="presParOf" srcId="{19BC6482-071F-46DE-ABCB-1DCEABCDE2AA}" destId="{CE2367D7-BDAA-4CE7-93FB-88CD0795D281}" srcOrd="1" destOrd="0" presId="urn:microsoft.com/office/officeart/2005/8/layout/orgChart1"/>
    <dgm:cxn modelId="{B94A875A-E9B1-48C3-8A5E-EEF6778E6B57}" type="presParOf" srcId="{32F99AC6-260A-404D-AF93-881A3309BFC2}" destId="{200C3FD2-C60F-442A-8683-4467AA328606}" srcOrd="1" destOrd="0" presId="urn:microsoft.com/office/officeart/2005/8/layout/orgChart1"/>
    <dgm:cxn modelId="{CFAC77EB-322C-4CA8-92AD-399FD6D72718}" type="presParOf" srcId="{32F99AC6-260A-404D-AF93-881A3309BFC2}" destId="{AE3EFB3F-9A38-4C29-9F1E-253A590AF4AF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b="1" dirty="0" smtClean="0">
              <a:solidFill>
                <a:schemeClr val="tx1"/>
              </a:solidFill>
            </a:rPr>
            <a:t/>
          </a:r>
          <a:br>
            <a:rPr lang="es-ES" sz="1200" b="1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>
              <a:solidFill>
                <a:schemeClr val="tx1"/>
              </a:solidFill>
            </a:rPr>
            <a:t>Auxiliares</a:t>
          </a:r>
          <a:br>
            <a:rPr lang="es-ES" sz="1200" baseline="0" dirty="0" smtClean="0">
              <a:solidFill>
                <a:schemeClr val="tx1"/>
              </a:solidFill>
            </a:rPr>
          </a:br>
          <a:endParaRPr lang="es-ES" sz="1200" baseline="0" dirty="0" smtClean="0">
            <a:solidFill>
              <a:schemeClr val="tx1"/>
            </a:solidFill>
          </a:endParaRPr>
        </a:p>
        <a:p>
          <a:r>
            <a:rPr lang="es-ES" sz="1200" baseline="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63974" custScaleY="68955" custLinFactNeighborX="-225" custLinFactNeighborY="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0985" custScaleY="51880" custLinFactNeighborX="72002" custLinFactNeighborY="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65B0A705-A949-462D-AD80-B0820E0AEBDF}" type="pres">
      <dgm:prSet presAssocID="{BF449FBF-DD82-4C9E-81E5-2A91E9ED5D8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2" presStyleIdx="1" presStyleCnt="2" custScaleX="50985" custScaleY="51880" custLinFactNeighborX="-72002" custLinFactNeighborY="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4DF18B33-B45F-47A8-BC35-B286E65F6D71}" destId="{2110D8EF-AA70-4890-87A2-78C7F620D2C4}" srcOrd="1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729A12AF-1A09-4A12-8738-C887C948EE6B}" type="presOf" srcId="{BF449FBF-DD82-4C9E-81E5-2A91E9ED5D84}" destId="{65B0A705-A949-462D-AD80-B0820E0AEBDF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EBB33FC7-4416-4E7B-AD78-CD1E17F63187}" type="presOf" srcId="{2110D8EF-AA70-4890-87A2-78C7F620D2C4}" destId="{B94379B1-B496-4FA5-8B14-F9FA6E4F1C27}" srcOrd="0" destOrd="0" presId="urn:microsoft.com/office/officeart/2005/8/layout/orgChart1"/>
    <dgm:cxn modelId="{A11DEBFE-0977-4C8F-815A-B483F2A7390F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BD99E4D3-E3D2-4591-B782-F8326F7012F1}" type="presParOf" srcId="{14590E8A-255E-49E7-90E3-3685812F4E03}" destId="{65B0A705-A949-462D-AD80-B0820E0AEBDF}" srcOrd="2" destOrd="0" presId="urn:microsoft.com/office/officeart/2005/8/layout/orgChart1"/>
    <dgm:cxn modelId="{56F4F17E-E206-487B-A3A3-9A860D811937}" type="presParOf" srcId="{14590E8A-255E-49E7-90E3-3685812F4E03}" destId="{F217A96D-4D08-44FA-A6BB-A3DA39A276F8}" srcOrd="3" destOrd="0" presId="urn:microsoft.com/office/officeart/2005/8/layout/orgChart1"/>
    <dgm:cxn modelId="{56E9E4EA-E86A-4DF1-BCCE-B4A61477BEA1}" type="presParOf" srcId="{F217A96D-4D08-44FA-A6BB-A3DA39A276F8}" destId="{8BDBA9C3-C3FD-4E4C-9D4C-83782D821091}" srcOrd="0" destOrd="0" presId="urn:microsoft.com/office/officeart/2005/8/layout/orgChart1"/>
    <dgm:cxn modelId="{3FB32114-83AF-4138-944B-56ECED87679F}" type="presParOf" srcId="{8BDBA9C3-C3FD-4E4C-9D4C-83782D821091}" destId="{B94379B1-B496-4FA5-8B14-F9FA6E4F1C27}" srcOrd="0" destOrd="0" presId="urn:microsoft.com/office/officeart/2005/8/layout/orgChart1"/>
    <dgm:cxn modelId="{9559E246-FC05-4121-B091-2F10A720A43A}" type="presParOf" srcId="{8BDBA9C3-C3FD-4E4C-9D4C-83782D821091}" destId="{1771DDC8-9273-49BF-AEF9-F5E337251312}" srcOrd="1" destOrd="0" presId="urn:microsoft.com/office/officeart/2005/8/layout/orgChart1"/>
    <dgm:cxn modelId="{16B17DC7-7045-494A-8224-DE457FA9961C}" type="presParOf" srcId="{F217A96D-4D08-44FA-A6BB-A3DA39A276F8}" destId="{426D12D1-EDBE-4E43-A22E-98655F3A02CD}" srcOrd="1" destOrd="0" presId="urn:microsoft.com/office/officeart/2005/8/layout/orgChart1"/>
    <dgm:cxn modelId="{DFBBB754-1BA6-4B12-BCFD-784993BB6147}" type="presParOf" srcId="{F217A96D-4D08-44FA-A6BB-A3DA39A276F8}" destId="{7261C367-1D1C-4301-8C9A-4FF8073FF383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Mesas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Directivas 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48931" custScaleY="50902" custLinFactNeighborY="19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38992" custScaleY="41004" custLinFactNeighborX="106" custLinFactNeighborY="-5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38992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38992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Social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/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/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/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229" custScaleY="168346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920" custScaleY="124555" custLinFactNeighborX="-407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1" custScaleX="109920" custScaleY="112231" custLinFactNeighborX="-407" custLinFactNeighborY="27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5A02D2A8-38D0-4E01-BFD4-B9ECA34637F4}" type="pres">
      <dgm:prSet presAssocID="{7FA5DBD8-E465-4E07-9459-44C9F3AEA91D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2" presStyleIdx="1" presStyleCnt="6" custScaleX="109796" custScaleY="124555" custLinFactNeighborX="-377" custLinFactNeighborY="3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2" presStyleIdx="1" presStyleCnt="6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6" custScaleX="109796" custScaleY="124555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6" custScaleX="109796" custScaleY="124555" custLinFactNeighborX="2379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6" custScaleX="109796" custScaleY="124555" custLinFactNeighborX="2534" custLinFactNeighborY="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5" presStyleCnt="10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 val="init"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5" presStyleCnt="6" custScaleX="109796" custScaleY="124555" custLinFactNeighborY="31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115348" custScaleY="118466" custLinFactNeighborX="-5308" custLinFactNeighborY="-2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115348" custScaleY="118466" custLinFactNeighborX="9360" custLinFactNeighborY="-2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2" presStyleCnt="4" custScaleX="115348" custScaleY="118466" custLinFactX="45709" custLinFactNeighborX="100000" custLinFactNeighborY="-7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  <dgm:pt modelId="{E6A1D066-F11D-4F90-A179-573598A1BCD3}" type="pres">
      <dgm:prSet presAssocID="{772F885B-8D0B-4431-9A3A-943E100D9F77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3" presStyleCnt="4" custScaleX="115348" custScaleY="118466" custLinFactX="-43428" custLinFactNeighborX="-100000" custLinFactNeighborY="-7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24BC0C1-0C55-4323-B3CC-842280981C7F}" srcId="{FC1BE685-0EFF-4131-BF2F-336945B2318F}" destId="{CCAFA78B-6824-4819-85BC-CD87CF8AD6C4}" srcOrd="3" destOrd="0" parTransId="{772F885B-8D0B-4431-9A3A-943E100D9F77}" sibTransId="{AC0E15CF-D5D9-47D9-8F1D-182DDAE34116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2DF0FD57-A0A5-465D-BDC4-968064C46710}" srcId="{FC1BE685-0EFF-4131-BF2F-336945B2318F}" destId="{4ABD8A98-FF24-4237-AA37-7C68DD862A4B}" srcOrd="9" destOrd="0" parTransId="{33100F81-CF96-431D-9E1F-2D886FE65F29}" sibTransId="{25FC089E-AB20-429E-B6AD-C259C8DD59FB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E5DBA08A-8023-4159-B9EA-B47C78D7F0F4}" type="presOf" srcId="{1743827C-4771-4F74-AF52-7A75C2271705}" destId="{B3E16D17-B68D-42DC-8EFF-C107A3886BE8}" srcOrd="1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FC1BE685-0EFF-4131-BF2F-336945B2318F}" destId="{1743827C-4771-4F74-AF52-7A75C2271705}" srcOrd="5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890041B2-DA78-41BF-A11A-F654FE2A415F}" srcId="{FC1BE685-0EFF-4131-BF2F-336945B2318F}" destId="{1FE30EDD-850F-4D3E-ADB6-EE51E83E3D9E}" srcOrd="2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F84AC0ED-BE02-4FD3-A96D-312B97B7BA8F}" type="presOf" srcId="{7FA5DBD8-E465-4E07-9459-44C9F3AEA91D}" destId="{5A02D2A8-38D0-4E01-BFD4-B9ECA34637F4}" srcOrd="0" destOrd="0" presId="urn:microsoft.com/office/officeart/2005/8/layout/orgChart1"/>
    <dgm:cxn modelId="{D2B037CB-BEAE-47E3-B9C7-B6C263B84C41}" type="presOf" srcId="{1743827C-4771-4F74-AF52-7A75C2271705}" destId="{7CD2A64E-C2AF-4F08-900E-E1009FF3026C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37171C6C-9C40-41C8-963E-288658D6E5C2}" type="presParOf" srcId="{685020D4-75FD-4FBF-997E-7DCBEB7B36FC}" destId="{5A02D2A8-38D0-4E01-BFD4-B9ECA34637F4}" srcOrd="2" destOrd="0" presId="urn:microsoft.com/office/officeart/2005/8/layout/orgChart1"/>
    <dgm:cxn modelId="{D47D05F5-94A1-4778-BEAA-1A14DC8175C6}" type="presParOf" srcId="{685020D4-75FD-4FBF-997E-7DCBEB7B36FC}" destId="{0791520B-1DD9-4257-ABA1-FB6C16F1F938}" srcOrd="3" destOrd="0" presId="urn:microsoft.com/office/officeart/2005/8/layout/orgChart1"/>
    <dgm:cxn modelId="{E6373916-9F73-44F8-97B8-33B5FB40D330}" type="presParOf" srcId="{0791520B-1DD9-4257-ABA1-FB6C16F1F938}" destId="{F0CBA6E7-0D04-4F51-8A78-14BAA5BF0107}" srcOrd="0" destOrd="0" presId="urn:microsoft.com/office/officeart/2005/8/layout/orgChart1"/>
    <dgm:cxn modelId="{E69BDB8C-9F2D-4AA6-B8F3-F89C476BAE6A}" type="presParOf" srcId="{F0CBA6E7-0D04-4F51-8A78-14BAA5BF0107}" destId="{7CD2A64E-C2AF-4F08-900E-E1009FF3026C}" srcOrd="0" destOrd="0" presId="urn:microsoft.com/office/officeart/2005/8/layout/orgChart1"/>
    <dgm:cxn modelId="{E0D5B5AB-36A6-494C-BE6E-C794868143C6}" type="presParOf" srcId="{F0CBA6E7-0D04-4F51-8A78-14BAA5BF0107}" destId="{B3E16D17-B68D-42DC-8EFF-C107A3886BE8}" srcOrd="1" destOrd="0" presId="urn:microsoft.com/office/officeart/2005/8/layout/orgChart1"/>
    <dgm:cxn modelId="{7D4FD0F2-9040-4DCE-AF5E-4BC2509EE743}" type="presParOf" srcId="{0791520B-1DD9-4257-ABA1-FB6C16F1F938}" destId="{BED36BEB-B1FF-4E3E-9323-CB2C9365122B}" srcOrd="1" destOrd="0" presId="urn:microsoft.com/office/officeart/2005/8/layout/orgChart1"/>
    <dgm:cxn modelId="{6E70EEA2-1622-47DD-8FA7-20830A5ACD27}" type="presParOf" srcId="{0791520B-1DD9-4257-ABA1-FB6C16F1F938}" destId="{533BEAE2-8276-46AE-A983-54C3C8D048DB}" srcOrd="2" destOrd="0" presId="urn:microsoft.com/office/officeart/2005/8/layout/orgChart1"/>
    <dgm:cxn modelId="{E2DA77E9-3949-4D08-BA0B-A5549A57066B}" type="presParOf" srcId="{685020D4-75FD-4FBF-997E-7DCBEB7B36FC}" destId="{31D297E7-BA12-457C-A2E6-31A5F655AA16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10" destOrd="0" presId="urn:microsoft.com/office/officeart/2005/8/layout/orgChart1"/>
    <dgm:cxn modelId="{3CC67480-423E-4F93-B267-7CF4867A42C7}" type="presParOf" srcId="{685020D4-75FD-4FBF-997E-7DCBEB7B36FC}" destId="{0C123DBE-AC88-40A3-AF6D-EE32349D821D}" srcOrd="11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E7EB5731-2F15-4508-8DE1-93E0D2B9B2E1}" type="presParOf" srcId="{F77AB227-EBD7-497A-9419-7B019A9F8B04}" destId="{47BD97A7-EAB9-4FDD-BFCC-66960F354BD8}" srcOrd="4" destOrd="0" presId="urn:microsoft.com/office/officeart/2005/8/layout/orgChart1"/>
    <dgm:cxn modelId="{A498F94E-36A5-48C7-8B4F-CDB95FC8958A}" type="presParOf" srcId="{F77AB227-EBD7-497A-9419-7B019A9F8B04}" destId="{449C3A19-B3B7-43BD-81D2-86EA15D63078}" srcOrd="5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  <dgm:cxn modelId="{072EDA52-41FA-4F79-88A8-0D3D9303BE45}" type="presParOf" srcId="{F77AB227-EBD7-497A-9419-7B019A9F8B04}" destId="{E6A1D066-F11D-4F90-A179-573598A1BCD3}" srcOrd="6" destOrd="0" presId="urn:microsoft.com/office/officeart/2005/8/layout/orgChart1"/>
    <dgm:cxn modelId="{98B31B17-740D-4EC1-8BB7-2463345FB978}" type="presParOf" srcId="{F77AB227-EBD7-497A-9419-7B019A9F8B04}" destId="{D41C0E53-910F-42E4-A68A-10C611F6073F}" srcOrd="7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584B9D-0694-4110-8AC2-EEC24CD6D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F90BBCF-4098-40BD-83B8-1137E36B6A7D}" type="parTrans" cxnId="{18902001-513F-4322-B77D-DC1F07E65A71}">
      <dgm:prSet/>
      <dgm:spPr/>
      <dgm:t>
        <a:bodyPr/>
        <a:lstStyle/>
        <a:p>
          <a:endParaRPr lang="es-ES"/>
        </a:p>
      </dgm:t>
    </dgm:pt>
    <dgm:pt modelId="{78A3C569-E344-43B7-BE00-EB0C20D76707}" type="sibTrans" cxnId="{18902001-513F-4322-B77D-DC1F07E65A7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6027" custScaleY="167390" custLinFactNeighborY="242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08956" custScaleY="112722" custLinFactNeighborX="43" custLinFactNeighborY="-31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01088" custScaleY="88490" custLinFactNeighborX="-9395" custLinFactNeighborY="30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6" custScaleX="101088" custScaleY="88490" custLinFactNeighborX="11156" custLinFactNeighborY="3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6" custScaleX="101088" custScaleY="88490" custLinFactNeighborX="-9395" custLinFactNeighborY="1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6" custScaleX="101088" custScaleY="88490" custLinFactNeighborX="11156" custLinFactNeighborY="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6" custScaleX="101088" custScaleY="88490" custLinFactNeighborX="-9395" custLinFactNeighborY="-27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  <dgm:pt modelId="{F46DC5EB-C354-4907-ABF5-82B6B2C485BC}" type="pres">
      <dgm:prSet presAssocID="{5F90BBCF-4098-40BD-83B8-1137E36B6A7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94FA157-8A38-4F04-8EA5-D9C44CA4C5D8}" type="pres">
      <dgm:prSet presAssocID="{09584B9D-0694-4110-8AC2-EEC24CD6DD79}" presName="hierRoot3" presStyleCnt="0">
        <dgm:presLayoutVars>
          <dgm:hierBranch val="init"/>
        </dgm:presLayoutVars>
      </dgm:prSet>
      <dgm:spPr/>
    </dgm:pt>
    <dgm:pt modelId="{BAA5BA93-DB33-4DE0-84CC-218DB0AA552E}" type="pres">
      <dgm:prSet presAssocID="{09584B9D-0694-4110-8AC2-EEC24CD6DD79}" presName="rootComposite3" presStyleCnt="0"/>
      <dgm:spPr/>
    </dgm:pt>
    <dgm:pt modelId="{6583A232-41AD-4960-A1CB-932D509DC6C8}" type="pres">
      <dgm:prSet presAssocID="{09584B9D-0694-4110-8AC2-EEC24CD6DD79}" presName="rootText3" presStyleLbl="asst1" presStyleIdx="5" presStyleCnt="6" custScaleX="101088" custScaleY="88490" custLinFactNeighborX="11156" custLinFactNeighborY="-27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8119D3-546C-493D-A421-7FFBEC796757}" type="pres">
      <dgm:prSet presAssocID="{09584B9D-0694-4110-8AC2-EEC24CD6DD79}" presName="rootConnector3" presStyleLbl="asst1" presStyleIdx="5" presStyleCnt="6"/>
      <dgm:spPr/>
      <dgm:t>
        <a:bodyPr/>
        <a:lstStyle/>
        <a:p>
          <a:endParaRPr lang="es-ES"/>
        </a:p>
      </dgm:t>
    </dgm:pt>
    <dgm:pt modelId="{162D64C5-7203-43D1-B434-97082134C2AE}" type="pres">
      <dgm:prSet presAssocID="{09584B9D-0694-4110-8AC2-EEC24CD6DD79}" presName="hierChild6" presStyleCnt="0"/>
      <dgm:spPr/>
    </dgm:pt>
    <dgm:pt modelId="{A81B1E94-FC1A-46AD-BE23-7F4F98E17348}" type="pres">
      <dgm:prSet presAssocID="{09584B9D-0694-4110-8AC2-EEC24CD6DD79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2B5C56D5-2813-4060-92F0-446F45F762F3}" type="presOf" srcId="{09584B9D-0694-4110-8AC2-EEC24CD6DD79}" destId="{F48119D3-546C-493D-A421-7FFBEC796757}" srcOrd="1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9F3E3497-4F16-410E-AD67-F06D47DE400E}" type="presOf" srcId="{09584B9D-0694-4110-8AC2-EEC24CD6DD79}" destId="{6583A232-41AD-4960-A1CB-932D509DC6C8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18902001-513F-4322-B77D-DC1F07E65A71}" srcId="{38D466A1-BA08-4A61-967E-A5EB0E0CCF80}" destId="{09584B9D-0694-4110-8AC2-EEC24CD6DD79}" srcOrd="6" destOrd="0" parTransId="{5F90BBCF-4098-40BD-83B8-1137E36B6A7D}" sibTransId="{78A3C569-E344-43B7-BE00-EB0C20D76707}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9B3518B-25BF-4466-8794-DDF5F2221A06}" type="presOf" srcId="{5F90BBCF-4098-40BD-83B8-1137E36B6A7D}" destId="{F46DC5EB-C354-4907-ABF5-82B6B2C485BC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  <dgm:cxn modelId="{EAD3C55E-4098-4A43-B792-EB6AE4800DE4}" type="presParOf" srcId="{47B3CEEF-714E-4F1A-9F3A-824638D0ED25}" destId="{F46DC5EB-C354-4907-ABF5-82B6B2C485BC}" srcOrd="10" destOrd="0" presId="urn:microsoft.com/office/officeart/2005/8/layout/orgChart1"/>
    <dgm:cxn modelId="{5D951E88-9A79-4254-8F43-537AA458DCD4}" type="presParOf" srcId="{47B3CEEF-714E-4F1A-9F3A-824638D0ED25}" destId="{F94FA157-8A38-4F04-8EA5-D9C44CA4C5D8}" srcOrd="11" destOrd="0" presId="urn:microsoft.com/office/officeart/2005/8/layout/orgChart1"/>
    <dgm:cxn modelId="{14EA99CA-8CA4-4C6E-A689-97E6A168C924}" type="presParOf" srcId="{F94FA157-8A38-4F04-8EA5-D9C44CA4C5D8}" destId="{BAA5BA93-DB33-4DE0-84CC-218DB0AA552E}" srcOrd="0" destOrd="0" presId="urn:microsoft.com/office/officeart/2005/8/layout/orgChart1"/>
    <dgm:cxn modelId="{371D6536-99CF-4E16-A1A8-679CCC2F2F87}" type="presParOf" srcId="{BAA5BA93-DB33-4DE0-84CC-218DB0AA552E}" destId="{6583A232-41AD-4960-A1CB-932D509DC6C8}" srcOrd="0" destOrd="0" presId="urn:microsoft.com/office/officeart/2005/8/layout/orgChart1"/>
    <dgm:cxn modelId="{82541E8E-0733-4196-BD07-35EC18F73435}" type="presParOf" srcId="{BAA5BA93-DB33-4DE0-84CC-218DB0AA552E}" destId="{F48119D3-546C-493D-A421-7FFBEC796757}" srcOrd="1" destOrd="0" presId="urn:microsoft.com/office/officeart/2005/8/layout/orgChart1"/>
    <dgm:cxn modelId="{C85B66E3-5BE3-4289-A1AC-73A067D86D8F}" type="presParOf" srcId="{F94FA157-8A38-4F04-8EA5-D9C44CA4C5D8}" destId="{162D64C5-7203-43D1-B434-97082134C2AE}" srcOrd="1" destOrd="0" presId="urn:microsoft.com/office/officeart/2005/8/layout/orgChart1"/>
    <dgm:cxn modelId="{8FDA1CEB-47B4-41DD-9865-7923681932A1}" type="presParOf" srcId="{F94FA157-8A38-4F04-8EA5-D9C44CA4C5D8}" destId="{A81B1E94-FC1A-46AD-BE23-7F4F98E173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Jefatura Administrativa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</a:t>
          </a: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1BE463-B3F8-469B-8F60-28C481B2303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0B6244E5-1EA9-434B-94CF-891C5D32CD3D}" type="parTrans" cxnId="{659F1FC3-65FB-41E4-B84F-5F91D2D147EE}">
      <dgm:prSet/>
      <dgm:spPr/>
      <dgm:t>
        <a:bodyPr/>
        <a:lstStyle/>
        <a:p>
          <a:endParaRPr lang="es-ES"/>
        </a:p>
      </dgm:t>
    </dgm:pt>
    <dgm:pt modelId="{B7058B1B-4700-4E14-AD67-38992DDC8E02}" type="sibTrans" cxnId="{659F1FC3-65FB-41E4-B84F-5F91D2D147EE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1195" custScaleY="78418" custLinFactNeighborX="-104" custLinFactNeighborY="8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699" custScaleY="59845" custLinFactNeighborX="8317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8EE18FFE-A4AD-4366-B6C9-9AD15FCC5442}" type="pres">
      <dgm:prSet presAssocID="{0B6244E5-1EA9-434B-94CF-891C5D32CD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DD83E29-0857-495E-9D04-FAC5C4301B33}" type="pres">
      <dgm:prSet presAssocID="{DE1BE463-B3F8-469B-8F60-28C481B23035}" presName="hierRoot2" presStyleCnt="0">
        <dgm:presLayoutVars>
          <dgm:hierBranch val="init"/>
        </dgm:presLayoutVars>
      </dgm:prSet>
      <dgm:spPr/>
    </dgm:pt>
    <dgm:pt modelId="{ABCCC8B0-EA4C-40EF-9CB0-039F701AC07E}" type="pres">
      <dgm:prSet presAssocID="{DE1BE463-B3F8-469B-8F60-28C481B23035}" presName="rootComposite" presStyleCnt="0"/>
      <dgm:spPr/>
    </dgm:pt>
    <dgm:pt modelId="{8F105CB9-6C49-4A7E-8D6C-7F27B789AD03}" type="pres">
      <dgm:prSet presAssocID="{DE1BE463-B3F8-469B-8F60-28C481B23035}" presName="rootText" presStyleLbl="node3" presStyleIdx="0" presStyleCnt="1" custScaleX="53699" custScaleY="57782" custLinFactNeighborX="8317" custLinFactNeighborY="-10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4F1F6-5280-4288-806F-C743AE237968}" type="pres">
      <dgm:prSet presAssocID="{DE1BE463-B3F8-469B-8F60-28C481B23035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8DD995-513D-44E1-BB91-BFC843D39330}" type="pres">
      <dgm:prSet presAssocID="{DE1BE463-B3F8-469B-8F60-28C481B23035}" presName="hierChild4" presStyleCnt="0"/>
      <dgm:spPr/>
    </dgm:pt>
    <dgm:pt modelId="{C423C878-3F91-46F0-B7FE-BDE64F7B6D09}" type="pres">
      <dgm:prSet presAssocID="{DE1BE463-B3F8-469B-8F60-28C481B23035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699" custScaleY="59845" custLinFactNeighborX="-145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699" custScaleY="59845" custLinFactNeighborX="-8215" custLinFactNeighborY="10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08B85C4D-FC2D-4DB7-941E-6C43D0B2FEFA}" type="presOf" srcId="{DE1BE463-B3F8-469B-8F60-28C481B23035}" destId="{EDC4F1F6-5280-4288-806F-C743AE237968}" srcOrd="1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147642DC-3115-434E-A76A-A8C6947E9718}" type="presOf" srcId="{DE1BE463-B3F8-469B-8F60-28C481B23035}" destId="{8F105CB9-6C49-4A7E-8D6C-7F27B789AD03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C991FD95-E7F3-4C40-A199-99806B39E534}" type="presOf" srcId="{0B6244E5-1EA9-434B-94CF-891C5D32CD3D}" destId="{8EE18FFE-A4AD-4366-B6C9-9AD15FCC5442}" srcOrd="0" destOrd="0" presId="urn:microsoft.com/office/officeart/2005/8/layout/orgChart1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659F1FC3-65FB-41E4-B84F-5F91D2D147EE}" srcId="{67AEEC4A-392D-4CBA-BA89-C0436BAE5B19}" destId="{DE1BE463-B3F8-469B-8F60-28C481B23035}" srcOrd="0" destOrd="0" parTransId="{0B6244E5-1EA9-434B-94CF-891C5D32CD3D}" sibTransId="{B7058B1B-4700-4E14-AD67-38992DDC8E02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1FE3F35C-AD0B-4E84-87B3-A28082D89C80}" type="presParOf" srcId="{6BC04A75-EF08-4B7A-B3C1-C1D72491EDC3}" destId="{8EE18FFE-A4AD-4366-B6C9-9AD15FCC5442}" srcOrd="0" destOrd="0" presId="urn:microsoft.com/office/officeart/2005/8/layout/orgChart1"/>
    <dgm:cxn modelId="{9688EE9D-3E8F-4350-B736-43450855E28E}" type="presParOf" srcId="{6BC04A75-EF08-4B7A-B3C1-C1D72491EDC3}" destId="{EDD83E29-0857-495E-9D04-FAC5C4301B33}" srcOrd="1" destOrd="0" presId="urn:microsoft.com/office/officeart/2005/8/layout/orgChart1"/>
    <dgm:cxn modelId="{21E39056-89ED-411F-A601-470194519D2A}" type="presParOf" srcId="{EDD83E29-0857-495E-9D04-FAC5C4301B33}" destId="{ABCCC8B0-EA4C-40EF-9CB0-039F701AC07E}" srcOrd="0" destOrd="0" presId="urn:microsoft.com/office/officeart/2005/8/layout/orgChart1"/>
    <dgm:cxn modelId="{BF25AB53-1C13-4074-9476-631A5AD8C58E}" type="presParOf" srcId="{ABCCC8B0-EA4C-40EF-9CB0-039F701AC07E}" destId="{8F105CB9-6C49-4A7E-8D6C-7F27B789AD03}" srcOrd="0" destOrd="0" presId="urn:microsoft.com/office/officeart/2005/8/layout/orgChart1"/>
    <dgm:cxn modelId="{CCE2AF13-1685-463F-B84E-11B55E73B7BF}" type="presParOf" srcId="{ABCCC8B0-EA4C-40EF-9CB0-039F701AC07E}" destId="{EDC4F1F6-5280-4288-806F-C743AE237968}" srcOrd="1" destOrd="0" presId="urn:microsoft.com/office/officeart/2005/8/layout/orgChart1"/>
    <dgm:cxn modelId="{986C2294-C6D3-40A0-983C-78E461B550EB}" type="presParOf" srcId="{EDD83E29-0857-495E-9D04-FAC5C4301B33}" destId="{CA8DD995-513D-44E1-BB91-BFC843D39330}" srcOrd="1" destOrd="0" presId="urn:microsoft.com/office/officeart/2005/8/layout/orgChart1"/>
    <dgm:cxn modelId="{360A53B9-D290-4599-8F57-35FAA9DFA5E1}" type="presParOf" srcId="{EDD83E29-0857-495E-9D04-FAC5C4301B33}" destId="{C423C878-3F91-46F0-B7FE-BDE64F7B6D09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Área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5607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09702" custScaleY="99332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02004" custScaleY="93518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02004" custScaleY="93518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02004" custScaleY="93518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02004" custScaleY="93518" custLinFactNeighborX="3267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Área Administrativa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Logística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1544" custScaleY="101403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3236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3236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3236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130369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89032" custLinFactNeighborX="13360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89032" custLinFactNeighborX="5059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89032" custLinFactNeighborX="-3221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89032" custLinFactNeighborX="-10966" custLinFactNeighborY="18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63181" custLinFactNeighborY="-26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 </a:t>
          </a:r>
          <a:endParaRPr lang="es-ES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Promotor(a) </a:t>
          </a:r>
          <a:endParaRPr lang="es-ES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95777" custLinFactNeighborY="-4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Regia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65725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5EC1BB47-BEB6-4A1F-81AF-A3143C6037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3F7B1-9745-4AD6-BDC2-F61C86FF3F0F}" type="parTrans" cxnId="{10C69D76-3EA8-461A-92E9-CBD645D50A79}">
      <dgm:prSet/>
      <dgm:spPr/>
      <dgm:t>
        <a:bodyPr/>
        <a:lstStyle/>
        <a:p>
          <a:endParaRPr lang="es-ES" sz="1200"/>
        </a:p>
      </dgm:t>
    </dgm:pt>
    <dgm:pt modelId="{AB70F072-5091-4260-B857-FC6DB41A9B6B}" type="sibTrans" cxnId="{10C69D76-3EA8-461A-92E9-CBD645D50A79}">
      <dgm:prSet/>
      <dgm:spPr/>
      <dgm:t>
        <a:bodyPr/>
        <a:lstStyle/>
        <a:p>
          <a:endParaRPr lang="es-ES" sz="1200"/>
        </a:p>
      </dgm:t>
    </dgm:pt>
    <dgm:pt modelId="{E24A6741-BBF0-4BEF-B796-C95F08F3DD6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de Bienestar Social</a:t>
          </a:r>
        </a:p>
      </dgm:t>
    </dgm:pt>
    <dgm:pt modelId="{1ADF43EE-83F4-4429-821A-4AFFE13A64CB}" type="parTrans" cxnId="{B1E8D880-9CA0-44F5-9F50-592147B90C57}">
      <dgm:prSet/>
      <dgm:spPr/>
      <dgm:t>
        <a:bodyPr/>
        <a:lstStyle/>
        <a:p>
          <a:endParaRPr lang="es-ES"/>
        </a:p>
      </dgm:t>
    </dgm:pt>
    <dgm:pt modelId="{0B7EE863-B44E-4CA7-8E14-3D25413817B7}" type="sibTrans" cxnId="{B1E8D880-9CA0-44F5-9F50-592147B90C5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08606" custScaleY="112227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E3782A3A-54D5-46D8-9751-F558C16F4C86}" type="pres">
      <dgm:prSet presAssocID="{81CE74A5-7112-46C9-99D5-4AD6CEF6545F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3" custScaleX="83322" custScaleY="94444" custLinFactNeighborX="-209" custLinFactNeighborY="-11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3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1" presStyleCnt="3" custScaleX="83322" custScaleY="94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1" presStyleCnt="3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849FB6B5-C31E-400E-9F92-8344F5292F66}" type="pres">
      <dgm:prSet presAssocID="{0283F7B1-9745-4AD6-BDC2-F61C86FF3F0F}" presName="Name35" presStyleLbl="parChTrans1D2" presStyleIdx="2" presStyleCnt="4"/>
      <dgm:spPr/>
      <dgm:t>
        <a:bodyPr/>
        <a:lstStyle/>
        <a:p>
          <a:endParaRPr lang="es-ES"/>
        </a:p>
      </dgm:t>
    </dgm:pt>
    <dgm:pt modelId="{2ECB42B9-93FA-4D3E-8C7A-976B1B38229C}" type="pres">
      <dgm:prSet presAssocID="{5EC1BB47-BEB6-4A1F-81AF-A3143C603764}" presName="hierRoot2" presStyleCnt="0">
        <dgm:presLayoutVars>
          <dgm:hierBranch val="init"/>
        </dgm:presLayoutVars>
      </dgm:prSet>
      <dgm:spPr/>
    </dgm:pt>
    <dgm:pt modelId="{00395936-8DF2-4D38-B197-8863922C4902}" type="pres">
      <dgm:prSet presAssocID="{5EC1BB47-BEB6-4A1F-81AF-A3143C603764}" presName="rootComposite" presStyleCnt="0"/>
      <dgm:spPr/>
    </dgm:pt>
    <dgm:pt modelId="{EDDD2F02-FE25-4CC3-A41D-AEC5CF0D9194}" type="pres">
      <dgm:prSet presAssocID="{5EC1BB47-BEB6-4A1F-81AF-A3143C603764}" presName="rootText" presStyleLbl="node2" presStyleIdx="2" presStyleCnt="3" custScaleX="83322" custScaleY="94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076797-2586-441A-8D5B-465DED5E3017}" type="pres">
      <dgm:prSet presAssocID="{5EC1BB47-BEB6-4A1F-81AF-A3143C60376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1788BDE-CA75-426F-9B4C-916D61165331}" type="pres">
      <dgm:prSet presAssocID="{5EC1BB47-BEB6-4A1F-81AF-A3143C603764}" presName="hierChild4" presStyleCnt="0"/>
      <dgm:spPr/>
    </dgm:pt>
    <dgm:pt modelId="{A39B4EAF-1EF7-4D12-BFF8-788882CDA091}" type="pres">
      <dgm:prSet presAssocID="{5EC1BB47-BEB6-4A1F-81AF-A3143C60376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F4CB0BE-9CA0-4B1D-A983-83562C1E8751}" type="pres">
      <dgm:prSet presAssocID="{1ADF43EE-83F4-4429-821A-4AFFE13A64CB}" presName="Name111" presStyleLbl="parChTrans1D2" presStyleIdx="3" presStyleCnt="4"/>
      <dgm:spPr/>
    </dgm:pt>
    <dgm:pt modelId="{DE99EF6C-57A2-47BE-B8DF-650D4A1DA214}" type="pres">
      <dgm:prSet presAssocID="{E24A6741-BBF0-4BEF-B796-C95F08F3DD68}" presName="hierRoot3" presStyleCnt="0">
        <dgm:presLayoutVars>
          <dgm:hierBranch val="init"/>
        </dgm:presLayoutVars>
      </dgm:prSet>
      <dgm:spPr/>
    </dgm:pt>
    <dgm:pt modelId="{A2F9EAC0-89ED-4824-A524-18A5FC714B0A}" type="pres">
      <dgm:prSet presAssocID="{E24A6741-BBF0-4BEF-B796-C95F08F3DD68}" presName="rootComposite3" presStyleCnt="0"/>
      <dgm:spPr/>
    </dgm:pt>
    <dgm:pt modelId="{A212C18A-061A-43BD-BD6B-AB3A039953F4}" type="pres">
      <dgm:prSet presAssocID="{E24A6741-BBF0-4BEF-B796-C95F08F3DD68}" presName="rootText3" presStyleLbl="asst1" presStyleIdx="0" presStyleCnt="1" custScaleX="69343" custScaleY="83789" custLinFactNeighborX="95736" custLinFactNeighborY="-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69B456-0AC3-451F-83CB-16ABF5DCBDCA}" type="pres">
      <dgm:prSet presAssocID="{E24A6741-BBF0-4BEF-B796-C95F08F3DD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16D738E-8F7E-4D82-BA22-AD3E906E9B09}" type="pres">
      <dgm:prSet presAssocID="{E24A6741-BBF0-4BEF-B796-C95F08F3DD68}" presName="hierChild6" presStyleCnt="0"/>
      <dgm:spPr/>
    </dgm:pt>
    <dgm:pt modelId="{0F5F4476-3113-4748-8F91-97247642D6F3}" type="pres">
      <dgm:prSet presAssocID="{E24A6741-BBF0-4BEF-B796-C95F08F3DD68}" presName="hierChild7" presStyleCnt="0"/>
      <dgm:spPr/>
    </dgm:pt>
  </dgm:ptLst>
  <dgm:cxnLst>
    <dgm:cxn modelId="{B1E8D880-9CA0-44F5-9F50-592147B90C57}" srcId="{84579AF0-4408-438F-970E-BE007F0381A1}" destId="{E24A6741-BBF0-4BEF-B796-C95F08F3DD68}" srcOrd="3" destOrd="0" parTransId="{1ADF43EE-83F4-4429-821A-4AFFE13A64CB}" sibTransId="{0B7EE863-B44E-4CA7-8E14-3D25413817B7}"/>
    <dgm:cxn modelId="{0F70A054-ED79-4BDA-A2DE-E3CBA6876C71}" type="presOf" srcId="{E24A6741-BBF0-4BEF-B796-C95F08F3DD68}" destId="{A212C18A-061A-43BD-BD6B-AB3A039953F4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0C69D76-3EA8-461A-92E9-CBD645D50A79}" srcId="{84579AF0-4408-438F-970E-BE007F0381A1}" destId="{5EC1BB47-BEB6-4A1F-81AF-A3143C603764}" srcOrd="2" destOrd="0" parTransId="{0283F7B1-9745-4AD6-BDC2-F61C86FF3F0F}" sibTransId="{AB70F072-5091-4260-B857-FC6DB41A9B6B}"/>
    <dgm:cxn modelId="{050B11EF-9403-4799-BBFB-55604A6DA7EC}" type="presOf" srcId="{81CE74A5-7112-46C9-99D5-4AD6CEF6545F}" destId="{E3782A3A-54D5-46D8-9751-F558C16F4C86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D59AB705-1195-4C2E-8639-C35EBDCBC8C8}" type="presOf" srcId="{340D6A9A-05E7-4FC3-BF62-15657AD9B622}" destId="{B27D6D6E-4020-47F5-AC86-D8CFDDBCDB09}" srcOrd="0" destOrd="0" presId="urn:microsoft.com/office/officeart/2005/8/layout/orgChart1"/>
    <dgm:cxn modelId="{3D30DFBC-AA1C-4F32-8BEF-5F48B3580704}" type="presOf" srcId="{E24A6741-BBF0-4BEF-B796-C95F08F3DD68}" destId="{AD69B456-0AC3-451F-83CB-16ABF5DCBDCA}" srcOrd="1" destOrd="0" presId="urn:microsoft.com/office/officeart/2005/8/layout/orgChart1"/>
    <dgm:cxn modelId="{18A94D55-27F4-4694-BD46-517B35CB5496}" type="presOf" srcId="{1ADF43EE-83F4-4429-821A-4AFFE13A64CB}" destId="{DF4CB0BE-9CA0-4B1D-A983-83562C1E8751}" srcOrd="0" destOrd="0" presId="urn:microsoft.com/office/officeart/2005/8/layout/orgChart1"/>
    <dgm:cxn modelId="{FAB91C2A-B5D7-42CE-ABE0-CC5CCCEB93DA}" type="presOf" srcId="{5EC1BB47-BEB6-4A1F-81AF-A3143C603764}" destId="{EDDD2F02-FE25-4CC3-A41D-AEC5CF0D9194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13544463-B7FF-4E88-B3A0-0F04521FA0AD}" srcId="{84579AF0-4408-438F-970E-BE007F0381A1}" destId="{340D6A9A-05E7-4FC3-BF62-15657AD9B622}" srcOrd="1" destOrd="0" parTransId="{B125F048-20F7-49D7-98EE-B4DF64D04332}" sibTransId="{6EE6F6DF-BE72-4025-861B-DA263E908C0D}"/>
    <dgm:cxn modelId="{21A32331-DED2-4FD2-AE58-B6FC52081DD4}" type="presOf" srcId="{0283F7B1-9745-4AD6-BDC2-F61C86FF3F0F}" destId="{849FB6B5-C31E-400E-9F92-8344F5292F66}" srcOrd="0" destOrd="0" presId="urn:microsoft.com/office/officeart/2005/8/layout/orgChart1"/>
    <dgm:cxn modelId="{1469C33E-8D9D-4E8D-B562-0A6615A52389}" type="presOf" srcId="{5EC1BB47-BEB6-4A1F-81AF-A3143C603764}" destId="{CB076797-2586-441A-8D5B-465DED5E3017}" srcOrd="1" destOrd="0" presId="urn:microsoft.com/office/officeart/2005/8/layout/orgChart1"/>
    <dgm:cxn modelId="{E1CD8F32-153E-4423-AF31-4FB746AAD969}" type="presOf" srcId="{340D6A9A-05E7-4FC3-BF62-15657AD9B622}" destId="{40323FCF-C8E0-4126-B479-58BE16C56E4D}" srcOrd="1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44CB73-3D1F-49B8-A670-E80B3C05A7CA}" type="presOf" srcId="{B125F048-20F7-49D7-98EE-B4DF64D04332}" destId="{76F20995-1771-4521-9EEE-86946FD744B6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46DA24BF-FA39-4688-8FCB-A0D02BEF1285}" type="presParOf" srcId="{C212D9BA-6797-4225-A692-A814A4696490}" destId="{E3782A3A-54D5-46D8-9751-F558C16F4C86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79E6C4BC-9CF6-46E2-8707-BE43AFC1A889}" type="presParOf" srcId="{C212D9BA-6797-4225-A692-A814A4696490}" destId="{76F20995-1771-4521-9EEE-86946FD744B6}" srcOrd="2" destOrd="0" presId="urn:microsoft.com/office/officeart/2005/8/layout/orgChart1"/>
    <dgm:cxn modelId="{0DF2CDFB-E718-4534-8C52-ED4C27D13A54}" type="presParOf" srcId="{C212D9BA-6797-4225-A692-A814A4696490}" destId="{47C8B71F-CE6C-418C-8084-9F412E628C99}" srcOrd="3" destOrd="0" presId="urn:microsoft.com/office/officeart/2005/8/layout/orgChart1"/>
    <dgm:cxn modelId="{6A24CA0F-EED9-4B24-BB8B-E261B9A441DF}" type="presParOf" srcId="{47C8B71F-CE6C-418C-8084-9F412E628C99}" destId="{46E6B20A-F66E-4FAC-9EA3-D45232BA58BD}" srcOrd="0" destOrd="0" presId="urn:microsoft.com/office/officeart/2005/8/layout/orgChart1"/>
    <dgm:cxn modelId="{8A0C7A74-B188-4AEF-9F23-AD6021F7CD6F}" type="presParOf" srcId="{46E6B20A-F66E-4FAC-9EA3-D45232BA58BD}" destId="{B27D6D6E-4020-47F5-AC86-D8CFDDBCDB09}" srcOrd="0" destOrd="0" presId="urn:microsoft.com/office/officeart/2005/8/layout/orgChart1"/>
    <dgm:cxn modelId="{02C11A8C-5153-4213-9084-3088AB08DF91}" type="presParOf" srcId="{46E6B20A-F66E-4FAC-9EA3-D45232BA58BD}" destId="{40323FCF-C8E0-4126-B479-58BE16C56E4D}" srcOrd="1" destOrd="0" presId="urn:microsoft.com/office/officeart/2005/8/layout/orgChart1"/>
    <dgm:cxn modelId="{702158E8-193A-4423-9386-4100C1C58B07}" type="presParOf" srcId="{47C8B71F-CE6C-418C-8084-9F412E628C99}" destId="{78031963-C504-4012-9A1A-2765A3A063CF}" srcOrd="1" destOrd="0" presId="urn:microsoft.com/office/officeart/2005/8/layout/orgChart1"/>
    <dgm:cxn modelId="{4ECFCFA1-0129-4F1C-B3E5-9C0CC4935FE1}" type="presParOf" srcId="{47C8B71F-CE6C-418C-8084-9F412E628C99}" destId="{994FE74A-8F0B-4CBD-8CF5-24931F7DCCF8}" srcOrd="2" destOrd="0" presId="urn:microsoft.com/office/officeart/2005/8/layout/orgChart1"/>
    <dgm:cxn modelId="{AF06F9C6-C02A-4606-BDA4-D5218642AFDC}" type="presParOf" srcId="{C212D9BA-6797-4225-A692-A814A4696490}" destId="{849FB6B5-C31E-400E-9F92-8344F5292F66}" srcOrd="4" destOrd="0" presId="urn:microsoft.com/office/officeart/2005/8/layout/orgChart1"/>
    <dgm:cxn modelId="{4D4F14D1-B33B-4F7C-9661-C1E83920DC89}" type="presParOf" srcId="{C212D9BA-6797-4225-A692-A814A4696490}" destId="{2ECB42B9-93FA-4D3E-8C7A-976B1B38229C}" srcOrd="5" destOrd="0" presId="urn:microsoft.com/office/officeart/2005/8/layout/orgChart1"/>
    <dgm:cxn modelId="{827127B5-65C4-4A41-B5C8-72E94CED3071}" type="presParOf" srcId="{2ECB42B9-93FA-4D3E-8C7A-976B1B38229C}" destId="{00395936-8DF2-4D38-B197-8863922C4902}" srcOrd="0" destOrd="0" presId="urn:microsoft.com/office/officeart/2005/8/layout/orgChart1"/>
    <dgm:cxn modelId="{8182EE1F-CF1B-45D6-88F7-381F03681B3A}" type="presParOf" srcId="{00395936-8DF2-4D38-B197-8863922C4902}" destId="{EDDD2F02-FE25-4CC3-A41D-AEC5CF0D9194}" srcOrd="0" destOrd="0" presId="urn:microsoft.com/office/officeart/2005/8/layout/orgChart1"/>
    <dgm:cxn modelId="{AC165500-CAC1-4E4B-8E9A-6EF9B3430597}" type="presParOf" srcId="{00395936-8DF2-4D38-B197-8863922C4902}" destId="{CB076797-2586-441A-8D5B-465DED5E3017}" srcOrd="1" destOrd="0" presId="urn:microsoft.com/office/officeart/2005/8/layout/orgChart1"/>
    <dgm:cxn modelId="{6499880D-F4AC-4DAC-9030-CB6E79220785}" type="presParOf" srcId="{2ECB42B9-93FA-4D3E-8C7A-976B1B38229C}" destId="{51788BDE-CA75-426F-9B4C-916D61165331}" srcOrd="1" destOrd="0" presId="urn:microsoft.com/office/officeart/2005/8/layout/orgChart1"/>
    <dgm:cxn modelId="{9510D37C-F554-49B8-BE37-42056FB57E23}" type="presParOf" srcId="{2ECB42B9-93FA-4D3E-8C7A-976B1B38229C}" destId="{A39B4EAF-1EF7-4D12-BFF8-788882CDA091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04FC4AE4-87C3-42D7-ADC1-F0ADF494789F}" type="presParOf" srcId="{094F24CE-73FB-4D28-8FA1-40B33E7F4F0A}" destId="{DF4CB0BE-9CA0-4B1D-A983-83562C1E8751}" srcOrd="0" destOrd="0" presId="urn:microsoft.com/office/officeart/2005/8/layout/orgChart1"/>
    <dgm:cxn modelId="{C52EA516-D6B3-45B3-9E50-73D1C1FF6D3B}" type="presParOf" srcId="{094F24CE-73FB-4D28-8FA1-40B33E7F4F0A}" destId="{DE99EF6C-57A2-47BE-B8DF-650D4A1DA214}" srcOrd="1" destOrd="0" presId="urn:microsoft.com/office/officeart/2005/8/layout/orgChart1"/>
    <dgm:cxn modelId="{84345A19-D196-4E8E-A4F4-36AD5CCFBE5F}" type="presParOf" srcId="{DE99EF6C-57A2-47BE-B8DF-650D4A1DA214}" destId="{A2F9EAC0-89ED-4824-A524-18A5FC714B0A}" srcOrd="0" destOrd="0" presId="urn:microsoft.com/office/officeart/2005/8/layout/orgChart1"/>
    <dgm:cxn modelId="{C5D1CF35-C64C-4A65-B204-C860F34EFC11}" type="presParOf" srcId="{A2F9EAC0-89ED-4824-A524-18A5FC714B0A}" destId="{A212C18A-061A-43BD-BD6B-AB3A039953F4}" srcOrd="0" destOrd="0" presId="urn:microsoft.com/office/officeart/2005/8/layout/orgChart1"/>
    <dgm:cxn modelId="{B824633E-3B99-46C1-AB02-27134E57662C}" type="presParOf" srcId="{A2F9EAC0-89ED-4824-A524-18A5FC714B0A}" destId="{AD69B456-0AC3-451F-83CB-16ABF5DCBDCA}" srcOrd="1" destOrd="0" presId="urn:microsoft.com/office/officeart/2005/8/layout/orgChart1"/>
    <dgm:cxn modelId="{8FF08C9A-C8CA-4208-B824-DE0CC90BA2BD}" type="presParOf" srcId="{DE99EF6C-57A2-47BE-B8DF-650D4A1DA214}" destId="{916D738E-8F7E-4D82-BA22-AD3E906E9B09}" srcOrd="1" destOrd="0" presId="urn:microsoft.com/office/officeart/2005/8/layout/orgChart1"/>
    <dgm:cxn modelId="{839A81BD-E323-4A96-82C3-86A8D4190AEB}" type="presParOf" srcId="{DE99EF6C-57A2-47BE-B8DF-650D4A1DA214}" destId="{0F5F4476-3113-4748-8F91-97247642D6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130385" custLinFactNeighborY="-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43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Planeación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66470" custScaleY="220345" custLinFactNeighborX="-42910" custLinFactNeighborY="56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21841" custScaleY="151073" custLinFactY="4882" custLinFactNeighborX="-204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215450" custScaleY="146636" custLinFactNeighborX="-31029" custLinFactNeighborY="-71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215450" custScaleY="146636" custLinFactY="32210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215450" custScaleY="146636" custLinFactY="32210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215450" custScaleY="146636" custLinFactY="26163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215450" custScaleY="146636" custLinFactY="26163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215450" custScaleY="146636" custLinFactY="17617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21841" custScaleY="151018" custLinFactX="50966" custLinFactY="4882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207051" custScaleY="146636" custLinFactX="42786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207051" custScaleY="146636" custLinFactX="60618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207051" custScaleY="146636" custLinFactX="42786" custLinFactY="33260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207051" custScaleY="146636" custLinFactX="60618" custLinFactY="3279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207051" custScaleY="146636" custLinFactX="188669" custLinFactY="27584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21841" custScaleY="151018" custLinFactX="-190473" custLinFactY="6802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5" custScaleX="270565" custScaleY="128175" custLinFactNeighborX="-56253" custLinFactNeighborY="82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5" custScaleX="270565" custScaleY="128175" custLinFactNeighborX="-28413" custLinFactNeighborY="8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5" custScaleX="270565" custScaleY="128175" custLinFactNeighborX="-56253" custLinFactNeighborY="8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3" presStyleCnt="5" custScaleX="270565" custScaleY="128175" custLinFactX="-148602" custLinFactY="100000" custLinFactNeighborX="-200000" custLinFactNeighborY="148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3" presStyleCnt="5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4" presStyleCnt="5" custScaleX="270565" custScaleY="128175" custLinFactX="100000" custLinFactNeighborX="163638" custLinFactNeighborY="-900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4" presStyleCnt="5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3" destOrd="0" parTransId="{C92C5ABA-50E0-4919-A12D-E716C5451835}" sibTransId="{EBDA514D-5C92-475E-96B0-C43ECC83A10C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4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7" destOrd="0" parTransId="{E729CCF0-67F5-4C72-9B24-E21B4F6C5E0C}" sibTransId="{4D574086-E868-4D91-B8E4-5032BD8EEC2E}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5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E8B7D633-A87F-420A-8F62-A29E557AACF1}" type="presParOf" srcId="{5550A35E-84F9-403B-BF9F-FAD32FBCE5CE}" destId="{125EB21E-4E9D-4A0F-8A69-E5BDACEEAE85}" srcOrd="6" destOrd="0" presId="urn:microsoft.com/office/officeart/2005/8/layout/orgChart1"/>
    <dgm:cxn modelId="{2CF91A34-B7AC-4EEE-B79F-8BD2CE34077A}" type="presParOf" srcId="{5550A35E-84F9-403B-BF9F-FAD32FBCE5CE}" destId="{F78F6E85-ED13-4F5F-9F1D-103C5D8F233F}" srcOrd="7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8" destOrd="0" presId="urn:microsoft.com/office/officeart/2005/8/layout/orgChart1"/>
    <dgm:cxn modelId="{52CDF057-33BD-4B37-BEB0-CB106C07209E}" type="presParOf" srcId="{5550A35E-84F9-403B-BF9F-FAD32FBCE5CE}" destId="{6190E221-BF6E-45A9-A614-F395239ADB5B}" srcOrd="9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EA11AD-E3A7-4A85-96AA-DB30323D92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dirty="0">
            <a:solidFill>
              <a:schemeClr val="tx1"/>
            </a:solidFill>
          </a:endParaRPr>
        </a:p>
      </dgm:t>
    </dgm:pt>
    <dgm:pt modelId="{5BB3AB0F-D627-4BDB-A290-B5891ED4951E}" type="par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E2523-4683-44D5-940D-A5979DA29ADB}" type="sib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1049" custScaleY="276858" custLinFactY="46080" custLinFactNeighborX="496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8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239687" custScaleY="179658" custLinFactY="19102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8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239687" custScaleY="179658" custLinFactY="19102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8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239687" custScaleY="179658" custLinFactY="200000" custLinFactNeighborX="-97136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239687" custScaleY="179658" custLinFactY="200000" custLinFactNeighborX="-44492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9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8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216860" custScaleY="451880" custLinFactY="100000" custLinFactNeighborX="32783" custLinFactNeighborY="111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8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216860" custScaleY="128067" custLinFactX="-100000" custLinFactY="326862" custLinFactNeighborX="-101799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8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96591" custScaleY="451880" custLinFactX="107483" custLinFactY="-100000" custLinFactNeighborX="200000" custLinFactNeighborY="-182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F9C6E7B8-41E3-4BD9-887E-B38DB4FD835C}" type="pres">
      <dgm:prSet presAssocID="{5BB3AB0F-D627-4BDB-A290-B5891ED4951E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AEC6721-F2CB-4950-B133-96401F5E068B}" type="pres">
      <dgm:prSet presAssocID="{49EA11AD-E3A7-4A85-96AA-DB30323D920F}" presName="hierRoot3" presStyleCnt="0">
        <dgm:presLayoutVars>
          <dgm:hierBranch val="init"/>
        </dgm:presLayoutVars>
      </dgm:prSet>
      <dgm:spPr/>
    </dgm:pt>
    <dgm:pt modelId="{0DBEE34F-5A20-4EB1-B271-B9F4D2EC5D33}" type="pres">
      <dgm:prSet presAssocID="{49EA11AD-E3A7-4A85-96AA-DB30323D920F}" presName="rootComposite3" presStyleCnt="0"/>
      <dgm:spPr/>
    </dgm:pt>
    <dgm:pt modelId="{69FC8A1F-8458-4E88-981B-B62477E71EC4}" type="pres">
      <dgm:prSet presAssocID="{49EA11AD-E3A7-4A85-96AA-DB30323D920F}" presName="rootText3" presStyleLbl="asst2" presStyleIdx="0" presStyleCnt="1" custScaleX="196591" custScaleY="128067" custLinFactX="100000" custLinFactY="400000" custLinFactNeighborX="183648" custLinFactNeighborY="496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83EE5-B189-42CE-A981-4A3887D1B719}" type="pres">
      <dgm:prSet presAssocID="{49EA11AD-E3A7-4A85-96AA-DB30323D92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257E05C-0EBB-4CF8-B3AC-0EAD8690794E}" type="pres">
      <dgm:prSet presAssocID="{49EA11AD-E3A7-4A85-96AA-DB30323D920F}" presName="hierChild6" presStyleCnt="0"/>
      <dgm:spPr/>
    </dgm:pt>
    <dgm:pt modelId="{6B7BE26D-5E34-46DA-97AC-2D83987CA178}" type="pres">
      <dgm:prSet presAssocID="{49EA11AD-E3A7-4A85-96AA-DB30323D920F}" presName="hierChild7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100000" custLinFactNeighborX="-18508" custLinFactNeighborY="112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880FAEF-30B9-4F22-9094-058685F3F2A1}" type="presOf" srcId="{5BB3AB0F-D627-4BDB-A290-B5891ED4951E}" destId="{F9C6E7B8-41E3-4BD9-887E-B38DB4FD835C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AFD59E72-47CB-47C9-8D5C-5305D3124E64}" srcId="{E78384A8-7ACD-4973-94DB-A7243B908518}" destId="{49EA11AD-E3A7-4A85-96AA-DB30323D920F}" srcOrd="3" destOrd="0" parTransId="{5BB3AB0F-D627-4BDB-A290-B5891ED4951E}" sibTransId="{4B2E2523-4683-44D5-940D-A5979DA29ADB}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4D9B8E4-E514-42FF-862A-31C45A5217EB}" type="presOf" srcId="{49EA11AD-E3A7-4A85-96AA-DB30323D920F}" destId="{69FC8A1F-8458-4E88-981B-B62477E71EC4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F6B0E651-08DB-4621-B07D-382DA98270FB}" type="presOf" srcId="{49EA11AD-E3A7-4A85-96AA-DB30323D920F}" destId="{B5883EE5-B189-42CE-A981-4A3887D1B719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8E2F428A-3836-4030-9B32-EE25E39DECB1}" type="presParOf" srcId="{AC7B50F0-6A7B-4419-BF53-E3AE94544E3E}" destId="{F9C6E7B8-41E3-4BD9-887E-B38DB4FD835C}" srcOrd="0" destOrd="0" presId="urn:microsoft.com/office/officeart/2005/8/layout/orgChart1"/>
    <dgm:cxn modelId="{4B950340-1C72-4643-9495-F8175E01FB89}" type="presParOf" srcId="{AC7B50F0-6A7B-4419-BF53-E3AE94544E3E}" destId="{BAEC6721-F2CB-4950-B133-96401F5E068B}" srcOrd="1" destOrd="0" presId="urn:microsoft.com/office/officeart/2005/8/layout/orgChart1"/>
    <dgm:cxn modelId="{BC7D77FC-33A9-4535-8939-ED4ADDAC369B}" type="presParOf" srcId="{BAEC6721-F2CB-4950-B133-96401F5E068B}" destId="{0DBEE34F-5A20-4EB1-B271-B9F4D2EC5D33}" srcOrd="0" destOrd="0" presId="urn:microsoft.com/office/officeart/2005/8/layout/orgChart1"/>
    <dgm:cxn modelId="{15B2F31D-4E16-4DF0-BF33-D56A155BE4D6}" type="presParOf" srcId="{0DBEE34F-5A20-4EB1-B271-B9F4D2EC5D33}" destId="{69FC8A1F-8458-4E88-981B-B62477E71EC4}" srcOrd="0" destOrd="0" presId="urn:microsoft.com/office/officeart/2005/8/layout/orgChart1"/>
    <dgm:cxn modelId="{66B62897-66D9-4196-9038-AAAC03C4EF74}" type="presParOf" srcId="{0DBEE34F-5A20-4EB1-B271-B9F4D2EC5D33}" destId="{B5883EE5-B189-42CE-A981-4A3887D1B719}" srcOrd="1" destOrd="0" presId="urn:microsoft.com/office/officeart/2005/8/layout/orgChart1"/>
    <dgm:cxn modelId="{ADACB0C8-FFE7-4084-9C36-18CF14D09A6E}" type="presParOf" srcId="{BAEC6721-F2CB-4950-B133-96401F5E068B}" destId="{C257E05C-0EBB-4CF8-B3AC-0EAD8690794E}" srcOrd="1" destOrd="0" presId="urn:microsoft.com/office/officeart/2005/8/layout/orgChart1"/>
    <dgm:cxn modelId="{E941FBE5-6847-4062-AF31-C8C3FC609003}" type="presParOf" srcId="{BAEC6721-F2CB-4950-B133-96401F5E068B}" destId="{6B7BE26D-5E34-46DA-97AC-2D83987CA17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3" custScaleX="79405" custScaleY="105194" custLinFactNeighborX="-3089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3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3" custScaleX="79405" custScaleY="105194" custLinFactX="3494" custLinFactNeighborX="100000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3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2" presStyleCnt="3" custScaleX="79405" custScaleY="105194" custLinFactNeighborX="-99679" custLinFactNeighborY="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2" presStyleCnt="3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8FC6759-7191-44DC-A1F8-7B7E7B0EDF8E}" srcId="{9E64F3AE-BF5C-4477-91A4-9EB0CB364462}" destId="{B1B44AD9-4209-412F-871E-3D434926743E}" srcOrd="2" destOrd="0" parTransId="{CBAF4EB9-239A-452F-BF4A-B11BC11F4B4E}" sibTransId="{5D89805D-A114-4820-9EED-1CB0860CBA5D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8743E2E9-A0B2-4D63-9270-741A210060F4}" type="presParOf" srcId="{E66C4754-7756-4D58-87B8-A4E7E4D9850B}" destId="{E71F53E3-3736-49F8-BBC9-E77BCCAA8414}" srcOrd="4" destOrd="0" presId="urn:microsoft.com/office/officeart/2005/8/layout/orgChart1"/>
    <dgm:cxn modelId="{DD1E13E9-7090-411C-8B3D-795B4B581A32}" type="presParOf" srcId="{E66C4754-7756-4D58-87B8-A4E7E4D9850B}" destId="{614D9937-4BF8-4A77-AF40-BD0DB3531AB7}" srcOrd="5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2692" custLinFactNeighborY="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9363" custScaleY="30316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Maestro(a) de </a:t>
          </a:r>
          <a:r>
            <a:rPr lang="es-ES" sz="1200" dirty="0" err="1" smtClean="0">
              <a:solidFill>
                <a:schemeClr val="tx1"/>
              </a:solidFill>
            </a:rPr>
            <a:t>Football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3336" custScaleY="134959" custLinFactNeighborX="10" custLinFactNeighborY="-59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2904" custScaleY="111237" custLinFactNeighborX="-394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2904" custScaleY="111237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4320" custScaleY="71012" custLinFactNeighborX="-17105" custLinFactNeighborY="-9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75EAC791-923E-4751-94D2-D6DCE572085C}" type="presOf" srcId="{BF0432F2-C4CA-418D-B139-B34D5B5B0ED6}" destId="{25340010-7394-4D6D-A6E2-A29771F6F7FD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B49A5513-2630-411B-BA6E-706D46ED03EA}" type="presOf" srcId="{7D44A8F9-5CC1-48AA-BD25-503215550F64}" destId="{52D1BCD9-9409-4F5E-AB20-7B45056AEE70}" srcOrd="0" destOrd="0" presId="urn:microsoft.com/office/officeart/2005/8/layout/orgChart1"/>
    <dgm:cxn modelId="{10CF72F5-C16E-433E-807A-5412F16C2265}" type="presOf" srcId="{2320B0BB-5457-4241-BAD3-F6CAAD40B1EF}" destId="{DBB5C405-2C27-4863-888C-4E7FAB861F66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15CBF151-CC66-4EEF-9D27-7326505C2419}" type="presOf" srcId="{7D44A8F9-5CC1-48AA-BD25-503215550F64}" destId="{24D91E9C-3B17-464E-8862-F4B1C5483EA6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4A5058C8-56CE-4250-A998-674CBE9C2B19}" type="presOf" srcId="{80222AB7-4BD4-4315-B477-5397DE29860D}" destId="{F95C8633-055D-4229-9005-10A94EC4E306}" srcOrd="0" destOrd="0" presId="urn:microsoft.com/office/officeart/2005/8/layout/orgChart1"/>
    <dgm:cxn modelId="{1D8A54FD-7405-4AF1-8367-D153ED6B336F}" type="presOf" srcId="{BF0432F2-C4CA-418D-B139-B34D5B5B0ED6}" destId="{D789F510-582E-4480-AEC8-7D0930FE5FE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BADD9E46-1ABC-4039-BF27-D6DB2C47849C}" type="presParOf" srcId="{5E12C4FD-0F5E-4911-AC30-E420FB8D05EB}" destId="{DBB5C405-2C27-4863-888C-4E7FAB861F66}" srcOrd="2" destOrd="0" presId="urn:microsoft.com/office/officeart/2005/8/layout/orgChart1"/>
    <dgm:cxn modelId="{1AC1E6C4-1408-49BF-BAB7-517AD7D13BFF}" type="presParOf" srcId="{5E12C4FD-0F5E-4911-AC30-E420FB8D05EB}" destId="{B5CCF99E-B351-4A6E-BB5A-6469DF8729DF}" srcOrd="3" destOrd="0" presId="urn:microsoft.com/office/officeart/2005/8/layout/orgChart1"/>
    <dgm:cxn modelId="{51169EC9-9866-41B8-933E-B779328C81FF}" type="presParOf" srcId="{B5CCF99E-B351-4A6E-BB5A-6469DF8729DF}" destId="{AB279E13-380A-4122-91A8-2A8CB4A454FE}" srcOrd="0" destOrd="0" presId="urn:microsoft.com/office/officeart/2005/8/layout/orgChart1"/>
    <dgm:cxn modelId="{A10E325D-165A-4172-AF10-606D3ACC3348}" type="presParOf" srcId="{AB279E13-380A-4122-91A8-2A8CB4A454FE}" destId="{52D1BCD9-9409-4F5E-AB20-7B45056AEE70}" srcOrd="0" destOrd="0" presId="urn:microsoft.com/office/officeart/2005/8/layout/orgChart1"/>
    <dgm:cxn modelId="{61CD93E2-B401-4215-8BE1-107C13A3313E}" type="presParOf" srcId="{AB279E13-380A-4122-91A8-2A8CB4A454FE}" destId="{24D91E9C-3B17-464E-8862-F4B1C5483EA6}" srcOrd="1" destOrd="0" presId="urn:microsoft.com/office/officeart/2005/8/layout/orgChart1"/>
    <dgm:cxn modelId="{F384F20B-D312-4EF1-B5B5-2958D7E6071D}" type="presParOf" srcId="{B5CCF99E-B351-4A6E-BB5A-6469DF8729DF}" destId="{5EA66C3B-1648-44B2-AAB3-FA6FB86D3CF4}" srcOrd="1" destOrd="0" presId="urn:microsoft.com/office/officeart/2005/8/layout/orgChart1"/>
    <dgm:cxn modelId="{9C720387-13C1-4B15-BC86-89BF53541B30}" type="presParOf" srcId="{B5CCF99E-B351-4A6E-BB5A-6469DF8729DF}" destId="{167950AF-495A-46D5-9155-3F05C62DEC36}" srcOrd="2" destOrd="0" presId="urn:microsoft.com/office/officeart/2005/8/layout/orgChart1"/>
    <dgm:cxn modelId="{0BB8333F-99B8-494F-A33C-A3932B8092C1}" type="presParOf" srcId="{5E12C4FD-0F5E-4911-AC30-E420FB8D05EB}" destId="{F95C8633-055D-4229-9005-10A94EC4E306}" srcOrd="4" destOrd="0" presId="urn:microsoft.com/office/officeart/2005/8/layout/orgChart1"/>
    <dgm:cxn modelId="{45A782C4-7CFD-4928-B7BF-7221A1B86898}" type="presParOf" srcId="{5E12C4FD-0F5E-4911-AC30-E420FB8D05EB}" destId="{C3453D66-1FF9-46A4-A8FB-35DD30436533}" srcOrd="5" destOrd="0" presId="urn:microsoft.com/office/officeart/2005/8/layout/orgChart1"/>
    <dgm:cxn modelId="{B03B9077-1D70-41B8-AF2C-00BC5E35FC1E}" type="presParOf" srcId="{C3453D66-1FF9-46A4-A8FB-35DD30436533}" destId="{D7D422FD-785E-4354-ACF4-CF26EE8DC171}" srcOrd="0" destOrd="0" presId="urn:microsoft.com/office/officeart/2005/8/layout/orgChart1"/>
    <dgm:cxn modelId="{EBB7B807-ECE7-4B12-848C-AA9856CAF5E0}" type="presParOf" srcId="{D7D422FD-785E-4354-ACF4-CF26EE8DC171}" destId="{25340010-7394-4D6D-A6E2-A29771F6F7FD}" srcOrd="0" destOrd="0" presId="urn:microsoft.com/office/officeart/2005/8/layout/orgChart1"/>
    <dgm:cxn modelId="{6769674C-7FF3-47D0-A381-6E26AABDE533}" type="presParOf" srcId="{D7D422FD-785E-4354-ACF4-CF26EE8DC171}" destId="{D789F510-582E-4480-AEC8-7D0930FE5FE5}" srcOrd="1" destOrd="0" presId="urn:microsoft.com/office/officeart/2005/8/layout/orgChart1"/>
    <dgm:cxn modelId="{A8591A78-800D-41E6-AC0F-AFE32586A081}" type="presParOf" srcId="{C3453D66-1FF9-46A4-A8FB-35DD30436533}" destId="{133D94BD-9877-4784-906F-C0674826EEF5}" srcOrd="1" destOrd="0" presId="urn:microsoft.com/office/officeart/2005/8/layout/orgChart1"/>
    <dgm:cxn modelId="{C92E2933-1DB5-4836-88E5-716AA6150E40}" type="presParOf" srcId="{C3453D66-1FF9-46A4-A8FB-35DD30436533}" destId="{FEF1C97C-0087-48B2-8069-B350148EB119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 / O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55273" custScaleY="47456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04945" custScaleY="79484" custLinFactNeighborX="-16402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04945" custScaleY="79484" custLinFactNeighborX="25023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0515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1595" custScaleY="132649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Capacitador(a)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Almacén</a:t>
          </a:r>
          <a:endParaRPr lang="es-ES" sz="1200" dirty="0">
            <a:solidFill>
              <a:schemeClr val="tx1"/>
            </a:solidFill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56617" custScaleY="77745" custLinFactY="-331099" custLinFactNeighborX="-16161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56617" custScaleY="77745" custLinFactNeighborX="43821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6617" custScaleY="77745" custLinFactNeighborX="16161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16599" custScaleY="105824" custLinFactY="16473" custLinFactNeighborX="-949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16599" custScaleY="105824" custLinFactY="16473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16599" custScaleY="105824" custLinFactY="2349" custLinFactNeighborX="-949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16599" custScaleY="105824" custLinFactY="2349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16599" custScaleY="105824" custLinFactNeighborX="-9496" custLinFactNeighborY="90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2" custScaleX="216599" custScaleY="105824" custLinFactNeighborX="8746" custLinFactNeighborY="90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2" custScaleX="216599" custScaleY="105824" custLinFactNeighborX="-9496" custLinFactNeighborY="78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2" custScaleX="216599" custScaleY="105967" custLinFactNeighborX="8746" custLinFactNeighborY="79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2" custScaleX="216599" custScaleY="105824" custLinFactNeighborX="-9496" custLinFactNeighborY="66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1" presStyleCnt="12" custScaleX="216599" custScaleY="105967" custLinFactNeighborX="8857" custLinFactNeighborY="66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2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BB0C0A1-7F3A-4BF0-A261-B607AE9C8785}" type="presParOf" srcId="{8A568C84-F26F-4E92-9BD6-23A8289EA664}" destId="{81B98653-FC5D-4CB3-B48A-ED0E303CC504}" srcOrd="22" destOrd="0" presId="urn:microsoft.com/office/officeart/2005/8/layout/orgChart1"/>
    <dgm:cxn modelId="{2878B06D-5AD9-4F9D-BE2E-DD859BFD247F}" type="presParOf" srcId="{8A568C84-F26F-4E92-9BD6-23A8289EA664}" destId="{BE0EF899-2AE8-4434-B3A6-2BC1BB64116D}" srcOrd="23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5264" custScaleY="112892" custLinFactNeighborX="-18411" custLinFactNeighborY="12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18335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5369" custScaleY="61622" custLinFactNeighborX="-19645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Jardinero(a)</a:t>
          </a: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53819" custScaleY="123022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40827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77477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77477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61261" custScaleY="64864" custLinFactNeighborX="-4570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dirty="0"/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80946" custLinFactNeighborY="3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23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dirty="0">
            <a:solidFill>
              <a:schemeClr val="tx1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noProof="0" dirty="0">
            <a:solidFill>
              <a:schemeClr val="tx1"/>
            </a:solidFill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107B6E-A8D3-463B-A1FB-758CA4EC9F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/>
        </a:p>
      </dgm:t>
    </dgm:pt>
    <dgm:pt modelId="{BE8A1DAF-872D-488C-925E-98D21430E023}" type="parTrans" cxnId="{A42B36C8-2F08-4AF4-9714-D6C9FB7CC8B5}">
      <dgm:prSet/>
      <dgm:spPr/>
      <dgm:t>
        <a:bodyPr/>
        <a:lstStyle/>
        <a:p>
          <a:endParaRPr lang="es-ES"/>
        </a:p>
      </dgm:t>
    </dgm:pt>
    <dgm:pt modelId="{1BE827BA-673B-4146-96B0-789B24F5CC73}" type="sibTrans" cxnId="{A42B36C8-2F08-4AF4-9714-D6C9FB7CC8B5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00465" custLinFactNeighborY="36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82712" custScaleY="88311" custLinFactNeighborY="26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124820" custScaleY="168497" custLinFactNeighborY="-1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53D9F9B3-FC7B-4D49-9C78-F32F396BFBDD}" type="pres">
      <dgm:prSet presAssocID="{BE8A1DAF-872D-488C-925E-98D21430E02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F0BE336-DC8D-4100-A751-0F94FF6D3514}" type="pres">
      <dgm:prSet presAssocID="{58107B6E-A8D3-463B-A1FB-758CA4EC9F0F}" presName="hierRoot3" presStyleCnt="0">
        <dgm:presLayoutVars>
          <dgm:hierBranch val="init"/>
        </dgm:presLayoutVars>
      </dgm:prSet>
      <dgm:spPr/>
    </dgm:pt>
    <dgm:pt modelId="{29D4AA06-45A7-40B6-B841-AC539694D4C2}" type="pres">
      <dgm:prSet presAssocID="{58107B6E-A8D3-463B-A1FB-758CA4EC9F0F}" presName="rootComposite3" presStyleCnt="0"/>
      <dgm:spPr/>
    </dgm:pt>
    <dgm:pt modelId="{46C29569-7F5A-4F50-A290-62E2A9CC7B18}" type="pres">
      <dgm:prSet presAssocID="{58107B6E-A8D3-463B-A1FB-758CA4EC9F0F}" presName="rootText3" presStyleLbl="asst2" presStyleIdx="0" presStyleCnt="1" custScaleX="68238" custScaleY="70305" custLinFactNeighborY="13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2E97E0-8CBC-4517-B9FC-247F039297F0}" type="pres">
      <dgm:prSet presAssocID="{58107B6E-A8D3-463B-A1FB-758CA4EC9F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575A5991-9D8C-4914-9058-2B2F0ED5C83A}" type="pres">
      <dgm:prSet presAssocID="{58107B6E-A8D3-463B-A1FB-758CA4EC9F0F}" presName="hierChild6" presStyleCnt="0"/>
      <dgm:spPr/>
    </dgm:pt>
    <dgm:pt modelId="{B6322B2C-81B7-49D1-ADFC-BC292D9675D7}" type="pres">
      <dgm:prSet presAssocID="{58107B6E-A8D3-463B-A1FB-758CA4EC9F0F}" presName="hierChild7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68766" custScaleY="73350" custLinFactNeighborX="173" custLinFactNeighborY="27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68766" custScaleY="73350" custLinFactNeighborX="-16154" custLinFactNeighborY="27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42B36C8-2F08-4AF4-9714-D6C9FB7CC8B5}" srcId="{87FA2772-D691-4E56-B197-CD0A8836018C}" destId="{58107B6E-A8D3-463B-A1FB-758CA4EC9F0F}" srcOrd="1" destOrd="0" parTransId="{BE8A1DAF-872D-488C-925E-98D21430E023}" sibTransId="{1BE827BA-673B-4146-96B0-789B24F5CC73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C9411A94-E660-4088-A5A3-3F9C27C09724}" type="presOf" srcId="{58107B6E-A8D3-463B-A1FB-758CA4EC9F0F}" destId="{46C29569-7F5A-4F50-A290-62E2A9CC7B18}" srcOrd="0" destOrd="0" presId="urn:microsoft.com/office/officeart/2005/8/layout/orgChart1"/>
    <dgm:cxn modelId="{44679C40-DF6E-49F3-A6CA-C19BEA81C6D6}" type="presOf" srcId="{58107B6E-A8D3-463B-A1FB-758CA4EC9F0F}" destId="{D72E97E0-8CBC-4517-B9FC-247F039297F0}" srcOrd="1" destOrd="0" presId="urn:microsoft.com/office/officeart/2005/8/layout/orgChart1"/>
    <dgm:cxn modelId="{4AA7DE7E-4274-4A48-847A-88884178D8EC}" type="presOf" srcId="{BE8A1DAF-872D-488C-925E-98D21430E023}" destId="{53D9F9B3-FC7B-4D49-9C78-F32F396BFBDD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E9FCD755-F123-4D90-A804-93A8300D2DA2}" type="presParOf" srcId="{A91D2042-803A-422E-9E5D-416975DA0B3E}" destId="{53D9F9B3-FC7B-4D49-9C78-F32F396BFBDD}" srcOrd="0" destOrd="0" presId="urn:microsoft.com/office/officeart/2005/8/layout/orgChart1"/>
    <dgm:cxn modelId="{47943C74-830D-4EB5-8905-87CD44605625}" type="presParOf" srcId="{A91D2042-803A-422E-9E5D-416975DA0B3E}" destId="{AF0BE336-DC8D-4100-A751-0F94FF6D3514}" srcOrd="1" destOrd="0" presId="urn:microsoft.com/office/officeart/2005/8/layout/orgChart1"/>
    <dgm:cxn modelId="{67E926AD-F84D-491E-86EE-D5474A282A76}" type="presParOf" srcId="{AF0BE336-DC8D-4100-A751-0F94FF6D3514}" destId="{29D4AA06-45A7-40B6-B841-AC539694D4C2}" srcOrd="0" destOrd="0" presId="urn:microsoft.com/office/officeart/2005/8/layout/orgChart1"/>
    <dgm:cxn modelId="{13F788A2-6AB9-4BEB-8D71-F1713EEF6C10}" type="presParOf" srcId="{29D4AA06-45A7-40B6-B841-AC539694D4C2}" destId="{46C29569-7F5A-4F50-A290-62E2A9CC7B18}" srcOrd="0" destOrd="0" presId="urn:microsoft.com/office/officeart/2005/8/layout/orgChart1"/>
    <dgm:cxn modelId="{E4952B61-C45D-459E-83DA-FB77B47F9C6D}" type="presParOf" srcId="{29D4AA06-45A7-40B6-B841-AC539694D4C2}" destId="{D72E97E0-8CBC-4517-B9FC-247F039297F0}" srcOrd="1" destOrd="0" presId="urn:microsoft.com/office/officeart/2005/8/layout/orgChart1"/>
    <dgm:cxn modelId="{33AB700C-6C81-4F01-B9C7-BDE917954958}" type="presParOf" srcId="{AF0BE336-DC8D-4100-A751-0F94FF6D3514}" destId="{575A5991-9D8C-4914-9058-2B2F0ED5C83A}" srcOrd="1" destOrd="0" presId="urn:microsoft.com/office/officeart/2005/8/layout/orgChart1"/>
    <dgm:cxn modelId="{210A2C97-21F6-4D74-9210-0DD907E3BE57}" type="presParOf" srcId="{AF0BE336-DC8D-4100-A751-0F94FF6D3514}" destId="{B6322B2C-81B7-49D1-ADFC-BC292D9675D7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 / O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9428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0716" custLinFactNeighborX="3912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0716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0716" custLinFactNeighborX="-2803" custLinFactNeighborY="16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Ayudante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Becas</a:t>
          </a:r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9292" custScaleY="194660" custLinFactNeighborX="-1169" custLinFactNeighborY="-4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53679" custLinFactNeighborY="34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53679" custLinFactNeighborX="-1294" custLinFactNeighborY="34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53679" custLinFactNeighborY="34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53679" custLinFactNeighborY="34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2698" custLinFactNeighborX="-19593" custLinFactNeighborY="-2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</a:p>
        <a:p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Bibliotecas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62414" custScaleY="152919" custLinFactNeighborY="52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83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7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73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5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18877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21253" custScaleY="127316" custLinFactY="36208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21253" custScaleY="127316" custLinFactY="36208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21253" custScaleY="127316" custLinFactY="-81397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21253" custScaleY="127316" custLinFactY="-81397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94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94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86506" custLinFactNeighborX="-30" custLinFactNeighborY="-7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72423" custLinFactNeighborX="3" custLinFactNeighborY="5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55545" custScaleY="59950" custLinFactNeighborX="12" custLinFactNeighborY="13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1943" custScaleY="43763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38716" custScaleY="49895" custLinFactNeighborX="12" custLinFactNeighborY="-20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Parques</a:t>
          </a:r>
          <a:endParaRPr lang="es-ES" sz="1200" b="1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2194" custScaleY="127634" custLinFactNeighborY="-2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10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F5308E28-697E-49B3-939F-7B709072B51A}" type="pres">
      <dgm:prSet presAssocID="{89EC855D-DC5D-49B1-B7AA-1B2E30D44F44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0" presStyleCnt="4" custScaleX="137218" custScaleY="79773" custLinFactX="63517" custLinFactNeighborX="100000" custLinFactNeighborY="95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1" presStyleCnt="4" custScaleX="137218" custScaleY="79773" custLinFactX="-63050" custLinFactNeighborX="-100000" custLinFactNeighborY="95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2" presStyleCnt="4" custScaleY="88444" custLinFactX="72075" custLinFactY="-7854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Y="88444" custLinFactX="-34390" custLinFactY="-7854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EA826A4-87FA-46E9-94F8-8D9CC94AF96B}" srcId="{8FE150CD-F776-47B8-84A5-F2CF7ACAAC56}" destId="{90BB4C0D-1FEF-4863-8607-CC3880343291}" srcOrd="5" destOrd="0" parTransId="{97EE24D9-DCC4-4F9F-8DE2-60DDDB17808E}" sibTransId="{9CCB642F-07E6-4D6D-B650-3C5BD2C58F3B}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1A335C9E-B407-4E79-B00A-E2676FA6E1AC}" srcId="{8FE150CD-F776-47B8-84A5-F2CF7ACAAC56}" destId="{E0B82665-92F0-42D0-9FBF-2F1C42A89475}" srcOrd="2" destOrd="0" parTransId="{94713F4F-B707-4102-917B-6EA47CF83563}" sibTransId="{47477331-0019-45B3-8B48-F2F3C5623E74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A2788D67-AE69-4AC9-AA51-C915380F1090}" srcId="{8FE150CD-F776-47B8-84A5-F2CF7ACAAC56}" destId="{089E3200-BD19-43DB-A09B-13623A36E541}" srcOrd="3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D4304843-9508-4141-958F-159A42156B0E}" srcId="{8FE150CD-F776-47B8-84A5-F2CF7ACAAC56}" destId="{110162E8-E59C-483D-802E-CDB254C99A9C}" srcOrd="7" destOrd="0" parTransId="{BC142A3B-607B-4BF7-B8B6-861851DFB1BB}" sibTransId="{591EC6BA-65AC-4FD4-916A-64833086DCDE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600BB5A-DA54-4F1E-9EF1-CC133EC0A3C7}" srcId="{8FE150CD-F776-47B8-84A5-F2CF7ACAAC56}" destId="{52057477-8756-4C05-A2C2-85955CF5DA3B}" srcOrd="0" destOrd="0" parTransId="{89EC855D-DC5D-49B1-B7AA-1B2E30D44F44}" sibTransId="{437A77A4-D586-4E91-BDD0-B6A2B214EC00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20FE3167-FD67-467A-9BC1-AACD2530F61F}" srcId="{8FE150CD-F776-47B8-84A5-F2CF7ACAAC56}" destId="{8B7E1B47-9E4D-4C5A-BC05-B4B7E4C35460}" srcOrd="6" destOrd="0" parTransId="{04195947-4A51-41BE-B3A7-E3212CBDEC2C}" sibTransId="{7AD0237E-2D4E-4D76-8547-A599955AF7EE}"/>
    <dgm:cxn modelId="{34768DB9-5BFA-4EAF-8438-6E260E5A0F79}" srcId="{8FE150CD-F776-47B8-84A5-F2CF7ACAAC56}" destId="{8071D23A-AD2B-48A3-BDB4-A26A7CB42C69}" srcOrd="4" destOrd="0" parTransId="{D7CBB88F-7B9D-48F0-A5EA-1B763559A139}" sibTransId="{67D46E33-C5B1-4703-93C3-4CAC9BDC6362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78FD77A4-3181-4119-9727-C6D2ADFE35DE}" type="presParOf" srcId="{6C6761D7-23C2-469E-8A4C-4D9E88EC72E6}" destId="{F5308E28-697E-49B3-939F-7B709072B51A}" srcOrd="0" destOrd="0" presId="urn:microsoft.com/office/officeart/2005/8/layout/orgChart1"/>
    <dgm:cxn modelId="{77085846-2B48-4B69-9E37-95FA170CB66A}" type="presParOf" srcId="{6C6761D7-23C2-469E-8A4C-4D9E88EC72E6}" destId="{C6F8DCE8-9FD6-40BC-9529-96950E6B6FF9}" srcOrd="1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2" destOrd="0" presId="urn:microsoft.com/office/officeart/2005/8/layout/orgChart1"/>
    <dgm:cxn modelId="{4A0D35B1-39CC-449A-8B7C-A47ED3FAD891}" type="presParOf" srcId="{6C6761D7-23C2-469E-8A4C-4D9E88EC72E6}" destId="{06A1E4F1-F83C-4474-817F-352F1A9080CD}" srcOrd="3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4" destOrd="0" presId="urn:microsoft.com/office/officeart/2005/8/layout/orgChart1"/>
    <dgm:cxn modelId="{7860906C-3EC1-4E2D-93FE-32CEE47A32E6}" type="presParOf" srcId="{6C6761D7-23C2-469E-8A4C-4D9E88EC72E6}" destId="{6D1EE43B-9034-469A-A69C-408C4FB20B9B}" srcOrd="5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50634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47402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47402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 de Parque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C8124E-A0D8-45B2-8C94-0C4D1BC6C2B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Carpintero(a)</a:t>
          </a:r>
          <a:endParaRPr lang="es-ES" sz="1200" dirty="0"/>
        </a:p>
      </dgm:t>
    </dgm:pt>
    <dgm:pt modelId="{9DB8E220-759B-4F70-B9CC-3817D8E8A6E4}" type="parTrans" cxnId="{02316B61-ADC3-41B1-860F-FC2227365A3D}">
      <dgm:prSet/>
      <dgm:spPr/>
      <dgm:t>
        <a:bodyPr/>
        <a:lstStyle/>
        <a:p>
          <a:endParaRPr lang="es-ES"/>
        </a:p>
      </dgm:t>
    </dgm:pt>
    <dgm:pt modelId="{E51217E3-489E-475D-BAD2-A0AD59037C89}" type="sibTrans" cxnId="{02316B61-ADC3-41B1-860F-FC2227365A3D}">
      <dgm:prSet/>
      <dgm:spPr/>
      <dgm:t>
        <a:bodyPr/>
        <a:lstStyle/>
        <a:p>
          <a:endParaRPr lang="es-ES"/>
        </a:p>
      </dgm:t>
    </dgm:pt>
    <dgm:pt modelId="{0B679801-2934-4D5A-8DA9-EF203DF63D2F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1" dirty="0"/>
        </a:p>
      </dgm:t>
    </dgm:pt>
    <dgm:pt modelId="{B221C287-E6CD-4975-8ED8-A8444E2F8EE6}" type="parTrans" cxnId="{3CB077D3-578B-4908-974E-CC290AD99C45}">
      <dgm:prSet/>
      <dgm:spPr/>
      <dgm:t>
        <a:bodyPr/>
        <a:lstStyle/>
        <a:p>
          <a:endParaRPr lang="es-ES"/>
        </a:p>
      </dgm:t>
    </dgm:pt>
    <dgm:pt modelId="{616FB813-63EF-455C-8011-31EA0D5AC80B}" type="sibTrans" cxnId="{3CB077D3-578B-4908-974E-CC290AD99C45}">
      <dgm:prSet/>
      <dgm:spPr/>
      <dgm:t>
        <a:bodyPr/>
        <a:lstStyle/>
        <a:p>
          <a:endParaRPr lang="es-ES"/>
        </a:p>
      </dgm:t>
    </dgm:pt>
    <dgm:pt modelId="{90D7AC7E-4767-4932-90C1-0324BC00F07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dirty="0"/>
        </a:p>
      </dgm:t>
    </dgm:pt>
    <dgm:pt modelId="{9A04A298-273A-4165-805C-0C73216FC2D2}" type="parTrans" cxnId="{B1419289-A000-445E-975C-5CC1F38EE5D3}">
      <dgm:prSet/>
      <dgm:spPr/>
      <dgm:t>
        <a:bodyPr/>
        <a:lstStyle/>
        <a:p>
          <a:endParaRPr lang="es-ES"/>
        </a:p>
      </dgm:t>
    </dgm:pt>
    <dgm:pt modelId="{8CCA5471-0C0C-477E-90D1-FF35BF0C148F}" type="sibTrans" cxnId="{B1419289-A000-445E-975C-5CC1F38EE5D3}">
      <dgm:prSet/>
      <dgm:spPr/>
      <dgm:t>
        <a:bodyPr/>
        <a:lstStyle/>
        <a:p>
          <a:endParaRPr lang="es-ES"/>
        </a:p>
      </dgm:t>
    </dgm:pt>
    <dgm:pt modelId="{3273AD9E-128D-4930-9C0B-B13C22820399}" type="asst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1" dirty="0"/>
        </a:p>
      </dgm:t>
    </dgm:pt>
    <dgm:pt modelId="{4EC2F763-EB00-4B96-9526-9ACE073AC9D5}" type="parTrans" cxnId="{61FF9C7C-7F06-47E4-B10C-C0E08000F8F2}">
      <dgm:prSet/>
      <dgm:spPr/>
      <dgm:t>
        <a:bodyPr/>
        <a:lstStyle/>
        <a:p>
          <a:endParaRPr lang="es-ES"/>
        </a:p>
      </dgm:t>
    </dgm:pt>
    <dgm:pt modelId="{883DCCAF-399B-4C86-A8F8-5551BFD7F4CC}" type="sibTrans" cxnId="{61FF9C7C-7F06-47E4-B10C-C0E08000F8F2}">
      <dgm:prSet/>
      <dgm:spPr/>
      <dgm:t>
        <a:bodyPr/>
        <a:lstStyle/>
        <a:p>
          <a:endParaRPr lang="es-ES"/>
        </a:p>
      </dgm:t>
    </dgm:pt>
    <dgm:pt modelId="{F63D647D-A516-467E-850D-713261A136F6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dirty="0"/>
        </a:p>
      </dgm:t>
    </dgm:pt>
    <dgm:pt modelId="{33894D81-6082-4552-82E3-1C736206D78D}" type="parTrans" cxnId="{44DBC7A5-BC5E-4D91-9C84-79C7AB07CB7C}">
      <dgm:prSet/>
      <dgm:spPr/>
      <dgm:t>
        <a:bodyPr/>
        <a:lstStyle/>
        <a:p>
          <a:endParaRPr lang="es-ES"/>
        </a:p>
      </dgm:t>
    </dgm:pt>
    <dgm:pt modelId="{DD5DC82F-7DA5-4A58-ADAE-3223A9D22DD5}" type="sibTrans" cxnId="{44DBC7A5-BC5E-4D91-9C84-79C7AB07CB7C}">
      <dgm:prSet/>
      <dgm:spPr/>
      <dgm:t>
        <a:bodyPr/>
        <a:lstStyle/>
        <a:p>
          <a:endParaRPr lang="es-ES"/>
        </a:p>
      </dgm:t>
    </dgm:pt>
    <dgm:pt modelId="{B001BB86-A551-4D14-9994-9765A08ADB36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dirty="0"/>
        </a:p>
      </dgm:t>
    </dgm:pt>
    <dgm:pt modelId="{36E2E860-3B71-4A78-919C-2F50BA282525}" type="parTrans" cxnId="{582CB029-A66C-4D54-A2D0-60D5EB038D7E}">
      <dgm:prSet/>
      <dgm:spPr/>
      <dgm:t>
        <a:bodyPr/>
        <a:lstStyle/>
        <a:p>
          <a:endParaRPr lang="es-ES"/>
        </a:p>
      </dgm:t>
    </dgm:pt>
    <dgm:pt modelId="{23DAE618-2DD1-47E7-8292-C9909473A404}" type="sibTrans" cxnId="{582CB029-A66C-4D54-A2D0-60D5EB038D7E}">
      <dgm:prSet/>
      <dgm:spPr/>
      <dgm:t>
        <a:bodyPr/>
        <a:lstStyle/>
        <a:p>
          <a:endParaRPr lang="es-ES"/>
        </a:p>
      </dgm:t>
    </dgm:pt>
    <dgm:pt modelId="{81E8E90D-6BEA-458A-AC17-BE6CEF3DBC4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Supervisores(as)</a:t>
          </a:r>
          <a:endParaRPr lang="es-ES" sz="1200" b="1" dirty="0"/>
        </a:p>
      </dgm:t>
    </dgm:pt>
    <dgm:pt modelId="{E9D3E42F-0DA5-48BF-9743-39138C103949}" type="parTrans" cxnId="{0D5B0518-E862-4A8D-81A3-7326AD70D505}">
      <dgm:prSet/>
      <dgm:spPr/>
      <dgm:t>
        <a:bodyPr/>
        <a:lstStyle/>
        <a:p>
          <a:endParaRPr lang="es-ES"/>
        </a:p>
      </dgm:t>
    </dgm:pt>
    <dgm:pt modelId="{1A1D2B35-C9AA-4561-BE90-9AA3B2BBEE7D}" type="sibTrans" cxnId="{0D5B0518-E862-4A8D-81A3-7326AD70D505}">
      <dgm:prSet/>
      <dgm:spPr/>
      <dgm:t>
        <a:bodyPr/>
        <a:lstStyle/>
        <a:p>
          <a:endParaRPr lang="es-ES"/>
        </a:p>
      </dgm:t>
    </dgm:pt>
    <dgm:pt modelId="{FF7CEC67-8C51-4DBA-8928-49E6BD5A51AF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Encargado(a) Sección</a:t>
          </a:r>
          <a:endParaRPr lang="es-ES" sz="1200" dirty="0"/>
        </a:p>
      </dgm:t>
    </dgm:pt>
    <dgm:pt modelId="{BBFF1B49-214C-4266-A455-BBB6BCD459A2}" type="parTrans" cxnId="{90FB82F5-2884-4CF8-99E3-708EDF3E9EE2}">
      <dgm:prSet/>
      <dgm:spPr/>
      <dgm:t>
        <a:bodyPr/>
        <a:lstStyle/>
        <a:p>
          <a:endParaRPr lang="es-ES"/>
        </a:p>
      </dgm:t>
    </dgm:pt>
    <dgm:pt modelId="{8767725B-E426-4835-BCF7-B7B0BB197282}" type="sibTrans" cxnId="{90FB82F5-2884-4CF8-99E3-708EDF3E9EE2}">
      <dgm:prSet/>
      <dgm:spPr/>
      <dgm:t>
        <a:bodyPr/>
        <a:lstStyle/>
        <a:p>
          <a:endParaRPr lang="es-ES"/>
        </a:p>
      </dgm:t>
    </dgm:pt>
    <dgm:pt modelId="{0404D155-70B6-428C-84EF-2A4C6D59B87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Velador 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</a:t>
          </a:r>
          <a:endParaRPr lang="es-ES" sz="1200" dirty="0"/>
        </a:p>
      </dgm:t>
    </dgm:pt>
    <dgm:pt modelId="{D7126E07-458A-4842-9197-A4935BCADA54}" type="parTrans" cxnId="{F92E468B-3243-4902-A03A-25DB62400D45}">
      <dgm:prSet/>
      <dgm:spPr/>
      <dgm:t>
        <a:bodyPr/>
        <a:lstStyle/>
        <a:p>
          <a:endParaRPr lang="es-ES"/>
        </a:p>
      </dgm:t>
    </dgm:pt>
    <dgm:pt modelId="{002F3101-56B9-4E35-A844-4ECF398C7B33}" type="sibTrans" cxnId="{F92E468B-3243-4902-A03A-25DB62400D45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253047" custScaleY="204843" custLinFactNeighborY="52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203341" custScaleY="168924" custLinFactNeighborY="51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3BD8FBD6-340D-4212-9CE2-A0D22E4524AA}" type="pres">
      <dgm:prSet presAssocID="{D7126E07-458A-4842-9197-A4935BCADA5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E6E8BFB0-D0A0-4D57-A4B9-D27C99AF8399}" type="pres">
      <dgm:prSet presAssocID="{0404D155-70B6-428C-84EF-2A4C6D59B871}" presName="hierRoot2" presStyleCnt="0">
        <dgm:presLayoutVars>
          <dgm:hierBranch val="init"/>
        </dgm:presLayoutVars>
      </dgm:prSet>
      <dgm:spPr/>
    </dgm:pt>
    <dgm:pt modelId="{3DCD8B76-8B2F-4779-A98E-B76DB24DBFBA}" type="pres">
      <dgm:prSet presAssocID="{0404D155-70B6-428C-84EF-2A4C6D59B871}" presName="rootComposite" presStyleCnt="0"/>
      <dgm:spPr/>
    </dgm:pt>
    <dgm:pt modelId="{1B51F2BC-1230-4140-A86E-92898CA2CD24}" type="pres">
      <dgm:prSet presAssocID="{0404D155-70B6-428C-84EF-2A4C6D59B871}" presName="rootText" presStyleLbl="node3" presStyleIdx="0" presStyleCnt="1" custScaleX="352386" custScaleY="369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F3B83-9B56-40F7-A2D9-20961781F5B4}" type="pres">
      <dgm:prSet presAssocID="{0404D155-70B6-428C-84EF-2A4C6D59B8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CB2AE02-A59B-474A-9C17-1C95517A13B4}" type="pres">
      <dgm:prSet presAssocID="{0404D155-70B6-428C-84EF-2A4C6D59B871}" presName="hierChild4" presStyleCnt="0"/>
      <dgm:spPr/>
    </dgm:pt>
    <dgm:pt modelId="{FEC37E3C-FBC5-44F8-92ED-0AE48D623AB7}" type="pres">
      <dgm:prSet presAssocID="{0404D155-70B6-428C-84EF-2A4C6D59B871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87766AD8-589B-4521-97BB-A52F7CD76757}" type="pres">
      <dgm:prSet presAssocID="{9DB8E220-759B-4F70-B9CC-3817D8E8A6E4}" presName="Name111" presStyleLbl="parChTrans1D3" presStyleIdx="1" presStyleCnt="9"/>
      <dgm:spPr/>
      <dgm:t>
        <a:bodyPr/>
        <a:lstStyle/>
        <a:p>
          <a:endParaRPr lang="es-ES"/>
        </a:p>
      </dgm:t>
    </dgm:pt>
    <dgm:pt modelId="{C76AD459-54DA-44F6-85B5-C27B71F3E004}" type="pres">
      <dgm:prSet presAssocID="{85C8124E-A0D8-45B2-8C94-0C4D1BC6C2B0}" presName="hierRoot3" presStyleCnt="0">
        <dgm:presLayoutVars>
          <dgm:hierBranch val="init"/>
        </dgm:presLayoutVars>
      </dgm:prSet>
      <dgm:spPr/>
    </dgm:pt>
    <dgm:pt modelId="{F6A9B19E-6946-422B-AEC6-5A7A50292AAE}" type="pres">
      <dgm:prSet presAssocID="{85C8124E-A0D8-45B2-8C94-0C4D1BC6C2B0}" presName="rootComposite3" presStyleCnt="0"/>
      <dgm:spPr/>
    </dgm:pt>
    <dgm:pt modelId="{9AEA5812-DBD1-4538-A4AA-743DDE54DE0D}" type="pres">
      <dgm:prSet presAssocID="{85C8124E-A0D8-45B2-8C94-0C4D1BC6C2B0}" presName="rootText3" presStyleLbl="asst2" presStyleIdx="0" presStyleCnt="8" custScaleX="384240" custScaleY="132512" custLinFactNeighborX="-6730" custLinFactNeighborY="519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60AF5E-F641-45E2-ABB0-F0492058F0B8}" type="pres">
      <dgm:prSet presAssocID="{85C8124E-A0D8-45B2-8C94-0C4D1BC6C2B0}" presName="rootConnector3" presStyleLbl="asst2" presStyleIdx="0" presStyleCnt="8"/>
      <dgm:spPr/>
      <dgm:t>
        <a:bodyPr/>
        <a:lstStyle/>
        <a:p>
          <a:endParaRPr lang="es-ES"/>
        </a:p>
      </dgm:t>
    </dgm:pt>
    <dgm:pt modelId="{D1798ADC-0DCA-408C-BE69-5BF92C7A851F}" type="pres">
      <dgm:prSet presAssocID="{85C8124E-A0D8-45B2-8C94-0C4D1BC6C2B0}" presName="hierChild6" presStyleCnt="0"/>
      <dgm:spPr/>
    </dgm:pt>
    <dgm:pt modelId="{C95B23A6-ACED-450B-AF79-9CA08A243D48}" type="pres">
      <dgm:prSet presAssocID="{85C8124E-A0D8-45B2-8C94-0C4D1BC6C2B0}" presName="hierChild7" presStyleCnt="0"/>
      <dgm:spPr/>
    </dgm:pt>
    <dgm:pt modelId="{2A644533-230F-436D-9841-B721BC1E9F79}" type="pres">
      <dgm:prSet presAssocID="{B221C287-E6CD-4975-8ED8-A8444E2F8EE6}" presName="Name111" presStyleLbl="parChTrans1D3" presStyleIdx="2" presStyleCnt="9"/>
      <dgm:spPr/>
      <dgm:t>
        <a:bodyPr/>
        <a:lstStyle/>
        <a:p>
          <a:endParaRPr lang="es-ES"/>
        </a:p>
      </dgm:t>
    </dgm:pt>
    <dgm:pt modelId="{F4626C35-C509-4F8C-9858-6355E8D28263}" type="pres">
      <dgm:prSet presAssocID="{0B679801-2934-4D5A-8DA9-EF203DF63D2F}" presName="hierRoot3" presStyleCnt="0">
        <dgm:presLayoutVars>
          <dgm:hierBranch val="init"/>
        </dgm:presLayoutVars>
      </dgm:prSet>
      <dgm:spPr/>
    </dgm:pt>
    <dgm:pt modelId="{E53F55DC-15DD-4065-B41D-2EAD55B5F966}" type="pres">
      <dgm:prSet presAssocID="{0B679801-2934-4D5A-8DA9-EF203DF63D2F}" presName="rootComposite3" presStyleCnt="0"/>
      <dgm:spPr/>
    </dgm:pt>
    <dgm:pt modelId="{FD09648B-4896-4D63-82FC-893BC5FEA3A4}" type="pres">
      <dgm:prSet presAssocID="{0B679801-2934-4D5A-8DA9-EF203DF63D2F}" presName="rootText3" presStyleLbl="asst2" presStyleIdx="1" presStyleCnt="8" custScaleX="384240" custScaleY="132512" custLinFactNeighborX="6730" custLinFactNeighborY="519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44A49-FBBD-406F-A37F-7BDF0A8173EB}" type="pres">
      <dgm:prSet presAssocID="{0B679801-2934-4D5A-8DA9-EF203DF63D2F}" presName="rootConnector3" presStyleLbl="asst2" presStyleIdx="1" presStyleCnt="8"/>
      <dgm:spPr/>
      <dgm:t>
        <a:bodyPr/>
        <a:lstStyle/>
        <a:p>
          <a:endParaRPr lang="es-ES"/>
        </a:p>
      </dgm:t>
    </dgm:pt>
    <dgm:pt modelId="{05F97E2A-0556-4052-B488-FC72468D2C8A}" type="pres">
      <dgm:prSet presAssocID="{0B679801-2934-4D5A-8DA9-EF203DF63D2F}" presName="hierChild6" presStyleCnt="0"/>
      <dgm:spPr/>
    </dgm:pt>
    <dgm:pt modelId="{A4BC660A-B8C7-49B2-B888-826D4E0ABA8F}" type="pres">
      <dgm:prSet presAssocID="{0B679801-2934-4D5A-8DA9-EF203DF63D2F}" presName="hierChild7" presStyleCnt="0"/>
      <dgm:spPr/>
    </dgm:pt>
    <dgm:pt modelId="{DB116CE8-5E9E-4A5A-87EB-4D3FF0739B83}" type="pres">
      <dgm:prSet presAssocID="{9A04A298-273A-4165-805C-0C73216FC2D2}" presName="Name111" presStyleLbl="parChTrans1D3" presStyleIdx="3" presStyleCnt="9"/>
      <dgm:spPr/>
      <dgm:t>
        <a:bodyPr/>
        <a:lstStyle/>
        <a:p>
          <a:endParaRPr lang="es-ES"/>
        </a:p>
      </dgm:t>
    </dgm:pt>
    <dgm:pt modelId="{A6735494-3E3F-4F4A-B03F-B18449BBF4FE}" type="pres">
      <dgm:prSet presAssocID="{90D7AC7E-4767-4932-90C1-0324BC00F078}" presName="hierRoot3" presStyleCnt="0">
        <dgm:presLayoutVars>
          <dgm:hierBranch val="init"/>
        </dgm:presLayoutVars>
      </dgm:prSet>
      <dgm:spPr/>
    </dgm:pt>
    <dgm:pt modelId="{EC763230-58DE-4193-AEF3-3CFA9DB98792}" type="pres">
      <dgm:prSet presAssocID="{90D7AC7E-4767-4932-90C1-0324BC00F078}" presName="rootComposite3" presStyleCnt="0"/>
      <dgm:spPr/>
    </dgm:pt>
    <dgm:pt modelId="{DF038491-6C5E-490B-A558-D937E4C0E963}" type="pres">
      <dgm:prSet presAssocID="{90D7AC7E-4767-4932-90C1-0324BC00F078}" presName="rootText3" presStyleLbl="asst2" presStyleIdx="2" presStyleCnt="8" custScaleX="384240" custScaleY="132512" custLinFactNeighborX="-6730" custLinFactNeighborY="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3F92B4-AC75-4525-BCB4-3C2CD301FDD1}" type="pres">
      <dgm:prSet presAssocID="{90D7AC7E-4767-4932-90C1-0324BC00F078}" presName="rootConnector3" presStyleLbl="asst2" presStyleIdx="2" presStyleCnt="8"/>
      <dgm:spPr/>
      <dgm:t>
        <a:bodyPr/>
        <a:lstStyle/>
        <a:p>
          <a:endParaRPr lang="es-ES"/>
        </a:p>
      </dgm:t>
    </dgm:pt>
    <dgm:pt modelId="{A21B2DFB-89B1-4D2A-B7D3-0446ED5B62D8}" type="pres">
      <dgm:prSet presAssocID="{90D7AC7E-4767-4932-90C1-0324BC00F078}" presName="hierChild6" presStyleCnt="0"/>
      <dgm:spPr/>
    </dgm:pt>
    <dgm:pt modelId="{EC2B3855-AB3A-4EBC-BEA1-298E79E152F0}" type="pres">
      <dgm:prSet presAssocID="{90D7AC7E-4767-4932-90C1-0324BC00F078}" presName="hierChild7" presStyleCnt="0"/>
      <dgm:spPr/>
    </dgm:pt>
    <dgm:pt modelId="{774794A1-71A7-43C7-A097-7D56099E2F62}" type="pres">
      <dgm:prSet presAssocID="{4EC2F763-EB00-4B96-9526-9ACE073AC9D5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D5227EE8-F713-4BF6-8717-FB40E83DC904}" type="pres">
      <dgm:prSet presAssocID="{3273AD9E-128D-4930-9C0B-B13C22820399}" presName="hierRoot3" presStyleCnt="0">
        <dgm:presLayoutVars>
          <dgm:hierBranch val="init"/>
        </dgm:presLayoutVars>
      </dgm:prSet>
      <dgm:spPr/>
    </dgm:pt>
    <dgm:pt modelId="{76773452-344D-4093-9AA4-F18C601A488B}" type="pres">
      <dgm:prSet presAssocID="{3273AD9E-128D-4930-9C0B-B13C22820399}" presName="rootComposite3" presStyleCnt="0"/>
      <dgm:spPr/>
    </dgm:pt>
    <dgm:pt modelId="{89946F50-E7D0-4D7A-94AF-AECECD53618C}" type="pres">
      <dgm:prSet presAssocID="{3273AD9E-128D-4930-9C0B-B13C22820399}" presName="rootText3" presStyleLbl="asst2" presStyleIdx="3" presStyleCnt="8" custScaleX="384240" custScaleY="132512" custLinFactNeighborX="6730" custLinFactNeighborY="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D465B2-7290-4C87-BD3D-DE1EC2DC3770}" type="pres">
      <dgm:prSet presAssocID="{3273AD9E-128D-4930-9C0B-B13C22820399}" presName="rootConnector3" presStyleLbl="asst2" presStyleIdx="3" presStyleCnt="8"/>
      <dgm:spPr/>
      <dgm:t>
        <a:bodyPr/>
        <a:lstStyle/>
        <a:p>
          <a:endParaRPr lang="es-ES"/>
        </a:p>
      </dgm:t>
    </dgm:pt>
    <dgm:pt modelId="{4150FB20-03F8-4D78-A175-3460B855AB67}" type="pres">
      <dgm:prSet presAssocID="{3273AD9E-128D-4930-9C0B-B13C22820399}" presName="hierChild6" presStyleCnt="0"/>
      <dgm:spPr/>
    </dgm:pt>
    <dgm:pt modelId="{3577CF53-E6A6-4A3F-A615-EE435D5E3085}" type="pres">
      <dgm:prSet presAssocID="{3273AD9E-128D-4930-9C0B-B13C22820399}" presName="hierChild7" presStyleCnt="0"/>
      <dgm:spPr/>
    </dgm:pt>
    <dgm:pt modelId="{C70A0F6F-33E0-44B8-9F7C-5FCBF1BCD0BF}" type="pres">
      <dgm:prSet presAssocID="{33894D81-6082-4552-82E3-1C736206D78D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BA072ADC-D628-4D44-B72E-BF1865222192}" type="pres">
      <dgm:prSet presAssocID="{F63D647D-A516-467E-850D-713261A136F6}" presName="hierRoot3" presStyleCnt="0">
        <dgm:presLayoutVars>
          <dgm:hierBranch val="init"/>
        </dgm:presLayoutVars>
      </dgm:prSet>
      <dgm:spPr/>
    </dgm:pt>
    <dgm:pt modelId="{A2784944-D28E-4649-A386-12791731FDD5}" type="pres">
      <dgm:prSet presAssocID="{F63D647D-A516-467E-850D-713261A136F6}" presName="rootComposite3" presStyleCnt="0"/>
      <dgm:spPr/>
    </dgm:pt>
    <dgm:pt modelId="{5651DF1E-D2C8-4339-AA1C-369D64106A85}" type="pres">
      <dgm:prSet presAssocID="{F63D647D-A516-467E-850D-713261A136F6}" presName="rootText3" presStyleLbl="asst2" presStyleIdx="4" presStyleCnt="8" custScaleX="384240" custScaleY="132512" custLinFactNeighborX="-6730" custLinFactNeighborY="21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C1CE76-4818-4DF2-8929-DDC196864844}" type="pres">
      <dgm:prSet presAssocID="{F63D647D-A516-467E-850D-713261A136F6}" presName="rootConnector3" presStyleLbl="asst2" presStyleIdx="4" presStyleCnt="8"/>
      <dgm:spPr/>
      <dgm:t>
        <a:bodyPr/>
        <a:lstStyle/>
        <a:p>
          <a:endParaRPr lang="es-ES"/>
        </a:p>
      </dgm:t>
    </dgm:pt>
    <dgm:pt modelId="{678AD086-7A6E-4229-A0E5-FDF13FDE69CE}" type="pres">
      <dgm:prSet presAssocID="{F63D647D-A516-467E-850D-713261A136F6}" presName="hierChild6" presStyleCnt="0"/>
      <dgm:spPr/>
    </dgm:pt>
    <dgm:pt modelId="{AF6F8074-EA16-41B3-9B29-779E54FE2459}" type="pres">
      <dgm:prSet presAssocID="{F63D647D-A516-467E-850D-713261A136F6}" presName="hierChild7" presStyleCnt="0"/>
      <dgm:spPr/>
    </dgm:pt>
    <dgm:pt modelId="{FBCD42A3-9768-44C3-89FE-24D0C7E55153}" type="pres">
      <dgm:prSet presAssocID="{36E2E860-3B71-4A78-919C-2F50BA282525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330D9AA3-20A2-4E48-8CE0-29438D0A746A}" type="pres">
      <dgm:prSet presAssocID="{B001BB86-A551-4D14-9994-9765A08ADB36}" presName="hierRoot3" presStyleCnt="0">
        <dgm:presLayoutVars>
          <dgm:hierBranch val="init"/>
        </dgm:presLayoutVars>
      </dgm:prSet>
      <dgm:spPr/>
    </dgm:pt>
    <dgm:pt modelId="{30448899-0351-46A2-AD9C-406B2A180EE6}" type="pres">
      <dgm:prSet presAssocID="{B001BB86-A551-4D14-9994-9765A08ADB36}" presName="rootComposite3" presStyleCnt="0"/>
      <dgm:spPr/>
    </dgm:pt>
    <dgm:pt modelId="{17C87FDE-EB8B-4187-BE8B-9FA0B6CA71D8}" type="pres">
      <dgm:prSet presAssocID="{B001BB86-A551-4D14-9994-9765A08ADB36}" presName="rootText3" presStyleLbl="asst2" presStyleIdx="5" presStyleCnt="8" custScaleX="384240" custScaleY="132512" custLinFactNeighborX="6730" custLinFactNeighborY="21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22EA5-4660-474C-8758-7BB9272916E3}" type="pres">
      <dgm:prSet presAssocID="{B001BB86-A551-4D14-9994-9765A08ADB36}" presName="rootConnector3" presStyleLbl="asst2" presStyleIdx="5" presStyleCnt="8"/>
      <dgm:spPr/>
      <dgm:t>
        <a:bodyPr/>
        <a:lstStyle/>
        <a:p>
          <a:endParaRPr lang="es-ES"/>
        </a:p>
      </dgm:t>
    </dgm:pt>
    <dgm:pt modelId="{982E60C9-CA20-41F9-8986-10ECD7ADD0B1}" type="pres">
      <dgm:prSet presAssocID="{B001BB86-A551-4D14-9994-9765A08ADB36}" presName="hierChild6" presStyleCnt="0"/>
      <dgm:spPr/>
    </dgm:pt>
    <dgm:pt modelId="{59C101F7-B6D3-4451-AB99-397913A66A7B}" type="pres">
      <dgm:prSet presAssocID="{B001BB86-A551-4D14-9994-9765A08ADB36}" presName="hierChild7" presStyleCnt="0"/>
      <dgm:spPr/>
    </dgm:pt>
    <dgm:pt modelId="{2CD3C4AD-C3A9-4BC9-845F-0D0D1FA7726E}" type="pres">
      <dgm:prSet presAssocID="{E9D3E42F-0DA5-48BF-9743-39138C103949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FD15BCA4-FA43-4239-A8C7-575A98E1548A}" type="pres">
      <dgm:prSet presAssocID="{81E8E90D-6BEA-458A-AC17-BE6CEF3DBC4A}" presName="hierRoot3" presStyleCnt="0">
        <dgm:presLayoutVars>
          <dgm:hierBranch val="init"/>
        </dgm:presLayoutVars>
      </dgm:prSet>
      <dgm:spPr/>
    </dgm:pt>
    <dgm:pt modelId="{E9DB78B6-F5D1-4668-BE78-C3D1FDEA4D10}" type="pres">
      <dgm:prSet presAssocID="{81E8E90D-6BEA-458A-AC17-BE6CEF3DBC4A}" presName="rootComposite3" presStyleCnt="0"/>
      <dgm:spPr/>
    </dgm:pt>
    <dgm:pt modelId="{51B88B17-6620-401E-846C-A3CCA9CB093C}" type="pres">
      <dgm:prSet presAssocID="{81E8E90D-6BEA-458A-AC17-BE6CEF3DBC4A}" presName="rootText3" presStyleLbl="asst2" presStyleIdx="6" presStyleCnt="8" custScaleX="384240" custScaleY="132512" custLinFactNeighborX="-6730" custLinFactNeighborY="8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A5ECA0-9DA1-4758-9C0C-9523A7A6EE81}" type="pres">
      <dgm:prSet presAssocID="{81E8E90D-6BEA-458A-AC17-BE6CEF3DBC4A}" presName="rootConnector3" presStyleLbl="asst2" presStyleIdx="6" presStyleCnt="8"/>
      <dgm:spPr/>
      <dgm:t>
        <a:bodyPr/>
        <a:lstStyle/>
        <a:p>
          <a:endParaRPr lang="es-ES"/>
        </a:p>
      </dgm:t>
    </dgm:pt>
    <dgm:pt modelId="{7BE090F0-FBA0-439B-AEF9-C7667172D18C}" type="pres">
      <dgm:prSet presAssocID="{81E8E90D-6BEA-458A-AC17-BE6CEF3DBC4A}" presName="hierChild6" presStyleCnt="0"/>
      <dgm:spPr/>
    </dgm:pt>
    <dgm:pt modelId="{E5639555-CAAB-4413-8FF7-535009A6AB8B}" type="pres">
      <dgm:prSet presAssocID="{81E8E90D-6BEA-458A-AC17-BE6CEF3DBC4A}" presName="hierChild7" presStyleCnt="0"/>
      <dgm:spPr/>
    </dgm:pt>
    <dgm:pt modelId="{1727511F-B10B-46EB-914F-778FE35EFE8F}" type="pres">
      <dgm:prSet presAssocID="{BBFF1B49-214C-4266-A455-BBB6BCD459A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B1614D3C-821D-41CA-89FE-828DE4E0015C}" type="pres">
      <dgm:prSet presAssocID="{FF7CEC67-8C51-4DBA-8928-49E6BD5A51AF}" presName="hierRoot3" presStyleCnt="0">
        <dgm:presLayoutVars>
          <dgm:hierBranch val="init"/>
        </dgm:presLayoutVars>
      </dgm:prSet>
      <dgm:spPr/>
    </dgm:pt>
    <dgm:pt modelId="{1C49B90C-DCB4-4DC9-8906-02919D30B9C2}" type="pres">
      <dgm:prSet presAssocID="{FF7CEC67-8C51-4DBA-8928-49E6BD5A51AF}" presName="rootComposite3" presStyleCnt="0"/>
      <dgm:spPr/>
    </dgm:pt>
    <dgm:pt modelId="{F72B9811-B1B0-47EC-BA10-D9CA5B1967FB}" type="pres">
      <dgm:prSet presAssocID="{FF7CEC67-8C51-4DBA-8928-49E6BD5A51AF}" presName="rootText3" presStyleLbl="asst2" presStyleIdx="7" presStyleCnt="8" custScaleX="384240" custScaleY="132512" custLinFactNeighborX="6730" custLinFactNeighborY="8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4BE46-3B09-4B94-B7E1-887CEEB46866}" type="pres">
      <dgm:prSet presAssocID="{FF7CEC67-8C51-4DBA-8928-49E6BD5A51AF}" presName="rootConnector3" presStyleLbl="asst2" presStyleIdx="7" presStyleCnt="8"/>
      <dgm:spPr/>
      <dgm:t>
        <a:bodyPr/>
        <a:lstStyle/>
        <a:p>
          <a:endParaRPr lang="es-ES"/>
        </a:p>
      </dgm:t>
    </dgm:pt>
    <dgm:pt modelId="{07C46F29-921F-42F1-A84F-B142F074C6D6}" type="pres">
      <dgm:prSet presAssocID="{FF7CEC67-8C51-4DBA-8928-49E6BD5A51AF}" presName="hierChild6" presStyleCnt="0"/>
      <dgm:spPr/>
    </dgm:pt>
    <dgm:pt modelId="{EE3F921D-7BAA-479C-B8E9-2888357CD7A3}" type="pres">
      <dgm:prSet presAssocID="{FF7CEC67-8C51-4DBA-8928-49E6BD5A51AF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4DB4A322-2987-4D61-B757-61A78E5CD5E3}" type="presOf" srcId="{BBFF1B49-214C-4266-A455-BBB6BCD459A2}" destId="{1727511F-B10B-46EB-914F-778FE35EFE8F}" srcOrd="0" destOrd="0" presId="urn:microsoft.com/office/officeart/2005/8/layout/orgChart1"/>
    <dgm:cxn modelId="{FD9B8B55-05AE-458D-86F8-7362B0530B5D}" type="presOf" srcId="{85C8124E-A0D8-45B2-8C94-0C4D1BC6C2B0}" destId="{9AEA5812-DBD1-4538-A4AA-743DDE54DE0D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68ADF92-07F0-4BF7-BECA-D8CF6B8F0AB1}" type="presOf" srcId="{33894D81-6082-4552-82E3-1C736206D78D}" destId="{C70A0F6F-33E0-44B8-9F7C-5FCBF1BCD0BF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A766F78E-ED12-480A-B982-B1E45A3CBC8B}" type="presOf" srcId="{3273AD9E-128D-4930-9C0B-B13C22820399}" destId="{51D465B2-7290-4C87-BD3D-DE1EC2DC3770}" srcOrd="1" destOrd="0" presId="urn:microsoft.com/office/officeart/2005/8/layout/orgChart1"/>
    <dgm:cxn modelId="{E7261D39-1B13-4397-8BF5-5DEAD8B58F50}" type="presOf" srcId="{9A04A298-273A-4165-805C-0C73216FC2D2}" destId="{DB116CE8-5E9E-4A5A-87EB-4D3FF0739B83}" srcOrd="0" destOrd="0" presId="urn:microsoft.com/office/officeart/2005/8/layout/orgChart1"/>
    <dgm:cxn modelId="{9BC2237F-A566-4F6C-86DD-34D118333F98}" type="presOf" srcId="{0B679801-2934-4D5A-8DA9-EF203DF63D2F}" destId="{FD09648B-4896-4D63-82FC-893BC5FEA3A4}" srcOrd="0" destOrd="0" presId="urn:microsoft.com/office/officeart/2005/8/layout/orgChart1"/>
    <dgm:cxn modelId="{6AC8E340-3466-4411-BBA9-18087F51DE26}" type="presOf" srcId="{36E2E860-3B71-4A78-919C-2F50BA282525}" destId="{FBCD42A3-9768-44C3-89FE-24D0C7E55153}" srcOrd="0" destOrd="0" presId="urn:microsoft.com/office/officeart/2005/8/layout/orgChart1"/>
    <dgm:cxn modelId="{9080A692-9CD9-4BC3-9278-4BAE97F90C03}" type="presOf" srcId="{F63D647D-A516-467E-850D-713261A136F6}" destId="{5651DF1E-D2C8-4339-AA1C-369D64106A85}" srcOrd="0" destOrd="0" presId="urn:microsoft.com/office/officeart/2005/8/layout/orgChart1"/>
    <dgm:cxn modelId="{9338C9D6-23D6-4FCF-AC5A-B59C1DBC7115}" type="presOf" srcId="{9DB8E220-759B-4F70-B9CC-3817D8E8A6E4}" destId="{87766AD8-589B-4521-97BB-A52F7CD76757}" srcOrd="0" destOrd="0" presId="urn:microsoft.com/office/officeart/2005/8/layout/orgChart1"/>
    <dgm:cxn modelId="{7583F71A-0580-49B6-9E82-730F2B272E41}" type="presOf" srcId="{F63D647D-A516-467E-850D-713261A136F6}" destId="{F2C1CE76-4818-4DF2-8929-DDC196864844}" srcOrd="1" destOrd="0" presId="urn:microsoft.com/office/officeart/2005/8/layout/orgChart1"/>
    <dgm:cxn modelId="{B990B370-E631-41DA-8A27-0D2FCAD69847}" type="presOf" srcId="{0404D155-70B6-428C-84EF-2A4C6D59B871}" destId="{318F3B83-9B56-40F7-A2D9-20961781F5B4}" srcOrd="1" destOrd="0" presId="urn:microsoft.com/office/officeart/2005/8/layout/orgChart1"/>
    <dgm:cxn modelId="{9BE29CD5-77C0-4F26-96DF-D2388CCB4962}" type="presOf" srcId="{3273AD9E-128D-4930-9C0B-B13C22820399}" destId="{89946F50-E7D0-4D7A-94AF-AECECD53618C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1419289-A000-445E-975C-5CC1F38EE5D3}" srcId="{01CD8C53-BFB0-4EAB-BECE-CE26ACA1A2AD}" destId="{90D7AC7E-4767-4932-90C1-0324BC00F078}" srcOrd="2" destOrd="0" parTransId="{9A04A298-273A-4165-805C-0C73216FC2D2}" sibTransId="{8CCA5471-0C0C-477E-90D1-FF35BF0C148F}"/>
    <dgm:cxn modelId="{EC466E7F-EC6D-4CB9-8A48-186F4A90AEDA}" type="presOf" srcId="{B221C287-E6CD-4975-8ED8-A8444E2F8EE6}" destId="{2A644533-230F-436D-9841-B721BC1E9F79}" srcOrd="0" destOrd="0" presId="urn:microsoft.com/office/officeart/2005/8/layout/orgChart1"/>
    <dgm:cxn modelId="{02316B61-ADC3-41B1-860F-FC2227365A3D}" srcId="{01CD8C53-BFB0-4EAB-BECE-CE26ACA1A2AD}" destId="{85C8124E-A0D8-45B2-8C94-0C4D1BC6C2B0}" srcOrd="0" destOrd="0" parTransId="{9DB8E220-759B-4F70-B9CC-3817D8E8A6E4}" sibTransId="{E51217E3-489E-475D-BAD2-A0AD59037C89}"/>
    <dgm:cxn modelId="{F92E468B-3243-4902-A03A-25DB62400D45}" srcId="{01CD8C53-BFB0-4EAB-BECE-CE26ACA1A2AD}" destId="{0404D155-70B6-428C-84EF-2A4C6D59B871}" srcOrd="8" destOrd="0" parTransId="{D7126E07-458A-4842-9197-A4935BCADA54}" sibTransId="{002F3101-56B9-4E35-A844-4ECF398C7B33}"/>
    <dgm:cxn modelId="{B3D8456E-65EC-4AF9-AADF-A8C06D7BA83C}" type="presOf" srcId="{4EC2F763-EB00-4B96-9526-9ACE073AC9D5}" destId="{774794A1-71A7-43C7-A097-7D56099E2F62}" srcOrd="0" destOrd="0" presId="urn:microsoft.com/office/officeart/2005/8/layout/orgChart1"/>
    <dgm:cxn modelId="{C9A319DC-9BB5-4938-889F-CA4F49396D07}" type="presOf" srcId="{D7126E07-458A-4842-9197-A4935BCADA54}" destId="{3BD8FBD6-340D-4212-9CE2-A0D22E4524AA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D008D18-C808-4C4E-AA4B-B682CC43BA70}" type="presOf" srcId="{FF7CEC67-8C51-4DBA-8928-49E6BD5A51AF}" destId="{4B24BE46-3B09-4B94-B7E1-887CEEB46866}" srcOrd="1" destOrd="0" presId="urn:microsoft.com/office/officeart/2005/8/layout/orgChart1"/>
    <dgm:cxn modelId="{2FE359C5-C55C-4F13-BFC0-2F885C17E2AB}" type="presOf" srcId="{B001BB86-A551-4D14-9994-9765A08ADB36}" destId="{89D22EA5-4660-474C-8758-7BB9272916E3}" srcOrd="1" destOrd="0" presId="urn:microsoft.com/office/officeart/2005/8/layout/orgChart1"/>
    <dgm:cxn modelId="{0D45D08E-0EA4-4182-ACB8-03DBB874AF6E}" type="presOf" srcId="{B001BB86-A551-4D14-9994-9765A08ADB36}" destId="{17C87FDE-EB8B-4187-BE8B-9FA0B6CA71D8}" srcOrd="0" destOrd="0" presId="urn:microsoft.com/office/officeart/2005/8/layout/orgChart1"/>
    <dgm:cxn modelId="{61FF9C7C-7F06-47E4-B10C-C0E08000F8F2}" srcId="{01CD8C53-BFB0-4EAB-BECE-CE26ACA1A2AD}" destId="{3273AD9E-128D-4930-9C0B-B13C22820399}" srcOrd="3" destOrd="0" parTransId="{4EC2F763-EB00-4B96-9526-9ACE073AC9D5}" sibTransId="{883DCCAF-399B-4C86-A8F8-5551BFD7F4CC}"/>
    <dgm:cxn modelId="{0F06F6EE-F0EA-4720-889D-F5B01BED9420}" type="presOf" srcId="{90D7AC7E-4767-4932-90C1-0324BC00F078}" destId="{DF038491-6C5E-490B-A558-D937E4C0E963}" srcOrd="0" destOrd="0" presId="urn:microsoft.com/office/officeart/2005/8/layout/orgChart1"/>
    <dgm:cxn modelId="{B119068B-3B6A-440A-B71C-91AAEBE04A45}" type="presOf" srcId="{90D7AC7E-4767-4932-90C1-0324BC00F078}" destId="{ED3F92B4-AC75-4525-BCB4-3C2CD301FDD1}" srcOrd="1" destOrd="0" presId="urn:microsoft.com/office/officeart/2005/8/layout/orgChart1"/>
    <dgm:cxn modelId="{90FB82F5-2884-4CF8-99E3-708EDF3E9EE2}" srcId="{01CD8C53-BFB0-4EAB-BECE-CE26ACA1A2AD}" destId="{FF7CEC67-8C51-4DBA-8928-49E6BD5A51AF}" srcOrd="7" destOrd="0" parTransId="{BBFF1B49-214C-4266-A455-BBB6BCD459A2}" sibTransId="{8767725B-E426-4835-BCF7-B7B0BB197282}"/>
    <dgm:cxn modelId="{582CB029-A66C-4D54-A2D0-60D5EB038D7E}" srcId="{01CD8C53-BFB0-4EAB-BECE-CE26ACA1A2AD}" destId="{B001BB86-A551-4D14-9994-9765A08ADB36}" srcOrd="5" destOrd="0" parTransId="{36E2E860-3B71-4A78-919C-2F50BA282525}" sibTransId="{23DAE618-2DD1-47E7-8292-C9909473A404}"/>
    <dgm:cxn modelId="{FADF5883-6549-409C-9911-8DA179B47D46}" type="presOf" srcId="{FF7CEC67-8C51-4DBA-8928-49E6BD5A51AF}" destId="{F72B9811-B1B0-47EC-BA10-D9CA5B1967FB}" srcOrd="0" destOrd="0" presId="urn:microsoft.com/office/officeart/2005/8/layout/orgChart1"/>
    <dgm:cxn modelId="{1DA288FD-0CB2-4DD7-A2A2-9A6DC7BE1085}" type="presOf" srcId="{85C8124E-A0D8-45B2-8C94-0C4D1BC6C2B0}" destId="{BA60AF5E-F641-45E2-ABB0-F0492058F0B8}" srcOrd="1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3F385CD9-DF41-4612-A5E8-ABFF7E3446F8}" type="presOf" srcId="{0B679801-2934-4D5A-8DA9-EF203DF63D2F}" destId="{88944A49-FBBD-406F-A37F-7BDF0A8173EB}" srcOrd="1" destOrd="0" presId="urn:microsoft.com/office/officeart/2005/8/layout/orgChart1"/>
    <dgm:cxn modelId="{6C4D191F-8033-42D2-967D-B12941A10C74}" type="presOf" srcId="{81E8E90D-6BEA-458A-AC17-BE6CEF3DBC4A}" destId="{64A5ECA0-9DA1-4758-9C0C-9523A7A6EE8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3191C28A-B054-4554-B9F2-75B94BE30245}" type="presOf" srcId="{81E8E90D-6BEA-458A-AC17-BE6CEF3DBC4A}" destId="{51B88B17-6620-401E-846C-A3CCA9CB093C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0D5B0518-E862-4A8D-81A3-7326AD70D505}" srcId="{01CD8C53-BFB0-4EAB-BECE-CE26ACA1A2AD}" destId="{81E8E90D-6BEA-458A-AC17-BE6CEF3DBC4A}" srcOrd="6" destOrd="0" parTransId="{E9D3E42F-0DA5-48BF-9743-39138C103949}" sibTransId="{1A1D2B35-C9AA-4561-BE90-9AA3B2BBEE7D}"/>
    <dgm:cxn modelId="{3CB077D3-578B-4908-974E-CC290AD99C45}" srcId="{01CD8C53-BFB0-4EAB-BECE-CE26ACA1A2AD}" destId="{0B679801-2934-4D5A-8DA9-EF203DF63D2F}" srcOrd="1" destOrd="0" parTransId="{B221C287-E6CD-4975-8ED8-A8444E2F8EE6}" sibTransId="{616FB813-63EF-455C-8011-31EA0D5AC80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4DBC7A5-BC5E-4D91-9C84-79C7AB07CB7C}" srcId="{01CD8C53-BFB0-4EAB-BECE-CE26ACA1A2AD}" destId="{F63D647D-A516-467E-850D-713261A136F6}" srcOrd="4" destOrd="0" parTransId="{33894D81-6082-4552-82E3-1C736206D78D}" sibTransId="{DD5DC82F-7DA5-4A58-ADAE-3223A9D22DD5}"/>
    <dgm:cxn modelId="{147DB0A6-2995-4A63-8846-FFD0BC57D046}" type="presOf" srcId="{E9D3E42F-0DA5-48BF-9743-39138C103949}" destId="{2CD3C4AD-C3A9-4BC9-845F-0D0D1FA7726E}" srcOrd="0" destOrd="0" presId="urn:microsoft.com/office/officeart/2005/8/layout/orgChart1"/>
    <dgm:cxn modelId="{08CA48A8-A1D2-42BF-A0BD-F98200C6B70D}" type="presOf" srcId="{0404D155-70B6-428C-84EF-2A4C6D59B871}" destId="{1B51F2BC-1230-4140-A86E-92898CA2CD24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E94A855F-E63B-4F10-B5E6-01207D722E58}" type="presParOf" srcId="{77951BFF-78A5-4E3A-BAB0-A58F8F5F8883}" destId="{3BD8FBD6-340D-4212-9CE2-A0D22E4524AA}" srcOrd="0" destOrd="0" presId="urn:microsoft.com/office/officeart/2005/8/layout/orgChart1"/>
    <dgm:cxn modelId="{CBAA69AE-0112-4E2B-B759-232DAA634BD3}" type="presParOf" srcId="{77951BFF-78A5-4E3A-BAB0-A58F8F5F8883}" destId="{E6E8BFB0-D0A0-4D57-A4B9-D27C99AF8399}" srcOrd="1" destOrd="0" presId="urn:microsoft.com/office/officeart/2005/8/layout/orgChart1"/>
    <dgm:cxn modelId="{763F71DA-D614-4540-A6C2-73462A927E3F}" type="presParOf" srcId="{E6E8BFB0-D0A0-4D57-A4B9-D27C99AF8399}" destId="{3DCD8B76-8B2F-4779-A98E-B76DB24DBFBA}" srcOrd="0" destOrd="0" presId="urn:microsoft.com/office/officeart/2005/8/layout/orgChart1"/>
    <dgm:cxn modelId="{41F63770-34F6-4129-A669-78A9FBEAE328}" type="presParOf" srcId="{3DCD8B76-8B2F-4779-A98E-B76DB24DBFBA}" destId="{1B51F2BC-1230-4140-A86E-92898CA2CD24}" srcOrd="0" destOrd="0" presId="urn:microsoft.com/office/officeart/2005/8/layout/orgChart1"/>
    <dgm:cxn modelId="{FEB4F794-9BBC-4E38-9AD5-0B8FB42B041B}" type="presParOf" srcId="{3DCD8B76-8B2F-4779-A98E-B76DB24DBFBA}" destId="{318F3B83-9B56-40F7-A2D9-20961781F5B4}" srcOrd="1" destOrd="0" presId="urn:microsoft.com/office/officeart/2005/8/layout/orgChart1"/>
    <dgm:cxn modelId="{4F1D5008-2ECD-4266-AC1A-6F6A9F8E7B2B}" type="presParOf" srcId="{E6E8BFB0-D0A0-4D57-A4B9-D27C99AF8399}" destId="{1CB2AE02-A59B-474A-9C17-1C95517A13B4}" srcOrd="1" destOrd="0" presId="urn:microsoft.com/office/officeart/2005/8/layout/orgChart1"/>
    <dgm:cxn modelId="{89307A8D-E75C-4667-9C1C-E84910EB5C04}" type="presParOf" srcId="{E6E8BFB0-D0A0-4D57-A4B9-D27C99AF8399}" destId="{FEC37E3C-FBC5-44F8-92ED-0AE48D623AB7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54D38734-4F52-4102-9DF7-AA6ACBFC3959}" type="presParOf" srcId="{594E12A0-88F1-4210-B936-7F84A0EC5D79}" destId="{87766AD8-589B-4521-97BB-A52F7CD76757}" srcOrd="0" destOrd="0" presId="urn:microsoft.com/office/officeart/2005/8/layout/orgChart1"/>
    <dgm:cxn modelId="{DDA957E7-64F8-41AC-9BA2-5EE00796EA5E}" type="presParOf" srcId="{594E12A0-88F1-4210-B936-7F84A0EC5D79}" destId="{C76AD459-54DA-44F6-85B5-C27B71F3E004}" srcOrd="1" destOrd="0" presId="urn:microsoft.com/office/officeart/2005/8/layout/orgChart1"/>
    <dgm:cxn modelId="{9838E9C3-4F44-4E51-A027-9C7AFC791697}" type="presParOf" srcId="{C76AD459-54DA-44F6-85B5-C27B71F3E004}" destId="{F6A9B19E-6946-422B-AEC6-5A7A50292AAE}" srcOrd="0" destOrd="0" presId="urn:microsoft.com/office/officeart/2005/8/layout/orgChart1"/>
    <dgm:cxn modelId="{D3237768-03C5-43D1-8C8C-AA49A8B733BD}" type="presParOf" srcId="{F6A9B19E-6946-422B-AEC6-5A7A50292AAE}" destId="{9AEA5812-DBD1-4538-A4AA-743DDE54DE0D}" srcOrd="0" destOrd="0" presId="urn:microsoft.com/office/officeart/2005/8/layout/orgChart1"/>
    <dgm:cxn modelId="{3043BC1A-6365-4124-BCEE-9EC58DF8F8E6}" type="presParOf" srcId="{F6A9B19E-6946-422B-AEC6-5A7A50292AAE}" destId="{BA60AF5E-F641-45E2-ABB0-F0492058F0B8}" srcOrd="1" destOrd="0" presId="urn:microsoft.com/office/officeart/2005/8/layout/orgChart1"/>
    <dgm:cxn modelId="{1BDBCF73-4FB7-4DFC-BDE7-365B938798F2}" type="presParOf" srcId="{C76AD459-54DA-44F6-85B5-C27B71F3E004}" destId="{D1798ADC-0DCA-408C-BE69-5BF92C7A851F}" srcOrd="1" destOrd="0" presId="urn:microsoft.com/office/officeart/2005/8/layout/orgChart1"/>
    <dgm:cxn modelId="{6D127C65-A3A4-4EBC-9BA1-45D6326D9E14}" type="presParOf" srcId="{C76AD459-54DA-44F6-85B5-C27B71F3E004}" destId="{C95B23A6-ACED-450B-AF79-9CA08A243D48}" srcOrd="2" destOrd="0" presId="urn:microsoft.com/office/officeart/2005/8/layout/orgChart1"/>
    <dgm:cxn modelId="{E26B3660-B1E2-40C9-B523-9F856A7290FC}" type="presParOf" srcId="{594E12A0-88F1-4210-B936-7F84A0EC5D79}" destId="{2A644533-230F-436D-9841-B721BC1E9F79}" srcOrd="2" destOrd="0" presId="urn:microsoft.com/office/officeart/2005/8/layout/orgChart1"/>
    <dgm:cxn modelId="{63EBF82E-0380-486D-A090-0D778130927D}" type="presParOf" srcId="{594E12A0-88F1-4210-B936-7F84A0EC5D79}" destId="{F4626C35-C509-4F8C-9858-6355E8D28263}" srcOrd="3" destOrd="0" presId="urn:microsoft.com/office/officeart/2005/8/layout/orgChart1"/>
    <dgm:cxn modelId="{E746F06E-E435-45DD-B0B3-38549C576F82}" type="presParOf" srcId="{F4626C35-C509-4F8C-9858-6355E8D28263}" destId="{E53F55DC-15DD-4065-B41D-2EAD55B5F966}" srcOrd="0" destOrd="0" presId="urn:microsoft.com/office/officeart/2005/8/layout/orgChart1"/>
    <dgm:cxn modelId="{830A6742-F27D-4EC6-83EF-D1B65135FF37}" type="presParOf" srcId="{E53F55DC-15DD-4065-B41D-2EAD55B5F966}" destId="{FD09648B-4896-4D63-82FC-893BC5FEA3A4}" srcOrd="0" destOrd="0" presId="urn:microsoft.com/office/officeart/2005/8/layout/orgChart1"/>
    <dgm:cxn modelId="{B955CE2E-539B-4117-9C7A-497D30E7376C}" type="presParOf" srcId="{E53F55DC-15DD-4065-B41D-2EAD55B5F966}" destId="{88944A49-FBBD-406F-A37F-7BDF0A8173EB}" srcOrd="1" destOrd="0" presId="urn:microsoft.com/office/officeart/2005/8/layout/orgChart1"/>
    <dgm:cxn modelId="{EC4E9500-91E3-4DFF-9825-6AAEE8E96592}" type="presParOf" srcId="{F4626C35-C509-4F8C-9858-6355E8D28263}" destId="{05F97E2A-0556-4052-B488-FC72468D2C8A}" srcOrd="1" destOrd="0" presId="urn:microsoft.com/office/officeart/2005/8/layout/orgChart1"/>
    <dgm:cxn modelId="{849B1ACB-F2B2-4B5B-AA78-FA9C7A04268F}" type="presParOf" srcId="{F4626C35-C509-4F8C-9858-6355E8D28263}" destId="{A4BC660A-B8C7-49B2-B888-826D4E0ABA8F}" srcOrd="2" destOrd="0" presId="urn:microsoft.com/office/officeart/2005/8/layout/orgChart1"/>
    <dgm:cxn modelId="{41907436-0192-44E5-BB9F-4C50F2E0BAFC}" type="presParOf" srcId="{594E12A0-88F1-4210-B936-7F84A0EC5D79}" destId="{DB116CE8-5E9E-4A5A-87EB-4D3FF0739B83}" srcOrd="4" destOrd="0" presId="urn:microsoft.com/office/officeart/2005/8/layout/orgChart1"/>
    <dgm:cxn modelId="{AD0A0CAB-09FE-4888-82FB-3021FA78C239}" type="presParOf" srcId="{594E12A0-88F1-4210-B936-7F84A0EC5D79}" destId="{A6735494-3E3F-4F4A-B03F-B18449BBF4FE}" srcOrd="5" destOrd="0" presId="urn:microsoft.com/office/officeart/2005/8/layout/orgChart1"/>
    <dgm:cxn modelId="{7E016602-B1EC-4514-BE23-56FCAD021B1E}" type="presParOf" srcId="{A6735494-3E3F-4F4A-B03F-B18449BBF4FE}" destId="{EC763230-58DE-4193-AEF3-3CFA9DB98792}" srcOrd="0" destOrd="0" presId="urn:microsoft.com/office/officeart/2005/8/layout/orgChart1"/>
    <dgm:cxn modelId="{65077C3F-139F-4A70-A7C9-5CA972BCEB56}" type="presParOf" srcId="{EC763230-58DE-4193-AEF3-3CFA9DB98792}" destId="{DF038491-6C5E-490B-A558-D937E4C0E963}" srcOrd="0" destOrd="0" presId="urn:microsoft.com/office/officeart/2005/8/layout/orgChart1"/>
    <dgm:cxn modelId="{CBD09582-AF77-4476-95EA-0EE38C8E3F7B}" type="presParOf" srcId="{EC763230-58DE-4193-AEF3-3CFA9DB98792}" destId="{ED3F92B4-AC75-4525-BCB4-3C2CD301FDD1}" srcOrd="1" destOrd="0" presId="urn:microsoft.com/office/officeart/2005/8/layout/orgChart1"/>
    <dgm:cxn modelId="{16382D83-A93F-4FB5-BF6F-27351F63F9C4}" type="presParOf" srcId="{A6735494-3E3F-4F4A-B03F-B18449BBF4FE}" destId="{A21B2DFB-89B1-4D2A-B7D3-0446ED5B62D8}" srcOrd="1" destOrd="0" presId="urn:microsoft.com/office/officeart/2005/8/layout/orgChart1"/>
    <dgm:cxn modelId="{DBD4832B-517E-4A66-9128-DE0791D53723}" type="presParOf" srcId="{A6735494-3E3F-4F4A-B03F-B18449BBF4FE}" destId="{EC2B3855-AB3A-4EBC-BEA1-298E79E152F0}" srcOrd="2" destOrd="0" presId="urn:microsoft.com/office/officeart/2005/8/layout/orgChart1"/>
    <dgm:cxn modelId="{424EEE5A-B9A7-48A2-B516-E8F6F8760F59}" type="presParOf" srcId="{594E12A0-88F1-4210-B936-7F84A0EC5D79}" destId="{774794A1-71A7-43C7-A097-7D56099E2F62}" srcOrd="6" destOrd="0" presId="urn:microsoft.com/office/officeart/2005/8/layout/orgChart1"/>
    <dgm:cxn modelId="{FD05470D-2CEC-4560-8FF7-A68458F6EC5C}" type="presParOf" srcId="{594E12A0-88F1-4210-B936-7F84A0EC5D79}" destId="{D5227EE8-F713-4BF6-8717-FB40E83DC904}" srcOrd="7" destOrd="0" presId="urn:microsoft.com/office/officeart/2005/8/layout/orgChart1"/>
    <dgm:cxn modelId="{4E192241-8291-4014-B47C-2AA702AFD111}" type="presParOf" srcId="{D5227EE8-F713-4BF6-8717-FB40E83DC904}" destId="{76773452-344D-4093-9AA4-F18C601A488B}" srcOrd="0" destOrd="0" presId="urn:microsoft.com/office/officeart/2005/8/layout/orgChart1"/>
    <dgm:cxn modelId="{763BD7C5-42E1-4077-AFB4-348A72A942F7}" type="presParOf" srcId="{76773452-344D-4093-9AA4-F18C601A488B}" destId="{89946F50-E7D0-4D7A-94AF-AECECD53618C}" srcOrd="0" destOrd="0" presId="urn:microsoft.com/office/officeart/2005/8/layout/orgChart1"/>
    <dgm:cxn modelId="{ADC4C751-CD29-4A97-AD75-F93B82FED957}" type="presParOf" srcId="{76773452-344D-4093-9AA4-F18C601A488B}" destId="{51D465B2-7290-4C87-BD3D-DE1EC2DC3770}" srcOrd="1" destOrd="0" presId="urn:microsoft.com/office/officeart/2005/8/layout/orgChart1"/>
    <dgm:cxn modelId="{99C20AF6-187A-4969-AAAC-3942FB40768E}" type="presParOf" srcId="{D5227EE8-F713-4BF6-8717-FB40E83DC904}" destId="{4150FB20-03F8-4D78-A175-3460B855AB67}" srcOrd="1" destOrd="0" presId="urn:microsoft.com/office/officeart/2005/8/layout/orgChart1"/>
    <dgm:cxn modelId="{F202C320-7951-466A-8657-F79B4CCD69AA}" type="presParOf" srcId="{D5227EE8-F713-4BF6-8717-FB40E83DC904}" destId="{3577CF53-E6A6-4A3F-A615-EE435D5E3085}" srcOrd="2" destOrd="0" presId="urn:microsoft.com/office/officeart/2005/8/layout/orgChart1"/>
    <dgm:cxn modelId="{F3669A5B-7762-44D0-9391-29E9D728F237}" type="presParOf" srcId="{594E12A0-88F1-4210-B936-7F84A0EC5D79}" destId="{C70A0F6F-33E0-44B8-9F7C-5FCBF1BCD0BF}" srcOrd="8" destOrd="0" presId="urn:microsoft.com/office/officeart/2005/8/layout/orgChart1"/>
    <dgm:cxn modelId="{9227A894-E901-4668-983E-48C27B2DD93B}" type="presParOf" srcId="{594E12A0-88F1-4210-B936-7F84A0EC5D79}" destId="{BA072ADC-D628-4D44-B72E-BF1865222192}" srcOrd="9" destOrd="0" presId="urn:microsoft.com/office/officeart/2005/8/layout/orgChart1"/>
    <dgm:cxn modelId="{26969982-CE2C-451D-853E-B39F91974129}" type="presParOf" srcId="{BA072ADC-D628-4D44-B72E-BF1865222192}" destId="{A2784944-D28E-4649-A386-12791731FDD5}" srcOrd="0" destOrd="0" presId="urn:microsoft.com/office/officeart/2005/8/layout/orgChart1"/>
    <dgm:cxn modelId="{70D953C8-D603-412A-B667-5C031CE7D562}" type="presParOf" srcId="{A2784944-D28E-4649-A386-12791731FDD5}" destId="{5651DF1E-D2C8-4339-AA1C-369D64106A85}" srcOrd="0" destOrd="0" presId="urn:microsoft.com/office/officeart/2005/8/layout/orgChart1"/>
    <dgm:cxn modelId="{86E33C72-D84B-443D-856B-009E2AE46949}" type="presParOf" srcId="{A2784944-D28E-4649-A386-12791731FDD5}" destId="{F2C1CE76-4818-4DF2-8929-DDC196864844}" srcOrd="1" destOrd="0" presId="urn:microsoft.com/office/officeart/2005/8/layout/orgChart1"/>
    <dgm:cxn modelId="{28F0B1E4-23AD-4FE7-AB88-E8CBE76992E7}" type="presParOf" srcId="{BA072ADC-D628-4D44-B72E-BF1865222192}" destId="{678AD086-7A6E-4229-A0E5-FDF13FDE69CE}" srcOrd="1" destOrd="0" presId="urn:microsoft.com/office/officeart/2005/8/layout/orgChart1"/>
    <dgm:cxn modelId="{5F9BF121-23A9-46A6-BED3-4EA5A90E7EB8}" type="presParOf" srcId="{BA072ADC-D628-4D44-B72E-BF1865222192}" destId="{AF6F8074-EA16-41B3-9B29-779E54FE2459}" srcOrd="2" destOrd="0" presId="urn:microsoft.com/office/officeart/2005/8/layout/orgChart1"/>
    <dgm:cxn modelId="{43726510-D369-4FB2-BD73-8734508C2506}" type="presParOf" srcId="{594E12A0-88F1-4210-B936-7F84A0EC5D79}" destId="{FBCD42A3-9768-44C3-89FE-24D0C7E55153}" srcOrd="10" destOrd="0" presId="urn:microsoft.com/office/officeart/2005/8/layout/orgChart1"/>
    <dgm:cxn modelId="{B917E1C0-7F46-4949-9B40-7518E766EDEA}" type="presParOf" srcId="{594E12A0-88F1-4210-B936-7F84A0EC5D79}" destId="{330D9AA3-20A2-4E48-8CE0-29438D0A746A}" srcOrd="11" destOrd="0" presId="urn:microsoft.com/office/officeart/2005/8/layout/orgChart1"/>
    <dgm:cxn modelId="{57BB1C14-C617-4CA6-8AFC-476235B9EE3B}" type="presParOf" srcId="{330D9AA3-20A2-4E48-8CE0-29438D0A746A}" destId="{30448899-0351-46A2-AD9C-406B2A180EE6}" srcOrd="0" destOrd="0" presId="urn:microsoft.com/office/officeart/2005/8/layout/orgChart1"/>
    <dgm:cxn modelId="{BD011411-48C0-4B27-A797-255B739AB95D}" type="presParOf" srcId="{30448899-0351-46A2-AD9C-406B2A180EE6}" destId="{17C87FDE-EB8B-4187-BE8B-9FA0B6CA71D8}" srcOrd="0" destOrd="0" presId="urn:microsoft.com/office/officeart/2005/8/layout/orgChart1"/>
    <dgm:cxn modelId="{2CEFEF0F-95E5-448D-A407-317EB1FE5302}" type="presParOf" srcId="{30448899-0351-46A2-AD9C-406B2A180EE6}" destId="{89D22EA5-4660-474C-8758-7BB9272916E3}" srcOrd="1" destOrd="0" presId="urn:microsoft.com/office/officeart/2005/8/layout/orgChart1"/>
    <dgm:cxn modelId="{45BCE5C1-64B9-4A88-9479-D42BAB2755AB}" type="presParOf" srcId="{330D9AA3-20A2-4E48-8CE0-29438D0A746A}" destId="{982E60C9-CA20-41F9-8986-10ECD7ADD0B1}" srcOrd="1" destOrd="0" presId="urn:microsoft.com/office/officeart/2005/8/layout/orgChart1"/>
    <dgm:cxn modelId="{BB6974BD-DC86-447C-A901-87ECBE8928D3}" type="presParOf" srcId="{330D9AA3-20A2-4E48-8CE0-29438D0A746A}" destId="{59C101F7-B6D3-4451-AB99-397913A66A7B}" srcOrd="2" destOrd="0" presId="urn:microsoft.com/office/officeart/2005/8/layout/orgChart1"/>
    <dgm:cxn modelId="{756481AF-8DED-49D1-B09C-DF6ED86DA50D}" type="presParOf" srcId="{594E12A0-88F1-4210-B936-7F84A0EC5D79}" destId="{2CD3C4AD-C3A9-4BC9-845F-0D0D1FA7726E}" srcOrd="12" destOrd="0" presId="urn:microsoft.com/office/officeart/2005/8/layout/orgChart1"/>
    <dgm:cxn modelId="{0BBB44D6-3825-46A0-AD78-6FAEA7106F59}" type="presParOf" srcId="{594E12A0-88F1-4210-B936-7F84A0EC5D79}" destId="{FD15BCA4-FA43-4239-A8C7-575A98E1548A}" srcOrd="13" destOrd="0" presId="urn:microsoft.com/office/officeart/2005/8/layout/orgChart1"/>
    <dgm:cxn modelId="{739C8F8D-2ACE-4B42-8B76-A1768FAE0614}" type="presParOf" srcId="{FD15BCA4-FA43-4239-A8C7-575A98E1548A}" destId="{E9DB78B6-F5D1-4668-BE78-C3D1FDEA4D10}" srcOrd="0" destOrd="0" presId="urn:microsoft.com/office/officeart/2005/8/layout/orgChart1"/>
    <dgm:cxn modelId="{F007B495-19A7-4091-A2E9-DF8AEE7048D3}" type="presParOf" srcId="{E9DB78B6-F5D1-4668-BE78-C3D1FDEA4D10}" destId="{51B88B17-6620-401E-846C-A3CCA9CB093C}" srcOrd="0" destOrd="0" presId="urn:microsoft.com/office/officeart/2005/8/layout/orgChart1"/>
    <dgm:cxn modelId="{EBCE44EB-A1F0-4B22-997E-060186FB85E4}" type="presParOf" srcId="{E9DB78B6-F5D1-4668-BE78-C3D1FDEA4D10}" destId="{64A5ECA0-9DA1-4758-9C0C-9523A7A6EE81}" srcOrd="1" destOrd="0" presId="urn:microsoft.com/office/officeart/2005/8/layout/orgChart1"/>
    <dgm:cxn modelId="{367AE78D-E9C5-4DB6-8C75-E418FC55A79F}" type="presParOf" srcId="{FD15BCA4-FA43-4239-A8C7-575A98E1548A}" destId="{7BE090F0-FBA0-439B-AEF9-C7667172D18C}" srcOrd="1" destOrd="0" presId="urn:microsoft.com/office/officeart/2005/8/layout/orgChart1"/>
    <dgm:cxn modelId="{02DCE1CF-371B-43D2-9DAE-C21D24125AAB}" type="presParOf" srcId="{FD15BCA4-FA43-4239-A8C7-575A98E1548A}" destId="{E5639555-CAAB-4413-8FF7-535009A6AB8B}" srcOrd="2" destOrd="0" presId="urn:microsoft.com/office/officeart/2005/8/layout/orgChart1"/>
    <dgm:cxn modelId="{77790811-E48D-4566-9E4D-6D3B24D68628}" type="presParOf" srcId="{594E12A0-88F1-4210-B936-7F84A0EC5D79}" destId="{1727511F-B10B-46EB-914F-778FE35EFE8F}" srcOrd="14" destOrd="0" presId="urn:microsoft.com/office/officeart/2005/8/layout/orgChart1"/>
    <dgm:cxn modelId="{46F6DEC2-D175-45EC-A360-38AD429B346A}" type="presParOf" srcId="{594E12A0-88F1-4210-B936-7F84A0EC5D79}" destId="{B1614D3C-821D-41CA-89FE-828DE4E0015C}" srcOrd="15" destOrd="0" presId="urn:microsoft.com/office/officeart/2005/8/layout/orgChart1"/>
    <dgm:cxn modelId="{76646D2F-B87F-4940-B86C-F4C72027C9AC}" type="presParOf" srcId="{B1614D3C-821D-41CA-89FE-828DE4E0015C}" destId="{1C49B90C-DCB4-4DC9-8906-02919D30B9C2}" srcOrd="0" destOrd="0" presId="urn:microsoft.com/office/officeart/2005/8/layout/orgChart1"/>
    <dgm:cxn modelId="{5C148FFC-6E19-4976-A31B-3D8BC89CFE29}" type="presParOf" srcId="{1C49B90C-DCB4-4DC9-8906-02919D30B9C2}" destId="{F72B9811-B1B0-47EC-BA10-D9CA5B1967FB}" srcOrd="0" destOrd="0" presId="urn:microsoft.com/office/officeart/2005/8/layout/orgChart1"/>
    <dgm:cxn modelId="{50E3941C-DB46-4843-8D04-9365B6583229}" type="presParOf" srcId="{1C49B90C-DCB4-4DC9-8906-02919D30B9C2}" destId="{4B24BE46-3B09-4B94-B7E1-887CEEB46866}" srcOrd="1" destOrd="0" presId="urn:microsoft.com/office/officeart/2005/8/layout/orgChart1"/>
    <dgm:cxn modelId="{FF18774F-8488-4297-AB00-5BBC0F86C7EE}" type="presParOf" srcId="{B1614D3C-821D-41CA-89FE-828DE4E0015C}" destId="{07C46F29-921F-42F1-A84F-B142F074C6D6}" srcOrd="1" destOrd="0" presId="urn:microsoft.com/office/officeart/2005/8/layout/orgChart1"/>
    <dgm:cxn modelId="{39355A08-E7E0-4AD8-A507-DF5FD477C22B}" type="presParOf" srcId="{B1614D3C-821D-41CA-89FE-828DE4E0015C}" destId="{EE3F921D-7BAA-479C-B8E9-2888357CD7A3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44C4AC-38B9-443A-B988-F87B5817C17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AA79CC3-F15E-479F-92D5-413AC67C7C96}" type="par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63D361-D281-4173-A4D5-3E34D92AB1B3}" type="sib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5529" custScaleY="109497" custLinFactNeighborX="-1864" custLinFactNeighborY="19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73525" custLinFactNeighborX="-2190" custLinFactNeighborY="28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8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8" custScaleX="92244" custScaleY="59034" custLinFactNeighborX="-219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8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73525" custLinFactNeighborX="-633" custLinFactNeighborY="28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8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8" custScaleX="69096" custScaleY="59034" custLinFactNeighborX="1663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8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8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8" custScaleX="69167" custScaleY="58873" custLinFactNeighborX="-2791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8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8" custScaleX="69167" custScaleY="58873" custLinFactNeighborX="1663" custLinFactNeighborY="-14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8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4" presStyleCnt="8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4" presStyleCnt="8" custScaleX="69167" custScaleY="58873" custLinFactNeighborX="-2270" custLinFactNeighborY="-14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4" presStyleCnt="8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73525" custLinFactNeighborX="2190" custLinFactNeighborY="28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5" presStyleCnt="8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8" custScaleX="70944" custScaleY="60141" custLinFactNeighborX="4973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8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6" presStyleCnt="8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6" presStyleCnt="8" custScaleX="70944" custScaleY="60141" custLinFactNeighborX="4973" custLinFactNeighborY="-17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6" presStyleCnt="8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D77DF967-9E24-4CBC-92E3-EBC0F8EB3712}" type="pres">
      <dgm:prSet presAssocID="{4AA79CC3-F15E-479F-92D5-413AC67C7C96}" presName="Name50" presStyleLbl="parChTrans1D3" presStyleIdx="7" presStyleCnt="8"/>
      <dgm:spPr/>
      <dgm:t>
        <a:bodyPr/>
        <a:lstStyle/>
        <a:p>
          <a:endParaRPr lang="es-ES"/>
        </a:p>
      </dgm:t>
    </dgm:pt>
    <dgm:pt modelId="{0CC326CE-D868-4272-94A3-A47029E1542B}" type="pres">
      <dgm:prSet presAssocID="{7944C4AC-38B9-443A-B988-F87B5817C177}" presName="hierRoot2" presStyleCnt="0">
        <dgm:presLayoutVars>
          <dgm:hierBranch val="init"/>
        </dgm:presLayoutVars>
      </dgm:prSet>
      <dgm:spPr/>
    </dgm:pt>
    <dgm:pt modelId="{439EC683-367A-4BFB-B315-6286B3452433}" type="pres">
      <dgm:prSet presAssocID="{7944C4AC-38B9-443A-B988-F87B5817C177}" presName="rootComposite" presStyleCnt="0"/>
      <dgm:spPr/>
    </dgm:pt>
    <dgm:pt modelId="{3C5308B3-39C8-4FD7-A03E-A09A7F9AB035}" type="pres">
      <dgm:prSet presAssocID="{7944C4AC-38B9-443A-B988-F87B5817C177}" presName="rootText" presStyleLbl="node3" presStyleIdx="7" presStyleCnt="8" custScaleX="70944" custScaleY="60141" custLinFactNeighborX="5160" custLinFactNeighborY="-4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CD2EAD-7D72-458F-BF56-4DE4C9466841}" type="pres">
      <dgm:prSet presAssocID="{7944C4AC-38B9-443A-B988-F87B5817C177}" presName="rootConnector" presStyleLbl="node3" presStyleIdx="7" presStyleCnt="8"/>
      <dgm:spPr/>
      <dgm:t>
        <a:bodyPr/>
        <a:lstStyle/>
        <a:p>
          <a:endParaRPr lang="es-ES"/>
        </a:p>
      </dgm:t>
    </dgm:pt>
    <dgm:pt modelId="{F276C725-5CB1-453F-9249-9F0DD8AC4837}" type="pres">
      <dgm:prSet presAssocID="{7944C4AC-38B9-443A-B988-F87B5817C177}" presName="hierChild4" presStyleCnt="0"/>
      <dgm:spPr/>
    </dgm:pt>
    <dgm:pt modelId="{C29AD25F-CB5C-4181-9C4A-26AE976E20BB}" type="pres">
      <dgm:prSet presAssocID="{7944C4AC-38B9-443A-B988-F87B5817C177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C8CD7C8F-D746-4AC7-9EDF-DE22C32DFE7C}" type="presOf" srcId="{4AA79CC3-F15E-479F-92D5-413AC67C7C96}" destId="{D77DF967-9E24-4CBC-92E3-EBC0F8EB3712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3" destOrd="0" parTransId="{8B3916A7-4A0A-4A7F-9BE7-BD5395DC9E90}" sibTransId="{4B093D82-E557-4481-8DD1-1A8360E93609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9317062F-5A29-490E-AEC2-B2F4DF7CB13F}" srcId="{E09D3DCF-8470-485D-9185-F4A89704B2DA}" destId="{7944C4AC-38B9-443A-B988-F87B5817C177}" srcOrd="2" destOrd="0" parTransId="{4AA79CC3-F15E-479F-92D5-413AC67C7C96}" sibTransId="{7F63D361-D281-4173-A4D5-3E34D92AB1B3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B8A8C85-DEC9-465F-BA5F-F3DDCF4CE6DA}" type="presOf" srcId="{7944C4AC-38B9-443A-B988-F87B5817C177}" destId="{3C5308B3-39C8-4FD7-A03E-A09A7F9AB035}" srcOrd="0" destOrd="0" presId="urn:microsoft.com/office/officeart/2005/8/layout/orgChart1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C6A43A71-4B30-43BE-8697-DD998BFCAD01}" type="presOf" srcId="{7944C4AC-38B9-443A-B988-F87B5817C177}" destId="{FBCD2EAD-7D72-458F-BF56-4DE4C9466841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D936465C-2981-42E4-B3B2-217D7DD44EE4}" type="presParOf" srcId="{D2698673-998B-4128-9B61-DE3237DDCE94}" destId="{BA057B2F-0678-4929-9016-CAF9D7CC045A}" srcOrd="6" destOrd="0" presId="urn:microsoft.com/office/officeart/2005/8/layout/orgChart1"/>
    <dgm:cxn modelId="{3E83120D-B3FC-48A8-A64F-68F78B95C17C}" type="presParOf" srcId="{D2698673-998B-4128-9B61-DE3237DDCE94}" destId="{D6218E4C-6124-4FEF-A28C-90A561224996}" srcOrd="7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DAA44ADE-36F1-4551-9256-300955AEE8BC}" type="presParOf" srcId="{DC21B6FA-1861-462E-8379-171ED917D926}" destId="{D77DF967-9E24-4CBC-92E3-EBC0F8EB3712}" srcOrd="4" destOrd="0" presId="urn:microsoft.com/office/officeart/2005/8/layout/orgChart1"/>
    <dgm:cxn modelId="{851BCDED-0542-4127-9933-9E5CF31831AE}" type="presParOf" srcId="{DC21B6FA-1861-462E-8379-171ED917D926}" destId="{0CC326CE-D868-4272-94A3-A47029E1542B}" srcOrd="5" destOrd="0" presId="urn:microsoft.com/office/officeart/2005/8/layout/orgChart1"/>
    <dgm:cxn modelId="{7BDA6C48-B826-44FB-B621-96E47D2C06AF}" type="presParOf" srcId="{0CC326CE-D868-4272-94A3-A47029E1542B}" destId="{439EC683-367A-4BFB-B315-6286B3452433}" srcOrd="0" destOrd="0" presId="urn:microsoft.com/office/officeart/2005/8/layout/orgChart1"/>
    <dgm:cxn modelId="{5A76CADA-D08E-42DA-AC93-84CA5AED1840}" type="presParOf" srcId="{439EC683-367A-4BFB-B315-6286B3452433}" destId="{3C5308B3-39C8-4FD7-A03E-A09A7F9AB035}" srcOrd="0" destOrd="0" presId="urn:microsoft.com/office/officeart/2005/8/layout/orgChart1"/>
    <dgm:cxn modelId="{A454ED0E-BAD5-484C-A174-AEE45B036930}" type="presParOf" srcId="{439EC683-367A-4BFB-B315-6286B3452433}" destId="{FBCD2EAD-7D72-458F-BF56-4DE4C9466841}" srcOrd="1" destOrd="0" presId="urn:microsoft.com/office/officeart/2005/8/layout/orgChart1"/>
    <dgm:cxn modelId="{4C8F688E-984F-41DB-8A5C-CA579498DC84}" type="presParOf" srcId="{0CC326CE-D868-4272-94A3-A47029E1542B}" destId="{F276C725-5CB1-453F-9249-9F0DD8AC4837}" srcOrd="1" destOrd="0" presId="urn:microsoft.com/office/officeart/2005/8/layout/orgChart1"/>
    <dgm:cxn modelId="{25584420-FE65-4468-9B7D-91C9B52BD433}" type="presParOf" srcId="{0CC326CE-D868-4272-94A3-A47029E1542B}" destId="{C29AD25F-CB5C-4181-9C4A-26AE976E20BB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1551" custScaleY="145708" custLinFactNeighborY="378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30239" custScaleY="101545" custLinFactNeighborX="-8392" custLinFactNeighborY="48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30239" custScaleY="101545" custLinFactNeighborX="8765" custLinFactNeighborY="-89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30239" custScaleY="101545" custLinFactX="59975" custLinFactNeighborX="100000" custLinFactNeighborY="-94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30239" custScaleY="101545" custLinFactY="97277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30239" custScaleY="101545" custLinFactNeighborX="8748" custLinFactNeighborY="57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0239" custScaleY="101545" custLinFactNeighborX="-8307" custLinFactNeighborY="-85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Jardinería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sz="1200" b="0" dirty="0" smtClean="0">
              <a:solidFill>
                <a:schemeClr val="tx1"/>
              </a:solidFill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Sección</a:t>
          </a:r>
          <a:endParaRPr lang="es-ES" sz="1200" b="1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0FBF5FB-ADED-42DF-BE8D-CA7F95E9B41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4D499C4-B00A-4A4A-9D55-49DA38E984FD}" type="par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D7499D-9B48-4892-9F86-DE6A5B57CBA7}" type="sib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28167" custScaleY="113460" custLinFactNeighborX="11447" custLinFactNeighborY="8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4861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7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7" custScaleX="86279" custScaleY="264739" custLinFactNeighborX="7831" custLinFactNeighborY="3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7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7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7" custScaleX="84319" custScaleY="117478" custLinFactNeighborX="3489" custLinFactNeighborY="34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7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7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7" custScaleX="84319" custScaleY="54629" custLinFactX="10768" custLinFactNeighborX="100000" custLinFactNeighborY="-60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7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EEBA0BCA-7C72-416E-B8A0-601D7E495C8C}" type="pres">
      <dgm:prSet presAssocID="{44D499C4-B00A-4A4A-9D55-49DA38E984FD}" presName="Name48" presStyleLbl="parChTrans1D3" presStyleIdx="3" presStyleCnt="7"/>
      <dgm:spPr/>
      <dgm:t>
        <a:bodyPr/>
        <a:lstStyle/>
        <a:p>
          <a:endParaRPr lang="es-ES"/>
        </a:p>
      </dgm:t>
    </dgm:pt>
    <dgm:pt modelId="{FE0EDBA6-FB7F-402D-A2BF-464CCD871F7E}" type="pres">
      <dgm:prSet presAssocID="{30FBF5FB-ADED-42DF-BE8D-CA7F95E9B413}" presName="hierRoot2" presStyleCnt="0">
        <dgm:presLayoutVars>
          <dgm:hierBranch val="init"/>
        </dgm:presLayoutVars>
      </dgm:prSet>
      <dgm:spPr/>
    </dgm:pt>
    <dgm:pt modelId="{64BF1363-A8C3-4246-8545-291351BA7135}" type="pres">
      <dgm:prSet presAssocID="{30FBF5FB-ADED-42DF-BE8D-CA7F95E9B413}" presName="rootComposite" presStyleCnt="0"/>
      <dgm:spPr/>
    </dgm:pt>
    <dgm:pt modelId="{14E11623-734B-4DF2-AC14-15E728A464CC}" type="pres">
      <dgm:prSet presAssocID="{30FBF5FB-ADED-42DF-BE8D-CA7F95E9B413}" presName="rootText" presStyleLbl="node3" presStyleIdx="3" presStyleCnt="7" custScaleX="84418" custScaleY="54629" custLinFactY="-35799" custLinFactNeighborX="339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0D1D7-B6AD-4503-8777-F6ED09190415}" type="pres">
      <dgm:prSet presAssocID="{30FBF5FB-ADED-42DF-BE8D-CA7F95E9B413}" presName="rootConnector" presStyleLbl="node3" presStyleIdx="3" presStyleCnt="7"/>
      <dgm:spPr/>
      <dgm:t>
        <a:bodyPr/>
        <a:lstStyle/>
        <a:p>
          <a:endParaRPr lang="es-ES"/>
        </a:p>
      </dgm:t>
    </dgm:pt>
    <dgm:pt modelId="{96D6EBD0-F029-4A9C-9C2D-C5BE6FF38A59}" type="pres">
      <dgm:prSet presAssocID="{30FBF5FB-ADED-42DF-BE8D-CA7F95E9B413}" presName="hierChild4" presStyleCnt="0"/>
      <dgm:spPr/>
    </dgm:pt>
    <dgm:pt modelId="{FA1C6A2C-B89F-4006-A14E-46276F27A644}" type="pres">
      <dgm:prSet presAssocID="{30FBF5FB-ADED-42DF-BE8D-CA7F95E9B413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4496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4" presStyleCnt="7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4" presStyleCnt="7" custScaleX="76143" custScaleY="119268" custLinFactNeighborX="-3113" custLinFactNeighborY="35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4" presStyleCnt="7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5" presStyleCnt="7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5" presStyleCnt="7" custScaleX="76143" custScaleY="239306" custLinFactNeighborX="-5880" custLinFactNeighborY="35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5" presStyleCnt="7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6" presStyleCnt="7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6" presStyleCnt="7" custScaleX="126180" custScaleY="306761" custLinFactNeighborX="-10787" custLinFactNeighborY="3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6" presStyleCnt="7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676E6A1-30D5-4716-82ED-D4436401CEC4}" type="presOf" srcId="{30FBF5FB-ADED-42DF-BE8D-CA7F95E9B413}" destId="{14E11623-734B-4DF2-AC14-15E728A464CC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B15365C-7F9E-42EF-92E3-90E1E35BA7B6}" type="presOf" srcId="{30FBF5FB-ADED-42DF-BE8D-CA7F95E9B413}" destId="{2640D1D7-B6AD-4503-8777-F6ED09190415}" srcOrd="1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17516D9-F843-4C2A-8D91-AF3F1A5CB591}" srcId="{0E4B642D-7082-4D9A-84E4-1696652CBA42}" destId="{30FBF5FB-ADED-42DF-BE8D-CA7F95E9B413}" srcOrd="3" destOrd="0" parTransId="{44D499C4-B00A-4A4A-9D55-49DA38E984FD}" sibTransId="{FBD7499D-9B48-4892-9F86-DE6A5B57CBA7}"/>
    <dgm:cxn modelId="{B74EE6E3-22EB-4458-B064-A25C7CF2652D}" type="presOf" srcId="{44D499C4-B00A-4A4A-9D55-49DA38E984FD}" destId="{EEBA0BCA-7C72-416E-B8A0-601D7E495C8C}" srcOrd="0" destOrd="0" presId="urn:microsoft.com/office/officeart/2005/8/layout/orgChart1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AA6507AB-781E-4C3A-87DC-9A6CE3768BDB}" type="presParOf" srcId="{BCAE3455-9F7B-41B2-A40C-88FFAC0AC03C}" destId="{EEBA0BCA-7C72-416E-B8A0-601D7E495C8C}" srcOrd="6" destOrd="0" presId="urn:microsoft.com/office/officeart/2005/8/layout/orgChart1"/>
    <dgm:cxn modelId="{17B923C7-4571-4133-A791-687F06B6E975}" type="presParOf" srcId="{BCAE3455-9F7B-41B2-A40C-88FFAC0AC03C}" destId="{FE0EDBA6-FB7F-402D-A2BF-464CCD871F7E}" srcOrd="7" destOrd="0" presId="urn:microsoft.com/office/officeart/2005/8/layout/orgChart1"/>
    <dgm:cxn modelId="{451B5AFF-54A4-4D2E-9A72-2CCEA896122A}" type="presParOf" srcId="{FE0EDBA6-FB7F-402D-A2BF-464CCD871F7E}" destId="{64BF1363-A8C3-4246-8545-291351BA7135}" srcOrd="0" destOrd="0" presId="urn:microsoft.com/office/officeart/2005/8/layout/orgChart1"/>
    <dgm:cxn modelId="{6204D662-1EA3-41B0-91DD-C073EFB701D0}" type="presParOf" srcId="{64BF1363-A8C3-4246-8545-291351BA7135}" destId="{14E11623-734B-4DF2-AC14-15E728A464CC}" srcOrd="0" destOrd="0" presId="urn:microsoft.com/office/officeart/2005/8/layout/orgChart1"/>
    <dgm:cxn modelId="{18BA9382-4903-42FB-B740-B8431B65D225}" type="presParOf" srcId="{64BF1363-A8C3-4246-8545-291351BA7135}" destId="{2640D1D7-B6AD-4503-8777-F6ED09190415}" srcOrd="1" destOrd="0" presId="urn:microsoft.com/office/officeart/2005/8/layout/orgChart1"/>
    <dgm:cxn modelId="{1A91B584-9ACA-4154-9400-C5A30AC7A2E4}" type="presParOf" srcId="{FE0EDBA6-FB7F-402D-A2BF-464CCD871F7E}" destId="{96D6EBD0-F029-4A9C-9C2D-C5BE6FF38A59}" srcOrd="1" destOrd="0" presId="urn:microsoft.com/office/officeart/2005/8/layout/orgChart1"/>
    <dgm:cxn modelId="{F7899950-F784-4C2F-A3FA-5DDD16C7017A}" type="presParOf" srcId="{FE0EDBA6-FB7F-402D-A2BF-464CCD871F7E}" destId="{FA1C6A2C-B89F-4006-A14E-46276F27A644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1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Seguridad</a:t>
          </a:r>
          <a:endParaRPr lang="es-MX" altLang="es-MX" sz="1200" b="1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ABF5A3-7379-4074-A9BC-14F16DCF3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  <a:endParaRPr lang="es-ES" sz="1200" dirty="0">
            <a:solidFill>
              <a:schemeClr val="tx1"/>
            </a:solidFill>
          </a:endParaRPr>
        </a:p>
      </dgm:t>
    </dgm:pt>
    <dgm:pt modelId="{AB3F97CC-688C-40BE-91F9-130BDB46B870}" type="par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CD03CB-26B8-438A-AF71-E9D146267D18}" type="sib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362A18-8913-4F39-AC27-B8302A6699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ES" sz="1200" dirty="0">
            <a:solidFill>
              <a:schemeClr val="tx1"/>
            </a:solidFill>
          </a:endParaRPr>
        </a:p>
      </dgm:t>
    </dgm:pt>
    <dgm:pt modelId="{D7F13357-3224-48FC-890D-8C5F28032340}" type="par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E5BF5D-BEC4-49C2-9B9E-4B282FFA6E4E}" type="sib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96757B-CF0E-4B0F-AF61-E14ABE3B773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64400664-0FC0-4975-8A22-8AD5D589AD0F}" type="par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CD1DA4-6E38-4F48-AA5E-02AA4F6CA059}" type="sib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2766" custScaleY="87969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90684" custScaleY="76505" custLinFactNeighborX="-22964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l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90684" custScaleY="76505" custLinFactNeighborX="-1140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645B682-60BF-491E-96B8-B113DC4D356D}" type="pres">
      <dgm:prSet presAssocID="{EF8DB676-3FC6-4A53-8ABD-169C31E0869A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4" custScaleX="163774" custScaleY="310542" custLinFactNeighborX="16462" custLinFactNeighborY="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4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l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90684" custScaleY="76505" custLinFactNeighborX="22964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54113AE6-C337-4027-854B-A0890CC7DA0F}" type="pres">
      <dgm:prSet presAssocID="{AB3F97CC-688C-40BE-91F9-130BDB46B870}" presName="Name50" presStyleLbl="parChTrans1D3" presStyleIdx="1" presStyleCnt="4"/>
      <dgm:spPr/>
      <dgm:t>
        <a:bodyPr/>
        <a:lstStyle/>
        <a:p>
          <a:endParaRPr lang="es-ES"/>
        </a:p>
      </dgm:t>
    </dgm:pt>
    <dgm:pt modelId="{7533B252-4590-4CD4-A18E-88D0B2AD36D4}" type="pres">
      <dgm:prSet presAssocID="{68ABF5A3-7379-4074-A9BC-14F16DCF38C5}" presName="hierRoot2" presStyleCnt="0">
        <dgm:presLayoutVars>
          <dgm:hierBranch val="init"/>
        </dgm:presLayoutVars>
      </dgm:prSet>
      <dgm:spPr/>
    </dgm:pt>
    <dgm:pt modelId="{55197AC7-5E91-4C92-86E3-EFCE528349AB}" type="pres">
      <dgm:prSet presAssocID="{68ABF5A3-7379-4074-A9BC-14F16DCF38C5}" presName="rootComposite" presStyleCnt="0"/>
      <dgm:spPr/>
    </dgm:pt>
    <dgm:pt modelId="{6AC7B4FB-3611-4C4B-8EE5-2CF0D36D99B2}" type="pres">
      <dgm:prSet presAssocID="{68ABF5A3-7379-4074-A9BC-14F16DCF38C5}" presName="rootText" presStyleLbl="node3" presStyleIdx="1" presStyleCnt="4" custScaleX="182511" custScaleY="310542" custLinFactNeighborX="37217" custLinFactNeighborY="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C9D8B7-ACC0-4EA9-8460-251C816ADB88}" type="pres">
      <dgm:prSet presAssocID="{68ABF5A3-7379-4074-A9BC-14F16DCF38C5}" presName="rootConnector" presStyleLbl="node3" presStyleIdx="1" presStyleCnt="4"/>
      <dgm:spPr/>
      <dgm:t>
        <a:bodyPr/>
        <a:lstStyle/>
        <a:p>
          <a:endParaRPr lang="es-ES"/>
        </a:p>
      </dgm:t>
    </dgm:pt>
    <dgm:pt modelId="{90432A4C-37ED-4185-84CB-5E7E41E7333B}" type="pres">
      <dgm:prSet presAssocID="{68ABF5A3-7379-4074-A9BC-14F16DCF38C5}" presName="hierChild4" presStyleCnt="0"/>
      <dgm:spPr/>
    </dgm:pt>
    <dgm:pt modelId="{8733935F-D5F1-46BD-8EE4-25FCFD656517}" type="pres">
      <dgm:prSet presAssocID="{68ABF5A3-7379-4074-A9BC-14F16DCF38C5}" presName="hierChild5" presStyleCnt="0"/>
      <dgm:spPr/>
    </dgm:pt>
    <dgm:pt modelId="{B2338C09-C186-44CA-BD25-D84B742C308D}" type="pres">
      <dgm:prSet presAssocID="{D7F13357-3224-48FC-890D-8C5F28032340}" presName="Name50" presStyleLbl="parChTrans1D3" presStyleIdx="2" presStyleCnt="4"/>
      <dgm:spPr/>
      <dgm:t>
        <a:bodyPr/>
        <a:lstStyle/>
        <a:p>
          <a:endParaRPr lang="es-ES"/>
        </a:p>
      </dgm:t>
    </dgm:pt>
    <dgm:pt modelId="{2CE1FDFD-BC01-4755-A978-5FA79A71BAE8}" type="pres">
      <dgm:prSet presAssocID="{04362A18-8913-4F39-AC27-B8302A669910}" presName="hierRoot2" presStyleCnt="0">
        <dgm:presLayoutVars>
          <dgm:hierBranch val="init"/>
        </dgm:presLayoutVars>
      </dgm:prSet>
      <dgm:spPr/>
    </dgm:pt>
    <dgm:pt modelId="{C706BE21-C8D3-4270-8282-03A1E1D31C71}" type="pres">
      <dgm:prSet presAssocID="{04362A18-8913-4F39-AC27-B8302A669910}" presName="rootComposite" presStyleCnt="0"/>
      <dgm:spPr/>
    </dgm:pt>
    <dgm:pt modelId="{AD547FAD-B04C-4343-BC2C-FD94825C8089}" type="pres">
      <dgm:prSet presAssocID="{04362A18-8913-4F39-AC27-B8302A669910}" presName="rootText" presStyleLbl="node3" presStyleIdx="2" presStyleCnt="4" custScaleX="182511" custScaleY="153790" custLinFactNeighborX="36016" custLinFactNeighborY="-17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8E2BF-0032-44EC-8CFC-C3F5F5968E1E}" type="pres">
      <dgm:prSet presAssocID="{04362A18-8913-4F39-AC27-B8302A669910}" presName="rootConnector" presStyleLbl="node3" presStyleIdx="2" presStyleCnt="4"/>
      <dgm:spPr/>
      <dgm:t>
        <a:bodyPr/>
        <a:lstStyle/>
        <a:p>
          <a:endParaRPr lang="es-ES"/>
        </a:p>
      </dgm:t>
    </dgm:pt>
    <dgm:pt modelId="{D56B7FE6-7481-4C03-91A7-DD2B9A407A22}" type="pres">
      <dgm:prSet presAssocID="{04362A18-8913-4F39-AC27-B8302A669910}" presName="hierChild4" presStyleCnt="0"/>
      <dgm:spPr/>
    </dgm:pt>
    <dgm:pt modelId="{129B049D-E768-426E-A9F4-FCB67B0A09D7}" type="pres">
      <dgm:prSet presAssocID="{04362A18-8913-4F39-AC27-B8302A669910}" presName="hierChild5" presStyleCnt="0"/>
      <dgm:spPr/>
    </dgm:pt>
    <dgm:pt modelId="{0A7D4723-10EC-4D17-99FE-F83F8B8A46E8}" type="pres">
      <dgm:prSet presAssocID="{64400664-0FC0-4975-8A22-8AD5D589AD0F}" presName="Name50" presStyleLbl="parChTrans1D3" presStyleIdx="3" presStyleCnt="4"/>
      <dgm:spPr/>
      <dgm:t>
        <a:bodyPr/>
        <a:lstStyle/>
        <a:p>
          <a:endParaRPr lang="es-ES"/>
        </a:p>
      </dgm:t>
    </dgm:pt>
    <dgm:pt modelId="{F0ED938B-992F-493B-89D1-AA1CCD8AA585}" type="pres">
      <dgm:prSet presAssocID="{6896757B-CF0E-4B0F-AF61-E14ABE3B7738}" presName="hierRoot2" presStyleCnt="0">
        <dgm:presLayoutVars>
          <dgm:hierBranch val="init"/>
        </dgm:presLayoutVars>
      </dgm:prSet>
      <dgm:spPr/>
    </dgm:pt>
    <dgm:pt modelId="{BF079E98-F82E-483D-9AE8-8F691A2D6EE0}" type="pres">
      <dgm:prSet presAssocID="{6896757B-CF0E-4B0F-AF61-E14ABE3B7738}" presName="rootComposite" presStyleCnt="0"/>
      <dgm:spPr/>
    </dgm:pt>
    <dgm:pt modelId="{60FD2A6C-05F6-4CB9-9FBF-64ADE53B0A0F}" type="pres">
      <dgm:prSet presAssocID="{6896757B-CF0E-4B0F-AF61-E14ABE3B7738}" presName="rootText" presStyleLbl="node3" presStyleIdx="3" presStyleCnt="4" custScaleX="182511" custScaleY="118146" custLinFactNeighborX="33512" custLinFactNeighborY="-32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CF105B-2C6F-44BA-A871-7F2CD8314057}" type="pres">
      <dgm:prSet presAssocID="{6896757B-CF0E-4B0F-AF61-E14ABE3B7738}" presName="rootConnector" presStyleLbl="node3" presStyleIdx="3" presStyleCnt="4"/>
      <dgm:spPr/>
      <dgm:t>
        <a:bodyPr/>
        <a:lstStyle/>
        <a:p>
          <a:endParaRPr lang="es-ES"/>
        </a:p>
      </dgm:t>
    </dgm:pt>
    <dgm:pt modelId="{86428494-8D23-4E3D-A73A-EC06BCDE7751}" type="pres">
      <dgm:prSet presAssocID="{6896757B-CF0E-4B0F-AF61-E14ABE3B7738}" presName="hierChild4" presStyleCnt="0"/>
      <dgm:spPr/>
    </dgm:pt>
    <dgm:pt modelId="{63A5BEAC-FD77-4A59-A28C-5990D8646B65}" type="pres">
      <dgm:prSet presAssocID="{6896757B-CF0E-4B0F-AF61-E14ABE3B7738}" presName="hierChild5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F9A86EFA-0CD9-4646-AA0D-3D1EA962012F}" type="presOf" srcId="{68ABF5A3-7379-4074-A9BC-14F16DCF38C5}" destId="{6AC7B4FB-3611-4C4B-8EE5-2CF0D36D99B2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88E9405A-CDD1-40F6-B392-6ED0AE55695C}" srcId="{F23D8F3D-2A93-4B5F-A107-64162BD5BEB9}" destId="{04362A18-8913-4F39-AC27-B8302A669910}" srcOrd="1" destOrd="0" parTransId="{D7F13357-3224-48FC-890D-8C5F28032340}" sibTransId="{08E5BF5D-BEC4-49C2-9B9E-4B282FFA6E4E}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5DC244C-62F1-4525-BB28-DC72FB7F1C36}" type="presOf" srcId="{64400664-0FC0-4975-8A22-8AD5D589AD0F}" destId="{0A7D4723-10EC-4D17-99FE-F83F8B8A46E8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9D9C3AC-764F-4118-9205-E87BD152A67C}" type="presOf" srcId="{04362A18-8913-4F39-AC27-B8302A669910}" destId="{AD547FAD-B04C-4343-BC2C-FD94825C8089}" srcOrd="0" destOrd="0" presId="urn:microsoft.com/office/officeart/2005/8/layout/orgChart1"/>
    <dgm:cxn modelId="{1017BB99-1F5B-4683-A112-B68BEF182322}" srcId="{F23D8F3D-2A93-4B5F-A107-64162BD5BEB9}" destId="{68ABF5A3-7379-4074-A9BC-14F16DCF38C5}" srcOrd="0" destOrd="0" parTransId="{AB3F97CC-688C-40BE-91F9-130BDB46B870}" sibTransId="{DACD03CB-26B8-438A-AF71-E9D146267D18}"/>
    <dgm:cxn modelId="{D1B593AD-85F0-49BA-A78C-6CB8C1A17235}" type="presOf" srcId="{6896757B-CF0E-4B0F-AF61-E14ABE3B7738}" destId="{60FD2A6C-05F6-4CB9-9FBF-64ADE53B0A0F}" srcOrd="0" destOrd="0" presId="urn:microsoft.com/office/officeart/2005/8/layout/orgChart1"/>
    <dgm:cxn modelId="{D0035A24-E2F3-4C06-BD87-C9C1451EFA92}" type="presOf" srcId="{6896757B-CF0E-4B0F-AF61-E14ABE3B7738}" destId="{14CF105B-2C6F-44BA-A871-7F2CD8314057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FF32F884-CD9B-43A1-BE43-0431F1005FF8}" type="presOf" srcId="{04362A18-8913-4F39-AC27-B8302A669910}" destId="{BC58E2BF-0032-44EC-8CFC-C3F5F5968E1E}" srcOrd="1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524FF26-5B06-4A51-8BA0-AC6F433ACB6C}" type="presOf" srcId="{AB3F97CC-688C-40BE-91F9-130BDB46B870}" destId="{54113AE6-C337-4027-854B-A0890CC7DA0F}" srcOrd="0" destOrd="0" presId="urn:microsoft.com/office/officeart/2005/8/layout/orgChart1"/>
    <dgm:cxn modelId="{DA609BFC-77F7-4248-909D-FC4B05AEB121}" type="presOf" srcId="{EF8DB676-3FC6-4A53-8ABD-169C31E0869A}" destId="{F645B682-60BF-491E-96B8-B113DC4D356D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8FF50B0C-5191-4D40-B119-E7B742510483}" srcId="{F23D8F3D-2A93-4B5F-A107-64162BD5BEB9}" destId="{6896757B-CF0E-4B0F-AF61-E14ABE3B7738}" srcOrd="2" destOrd="0" parTransId="{64400664-0FC0-4975-8A22-8AD5D589AD0F}" sibTransId="{57CD1DA4-6E38-4F48-AA5E-02AA4F6CA059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A5A65BBC-D511-44C1-B050-F25A8B85A9F2}" type="presOf" srcId="{D7F13357-3224-48FC-890D-8C5F28032340}" destId="{B2338C09-C186-44CA-BD25-D84B742C308D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9C29046E-497B-4E9F-9FF1-554803AE5661}" type="presOf" srcId="{68ABF5A3-7379-4074-A9BC-14F16DCF38C5}" destId="{E9C9D8B7-ACC0-4EA9-8460-251C816ADB88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A17E3A94-34FB-4C12-822B-D8D0F5C7ECC7}" type="presParOf" srcId="{D2698673-998B-4128-9B61-DE3237DDCE94}" destId="{F645B682-60BF-491E-96B8-B113DC4D356D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95671A60-2585-425B-A704-7892D7B19618}" type="presParOf" srcId="{E2DA5527-A61F-4D3E-B1A7-9F2F714AA11F}" destId="{54113AE6-C337-4027-854B-A0890CC7DA0F}" srcOrd="0" destOrd="0" presId="urn:microsoft.com/office/officeart/2005/8/layout/orgChart1"/>
    <dgm:cxn modelId="{BDDFFCA4-B8CF-4C40-85CF-8F51A7CA7787}" type="presParOf" srcId="{E2DA5527-A61F-4D3E-B1A7-9F2F714AA11F}" destId="{7533B252-4590-4CD4-A18E-88D0B2AD36D4}" srcOrd="1" destOrd="0" presId="urn:microsoft.com/office/officeart/2005/8/layout/orgChart1"/>
    <dgm:cxn modelId="{046CFE01-FB3B-45E8-9746-CF92901115C3}" type="presParOf" srcId="{7533B252-4590-4CD4-A18E-88D0B2AD36D4}" destId="{55197AC7-5E91-4C92-86E3-EFCE528349AB}" srcOrd="0" destOrd="0" presId="urn:microsoft.com/office/officeart/2005/8/layout/orgChart1"/>
    <dgm:cxn modelId="{E23EB813-AF1C-4084-A1D7-614F21256CA4}" type="presParOf" srcId="{55197AC7-5E91-4C92-86E3-EFCE528349AB}" destId="{6AC7B4FB-3611-4C4B-8EE5-2CF0D36D99B2}" srcOrd="0" destOrd="0" presId="urn:microsoft.com/office/officeart/2005/8/layout/orgChart1"/>
    <dgm:cxn modelId="{8423892A-1C5B-4A55-BEFD-C9397A54EF73}" type="presParOf" srcId="{55197AC7-5E91-4C92-86E3-EFCE528349AB}" destId="{E9C9D8B7-ACC0-4EA9-8460-251C816ADB88}" srcOrd="1" destOrd="0" presId="urn:microsoft.com/office/officeart/2005/8/layout/orgChart1"/>
    <dgm:cxn modelId="{661552B5-9315-4A07-BF66-86666B889A6C}" type="presParOf" srcId="{7533B252-4590-4CD4-A18E-88D0B2AD36D4}" destId="{90432A4C-37ED-4185-84CB-5E7E41E7333B}" srcOrd="1" destOrd="0" presId="urn:microsoft.com/office/officeart/2005/8/layout/orgChart1"/>
    <dgm:cxn modelId="{59819BCF-4170-4334-93A0-A1B77E7B95A6}" type="presParOf" srcId="{7533B252-4590-4CD4-A18E-88D0B2AD36D4}" destId="{8733935F-D5F1-46BD-8EE4-25FCFD656517}" srcOrd="2" destOrd="0" presId="urn:microsoft.com/office/officeart/2005/8/layout/orgChart1"/>
    <dgm:cxn modelId="{ED680F7D-FEFB-424F-A887-F3415D477279}" type="presParOf" srcId="{E2DA5527-A61F-4D3E-B1A7-9F2F714AA11F}" destId="{B2338C09-C186-44CA-BD25-D84B742C308D}" srcOrd="2" destOrd="0" presId="urn:microsoft.com/office/officeart/2005/8/layout/orgChart1"/>
    <dgm:cxn modelId="{A7485082-8331-48C5-B959-FAA93A02CCC8}" type="presParOf" srcId="{E2DA5527-A61F-4D3E-B1A7-9F2F714AA11F}" destId="{2CE1FDFD-BC01-4755-A978-5FA79A71BAE8}" srcOrd="3" destOrd="0" presId="urn:microsoft.com/office/officeart/2005/8/layout/orgChart1"/>
    <dgm:cxn modelId="{442A8242-D159-47DD-A054-CB177C5AECBF}" type="presParOf" srcId="{2CE1FDFD-BC01-4755-A978-5FA79A71BAE8}" destId="{C706BE21-C8D3-4270-8282-03A1E1D31C71}" srcOrd="0" destOrd="0" presId="urn:microsoft.com/office/officeart/2005/8/layout/orgChart1"/>
    <dgm:cxn modelId="{EC53F8EE-ACE6-48A6-A07F-C73B4308C0E5}" type="presParOf" srcId="{C706BE21-C8D3-4270-8282-03A1E1D31C71}" destId="{AD547FAD-B04C-4343-BC2C-FD94825C8089}" srcOrd="0" destOrd="0" presId="urn:microsoft.com/office/officeart/2005/8/layout/orgChart1"/>
    <dgm:cxn modelId="{35FB12B9-D00A-4EAF-9A61-41CCF80E1870}" type="presParOf" srcId="{C706BE21-C8D3-4270-8282-03A1E1D31C71}" destId="{BC58E2BF-0032-44EC-8CFC-C3F5F5968E1E}" srcOrd="1" destOrd="0" presId="urn:microsoft.com/office/officeart/2005/8/layout/orgChart1"/>
    <dgm:cxn modelId="{72005709-2A00-44CB-B4EA-951DE46B8442}" type="presParOf" srcId="{2CE1FDFD-BC01-4755-A978-5FA79A71BAE8}" destId="{D56B7FE6-7481-4C03-91A7-DD2B9A407A22}" srcOrd="1" destOrd="0" presId="urn:microsoft.com/office/officeart/2005/8/layout/orgChart1"/>
    <dgm:cxn modelId="{B2695936-C6E3-4312-9D3E-4DD8F4C7EAFC}" type="presParOf" srcId="{2CE1FDFD-BC01-4755-A978-5FA79A71BAE8}" destId="{129B049D-E768-426E-A9F4-FCB67B0A09D7}" srcOrd="2" destOrd="0" presId="urn:microsoft.com/office/officeart/2005/8/layout/orgChart1"/>
    <dgm:cxn modelId="{58FF378D-8A71-4CF0-81F6-65CF5CD3EB09}" type="presParOf" srcId="{E2DA5527-A61F-4D3E-B1A7-9F2F714AA11F}" destId="{0A7D4723-10EC-4D17-99FE-F83F8B8A46E8}" srcOrd="4" destOrd="0" presId="urn:microsoft.com/office/officeart/2005/8/layout/orgChart1"/>
    <dgm:cxn modelId="{29D89A06-9132-42BE-9EE8-1CD8009B897C}" type="presParOf" srcId="{E2DA5527-A61F-4D3E-B1A7-9F2F714AA11F}" destId="{F0ED938B-992F-493B-89D1-AA1CCD8AA585}" srcOrd="5" destOrd="0" presId="urn:microsoft.com/office/officeart/2005/8/layout/orgChart1"/>
    <dgm:cxn modelId="{F5E13D45-E17C-41D1-85F9-52EC8577EB97}" type="presParOf" srcId="{F0ED938B-992F-493B-89D1-AA1CCD8AA585}" destId="{BF079E98-F82E-483D-9AE8-8F691A2D6EE0}" srcOrd="0" destOrd="0" presId="urn:microsoft.com/office/officeart/2005/8/layout/orgChart1"/>
    <dgm:cxn modelId="{D12C5FF0-50C1-41A5-A386-4414E120EC1A}" type="presParOf" srcId="{BF079E98-F82E-483D-9AE8-8F691A2D6EE0}" destId="{60FD2A6C-05F6-4CB9-9FBF-64ADE53B0A0F}" srcOrd="0" destOrd="0" presId="urn:microsoft.com/office/officeart/2005/8/layout/orgChart1"/>
    <dgm:cxn modelId="{FA465112-38CB-4D5F-B5ED-8594233C3272}" type="presParOf" srcId="{BF079E98-F82E-483D-9AE8-8F691A2D6EE0}" destId="{14CF105B-2C6F-44BA-A871-7F2CD8314057}" srcOrd="1" destOrd="0" presId="urn:microsoft.com/office/officeart/2005/8/layout/orgChart1"/>
    <dgm:cxn modelId="{A33D7AE4-315F-4E04-9DF5-5B5C92CBCEF8}" type="presParOf" srcId="{F0ED938B-992F-493B-89D1-AA1CCD8AA585}" destId="{86428494-8D23-4E3D-A73A-EC06BCDE7751}" srcOrd="1" destOrd="0" presId="urn:microsoft.com/office/officeart/2005/8/layout/orgChart1"/>
    <dgm:cxn modelId="{A6C87209-F58B-488E-9C69-F89FD707D148}" type="presParOf" srcId="{F0ED938B-992F-493B-89D1-AA1CCD8AA585}" destId="{63A5BEAC-FD77-4A59-A28C-5990D8646B65}" srcOrd="2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FBA3C48-B6D5-44B9-9591-CAE36CC9FCC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1" dirty="0">
            <a:solidFill>
              <a:schemeClr val="tx1"/>
            </a:solidFill>
          </a:endParaRPr>
        </a:p>
      </dgm:t>
    </dgm:pt>
    <dgm:pt modelId="{4163F1D5-E1F5-43F0-A08D-CF69D0775B1C}" type="par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4E359-8FCC-4242-AB77-897BF6A43E1A}" type="sib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17881-458E-4A08-8A0B-298A730C966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23B15CB1-6C2F-4740-B3A5-715CAEB8ACF4}" type="par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C09CF7-71F6-4372-85D0-3D13BF1808B9}" type="sib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550" custScaleY="115306" custLinFactNeighborY="16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10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2" custScaleX="119795" custScaleY="273776" custLinFactNeighborX="-19993" custLinFactNeighborY="-20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2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10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1" presStyleCnt="6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4" custScaleX="113643" custScaleY="123454" custLinFactNeighborY="-17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4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2" presStyleCnt="6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4" custScaleX="113643" custScaleY="123454" custLinFactNeighborY="-17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4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27276863-1742-4D38-AA26-5CB82CBAD3BD}" type="pres">
      <dgm:prSet presAssocID="{4163F1D5-E1F5-43F0-A08D-CF69D0775B1C}" presName="Name111" presStyleLbl="parChTrans1D3" presStyleIdx="3" presStyleCnt="6"/>
      <dgm:spPr/>
      <dgm:t>
        <a:bodyPr/>
        <a:lstStyle/>
        <a:p>
          <a:endParaRPr lang="es-ES"/>
        </a:p>
      </dgm:t>
    </dgm:pt>
    <dgm:pt modelId="{32F13D4E-5038-4787-98B0-97A4081108DF}" type="pres">
      <dgm:prSet presAssocID="{3FBA3C48-B6D5-44B9-9591-CAE36CC9FCC0}" presName="hierRoot3" presStyleCnt="0">
        <dgm:presLayoutVars>
          <dgm:hierBranch val="init"/>
        </dgm:presLayoutVars>
      </dgm:prSet>
      <dgm:spPr/>
    </dgm:pt>
    <dgm:pt modelId="{F0696B55-1D11-4CA1-BEAA-2C68D9D2E397}" type="pres">
      <dgm:prSet presAssocID="{3FBA3C48-B6D5-44B9-9591-CAE36CC9FCC0}" presName="rootComposite3" presStyleCnt="0"/>
      <dgm:spPr/>
    </dgm:pt>
    <dgm:pt modelId="{4822C308-673A-4852-B596-68B99E928F16}" type="pres">
      <dgm:prSet presAssocID="{3FBA3C48-B6D5-44B9-9591-CAE36CC9FCC0}" presName="rootText3" presStyleLbl="asst2" presStyleIdx="2" presStyleCnt="4" custScaleX="113643" custScaleY="113774" custLinFactNeighborX="119" custLinFactNeighborY="-2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3E05E-0B7B-4847-B652-93985905C4C8}" type="pres">
      <dgm:prSet presAssocID="{3FBA3C48-B6D5-44B9-9591-CAE36CC9FCC0}" presName="rootConnector3" presStyleLbl="asst2" presStyleIdx="2" presStyleCnt="4"/>
      <dgm:spPr/>
      <dgm:t>
        <a:bodyPr/>
        <a:lstStyle/>
        <a:p>
          <a:endParaRPr lang="es-ES"/>
        </a:p>
      </dgm:t>
    </dgm:pt>
    <dgm:pt modelId="{26F3AD67-DABB-4BFA-93D0-22BB374DE4A3}" type="pres">
      <dgm:prSet presAssocID="{3FBA3C48-B6D5-44B9-9591-CAE36CC9FCC0}" presName="hierChild6" presStyleCnt="0"/>
      <dgm:spPr/>
    </dgm:pt>
    <dgm:pt modelId="{0C4797A1-0BD1-42AA-ADE0-1F5A0463F035}" type="pres">
      <dgm:prSet presAssocID="{3FBA3C48-B6D5-44B9-9591-CAE36CC9FCC0}" presName="hierChild7" presStyleCnt="0"/>
      <dgm:spPr/>
    </dgm:pt>
    <dgm:pt modelId="{AC1CAC9B-0618-4EDE-8D41-6BEA71F0567F}" type="pres">
      <dgm:prSet presAssocID="{23B15CB1-6C2F-4740-B3A5-715CAEB8ACF4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4F94BC22-E7BE-4B3C-87D0-3680FF6E87B5}" type="pres">
      <dgm:prSet presAssocID="{BBD17881-458E-4A08-8A0B-298A730C966C}" presName="hierRoot3" presStyleCnt="0">
        <dgm:presLayoutVars>
          <dgm:hierBranch val="init"/>
        </dgm:presLayoutVars>
      </dgm:prSet>
      <dgm:spPr/>
    </dgm:pt>
    <dgm:pt modelId="{678EF60E-5AD6-4566-94A7-6BEEE971B3B1}" type="pres">
      <dgm:prSet presAssocID="{BBD17881-458E-4A08-8A0B-298A730C966C}" presName="rootComposite3" presStyleCnt="0"/>
      <dgm:spPr/>
    </dgm:pt>
    <dgm:pt modelId="{5B4DDA66-EE11-41E2-A00A-3D5148B13041}" type="pres">
      <dgm:prSet presAssocID="{BBD17881-458E-4A08-8A0B-298A730C966C}" presName="rootText3" presStyleLbl="asst2" presStyleIdx="3" presStyleCnt="4" custScaleX="113643" custScaleY="113774" custLinFactNeighborY="-2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8AFB6B-E079-4220-959D-5EFD91512C37}" type="pres">
      <dgm:prSet presAssocID="{BBD17881-458E-4A08-8A0B-298A730C966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B8CF556D-FBC1-48F0-AE63-448908E4797C}" type="pres">
      <dgm:prSet presAssocID="{BBD17881-458E-4A08-8A0B-298A730C966C}" presName="hierChild6" presStyleCnt="0"/>
      <dgm:spPr/>
    </dgm:pt>
    <dgm:pt modelId="{6AF8810E-D310-4A16-84F5-FDAD7212EAF2}" type="pres">
      <dgm:prSet presAssocID="{BBD17881-458E-4A08-8A0B-298A730C966C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10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5" presStyleCnt="6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1" presStyleCnt="2" custScaleX="122581" custScaleY="273776" custLinFactNeighborX="20601" custLinFactNeighborY="-20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2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98513" custLinFactX="-65325" custLinFactNeighborX="-100000" custLinFactNeighborY="70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3D24881-DBFA-456B-AC4F-B4B99DA437DA}" srcId="{8071D23A-AD2B-48A3-BDB4-A26A7CB42C69}" destId="{BBD17881-458E-4A08-8A0B-298A730C966C}" srcOrd="3" destOrd="0" parTransId="{23B15CB1-6C2F-4740-B3A5-715CAEB8ACF4}" sibTransId="{7BC09CF7-71F6-4372-85D0-3D13BF1808B9}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76DC0DAB-1B65-4238-B801-97A2DF1A0F91}" type="presOf" srcId="{3FBA3C48-B6D5-44B9-9591-CAE36CC9FCC0}" destId="{4822C308-673A-4852-B596-68B99E928F16}" srcOrd="0" destOrd="0" presId="urn:microsoft.com/office/officeart/2005/8/layout/orgChart1"/>
    <dgm:cxn modelId="{2DE33D84-D56A-4BA0-B3E4-9531EE521D6A}" type="presOf" srcId="{23B15CB1-6C2F-4740-B3A5-715CAEB8ACF4}" destId="{AC1CAC9B-0618-4EDE-8D41-6BEA71F0567F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0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DCDF2228-ABB2-4FB3-8842-0A7939240AED}" type="presOf" srcId="{BBD17881-458E-4A08-8A0B-298A730C966C}" destId="{5B4DDA66-EE11-41E2-A00A-3D5148B13041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A092CED1-9933-4202-9D90-C1D3407CE23D}" type="presOf" srcId="{BBD17881-458E-4A08-8A0B-298A730C966C}" destId="{9F8AFB6B-E079-4220-959D-5EFD91512C37}" srcOrd="1" destOrd="0" presId="urn:microsoft.com/office/officeart/2005/8/layout/orgChart1"/>
    <dgm:cxn modelId="{41083280-73BD-4601-BA41-3511273F0D5A}" type="presOf" srcId="{3FBA3C48-B6D5-44B9-9591-CAE36CC9FCC0}" destId="{CA93E05E-0B7B-4847-B652-93985905C4C8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04539E8E-9F92-496A-9B63-89732E9EF52A}" srcId="{8071D23A-AD2B-48A3-BDB4-A26A7CB42C69}" destId="{3FBA3C48-B6D5-44B9-9591-CAE36CC9FCC0}" srcOrd="2" destOrd="0" parTransId="{4163F1D5-E1F5-43F0-A08D-CF69D0775B1C}" sibTransId="{1EE4E359-8FCC-4242-AB77-897BF6A43E1A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1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673FCC0B-70AE-4BCA-8E45-67B92FA5586D}" type="presOf" srcId="{4163F1D5-E1F5-43F0-A08D-CF69D0775B1C}" destId="{27276863-1742-4D38-AA26-5CB82CBAD3BD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BBB27BEB-3491-4C9A-BE78-FC0DB3B27FD7}" type="presParOf" srcId="{93442A4D-B814-4E21-9796-4487047DC16B}" destId="{27276863-1742-4D38-AA26-5CB82CBAD3BD}" srcOrd="4" destOrd="0" presId="urn:microsoft.com/office/officeart/2005/8/layout/orgChart1"/>
    <dgm:cxn modelId="{6CD261F2-0473-4F99-8CE3-680B46BD8A5A}" type="presParOf" srcId="{93442A4D-B814-4E21-9796-4487047DC16B}" destId="{32F13D4E-5038-4787-98B0-97A4081108DF}" srcOrd="5" destOrd="0" presId="urn:microsoft.com/office/officeart/2005/8/layout/orgChart1"/>
    <dgm:cxn modelId="{76115C6F-B983-4D08-8B61-3518ED1CD381}" type="presParOf" srcId="{32F13D4E-5038-4787-98B0-97A4081108DF}" destId="{F0696B55-1D11-4CA1-BEAA-2C68D9D2E397}" srcOrd="0" destOrd="0" presId="urn:microsoft.com/office/officeart/2005/8/layout/orgChart1"/>
    <dgm:cxn modelId="{87725EFB-D469-48A5-9B2B-5B5CB38BD7AD}" type="presParOf" srcId="{F0696B55-1D11-4CA1-BEAA-2C68D9D2E397}" destId="{4822C308-673A-4852-B596-68B99E928F16}" srcOrd="0" destOrd="0" presId="urn:microsoft.com/office/officeart/2005/8/layout/orgChart1"/>
    <dgm:cxn modelId="{A97DBE21-6355-4318-AB56-46AB8F9AFF7E}" type="presParOf" srcId="{F0696B55-1D11-4CA1-BEAA-2C68D9D2E397}" destId="{CA93E05E-0B7B-4847-B652-93985905C4C8}" srcOrd="1" destOrd="0" presId="urn:microsoft.com/office/officeart/2005/8/layout/orgChart1"/>
    <dgm:cxn modelId="{9AA95775-FC6C-4D8C-9068-2F1DCCB8A93F}" type="presParOf" srcId="{32F13D4E-5038-4787-98B0-97A4081108DF}" destId="{26F3AD67-DABB-4BFA-93D0-22BB374DE4A3}" srcOrd="1" destOrd="0" presId="urn:microsoft.com/office/officeart/2005/8/layout/orgChart1"/>
    <dgm:cxn modelId="{6193AB3E-E418-425F-B30F-DD791C3E57A5}" type="presParOf" srcId="{32F13D4E-5038-4787-98B0-97A4081108DF}" destId="{0C4797A1-0BD1-42AA-ADE0-1F5A0463F035}" srcOrd="2" destOrd="0" presId="urn:microsoft.com/office/officeart/2005/8/layout/orgChart1"/>
    <dgm:cxn modelId="{874D4674-3096-45B2-AA5E-CBCD1FD3F1E0}" type="presParOf" srcId="{93442A4D-B814-4E21-9796-4487047DC16B}" destId="{AC1CAC9B-0618-4EDE-8D41-6BEA71F0567F}" srcOrd="6" destOrd="0" presId="urn:microsoft.com/office/officeart/2005/8/layout/orgChart1"/>
    <dgm:cxn modelId="{0DDDE6CB-0BA5-4378-BE33-34C3E9DE626E}" type="presParOf" srcId="{93442A4D-B814-4E21-9796-4487047DC16B}" destId="{4F94BC22-E7BE-4B3C-87D0-3680FF6E87B5}" srcOrd="7" destOrd="0" presId="urn:microsoft.com/office/officeart/2005/8/layout/orgChart1"/>
    <dgm:cxn modelId="{37FA67E7-395D-4AEE-B303-2EBCC0A71F1A}" type="presParOf" srcId="{4F94BC22-E7BE-4B3C-87D0-3680FF6E87B5}" destId="{678EF60E-5AD6-4566-94A7-6BEEE971B3B1}" srcOrd="0" destOrd="0" presId="urn:microsoft.com/office/officeart/2005/8/layout/orgChart1"/>
    <dgm:cxn modelId="{03235CCF-2064-4D54-BC17-696034C1045A}" type="presParOf" srcId="{678EF60E-5AD6-4566-94A7-6BEEE971B3B1}" destId="{5B4DDA66-EE11-41E2-A00A-3D5148B13041}" srcOrd="0" destOrd="0" presId="urn:microsoft.com/office/officeart/2005/8/layout/orgChart1"/>
    <dgm:cxn modelId="{BD61BC17-4874-4A64-946E-B9A6E56C921C}" type="presParOf" srcId="{678EF60E-5AD6-4566-94A7-6BEEE971B3B1}" destId="{9F8AFB6B-E079-4220-959D-5EFD91512C37}" srcOrd="1" destOrd="0" presId="urn:microsoft.com/office/officeart/2005/8/layout/orgChart1"/>
    <dgm:cxn modelId="{CFD0F97D-57FB-48DA-B520-BD15A0B4F5C5}" type="presParOf" srcId="{4F94BC22-E7BE-4B3C-87D0-3680FF6E87B5}" destId="{B8CF556D-FBC1-48F0-AE63-448908E4797C}" srcOrd="1" destOrd="0" presId="urn:microsoft.com/office/officeart/2005/8/layout/orgChart1"/>
    <dgm:cxn modelId="{FAB36B3A-F26D-47F1-ADE6-A5A0CD817CD8}" type="presParOf" srcId="{4F94BC22-E7BE-4B3C-87D0-3680FF6E87B5}" destId="{6AF8810E-D310-4A16-84F5-FDAD7212EAF2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Deportes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B8E9DEB-ED25-491D-A2D1-3AFA5139A4B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endParaRPr lang="es-ES" sz="1200" dirty="0">
            <a:solidFill>
              <a:schemeClr val="tx1"/>
            </a:solidFill>
          </a:endParaRPr>
        </a:p>
      </dgm:t>
    </dgm:pt>
    <dgm:pt modelId="{717A21EC-598A-4258-AA71-483DB4DD3078}" type="par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BDEE80-AD26-4044-9704-231BEE4E5841}" type="sib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1199" custScaleY="95671" custLinFactNeighborX="-581" custLinFactNeighborY="12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l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79750" custScaleY="51981" custLinFactNeighborX="-1069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B2D0C2C1-98D1-4460-8D23-99528F0E15BF}" type="pres">
      <dgm:prSet presAssocID="{83C945F9-EF1A-43C3-A9AB-A25FAE513A4D}" presName="Name50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3" custScaleX="83215" custScaleY="92526" custLinFactNeighborX="-6821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3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r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79750" custScaleY="51981" custLinFactNeighborX="1163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78440E1-3F90-4D03-B54B-7EE0AA059164}" type="pres">
      <dgm:prSet presAssocID="{332AC226-81A8-493D-9ED9-EF711AC166B0}" presName="Name50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3" custScaleX="83231" custScaleY="92526" custLinFactNeighborX="8145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3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4B3CDFEA-A5F3-421E-82A9-19AE45118959}" type="pres">
      <dgm:prSet presAssocID="{717A21EC-598A-4258-AA71-483DB4DD3078}" presName="Name50" presStyleLbl="parChTrans1D3" presStyleIdx="2" presStyleCnt="3"/>
      <dgm:spPr/>
      <dgm:t>
        <a:bodyPr/>
        <a:lstStyle/>
        <a:p>
          <a:endParaRPr lang="es-ES"/>
        </a:p>
      </dgm:t>
    </dgm:pt>
    <dgm:pt modelId="{E81B14DD-FFBC-46BB-AF5C-BE3664205A4A}" type="pres">
      <dgm:prSet presAssocID="{5B8E9DEB-ED25-491D-A2D1-3AFA5139A4B0}" presName="hierRoot2" presStyleCnt="0">
        <dgm:presLayoutVars>
          <dgm:hierBranch val="init"/>
        </dgm:presLayoutVars>
      </dgm:prSet>
      <dgm:spPr/>
    </dgm:pt>
    <dgm:pt modelId="{C5C1E100-14DF-44EC-943C-8385D86B56CD}" type="pres">
      <dgm:prSet presAssocID="{5B8E9DEB-ED25-491D-A2D1-3AFA5139A4B0}" presName="rootComposite" presStyleCnt="0"/>
      <dgm:spPr/>
    </dgm:pt>
    <dgm:pt modelId="{BF8E28B5-0645-4599-ADD8-7819C4EA3DF5}" type="pres">
      <dgm:prSet presAssocID="{5B8E9DEB-ED25-491D-A2D1-3AFA5139A4B0}" presName="rootText" presStyleLbl="node3" presStyleIdx="2" presStyleCnt="3" custScaleX="83231" custScaleY="73345" custLinFactNeighborX="8145" custLinFactNeighborY="-26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425266-9302-408F-AC08-9B62CEB5E1BB}" type="pres">
      <dgm:prSet presAssocID="{5B8E9DEB-ED25-491D-A2D1-3AFA5139A4B0}" presName="rootConnector" presStyleLbl="node3" presStyleIdx="2" presStyleCnt="3"/>
      <dgm:spPr/>
      <dgm:t>
        <a:bodyPr/>
        <a:lstStyle/>
        <a:p>
          <a:endParaRPr lang="es-ES"/>
        </a:p>
      </dgm:t>
    </dgm:pt>
    <dgm:pt modelId="{945230B7-256D-4725-B92D-09435E2E0C66}" type="pres">
      <dgm:prSet presAssocID="{5B8E9DEB-ED25-491D-A2D1-3AFA5139A4B0}" presName="hierChild4" presStyleCnt="0"/>
      <dgm:spPr/>
    </dgm:pt>
    <dgm:pt modelId="{039CAB71-31D1-4E75-9662-AF91B5FBCBA2}" type="pres">
      <dgm:prSet presAssocID="{5B8E9DEB-ED25-491D-A2D1-3AFA5139A4B0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F899ED3-963F-4938-AEB4-66036A2C0A89}" type="presOf" srcId="{5B8E9DEB-ED25-491D-A2D1-3AFA5139A4B0}" destId="{BF8E28B5-0645-4599-ADD8-7819C4EA3DF5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90C1F28-0F1D-427A-B4E3-A757B639CDCD}" type="presOf" srcId="{717A21EC-598A-4258-AA71-483DB4DD3078}" destId="{4B3CDFEA-A5F3-421E-82A9-19AE4511895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48745DE-425A-468A-B0DC-AE2F3C203C9D}" srcId="{5F242BE8-C1FB-4875-B117-8E50BEEF5A2F}" destId="{5B8E9DEB-ED25-491D-A2D1-3AFA5139A4B0}" srcOrd="1" destOrd="0" parTransId="{717A21EC-598A-4258-AA71-483DB4DD3078}" sibTransId="{D1BDEE80-AD26-4044-9704-231BEE4E5841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B370C3CC-A02C-4370-986A-329E92BBB082}" type="presOf" srcId="{5B8E9DEB-ED25-491D-A2D1-3AFA5139A4B0}" destId="{57425266-9302-408F-AC08-9B62CEB5E1BB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544552A7-EE83-49A5-BD2A-028FB11AC85F}" type="presOf" srcId="{332AC226-81A8-493D-9ED9-EF711AC166B0}" destId="{278440E1-3F90-4D03-B54B-7EE0AA059164}" srcOrd="0" destOrd="0" presId="urn:microsoft.com/office/officeart/2005/8/layout/orgChart1"/>
    <dgm:cxn modelId="{272DE505-C01C-4831-A652-823A85060DE6}" type="presOf" srcId="{83C945F9-EF1A-43C3-A9AB-A25FAE513A4D}" destId="{B2D0C2C1-98D1-4460-8D23-99528F0E15B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D30DEA42-3226-400B-8293-DAE6E0E94627}" type="presParOf" srcId="{BCAE3455-9F7B-41B2-A40C-88FFAC0AC03C}" destId="{B2D0C2C1-98D1-4460-8D23-99528F0E15BF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8388F1B8-4332-4B6C-A769-4F76466C3C18}" type="presParOf" srcId="{D2698673-998B-4128-9B61-DE3237DDCE94}" destId="{278440E1-3F90-4D03-B54B-7EE0AA059164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F444BB31-095B-4E09-86D2-93DC2F5C0DC5}" type="presParOf" srcId="{D2698673-998B-4128-9B61-DE3237DDCE94}" destId="{4B3CDFEA-A5F3-421E-82A9-19AE45118959}" srcOrd="2" destOrd="0" presId="urn:microsoft.com/office/officeart/2005/8/layout/orgChart1"/>
    <dgm:cxn modelId="{844CC680-EA6E-4FD8-B533-A53106DA0D35}" type="presParOf" srcId="{D2698673-998B-4128-9B61-DE3237DDCE94}" destId="{E81B14DD-FFBC-46BB-AF5C-BE3664205A4A}" srcOrd="3" destOrd="0" presId="urn:microsoft.com/office/officeart/2005/8/layout/orgChart1"/>
    <dgm:cxn modelId="{CA2E7807-1862-4DA7-B5FD-927B92306C2A}" type="presParOf" srcId="{E81B14DD-FFBC-46BB-AF5C-BE3664205A4A}" destId="{C5C1E100-14DF-44EC-943C-8385D86B56CD}" srcOrd="0" destOrd="0" presId="urn:microsoft.com/office/officeart/2005/8/layout/orgChart1"/>
    <dgm:cxn modelId="{E6D0E07F-61F1-4DEF-B758-09390874FAC0}" type="presParOf" srcId="{C5C1E100-14DF-44EC-943C-8385D86B56CD}" destId="{BF8E28B5-0645-4599-ADD8-7819C4EA3DF5}" srcOrd="0" destOrd="0" presId="urn:microsoft.com/office/officeart/2005/8/layout/orgChart1"/>
    <dgm:cxn modelId="{B83BF5DC-7842-44F6-9E4A-DA811962DD91}" type="presParOf" srcId="{C5C1E100-14DF-44EC-943C-8385D86B56CD}" destId="{57425266-9302-408F-AC08-9B62CEB5E1BB}" srcOrd="1" destOrd="0" presId="urn:microsoft.com/office/officeart/2005/8/layout/orgChart1"/>
    <dgm:cxn modelId="{5475CC87-BF74-463F-8DC4-3E9FE319BFC9}" type="presParOf" srcId="{E81B14DD-FFBC-46BB-AF5C-BE3664205A4A}" destId="{945230B7-256D-4725-B92D-09435E2E0C66}" srcOrd="1" destOrd="0" presId="urn:microsoft.com/office/officeart/2005/8/layout/orgChart1"/>
    <dgm:cxn modelId="{C40C1D7C-7F98-4F44-AF1B-2054711758FE}" type="presParOf" srcId="{E81B14DD-FFBC-46BB-AF5C-BE3664205A4A}" destId="{039CAB71-31D1-4E75-9662-AF91B5FBCBA2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05CDCE6-D74B-4FD8-A750-F6E04907304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34FBEB64-279E-444A-90F2-FA849821F1C4}" type="par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B612D1-A5F6-477A-BD3C-7E6132577749}" type="sib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522" custScaleY="118746" custLinFactNeighborY="5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6" custScaleX="141087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6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6" custScaleX="141087" custScaleY="70643" custLinFactY="20936" custLinFactNeighborX="97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6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6" custScaleX="141087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6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6" custScaleX="141087" custScaleY="70643" custLinFactX="-70442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6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6" custScaleX="141087" custScaleY="70643" custLinFactY="-35877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6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DD607067-CF1E-4AC5-B87C-7D4D250D8C99}" type="pres">
      <dgm:prSet presAssocID="{34FBEB64-279E-444A-90F2-FA849821F1C4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746ACB01-DBFD-4E2A-BB26-1CB2450AF944}" type="pres">
      <dgm:prSet presAssocID="{505CDCE6-D74B-4FD8-A750-F6E049073045}" presName="hierRoot2" presStyleCnt="0">
        <dgm:presLayoutVars>
          <dgm:hierBranch val="init"/>
        </dgm:presLayoutVars>
      </dgm:prSet>
      <dgm:spPr/>
    </dgm:pt>
    <dgm:pt modelId="{F0AE1962-01C6-47A7-BD33-EDEED1243D24}" type="pres">
      <dgm:prSet presAssocID="{505CDCE6-D74B-4FD8-A750-F6E049073045}" presName="rootComposite" presStyleCnt="0"/>
      <dgm:spPr/>
    </dgm:pt>
    <dgm:pt modelId="{AFE1BBE8-31A5-4063-843A-11E95C66C3B7}" type="pres">
      <dgm:prSet presAssocID="{505CDCE6-D74B-4FD8-A750-F6E049073045}" presName="rootText" presStyleLbl="node2" presStyleIdx="5" presStyleCnt="6" custScaleX="141087" custScaleY="70643" custLinFactNeighborX="9648" custLinFactNeighborY="-37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261FB-5666-4A86-8847-B99861A1C7E2}" type="pres">
      <dgm:prSet presAssocID="{505CDCE6-D74B-4FD8-A750-F6E049073045}" presName="rootConnector" presStyleLbl="node2" presStyleIdx="5" presStyleCnt="6"/>
      <dgm:spPr/>
      <dgm:t>
        <a:bodyPr/>
        <a:lstStyle/>
        <a:p>
          <a:endParaRPr lang="es-ES"/>
        </a:p>
      </dgm:t>
    </dgm:pt>
    <dgm:pt modelId="{A8A1E9B9-22D2-4847-974A-E9934AD4FB6E}" type="pres">
      <dgm:prSet presAssocID="{505CDCE6-D74B-4FD8-A750-F6E049073045}" presName="hierChild4" presStyleCnt="0"/>
      <dgm:spPr/>
    </dgm:pt>
    <dgm:pt modelId="{B728DFC2-FC61-4ED5-A6F1-0904D3E6835C}" type="pres">
      <dgm:prSet presAssocID="{505CDCE6-D74B-4FD8-A750-F6E049073045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41087" custScaleY="102050" custLinFactX="70997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41087" custScaleY="70763" custLinFactY="52042" custLinFactNeighborX="864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41087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41087" custScaleY="70763" custLinFactNeighborX="8910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23F3EB6E-D53E-44B9-87AB-67CDF17F4CF3}" srcId="{8FE150CD-F776-47B8-84A5-F2CF7ACAAC56}" destId="{505CDCE6-D74B-4FD8-A750-F6E049073045}" srcOrd="9" destOrd="0" parTransId="{34FBEB64-279E-444A-90F2-FA849821F1C4}" sibTransId="{3DB612D1-A5F6-477A-BD3C-7E6132577749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AAA04390-C273-4D58-9025-7DAB2409A82B}" type="presOf" srcId="{505CDCE6-D74B-4FD8-A750-F6E049073045}" destId="{AFE1BBE8-31A5-4063-843A-11E95C66C3B7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5971BAA1-ECEC-47C1-8D56-D29E43F25AD4}" type="presOf" srcId="{34FBEB64-279E-444A-90F2-FA849821F1C4}" destId="{DD607067-CF1E-4AC5-B87C-7D4D250D8C99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D64EFC96-AF26-4279-9AC5-AF9B2C592B82}" type="presOf" srcId="{505CDCE6-D74B-4FD8-A750-F6E049073045}" destId="{620261FB-5666-4A86-8847-B99861A1C7E2}" srcOrd="1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585F7203-D54E-4221-BBD8-8F10127EC068}" type="presParOf" srcId="{B47799F2-AAEA-4F8F-B236-6AB5BFCEE6E2}" destId="{DD607067-CF1E-4AC5-B87C-7D4D250D8C99}" srcOrd="10" destOrd="0" presId="urn:microsoft.com/office/officeart/2005/8/layout/orgChart1"/>
    <dgm:cxn modelId="{E44CFFEC-3437-4D56-B27D-AE2F57C3F1A4}" type="presParOf" srcId="{B47799F2-AAEA-4F8F-B236-6AB5BFCEE6E2}" destId="{746ACB01-DBFD-4E2A-BB26-1CB2450AF944}" srcOrd="11" destOrd="0" presId="urn:microsoft.com/office/officeart/2005/8/layout/orgChart1"/>
    <dgm:cxn modelId="{C6E46439-7553-472E-87F5-F3C81B013F94}" type="presParOf" srcId="{746ACB01-DBFD-4E2A-BB26-1CB2450AF944}" destId="{F0AE1962-01C6-47A7-BD33-EDEED1243D24}" srcOrd="0" destOrd="0" presId="urn:microsoft.com/office/officeart/2005/8/layout/orgChart1"/>
    <dgm:cxn modelId="{F6D89EC8-FC0A-46A4-9ED9-F150ABD7015D}" type="presParOf" srcId="{F0AE1962-01C6-47A7-BD33-EDEED1243D24}" destId="{AFE1BBE8-31A5-4063-843A-11E95C66C3B7}" srcOrd="0" destOrd="0" presId="urn:microsoft.com/office/officeart/2005/8/layout/orgChart1"/>
    <dgm:cxn modelId="{FCCDFE49-A67C-4A72-B1A5-C555156DFB72}" type="presParOf" srcId="{F0AE1962-01C6-47A7-BD33-EDEED1243D24}" destId="{620261FB-5666-4A86-8847-B99861A1C7E2}" srcOrd="1" destOrd="0" presId="urn:microsoft.com/office/officeart/2005/8/layout/orgChart1"/>
    <dgm:cxn modelId="{B374FBDB-23CA-45F6-A22E-ABC99A564674}" type="presParOf" srcId="{746ACB01-DBFD-4E2A-BB26-1CB2450AF944}" destId="{A8A1E9B9-22D2-4847-974A-E9934AD4FB6E}" srcOrd="1" destOrd="0" presId="urn:microsoft.com/office/officeart/2005/8/layout/orgChart1"/>
    <dgm:cxn modelId="{EE73F158-78BD-4A74-9A16-EC797BD94DB3}" type="presParOf" srcId="{746ACB01-DBFD-4E2A-BB26-1CB2450AF944}" destId="{B728DFC2-FC61-4ED5-A6F1-0904D3E6835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288F02E-1D2D-4BB7-86BD-BCD997267C4B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dirty="0">
            <a:solidFill>
              <a:schemeClr val="tx1"/>
            </a:solidFill>
          </a:endParaRPr>
        </a:p>
      </dgm:t>
    </dgm:pt>
    <dgm:pt modelId="{DA47423F-E072-4EC3-8BFD-CBEC0DE0DF04}" type="par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5D1C5A-06D7-425E-885E-E48DB15F9798}" type="sib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62D67-F781-4495-BF40-A6C2AED03A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dirty="0">
            <a:solidFill>
              <a:schemeClr val="tx1"/>
            </a:solidFill>
          </a:endParaRPr>
        </a:p>
      </dgm:t>
    </dgm:pt>
    <dgm:pt modelId="{7891580B-473D-49A4-B7C9-A40FBFA4178B}" type="par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C64757-3D32-43A7-8201-4A0618BD3886}" type="sib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6885" custScaleY="106199" custLinFactNeighborY="245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6" custScaleX="101874" custScaleY="83301" custLinFactNeighborX="-4313" custLinFactNeighborY="24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6" custScaleX="101874" custScaleY="83301" custLinFactNeighborX="5434" custLinFactNeighborY="245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6" custScaleX="101874" custScaleY="83171" custLinFactNeighborX="-4313" custLinFactNeighborY="-4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6" custScaleX="101874" custScaleY="83171" custLinFactNeighborX="5434" custLinFactNeighborY="-4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  <dgm:pt modelId="{2AB91843-F707-4A47-BC05-AC75DB9FCECC}" type="pres">
      <dgm:prSet presAssocID="{DA47423F-E072-4EC3-8BFD-CBEC0DE0DF0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E223007-05EB-4085-BC63-C3CB334784E9}" type="pres">
      <dgm:prSet presAssocID="{7288F02E-1D2D-4BB7-86BD-BCD997267C4B}" presName="hierRoot3" presStyleCnt="0">
        <dgm:presLayoutVars>
          <dgm:hierBranch val="init"/>
        </dgm:presLayoutVars>
      </dgm:prSet>
      <dgm:spPr/>
    </dgm:pt>
    <dgm:pt modelId="{2039FECE-F730-40D8-A385-C9675025F8D2}" type="pres">
      <dgm:prSet presAssocID="{7288F02E-1D2D-4BB7-86BD-BCD997267C4B}" presName="rootComposite3" presStyleCnt="0"/>
      <dgm:spPr/>
    </dgm:pt>
    <dgm:pt modelId="{32D427E9-279E-4D9A-BDFA-7803C9A40C08}" type="pres">
      <dgm:prSet presAssocID="{7288F02E-1D2D-4BB7-86BD-BCD997267C4B}" presName="rootText3" presStyleLbl="asst1" presStyleIdx="4" presStyleCnt="6" custScaleX="101874" custLinFactNeighborX="-3845" custLinFactNeighborY="-28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CFA48D-38E3-47B0-9947-9A3FBA3FED1D}" type="pres">
      <dgm:prSet presAssocID="{7288F02E-1D2D-4BB7-86BD-BCD997267C4B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CEBC3B0-4090-487E-96FF-23FABDC543C3}" type="pres">
      <dgm:prSet presAssocID="{7288F02E-1D2D-4BB7-86BD-BCD997267C4B}" presName="hierChild6" presStyleCnt="0"/>
      <dgm:spPr/>
    </dgm:pt>
    <dgm:pt modelId="{98E58D2D-9FDA-4AC3-BBFF-AFFE8D32CB74}" type="pres">
      <dgm:prSet presAssocID="{7288F02E-1D2D-4BB7-86BD-BCD997267C4B}" presName="hierChild7" presStyleCnt="0"/>
      <dgm:spPr/>
    </dgm:pt>
    <dgm:pt modelId="{AF4EEBC1-9827-41C8-8ED9-B637BB0D87D9}" type="pres">
      <dgm:prSet presAssocID="{7891580B-473D-49A4-B7C9-A40FBFA4178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85AFA83-2958-439F-A601-A87F62B2B47C}" type="pres">
      <dgm:prSet presAssocID="{31262D67-F781-4495-BF40-A6C2AED03AE0}" presName="hierRoot3" presStyleCnt="0">
        <dgm:presLayoutVars>
          <dgm:hierBranch val="init"/>
        </dgm:presLayoutVars>
      </dgm:prSet>
      <dgm:spPr/>
    </dgm:pt>
    <dgm:pt modelId="{0081050F-BE1A-47CF-858D-639A6EBB9F47}" type="pres">
      <dgm:prSet presAssocID="{31262D67-F781-4495-BF40-A6C2AED03AE0}" presName="rootComposite3" presStyleCnt="0"/>
      <dgm:spPr/>
    </dgm:pt>
    <dgm:pt modelId="{E4701749-1E92-42F1-834A-2E3EE55BF42B}" type="pres">
      <dgm:prSet presAssocID="{31262D67-F781-4495-BF40-A6C2AED03AE0}" presName="rootText3" presStyleLbl="asst1" presStyleIdx="5" presStyleCnt="6" custScaleX="101874" custLinFactNeighborX="4990" custLinFactNeighborY="-28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677DC5-F887-46F7-A61F-C10896E0B02E}" type="pres">
      <dgm:prSet presAssocID="{31262D67-F781-4495-BF40-A6C2AED03AE0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EBDCA23-BCF1-4C1F-8888-7B5CBC98C5F7}" type="pres">
      <dgm:prSet presAssocID="{31262D67-F781-4495-BF40-A6C2AED03AE0}" presName="hierChild6" presStyleCnt="0"/>
      <dgm:spPr/>
    </dgm:pt>
    <dgm:pt modelId="{782DBA72-53DB-48CA-AD07-704605764E59}" type="pres">
      <dgm:prSet presAssocID="{31262D67-F781-4495-BF40-A6C2AED03AE0}" presName="hierChild7" presStyleCnt="0"/>
      <dgm:spPr/>
    </dgm:pt>
  </dgm:ptLst>
  <dgm:cxnLst>
    <dgm:cxn modelId="{E7C9697C-2FC1-4723-AB37-062071D23F63}" srcId="{8FE150CD-F776-47B8-84A5-F2CF7ACAAC56}" destId="{31262D67-F781-4495-BF40-A6C2AED03AE0}" srcOrd="5" destOrd="0" parTransId="{7891580B-473D-49A4-B7C9-A40FBFA4178B}" sibTransId="{0AC64757-3D32-43A7-8201-4A0618BD3886}"/>
    <dgm:cxn modelId="{6BA7AB55-B139-4074-B04E-1724181EF8DB}" type="presOf" srcId="{7288F02E-1D2D-4BB7-86BD-BCD997267C4B}" destId="{34CFA48D-38E3-47B0-9947-9A3FBA3FED1D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C521C5D4-D8C7-4832-8616-78001A90E367}" type="presOf" srcId="{7288F02E-1D2D-4BB7-86BD-BCD997267C4B}" destId="{32D427E9-279E-4D9A-BDFA-7803C9A40C08}" srcOrd="0" destOrd="0" presId="urn:microsoft.com/office/officeart/2005/8/layout/orgChart1"/>
    <dgm:cxn modelId="{E1B398EC-77F6-44F7-9976-3CCA5D270895}" type="presOf" srcId="{7891580B-473D-49A4-B7C9-A40FBFA4178B}" destId="{AF4EEBC1-9827-41C8-8ED9-B637BB0D87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8921D530-D074-4F58-94BF-31155C54D5C6}" type="presOf" srcId="{31262D67-F781-4495-BF40-A6C2AED03AE0}" destId="{E4701749-1E92-42F1-834A-2E3EE55BF42B}" srcOrd="0" destOrd="0" presId="urn:microsoft.com/office/officeart/2005/8/layout/orgChart1"/>
    <dgm:cxn modelId="{263B4F7D-AC36-417C-B30E-C391A67D8B6D}" srcId="{8FE150CD-F776-47B8-84A5-F2CF7ACAAC56}" destId="{7288F02E-1D2D-4BB7-86BD-BCD997267C4B}" srcOrd="4" destOrd="0" parTransId="{DA47423F-E072-4EC3-8BFD-CBEC0DE0DF04}" sibTransId="{525D1C5A-06D7-425E-885E-E48DB15F9798}"/>
    <dgm:cxn modelId="{09BCBB6D-F3EE-4C4B-B124-232FBF237AD2}" type="presOf" srcId="{DA47423F-E072-4EC3-8BFD-CBEC0DE0DF04}" destId="{2AB91843-F707-4A47-BC05-AC75DB9FCECC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3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FD0FD8AB-6512-43AD-93AB-6297CADD168B}" type="presOf" srcId="{31262D67-F781-4495-BF40-A6C2AED03AE0}" destId="{17677DC5-F887-46F7-A61F-C10896E0B02E}" srcOrd="1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  <dgm:cxn modelId="{3C2F572C-F05B-40E3-BFB2-075504BD2C22}" type="presParOf" srcId="{6C6761D7-23C2-469E-8A4C-4D9E88EC72E6}" destId="{2AB91843-F707-4A47-BC05-AC75DB9FCECC}" srcOrd="8" destOrd="0" presId="urn:microsoft.com/office/officeart/2005/8/layout/orgChart1"/>
    <dgm:cxn modelId="{5C882B6E-3F88-401B-8014-205C11433ECC}" type="presParOf" srcId="{6C6761D7-23C2-469E-8A4C-4D9E88EC72E6}" destId="{8E223007-05EB-4085-BC63-C3CB334784E9}" srcOrd="9" destOrd="0" presId="urn:microsoft.com/office/officeart/2005/8/layout/orgChart1"/>
    <dgm:cxn modelId="{88867E40-03F7-4B8D-816E-FC787516D681}" type="presParOf" srcId="{8E223007-05EB-4085-BC63-C3CB334784E9}" destId="{2039FECE-F730-40D8-A385-C9675025F8D2}" srcOrd="0" destOrd="0" presId="urn:microsoft.com/office/officeart/2005/8/layout/orgChart1"/>
    <dgm:cxn modelId="{35EA0859-3D11-4B4C-BDFC-7D15A58B6E36}" type="presParOf" srcId="{2039FECE-F730-40D8-A385-C9675025F8D2}" destId="{32D427E9-279E-4D9A-BDFA-7803C9A40C08}" srcOrd="0" destOrd="0" presId="urn:microsoft.com/office/officeart/2005/8/layout/orgChart1"/>
    <dgm:cxn modelId="{D803B4D8-1B99-493C-B773-6EF2C717DC6E}" type="presParOf" srcId="{2039FECE-F730-40D8-A385-C9675025F8D2}" destId="{34CFA48D-38E3-47B0-9947-9A3FBA3FED1D}" srcOrd="1" destOrd="0" presId="urn:microsoft.com/office/officeart/2005/8/layout/orgChart1"/>
    <dgm:cxn modelId="{05709F98-F69A-4DE6-93B1-F76598F3EA49}" type="presParOf" srcId="{8E223007-05EB-4085-BC63-C3CB334784E9}" destId="{DCEBC3B0-4090-487E-96FF-23FABDC543C3}" srcOrd="1" destOrd="0" presId="urn:microsoft.com/office/officeart/2005/8/layout/orgChart1"/>
    <dgm:cxn modelId="{24CB9BEE-5C04-4D23-B79D-BFE7242F7DB3}" type="presParOf" srcId="{8E223007-05EB-4085-BC63-C3CB334784E9}" destId="{98E58D2D-9FDA-4AC3-BBFF-AFFE8D32CB74}" srcOrd="2" destOrd="0" presId="urn:microsoft.com/office/officeart/2005/8/layout/orgChart1"/>
    <dgm:cxn modelId="{DE2E9D41-9D85-45B9-92BA-36CF8A4B45D2}" type="presParOf" srcId="{6C6761D7-23C2-469E-8A4C-4D9E88EC72E6}" destId="{AF4EEBC1-9827-41C8-8ED9-B637BB0D87D9}" srcOrd="10" destOrd="0" presId="urn:microsoft.com/office/officeart/2005/8/layout/orgChart1"/>
    <dgm:cxn modelId="{4689117E-CD57-4494-9DB5-B2B252986AEF}" type="presParOf" srcId="{6C6761D7-23C2-469E-8A4C-4D9E88EC72E6}" destId="{785AFA83-2958-439F-A601-A87F62B2B47C}" srcOrd="11" destOrd="0" presId="urn:microsoft.com/office/officeart/2005/8/layout/orgChart1"/>
    <dgm:cxn modelId="{58A34D01-4229-479B-88F7-EC945FC88A7B}" type="presParOf" srcId="{785AFA83-2958-439F-A601-A87F62B2B47C}" destId="{0081050F-BE1A-47CF-858D-639A6EBB9F47}" srcOrd="0" destOrd="0" presId="urn:microsoft.com/office/officeart/2005/8/layout/orgChart1"/>
    <dgm:cxn modelId="{9C9F818A-C871-4D27-AFB0-B267B96D9CA4}" type="presParOf" srcId="{0081050F-BE1A-47CF-858D-639A6EBB9F47}" destId="{E4701749-1E92-42F1-834A-2E3EE55BF42B}" srcOrd="0" destOrd="0" presId="urn:microsoft.com/office/officeart/2005/8/layout/orgChart1"/>
    <dgm:cxn modelId="{F8C80429-87FA-49C2-8F7D-F78BC46C4A19}" type="presParOf" srcId="{0081050F-BE1A-47CF-858D-639A6EBB9F47}" destId="{17677DC5-F887-46F7-A61F-C10896E0B02E}" srcOrd="1" destOrd="0" presId="urn:microsoft.com/office/officeart/2005/8/layout/orgChart1"/>
    <dgm:cxn modelId="{AA908C82-01E3-44C5-AD0B-9B9FA966CC36}" type="presParOf" srcId="{785AFA83-2958-439F-A601-A87F62B2B47C}" destId="{BEBDCA23-BCF1-4C1F-8888-7B5CBC98C5F7}" srcOrd="1" destOrd="0" presId="urn:microsoft.com/office/officeart/2005/8/layout/orgChart1"/>
    <dgm:cxn modelId="{4138B62E-4CBA-4CC6-BBF8-9AEE448EE352}" type="presParOf" srcId="{785AFA83-2958-439F-A601-A87F62B2B47C}" destId="{782DBA72-53DB-48CA-AD07-704605764E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1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EC8CCE4-0443-42DA-BB0A-DB097F92D2B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92901D04-4ADD-4BEF-A042-052E03241520}" type="par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1739F4-E3A7-4AB6-9080-B383A970F0B3}" type="sib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AAF2-7938-4BAF-B87C-E684CFA41F5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dirty="0">
            <a:solidFill>
              <a:schemeClr val="tx1"/>
            </a:solidFill>
          </a:endParaRPr>
        </a:p>
      </dgm:t>
    </dgm:pt>
    <dgm:pt modelId="{1CD19679-852B-4BC4-B8DD-16DD83F0F7A4}" type="par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FC0FB7-64FB-4E1A-8FD3-8FC84626C8B7}" type="sib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03949" custScaleY="99390" custLinFactNeighborX="-26582" custLinFactNeighborY="21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3064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156836" custLinFactNeighborX="-13064" custLinFactNeighborY="75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EAEFBAFD-217D-4BBE-9F12-003EF9F8682D}" type="pres">
      <dgm:prSet presAssocID="{92901D04-4ADD-4BEF-A042-052E03241520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FCA735FD-A974-4C41-BAD2-1C2E32C6BF31}" type="pres">
      <dgm:prSet presAssocID="{7EC8CCE4-0443-42DA-BB0A-DB097F92D2B3}" presName="hierRoot3" presStyleCnt="0">
        <dgm:presLayoutVars>
          <dgm:hierBranch val="init"/>
        </dgm:presLayoutVars>
      </dgm:prSet>
      <dgm:spPr/>
    </dgm:pt>
    <dgm:pt modelId="{838A66C3-B6D2-4436-83F2-381BB1C157FC}" type="pres">
      <dgm:prSet presAssocID="{7EC8CCE4-0443-42DA-BB0A-DB097F92D2B3}" presName="rootComposite3" presStyleCnt="0"/>
      <dgm:spPr/>
    </dgm:pt>
    <dgm:pt modelId="{91F88172-1E18-4BEE-9094-07614A19CA1B}" type="pres">
      <dgm:prSet presAssocID="{7EC8CCE4-0443-42DA-BB0A-DB097F92D2B3}" presName="rootText3" presStyleLbl="asst2" presStyleIdx="0" presStyleCnt="3" custScaleX="85713" custScaleY="80242" custLinFactNeighborX="-14396" custLinFactNeighborY="26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55083-E512-4824-ACD2-B2C8EC6EE2D9}" type="pres">
      <dgm:prSet presAssocID="{7EC8CCE4-0443-42DA-BB0A-DB097F92D2B3}" presName="rootConnector3" presStyleLbl="asst2" presStyleIdx="0" presStyleCnt="3"/>
      <dgm:spPr/>
      <dgm:t>
        <a:bodyPr/>
        <a:lstStyle/>
        <a:p>
          <a:endParaRPr lang="es-ES"/>
        </a:p>
      </dgm:t>
    </dgm:pt>
    <dgm:pt modelId="{BB22D63A-B4F7-411A-A65C-AB3D02663353}" type="pres">
      <dgm:prSet presAssocID="{7EC8CCE4-0443-42DA-BB0A-DB097F92D2B3}" presName="hierChild6" presStyleCnt="0"/>
      <dgm:spPr/>
    </dgm:pt>
    <dgm:pt modelId="{6A9ED1B9-BF36-418A-AC04-686CBE358F21}" type="pres">
      <dgm:prSet presAssocID="{7EC8CCE4-0443-42DA-BB0A-DB097F92D2B3}" presName="hierChild7" presStyleCnt="0"/>
      <dgm:spPr/>
    </dgm:pt>
    <dgm:pt modelId="{69EF92DB-B1DE-4E87-BB1D-B58623D30402}" type="pres">
      <dgm:prSet presAssocID="{1CD19679-852B-4BC4-B8DD-16DD83F0F7A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CD901E3-1F99-4629-9DF9-2C5463FED5C6}" type="pres">
      <dgm:prSet presAssocID="{8DE0AAF2-7938-4BAF-B87C-E684CFA41F55}" presName="hierRoot3" presStyleCnt="0">
        <dgm:presLayoutVars>
          <dgm:hierBranch val="init"/>
        </dgm:presLayoutVars>
      </dgm:prSet>
      <dgm:spPr/>
    </dgm:pt>
    <dgm:pt modelId="{77DEAFB9-A4F1-407A-8EA6-F8334E728ACB}" type="pres">
      <dgm:prSet presAssocID="{8DE0AAF2-7938-4BAF-B87C-E684CFA41F55}" presName="rootComposite3" presStyleCnt="0"/>
      <dgm:spPr/>
    </dgm:pt>
    <dgm:pt modelId="{51C4F5C0-D26F-4E12-8677-B54AB68D70B9}" type="pres">
      <dgm:prSet presAssocID="{8DE0AAF2-7938-4BAF-B87C-E684CFA41F55}" presName="rootText3" presStyleLbl="asst2" presStyleIdx="1" presStyleCnt="3" custScaleX="85713" custScaleY="80242" custLinFactNeighborX="-18820" custLinFactNeighborY="26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6D67D-C815-4AEC-B8A3-702D8F9EA823}" type="pres">
      <dgm:prSet presAssocID="{8DE0AAF2-7938-4BAF-B87C-E684CFA41F55}" presName="rootConnector3" presStyleLbl="asst2" presStyleIdx="1" presStyleCnt="3"/>
      <dgm:spPr/>
      <dgm:t>
        <a:bodyPr/>
        <a:lstStyle/>
        <a:p>
          <a:endParaRPr lang="es-ES"/>
        </a:p>
      </dgm:t>
    </dgm:pt>
    <dgm:pt modelId="{D05C4BA7-48B7-4576-BF6E-69D5B0F352B7}" type="pres">
      <dgm:prSet presAssocID="{8DE0AAF2-7938-4BAF-B87C-E684CFA41F55}" presName="hierChild6" presStyleCnt="0"/>
      <dgm:spPr/>
    </dgm:pt>
    <dgm:pt modelId="{3DECCA00-2B5A-4601-8691-27F47825CA78}" type="pres">
      <dgm:prSet presAssocID="{8DE0AAF2-7938-4BAF-B87C-E684CFA41F55}" presName="hierChild7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-40095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-40095" custLinFactNeighborY="-40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2" presStyleCnt="3" custScaleX="85713" custScaleY="52944" custLinFactNeighborX="82957" custLinFactNeighborY="-1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2" presStyleCnt="3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639DF26F-B338-4824-BBD2-DAD1FD426928}" type="presOf" srcId="{92901D04-4ADD-4BEF-A042-052E03241520}" destId="{EAEFBAFD-217D-4BBE-9F12-003EF9F8682D}" srcOrd="0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90BAB6F2-533E-4621-8F8F-635FA9B2CE4F}" srcId="{0E4B642D-7082-4D9A-84E4-1696652CBA42}" destId="{8DE0AAF2-7938-4BAF-B87C-E684CFA41F55}" srcOrd="2" destOrd="0" parTransId="{1CD19679-852B-4BC4-B8DD-16DD83F0F7A4}" sibTransId="{50FC0FB7-64FB-4E1A-8FD3-8FC84626C8B7}"/>
    <dgm:cxn modelId="{01C81245-68A1-4397-8FD0-E9EA2121ADA6}" type="presOf" srcId="{8DE0AAF2-7938-4BAF-B87C-E684CFA41F55}" destId="{51C4F5C0-D26F-4E12-8677-B54AB68D70B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13C8955C-7512-461B-B292-882E0154B95E}" srcId="{0E4B642D-7082-4D9A-84E4-1696652CBA42}" destId="{7EC8CCE4-0443-42DA-BB0A-DB097F92D2B3}" srcOrd="1" destOrd="0" parTransId="{92901D04-4ADD-4BEF-A042-052E03241520}" sibTransId="{641739F4-E3A7-4AB6-9080-B383A970F0B3}"/>
    <dgm:cxn modelId="{70204D38-CF38-4A4D-AB84-F173E5CA3E53}" type="presOf" srcId="{1CD19679-852B-4BC4-B8DD-16DD83F0F7A4}" destId="{69EF92DB-B1DE-4E87-BB1D-B58623D3040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27314D6-5A6A-4FBC-A79A-6CDF79EF1984}" type="presOf" srcId="{7EC8CCE4-0443-42DA-BB0A-DB097F92D2B3}" destId="{8BD55083-E512-4824-ACD2-B2C8EC6EE2D9}" srcOrd="1" destOrd="0" presId="urn:microsoft.com/office/officeart/2005/8/layout/orgChart1"/>
    <dgm:cxn modelId="{47B33966-0BFF-432C-8890-3C9A10929C3B}" type="presOf" srcId="{8DE0AAF2-7938-4BAF-B87C-E684CFA41F55}" destId="{5156D67D-C815-4AEC-B8A3-702D8F9EA823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6783F095-E510-4B9B-A1D3-D0DBBD9926DB}" type="presOf" srcId="{7EC8CCE4-0443-42DA-BB0A-DB097F92D2B3}" destId="{91F88172-1E18-4BEE-9094-07614A19CA1B}" srcOrd="0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79E98D28-BC8B-43B0-98EF-22FC4DFC318D}" type="presParOf" srcId="{8C63E147-3BCA-424F-BB36-D0B361F34C3A}" destId="{EAEFBAFD-217D-4BBE-9F12-003EF9F8682D}" srcOrd="0" destOrd="0" presId="urn:microsoft.com/office/officeart/2005/8/layout/orgChart1"/>
    <dgm:cxn modelId="{CD77E4FB-A4BB-41D6-B989-9AE12212DA73}" type="presParOf" srcId="{8C63E147-3BCA-424F-BB36-D0B361F34C3A}" destId="{FCA735FD-A974-4C41-BAD2-1C2E32C6BF31}" srcOrd="1" destOrd="0" presId="urn:microsoft.com/office/officeart/2005/8/layout/orgChart1"/>
    <dgm:cxn modelId="{04840755-005B-41A8-986E-29415EA548D0}" type="presParOf" srcId="{FCA735FD-A974-4C41-BAD2-1C2E32C6BF31}" destId="{838A66C3-B6D2-4436-83F2-381BB1C157FC}" srcOrd="0" destOrd="0" presId="urn:microsoft.com/office/officeart/2005/8/layout/orgChart1"/>
    <dgm:cxn modelId="{1C758280-339A-491F-9DA1-780202AE806B}" type="presParOf" srcId="{838A66C3-B6D2-4436-83F2-381BB1C157FC}" destId="{91F88172-1E18-4BEE-9094-07614A19CA1B}" srcOrd="0" destOrd="0" presId="urn:microsoft.com/office/officeart/2005/8/layout/orgChart1"/>
    <dgm:cxn modelId="{942D0ACD-EF93-4873-A887-DDB9805D9564}" type="presParOf" srcId="{838A66C3-B6D2-4436-83F2-381BB1C157FC}" destId="{8BD55083-E512-4824-ACD2-B2C8EC6EE2D9}" srcOrd="1" destOrd="0" presId="urn:microsoft.com/office/officeart/2005/8/layout/orgChart1"/>
    <dgm:cxn modelId="{28F31E36-4CEA-43D7-9F26-3C270A96E036}" type="presParOf" srcId="{FCA735FD-A974-4C41-BAD2-1C2E32C6BF31}" destId="{BB22D63A-B4F7-411A-A65C-AB3D02663353}" srcOrd="1" destOrd="0" presId="urn:microsoft.com/office/officeart/2005/8/layout/orgChart1"/>
    <dgm:cxn modelId="{50181A98-48A0-4EA9-9945-7856CBD9DD87}" type="presParOf" srcId="{FCA735FD-A974-4C41-BAD2-1C2E32C6BF31}" destId="{6A9ED1B9-BF36-418A-AC04-686CBE358F21}" srcOrd="2" destOrd="0" presId="urn:microsoft.com/office/officeart/2005/8/layout/orgChart1"/>
    <dgm:cxn modelId="{0E301623-A2DF-4BE7-8173-B6A61E7B9206}" type="presParOf" srcId="{8C63E147-3BCA-424F-BB36-D0B361F34C3A}" destId="{69EF92DB-B1DE-4E87-BB1D-B58623D30402}" srcOrd="2" destOrd="0" presId="urn:microsoft.com/office/officeart/2005/8/layout/orgChart1"/>
    <dgm:cxn modelId="{8F1E86E6-9B17-4A4D-8ABA-EC76E15E5A86}" type="presParOf" srcId="{8C63E147-3BCA-424F-BB36-D0B361F34C3A}" destId="{5CD901E3-1F99-4629-9DF9-2C5463FED5C6}" srcOrd="3" destOrd="0" presId="urn:microsoft.com/office/officeart/2005/8/layout/orgChart1"/>
    <dgm:cxn modelId="{52ED6031-2FD6-49F2-BAD8-27B328E6AE49}" type="presParOf" srcId="{5CD901E3-1F99-4629-9DF9-2C5463FED5C6}" destId="{77DEAFB9-A4F1-407A-8EA6-F8334E728ACB}" srcOrd="0" destOrd="0" presId="urn:microsoft.com/office/officeart/2005/8/layout/orgChart1"/>
    <dgm:cxn modelId="{ACC3DF35-E605-4B40-AD2B-9916C4A934F1}" type="presParOf" srcId="{77DEAFB9-A4F1-407A-8EA6-F8334E728ACB}" destId="{51C4F5C0-D26F-4E12-8677-B54AB68D70B9}" srcOrd="0" destOrd="0" presId="urn:microsoft.com/office/officeart/2005/8/layout/orgChart1"/>
    <dgm:cxn modelId="{96BC9170-09F4-46B4-A968-068A778C1ECE}" type="presParOf" srcId="{77DEAFB9-A4F1-407A-8EA6-F8334E728ACB}" destId="{5156D67D-C815-4AEC-B8A3-702D8F9EA823}" srcOrd="1" destOrd="0" presId="urn:microsoft.com/office/officeart/2005/8/layout/orgChart1"/>
    <dgm:cxn modelId="{B3C1A97D-8F96-4470-A921-756CCFD9DA3A}" type="presParOf" srcId="{5CD901E3-1F99-4629-9DF9-2C5463FED5C6}" destId="{D05C4BA7-48B7-4576-BF6E-69D5B0F352B7}" srcOrd="1" destOrd="0" presId="urn:microsoft.com/office/officeart/2005/8/layout/orgChart1"/>
    <dgm:cxn modelId="{4D252790-EF05-4A0C-A8A9-F2B9766CCA8C}" type="presParOf" srcId="{5CD901E3-1F99-4629-9DF9-2C5463FED5C6}" destId="{3DECCA00-2B5A-4601-8691-27F47825CA78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34318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Jardinería</a:t>
          </a: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Recreación y 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Seguridad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1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E412914-2E1D-4F53-BF14-097EEA4CBB9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1CC2E604-926B-4CC8-B1E1-C4E5A033834B}" type="par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21669-90C1-46F3-A12C-D2D9B0E80079}" type="sib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F562F4-C38E-4954-A601-4D040CA1B41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dirty="0">
            <a:solidFill>
              <a:schemeClr val="tx1"/>
            </a:solidFill>
          </a:endParaRPr>
        </a:p>
      </dgm:t>
    </dgm:pt>
    <dgm:pt modelId="{8D17003A-F8C4-42B2-BD8D-ABC3231FBED5}" type="par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36C837-728F-418E-85CF-9016F82ABB24}" type="sib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E7AF77-A3CB-49C4-B5F8-1076CD9EE86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08E922C4-9F73-4280-85B2-55F5A5D9C10C}" type="par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BFD676-9EBD-4056-9C38-B6FB02FEC71A}" type="sib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C9FB2D-BD1D-4524-B8CD-CDCDC5DFD4C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C84FD7C8-B04B-4039-9B43-5C0043EA6505}" type="par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4B59C-E4A2-445C-8DD4-98FFBD7F20D2}" type="sib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A7AED3-80A5-44C8-BAAA-36F1DB0706B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Promotor(a)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  <a:p>
          <a:r>
            <a:rPr lang="es-MX" altLang="es-MX" sz="1200" dirty="0" smtClean="0">
              <a:solidFill>
                <a:schemeClr val="tx1"/>
              </a:solidFill>
            </a:rPr>
            <a:t>Chofer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  <a:p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EC2E63A4-3FCC-43C8-9452-FB13068AB8EE}" type="par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2D3284-F279-47DA-86DD-FE028D030ECA}" type="sib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17474" custScaleY="115306" custLinFactNeighborX="-1191" custLinFactNeighborY="19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92" custLinFactNeighborY="36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6" custScaleX="120516" custScaleY="243338" custLinFactNeighborX="-2292" custLinFactNeighborY="2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6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hang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X="3965" custLinFactNeighborY="36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E5E5A185-8F78-491B-8487-C9D8B9D76E9B}" type="pres">
      <dgm:prSet presAssocID="{1CC2E604-926B-4CC8-B1E1-C4E5A033834B}" presName="Name48" presStyleLbl="parChTrans1D3" presStyleIdx="1" presStyleCnt="6"/>
      <dgm:spPr/>
      <dgm:t>
        <a:bodyPr/>
        <a:lstStyle/>
        <a:p>
          <a:endParaRPr lang="es-ES"/>
        </a:p>
      </dgm:t>
    </dgm:pt>
    <dgm:pt modelId="{F88E61CF-85B1-4DCE-9690-C8281A4C54F4}" type="pres">
      <dgm:prSet presAssocID="{3E412914-2E1D-4F53-BF14-097EEA4CBB9B}" presName="hierRoot2" presStyleCnt="0">
        <dgm:presLayoutVars>
          <dgm:hierBranch val="init"/>
        </dgm:presLayoutVars>
      </dgm:prSet>
      <dgm:spPr/>
    </dgm:pt>
    <dgm:pt modelId="{134A7F12-4FE8-48D9-9B35-8F1457526925}" type="pres">
      <dgm:prSet presAssocID="{3E412914-2E1D-4F53-BF14-097EEA4CBB9B}" presName="rootComposite" presStyleCnt="0"/>
      <dgm:spPr/>
    </dgm:pt>
    <dgm:pt modelId="{30A2DD00-41A8-466E-8C65-4A9BBEADF69B}" type="pres">
      <dgm:prSet presAssocID="{3E412914-2E1D-4F53-BF14-097EEA4CBB9B}" presName="rootText" presStyleLbl="node3" presStyleIdx="1" presStyleCnt="6" custScaleX="89364" custScaleY="134256" custLinFactNeighborX="5635" custLinFactNeighborY="2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A4D1-F546-4522-9808-3C4318AD6025}" type="pres">
      <dgm:prSet presAssocID="{3E412914-2E1D-4F53-BF14-097EEA4CBB9B}" presName="rootConnector" presStyleLbl="node3" presStyleIdx="1" presStyleCnt="6"/>
      <dgm:spPr/>
      <dgm:t>
        <a:bodyPr/>
        <a:lstStyle/>
        <a:p>
          <a:endParaRPr lang="es-ES"/>
        </a:p>
      </dgm:t>
    </dgm:pt>
    <dgm:pt modelId="{99870147-9205-41AD-A5F2-51203A36C611}" type="pres">
      <dgm:prSet presAssocID="{3E412914-2E1D-4F53-BF14-097EEA4CBB9B}" presName="hierChild4" presStyleCnt="0"/>
      <dgm:spPr/>
    </dgm:pt>
    <dgm:pt modelId="{A34C6F2D-9B2A-4D96-B985-5446EB42C22E}" type="pres">
      <dgm:prSet presAssocID="{3E412914-2E1D-4F53-BF14-097EEA4CBB9B}" presName="hierChild5" presStyleCnt="0"/>
      <dgm:spPr/>
    </dgm:pt>
    <dgm:pt modelId="{59B564C9-E5A8-4B9E-ADAE-08C608917693}" type="pres">
      <dgm:prSet presAssocID="{8D17003A-F8C4-42B2-BD8D-ABC3231FBED5}" presName="Name48" presStyleLbl="parChTrans1D3" presStyleIdx="2" presStyleCnt="6"/>
      <dgm:spPr/>
      <dgm:t>
        <a:bodyPr/>
        <a:lstStyle/>
        <a:p>
          <a:endParaRPr lang="es-ES"/>
        </a:p>
      </dgm:t>
    </dgm:pt>
    <dgm:pt modelId="{9D332CAB-96AD-4E4F-9C16-35A9D98D4271}" type="pres">
      <dgm:prSet presAssocID="{17F562F4-C38E-4954-A601-4D040CA1B412}" presName="hierRoot2" presStyleCnt="0">
        <dgm:presLayoutVars>
          <dgm:hierBranch val="init"/>
        </dgm:presLayoutVars>
      </dgm:prSet>
      <dgm:spPr/>
    </dgm:pt>
    <dgm:pt modelId="{700212CA-59CE-455E-9261-CC85FEA406DA}" type="pres">
      <dgm:prSet presAssocID="{17F562F4-C38E-4954-A601-4D040CA1B412}" presName="rootComposite" presStyleCnt="0"/>
      <dgm:spPr/>
    </dgm:pt>
    <dgm:pt modelId="{CBFCB3C2-29E7-4D4A-8D40-30A7CFB3822B}" type="pres">
      <dgm:prSet presAssocID="{17F562F4-C38E-4954-A601-4D040CA1B412}" presName="rootText" presStyleLbl="node3" presStyleIdx="2" presStyleCnt="6" custScaleX="89364" custScaleY="134256" custLinFactNeighborX="3003" custLinFactNeighborY="2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089098-7EE6-4B14-B35F-CD2CCA890C30}" type="pres">
      <dgm:prSet presAssocID="{17F562F4-C38E-4954-A601-4D040CA1B412}" presName="rootConnector" presStyleLbl="node3" presStyleIdx="2" presStyleCnt="6"/>
      <dgm:spPr/>
      <dgm:t>
        <a:bodyPr/>
        <a:lstStyle/>
        <a:p>
          <a:endParaRPr lang="es-ES"/>
        </a:p>
      </dgm:t>
    </dgm:pt>
    <dgm:pt modelId="{984B6098-6D4D-4F69-AA5D-34C307F79107}" type="pres">
      <dgm:prSet presAssocID="{17F562F4-C38E-4954-A601-4D040CA1B412}" presName="hierChild4" presStyleCnt="0"/>
      <dgm:spPr/>
    </dgm:pt>
    <dgm:pt modelId="{D02AF17F-4503-4814-ADEA-5B478C2B4B46}" type="pres">
      <dgm:prSet presAssocID="{17F562F4-C38E-4954-A601-4D040CA1B412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l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645" custLinFactNeighborY="36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94FC98DD-8649-4B8D-80D5-F971F5DA9B57}" type="pres">
      <dgm:prSet presAssocID="{08E922C4-9F73-4280-85B2-55F5A5D9C10C}" presName="Name50" presStyleLbl="parChTrans1D3" presStyleIdx="3" presStyleCnt="6"/>
      <dgm:spPr/>
      <dgm:t>
        <a:bodyPr/>
        <a:lstStyle/>
        <a:p>
          <a:endParaRPr lang="es-ES"/>
        </a:p>
      </dgm:t>
    </dgm:pt>
    <dgm:pt modelId="{04328089-3CE2-4154-A309-EBB0BE64BDE5}" type="pres">
      <dgm:prSet presAssocID="{57E7AF77-A3CB-49C4-B5F8-1076CD9EE86E}" presName="hierRoot2" presStyleCnt="0">
        <dgm:presLayoutVars>
          <dgm:hierBranch val="init"/>
        </dgm:presLayoutVars>
      </dgm:prSet>
      <dgm:spPr/>
    </dgm:pt>
    <dgm:pt modelId="{EEF4857E-2D48-4968-8AA7-16F45FED83FD}" type="pres">
      <dgm:prSet presAssocID="{57E7AF77-A3CB-49C4-B5F8-1076CD9EE86E}" presName="rootComposite" presStyleCnt="0"/>
      <dgm:spPr/>
    </dgm:pt>
    <dgm:pt modelId="{C815B6BE-23AA-410B-857D-549E13D74EFE}" type="pres">
      <dgm:prSet presAssocID="{57E7AF77-A3CB-49C4-B5F8-1076CD9EE86E}" presName="rootText" presStyleLbl="node3" presStyleIdx="3" presStyleCnt="6" custLinFactNeighborX="9777" custLinFactNeighborY="28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43AA8A-BEAC-40B6-B662-8C33583E54A3}" type="pres">
      <dgm:prSet presAssocID="{57E7AF77-A3CB-49C4-B5F8-1076CD9EE86E}" presName="rootConnector" presStyleLbl="node3" presStyleIdx="3" presStyleCnt="6"/>
      <dgm:spPr/>
      <dgm:t>
        <a:bodyPr/>
        <a:lstStyle/>
        <a:p>
          <a:endParaRPr lang="es-ES"/>
        </a:p>
      </dgm:t>
    </dgm:pt>
    <dgm:pt modelId="{8B656BA5-3730-43F6-888F-EE45FC79BAD1}" type="pres">
      <dgm:prSet presAssocID="{57E7AF77-A3CB-49C4-B5F8-1076CD9EE86E}" presName="hierChild4" presStyleCnt="0"/>
      <dgm:spPr/>
    </dgm:pt>
    <dgm:pt modelId="{782F441A-759D-4DE1-8D99-61C6115FF5D8}" type="pres">
      <dgm:prSet presAssocID="{57E7AF77-A3CB-49C4-B5F8-1076CD9EE86E}" presName="hierChild5" presStyleCnt="0"/>
      <dgm:spPr/>
    </dgm:pt>
    <dgm:pt modelId="{D59E348B-AF14-44D0-AAB6-5A584EA16B9E}" type="pres">
      <dgm:prSet presAssocID="{C84FD7C8-B04B-4039-9B43-5C0043EA65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1C21BFFC-30A0-45BE-9C58-45D1FC9E87FE}" type="pres">
      <dgm:prSet presAssocID="{9EC9FB2D-BD1D-4524-B8CD-CDCDC5DFD4C3}" presName="hierRoot2" presStyleCnt="0">
        <dgm:presLayoutVars>
          <dgm:hierBranch val="init"/>
        </dgm:presLayoutVars>
      </dgm:prSet>
      <dgm:spPr/>
    </dgm:pt>
    <dgm:pt modelId="{4A5FB408-CC9D-44D3-BE90-078C14344CB9}" type="pres">
      <dgm:prSet presAssocID="{9EC9FB2D-BD1D-4524-B8CD-CDCDC5DFD4C3}" presName="rootComposite" presStyleCnt="0"/>
      <dgm:spPr/>
    </dgm:pt>
    <dgm:pt modelId="{A43A8DA7-5409-4E7E-8181-6BC90CBAC9CB}" type="pres">
      <dgm:prSet presAssocID="{9EC9FB2D-BD1D-4524-B8CD-CDCDC5DFD4C3}" presName="rootText" presStyleLbl="node3" presStyleIdx="4" presStyleCnt="6" custScaleY="90219" custLinFactNeighborX="9777" custLinFactNeighborY="3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78907-036D-42E5-8E22-3D922964CF97}" type="pres">
      <dgm:prSet presAssocID="{9EC9FB2D-BD1D-4524-B8CD-CDCDC5DFD4C3}" presName="rootConnector" presStyleLbl="node3" presStyleIdx="4" presStyleCnt="6"/>
      <dgm:spPr/>
      <dgm:t>
        <a:bodyPr/>
        <a:lstStyle/>
        <a:p>
          <a:endParaRPr lang="es-ES"/>
        </a:p>
      </dgm:t>
    </dgm:pt>
    <dgm:pt modelId="{85D51491-50F0-4A35-8392-96D2282FF88F}" type="pres">
      <dgm:prSet presAssocID="{9EC9FB2D-BD1D-4524-B8CD-CDCDC5DFD4C3}" presName="hierChild4" presStyleCnt="0"/>
      <dgm:spPr/>
    </dgm:pt>
    <dgm:pt modelId="{B9858C72-9FAD-4A34-A385-5378394C3651}" type="pres">
      <dgm:prSet presAssocID="{9EC9FB2D-BD1D-4524-B8CD-CDCDC5DFD4C3}" presName="hierChild5" presStyleCnt="0"/>
      <dgm:spPr/>
    </dgm:pt>
    <dgm:pt modelId="{F7D12F00-F80A-43E8-BA64-EC45D1C2F001}" type="pres">
      <dgm:prSet presAssocID="{EC2E63A4-3FCC-43C8-9452-FB13068AB8EE}" presName="Name50" presStyleLbl="parChTrans1D3" presStyleIdx="5" presStyleCnt="6"/>
      <dgm:spPr/>
      <dgm:t>
        <a:bodyPr/>
        <a:lstStyle/>
        <a:p>
          <a:endParaRPr lang="es-ES"/>
        </a:p>
      </dgm:t>
    </dgm:pt>
    <dgm:pt modelId="{5F51BD67-AF6A-4D10-B1C7-2B20287ADC98}" type="pres">
      <dgm:prSet presAssocID="{9FA7AED3-80A5-44C8-BAAA-36F1DB0706BB}" presName="hierRoot2" presStyleCnt="0">
        <dgm:presLayoutVars>
          <dgm:hierBranch val="init"/>
        </dgm:presLayoutVars>
      </dgm:prSet>
      <dgm:spPr/>
    </dgm:pt>
    <dgm:pt modelId="{B85350D5-1F8B-4D4F-A92E-83D43071A263}" type="pres">
      <dgm:prSet presAssocID="{9FA7AED3-80A5-44C8-BAAA-36F1DB0706BB}" presName="rootComposite" presStyleCnt="0"/>
      <dgm:spPr/>
    </dgm:pt>
    <dgm:pt modelId="{C0E4762D-0853-4D10-B6A2-AF774A8DFCCF}" type="pres">
      <dgm:prSet presAssocID="{9FA7AED3-80A5-44C8-BAAA-36F1DB0706BB}" presName="rootText" presStyleLbl="node3" presStyleIdx="5" presStyleCnt="6" custScaleY="141774" custLinFactNeighborX="9777" custLinFactNeighborY="-21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C153D1-FA62-4BFD-92CF-86072C6782BA}" type="pres">
      <dgm:prSet presAssocID="{9FA7AED3-80A5-44C8-BAAA-36F1DB0706BB}" presName="rootConnector" presStyleLbl="node3" presStyleIdx="5" presStyleCnt="6"/>
      <dgm:spPr/>
      <dgm:t>
        <a:bodyPr/>
        <a:lstStyle/>
        <a:p>
          <a:endParaRPr lang="es-ES"/>
        </a:p>
      </dgm:t>
    </dgm:pt>
    <dgm:pt modelId="{0765BF59-5CF0-4587-B7C8-127EB3659842}" type="pres">
      <dgm:prSet presAssocID="{9FA7AED3-80A5-44C8-BAAA-36F1DB0706BB}" presName="hierChild4" presStyleCnt="0"/>
      <dgm:spPr/>
    </dgm:pt>
    <dgm:pt modelId="{83F5E4AC-CF5E-4452-A7BC-24A220B50387}" type="pres">
      <dgm:prSet presAssocID="{9FA7AED3-80A5-44C8-BAAA-36F1DB0706BB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C0E5347A-1B78-4D24-9408-BEF937F503C7}" srcId="{90BB4C0D-1FEF-4863-8607-CC3880343291}" destId="{9FA7AED3-80A5-44C8-BAAA-36F1DB0706BB}" srcOrd="2" destOrd="0" parTransId="{EC2E63A4-3FCC-43C8-9452-FB13068AB8EE}" sibTransId="{582D3284-F279-47DA-86DD-FE028D030ECA}"/>
    <dgm:cxn modelId="{1FB9AF75-A1FA-4B59-A990-F4AB86695BA4}" type="presOf" srcId="{1CC2E604-926B-4CC8-B1E1-C4E5A033834B}" destId="{E5E5A185-8F78-491B-8487-C9D8B9D76E9B}" srcOrd="0" destOrd="0" presId="urn:microsoft.com/office/officeart/2005/8/layout/orgChart1"/>
    <dgm:cxn modelId="{AE6C2DD1-EF9D-4DFF-8310-0E1EBF290F57}" type="presOf" srcId="{C84FD7C8-B04B-4039-9B43-5C0043EA6505}" destId="{D59E348B-AF14-44D0-AAB6-5A584EA16B9E}" srcOrd="0" destOrd="0" presId="urn:microsoft.com/office/officeart/2005/8/layout/orgChart1"/>
    <dgm:cxn modelId="{C37648C7-8A7B-4D27-BE50-D04BC6189953}" srcId="{90BB4C0D-1FEF-4863-8607-CC3880343291}" destId="{9EC9FB2D-BD1D-4524-B8CD-CDCDC5DFD4C3}" srcOrd="1" destOrd="0" parTransId="{C84FD7C8-B04B-4039-9B43-5C0043EA6505}" sibTransId="{D754B59C-E4A2-445C-8DD4-98FFBD7F20D2}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0E1AD77D-88CF-4109-BF10-6690D2F5512B}" type="presOf" srcId="{17F562F4-C38E-4954-A601-4D040CA1B412}" destId="{CBFCB3C2-29E7-4D4A-8D40-30A7CFB3822B}" srcOrd="0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5B06525-48B9-4ECA-80B7-9D2AAB4C4366}" srcId="{8071D23A-AD2B-48A3-BDB4-A26A7CB42C69}" destId="{17F562F4-C38E-4954-A601-4D040CA1B412}" srcOrd="1" destOrd="0" parTransId="{8D17003A-F8C4-42B2-BD8D-ABC3231FBED5}" sibTransId="{5336C837-728F-418E-85CF-9016F82ABB24}"/>
    <dgm:cxn modelId="{AE6EB7EE-D0D1-44A7-BF02-E0921FB3284A}" type="presOf" srcId="{3E412914-2E1D-4F53-BF14-097EEA4CBB9B}" destId="{30A2DD00-41A8-466E-8C65-4A9BBEADF69B}" srcOrd="0" destOrd="0" presId="urn:microsoft.com/office/officeart/2005/8/layout/orgChart1"/>
    <dgm:cxn modelId="{2A1169F8-A8B9-4949-B1E0-8508B489D0F3}" type="presOf" srcId="{9FA7AED3-80A5-44C8-BAAA-36F1DB0706BB}" destId="{EEC153D1-FA62-4BFD-92CF-86072C6782BA}" srcOrd="1" destOrd="0" presId="urn:microsoft.com/office/officeart/2005/8/layout/orgChart1"/>
    <dgm:cxn modelId="{C854B777-568A-4BCA-A743-6FE4C066263A}" type="presOf" srcId="{3E412914-2E1D-4F53-BF14-097EEA4CBB9B}" destId="{9EA9A4D1-F546-4522-9808-3C4318AD6025}" srcOrd="1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11377D9-197F-4392-9DE0-7B718011981E}" srcId="{8071D23A-AD2B-48A3-BDB4-A26A7CB42C69}" destId="{3E412914-2E1D-4F53-BF14-097EEA4CBB9B}" srcOrd="0" destOrd="0" parTransId="{1CC2E604-926B-4CC8-B1E1-C4E5A033834B}" sibTransId="{FF121669-90C1-46F3-A12C-D2D9B0E80079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05B51382-DF1C-4EF5-B427-FDD6A2B5581B}" type="presOf" srcId="{57E7AF77-A3CB-49C4-B5F8-1076CD9EE86E}" destId="{C815B6BE-23AA-410B-857D-549E13D74EFE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0628DFE5-581E-4FD7-A61B-DC4E7015B2FF}" type="presOf" srcId="{17F562F4-C38E-4954-A601-4D040CA1B412}" destId="{0D089098-7EE6-4B14-B35F-CD2CCA890C30}" srcOrd="1" destOrd="0" presId="urn:microsoft.com/office/officeart/2005/8/layout/orgChart1"/>
    <dgm:cxn modelId="{00A3B79F-76F6-44CE-99D2-E5DD1D02E90F}" type="presOf" srcId="{9FA7AED3-80A5-44C8-BAAA-36F1DB0706BB}" destId="{C0E4762D-0853-4D10-B6A2-AF774A8DFCCF}" srcOrd="0" destOrd="0" presId="urn:microsoft.com/office/officeart/2005/8/layout/orgChart1"/>
    <dgm:cxn modelId="{0C7DEB6E-DCA3-4453-AD63-ABC53924BAED}" type="presOf" srcId="{EC2E63A4-3FCC-43C8-9452-FB13068AB8EE}" destId="{F7D12F00-F80A-43E8-BA64-EC45D1C2F001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A84FDBF7-92CA-469C-9872-86EED7D88584}" type="presOf" srcId="{08E922C4-9F73-4280-85B2-55F5A5D9C10C}" destId="{94FC98DD-8649-4B8D-80D5-F971F5DA9B57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0CA3D8F7-EF5B-4A4E-8CEF-DFF6E0BECC3C}" type="presOf" srcId="{8D17003A-F8C4-42B2-BD8D-ABC3231FBED5}" destId="{59B564C9-E5A8-4B9E-ADAE-08C608917693}" srcOrd="0" destOrd="0" presId="urn:microsoft.com/office/officeart/2005/8/layout/orgChart1"/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D2380B32-C9F3-4472-931D-8CE7397CDE4A}" type="presOf" srcId="{57E7AF77-A3CB-49C4-B5F8-1076CD9EE86E}" destId="{0243AA8A-BEAC-40B6-B662-8C33583E54A3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DADA54DB-3854-49C9-8904-677EBF50218F}" type="presOf" srcId="{9EC9FB2D-BD1D-4524-B8CD-CDCDC5DFD4C3}" destId="{8EB78907-036D-42E5-8E22-3D922964CF97}" srcOrd="1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0E51B67E-D128-4CF7-BE22-9DAD41EFBB37}" srcId="{90BB4C0D-1FEF-4863-8607-CC3880343291}" destId="{57E7AF77-A3CB-49C4-B5F8-1076CD9EE86E}" srcOrd="0" destOrd="0" parTransId="{08E922C4-9F73-4280-85B2-55F5A5D9C10C}" sibTransId="{97BFD676-9EBD-4056-9C38-B6FB02FEC71A}"/>
    <dgm:cxn modelId="{31BED22B-2281-4299-A13A-5A9BF70DD521}" type="presOf" srcId="{9EC9FB2D-BD1D-4524-B8CD-CDCDC5DFD4C3}" destId="{A43A8DA7-5409-4E7E-8181-6BC90CBAC9CB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3EAA7F86-49C7-4B30-BF10-8FF5897E0A1A}" type="presParOf" srcId="{360C5D51-2DDF-4A0C-BABF-5B37601FBEAA}" destId="{E5E5A185-8F78-491B-8487-C9D8B9D76E9B}" srcOrd="0" destOrd="0" presId="urn:microsoft.com/office/officeart/2005/8/layout/orgChart1"/>
    <dgm:cxn modelId="{8E3A6F9F-3831-4024-8162-E0056689CD33}" type="presParOf" srcId="{360C5D51-2DDF-4A0C-BABF-5B37601FBEAA}" destId="{F88E61CF-85B1-4DCE-9690-C8281A4C54F4}" srcOrd="1" destOrd="0" presId="urn:microsoft.com/office/officeart/2005/8/layout/orgChart1"/>
    <dgm:cxn modelId="{0AE89E9A-4EFD-4A2A-97D7-7282CB93DCB6}" type="presParOf" srcId="{F88E61CF-85B1-4DCE-9690-C8281A4C54F4}" destId="{134A7F12-4FE8-48D9-9B35-8F1457526925}" srcOrd="0" destOrd="0" presId="urn:microsoft.com/office/officeart/2005/8/layout/orgChart1"/>
    <dgm:cxn modelId="{32ACA433-2730-4EC5-8FD8-D68F1B5CE17B}" type="presParOf" srcId="{134A7F12-4FE8-48D9-9B35-8F1457526925}" destId="{30A2DD00-41A8-466E-8C65-4A9BBEADF69B}" srcOrd="0" destOrd="0" presId="urn:microsoft.com/office/officeart/2005/8/layout/orgChart1"/>
    <dgm:cxn modelId="{CA04F2B2-57FF-4222-8ECD-AEA8CCE32733}" type="presParOf" srcId="{134A7F12-4FE8-48D9-9B35-8F1457526925}" destId="{9EA9A4D1-F546-4522-9808-3C4318AD6025}" srcOrd="1" destOrd="0" presId="urn:microsoft.com/office/officeart/2005/8/layout/orgChart1"/>
    <dgm:cxn modelId="{4DFE183A-2D49-40F0-A80E-8E402B966658}" type="presParOf" srcId="{F88E61CF-85B1-4DCE-9690-C8281A4C54F4}" destId="{99870147-9205-41AD-A5F2-51203A36C611}" srcOrd="1" destOrd="0" presId="urn:microsoft.com/office/officeart/2005/8/layout/orgChart1"/>
    <dgm:cxn modelId="{6482FD50-877F-4199-A564-649788CE3B37}" type="presParOf" srcId="{F88E61CF-85B1-4DCE-9690-C8281A4C54F4}" destId="{A34C6F2D-9B2A-4D96-B985-5446EB42C22E}" srcOrd="2" destOrd="0" presId="urn:microsoft.com/office/officeart/2005/8/layout/orgChart1"/>
    <dgm:cxn modelId="{D643AD47-9BE0-4E50-9F1D-D75F794007A8}" type="presParOf" srcId="{360C5D51-2DDF-4A0C-BABF-5B37601FBEAA}" destId="{59B564C9-E5A8-4B9E-ADAE-08C608917693}" srcOrd="2" destOrd="0" presId="urn:microsoft.com/office/officeart/2005/8/layout/orgChart1"/>
    <dgm:cxn modelId="{4D198A1D-DC46-4644-8F3E-5BA3D40813AA}" type="presParOf" srcId="{360C5D51-2DDF-4A0C-BABF-5B37601FBEAA}" destId="{9D332CAB-96AD-4E4F-9C16-35A9D98D4271}" srcOrd="3" destOrd="0" presId="urn:microsoft.com/office/officeart/2005/8/layout/orgChart1"/>
    <dgm:cxn modelId="{B57E01AF-713D-4CA4-A4CC-DE48B77764A2}" type="presParOf" srcId="{9D332CAB-96AD-4E4F-9C16-35A9D98D4271}" destId="{700212CA-59CE-455E-9261-CC85FEA406DA}" srcOrd="0" destOrd="0" presId="urn:microsoft.com/office/officeart/2005/8/layout/orgChart1"/>
    <dgm:cxn modelId="{153D902A-7AD8-4012-9C29-A578D3BB0AD0}" type="presParOf" srcId="{700212CA-59CE-455E-9261-CC85FEA406DA}" destId="{CBFCB3C2-29E7-4D4A-8D40-30A7CFB3822B}" srcOrd="0" destOrd="0" presId="urn:microsoft.com/office/officeart/2005/8/layout/orgChart1"/>
    <dgm:cxn modelId="{E4B507A5-3E87-4DA9-B314-E36487E56F38}" type="presParOf" srcId="{700212CA-59CE-455E-9261-CC85FEA406DA}" destId="{0D089098-7EE6-4B14-B35F-CD2CCA890C30}" srcOrd="1" destOrd="0" presId="urn:microsoft.com/office/officeart/2005/8/layout/orgChart1"/>
    <dgm:cxn modelId="{5C1A4010-CA03-4774-B783-111FA249B1A1}" type="presParOf" srcId="{9D332CAB-96AD-4E4F-9C16-35A9D98D4271}" destId="{984B6098-6D4D-4F69-AA5D-34C307F79107}" srcOrd="1" destOrd="0" presId="urn:microsoft.com/office/officeart/2005/8/layout/orgChart1"/>
    <dgm:cxn modelId="{A0211242-160A-420E-ABF0-FC8F4A79FA72}" type="presParOf" srcId="{9D332CAB-96AD-4E4F-9C16-35A9D98D4271}" destId="{D02AF17F-4503-4814-ADEA-5B478C2B4B46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EE129507-B1E3-47AB-B4A7-3561F52DD5E0}" type="presParOf" srcId="{8054EED0-7C79-4BAE-8EF4-D054794267B8}" destId="{94FC98DD-8649-4B8D-80D5-F971F5DA9B57}" srcOrd="0" destOrd="0" presId="urn:microsoft.com/office/officeart/2005/8/layout/orgChart1"/>
    <dgm:cxn modelId="{78444A6F-0C2C-4A2F-9A1A-2804FB86C103}" type="presParOf" srcId="{8054EED0-7C79-4BAE-8EF4-D054794267B8}" destId="{04328089-3CE2-4154-A309-EBB0BE64BDE5}" srcOrd="1" destOrd="0" presId="urn:microsoft.com/office/officeart/2005/8/layout/orgChart1"/>
    <dgm:cxn modelId="{9C1CB531-1966-48F3-94D1-50FFA9BD6D39}" type="presParOf" srcId="{04328089-3CE2-4154-A309-EBB0BE64BDE5}" destId="{EEF4857E-2D48-4968-8AA7-16F45FED83FD}" srcOrd="0" destOrd="0" presId="urn:microsoft.com/office/officeart/2005/8/layout/orgChart1"/>
    <dgm:cxn modelId="{3708B0C6-CB3A-4D02-893E-8BE9045F2DE0}" type="presParOf" srcId="{EEF4857E-2D48-4968-8AA7-16F45FED83FD}" destId="{C815B6BE-23AA-410B-857D-549E13D74EFE}" srcOrd="0" destOrd="0" presId="urn:microsoft.com/office/officeart/2005/8/layout/orgChart1"/>
    <dgm:cxn modelId="{10EEA378-8C3A-43FA-BF5F-162BF4043CFC}" type="presParOf" srcId="{EEF4857E-2D48-4968-8AA7-16F45FED83FD}" destId="{0243AA8A-BEAC-40B6-B662-8C33583E54A3}" srcOrd="1" destOrd="0" presId="urn:microsoft.com/office/officeart/2005/8/layout/orgChart1"/>
    <dgm:cxn modelId="{AFC6D7EF-0897-4EF4-9307-81A7997C7E3F}" type="presParOf" srcId="{04328089-3CE2-4154-A309-EBB0BE64BDE5}" destId="{8B656BA5-3730-43F6-888F-EE45FC79BAD1}" srcOrd="1" destOrd="0" presId="urn:microsoft.com/office/officeart/2005/8/layout/orgChart1"/>
    <dgm:cxn modelId="{94C90A41-9ADC-42CA-A0C6-71E744EF4D8F}" type="presParOf" srcId="{04328089-3CE2-4154-A309-EBB0BE64BDE5}" destId="{782F441A-759D-4DE1-8D99-61C6115FF5D8}" srcOrd="2" destOrd="0" presId="urn:microsoft.com/office/officeart/2005/8/layout/orgChart1"/>
    <dgm:cxn modelId="{37A50B5D-CD02-493B-BAD9-280E88B683C3}" type="presParOf" srcId="{8054EED0-7C79-4BAE-8EF4-D054794267B8}" destId="{D59E348B-AF14-44D0-AAB6-5A584EA16B9E}" srcOrd="2" destOrd="0" presId="urn:microsoft.com/office/officeart/2005/8/layout/orgChart1"/>
    <dgm:cxn modelId="{725F705C-235C-407D-936F-6579C4B252C8}" type="presParOf" srcId="{8054EED0-7C79-4BAE-8EF4-D054794267B8}" destId="{1C21BFFC-30A0-45BE-9C58-45D1FC9E87FE}" srcOrd="3" destOrd="0" presId="urn:microsoft.com/office/officeart/2005/8/layout/orgChart1"/>
    <dgm:cxn modelId="{F2908275-2284-4C1C-B671-DA27A6AFA108}" type="presParOf" srcId="{1C21BFFC-30A0-45BE-9C58-45D1FC9E87FE}" destId="{4A5FB408-CC9D-44D3-BE90-078C14344CB9}" srcOrd="0" destOrd="0" presId="urn:microsoft.com/office/officeart/2005/8/layout/orgChart1"/>
    <dgm:cxn modelId="{0C84133D-9136-47BC-9EC3-6DB55E622D88}" type="presParOf" srcId="{4A5FB408-CC9D-44D3-BE90-078C14344CB9}" destId="{A43A8DA7-5409-4E7E-8181-6BC90CBAC9CB}" srcOrd="0" destOrd="0" presId="urn:microsoft.com/office/officeart/2005/8/layout/orgChart1"/>
    <dgm:cxn modelId="{1237643B-E01F-4D1B-A474-C87664F5F9D9}" type="presParOf" srcId="{4A5FB408-CC9D-44D3-BE90-078C14344CB9}" destId="{8EB78907-036D-42E5-8E22-3D922964CF97}" srcOrd="1" destOrd="0" presId="urn:microsoft.com/office/officeart/2005/8/layout/orgChart1"/>
    <dgm:cxn modelId="{91284B3A-59E0-4521-B61C-36CF9A62FEF8}" type="presParOf" srcId="{1C21BFFC-30A0-45BE-9C58-45D1FC9E87FE}" destId="{85D51491-50F0-4A35-8392-96D2282FF88F}" srcOrd="1" destOrd="0" presId="urn:microsoft.com/office/officeart/2005/8/layout/orgChart1"/>
    <dgm:cxn modelId="{3162193B-3EE2-4819-974A-9A85DF444D53}" type="presParOf" srcId="{1C21BFFC-30A0-45BE-9C58-45D1FC9E87FE}" destId="{B9858C72-9FAD-4A34-A385-5378394C3651}" srcOrd="2" destOrd="0" presId="urn:microsoft.com/office/officeart/2005/8/layout/orgChart1"/>
    <dgm:cxn modelId="{D801A018-0921-4C98-BDC7-C007C50447D4}" type="presParOf" srcId="{8054EED0-7C79-4BAE-8EF4-D054794267B8}" destId="{F7D12F00-F80A-43E8-BA64-EC45D1C2F001}" srcOrd="4" destOrd="0" presId="urn:microsoft.com/office/officeart/2005/8/layout/orgChart1"/>
    <dgm:cxn modelId="{BC4068FD-6200-4418-9621-515633F397A8}" type="presParOf" srcId="{8054EED0-7C79-4BAE-8EF4-D054794267B8}" destId="{5F51BD67-AF6A-4D10-B1C7-2B20287ADC98}" srcOrd="5" destOrd="0" presId="urn:microsoft.com/office/officeart/2005/8/layout/orgChart1"/>
    <dgm:cxn modelId="{9B3EC13F-5B81-4FE8-B51D-729CA77FB4FA}" type="presParOf" srcId="{5F51BD67-AF6A-4D10-B1C7-2B20287ADC98}" destId="{B85350D5-1F8B-4D4F-A92E-83D43071A263}" srcOrd="0" destOrd="0" presId="urn:microsoft.com/office/officeart/2005/8/layout/orgChart1"/>
    <dgm:cxn modelId="{164CB00D-7DF0-4A34-B113-12937B1256E3}" type="presParOf" srcId="{B85350D5-1F8B-4D4F-A92E-83D43071A263}" destId="{C0E4762D-0853-4D10-B6A2-AF774A8DFCCF}" srcOrd="0" destOrd="0" presId="urn:microsoft.com/office/officeart/2005/8/layout/orgChart1"/>
    <dgm:cxn modelId="{6DD5F812-A1F9-4AAF-87A2-AEF3DE782C3E}" type="presParOf" srcId="{B85350D5-1F8B-4D4F-A92E-83D43071A263}" destId="{EEC153D1-FA62-4BFD-92CF-86072C6782BA}" srcOrd="1" destOrd="0" presId="urn:microsoft.com/office/officeart/2005/8/layout/orgChart1"/>
    <dgm:cxn modelId="{C8C390F3-BC16-476A-9561-A6F300F25863}" type="presParOf" srcId="{5F51BD67-AF6A-4D10-B1C7-2B20287ADC98}" destId="{0765BF59-5CF0-4587-B7C8-127EB3659842}" srcOrd="1" destOrd="0" presId="urn:microsoft.com/office/officeart/2005/8/layout/orgChart1"/>
    <dgm:cxn modelId="{A7EB092C-BFD8-4F02-BDD8-4F48B19B9172}" type="presParOf" srcId="{5F51BD67-AF6A-4D10-B1C7-2B20287ADC98}" destId="{83F5E4AC-CF5E-4452-A7BC-24A220B50387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 Pública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Salud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Felina</a:t>
          </a:r>
          <a:endParaRPr lang="es-ES" sz="1200" dirty="0">
            <a:solidFill>
              <a:schemeClr val="tx1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126" custScaleY="189357" custLinFactNeighborY="-40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29844" custLinFactNeighborY="3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13614" custLinFactNeighborX="-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13614" custLinFactNeighborX="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86465" custScaleY="100427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86465" custScaleY="100427" custLinFactNeighborX="-9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86465" custScaleY="100427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86465" custScaleY="100427" custLinFactNeighborX="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45938" custScaleY="51355" custLinFactNeighborY="4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2713" custScaleY="36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Saneamiento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                </a:t>
          </a: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 Enfermeras(os)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b="1" dirty="0">
            <a:solidFill>
              <a:schemeClr val="tx1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Brigadas Médicas</a:t>
          </a:r>
          <a:endParaRPr lang="es-ES" sz="1200" b="1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Dental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17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9518" custScaleY="103114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103114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6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6" custScaleX="109518" custScaleY="157296" custLinFactNeighborX="7081" custLinFactNeighborY="12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6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6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6" custScaleX="109518" custLinFactNeighborX="7081" custLinFactNeighborY="6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185605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103114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888" custScaleY="103114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869050B3-B666-4D3C-A470-447025ED6FD3}" type="pres">
      <dgm:prSet presAssocID="{11E9984B-8E53-4E8F-BE0B-29CBA8263D59}" presName="Name50" presStyleLbl="parChTrans1D3" presStyleIdx="2" presStyleCnt="6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2" presStyleCnt="6" custScaleX="123650" custScaleY="264964" custLinFactY="44144" custLinFactNeighborX="-652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2" presStyleCnt="6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6F6EEA08-BB32-47B9-95DE-BD28FEDD13FC}" type="pres">
      <dgm:prSet presAssocID="{B158C281-30EA-455D-9C76-021AE508C25E}" presName="Name50" presStyleLbl="parChTrans1D3" presStyleIdx="3" presStyleCnt="6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3" presStyleCnt="6" custScaleX="123650" custScaleY="105986" custLinFactY="-100000" custLinFactNeighborX="-6895" custLinFactNeighborY="-195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3" presStyleCnt="6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103114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4" presStyleCnt="6" custScaleX="123650" custScaleY="151233" custLinFactNeighborX="4109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4" presStyleCnt="6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5" presStyleCnt="6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5" presStyleCnt="6" custScaleX="123650" custScaleY="264964" custLinFactNeighborX="443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5" presStyleCnt="6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58108" custScaleY="110683" custLinFactNeighborX="-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58108" custScaleY="110683" custLinFactNeighborX="7962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58108" custScaleY="110683" custLinFactNeighborX="-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58108" custScaleY="110683" custLinFactNeighborX="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CD350013-0B5D-4420-9D87-5C3BBAC0DC4A}" type="presOf" srcId="{9D8C9523-F877-4F5F-80B4-89EAAF901EA8}" destId="{366EA5E8-A373-49D0-BEEF-42CF84EFA6A4}" srcOrd="0" destOrd="0" presId="urn:microsoft.com/office/officeart/2005/8/layout/orgChart1"/>
    <dgm:cxn modelId="{5752B9DF-A719-484D-B638-C12161143410}" type="presOf" srcId="{71485C07-7CE5-4EBF-B822-31E4381E2BA2}" destId="{FF97ED0D-209D-48E4-AAE1-52D182BA3CB1}" srcOrd="1" destOrd="0" presId="urn:microsoft.com/office/officeart/2005/8/layout/orgChart1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90AFD48F-37E4-494F-A4E1-A72FBB57F873}" srcId="{68CD4491-2D6C-475E-B317-C9AC91C84029}" destId="{9D8C9523-F877-4F5F-80B4-89EAAF901EA8}" srcOrd="0" destOrd="0" parTransId="{11E9984B-8E53-4E8F-BE0B-29CBA8263D59}" sibTransId="{FCAB5D0C-5733-4C9E-B889-680317CB810A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3940A200-3564-482B-9844-957B15E79B01}" type="presOf" srcId="{32797B06-8231-4F81-9A4B-F7644C5FE9FD}" destId="{EEDC65E3-F0B0-452E-AB71-D45FE322498D}" srcOrd="1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9C2494CF-341C-4D5D-B380-1C4A0BC531B4}" type="presOf" srcId="{3EFE5D33-8B56-42ED-B460-F1E422D2ADF8}" destId="{D345EA03-5577-43C4-88D1-DFACB15E9CA7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C307A839-75F5-4F72-BE12-7AC77B3F2156}" type="presOf" srcId="{9D8C9523-F877-4F5F-80B4-89EAAF901EA8}" destId="{5567C022-1CE3-4EBF-8373-208A17DF4FD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FFC4E56D-8FF3-407D-B5D3-AFF36A87490E}" type="presOf" srcId="{561B5AE5-2A8E-432F-8EBB-817E96475563}" destId="{E7C4A283-E5C6-4A04-BF95-E65F7D0F96E7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BD0F58D6-7A12-483E-9FC4-457E83DB2AA2}" type="presOf" srcId="{32797B06-8231-4F81-9A4B-F7644C5FE9FD}" destId="{8F41B090-6C9F-4D09-89A2-1A56E32D9177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E93A4B3-722A-4829-A2A0-F03483C12B3C}" type="presOf" srcId="{3EFE5D33-8B56-42ED-B460-F1E422D2ADF8}" destId="{767D983C-186A-4554-8356-85745832A1D4}" srcOrd="1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70FE05BA-815C-4B93-8207-DDB9ED4BFFE4}" type="presOf" srcId="{386366B4-5764-4470-92E0-2E7366CE9705}" destId="{27B28843-D1C9-4239-B07A-A14C66C28195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F0FBB46E-EC8D-45DF-958D-CD30884837EA}" type="presOf" srcId="{71485C07-7CE5-4EBF-B822-31E4381E2BA2}" destId="{CE5124BC-6E80-4FCE-8820-555BC8F2AA4F}" srcOrd="0" destOrd="0" presId="urn:microsoft.com/office/officeart/2005/8/layout/orgChart1"/>
    <dgm:cxn modelId="{C41FC2DE-D315-4456-9D79-31BE458DFD90}" type="presOf" srcId="{B158C281-30EA-455D-9C76-021AE508C25E}" destId="{6F6EEA08-BB32-47B9-95DE-BD28FEDD13F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8EE41B3F-8DF4-40FD-BFF0-29D48BCC14CB}" type="presOf" srcId="{11E9984B-8E53-4E8F-BE0B-29CBA8263D59}" destId="{869050B3-B666-4D3C-A470-447025ED6FD3}" srcOrd="0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899403BC-EC6D-42E6-94F5-3A013836840C}" srcId="{68CD4491-2D6C-475E-B317-C9AC91C84029}" destId="{71485C07-7CE5-4EBF-B822-31E4381E2BA2}" srcOrd="1" destOrd="0" parTransId="{B158C281-30EA-455D-9C76-021AE508C25E}" sibTransId="{74261B8C-CC3E-479A-8A34-A9B67B45370E}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71062ED2-70D7-4859-B422-94AB20B28799}" type="presParOf" srcId="{4F363984-8D31-4F66-8A80-C79070861C41}" destId="{869050B3-B666-4D3C-A470-447025ED6FD3}" srcOrd="0" destOrd="0" presId="urn:microsoft.com/office/officeart/2005/8/layout/orgChart1"/>
    <dgm:cxn modelId="{4278C2D3-F471-470D-957B-5FC3CCCDC1B0}" type="presParOf" srcId="{4F363984-8D31-4F66-8A80-C79070861C41}" destId="{FE5702FF-422A-4E5F-8928-1D06DA669540}" srcOrd="1" destOrd="0" presId="urn:microsoft.com/office/officeart/2005/8/layout/orgChart1"/>
    <dgm:cxn modelId="{EE64067E-E23F-41B0-B2BD-970F81B95186}" type="presParOf" srcId="{FE5702FF-422A-4E5F-8928-1D06DA669540}" destId="{2C30FEE9-750B-4385-AE1F-730DD6400703}" srcOrd="0" destOrd="0" presId="urn:microsoft.com/office/officeart/2005/8/layout/orgChart1"/>
    <dgm:cxn modelId="{0FECB6AA-2B89-4A54-AB4C-16D8F8574880}" type="presParOf" srcId="{2C30FEE9-750B-4385-AE1F-730DD6400703}" destId="{366EA5E8-A373-49D0-BEEF-42CF84EFA6A4}" srcOrd="0" destOrd="0" presId="urn:microsoft.com/office/officeart/2005/8/layout/orgChart1"/>
    <dgm:cxn modelId="{85E9AAAB-74A2-44DF-A01D-542F4D59C7DE}" type="presParOf" srcId="{2C30FEE9-750B-4385-AE1F-730DD6400703}" destId="{5567C022-1CE3-4EBF-8373-208A17DF4FDE}" srcOrd="1" destOrd="0" presId="urn:microsoft.com/office/officeart/2005/8/layout/orgChart1"/>
    <dgm:cxn modelId="{F07C3F62-2740-40AF-BD73-FD5BCA572029}" type="presParOf" srcId="{FE5702FF-422A-4E5F-8928-1D06DA669540}" destId="{A908B5AF-3EC9-4876-A191-0F79E8CCB617}" srcOrd="1" destOrd="0" presId="urn:microsoft.com/office/officeart/2005/8/layout/orgChart1"/>
    <dgm:cxn modelId="{BE6E131A-3D07-47B7-B642-A3C21248FB4F}" type="presParOf" srcId="{FE5702FF-422A-4E5F-8928-1D06DA669540}" destId="{C3B679B5-19A7-4AD3-BAD5-D83C79DD9657}" srcOrd="2" destOrd="0" presId="urn:microsoft.com/office/officeart/2005/8/layout/orgChart1"/>
    <dgm:cxn modelId="{7E194B92-FA4F-4B8E-A172-CF31E8B73C23}" type="presParOf" srcId="{4F363984-8D31-4F66-8A80-C79070861C41}" destId="{6F6EEA08-BB32-47B9-95DE-BD28FEDD13FC}" srcOrd="2" destOrd="0" presId="urn:microsoft.com/office/officeart/2005/8/layout/orgChart1"/>
    <dgm:cxn modelId="{47018DD4-1415-41B6-873B-6E3531AC8EB9}" type="presParOf" srcId="{4F363984-8D31-4F66-8A80-C79070861C41}" destId="{4D5F051A-B8C9-4443-8B54-D5D243D89CA4}" srcOrd="3" destOrd="0" presId="urn:microsoft.com/office/officeart/2005/8/layout/orgChart1"/>
    <dgm:cxn modelId="{83E598BE-3615-4E77-9331-70529BDE0457}" type="presParOf" srcId="{4D5F051A-B8C9-4443-8B54-D5D243D89CA4}" destId="{F69ADCE3-59FF-4443-B3BB-AB2867302870}" srcOrd="0" destOrd="0" presId="urn:microsoft.com/office/officeart/2005/8/layout/orgChart1"/>
    <dgm:cxn modelId="{3183DF71-D8C8-40E4-8F2C-EFB6D1478AB2}" type="presParOf" srcId="{F69ADCE3-59FF-4443-B3BB-AB2867302870}" destId="{CE5124BC-6E80-4FCE-8820-555BC8F2AA4F}" srcOrd="0" destOrd="0" presId="urn:microsoft.com/office/officeart/2005/8/layout/orgChart1"/>
    <dgm:cxn modelId="{5D7D3C9C-1372-477C-9915-068275879B73}" type="presParOf" srcId="{F69ADCE3-59FF-4443-B3BB-AB2867302870}" destId="{FF97ED0D-209D-48E4-AAE1-52D182BA3CB1}" srcOrd="1" destOrd="0" presId="urn:microsoft.com/office/officeart/2005/8/layout/orgChart1"/>
    <dgm:cxn modelId="{5C3E264C-D8F9-475D-9216-A506256CE444}" type="presParOf" srcId="{4D5F051A-B8C9-4443-8B54-D5D243D89CA4}" destId="{B8AECF64-5A3E-4093-8919-967AAAC8A4EA}" srcOrd="1" destOrd="0" presId="urn:microsoft.com/office/officeart/2005/8/layout/orgChart1"/>
    <dgm:cxn modelId="{17501FE0-8413-4D67-9B28-A3EA412BF5E3}" type="presParOf" srcId="{4D5F051A-B8C9-4443-8B54-D5D243D89CA4}" destId="{BEB3680D-4328-4072-B200-8770A4F91BB3}" srcOrd="2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FADB1135-4406-422A-931D-008A45D9AA3F}" type="presParOf" srcId="{B237B5A7-5AFB-4789-A797-3759D4298A80}" destId="{27B28843-D1C9-4239-B07A-A14C66C28195}" srcOrd="0" destOrd="0" presId="urn:microsoft.com/office/officeart/2005/8/layout/orgChart1"/>
    <dgm:cxn modelId="{9BB93AEC-95D6-436C-A034-21FC88A99E1B}" type="presParOf" srcId="{B237B5A7-5AFB-4789-A797-3759D4298A80}" destId="{43564A74-D3CD-47FA-A1F4-C942C501AC79}" srcOrd="1" destOrd="0" presId="urn:microsoft.com/office/officeart/2005/8/layout/orgChart1"/>
    <dgm:cxn modelId="{08AD5347-1B97-4962-A873-C3647314D5D8}" type="presParOf" srcId="{43564A74-D3CD-47FA-A1F4-C942C501AC79}" destId="{73BEB4F7-06EC-4D82-9872-5B83D2D11818}" srcOrd="0" destOrd="0" presId="urn:microsoft.com/office/officeart/2005/8/layout/orgChart1"/>
    <dgm:cxn modelId="{F6BCC34B-34BA-44E6-A987-A3246CD8F272}" type="presParOf" srcId="{73BEB4F7-06EC-4D82-9872-5B83D2D11818}" destId="{8F41B090-6C9F-4D09-89A2-1A56E32D9177}" srcOrd="0" destOrd="0" presId="urn:microsoft.com/office/officeart/2005/8/layout/orgChart1"/>
    <dgm:cxn modelId="{0160D1A7-58D0-47A8-95D0-DDA5F5A50B14}" type="presParOf" srcId="{73BEB4F7-06EC-4D82-9872-5B83D2D11818}" destId="{EEDC65E3-F0B0-452E-AB71-D45FE322498D}" srcOrd="1" destOrd="0" presId="urn:microsoft.com/office/officeart/2005/8/layout/orgChart1"/>
    <dgm:cxn modelId="{7F000C56-0028-4A03-8085-B5A3AC26AD53}" type="presParOf" srcId="{43564A74-D3CD-47FA-A1F4-C942C501AC79}" destId="{5D263E26-8A28-4B54-8644-07ADAD5634E8}" srcOrd="1" destOrd="0" presId="urn:microsoft.com/office/officeart/2005/8/layout/orgChart1"/>
    <dgm:cxn modelId="{44C7CB64-B373-4209-B016-3D32122D67AB}" type="presParOf" srcId="{43564A74-D3CD-47FA-A1F4-C942C501AC79}" destId="{B78FAC92-42BE-482F-8C47-3778C64FABEA}" srcOrd="2" destOrd="0" presId="urn:microsoft.com/office/officeart/2005/8/layout/orgChart1"/>
    <dgm:cxn modelId="{AB12548C-11BF-4C77-AAD2-A652B14B8ACD}" type="presParOf" srcId="{B237B5A7-5AFB-4789-A797-3759D4298A80}" destId="{E7C4A283-E5C6-4A04-BF95-E65F7D0F96E7}" srcOrd="2" destOrd="0" presId="urn:microsoft.com/office/officeart/2005/8/layout/orgChart1"/>
    <dgm:cxn modelId="{C0E5A942-BDCB-4C5C-9FBC-2ECD94886334}" type="presParOf" srcId="{B237B5A7-5AFB-4789-A797-3759D4298A80}" destId="{67FBEAD7-F8E1-4514-9603-7356C428D81A}" srcOrd="3" destOrd="0" presId="urn:microsoft.com/office/officeart/2005/8/layout/orgChart1"/>
    <dgm:cxn modelId="{BBCA0FB8-64C9-4B6B-8955-FAF0A70772A4}" type="presParOf" srcId="{67FBEAD7-F8E1-4514-9603-7356C428D81A}" destId="{02297D05-4B97-4F52-8CA2-FBA8C9976BC8}" srcOrd="0" destOrd="0" presId="urn:microsoft.com/office/officeart/2005/8/layout/orgChart1"/>
    <dgm:cxn modelId="{4CE39844-13B9-4B7A-87D1-AE7550EB783C}" type="presParOf" srcId="{02297D05-4B97-4F52-8CA2-FBA8C9976BC8}" destId="{D345EA03-5577-43C4-88D1-DFACB15E9CA7}" srcOrd="0" destOrd="0" presId="urn:microsoft.com/office/officeart/2005/8/layout/orgChart1"/>
    <dgm:cxn modelId="{22ECA6FB-EB86-423A-9698-F257CFA946F6}" type="presParOf" srcId="{02297D05-4B97-4F52-8CA2-FBA8C9976BC8}" destId="{767D983C-186A-4554-8356-85745832A1D4}" srcOrd="1" destOrd="0" presId="urn:microsoft.com/office/officeart/2005/8/layout/orgChart1"/>
    <dgm:cxn modelId="{4C7A0118-C7D1-405F-89B9-D9D91CE81EFE}" type="presParOf" srcId="{67FBEAD7-F8E1-4514-9603-7356C428D81A}" destId="{B7A4EE2E-EF64-4918-8686-D598DA78D51C}" srcOrd="1" destOrd="0" presId="urn:microsoft.com/office/officeart/2005/8/layout/orgChart1"/>
    <dgm:cxn modelId="{0AB3F5DF-52FE-4288-91AD-0E26F7EBBCC2}" type="presParOf" srcId="{67FBEAD7-F8E1-4514-9603-7356C428D81A}" destId="{08EF6BAF-5340-413D-A28A-3E9D7D694647}" srcOrd="2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136044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488158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04034" custLinFactNeighborX="-9854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40078" custLinFactNeighborX="14103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04034" custLinFactNeighborX="-9854" custLinFactNeighborY="-9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0253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5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4" custScaleX="110253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5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4" custScaleX="110148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0148" custScaleY="112015" custLinFactNeighborY="9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3" presStyleCnt="5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3" presStyleCnt="4" custScaleX="110253" custScaleY="11668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3" presStyleCnt="4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79344" custScaleY="88678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4" destOrd="0" parTransId="{D6BE35C6-6C5D-45B1-BBC6-445A6A11C2B6}" sibTransId="{9F27B633-71CE-4C67-883A-D8D4BEB907BC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6" destOrd="0" presId="urn:microsoft.com/office/officeart/2005/8/layout/orgChart1"/>
    <dgm:cxn modelId="{1820F725-C1BD-4C1E-B409-C4BBAE1BD377}" type="presParOf" srcId="{8EFE8F77-C5C0-48AA-B8C2-DD712621EB61}" destId="{F93E5046-FBEE-42D0-99E5-B618A83E2C69}" srcOrd="7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Grupos </a:t>
          </a:r>
          <a:r>
            <a:rPr lang="es-ES" sz="1200" dirty="0" smtClean="0">
              <a:solidFill>
                <a:schemeClr val="tx1"/>
              </a:solidFill>
            </a:rPr>
            <a:t>Prioritarios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Abogado(a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B18BEB-CAA3-452C-AACB-0368E992160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FD1059C4-E305-4E7F-9039-814F393E2660}" type="parTrans" cxnId="{4481A612-FBF3-4796-B2F8-D3D82B29CA26}">
      <dgm:prSet/>
      <dgm:spPr/>
      <dgm:t>
        <a:bodyPr/>
        <a:lstStyle/>
        <a:p>
          <a:endParaRPr lang="es-ES"/>
        </a:p>
      </dgm:t>
    </dgm:pt>
    <dgm:pt modelId="{D6D319B5-F2F1-415F-9F86-7F49F674FD84}" type="sibTrans" cxnId="{4481A612-FBF3-4796-B2F8-D3D82B29CA26}">
      <dgm:prSet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5AC01D43-C4AA-47E4-96F9-3C07FA6B33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583D3DCC-9605-41F4-87A5-2AD50272FB03}" type="parTrans" cxnId="{E4FCEB4F-4BC6-43AE-B3EA-63610343FD9E}">
      <dgm:prSet/>
      <dgm:spPr/>
      <dgm:t>
        <a:bodyPr/>
        <a:lstStyle/>
        <a:p>
          <a:endParaRPr lang="es-ES"/>
        </a:p>
      </dgm:t>
    </dgm:pt>
    <dgm:pt modelId="{57D52B18-43CE-476C-B8FB-7C2917A45079}" type="sibTrans" cxnId="{E4FCEB4F-4BC6-43AE-B3EA-63610343FD9E}">
      <dgm:prSet/>
      <dgm:spPr/>
      <dgm:t>
        <a:bodyPr/>
        <a:lstStyle/>
        <a:p>
          <a:endParaRPr lang="es-ES"/>
        </a:p>
      </dgm:t>
    </dgm:pt>
    <dgm:pt modelId="{4021EBF6-0BC3-440D-883B-CF6C275D258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Género</a:t>
          </a:r>
        </a:p>
      </dgm:t>
    </dgm:pt>
    <dgm:pt modelId="{8F456618-DEEA-4F0B-A8E0-3829A49A2EF2}" type="parTrans" cxnId="{9A087802-1594-4DF8-B2A3-E30FE8149360}">
      <dgm:prSet/>
      <dgm:spPr/>
      <dgm:t>
        <a:bodyPr/>
        <a:lstStyle/>
        <a:p>
          <a:endParaRPr lang="es-ES"/>
        </a:p>
      </dgm:t>
    </dgm:pt>
    <dgm:pt modelId="{71D3925C-0C90-4504-BFB2-835C99AD5803}" type="sibTrans" cxnId="{9A087802-1594-4DF8-B2A3-E30FE8149360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968143C3-D014-4960-BC2B-2812E5FB60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 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/>
        </a:p>
      </dgm:t>
    </dgm:pt>
    <dgm:pt modelId="{7673D1E4-E428-4D63-A319-201E179BA902}" type="parTrans" cxnId="{59E6CAD4-A7B1-4048-9A0F-5B99F7750A1E}">
      <dgm:prSet/>
      <dgm:spPr/>
      <dgm:t>
        <a:bodyPr/>
        <a:lstStyle/>
        <a:p>
          <a:endParaRPr lang="es-ES"/>
        </a:p>
      </dgm:t>
    </dgm:pt>
    <dgm:pt modelId="{80F7E3E0-5F92-422A-92AB-4A55887CBAA8}" type="sibTrans" cxnId="{59E6CAD4-A7B1-4048-9A0F-5B99F7750A1E}">
      <dgm:prSet/>
      <dgm:spPr/>
      <dgm:t>
        <a:bodyPr/>
        <a:lstStyle/>
        <a:p>
          <a:endParaRPr lang="es-ES"/>
        </a:p>
      </dgm:t>
    </dgm:pt>
    <dgm:pt modelId="{D022FC61-D5EE-437B-936D-5729342DC1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/>
        </a:p>
      </dgm:t>
    </dgm:pt>
    <dgm:pt modelId="{F84FA913-C8AB-47A0-9F1A-F59E8ADAE46D}" type="parTrans" cxnId="{59483F73-9DB6-4AF3-9915-59220F071C35}">
      <dgm:prSet/>
      <dgm:spPr/>
      <dgm:t>
        <a:bodyPr/>
        <a:lstStyle/>
        <a:p>
          <a:endParaRPr lang="es-ES"/>
        </a:p>
      </dgm:t>
    </dgm:pt>
    <dgm:pt modelId="{59EB818E-AD20-45DE-916E-48DBF71DA2EF}" type="sibTrans" cxnId="{59483F73-9DB6-4AF3-9915-59220F071C35}">
      <dgm:prSet/>
      <dgm:spPr/>
      <dgm:t>
        <a:bodyPr/>
        <a:lstStyle/>
        <a:p>
          <a:endParaRPr lang="es-ES"/>
        </a:p>
      </dgm:t>
    </dgm:pt>
    <dgm:pt modelId="{E4212888-2690-4FA6-AB9E-E1BA03FCE1A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3B25673F-DFE5-4A35-8608-A65C8EAC6BA6}" type="parTrans" cxnId="{575FE0BC-6A32-49C2-B397-62D8F4D4A375}">
      <dgm:prSet/>
      <dgm:spPr/>
      <dgm:t>
        <a:bodyPr/>
        <a:lstStyle/>
        <a:p>
          <a:endParaRPr lang="es-ES"/>
        </a:p>
      </dgm:t>
    </dgm:pt>
    <dgm:pt modelId="{2D3A889E-4C01-462F-8343-7303FF7FC5A4}" type="sibTrans" cxnId="{575FE0BC-6A32-49C2-B397-62D8F4D4A375}">
      <dgm:prSet/>
      <dgm:spPr/>
      <dgm:t>
        <a:bodyPr/>
        <a:lstStyle/>
        <a:p>
          <a:endParaRPr lang="es-ES"/>
        </a:p>
      </dgm:t>
    </dgm:pt>
    <dgm:pt modelId="{1B71587A-3AEB-4039-901D-33B7F55F267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C1C1C353-8D17-4CE1-899C-E25D0F337F30}" type="parTrans" cxnId="{4A57D6BB-107F-44B9-AB8D-944ABF211A07}">
      <dgm:prSet/>
      <dgm:spPr/>
      <dgm:t>
        <a:bodyPr/>
        <a:lstStyle/>
        <a:p>
          <a:endParaRPr lang="es-ES"/>
        </a:p>
      </dgm:t>
    </dgm:pt>
    <dgm:pt modelId="{56D89B62-0B0E-435E-A731-E7278F158244}" type="sibTrans" cxnId="{4A57D6BB-107F-44B9-AB8D-944ABF211A0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06346" custScaleY="22057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5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5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D62A2352-7C72-4774-9C2B-FEA0A5AAE700}" type="pres">
      <dgm:prSet presAssocID="{FD1059C4-E305-4E7F-9039-814F393E2660}" presName="Name35" presStyleLbl="parChTrans1D2" presStyleIdx="1" presStyleCnt="5"/>
      <dgm:spPr/>
      <dgm:t>
        <a:bodyPr/>
        <a:lstStyle/>
        <a:p>
          <a:endParaRPr lang="es-ES"/>
        </a:p>
      </dgm:t>
    </dgm:pt>
    <dgm:pt modelId="{F99AE5D2-2A85-433C-B0A7-6F673F7D126D}" type="pres">
      <dgm:prSet presAssocID="{46B18BEB-CAA3-452C-AACB-0368E9921609}" presName="hierRoot2" presStyleCnt="0">
        <dgm:presLayoutVars>
          <dgm:hierBranch val="init"/>
        </dgm:presLayoutVars>
      </dgm:prSet>
      <dgm:spPr/>
    </dgm:pt>
    <dgm:pt modelId="{A907E749-697D-4CCF-AE6D-CCD0F2919A31}" type="pres">
      <dgm:prSet presAssocID="{46B18BEB-CAA3-452C-AACB-0368E9921609}" presName="rootComposite" presStyleCnt="0"/>
      <dgm:spPr/>
    </dgm:pt>
    <dgm:pt modelId="{2367BD1A-9738-41C3-9FCB-6E16A9810DB4}" type="pres">
      <dgm:prSet presAssocID="{46B18BEB-CAA3-452C-AACB-0368E9921609}" presName="rootText" presStyleLbl="node2" presStyleIdx="1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7872C8-4917-4D51-94E1-30A043C12420}" type="pres">
      <dgm:prSet presAssocID="{46B18BEB-CAA3-452C-AACB-0368E9921609}" presName="rootConnector" presStyleLbl="node2" presStyleIdx="1" presStyleCnt="5"/>
      <dgm:spPr/>
      <dgm:t>
        <a:bodyPr/>
        <a:lstStyle/>
        <a:p>
          <a:endParaRPr lang="es-ES"/>
        </a:p>
      </dgm:t>
    </dgm:pt>
    <dgm:pt modelId="{2AF580EB-62EF-4C18-A3B1-345917E374C6}" type="pres">
      <dgm:prSet presAssocID="{46B18BEB-CAA3-452C-AACB-0368E9921609}" presName="hierChild4" presStyleCnt="0"/>
      <dgm:spPr/>
    </dgm:pt>
    <dgm:pt modelId="{7E628DBE-1AA8-48F8-8D99-61554D5D080D}" type="pres">
      <dgm:prSet presAssocID="{46B18BEB-CAA3-452C-AACB-0368E9921609}" presName="hierChild5" presStyleCnt="0"/>
      <dgm:spPr/>
    </dgm:pt>
    <dgm:pt modelId="{104E11AB-F852-4CDE-A579-AE678EE618FD}" type="pres">
      <dgm:prSet presAssocID="{755EB2C0-9FF6-427C-962D-2E7D1207B4DD}" presName="Name35" presStyleLbl="parChTrans1D2" presStyleIdx="2" presStyleCnt="5"/>
      <dgm:spPr/>
      <dgm:t>
        <a:bodyPr/>
        <a:lstStyle/>
        <a:p>
          <a:endParaRPr lang="es-ES"/>
        </a:p>
      </dgm:t>
    </dgm:pt>
    <dgm:pt modelId="{0D98EB0F-6DBC-494B-BA7B-494F6ABA7DF9}" type="pres">
      <dgm:prSet presAssocID="{A71E2735-1932-4973-8E0A-A76EB3324118}" presName="hierRoot2" presStyleCnt="0">
        <dgm:presLayoutVars>
          <dgm:hierBranch/>
        </dgm:presLayoutVars>
      </dgm:prSet>
      <dgm:spPr/>
    </dgm:pt>
    <dgm:pt modelId="{18E46735-7AB7-4D1A-82E7-2C2366CF6D66}" type="pres">
      <dgm:prSet presAssocID="{A71E2735-1932-4973-8E0A-A76EB3324118}" presName="rootComposite" presStyleCnt="0"/>
      <dgm:spPr/>
    </dgm:pt>
    <dgm:pt modelId="{97D0414E-2043-491B-95C5-6428092E080E}" type="pres">
      <dgm:prSet presAssocID="{A71E2735-1932-4973-8E0A-A76EB3324118}" presName="rootText" presStyleLbl="node2" presStyleIdx="2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8393DF-EA29-480A-9204-5B701741CFF0}" type="pres">
      <dgm:prSet presAssocID="{A71E2735-1932-4973-8E0A-A76EB3324118}" presName="rootConnector" presStyleLbl="node2" presStyleIdx="2" presStyleCnt="5"/>
      <dgm:spPr/>
      <dgm:t>
        <a:bodyPr/>
        <a:lstStyle/>
        <a:p>
          <a:endParaRPr lang="es-ES"/>
        </a:p>
      </dgm:t>
    </dgm:pt>
    <dgm:pt modelId="{2BB2AF52-00C8-4B74-B54B-BF139D7C6FDD}" type="pres">
      <dgm:prSet presAssocID="{A71E2735-1932-4973-8E0A-A76EB3324118}" presName="hierChild4" presStyleCnt="0"/>
      <dgm:spPr/>
    </dgm:pt>
    <dgm:pt modelId="{9FE778DB-516B-4FDD-9930-0F7B67BD09C4}" type="pres">
      <dgm:prSet presAssocID="{A2FC49F5-7A07-4B0B-9018-74B7E83B19F9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3" presStyleIdx="0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3" presStyleIdx="0" presStyleCnt="5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3936746C-8D3C-410A-AD4A-9889B0CA476E}" type="pres">
      <dgm:prSet presAssocID="{7673D1E4-E428-4D63-A319-201E179BA90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A6ED4C4F-9699-4449-88CE-6BBB8E55515E}" type="pres">
      <dgm:prSet presAssocID="{968143C3-D014-4960-BC2B-2812E5FB6077}" presName="hierRoot2" presStyleCnt="0">
        <dgm:presLayoutVars>
          <dgm:hierBranch val="init"/>
        </dgm:presLayoutVars>
      </dgm:prSet>
      <dgm:spPr/>
    </dgm:pt>
    <dgm:pt modelId="{607D2F05-7E2C-475F-86FA-16FA676FD8AB}" type="pres">
      <dgm:prSet presAssocID="{968143C3-D014-4960-BC2B-2812E5FB6077}" presName="rootComposite" presStyleCnt="0"/>
      <dgm:spPr/>
    </dgm:pt>
    <dgm:pt modelId="{59331A5C-3A56-4073-BA2C-106CED39CD8A}" type="pres">
      <dgm:prSet presAssocID="{968143C3-D014-4960-BC2B-2812E5FB6077}" presName="rootText" presStyleLbl="node3" presStyleIdx="1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2EDD68-7C83-4094-B5C9-99DF6A91B171}" type="pres">
      <dgm:prSet presAssocID="{968143C3-D014-4960-BC2B-2812E5FB6077}" presName="rootConnector" presStyleLbl="node3" presStyleIdx="1" presStyleCnt="5"/>
      <dgm:spPr/>
      <dgm:t>
        <a:bodyPr/>
        <a:lstStyle/>
        <a:p>
          <a:endParaRPr lang="es-ES"/>
        </a:p>
      </dgm:t>
    </dgm:pt>
    <dgm:pt modelId="{0B3DF077-3A88-430B-84BF-E68090E02570}" type="pres">
      <dgm:prSet presAssocID="{968143C3-D014-4960-BC2B-2812E5FB6077}" presName="hierChild4" presStyleCnt="0"/>
      <dgm:spPr/>
    </dgm:pt>
    <dgm:pt modelId="{B68CAEB9-DD81-419A-8A75-2D5BCB4CEBA8}" type="pres">
      <dgm:prSet presAssocID="{968143C3-D014-4960-BC2B-2812E5FB6077}" presName="hierChild5" presStyleCnt="0"/>
      <dgm:spPr/>
    </dgm:pt>
    <dgm:pt modelId="{956E8903-EA07-43C8-95C9-BEC1BD595A31}" type="pres">
      <dgm:prSet presAssocID="{F84FA913-C8AB-47A0-9F1A-F59E8ADAE46D}" presName="Name35" presStyleLbl="parChTrans1D3" presStyleIdx="2" presStyleCnt="5"/>
      <dgm:spPr/>
      <dgm:t>
        <a:bodyPr/>
        <a:lstStyle/>
        <a:p>
          <a:endParaRPr lang="es-ES"/>
        </a:p>
      </dgm:t>
    </dgm:pt>
    <dgm:pt modelId="{80350D35-2A05-45A2-A061-71B2C88EE408}" type="pres">
      <dgm:prSet presAssocID="{D022FC61-D5EE-437B-936D-5729342DC12D}" presName="hierRoot2" presStyleCnt="0">
        <dgm:presLayoutVars>
          <dgm:hierBranch val="init"/>
        </dgm:presLayoutVars>
      </dgm:prSet>
      <dgm:spPr/>
    </dgm:pt>
    <dgm:pt modelId="{1DEC8A64-0F1B-4690-8CA6-FD0474FC94ED}" type="pres">
      <dgm:prSet presAssocID="{D022FC61-D5EE-437B-936D-5729342DC12D}" presName="rootComposite" presStyleCnt="0"/>
      <dgm:spPr/>
    </dgm:pt>
    <dgm:pt modelId="{31B4B66C-9691-4903-83C9-F56F2939E6F1}" type="pres">
      <dgm:prSet presAssocID="{D022FC61-D5EE-437B-936D-5729342DC12D}" presName="rootText" presStyleLbl="node3" presStyleIdx="2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85B60F-7E8E-4D7D-B836-22859D3E695A}" type="pres">
      <dgm:prSet presAssocID="{D022FC61-D5EE-437B-936D-5729342DC12D}" presName="rootConnector" presStyleLbl="node3" presStyleIdx="2" presStyleCnt="5"/>
      <dgm:spPr/>
      <dgm:t>
        <a:bodyPr/>
        <a:lstStyle/>
        <a:p>
          <a:endParaRPr lang="es-ES"/>
        </a:p>
      </dgm:t>
    </dgm:pt>
    <dgm:pt modelId="{952AC36C-AF63-4592-AD0C-3356A2878592}" type="pres">
      <dgm:prSet presAssocID="{D022FC61-D5EE-437B-936D-5729342DC12D}" presName="hierChild4" presStyleCnt="0"/>
      <dgm:spPr/>
    </dgm:pt>
    <dgm:pt modelId="{72E5463D-E28A-436B-B33E-C1364C73B9BE}" type="pres">
      <dgm:prSet presAssocID="{D022FC61-D5EE-437B-936D-5729342DC12D}" presName="hierChild5" presStyleCnt="0"/>
      <dgm:spPr/>
    </dgm:pt>
    <dgm:pt modelId="{A04397CC-7387-4EF8-89D6-3B75365ADB5E}" type="pres">
      <dgm:prSet presAssocID="{3B25673F-DFE5-4A35-8608-A65C8EAC6BA6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018DCA-195D-4ACF-BE7A-C9C385EB2E9C}" type="pres">
      <dgm:prSet presAssocID="{E4212888-2690-4FA6-AB9E-E1BA03FCE1AF}" presName="hierRoot2" presStyleCnt="0">
        <dgm:presLayoutVars>
          <dgm:hierBranch val="init"/>
        </dgm:presLayoutVars>
      </dgm:prSet>
      <dgm:spPr/>
    </dgm:pt>
    <dgm:pt modelId="{5AA1AE86-542E-4773-B4BE-283AB8B12F7D}" type="pres">
      <dgm:prSet presAssocID="{E4212888-2690-4FA6-AB9E-E1BA03FCE1AF}" presName="rootComposite" presStyleCnt="0"/>
      <dgm:spPr/>
    </dgm:pt>
    <dgm:pt modelId="{76395701-BDA0-4DF4-BFFC-7CA3DB8C7FC4}" type="pres">
      <dgm:prSet presAssocID="{E4212888-2690-4FA6-AB9E-E1BA03FCE1AF}" presName="rootText" presStyleLbl="node3" presStyleIdx="3" presStyleCnt="5" custScaleX="145157" custScaleY="167585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AF2D0-33E8-49E1-9F6F-78D0865A2A43}" type="pres">
      <dgm:prSet presAssocID="{E4212888-2690-4FA6-AB9E-E1BA03FCE1AF}" presName="rootConnector" presStyleLbl="node3" presStyleIdx="3" presStyleCnt="5"/>
      <dgm:spPr/>
      <dgm:t>
        <a:bodyPr/>
        <a:lstStyle/>
        <a:p>
          <a:endParaRPr lang="es-ES"/>
        </a:p>
      </dgm:t>
    </dgm:pt>
    <dgm:pt modelId="{A54B77AE-77BC-4417-9471-CD6203D97975}" type="pres">
      <dgm:prSet presAssocID="{E4212888-2690-4FA6-AB9E-E1BA03FCE1AF}" presName="hierChild4" presStyleCnt="0"/>
      <dgm:spPr/>
    </dgm:pt>
    <dgm:pt modelId="{432C06E6-8039-4337-B74D-B746A9121C06}" type="pres">
      <dgm:prSet presAssocID="{E4212888-2690-4FA6-AB9E-E1BA03FCE1AF}" presName="hierChild5" presStyleCnt="0"/>
      <dgm:spPr/>
    </dgm:pt>
    <dgm:pt modelId="{BF0B0D3B-D677-467C-BA85-530CF7CAD178}" type="pres">
      <dgm:prSet presAssocID="{C1C1C353-8D17-4CE1-899C-E25D0F337F30}" presName="Name35" presStyleLbl="parChTrans1D3" presStyleIdx="4" presStyleCnt="5"/>
      <dgm:spPr/>
    </dgm:pt>
    <dgm:pt modelId="{8DDFAC49-D122-46D6-B5D8-B0990E086DEF}" type="pres">
      <dgm:prSet presAssocID="{1B71587A-3AEB-4039-901D-33B7F55F267A}" presName="hierRoot2" presStyleCnt="0">
        <dgm:presLayoutVars>
          <dgm:hierBranch val="init"/>
        </dgm:presLayoutVars>
      </dgm:prSet>
      <dgm:spPr/>
    </dgm:pt>
    <dgm:pt modelId="{4A3BE4F2-81C1-466B-99B8-0F37EDD07E72}" type="pres">
      <dgm:prSet presAssocID="{1B71587A-3AEB-4039-901D-33B7F55F267A}" presName="rootComposite" presStyleCnt="0"/>
      <dgm:spPr/>
    </dgm:pt>
    <dgm:pt modelId="{99FD6A0E-6D8E-4F8E-B741-2226BB156506}" type="pres">
      <dgm:prSet presAssocID="{1B71587A-3AEB-4039-901D-33B7F55F267A}" presName="rootText" presStyleLbl="node3" presStyleIdx="4" presStyleCnt="5" custScaleX="145157" custScaleY="167585" custLinFactNeighborX="151" custLinFactNeighborY="36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5EBAA2-7F11-4BF0-B0C2-091E2CEAE8E4}" type="pres">
      <dgm:prSet presAssocID="{1B71587A-3AEB-4039-901D-33B7F55F267A}" presName="rootConnector" presStyleLbl="node3" presStyleIdx="4" presStyleCnt="5"/>
      <dgm:spPr/>
    </dgm:pt>
    <dgm:pt modelId="{9291FD60-38FB-439E-BDBA-9BE57F360B7D}" type="pres">
      <dgm:prSet presAssocID="{1B71587A-3AEB-4039-901D-33B7F55F267A}" presName="hierChild4" presStyleCnt="0"/>
      <dgm:spPr/>
    </dgm:pt>
    <dgm:pt modelId="{6D8E3D6D-E54F-4204-9315-441ECA276FDD}" type="pres">
      <dgm:prSet presAssocID="{1B71587A-3AEB-4039-901D-33B7F55F267A}" presName="hierChild5" presStyleCnt="0"/>
      <dgm:spPr/>
    </dgm:pt>
    <dgm:pt modelId="{97DCA951-AD69-4997-B9E9-24BB3CB39BA5}" type="pres">
      <dgm:prSet presAssocID="{A71E2735-1932-4973-8E0A-A76EB3324118}" presName="hierChild5" presStyleCnt="0"/>
      <dgm:spPr/>
    </dgm:pt>
    <dgm:pt modelId="{AFA4A219-7E2D-4174-AED3-E7D1C2733CEE}" type="pres">
      <dgm:prSet presAssocID="{583D3DCC-9605-41F4-87A5-2AD50272FB03}" presName="Name35" presStyleLbl="parChTrans1D2" presStyleIdx="3" presStyleCnt="5"/>
      <dgm:spPr/>
      <dgm:t>
        <a:bodyPr/>
        <a:lstStyle/>
        <a:p>
          <a:endParaRPr lang="es-ES"/>
        </a:p>
      </dgm:t>
    </dgm:pt>
    <dgm:pt modelId="{6D437186-35C8-45EA-B5B6-5BCCDE27D704}" type="pres">
      <dgm:prSet presAssocID="{5AC01D43-C4AA-47E4-96F9-3C07FA6B3378}" presName="hierRoot2" presStyleCnt="0">
        <dgm:presLayoutVars>
          <dgm:hierBranch val="init"/>
        </dgm:presLayoutVars>
      </dgm:prSet>
      <dgm:spPr/>
    </dgm:pt>
    <dgm:pt modelId="{9144AA0E-4159-47C7-878D-2130443D5232}" type="pres">
      <dgm:prSet presAssocID="{5AC01D43-C4AA-47E4-96F9-3C07FA6B3378}" presName="rootComposite" presStyleCnt="0"/>
      <dgm:spPr/>
    </dgm:pt>
    <dgm:pt modelId="{BB8B5B26-6C63-40BA-B81C-DEADBBF19EE0}" type="pres">
      <dgm:prSet presAssocID="{5AC01D43-C4AA-47E4-96F9-3C07FA6B3378}" presName="rootText" presStyleLbl="node2" presStyleIdx="3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767043-7ACA-49AF-A5FA-7C6520CF2EF4}" type="pres">
      <dgm:prSet presAssocID="{5AC01D43-C4AA-47E4-96F9-3C07FA6B3378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65FCD2-3520-40E5-A204-1A243799CD30}" type="pres">
      <dgm:prSet presAssocID="{5AC01D43-C4AA-47E4-96F9-3C07FA6B3378}" presName="hierChild4" presStyleCnt="0"/>
      <dgm:spPr/>
    </dgm:pt>
    <dgm:pt modelId="{84A9AD40-EF6F-49B7-9901-E154ED357818}" type="pres">
      <dgm:prSet presAssocID="{5AC01D43-C4AA-47E4-96F9-3C07FA6B3378}" presName="hierChild5" presStyleCnt="0"/>
      <dgm:spPr/>
    </dgm:pt>
    <dgm:pt modelId="{C044B065-E4E7-4DB4-A445-C269700475BA}" type="pres">
      <dgm:prSet presAssocID="{8F456618-DEEA-4F0B-A8E0-3829A49A2EF2}" presName="Name35" presStyleLbl="parChTrans1D2" presStyleIdx="4" presStyleCnt="5"/>
      <dgm:spPr/>
      <dgm:t>
        <a:bodyPr/>
        <a:lstStyle/>
        <a:p>
          <a:endParaRPr lang="es-ES"/>
        </a:p>
      </dgm:t>
    </dgm:pt>
    <dgm:pt modelId="{41E7CBB3-1CC1-45DC-A76E-012DEFD27A48}" type="pres">
      <dgm:prSet presAssocID="{4021EBF6-0BC3-440D-883B-CF6C275D2585}" presName="hierRoot2" presStyleCnt="0">
        <dgm:presLayoutVars>
          <dgm:hierBranch val="init"/>
        </dgm:presLayoutVars>
      </dgm:prSet>
      <dgm:spPr/>
    </dgm:pt>
    <dgm:pt modelId="{4905B0AE-D73B-419D-AA00-4FC5D0A6BDFD}" type="pres">
      <dgm:prSet presAssocID="{4021EBF6-0BC3-440D-883B-CF6C275D2585}" presName="rootComposite" presStyleCnt="0"/>
      <dgm:spPr/>
    </dgm:pt>
    <dgm:pt modelId="{F312E8AC-2FC4-41AB-8C5B-2C0682CCB489}" type="pres">
      <dgm:prSet presAssocID="{4021EBF6-0BC3-440D-883B-CF6C275D2585}" presName="rootText" presStyleLbl="node2" presStyleIdx="4" presStyleCnt="5" custScaleX="145001" custScaleY="177209" custLinFactNeighborY="-47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3F5675-3137-4C68-BBE1-F960C369EFBF}" type="pres">
      <dgm:prSet presAssocID="{4021EBF6-0BC3-440D-883B-CF6C275D2585}" presName="rootConnector" presStyleLbl="node2" presStyleIdx="4" presStyleCnt="5"/>
      <dgm:spPr/>
      <dgm:t>
        <a:bodyPr/>
        <a:lstStyle/>
        <a:p>
          <a:endParaRPr lang="es-ES"/>
        </a:p>
      </dgm:t>
    </dgm:pt>
    <dgm:pt modelId="{3FD0E3A3-3B93-461E-A692-496A8A2F09AF}" type="pres">
      <dgm:prSet presAssocID="{4021EBF6-0BC3-440D-883B-CF6C275D2585}" presName="hierChild4" presStyleCnt="0"/>
      <dgm:spPr/>
    </dgm:pt>
    <dgm:pt modelId="{C7913D43-6B07-4ECD-9513-D916665C084E}" type="pres">
      <dgm:prSet presAssocID="{4021EBF6-0BC3-440D-883B-CF6C275D2585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7D9D0AAA-B39A-4CBC-B81C-A1D8476FDB38}" type="presOf" srcId="{1B71587A-3AEB-4039-901D-33B7F55F267A}" destId="{99FD6A0E-6D8E-4F8E-B741-2226BB156506}" srcOrd="0" destOrd="0" presId="urn:microsoft.com/office/officeart/2005/8/layout/orgChart1"/>
    <dgm:cxn modelId="{434FBAE1-303F-4453-8737-D78FDC3621D5}" type="presOf" srcId="{F84FA913-C8AB-47A0-9F1A-F59E8ADAE46D}" destId="{956E8903-EA07-43C8-95C9-BEC1BD595A31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0CB81954-BA25-4F62-90D6-D5903A063CE0}" type="presOf" srcId="{5AC01D43-C4AA-47E4-96F9-3C07FA6B3378}" destId="{B1767043-7ACA-49AF-A5FA-7C6520CF2EF4}" srcOrd="1" destOrd="0" presId="urn:microsoft.com/office/officeart/2005/8/layout/orgChart1"/>
    <dgm:cxn modelId="{4A57D6BB-107F-44B9-AB8D-944ABF211A07}" srcId="{A71E2735-1932-4973-8E0A-A76EB3324118}" destId="{1B71587A-3AEB-4039-901D-33B7F55F267A}" srcOrd="4" destOrd="0" parTransId="{C1C1C353-8D17-4CE1-899C-E25D0F337F30}" sibTransId="{56D89B62-0B0E-435E-A731-E7278F158244}"/>
    <dgm:cxn modelId="{B1B09AE8-BD94-4A01-A771-6353BCB4BE26}" type="presOf" srcId="{A2FC49F5-7A07-4B0B-9018-74B7E83B19F9}" destId="{9FE778DB-516B-4FDD-9930-0F7B67BD09C4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6EA440E3-2BE0-4C27-8F30-1C79A6D90993}" type="presOf" srcId="{A8EF67FB-442E-4AE6-B366-79AE89D9CD4D}" destId="{82766838-1E1C-4551-B391-E5701106A789}" srcOrd="0" destOrd="0" presId="urn:microsoft.com/office/officeart/2005/8/layout/orgChart1"/>
    <dgm:cxn modelId="{AFDFD861-8FC7-4846-9BF2-29A7276DE5D3}" type="presOf" srcId="{D022FC61-D5EE-437B-936D-5729342DC12D}" destId="{31B4B66C-9691-4903-83C9-F56F2939E6F1}" srcOrd="0" destOrd="0" presId="urn:microsoft.com/office/officeart/2005/8/layout/orgChart1"/>
    <dgm:cxn modelId="{824CD52A-FD59-4D46-90F5-C4937AD8D92B}" type="presOf" srcId="{C1C1C353-8D17-4CE1-899C-E25D0F337F30}" destId="{BF0B0D3B-D677-467C-BA85-530CF7CAD178}" srcOrd="0" destOrd="0" presId="urn:microsoft.com/office/officeart/2005/8/layout/orgChart1"/>
    <dgm:cxn modelId="{575FE0BC-6A32-49C2-B397-62D8F4D4A375}" srcId="{A71E2735-1932-4973-8E0A-A76EB3324118}" destId="{E4212888-2690-4FA6-AB9E-E1BA03FCE1AF}" srcOrd="3" destOrd="0" parTransId="{3B25673F-DFE5-4A35-8608-A65C8EAC6BA6}" sibTransId="{2D3A889E-4C01-462F-8343-7303FF7FC5A4}"/>
    <dgm:cxn modelId="{BD8D86D2-CF67-4402-961A-07A0DE8222A8}" type="presOf" srcId="{3B25673F-DFE5-4A35-8608-A65C8EAC6BA6}" destId="{A04397CC-7387-4EF8-89D6-3B75365ADB5E}" srcOrd="0" destOrd="0" presId="urn:microsoft.com/office/officeart/2005/8/layout/orgChart1"/>
    <dgm:cxn modelId="{59483F73-9DB6-4AF3-9915-59220F071C35}" srcId="{A71E2735-1932-4973-8E0A-A76EB3324118}" destId="{D022FC61-D5EE-437B-936D-5729342DC12D}" srcOrd="2" destOrd="0" parTransId="{F84FA913-C8AB-47A0-9F1A-F59E8ADAE46D}" sibTransId="{59EB818E-AD20-45DE-916E-48DBF71DA2EF}"/>
    <dgm:cxn modelId="{E300B3AC-561F-4684-A90A-CE45A177FE2E}" type="presOf" srcId="{4021EBF6-0BC3-440D-883B-CF6C275D2585}" destId="{F312E8AC-2FC4-41AB-8C5B-2C0682CCB489}" srcOrd="0" destOrd="0" presId="urn:microsoft.com/office/officeart/2005/8/layout/orgChart1"/>
    <dgm:cxn modelId="{E4FCEB4F-4BC6-43AE-B3EA-63610343FD9E}" srcId="{84579AF0-4408-438F-970E-BE007F0381A1}" destId="{5AC01D43-C4AA-47E4-96F9-3C07FA6B3378}" srcOrd="3" destOrd="0" parTransId="{583D3DCC-9605-41F4-87A5-2AD50272FB03}" sibTransId="{57D52B18-43CE-476C-B8FB-7C2917A45079}"/>
    <dgm:cxn modelId="{D81B9DDE-3581-4037-99E9-813063D4B1F5}" type="presOf" srcId="{1B71587A-3AEB-4039-901D-33B7F55F267A}" destId="{975EBAA2-7F11-4BF0-B0C2-091E2CEAE8E4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9931E81-D1E2-4233-9EDD-09A19594F473}" type="presOf" srcId="{4021EBF6-0BC3-440D-883B-CF6C275D2585}" destId="{F13F5675-3137-4C68-BBE1-F960C369EFBF}" srcOrd="1" destOrd="0" presId="urn:microsoft.com/office/officeart/2005/8/layout/orgChart1"/>
    <dgm:cxn modelId="{7B589A18-2DCB-4257-88FD-861561E3DAAF}" type="presOf" srcId="{D022FC61-D5EE-437B-936D-5729342DC12D}" destId="{8D85B60F-7E8E-4D7D-B836-22859D3E695A}" srcOrd="1" destOrd="0" presId="urn:microsoft.com/office/officeart/2005/8/layout/orgChart1"/>
    <dgm:cxn modelId="{A13DB332-1BA8-410E-8B32-03307A6D355D}" type="presOf" srcId="{583D3DCC-9605-41F4-87A5-2AD50272FB03}" destId="{AFA4A219-7E2D-4174-AED3-E7D1C2733CEE}" srcOrd="0" destOrd="0" presId="urn:microsoft.com/office/officeart/2005/8/layout/orgChart1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95E3087-9D2A-4EB1-B95B-B2D4D8A3ABEF}" type="presOf" srcId="{A71E2735-1932-4973-8E0A-A76EB3324118}" destId="{888393DF-EA29-480A-9204-5B701741CFF0}" srcOrd="1" destOrd="0" presId="urn:microsoft.com/office/officeart/2005/8/layout/orgChart1"/>
    <dgm:cxn modelId="{97FCB7A3-8A88-441D-9708-D70BDD73C2AA}" type="presOf" srcId="{8F456618-DEEA-4F0B-A8E0-3829A49A2EF2}" destId="{C044B065-E4E7-4DB4-A445-C269700475BA}" srcOrd="0" destOrd="0" presId="urn:microsoft.com/office/officeart/2005/8/layout/orgChart1"/>
    <dgm:cxn modelId="{59E6CAD4-A7B1-4048-9A0F-5B99F7750A1E}" srcId="{A71E2735-1932-4973-8E0A-A76EB3324118}" destId="{968143C3-D014-4960-BC2B-2812E5FB6077}" srcOrd="1" destOrd="0" parTransId="{7673D1E4-E428-4D63-A319-201E179BA902}" sibTransId="{80F7E3E0-5F92-422A-92AB-4A55887CBAA8}"/>
    <dgm:cxn modelId="{32A19C55-E932-4434-B8B5-9E64ACBD649F}" srcId="{84579AF0-4408-438F-970E-BE007F0381A1}" destId="{A71E2735-1932-4973-8E0A-A76EB3324118}" srcOrd="2" destOrd="0" parTransId="{755EB2C0-9FF6-427C-962D-2E7D1207B4DD}" sibTransId="{27D4631B-1966-4329-BC1E-9F38D9E73470}"/>
    <dgm:cxn modelId="{6439AAFC-31F3-4529-AC98-C3B5103CB95B}" type="presOf" srcId="{968143C3-D014-4960-BC2B-2812E5FB6077}" destId="{6D2EDD68-7C83-4094-B5C9-99DF6A91B171}" srcOrd="1" destOrd="0" presId="urn:microsoft.com/office/officeart/2005/8/layout/orgChart1"/>
    <dgm:cxn modelId="{6E44EA12-3909-49D9-9AE9-A0AEC5690A6B}" type="presOf" srcId="{5AC01D43-C4AA-47E4-96F9-3C07FA6B3378}" destId="{BB8B5B26-6C63-40BA-B81C-DEADBBF19EE0}" srcOrd="0" destOrd="0" presId="urn:microsoft.com/office/officeart/2005/8/layout/orgChart1"/>
    <dgm:cxn modelId="{9A087802-1594-4DF8-B2A3-E30FE8149360}" srcId="{84579AF0-4408-438F-970E-BE007F0381A1}" destId="{4021EBF6-0BC3-440D-883B-CF6C275D2585}" srcOrd="4" destOrd="0" parTransId="{8F456618-DEEA-4F0B-A8E0-3829A49A2EF2}" sibTransId="{71D3925C-0C90-4504-BFB2-835C99AD5803}"/>
    <dgm:cxn modelId="{CDB97873-04DB-4D81-B64D-17EA8C70645A}" type="presOf" srcId="{A71E2735-1932-4973-8E0A-A76EB3324118}" destId="{97D0414E-2043-491B-95C5-6428092E080E}" srcOrd="0" destOrd="0" presId="urn:microsoft.com/office/officeart/2005/8/layout/orgChart1"/>
    <dgm:cxn modelId="{38C3A0A2-97F9-491B-A160-27C373B886D2}" type="presOf" srcId="{FD1059C4-E305-4E7F-9039-814F393E2660}" destId="{D62A2352-7C72-4774-9C2B-FEA0A5AAE700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4481A612-FBF3-4796-B2F8-D3D82B29CA26}" srcId="{84579AF0-4408-438F-970E-BE007F0381A1}" destId="{46B18BEB-CAA3-452C-AACB-0368E9921609}" srcOrd="1" destOrd="0" parTransId="{FD1059C4-E305-4E7F-9039-814F393E2660}" sibTransId="{D6D319B5-F2F1-415F-9F86-7F49F674FD84}"/>
    <dgm:cxn modelId="{E412DD87-E840-4CE8-8805-21826C214364}" type="presOf" srcId="{7673D1E4-E428-4D63-A319-201E179BA902}" destId="{3936746C-8D3C-410A-AD4A-9889B0CA476E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DA1B2983-AD66-406F-9484-0BD28CCFF6CE}" type="presOf" srcId="{A8EF67FB-442E-4AE6-B366-79AE89D9CD4D}" destId="{A46E2C3C-6090-4ACB-B1D1-ED538F48FFAB}" srcOrd="1" destOrd="0" presId="urn:microsoft.com/office/officeart/2005/8/layout/orgChart1"/>
    <dgm:cxn modelId="{E0B8D4E8-3C59-4BFD-8417-E0C44DCDC882}" type="presOf" srcId="{755EB2C0-9FF6-427C-962D-2E7D1207B4DD}" destId="{104E11AB-F852-4CDE-A579-AE678EE618FD}" srcOrd="0" destOrd="0" presId="urn:microsoft.com/office/officeart/2005/8/layout/orgChart1"/>
    <dgm:cxn modelId="{42E29FED-B098-4F67-B197-5B6687C1E47B}" type="presOf" srcId="{46B18BEB-CAA3-452C-AACB-0368E9921609}" destId="{097872C8-4917-4D51-94E1-30A043C12420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1A64742-7860-4E2C-8889-C20746B747DE}" type="presOf" srcId="{968143C3-D014-4960-BC2B-2812E5FB6077}" destId="{59331A5C-3A56-4073-BA2C-106CED39CD8A}" srcOrd="0" destOrd="0" presId="urn:microsoft.com/office/officeart/2005/8/layout/orgChart1"/>
    <dgm:cxn modelId="{010F5492-F16C-479A-BD25-D7FD63491DF8}" type="presOf" srcId="{E4212888-2690-4FA6-AB9E-E1BA03FCE1AF}" destId="{76395701-BDA0-4DF4-BFFC-7CA3DB8C7FC4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7F695DC2-E3E8-491B-9466-4823B1DAC1EB}" type="presOf" srcId="{46B18BEB-CAA3-452C-AACB-0368E9921609}" destId="{2367BD1A-9738-41C3-9FCB-6E16A9810DB4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62D1DA32-806C-4C9B-BB93-163B9FA43E5C}" type="presOf" srcId="{E4212888-2690-4FA6-AB9E-E1BA03FCE1AF}" destId="{B32AF2D0-33E8-49E1-9F6F-78D0865A2A4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678D2D79-6DC6-4BCD-94D2-92C3EF49D8CA}" type="presParOf" srcId="{C212D9BA-6797-4225-A692-A814A4696490}" destId="{D62A2352-7C72-4774-9C2B-FEA0A5AAE700}" srcOrd="2" destOrd="0" presId="urn:microsoft.com/office/officeart/2005/8/layout/orgChart1"/>
    <dgm:cxn modelId="{D41FE2F2-2250-49BF-A602-ECB173C41047}" type="presParOf" srcId="{C212D9BA-6797-4225-A692-A814A4696490}" destId="{F99AE5D2-2A85-433C-B0A7-6F673F7D126D}" srcOrd="3" destOrd="0" presId="urn:microsoft.com/office/officeart/2005/8/layout/orgChart1"/>
    <dgm:cxn modelId="{4B1A5ECD-B94B-46BF-8080-4BB2257699FD}" type="presParOf" srcId="{F99AE5D2-2A85-433C-B0A7-6F673F7D126D}" destId="{A907E749-697D-4CCF-AE6D-CCD0F2919A31}" srcOrd="0" destOrd="0" presId="urn:microsoft.com/office/officeart/2005/8/layout/orgChart1"/>
    <dgm:cxn modelId="{CF2353B2-14D8-487D-9C51-41DD76D5C606}" type="presParOf" srcId="{A907E749-697D-4CCF-AE6D-CCD0F2919A31}" destId="{2367BD1A-9738-41C3-9FCB-6E16A9810DB4}" srcOrd="0" destOrd="0" presId="urn:microsoft.com/office/officeart/2005/8/layout/orgChart1"/>
    <dgm:cxn modelId="{AE1C4020-2C0B-48BC-B5E6-361A1913B896}" type="presParOf" srcId="{A907E749-697D-4CCF-AE6D-CCD0F2919A31}" destId="{097872C8-4917-4D51-94E1-30A043C12420}" srcOrd="1" destOrd="0" presId="urn:microsoft.com/office/officeart/2005/8/layout/orgChart1"/>
    <dgm:cxn modelId="{2045ACE6-506A-4066-8A58-2A14F4B4FDA9}" type="presParOf" srcId="{F99AE5D2-2A85-433C-B0A7-6F673F7D126D}" destId="{2AF580EB-62EF-4C18-A3B1-345917E374C6}" srcOrd="1" destOrd="0" presId="urn:microsoft.com/office/officeart/2005/8/layout/orgChart1"/>
    <dgm:cxn modelId="{B0667114-FD0E-4D45-A0A7-6F2784C71BAE}" type="presParOf" srcId="{F99AE5D2-2A85-433C-B0A7-6F673F7D126D}" destId="{7E628DBE-1AA8-48F8-8D99-61554D5D080D}" srcOrd="2" destOrd="0" presId="urn:microsoft.com/office/officeart/2005/8/layout/orgChart1"/>
    <dgm:cxn modelId="{D1C56A8E-4DC8-4B2F-8718-A2649D639256}" type="presParOf" srcId="{C212D9BA-6797-4225-A692-A814A4696490}" destId="{104E11AB-F852-4CDE-A579-AE678EE618FD}" srcOrd="4" destOrd="0" presId="urn:microsoft.com/office/officeart/2005/8/layout/orgChart1"/>
    <dgm:cxn modelId="{F7C03947-0C17-41DB-A2D7-2B33EA367C43}" type="presParOf" srcId="{C212D9BA-6797-4225-A692-A814A4696490}" destId="{0D98EB0F-6DBC-494B-BA7B-494F6ABA7DF9}" srcOrd="5" destOrd="0" presId="urn:microsoft.com/office/officeart/2005/8/layout/orgChart1"/>
    <dgm:cxn modelId="{A9456157-D06F-4966-B19E-8E77E3B0DC6B}" type="presParOf" srcId="{0D98EB0F-6DBC-494B-BA7B-494F6ABA7DF9}" destId="{18E46735-7AB7-4D1A-82E7-2C2366CF6D66}" srcOrd="0" destOrd="0" presId="urn:microsoft.com/office/officeart/2005/8/layout/orgChart1"/>
    <dgm:cxn modelId="{444DE9EE-0CB7-47C4-9DA4-6D44EA404FA0}" type="presParOf" srcId="{18E46735-7AB7-4D1A-82E7-2C2366CF6D66}" destId="{97D0414E-2043-491B-95C5-6428092E080E}" srcOrd="0" destOrd="0" presId="urn:microsoft.com/office/officeart/2005/8/layout/orgChart1"/>
    <dgm:cxn modelId="{38F50DCB-BC40-43E3-9AAB-4B800413B596}" type="presParOf" srcId="{18E46735-7AB7-4D1A-82E7-2C2366CF6D66}" destId="{888393DF-EA29-480A-9204-5B701741CFF0}" srcOrd="1" destOrd="0" presId="urn:microsoft.com/office/officeart/2005/8/layout/orgChart1"/>
    <dgm:cxn modelId="{BD19AF2E-2A63-4885-99A0-3F6461372F73}" type="presParOf" srcId="{0D98EB0F-6DBC-494B-BA7B-494F6ABA7DF9}" destId="{2BB2AF52-00C8-4B74-B54B-BF139D7C6FDD}" srcOrd="1" destOrd="0" presId="urn:microsoft.com/office/officeart/2005/8/layout/orgChart1"/>
    <dgm:cxn modelId="{9B149525-A867-44B0-8A1B-917F9996DA21}" type="presParOf" srcId="{2BB2AF52-00C8-4B74-B54B-BF139D7C6FDD}" destId="{9FE778DB-516B-4FDD-9930-0F7B67BD09C4}" srcOrd="0" destOrd="0" presId="urn:microsoft.com/office/officeart/2005/8/layout/orgChart1"/>
    <dgm:cxn modelId="{3B576DD9-D2DC-4F23-B618-02BD9FC70543}" type="presParOf" srcId="{2BB2AF52-00C8-4B74-B54B-BF139D7C6FDD}" destId="{D1B5630A-1414-4A2E-BC8B-F05F1BEB48DD}" srcOrd="1" destOrd="0" presId="urn:microsoft.com/office/officeart/2005/8/layout/orgChart1"/>
    <dgm:cxn modelId="{92F9EAD0-5BFA-4065-985E-426D86066981}" type="presParOf" srcId="{D1B5630A-1414-4A2E-BC8B-F05F1BEB48DD}" destId="{61C186E8-8740-4D58-BB41-124F6E5EFE1D}" srcOrd="0" destOrd="0" presId="urn:microsoft.com/office/officeart/2005/8/layout/orgChart1"/>
    <dgm:cxn modelId="{70A2E634-C2DA-4668-BCA4-DEBEC9D65698}" type="presParOf" srcId="{61C186E8-8740-4D58-BB41-124F6E5EFE1D}" destId="{82766838-1E1C-4551-B391-E5701106A789}" srcOrd="0" destOrd="0" presId="urn:microsoft.com/office/officeart/2005/8/layout/orgChart1"/>
    <dgm:cxn modelId="{8E4A57FE-45B4-43E0-8A27-0BE3DEDF25F5}" type="presParOf" srcId="{61C186E8-8740-4D58-BB41-124F6E5EFE1D}" destId="{A46E2C3C-6090-4ACB-B1D1-ED538F48FFAB}" srcOrd="1" destOrd="0" presId="urn:microsoft.com/office/officeart/2005/8/layout/orgChart1"/>
    <dgm:cxn modelId="{FB7A88C9-F2E4-4CA6-AC23-75C4E076C246}" type="presParOf" srcId="{D1B5630A-1414-4A2E-BC8B-F05F1BEB48DD}" destId="{153730E1-48AB-4AAB-975E-7EDA04A43FF2}" srcOrd="1" destOrd="0" presId="urn:microsoft.com/office/officeart/2005/8/layout/orgChart1"/>
    <dgm:cxn modelId="{A6259605-16EF-4BFB-883E-F56B62611170}" type="presParOf" srcId="{D1B5630A-1414-4A2E-BC8B-F05F1BEB48DD}" destId="{9106E1BA-7F67-45DE-93B3-8D5E6F5A7DF7}" srcOrd="2" destOrd="0" presId="urn:microsoft.com/office/officeart/2005/8/layout/orgChart1"/>
    <dgm:cxn modelId="{8CFD763C-6160-4B11-BD77-D631EF220E50}" type="presParOf" srcId="{2BB2AF52-00C8-4B74-B54B-BF139D7C6FDD}" destId="{3936746C-8D3C-410A-AD4A-9889B0CA476E}" srcOrd="2" destOrd="0" presId="urn:microsoft.com/office/officeart/2005/8/layout/orgChart1"/>
    <dgm:cxn modelId="{7610BFF6-5877-42E9-A34C-FEF712AF9EDA}" type="presParOf" srcId="{2BB2AF52-00C8-4B74-B54B-BF139D7C6FDD}" destId="{A6ED4C4F-9699-4449-88CE-6BBB8E55515E}" srcOrd="3" destOrd="0" presId="urn:microsoft.com/office/officeart/2005/8/layout/orgChart1"/>
    <dgm:cxn modelId="{87505501-873D-46AA-835B-4C7029E927CA}" type="presParOf" srcId="{A6ED4C4F-9699-4449-88CE-6BBB8E55515E}" destId="{607D2F05-7E2C-475F-86FA-16FA676FD8AB}" srcOrd="0" destOrd="0" presId="urn:microsoft.com/office/officeart/2005/8/layout/orgChart1"/>
    <dgm:cxn modelId="{0EF9AD5F-D55F-4416-90B9-D74A215DCADB}" type="presParOf" srcId="{607D2F05-7E2C-475F-86FA-16FA676FD8AB}" destId="{59331A5C-3A56-4073-BA2C-106CED39CD8A}" srcOrd="0" destOrd="0" presId="urn:microsoft.com/office/officeart/2005/8/layout/orgChart1"/>
    <dgm:cxn modelId="{CB72A751-529D-4029-AA29-39127AECBA8A}" type="presParOf" srcId="{607D2F05-7E2C-475F-86FA-16FA676FD8AB}" destId="{6D2EDD68-7C83-4094-B5C9-99DF6A91B171}" srcOrd="1" destOrd="0" presId="urn:microsoft.com/office/officeart/2005/8/layout/orgChart1"/>
    <dgm:cxn modelId="{745A145A-BC4F-4F57-BBDC-CB8367910F76}" type="presParOf" srcId="{A6ED4C4F-9699-4449-88CE-6BBB8E55515E}" destId="{0B3DF077-3A88-430B-84BF-E68090E02570}" srcOrd="1" destOrd="0" presId="urn:microsoft.com/office/officeart/2005/8/layout/orgChart1"/>
    <dgm:cxn modelId="{7E35EF39-6DC6-440E-A36B-217C8AEAA6EA}" type="presParOf" srcId="{A6ED4C4F-9699-4449-88CE-6BBB8E55515E}" destId="{B68CAEB9-DD81-419A-8A75-2D5BCB4CEBA8}" srcOrd="2" destOrd="0" presId="urn:microsoft.com/office/officeart/2005/8/layout/orgChart1"/>
    <dgm:cxn modelId="{75724E92-CED7-4AE0-BE50-4214C4A7411A}" type="presParOf" srcId="{2BB2AF52-00C8-4B74-B54B-BF139D7C6FDD}" destId="{956E8903-EA07-43C8-95C9-BEC1BD595A31}" srcOrd="4" destOrd="0" presId="urn:microsoft.com/office/officeart/2005/8/layout/orgChart1"/>
    <dgm:cxn modelId="{395E2C4F-FF50-46A7-A8F7-956E3B5A04AA}" type="presParOf" srcId="{2BB2AF52-00C8-4B74-B54B-BF139D7C6FDD}" destId="{80350D35-2A05-45A2-A061-71B2C88EE408}" srcOrd="5" destOrd="0" presId="urn:microsoft.com/office/officeart/2005/8/layout/orgChart1"/>
    <dgm:cxn modelId="{103BA6C0-75DB-4439-A6AD-E72FC40F552C}" type="presParOf" srcId="{80350D35-2A05-45A2-A061-71B2C88EE408}" destId="{1DEC8A64-0F1B-4690-8CA6-FD0474FC94ED}" srcOrd="0" destOrd="0" presId="urn:microsoft.com/office/officeart/2005/8/layout/orgChart1"/>
    <dgm:cxn modelId="{CCF0E6D3-B022-4F31-99B7-0168F040F8EE}" type="presParOf" srcId="{1DEC8A64-0F1B-4690-8CA6-FD0474FC94ED}" destId="{31B4B66C-9691-4903-83C9-F56F2939E6F1}" srcOrd="0" destOrd="0" presId="urn:microsoft.com/office/officeart/2005/8/layout/orgChart1"/>
    <dgm:cxn modelId="{534AFA16-F6BE-439F-BC61-A1A0E92C69AE}" type="presParOf" srcId="{1DEC8A64-0F1B-4690-8CA6-FD0474FC94ED}" destId="{8D85B60F-7E8E-4D7D-B836-22859D3E695A}" srcOrd="1" destOrd="0" presId="urn:microsoft.com/office/officeart/2005/8/layout/orgChart1"/>
    <dgm:cxn modelId="{FC5F1A09-3711-4670-8691-DA0BCD720773}" type="presParOf" srcId="{80350D35-2A05-45A2-A061-71B2C88EE408}" destId="{952AC36C-AF63-4592-AD0C-3356A2878592}" srcOrd="1" destOrd="0" presId="urn:microsoft.com/office/officeart/2005/8/layout/orgChart1"/>
    <dgm:cxn modelId="{6608C456-3046-4FED-85FA-4F74C8230F2C}" type="presParOf" srcId="{80350D35-2A05-45A2-A061-71B2C88EE408}" destId="{72E5463D-E28A-436B-B33E-C1364C73B9BE}" srcOrd="2" destOrd="0" presId="urn:microsoft.com/office/officeart/2005/8/layout/orgChart1"/>
    <dgm:cxn modelId="{A5C48FA2-E32B-4BA0-8BF7-CBF6A14E0348}" type="presParOf" srcId="{2BB2AF52-00C8-4B74-B54B-BF139D7C6FDD}" destId="{A04397CC-7387-4EF8-89D6-3B75365ADB5E}" srcOrd="6" destOrd="0" presId="urn:microsoft.com/office/officeart/2005/8/layout/orgChart1"/>
    <dgm:cxn modelId="{FFAE97F4-8E72-4C02-8872-099EEFCD62CB}" type="presParOf" srcId="{2BB2AF52-00C8-4B74-B54B-BF139D7C6FDD}" destId="{D2018DCA-195D-4ACF-BE7A-C9C385EB2E9C}" srcOrd="7" destOrd="0" presId="urn:microsoft.com/office/officeart/2005/8/layout/orgChart1"/>
    <dgm:cxn modelId="{2A957F99-32FA-4DD7-BFC7-59AA7537C36E}" type="presParOf" srcId="{D2018DCA-195D-4ACF-BE7A-C9C385EB2E9C}" destId="{5AA1AE86-542E-4773-B4BE-283AB8B12F7D}" srcOrd="0" destOrd="0" presId="urn:microsoft.com/office/officeart/2005/8/layout/orgChart1"/>
    <dgm:cxn modelId="{D6A48219-F6B2-4B2D-A006-A5943745DB26}" type="presParOf" srcId="{5AA1AE86-542E-4773-B4BE-283AB8B12F7D}" destId="{76395701-BDA0-4DF4-BFFC-7CA3DB8C7FC4}" srcOrd="0" destOrd="0" presId="urn:microsoft.com/office/officeart/2005/8/layout/orgChart1"/>
    <dgm:cxn modelId="{50D800EE-B55A-4C30-A69F-2076D47425FD}" type="presParOf" srcId="{5AA1AE86-542E-4773-B4BE-283AB8B12F7D}" destId="{B32AF2D0-33E8-49E1-9F6F-78D0865A2A43}" srcOrd="1" destOrd="0" presId="urn:microsoft.com/office/officeart/2005/8/layout/orgChart1"/>
    <dgm:cxn modelId="{50104A8F-EAF9-445F-9659-495CC14921D9}" type="presParOf" srcId="{D2018DCA-195D-4ACF-BE7A-C9C385EB2E9C}" destId="{A54B77AE-77BC-4417-9471-CD6203D97975}" srcOrd="1" destOrd="0" presId="urn:microsoft.com/office/officeart/2005/8/layout/orgChart1"/>
    <dgm:cxn modelId="{AB10A0AE-809B-401C-B80B-85C58A8AACE8}" type="presParOf" srcId="{D2018DCA-195D-4ACF-BE7A-C9C385EB2E9C}" destId="{432C06E6-8039-4337-B74D-B746A9121C06}" srcOrd="2" destOrd="0" presId="urn:microsoft.com/office/officeart/2005/8/layout/orgChart1"/>
    <dgm:cxn modelId="{D60CA6E5-7568-4E06-9097-E83E068B80E9}" type="presParOf" srcId="{2BB2AF52-00C8-4B74-B54B-BF139D7C6FDD}" destId="{BF0B0D3B-D677-467C-BA85-530CF7CAD178}" srcOrd="8" destOrd="0" presId="urn:microsoft.com/office/officeart/2005/8/layout/orgChart1"/>
    <dgm:cxn modelId="{0CA54690-AB73-4848-B559-EE1FBF10ECD3}" type="presParOf" srcId="{2BB2AF52-00C8-4B74-B54B-BF139D7C6FDD}" destId="{8DDFAC49-D122-46D6-B5D8-B0990E086DEF}" srcOrd="9" destOrd="0" presId="urn:microsoft.com/office/officeart/2005/8/layout/orgChart1"/>
    <dgm:cxn modelId="{CC12F644-F91B-408B-8D0B-8A6441CD42A6}" type="presParOf" srcId="{8DDFAC49-D122-46D6-B5D8-B0990E086DEF}" destId="{4A3BE4F2-81C1-466B-99B8-0F37EDD07E72}" srcOrd="0" destOrd="0" presId="urn:microsoft.com/office/officeart/2005/8/layout/orgChart1"/>
    <dgm:cxn modelId="{3C6CFDB5-95AC-4111-8D8D-78B3B5DFE6E1}" type="presParOf" srcId="{4A3BE4F2-81C1-466B-99B8-0F37EDD07E72}" destId="{99FD6A0E-6D8E-4F8E-B741-2226BB156506}" srcOrd="0" destOrd="0" presId="urn:microsoft.com/office/officeart/2005/8/layout/orgChart1"/>
    <dgm:cxn modelId="{171F6681-7DBC-4F01-906B-E6128B1EA8F7}" type="presParOf" srcId="{4A3BE4F2-81C1-466B-99B8-0F37EDD07E72}" destId="{975EBAA2-7F11-4BF0-B0C2-091E2CEAE8E4}" srcOrd="1" destOrd="0" presId="urn:microsoft.com/office/officeart/2005/8/layout/orgChart1"/>
    <dgm:cxn modelId="{4A038A9A-F982-42B0-9C68-21E94B8EE2E3}" type="presParOf" srcId="{8DDFAC49-D122-46D6-B5D8-B0990E086DEF}" destId="{9291FD60-38FB-439E-BDBA-9BE57F360B7D}" srcOrd="1" destOrd="0" presId="urn:microsoft.com/office/officeart/2005/8/layout/orgChart1"/>
    <dgm:cxn modelId="{F2B9FCCB-8FF0-400F-972A-C192B011C51F}" type="presParOf" srcId="{8DDFAC49-D122-46D6-B5D8-B0990E086DEF}" destId="{6D8E3D6D-E54F-4204-9315-441ECA276FDD}" srcOrd="2" destOrd="0" presId="urn:microsoft.com/office/officeart/2005/8/layout/orgChart1"/>
    <dgm:cxn modelId="{299FEB7F-3CD5-41C4-B242-B0F8ED4B088A}" type="presParOf" srcId="{0D98EB0F-6DBC-494B-BA7B-494F6ABA7DF9}" destId="{97DCA951-AD69-4997-B9E9-24BB3CB39BA5}" srcOrd="2" destOrd="0" presId="urn:microsoft.com/office/officeart/2005/8/layout/orgChart1"/>
    <dgm:cxn modelId="{37B51B32-B235-45F9-A193-E50E8F52E80C}" type="presParOf" srcId="{C212D9BA-6797-4225-A692-A814A4696490}" destId="{AFA4A219-7E2D-4174-AED3-E7D1C2733CEE}" srcOrd="6" destOrd="0" presId="urn:microsoft.com/office/officeart/2005/8/layout/orgChart1"/>
    <dgm:cxn modelId="{3A308C36-0447-46DB-A310-761BD295BB50}" type="presParOf" srcId="{C212D9BA-6797-4225-A692-A814A4696490}" destId="{6D437186-35C8-45EA-B5B6-5BCCDE27D704}" srcOrd="7" destOrd="0" presId="urn:microsoft.com/office/officeart/2005/8/layout/orgChart1"/>
    <dgm:cxn modelId="{B03F8E00-AB38-494D-A847-9A26BC1D631D}" type="presParOf" srcId="{6D437186-35C8-45EA-B5B6-5BCCDE27D704}" destId="{9144AA0E-4159-47C7-878D-2130443D5232}" srcOrd="0" destOrd="0" presId="urn:microsoft.com/office/officeart/2005/8/layout/orgChart1"/>
    <dgm:cxn modelId="{5CD625B3-0A9A-4EC7-80AA-CEC7934E55E1}" type="presParOf" srcId="{9144AA0E-4159-47C7-878D-2130443D5232}" destId="{BB8B5B26-6C63-40BA-B81C-DEADBBF19EE0}" srcOrd="0" destOrd="0" presId="urn:microsoft.com/office/officeart/2005/8/layout/orgChart1"/>
    <dgm:cxn modelId="{86FCE51C-4120-47BA-8FA0-C0204B52E3C5}" type="presParOf" srcId="{9144AA0E-4159-47C7-878D-2130443D5232}" destId="{B1767043-7ACA-49AF-A5FA-7C6520CF2EF4}" srcOrd="1" destOrd="0" presId="urn:microsoft.com/office/officeart/2005/8/layout/orgChart1"/>
    <dgm:cxn modelId="{2A87B274-3F30-40DE-B7EB-5E75FB715583}" type="presParOf" srcId="{6D437186-35C8-45EA-B5B6-5BCCDE27D704}" destId="{3365FCD2-3520-40E5-A204-1A243799CD30}" srcOrd="1" destOrd="0" presId="urn:microsoft.com/office/officeart/2005/8/layout/orgChart1"/>
    <dgm:cxn modelId="{543C0283-A26C-4E5A-8183-2469A74FF6A1}" type="presParOf" srcId="{6D437186-35C8-45EA-B5B6-5BCCDE27D704}" destId="{84A9AD40-EF6F-49B7-9901-E154ED357818}" srcOrd="2" destOrd="0" presId="urn:microsoft.com/office/officeart/2005/8/layout/orgChart1"/>
    <dgm:cxn modelId="{9B4813C5-AB62-4B3B-8525-45A3854D1DF1}" type="presParOf" srcId="{C212D9BA-6797-4225-A692-A814A4696490}" destId="{C044B065-E4E7-4DB4-A445-C269700475BA}" srcOrd="8" destOrd="0" presId="urn:microsoft.com/office/officeart/2005/8/layout/orgChart1"/>
    <dgm:cxn modelId="{DA03ECA8-A655-4E37-9469-38E6E2E43E88}" type="presParOf" srcId="{C212D9BA-6797-4225-A692-A814A4696490}" destId="{41E7CBB3-1CC1-45DC-A76E-012DEFD27A48}" srcOrd="9" destOrd="0" presId="urn:microsoft.com/office/officeart/2005/8/layout/orgChart1"/>
    <dgm:cxn modelId="{AC550A69-B56C-4979-B1BF-D80FFE99C132}" type="presParOf" srcId="{41E7CBB3-1CC1-45DC-A76E-012DEFD27A48}" destId="{4905B0AE-D73B-419D-AA00-4FC5D0A6BDFD}" srcOrd="0" destOrd="0" presId="urn:microsoft.com/office/officeart/2005/8/layout/orgChart1"/>
    <dgm:cxn modelId="{BCD27A4D-3E61-4467-A428-EF883D142BB9}" type="presParOf" srcId="{4905B0AE-D73B-419D-AA00-4FC5D0A6BDFD}" destId="{F312E8AC-2FC4-41AB-8C5B-2C0682CCB489}" srcOrd="0" destOrd="0" presId="urn:microsoft.com/office/officeart/2005/8/layout/orgChart1"/>
    <dgm:cxn modelId="{F45DF0F5-A906-4C1F-8E8E-23B0249B60B1}" type="presParOf" srcId="{4905B0AE-D73B-419D-AA00-4FC5D0A6BDFD}" destId="{F13F5675-3137-4C68-BBE1-F960C369EFBF}" srcOrd="1" destOrd="0" presId="urn:microsoft.com/office/officeart/2005/8/layout/orgChart1"/>
    <dgm:cxn modelId="{F1AA15CB-C868-4FDD-9AE2-EAFF22F6AFD0}" type="presParOf" srcId="{41E7CBB3-1CC1-45DC-A76E-012DEFD27A48}" destId="{3FD0E3A3-3B93-461E-A692-496A8A2F09AF}" srcOrd="1" destOrd="0" presId="urn:microsoft.com/office/officeart/2005/8/layout/orgChart1"/>
    <dgm:cxn modelId="{0A9EEB4D-089F-4492-ABF0-6F25B43B2D02}" type="presParOf" srcId="{41E7CBB3-1CC1-45DC-A76E-012DEFD27A48}" destId="{C7913D43-6B07-4ECD-9513-D916665C084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Religiosos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3756" custScaleY="89271" custLinFactNeighborX="-6" custLinFactNeighborY="-15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73604" custLinFactNeighborY="10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73604" custLinFactNeighborY="10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Maestra(o)</a:t>
          </a: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6939" custScaleY="132984" custLinFactNeighborY="-5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04145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04145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80" y="1953938"/>
          <a:ext cx="138097" cy="340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692"/>
              </a:lnTo>
              <a:lnTo>
                <a:pt x="138097" y="34066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2282" y="1953938"/>
          <a:ext cx="138097" cy="3406692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3406692"/>
              </a:lnTo>
              <a:lnTo>
                <a:pt x="0" y="34066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80" y="1953938"/>
          <a:ext cx="138097" cy="2709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953"/>
              </a:lnTo>
              <a:lnTo>
                <a:pt x="138097" y="2709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2282" y="1953938"/>
          <a:ext cx="138097" cy="2709953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709953"/>
              </a:lnTo>
              <a:lnTo>
                <a:pt x="0" y="2709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80" y="1953938"/>
          <a:ext cx="138097" cy="2027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379"/>
              </a:lnTo>
              <a:lnTo>
                <a:pt x="138097" y="20273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2282" y="1953938"/>
          <a:ext cx="138097" cy="202737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027379"/>
              </a:lnTo>
              <a:lnTo>
                <a:pt x="0" y="20273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80" y="1953938"/>
          <a:ext cx="138097" cy="133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640"/>
              </a:lnTo>
              <a:lnTo>
                <a:pt x="138097" y="13306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2282" y="1953938"/>
          <a:ext cx="138097" cy="1330640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1330640"/>
              </a:lnTo>
              <a:lnTo>
                <a:pt x="0" y="13306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80" y="1953938"/>
          <a:ext cx="138097" cy="61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49"/>
              </a:lnTo>
              <a:lnTo>
                <a:pt x="138097" y="6197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2282" y="1953938"/>
          <a:ext cx="138097" cy="61974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619749"/>
              </a:lnTo>
              <a:lnTo>
                <a:pt x="0" y="6197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952866"/>
          <a:ext cx="91440" cy="37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430382" y="56110"/>
          <a:ext cx="1979995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Desarrollo Social</a:t>
          </a:r>
        </a:p>
      </dsp:txBody>
      <dsp:txXfrm>
        <a:off x="2430382" y="56110"/>
        <a:ext cx="1979995" cy="896755"/>
      </dsp:txXfrm>
    </dsp:sp>
    <dsp:sp modelId="{A122AB98-6AEB-4224-8BB5-6741593B0990}">
      <dsp:nvSpPr>
        <dsp:cNvPr id="0" name=""/>
        <dsp:cNvSpPr/>
      </dsp:nvSpPr>
      <dsp:spPr>
        <a:xfrm>
          <a:off x="2628380" y="1327228"/>
          <a:ext cx="1583998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 Bienestar Social</a:t>
          </a:r>
        </a:p>
      </dsp:txBody>
      <dsp:txXfrm>
        <a:off x="2628380" y="1327228"/>
        <a:ext cx="1583998" cy="626710"/>
      </dsp:txXfrm>
    </dsp:sp>
    <dsp:sp modelId="{737D0D25-FC07-439A-811C-4436C0FDD776}">
      <dsp:nvSpPr>
        <dsp:cNvPr id="0" name=""/>
        <dsp:cNvSpPr/>
      </dsp:nvSpPr>
      <dsp:spPr>
        <a:xfrm>
          <a:off x="105604" y="230425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Socia</a:t>
          </a:r>
        </a:p>
      </dsp:txBody>
      <dsp:txXfrm>
        <a:off x="105604" y="2304257"/>
        <a:ext cx="3176678" cy="538861"/>
      </dsp:txXfrm>
    </dsp:sp>
    <dsp:sp modelId="{5927BD05-D1F1-4524-A4B2-ACDFB02C8A25}">
      <dsp:nvSpPr>
        <dsp:cNvPr id="0" name=""/>
        <dsp:cNvSpPr/>
      </dsp:nvSpPr>
      <dsp:spPr>
        <a:xfrm>
          <a:off x="3558477" y="230425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2304257"/>
        <a:ext cx="3176678" cy="538861"/>
      </dsp:txXfrm>
    </dsp:sp>
    <dsp:sp modelId="{57E07DF7-CE51-443E-BC95-964C680B7368}">
      <dsp:nvSpPr>
        <dsp:cNvPr id="0" name=""/>
        <dsp:cNvSpPr/>
      </dsp:nvSpPr>
      <dsp:spPr>
        <a:xfrm>
          <a:off x="105604" y="301514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sp:txBody>
      <dsp:txXfrm>
        <a:off x="105604" y="3015148"/>
        <a:ext cx="3176678" cy="538861"/>
      </dsp:txXfrm>
    </dsp:sp>
    <dsp:sp modelId="{771E9286-B055-4092-8238-783CCE0A6D8E}">
      <dsp:nvSpPr>
        <dsp:cNvPr id="0" name=""/>
        <dsp:cNvSpPr/>
      </dsp:nvSpPr>
      <dsp:spPr>
        <a:xfrm>
          <a:off x="3558477" y="301514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3015148"/>
        <a:ext cx="3176678" cy="538861"/>
      </dsp:txXfrm>
    </dsp:sp>
    <dsp:sp modelId="{3CE931B2-A068-4F2F-9DD6-EAEA6CC5BA29}">
      <dsp:nvSpPr>
        <dsp:cNvPr id="0" name=""/>
        <dsp:cNvSpPr/>
      </dsp:nvSpPr>
      <dsp:spPr>
        <a:xfrm>
          <a:off x="105604" y="371188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5604" y="3711887"/>
        <a:ext cx="3176678" cy="538861"/>
      </dsp:txXfrm>
    </dsp:sp>
    <dsp:sp modelId="{AFA9A362-FDDF-4280-AC14-8BD725FC1AAD}">
      <dsp:nvSpPr>
        <dsp:cNvPr id="0" name=""/>
        <dsp:cNvSpPr/>
      </dsp:nvSpPr>
      <dsp:spPr>
        <a:xfrm>
          <a:off x="3558477" y="371188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sp:txBody>
      <dsp:txXfrm>
        <a:off x="3558477" y="3711887"/>
        <a:ext cx="3176678" cy="538861"/>
      </dsp:txXfrm>
    </dsp:sp>
    <dsp:sp modelId="{3D5A9447-68AD-484A-8DF0-AA6BD3EED4D1}">
      <dsp:nvSpPr>
        <dsp:cNvPr id="0" name=""/>
        <dsp:cNvSpPr/>
      </dsp:nvSpPr>
      <dsp:spPr>
        <a:xfrm>
          <a:off x="105604" y="439446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sp:txBody>
      <dsp:txXfrm>
        <a:off x="105604" y="4394461"/>
        <a:ext cx="3176678" cy="538861"/>
      </dsp:txXfrm>
    </dsp:sp>
    <dsp:sp modelId="{41340268-AE5E-4F9C-B101-F27DB87DAA86}">
      <dsp:nvSpPr>
        <dsp:cNvPr id="0" name=""/>
        <dsp:cNvSpPr/>
      </dsp:nvSpPr>
      <dsp:spPr>
        <a:xfrm>
          <a:off x="3558477" y="439446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4394461"/>
        <a:ext cx="3176678" cy="538861"/>
      </dsp:txXfrm>
    </dsp:sp>
    <dsp:sp modelId="{76781323-3E25-470E-B823-5C7B8366FAC2}">
      <dsp:nvSpPr>
        <dsp:cNvPr id="0" name=""/>
        <dsp:cNvSpPr/>
      </dsp:nvSpPr>
      <dsp:spPr>
        <a:xfrm>
          <a:off x="105604" y="509120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sp:txBody>
      <dsp:txXfrm>
        <a:off x="105604" y="5091200"/>
        <a:ext cx="3176678" cy="538861"/>
      </dsp:txXfrm>
    </dsp:sp>
    <dsp:sp modelId="{82164179-93F5-4919-A00D-D86B09D4B625}">
      <dsp:nvSpPr>
        <dsp:cNvPr id="0" name=""/>
        <dsp:cNvSpPr/>
      </dsp:nvSpPr>
      <dsp:spPr>
        <a:xfrm>
          <a:off x="3558477" y="509120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558477" y="5091200"/>
        <a:ext cx="3176678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621555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621555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24293" y="73558"/>
          <a:ext cx="2880005" cy="1547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224293" y="73558"/>
        <a:ext cx="2880005" cy="1547996"/>
      </dsp:txXfrm>
    </dsp:sp>
    <dsp:sp modelId="{561035FD-A036-45F3-8768-74A8DEB66B75}">
      <dsp:nvSpPr>
        <dsp:cNvPr id="0" name=""/>
        <dsp:cNvSpPr/>
      </dsp:nvSpPr>
      <dsp:spPr>
        <a:xfrm>
          <a:off x="0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0" y="2592780"/>
        <a:ext cx="2300067" cy="1260006"/>
      </dsp:txXfrm>
    </dsp:sp>
    <dsp:sp modelId="{88F7E2BC-39DC-4929-872F-592E1E6CDBE2}">
      <dsp:nvSpPr>
        <dsp:cNvPr id="0" name=""/>
        <dsp:cNvSpPr/>
      </dsp:nvSpPr>
      <dsp:spPr>
        <a:xfrm>
          <a:off x="3025595" y="2592780"/>
          <a:ext cx="2300067" cy="1260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j-lt"/>
          </a:endParaRPr>
        </a:p>
      </dsp:txBody>
      <dsp:txXfrm>
        <a:off x="3025595" y="2592780"/>
        <a:ext cx="2300067" cy="12600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16EA6-63C8-4E83-B60B-5B278D4A86DB}">
      <dsp:nvSpPr>
        <dsp:cNvPr id="0" name=""/>
        <dsp:cNvSpPr/>
      </dsp:nvSpPr>
      <dsp:spPr>
        <a:xfrm>
          <a:off x="5106935" y="1068433"/>
          <a:ext cx="329853" cy="605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803"/>
              </a:lnTo>
              <a:lnTo>
                <a:pt x="329853" y="605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555B4-37E3-41E0-B3C7-A49F05789441}">
      <dsp:nvSpPr>
        <dsp:cNvPr id="0" name=""/>
        <dsp:cNvSpPr/>
      </dsp:nvSpPr>
      <dsp:spPr>
        <a:xfrm>
          <a:off x="4840378" y="1068433"/>
          <a:ext cx="266557" cy="605803"/>
        </a:xfrm>
        <a:custGeom>
          <a:avLst/>
          <a:gdLst/>
          <a:ahLst/>
          <a:cxnLst/>
          <a:rect l="0" t="0" r="0" b="0"/>
          <a:pathLst>
            <a:path>
              <a:moveTo>
                <a:pt x="266557" y="0"/>
              </a:moveTo>
              <a:lnTo>
                <a:pt x="266557" y="605803"/>
              </a:lnTo>
              <a:lnTo>
                <a:pt x="0" y="605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06935" y="1068433"/>
          <a:ext cx="2093154" cy="139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725"/>
              </a:lnTo>
              <a:lnTo>
                <a:pt x="2093154" y="1210725"/>
              </a:lnTo>
              <a:lnTo>
                <a:pt x="2093154" y="1392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61215" y="1068433"/>
          <a:ext cx="91440" cy="1392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2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0357" y="4392492"/>
          <a:ext cx="3476521" cy="39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5"/>
              </a:lnTo>
              <a:lnTo>
                <a:pt x="3476521" y="208545"/>
              </a:lnTo>
              <a:lnTo>
                <a:pt x="3476521" y="3901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0357" y="4392492"/>
          <a:ext cx="1269593" cy="39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5"/>
              </a:lnTo>
              <a:lnTo>
                <a:pt x="1269593" y="208545"/>
              </a:lnTo>
              <a:lnTo>
                <a:pt x="1269593" y="3901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164090" y="4392492"/>
          <a:ext cx="896267" cy="390182"/>
        </a:xfrm>
        <a:custGeom>
          <a:avLst/>
          <a:gdLst/>
          <a:ahLst/>
          <a:cxnLst/>
          <a:rect l="0" t="0" r="0" b="0"/>
          <a:pathLst>
            <a:path>
              <a:moveTo>
                <a:pt x="896267" y="0"/>
              </a:moveTo>
              <a:lnTo>
                <a:pt x="896267" y="208545"/>
              </a:lnTo>
              <a:lnTo>
                <a:pt x="0" y="208545"/>
              </a:lnTo>
              <a:lnTo>
                <a:pt x="0" y="3901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36004" y="4392492"/>
          <a:ext cx="3124353" cy="390182"/>
        </a:xfrm>
        <a:custGeom>
          <a:avLst/>
          <a:gdLst/>
          <a:ahLst/>
          <a:cxnLst/>
          <a:rect l="0" t="0" r="0" b="0"/>
          <a:pathLst>
            <a:path>
              <a:moveTo>
                <a:pt x="3124353" y="0"/>
              </a:moveTo>
              <a:lnTo>
                <a:pt x="3124353" y="208545"/>
              </a:lnTo>
              <a:lnTo>
                <a:pt x="0" y="208545"/>
              </a:lnTo>
              <a:lnTo>
                <a:pt x="0" y="3901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13780" y="3230887"/>
          <a:ext cx="1046577" cy="42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51"/>
              </a:lnTo>
              <a:lnTo>
                <a:pt x="1046577" y="246551"/>
              </a:lnTo>
              <a:lnTo>
                <a:pt x="1046577" y="4281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1967203" y="3230887"/>
          <a:ext cx="1046577" cy="428188"/>
        </a:xfrm>
        <a:custGeom>
          <a:avLst/>
          <a:gdLst/>
          <a:ahLst/>
          <a:cxnLst/>
          <a:rect l="0" t="0" r="0" b="0"/>
          <a:pathLst>
            <a:path>
              <a:moveTo>
                <a:pt x="1046577" y="0"/>
              </a:moveTo>
              <a:lnTo>
                <a:pt x="1046577" y="246551"/>
              </a:lnTo>
              <a:lnTo>
                <a:pt x="0" y="246551"/>
              </a:lnTo>
              <a:lnTo>
                <a:pt x="0" y="4281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13780" y="1068433"/>
          <a:ext cx="2093154" cy="1392362"/>
        </a:xfrm>
        <a:custGeom>
          <a:avLst/>
          <a:gdLst/>
          <a:ahLst/>
          <a:cxnLst/>
          <a:rect l="0" t="0" r="0" b="0"/>
          <a:pathLst>
            <a:path>
              <a:moveTo>
                <a:pt x="2093154" y="0"/>
              </a:moveTo>
              <a:lnTo>
                <a:pt x="2093154" y="1210725"/>
              </a:lnTo>
              <a:lnTo>
                <a:pt x="0" y="1210725"/>
              </a:lnTo>
              <a:lnTo>
                <a:pt x="0" y="1392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152932" y="114707"/>
          <a:ext cx="1908005" cy="953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52932" y="114707"/>
        <a:ext cx="1908005" cy="953725"/>
      </dsp:txXfrm>
    </dsp:sp>
    <dsp:sp modelId="{CA39CFAE-E2EA-4986-836A-5B47C17F74E9}">
      <dsp:nvSpPr>
        <dsp:cNvPr id="0" name=""/>
        <dsp:cNvSpPr/>
      </dsp:nvSpPr>
      <dsp:spPr>
        <a:xfrm>
          <a:off x="2148840" y="2460796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48840" y="2460796"/>
        <a:ext cx="1729879" cy="770090"/>
      </dsp:txXfrm>
    </dsp:sp>
    <dsp:sp modelId="{36D6C405-7143-4411-93B1-9BF8A1404A77}">
      <dsp:nvSpPr>
        <dsp:cNvPr id="0" name=""/>
        <dsp:cNvSpPr/>
      </dsp:nvSpPr>
      <dsp:spPr>
        <a:xfrm>
          <a:off x="1102263" y="3659075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Mesas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Directivas </a:t>
          </a:r>
        </a:p>
      </dsp:txBody>
      <dsp:txXfrm>
        <a:off x="1102263" y="3659075"/>
        <a:ext cx="1729879" cy="733417"/>
      </dsp:txXfrm>
    </dsp:sp>
    <dsp:sp modelId="{396AEBBD-1CC6-4A03-A15C-CD42339B9B61}">
      <dsp:nvSpPr>
        <dsp:cNvPr id="0" name=""/>
        <dsp:cNvSpPr/>
      </dsp:nvSpPr>
      <dsp:spPr>
        <a:xfrm>
          <a:off x="3195418" y="3659075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5418" y="3659075"/>
        <a:ext cx="1729879" cy="733417"/>
      </dsp:txXfrm>
    </dsp:sp>
    <dsp:sp modelId="{314F7969-4745-4BE7-95BD-C80A55C847E4}">
      <dsp:nvSpPr>
        <dsp:cNvPr id="0" name=""/>
        <dsp:cNvSpPr/>
      </dsp:nvSpPr>
      <dsp:spPr>
        <a:xfrm>
          <a:off x="1" y="4782674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" y="4782674"/>
        <a:ext cx="1872006" cy="833949"/>
      </dsp:txXfrm>
    </dsp:sp>
    <dsp:sp modelId="{7D0E3248-8136-422E-96CE-B4E619B7AD1F}">
      <dsp:nvSpPr>
        <dsp:cNvPr id="0" name=""/>
        <dsp:cNvSpPr/>
      </dsp:nvSpPr>
      <dsp:spPr>
        <a:xfrm>
          <a:off x="2228086" y="4782674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8086" y="4782674"/>
        <a:ext cx="1872006" cy="833949"/>
      </dsp:txXfrm>
    </dsp:sp>
    <dsp:sp modelId="{44332F28-5843-41B1-8A1F-F7C3356A9A5B}">
      <dsp:nvSpPr>
        <dsp:cNvPr id="0" name=""/>
        <dsp:cNvSpPr/>
      </dsp:nvSpPr>
      <dsp:spPr>
        <a:xfrm>
          <a:off x="4393947" y="4782674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3947" y="4782674"/>
        <a:ext cx="1872006" cy="833949"/>
      </dsp:txXfrm>
    </dsp:sp>
    <dsp:sp modelId="{B5CC304E-3A9B-4E09-8205-8E4A15DE77D7}">
      <dsp:nvSpPr>
        <dsp:cNvPr id="0" name=""/>
        <dsp:cNvSpPr/>
      </dsp:nvSpPr>
      <dsp:spPr>
        <a:xfrm>
          <a:off x="6600876" y="4782674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600876" y="4782674"/>
        <a:ext cx="1872006" cy="833949"/>
      </dsp:txXfrm>
    </dsp:sp>
    <dsp:sp modelId="{87A33439-9464-482F-9CBB-BF6797F17F38}">
      <dsp:nvSpPr>
        <dsp:cNvPr id="0" name=""/>
        <dsp:cNvSpPr/>
      </dsp:nvSpPr>
      <dsp:spPr>
        <a:xfrm>
          <a:off x="4241995" y="2460796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Proyectos Estratégicos</a:t>
          </a:r>
        </a:p>
      </dsp:txBody>
      <dsp:txXfrm>
        <a:off x="4241995" y="2460796"/>
        <a:ext cx="1729879" cy="770090"/>
      </dsp:txXfrm>
    </dsp:sp>
    <dsp:sp modelId="{C75CA2CC-97C6-4D10-BD69-D21A2D512436}">
      <dsp:nvSpPr>
        <dsp:cNvPr id="0" name=""/>
        <dsp:cNvSpPr/>
      </dsp:nvSpPr>
      <dsp:spPr>
        <a:xfrm>
          <a:off x="6335149" y="2460796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35149" y="2460796"/>
        <a:ext cx="1729879" cy="770090"/>
      </dsp:txXfrm>
    </dsp:sp>
    <dsp:sp modelId="{70949A95-F512-44A2-AE4C-A62E3DFE5CAC}">
      <dsp:nvSpPr>
        <dsp:cNvPr id="0" name=""/>
        <dsp:cNvSpPr/>
      </dsp:nvSpPr>
      <dsp:spPr>
        <a:xfrm>
          <a:off x="3220380" y="1260238"/>
          <a:ext cx="1619997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220380" y="1260238"/>
        <a:ext cx="1619997" cy="827998"/>
      </dsp:txXfrm>
    </dsp:sp>
    <dsp:sp modelId="{075B6700-4287-47DB-BE2F-120ACA60CED3}">
      <dsp:nvSpPr>
        <dsp:cNvPr id="0" name=""/>
        <dsp:cNvSpPr/>
      </dsp:nvSpPr>
      <dsp:spPr>
        <a:xfrm>
          <a:off x="5436788" y="1260238"/>
          <a:ext cx="1619997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de Atención y Vinculación 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436788" y="1260238"/>
        <a:ext cx="1619997" cy="8279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26779"/>
          <a:ext cx="1341449" cy="88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450"/>
              </a:lnTo>
              <a:lnTo>
                <a:pt x="1341449" y="629450"/>
              </a:lnTo>
              <a:lnTo>
                <a:pt x="1341449" y="8836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26779"/>
          <a:ext cx="1341449" cy="883631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629450"/>
              </a:lnTo>
              <a:lnTo>
                <a:pt x="0" y="629450"/>
              </a:lnTo>
              <a:lnTo>
                <a:pt x="0" y="8836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80275" y="178777"/>
          <a:ext cx="2699989" cy="15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1080275" y="178777"/>
        <a:ext cx="2699989" cy="1548002"/>
      </dsp:txXfrm>
    </dsp:sp>
    <dsp:sp modelId="{47F8C3F9-7577-4F66-8B90-0354FF56349B}">
      <dsp:nvSpPr>
        <dsp:cNvPr id="0" name=""/>
        <dsp:cNvSpPr/>
      </dsp:nvSpPr>
      <dsp:spPr>
        <a:xfrm>
          <a:off x="1553" y="2610411"/>
          <a:ext cx="2174535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610411"/>
        <a:ext cx="2174535" cy="1151999"/>
      </dsp:txXfrm>
    </dsp:sp>
    <dsp:sp modelId="{B55D28C6-03A1-4842-B3A7-C722CB61DC66}">
      <dsp:nvSpPr>
        <dsp:cNvPr id="0" name=""/>
        <dsp:cNvSpPr/>
      </dsp:nvSpPr>
      <dsp:spPr>
        <a:xfrm>
          <a:off x="2684451" y="2610411"/>
          <a:ext cx="2174535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610411"/>
        <a:ext cx="2174535" cy="11519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687576"/>
          <a:ext cx="1231319" cy="97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762"/>
              </a:lnTo>
              <a:lnTo>
                <a:pt x="1231319" y="740762"/>
              </a:lnTo>
              <a:lnTo>
                <a:pt x="1231319" y="972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687576"/>
          <a:ext cx="1231319" cy="972230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740762"/>
              </a:lnTo>
              <a:lnTo>
                <a:pt x="0" y="740762"/>
              </a:lnTo>
              <a:lnTo>
                <a:pt x="0" y="972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2251" y="211572"/>
          <a:ext cx="2699993" cy="147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Proyectos Estratégicos</a:t>
          </a:r>
        </a:p>
      </dsp:txBody>
      <dsp:txXfrm>
        <a:off x="882251" y="211572"/>
        <a:ext cx="2699993" cy="1476003"/>
      </dsp:txXfrm>
    </dsp:sp>
    <dsp:sp modelId="{745C10B2-B697-40FF-819A-84ACADD2D7D8}">
      <dsp:nvSpPr>
        <dsp:cNvPr id="0" name=""/>
        <dsp:cNvSpPr/>
      </dsp:nvSpPr>
      <dsp:spPr>
        <a:xfrm>
          <a:off x="1076" y="2659806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1076" y="2659806"/>
        <a:ext cx="1999704" cy="1007997"/>
      </dsp:txXfrm>
    </dsp:sp>
    <dsp:sp modelId="{A90AF1C4-E96D-4B4F-A610-9E08A19866C1}">
      <dsp:nvSpPr>
        <dsp:cNvPr id="0" name=""/>
        <dsp:cNvSpPr/>
      </dsp:nvSpPr>
      <dsp:spPr>
        <a:xfrm>
          <a:off x="2463715" y="2659806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Informática</a:t>
          </a:r>
        </a:p>
      </dsp:txBody>
      <dsp:txXfrm>
        <a:off x="2463715" y="2659806"/>
        <a:ext cx="1999704" cy="1007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700772" y="951"/>
          <a:ext cx="2375993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</a:t>
          </a:r>
        </a:p>
      </dsp:txBody>
      <dsp:txXfrm>
        <a:off x="1700772" y="951"/>
        <a:ext cx="2375993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AE7F-1F32-442C-94D9-A31C78522BA7}">
      <dsp:nvSpPr>
        <dsp:cNvPr id="0" name=""/>
        <dsp:cNvSpPr/>
      </dsp:nvSpPr>
      <dsp:spPr>
        <a:xfrm>
          <a:off x="3872357" y="1250102"/>
          <a:ext cx="339194" cy="695510"/>
        </a:xfrm>
        <a:custGeom>
          <a:avLst/>
          <a:gdLst/>
          <a:ahLst/>
          <a:cxnLst/>
          <a:rect l="0" t="0" r="0" b="0"/>
          <a:pathLst>
            <a:path>
              <a:moveTo>
                <a:pt x="339194" y="0"/>
              </a:moveTo>
              <a:lnTo>
                <a:pt x="339194" y="695510"/>
              </a:lnTo>
              <a:lnTo>
                <a:pt x="0" y="6955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CD16-46F3-479C-8777-A3B0A116D4A8}">
      <dsp:nvSpPr>
        <dsp:cNvPr id="0" name=""/>
        <dsp:cNvSpPr/>
      </dsp:nvSpPr>
      <dsp:spPr>
        <a:xfrm>
          <a:off x="4211551" y="1250102"/>
          <a:ext cx="3333469" cy="144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76"/>
              </a:lnTo>
              <a:lnTo>
                <a:pt x="3333469" y="1289976"/>
              </a:lnTo>
              <a:lnTo>
                <a:pt x="3333469" y="1442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FF216-8565-4BCC-BA6A-0F04397729B8}">
      <dsp:nvSpPr>
        <dsp:cNvPr id="0" name=""/>
        <dsp:cNvSpPr/>
      </dsp:nvSpPr>
      <dsp:spPr>
        <a:xfrm>
          <a:off x="4211551" y="1250102"/>
          <a:ext cx="1135770" cy="144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76"/>
              </a:lnTo>
              <a:lnTo>
                <a:pt x="1135770" y="1289976"/>
              </a:lnTo>
              <a:lnTo>
                <a:pt x="1135770" y="1442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074A9-5A78-4D83-80AC-AC35ACE55A82}">
      <dsp:nvSpPr>
        <dsp:cNvPr id="0" name=""/>
        <dsp:cNvSpPr/>
      </dsp:nvSpPr>
      <dsp:spPr>
        <a:xfrm>
          <a:off x="3118084" y="1250102"/>
          <a:ext cx="1093467" cy="1442720"/>
        </a:xfrm>
        <a:custGeom>
          <a:avLst/>
          <a:gdLst/>
          <a:ahLst/>
          <a:cxnLst/>
          <a:rect l="0" t="0" r="0" b="0"/>
          <a:pathLst>
            <a:path>
              <a:moveTo>
                <a:pt x="1093467" y="0"/>
              </a:moveTo>
              <a:lnTo>
                <a:pt x="1093467" y="1289976"/>
              </a:lnTo>
              <a:lnTo>
                <a:pt x="0" y="1289976"/>
              </a:lnTo>
              <a:lnTo>
                <a:pt x="0" y="1442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3FE55-0BAB-4365-9E27-4026C330FB45}">
      <dsp:nvSpPr>
        <dsp:cNvPr id="0" name=""/>
        <dsp:cNvSpPr/>
      </dsp:nvSpPr>
      <dsp:spPr>
        <a:xfrm>
          <a:off x="951922" y="1250102"/>
          <a:ext cx="3259628" cy="1442720"/>
        </a:xfrm>
        <a:custGeom>
          <a:avLst/>
          <a:gdLst/>
          <a:ahLst/>
          <a:cxnLst/>
          <a:rect l="0" t="0" r="0" b="0"/>
          <a:pathLst>
            <a:path>
              <a:moveTo>
                <a:pt x="3259628" y="0"/>
              </a:moveTo>
              <a:lnTo>
                <a:pt x="3259628" y="1289976"/>
              </a:lnTo>
              <a:lnTo>
                <a:pt x="0" y="1289976"/>
              </a:lnTo>
              <a:lnTo>
                <a:pt x="0" y="1442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3102562" y="134101"/>
          <a:ext cx="2217978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3102562" y="134101"/>
        <a:ext cx="2217978" cy="1116000"/>
      </dsp:txXfrm>
    </dsp:sp>
    <dsp:sp modelId="{467C7AA8-F799-456B-AE04-D4EEEBF27D51}">
      <dsp:nvSpPr>
        <dsp:cNvPr id="0" name=""/>
        <dsp:cNvSpPr/>
      </dsp:nvSpPr>
      <dsp:spPr>
        <a:xfrm>
          <a:off x="5817" y="2692822"/>
          <a:ext cx="1892210" cy="2443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5817" y="2692822"/>
        <a:ext cx="1892210" cy="2443537"/>
      </dsp:txXfrm>
    </dsp:sp>
    <dsp:sp modelId="{97CE9C80-B885-4586-BC2B-C74F470059C2}">
      <dsp:nvSpPr>
        <dsp:cNvPr id="0" name=""/>
        <dsp:cNvSpPr/>
      </dsp:nvSpPr>
      <dsp:spPr>
        <a:xfrm>
          <a:off x="2171978" y="2692822"/>
          <a:ext cx="1892210" cy="977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2171978" y="2692822"/>
        <a:ext cx="1892210" cy="977417"/>
      </dsp:txXfrm>
    </dsp:sp>
    <dsp:sp modelId="{6B39D112-80D6-4452-AB88-5E3D5CCA3932}">
      <dsp:nvSpPr>
        <dsp:cNvPr id="0" name=""/>
        <dsp:cNvSpPr/>
      </dsp:nvSpPr>
      <dsp:spPr>
        <a:xfrm>
          <a:off x="4401216" y="2692822"/>
          <a:ext cx="1892210" cy="977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1216" y="2692822"/>
        <a:ext cx="1892210" cy="977417"/>
      </dsp:txXfrm>
    </dsp:sp>
    <dsp:sp modelId="{DF2DBB6A-D06E-4D47-8F4D-64B8BB774123}">
      <dsp:nvSpPr>
        <dsp:cNvPr id="0" name=""/>
        <dsp:cNvSpPr/>
      </dsp:nvSpPr>
      <dsp:spPr>
        <a:xfrm>
          <a:off x="6598915" y="2692822"/>
          <a:ext cx="1892210" cy="977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98915" y="2692822"/>
        <a:ext cx="1892210" cy="977417"/>
      </dsp:txXfrm>
    </dsp:sp>
    <dsp:sp modelId="{FBB0B6A7-E701-4B49-A372-A4941CA9DA26}">
      <dsp:nvSpPr>
        <dsp:cNvPr id="0" name=""/>
        <dsp:cNvSpPr/>
      </dsp:nvSpPr>
      <dsp:spPr>
        <a:xfrm>
          <a:off x="2631797" y="1626071"/>
          <a:ext cx="1240560" cy="639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1797" y="1626071"/>
        <a:ext cx="1240560" cy="6390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C74F-1059-40D8-87E3-EE13FB010104}">
      <dsp:nvSpPr>
        <dsp:cNvPr id="0" name=""/>
        <dsp:cNvSpPr/>
      </dsp:nvSpPr>
      <dsp:spPr>
        <a:xfrm>
          <a:off x="2821620" y="1944221"/>
          <a:ext cx="246216" cy="3014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927"/>
              </a:lnTo>
              <a:lnTo>
                <a:pt x="246216" y="3014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951D-2252-4FDA-A458-AC32BE5A47B6}">
      <dsp:nvSpPr>
        <dsp:cNvPr id="0" name=""/>
        <dsp:cNvSpPr/>
      </dsp:nvSpPr>
      <dsp:spPr>
        <a:xfrm>
          <a:off x="2608221" y="1944221"/>
          <a:ext cx="213399" cy="3014927"/>
        </a:xfrm>
        <a:custGeom>
          <a:avLst/>
          <a:gdLst/>
          <a:ahLst/>
          <a:cxnLst/>
          <a:rect l="0" t="0" r="0" b="0"/>
          <a:pathLst>
            <a:path>
              <a:moveTo>
                <a:pt x="213399" y="0"/>
              </a:moveTo>
              <a:lnTo>
                <a:pt x="213399" y="3014927"/>
              </a:lnTo>
              <a:lnTo>
                <a:pt x="0" y="3014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576CD-931D-49E0-ADB4-E8096CF90296}">
      <dsp:nvSpPr>
        <dsp:cNvPr id="0" name=""/>
        <dsp:cNvSpPr/>
      </dsp:nvSpPr>
      <dsp:spPr>
        <a:xfrm>
          <a:off x="2821620" y="1944221"/>
          <a:ext cx="207953" cy="1870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243"/>
              </a:lnTo>
              <a:lnTo>
                <a:pt x="207953" y="1870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C93DE-A0D9-4F0E-8783-655B61E937ED}">
      <dsp:nvSpPr>
        <dsp:cNvPr id="0" name=""/>
        <dsp:cNvSpPr/>
      </dsp:nvSpPr>
      <dsp:spPr>
        <a:xfrm>
          <a:off x="2613667" y="1944221"/>
          <a:ext cx="207953" cy="1870243"/>
        </a:xfrm>
        <a:custGeom>
          <a:avLst/>
          <a:gdLst/>
          <a:ahLst/>
          <a:cxnLst/>
          <a:rect l="0" t="0" r="0" b="0"/>
          <a:pathLst>
            <a:path>
              <a:moveTo>
                <a:pt x="207953" y="0"/>
              </a:moveTo>
              <a:lnTo>
                <a:pt x="207953" y="1870243"/>
              </a:lnTo>
              <a:lnTo>
                <a:pt x="0" y="1870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EB520-5EDB-4F68-B422-A576F5E697C7}">
      <dsp:nvSpPr>
        <dsp:cNvPr id="0" name=""/>
        <dsp:cNvSpPr/>
      </dsp:nvSpPr>
      <dsp:spPr>
        <a:xfrm>
          <a:off x="2821620" y="1944221"/>
          <a:ext cx="207953" cy="737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927"/>
              </a:lnTo>
              <a:lnTo>
                <a:pt x="207953" y="737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7B99F-D207-4586-8C34-7C8CF5E19277}">
      <dsp:nvSpPr>
        <dsp:cNvPr id="0" name=""/>
        <dsp:cNvSpPr/>
      </dsp:nvSpPr>
      <dsp:spPr>
        <a:xfrm>
          <a:off x="2613667" y="1944221"/>
          <a:ext cx="207953" cy="737927"/>
        </a:xfrm>
        <a:custGeom>
          <a:avLst/>
          <a:gdLst/>
          <a:ahLst/>
          <a:cxnLst/>
          <a:rect l="0" t="0" r="0" b="0"/>
          <a:pathLst>
            <a:path>
              <a:moveTo>
                <a:pt x="207953" y="0"/>
              </a:moveTo>
              <a:lnTo>
                <a:pt x="207953" y="737927"/>
              </a:lnTo>
              <a:lnTo>
                <a:pt x="0" y="737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1529131" y="546507"/>
          <a:ext cx="2584978" cy="1397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Norte</a:t>
          </a:r>
        </a:p>
      </dsp:txBody>
      <dsp:txXfrm>
        <a:off x="1529131" y="546507"/>
        <a:ext cx="2584978" cy="1397713"/>
      </dsp:txXfrm>
    </dsp:sp>
    <dsp:sp modelId="{9CCDBC7F-89FB-44DF-9BEB-11F7DADA772E}">
      <dsp:nvSpPr>
        <dsp:cNvPr id="0" name=""/>
        <dsp:cNvSpPr/>
      </dsp:nvSpPr>
      <dsp:spPr>
        <a:xfrm>
          <a:off x="103631" y="2247724"/>
          <a:ext cx="2510036" cy="868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3631" y="2247724"/>
        <a:ext cx="2510036" cy="868848"/>
      </dsp:txXfrm>
    </dsp:sp>
    <dsp:sp modelId="{D9027517-B892-4EAB-9918-3FD4100949F5}">
      <dsp:nvSpPr>
        <dsp:cNvPr id="0" name=""/>
        <dsp:cNvSpPr/>
      </dsp:nvSpPr>
      <dsp:spPr>
        <a:xfrm>
          <a:off x="3029574" y="2247724"/>
          <a:ext cx="2510036" cy="868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3029574" y="2247724"/>
        <a:ext cx="2510036" cy="868848"/>
      </dsp:txXfrm>
    </dsp:sp>
    <dsp:sp modelId="{1884A974-E963-4791-9EDD-D6BDABAF18B8}">
      <dsp:nvSpPr>
        <dsp:cNvPr id="0" name=""/>
        <dsp:cNvSpPr/>
      </dsp:nvSpPr>
      <dsp:spPr>
        <a:xfrm>
          <a:off x="103631" y="3380040"/>
          <a:ext cx="2510036" cy="868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103631" y="3380040"/>
        <a:ext cx="2510036" cy="868848"/>
      </dsp:txXfrm>
    </dsp:sp>
    <dsp:sp modelId="{7C118DF8-48A5-4776-B3C4-DC6F6F08E949}">
      <dsp:nvSpPr>
        <dsp:cNvPr id="0" name=""/>
        <dsp:cNvSpPr/>
      </dsp:nvSpPr>
      <dsp:spPr>
        <a:xfrm>
          <a:off x="3029574" y="3380040"/>
          <a:ext cx="2510036" cy="868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029574" y="3380040"/>
        <a:ext cx="2510036" cy="868848"/>
      </dsp:txXfrm>
    </dsp:sp>
    <dsp:sp modelId="{4503E853-F71D-4E62-A092-3F2CC9C1E7D7}">
      <dsp:nvSpPr>
        <dsp:cNvPr id="0" name=""/>
        <dsp:cNvSpPr/>
      </dsp:nvSpPr>
      <dsp:spPr>
        <a:xfrm>
          <a:off x="98184" y="4524724"/>
          <a:ext cx="2510036" cy="868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8184" y="4524724"/>
        <a:ext cx="2510036" cy="868848"/>
      </dsp:txXfrm>
    </dsp:sp>
    <dsp:sp modelId="{49838C80-9FA2-458C-B01C-CBD228C99148}">
      <dsp:nvSpPr>
        <dsp:cNvPr id="0" name=""/>
        <dsp:cNvSpPr/>
      </dsp:nvSpPr>
      <dsp:spPr>
        <a:xfrm>
          <a:off x="3067837" y="4524724"/>
          <a:ext cx="2510036" cy="868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</a:t>
          </a:r>
        </a:p>
      </dsp:txBody>
      <dsp:txXfrm>
        <a:off x="3067837" y="4524724"/>
        <a:ext cx="2510036" cy="8688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88AE2-1C1C-4E89-825C-15813FCE256A}">
      <dsp:nvSpPr>
        <dsp:cNvPr id="0" name=""/>
        <dsp:cNvSpPr/>
      </dsp:nvSpPr>
      <dsp:spPr>
        <a:xfrm>
          <a:off x="3168351" y="2824721"/>
          <a:ext cx="2303729" cy="72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913"/>
              </a:lnTo>
              <a:lnTo>
                <a:pt x="2303729" y="429913"/>
              </a:lnTo>
              <a:lnTo>
                <a:pt x="2303729" y="7214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3122631" y="2824721"/>
          <a:ext cx="91440" cy="72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4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864622" y="2824721"/>
          <a:ext cx="2303729" cy="721493"/>
        </a:xfrm>
        <a:custGeom>
          <a:avLst/>
          <a:gdLst/>
          <a:ahLst/>
          <a:cxnLst/>
          <a:rect l="0" t="0" r="0" b="0"/>
          <a:pathLst>
            <a:path>
              <a:moveTo>
                <a:pt x="2303729" y="0"/>
              </a:moveTo>
              <a:lnTo>
                <a:pt x="2303729" y="429913"/>
              </a:lnTo>
              <a:lnTo>
                <a:pt x="0" y="429913"/>
              </a:lnTo>
              <a:lnTo>
                <a:pt x="0" y="7214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122631" y="1492535"/>
          <a:ext cx="91440" cy="432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016348" y="268539"/>
          <a:ext cx="2304006" cy="122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2016348" y="268539"/>
        <a:ext cx="2304006" cy="1223995"/>
      </dsp:txXfrm>
    </dsp:sp>
    <dsp:sp modelId="{94141993-79F9-4601-9E18-6D523581E11E}">
      <dsp:nvSpPr>
        <dsp:cNvPr id="0" name=""/>
        <dsp:cNvSpPr/>
      </dsp:nvSpPr>
      <dsp:spPr>
        <a:xfrm>
          <a:off x="2304345" y="1924725"/>
          <a:ext cx="1728012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4345" y="1924725"/>
        <a:ext cx="1728012" cy="899995"/>
      </dsp:txXfrm>
    </dsp:sp>
    <dsp:sp modelId="{3CB38E7F-E4E8-4D6F-AAD6-F5768E7F64D0}">
      <dsp:nvSpPr>
        <dsp:cNvPr id="0" name=""/>
        <dsp:cNvSpPr/>
      </dsp:nvSpPr>
      <dsp:spPr>
        <a:xfrm>
          <a:off x="4337" y="3546214"/>
          <a:ext cx="1720569" cy="100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4337" y="3546214"/>
        <a:ext cx="1720569" cy="1008004"/>
      </dsp:txXfrm>
    </dsp:sp>
    <dsp:sp modelId="{75915930-15BB-47EF-9626-A91C02243640}">
      <dsp:nvSpPr>
        <dsp:cNvPr id="0" name=""/>
        <dsp:cNvSpPr/>
      </dsp:nvSpPr>
      <dsp:spPr>
        <a:xfrm>
          <a:off x="2308067" y="3546214"/>
          <a:ext cx="1720569" cy="100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2308067" y="3546214"/>
        <a:ext cx="1720569" cy="1008004"/>
      </dsp:txXfrm>
    </dsp:sp>
    <dsp:sp modelId="{AE9538D7-3CBD-4157-9162-DA2E89159BAF}">
      <dsp:nvSpPr>
        <dsp:cNvPr id="0" name=""/>
        <dsp:cNvSpPr/>
      </dsp:nvSpPr>
      <dsp:spPr>
        <a:xfrm>
          <a:off x="4611796" y="3546214"/>
          <a:ext cx="1720569" cy="100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611796" y="3546214"/>
        <a:ext cx="1720569" cy="10080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244649" y="2331405"/>
          <a:ext cx="1747122" cy="984465"/>
        </a:xfrm>
        <a:custGeom>
          <a:avLst/>
          <a:gdLst/>
          <a:ahLst/>
          <a:cxnLst/>
          <a:rect l="0" t="0" r="0" b="0"/>
          <a:pathLst>
            <a:path>
              <a:moveTo>
                <a:pt x="1747122" y="0"/>
              </a:moveTo>
              <a:lnTo>
                <a:pt x="1747122" y="471811"/>
              </a:lnTo>
              <a:lnTo>
                <a:pt x="0" y="471811"/>
              </a:lnTo>
              <a:lnTo>
                <a:pt x="0" y="984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2991771" y="2331405"/>
          <a:ext cx="1769093" cy="984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811"/>
              </a:lnTo>
              <a:lnTo>
                <a:pt x="1769093" y="471811"/>
              </a:lnTo>
              <a:lnTo>
                <a:pt x="1769093" y="984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430034" y="648071"/>
          <a:ext cx="3123474" cy="1683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430034" y="648071"/>
        <a:ext cx="3123474" cy="1683333"/>
      </dsp:txXfrm>
    </dsp:sp>
    <dsp:sp modelId="{79218C98-FE28-4734-8B97-B6B79E16A565}">
      <dsp:nvSpPr>
        <dsp:cNvPr id="0" name=""/>
        <dsp:cNvSpPr/>
      </dsp:nvSpPr>
      <dsp:spPr>
        <a:xfrm>
          <a:off x="3516215" y="3315870"/>
          <a:ext cx="2489298" cy="1266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b="1" kern="1200" dirty="0" smtClean="0">
              <a:solidFill>
                <a:schemeClr val="tx1"/>
              </a:solidFill>
            </a:rPr>
            <a:t/>
          </a:r>
          <a:br>
            <a:rPr lang="es-ES" sz="1200" b="1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3516215" y="3315870"/>
        <a:ext cx="2489298" cy="1266497"/>
      </dsp:txXfrm>
    </dsp:sp>
    <dsp:sp modelId="{B94379B1-B496-4FA5-8B14-F9FA6E4F1C27}">
      <dsp:nvSpPr>
        <dsp:cNvPr id="0" name=""/>
        <dsp:cNvSpPr/>
      </dsp:nvSpPr>
      <dsp:spPr>
        <a:xfrm>
          <a:off x="0" y="3315870"/>
          <a:ext cx="2489298" cy="1266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Auxiliares</a:t>
          </a:r>
          <a:br>
            <a:rPr lang="es-ES" sz="1200" kern="1200" baseline="0" dirty="0" smtClean="0">
              <a:solidFill>
                <a:schemeClr val="tx1"/>
              </a:solidFill>
            </a:rPr>
          </a:br>
          <a:endParaRPr lang="es-ES" sz="1200" kern="1200" baseline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315870"/>
        <a:ext cx="2489298" cy="12664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363" y="3024330"/>
          <a:ext cx="1407414" cy="91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53"/>
              </a:lnTo>
              <a:lnTo>
                <a:pt x="1407414" y="421353"/>
              </a:lnTo>
              <a:lnTo>
                <a:pt x="1407414" y="9157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935965" y="3024330"/>
          <a:ext cx="1417397" cy="915761"/>
        </a:xfrm>
        <a:custGeom>
          <a:avLst/>
          <a:gdLst/>
          <a:ahLst/>
          <a:cxnLst/>
          <a:rect l="0" t="0" r="0" b="0"/>
          <a:pathLst>
            <a:path>
              <a:moveTo>
                <a:pt x="1417397" y="0"/>
              </a:moveTo>
              <a:lnTo>
                <a:pt x="1417397" y="421353"/>
              </a:lnTo>
              <a:lnTo>
                <a:pt x="0" y="421353"/>
              </a:lnTo>
              <a:lnTo>
                <a:pt x="0" y="9157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6185"/>
          <a:ext cx="91440" cy="4027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711" y="0"/>
              </a:lnTo>
              <a:lnTo>
                <a:pt x="50711" y="4027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2196377" y="457787"/>
          <a:ext cx="2303988" cy="11983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Mesas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Directivas </a:t>
          </a:r>
        </a:p>
      </dsp:txBody>
      <dsp:txXfrm>
        <a:off x="2196377" y="457787"/>
        <a:ext cx="2303988" cy="1198398"/>
      </dsp:txXfrm>
    </dsp:sp>
    <dsp:sp modelId="{19D8DC97-DEF9-4BB9-ABD9-F71EEC98F0DD}">
      <dsp:nvSpPr>
        <dsp:cNvPr id="0" name=""/>
        <dsp:cNvSpPr/>
      </dsp:nvSpPr>
      <dsp:spPr>
        <a:xfrm>
          <a:off x="2435365" y="2058962"/>
          <a:ext cx="1835996" cy="965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2435365" y="2058962"/>
        <a:ext cx="1835996" cy="965367"/>
      </dsp:txXfrm>
    </dsp:sp>
    <dsp:sp modelId="{3CAD2032-6C46-457B-B71B-5597F4697CF1}">
      <dsp:nvSpPr>
        <dsp:cNvPr id="0" name=""/>
        <dsp:cNvSpPr/>
      </dsp:nvSpPr>
      <dsp:spPr>
        <a:xfrm>
          <a:off x="1017967" y="3940091"/>
          <a:ext cx="1835996" cy="1039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7967" y="3940091"/>
        <a:ext cx="1835996" cy="1039386"/>
      </dsp:txXfrm>
    </dsp:sp>
    <dsp:sp modelId="{F74D9AF3-AB30-4621-BC6D-29DBB4C94886}">
      <dsp:nvSpPr>
        <dsp:cNvPr id="0" name=""/>
        <dsp:cNvSpPr/>
      </dsp:nvSpPr>
      <dsp:spPr>
        <a:xfrm>
          <a:off x="3842780" y="3940091"/>
          <a:ext cx="1835996" cy="1039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</dsp:txBody>
      <dsp:txXfrm>
        <a:off x="3842780" y="3940091"/>
        <a:ext cx="1835996" cy="103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D066-F11D-4F90-A179-573598A1BCD3}">
      <dsp:nvSpPr>
        <dsp:cNvPr id="0" name=""/>
        <dsp:cNvSpPr/>
      </dsp:nvSpPr>
      <dsp:spPr>
        <a:xfrm>
          <a:off x="4212314" y="1260030"/>
          <a:ext cx="203007" cy="1638327"/>
        </a:xfrm>
        <a:custGeom>
          <a:avLst/>
          <a:gdLst/>
          <a:ahLst/>
          <a:cxnLst/>
          <a:rect l="0" t="0" r="0" b="0"/>
          <a:pathLst>
            <a:path>
              <a:moveTo>
                <a:pt x="203007" y="0"/>
              </a:moveTo>
              <a:lnTo>
                <a:pt x="203007" y="1638327"/>
              </a:lnTo>
              <a:lnTo>
                <a:pt x="0" y="163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D97A7-EAB9-4FDD-BFCC-66960F354BD8}">
      <dsp:nvSpPr>
        <dsp:cNvPr id="0" name=""/>
        <dsp:cNvSpPr/>
      </dsp:nvSpPr>
      <dsp:spPr>
        <a:xfrm>
          <a:off x="4415322" y="1260030"/>
          <a:ext cx="229347" cy="1638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327"/>
              </a:lnTo>
              <a:lnTo>
                <a:pt x="229347" y="163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260030"/>
          <a:ext cx="229336" cy="73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154"/>
              </a:lnTo>
              <a:lnTo>
                <a:pt x="229336" y="738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32777" y="1260030"/>
          <a:ext cx="182545" cy="738154"/>
        </a:xfrm>
        <a:custGeom>
          <a:avLst/>
          <a:gdLst/>
          <a:ahLst/>
          <a:cxnLst/>
          <a:rect l="0" t="0" r="0" b="0"/>
          <a:pathLst>
            <a:path>
              <a:moveTo>
                <a:pt x="182545" y="0"/>
              </a:moveTo>
              <a:lnTo>
                <a:pt x="182545" y="738154"/>
              </a:lnTo>
              <a:lnTo>
                <a:pt x="0" y="738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415322" y="1260030"/>
          <a:ext cx="3776679" cy="244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674"/>
              </a:lnTo>
              <a:lnTo>
                <a:pt x="3776679" y="2323674"/>
              </a:lnTo>
              <a:lnTo>
                <a:pt x="3776679" y="244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415322" y="1260030"/>
          <a:ext cx="2295555" cy="245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093"/>
              </a:lnTo>
              <a:lnTo>
                <a:pt x="2295555" y="2331093"/>
              </a:lnTo>
              <a:lnTo>
                <a:pt x="2295555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4415322" y="1260030"/>
          <a:ext cx="783380" cy="245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093"/>
              </a:lnTo>
              <a:lnTo>
                <a:pt x="783380" y="2331093"/>
              </a:lnTo>
              <a:lnTo>
                <a:pt x="783380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3660845" y="1260030"/>
          <a:ext cx="754476" cy="2452343"/>
        </a:xfrm>
        <a:custGeom>
          <a:avLst/>
          <a:gdLst/>
          <a:ahLst/>
          <a:cxnLst/>
          <a:rect l="0" t="0" r="0" b="0"/>
          <a:pathLst>
            <a:path>
              <a:moveTo>
                <a:pt x="754476" y="0"/>
              </a:moveTo>
              <a:lnTo>
                <a:pt x="754476" y="2331093"/>
              </a:lnTo>
              <a:lnTo>
                <a:pt x="0" y="2331093"/>
              </a:lnTo>
              <a:lnTo>
                <a:pt x="0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2D2A8-38D0-4E01-BFD4-B9ECA34637F4}">
      <dsp:nvSpPr>
        <dsp:cNvPr id="0" name=""/>
        <dsp:cNvSpPr/>
      </dsp:nvSpPr>
      <dsp:spPr>
        <a:xfrm>
          <a:off x="2146106" y="1260030"/>
          <a:ext cx="2269215" cy="2445530"/>
        </a:xfrm>
        <a:custGeom>
          <a:avLst/>
          <a:gdLst/>
          <a:ahLst/>
          <a:cxnLst/>
          <a:rect l="0" t="0" r="0" b="0"/>
          <a:pathLst>
            <a:path>
              <a:moveTo>
                <a:pt x="2269215" y="0"/>
              </a:moveTo>
              <a:lnTo>
                <a:pt x="2269215" y="2324280"/>
              </a:lnTo>
              <a:lnTo>
                <a:pt x="0" y="2324280"/>
              </a:lnTo>
              <a:lnTo>
                <a:pt x="0" y="2445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588939" y="4431532"/>
          <a:ext cx="91440" cy="213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34659" y="1260030"/>
          <a:ext cx="3780663" cy="2452343"/>
        </a:xfrm>
        <a:custGeom>
          <a:avLst/>
          <a:gdLst/>
          <a:ahLst/>
          <a:cxnLst/>
          <a:rect l="0" t="0" r="0" b="0"/>
          <a:pathLst>
            <a:path>
              <a:moveTo>
                <a:pt x="3780663" y="0"/>
              </a:moveTo>
              <a:lnTo>
                <a:pt x="3780663" y="2331093"/>
              </a:lnTo>
              <a:lnTo>
                <a:pt x="0" y="2331093"/>
              </a:lnTo>
              <a:lnTo>
                <a:pt x="0" y="2452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1319" y="288031"/>
          <a:ext cx="1908005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Social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61319" y="288031"/>
        <a:ext cx="1908005" cy="971999"/>
      </dsp:txXfrm>
    </dsp:sp>
    <dsp:sp modelId="{A122AB98-6AEB-4224-8BB5-6741593B0990}">
      <dsp:nvSpPr>
        <dsp:cNvPr id="0" name=""/>
        <dsp:cNvSpPr/>
      </dsp:nvSpPr>
      <dsp:spPr>
        <a:xfrm>
          <a:off x="0" y="3712374"/>
          <a:ext cx="1269316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712374"/>
        <a:ext cx="1269316" cy="719158"/>
      </dsp:txXfrm>
    </dsp:sp>
    <dsp:sp modelId="{B838292E-CF48-4ACF-9FBB-C7DFDDA1F89F}">
      <dsp:nvSpPr>
        <dsp:cNvPr id="0" name=""/>
        <dsp:cNvSpPr/>
      </dsp:nvSpPr>
      <dsp:spPr>
        <a:xfrm>
          <a:off x="0" y="4644725"/>
          <a:ext cx="1269316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4644725"/>
        <a:ext cx="1269316" cy="648001"/>
      </dsp:txXfrm>
    </dsp:sp>
    <dsp:sp modelId="{7CD2A64E-C2AF-4F08-900E-E1009FF3026C}">
      <dsp:nvSpPr>
        <dsp:cNvPr id="0" name=""/>
        <dsp:cNvSpPr/>
      </dsp:nvSpPr>
      <dsp:spPr>
        <a:xfrm>
          <a:off x="1512164" y="3705561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12164" y="3705561"/>
        <a:ext cx="1267884" cy="719158"/>
      </dsp:txXfrm>
    </dsp:sp>
    <dsp:sp modelId="{29F95214-19A6-41AE-91E6-C61E2FEE05B6}">
      <dsp:nvSpPr>
        <dsp:cNvPr id="0" name=""/>
        <dsp:cNvSpPr/>
      </dsp:nvSpPr>
      <dsp:spPr>
        <a:xfrm>
          <a:off x="3026903" y="3712374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6903" y="3712374"/>
        <a:ext cx="1267884" cy="719158"/>
      </dsp:txXfrm>
    </dsp:sp>
    <dsp:sp modelId="{01762AC5-3F38-49B4-A72F-5B0B37B1FB90}">
      <dsp:nvSpPr>
        <dsp:cNvPr id="0" name=""/>
        <dsp:cNvSpPr/>
      </dsp:nvSpPr>
      <dsp:spPr>
        <a:xfrm>
          <a:off x="4564760" y="3712374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 </a:t>
          </a:r>
        </a:p>
      </dsp:txBody>
      <dsp:txXfrm>
        <a:off x="4564760" y="3712374"/>
        <a:ext cx="1267884" cy="719158"/>
      </dsp:txXfrm>
    </dsp:sp>
    <dsp:sp modelId="{14141957-0A00-4A87-867B-0312D78A39FB}">
      <dsp:nvSpPr>
        <dsp:cNvPr id="0" name=""/>
        <dsp:cNvSpPr/>
      </dsp:nvSpPr>
      <dsp:spPr>
        <a:xfrm>
          <a:off x="6076935" y="3712374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76935" y="3712374"/>
        <a:ext cx="1267884" cy="719158"/>
      </dsp:txXfrm>
    </dsp:sp>
    <dsp:sp modelId="{850BC938-76B3-4000-993D-6448EAAAF8D9}">
      <dsp:nvSpPr>
        <dsp:cNvPr id="0" name=""/>
        <dsp:cNvSpPr/>
      </dsp:nvSpPr>
      <dsp:spPr>
        <a:xfrm>
          <a:off x="7558059" y="3704955"/>
          <a:ext cx="1267884" cy="71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558059" y="3704955"/>
        <a:ext cx="1267884" cy="719158"/>
      </dsp:txXfrm>
    </dsp:sp>
    <dsp:sp modelId="{238AD271-90C3-47DF-B3A7-6B125E9867B2}">
      <dsp:nvSpPr>
        <dsp:cNvPr id="0" name=""/>
        <dsp:cNvSpPr/>
      </dsp:nvSpPr>
      <dsp:spPr>
        <a:xfrm>
          <a:off x="2900779" y="1656184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 </a:t>
          </a:r>
        </a:p>
      </dsp:txBody>
      <dsp:txXfrm>
        <a:off x="2900779" y="1656184"/>
        <a:ext cx="1331997" cy="684001"/>
      </dsp:txXfrm>
    </dsp:sp>
    <dsp:sp modelId="{5B92A3F6-F2CE-4F67-82FB-9479D0CA0278}">
      <dsp:nvSpPr>
        <dsp:cNvPr id="0" name=""/>
        <dsp:cNvSpPr/>
      </dsp:nvSpPr>
      <dsp:spPr>
        <a:xfrm>
          <a:off x="4644658" y="1656184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44658" y="1656184"/>
        <a:ext cx="1331997" cy="684001"/>
      </dsp:txXfrm>
    </dsp:sp>
    <dsp:sp modelId="{250097A1-EE4E-4CC3-ABF1-D9490B3D899C}">
      <dsp:nvSpPr>
        <dsp:cNvPr id="0" name=""/>
        <dsp:cNvSpPr/>
      </dsp:nvSpPr>
      <dsp:spPr>
        <a:xfrm>
          <a:off x="4644670" y="2556357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44670" y="2556357"/>
        <a:ext cx="1331997" cy="684001"/>
      </dsp:txXfrm>
    </dsp:sp>
    <dsp:sp modelId="{657EABCF-5CE2-4E95-AAE5-69C8D5DF0820}">
      <dsp:nvSpPr>
        <dsp:cNvPr id="0" name=""/>
        <dsp:cNvSpPr/>
      </dsp:nvSpPr>
      <dsp:spPr>
        <a:xfrm>
          <a:off x="2880317" y="2556357"/>
          <a:ext cx="1331997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0317" y="2556357"/>
        <a:ext cx="1331997" cy="684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DC5EB-C354-4907-ABF5-82B6B2C485BC}">
      <dsp:nvSpPr>
        <dsp:cNvPr id="0" name=""/>
        <dsp:cNvSpPr/>
      </dsp:nvSpPr>
      <dsp:spPr>
        <a:xfrm>
          <a:off x="2448272" y="1522905"/>
          <a:ext cx="343023" cy="257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1012"/>
              </a:lnTo>
              <a:lnTo>
                <a:pt x="343023" y="2571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1F47-3D18-4E91-BF42-336A1961B792}">
      <dsp:nvSpPr>
        <dsp:cNvPr id="0" name=""/>
        <dsp:cNvSpPr/>
      </dsp:nvSpPr>
      <dsp:spPr>
        <a:xfrm>
          <a:off x="2133142" y="1522905"/>
          <a:ext cx="315129" cy="2571012"/>
        </a:xfrm>
        <a:custGeom>
          <a:avLst/>
          <a:gdLst/>
          <a:ahLst/>
          <a:cxnLst/>
          <a:rect l="0" t="0" r="0" b="0"/>
          <a:pathLst>
            <a:path>
              <a:moveTo>
                <a:pt x="315129" y="0"/>
              </a:moveTo>
              <a:lnTo>
                <a:pt x="315129" y="2571012"/>
              </a:lnTo>
              <a:lnTo>
                <a:pt x="0" y="2571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448272" y="1522905"/>
          <a:ext cx="343023" cy="1668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002"/>
              </a:lnTo>
              <a:lnTo>
                <a:pt x="343023" y="16680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133142" y="1522905"/>
          <a:ext cx="315129" cy="1670259"/>
        </a:xfrm>
        <a:custGeom>
          <a:avLst/>
          <a:gdLst/>
          <a:ahLst/>
          <a:cxnLst/>
          <a:rect l="0" t="0" r="0" b="0"/>
          <a:pathLst>
            <a:path>
              <a:moveTo>
                <a:pt x="315129" y="0"/>
              </a:moveTo>
              <a:lnTo>
                <a:pt x="315129" y="1670259"/>
              </a:lnTo>
              <a:lnTo>
                <a:pt x="0" y="1670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448272" y="1522905"/>
          <a:ext cx="343023" cy="782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447"/>
              </a:lnTo>
              <a:lnTo>
                <a:pt x="343023" y="7824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133142" y="1522905"/>
          <a:ext cx="315129" cy="779627"/>
        </a:xfrm>
        <a:custGeom>
          <a:avLst/>
          <a:gdLst/>
          <a:ahLst/>
          <a:cxnLst/>
          <a:rect l="0" t="0" r="0" b="0"/>
          <a:pathLst>
            <a:path>
              <a:moveTo>
                <a:pt x="315129" y="0"/>
              </a:moveTo>
              <a:lnTo>
                <a:pt x="315129" y="779627"/>
              </a:lnTo>
              <a:lnTo>
                <a:pt x="0" y="779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402552" y="1522905"/>
          <a:ext cx="91440" cy="3265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9542"/>
              </a:lnTo>
              <a:lnTo>
                <a:pt x="46401" y="3099542"/>
              </a:lnTo>
              <a:lnTo>
                <a:pt x="46401" y="32658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212565" y="197206"/>
          <a:ext cx="2471413" cy="1325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2565" y="197206"/>
        <a:ext cx="2471413" cy="1325699"/>
      </dsp:txXfrm>
    </dsp:sp>
    <dsp:sp modelId="{B5FF97B9-0585-4891-A353-FA06C42D20CE}">
      <dsp:nvSpPr>
        <dsp:cNvPr id="0" name=""/>
        <dsp:cNvSpPr/>
      </dsp:nvSpPr>
      <dsp:spPr>
        <a:xfrm>
          <a:off x="1586040" y="4788764"/>
          <a:ext cx="1725824" cy="892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6040" y="4788764"/>
        <a:ext cx="1725824" cy="892738"/>
      </dsp:txXfrm>
    </dsp:sp>
    <dsp:sp modelId="{BAD29B51-BEB0-4DC5-B714-ED6E74970C40}">
      <dsp:nvSpPr>
        <dsp:cNvPr id="0" name=""/>
        <dsp:cNvSpPr/>
      </dsp:nvSpPr>
      <dsp:spPr>
        <a:xfrm>
          <a:off x="531943" y="1952120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31943" y="1952120"/>
        <a:ext cx="1601198" cy="700825"/>
      </dsp:txXfrm>
    </dsp:sp>
    <dsp:sp modelId="{34FD5BEE-9C96-4CA0-9AF6-E24242D18EAC}">
      <dsp:nvSpPr>
        <dsp:cNvPr id="0" name=""/>
        <dsp:cNvSpPr/>
      </dsp:nvSpPr>
      <dsp:spPr>
        <a:xfrm>
          <a:off x="2791295" y="1954940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 </a:t>
          </a:r>
        </a:p>
      </dsp:txBody>
      <dsp:txXfrm>
        <a:off x="2791295" y="1954940"/>
        <a:ext cx="1601198" cy="700825"/>
      </dsp:txXfrm>
    </dsp:sp>
    <dsp:sp modelId="{EFFE6B15-FC58-46EE-9D99-38DF27BE4087}">
      <dsp:nvSpPr>
        <dsp:cNvPr id="0" name=""/>
        <dsp:cNvSpPr/>
      </dsp:nvSpPr>
      <dsp:spPr>
        <a:xfrm>
          <a:off x="531943" y="2842752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31943" y="2842752"/>
        <a:ext cx="1601198" cy="700825"/>
      </dsp:txXfrm>
    </dsp:sp>
    <dsp:sp modelId="{7D28F5B0-2742-4384-8800-C73BF3B6CAFB}">
      <dsp:nvSpPr>
        <dsp:cNvPr id="0" name=""/>
        <dsp:cNvSpPr/>
      </dsp:nvSpPr>
      <dsp:spPr>
        <a:xfrm>
          <a:off x="2791295" y="2840495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91295" y="2840495"/>
        <a:ext cx="1601198" cy="700825"/>
      </dsp:txXfrm>
    </dsp:sp>
    <dsp:sp modelId="{83A5A9A2-489B-4568-8E0D-BA57AE5B3835}">
      <dsp:nvSpPr>
        <dsp:cNvPr id="0" name=""/>
        <dsp:cNvSpPr/>
      </dsp:nvSpPr>
      <dsp:spPr>
        <a:xfrm>
          <a:off x="531943" y="3743506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31943" y="3743506"/>
        <a:ext cx="1601198" cy="700825"/>
      </dsp:txXfrm>
    </dsp:sp>
    <dsp:sp modelId="{6583A232-41AD-4960-A1CB-932D509DC6C8}">
      <dsp:nvSpPr>
        <dsp:cNvPr id="0" name=""/>
        <dsp:cNvSpPr/>
      </dsp:nvSpPr>
      <dsp:spPr>
        <a:xfrm>
          <a:off x="2791295" y="3743506"/>
          <a:ext cx="1601198" cy="70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91295" y="3743506"/>
        <a:ext cx="1601198" cy="7008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3542524" y="1515947"/>
          <a:ext cx="2314608" cy="767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05"/>
              </a:lnTo>
              <a:lnTo>
                <a:pt x="2314608" y="402105"/>
              </a:lnTo>
              <a:lnTo>
                <a:pt x="2314608" y="767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3495379" y="1515947"/>
          <a:ext cx="91440" cy="767086"/>
        </a:xfrm>
        <a:custGeom>
          <a:avLst/>
          <a:gdLst/>
          <a:ahLst/>
          <a:cxnLst/>
          <a:rect l="0" t="0" r="0" b="0"/>
          <a:pathLst>
            <a:path>
              <a:moveTo>
                <a:pt x="47145" y="0"/>
              </a:moveTo>
              <a:lnTo>
                <a:pt x="47145" y="402105"/>
              </a:lnTo>
              <a:lnTo>
                <a:pt x="45720" y="402105"/>
              </a:lnTo>
              <a:lnTo>
                <a:pt x="45720" y="767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8FFE-A4AD-4366-B6C9-9AD15FCC5442}">
      <dsp:nvSpPr>
        <dsp:cNvPr id="0" name=""/>
        <dsp:cNvSpPr/>
      </dsp:nvSpPr>
      <dsp:spPr>
        <a:xfrm>
          <a:off x="1192972" y="3323144"/>
          <a:ext cx="91440" cy="365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8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238692" y="1515947"/>
          <a:ext cx="2303832" cy="767086"/>
        </a:xfrm>
        <a:custGeom>
          <a:avLst/>
          <a:gdLst/>
          <a:ahLst/>
          <a:cxnLst/>
          <a:rect l="0" t="0" r="0" b="0"/>
          <a:pathLst>
            <a:path>
              <a:moveTo>
                <a:pt x="2303832" y="0"/>
              </a:moveTo>
              <a:lnTo>
                <a:pt x="2303832" y="402105"/>
              </a:lnTo>
              <a:lnTo>
                <a:pt x="0" y="402105"/>
              </a:lnTo>
              <a:lnTo>
                <a:pt x="0" y="767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305150" y="153037"/>
          <a:ext cx="2474747" cy="1362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305150" y="153037"/>
        <a:ext cx="2474747" cy="1362910"/>
      </dsp:txXfrm>
    </dsp:sp>
    <dsp:sp modelId="{014D5955-FC02-4D8A-97F0-DB4DC5A4E9E8}">
      <dsp:nvSpPr>
        <dsp:cNvPr id="0" name=""/>
        <dsp:cNvSpPr/>
      </dsp:nvSpPr>
      <dsp:spPr>
        <a:xfrm>
          <a:off x="305400" y="2283034"/>
          <a:ext cx="1866584" cy="1040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Jefatura Administrativa</a:t>
          </a:r>
        </a:p>
      </dsp:txBody>
      <dsp:txXfrm>
        <a:off x="305400" y="2283034"/>
        <a:ext cx="1866584" cy="1040110"/>
      </dsp:txXfrm>
    </dsp:sp>
    <dsp:sp modelId="{8F105CB9-6C49-4A7E-8D6C-7F27B789AD03}">
      <dsp:nvSpPr>
        <dsp:cNvPr id="0" name=""/>
        <dsp:cNvSpPr/>
      </dsp:nvSpPr>
      <dsp:spPr>
        <a:xfrm>
          <a:off x="305400" y="3689012"/>
          <a:ext cx="1866584" cy="100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305400" y="3689012"/>
        <a:ext cx="1866584" cy="1004255"/>
      </dsp:txXfrm>
    </dsp:sp>
    <dsp:sp modelId="{C757DCC9-A07E-41EF-9DA7-A0BDACEE6D74}">
      <dsp:nvSpPr>
        <dsp:cNvPr id="0" name=""/>
        <dsp:cNvSpPr/>
      </dsp:nvSpPr>
      <dsp:spPr>
        <a:xfrm>
          <a:off x="2607807" y="2283034"/>
          <a:ext cx="1866584" cy="1040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</a:t>
          </a:r>
        </a:p>
      </dsp:txBody>
      <dsp:txXfrm>
        <a:off x="2607807" y="2283034"/>
        <a:ext cx="1866584" cy="1040110"/>
      </dsp:txXfrm>
    </dsp:sp>
    <dsp:sp modelId="{410FAEC9-2329-4BCB-8D4F-FACECAE3F331}">
      <dsp:nvSpPr>
        <dsp:cNvPr id="0" name=""/>
        <dsp:cNvSpPr/>
      </dsp:nvSpPr>
      <dsp:spPr>
        <a:xfrm>
          <a:off x="4923840" y="2283034"/>
          <a:ext cx="1866584" cy="1040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4923840" y="2283034"/>
        <a:ext cx="1866584" cy="10401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2880320" y="1346297"/>
          <a:ext cx="257514" cy="2083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348"/>
              </a:lnTo>
              <a:lnTo>
                <a:pt x="257514" y="2083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2580606" y="1346297"/>
          <a:ext cx="299713" cy="2083348"/>
        </a:xfrm>
        <a:custGeom>
          <a:avLst/>
          <a:gdLst/>
          <a:ahLst/>
          <a:cxnLst/>
          <a:rect l="0" t="0" r="0" b="0"/>
          <a:pathLst>
            <a:path>
              <a:moveTo>
                <a:pt x="299713" y="0"/>
              </a:moveTo>
              <a:lnTo>
                <a:pt x="299713" y="2083348"/>
              </a:lnTo>
              <a:lnTo>
                <a:pt x="0" y="2083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2880320" y="1346297"/>
          <a:ext cx="257514" cy="98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714"/>
              </a:lnTo>
              <a:lnTo>
                <a:pt x="257514" y="981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2580606" y="1346297"/>
          <a:ext cx="299713" cy="981714"/>
        </a:xfrm>
        <a:custGeom>
          <a:avLst/>
          <a:gdLst/>
          <a:ahLst/>
          <a:cxnLst/>
          <a:rect l="0" t="0" r="0" b="0"/>
          <a:pathLst>
            <a:path>
              <a:moveTo>
                <a:pt x="299713" y="0"/>
              </a:moveTo>
              <a:lnTo>
                <a:pt x="299713" y="981714"/>
              </a:lnTo>
              <a:lnTo>
                <a:pt x="0" y="981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2834600" y="1346297"/>
          <a:ext cx="91440" cy="2909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92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705567" y="143664"/>
          <a:ext cx="2349504" cy="12026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</a:t>
          </a:r>
        </a:p>
      </dsp:txBody>
      <dsp:txXfrm>
        <a:off x="1705567" y="143664"/>
        <a:ext cx="2349504" cy="1202632"/>
      </dsp:txXfrm>
    </dsp:sp>
    <dsp:sp modelId="{A12AECA4-76A9-4D09-AAC9-B06941678D5E}">
      <dsp:nvSpPr>
        <dsp:cNvPr id="0" name=""/>
        <dsp:cNvSpPr/>
      </dsp:nvSpPr>
      <dsp:spPr>
        <a:xfrm>
          <a:off x="1854320" y="4255563"/>
          <a:ext cx="2051998" cy="929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1854320" y="4255563"/>
        <a:ext cx="2051998" cy="929012"/>
      </dsp:txXfrm>
    </dsp:sp>
    <dsp:sp modelId="{264A571E-04FF-4A83-8B7B-EBE9D1D4A207}">
      <dsp:nvSpPr>
        <dsp:cNvPr id="0" name=""/>
        <dsp:cNvSpPr/>
      </dsp:nvSpPr>
      <dsp:spPr>
        <a:xfrm>
          <a:off x="672600" y="1890693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Área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2600" y="1890693"/>
        <a:ext cx="1908005" cy="874636"/>
      </dsp:txXfrm>
    </dsp:sp>
    <dsp:sp modelId="{A66E7B6F-504E-4BDF-8C43-5107833AFBAF}">
      <dsp:nvSpPr>
        <dsp:cNvPr id="0" name=""/>
        <dsp:cNvSpPr/>
      </dsp:nvSpPr>
      <dsp:spPr>
        <a:xfrm>
          <a:off x="3137834" y="1890693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7834" y="1890693"/>
        <a:ext cx="1908005" cy="874636"/>
      </dsp:txXfrm>
    </dsp:sp>
    <dsp:sp modelId="{FE59EDFB-590C-4AA7-B866-98FB8DB5EF97}">
      <dsp:nvSpPr>
        <dsp:cNvPr id="0" name=""/>
        <dsp:cNvSpPr/>
      </dsp:nvSpPr>
      <dsp:spPr>
        <a:xfrm>
          <a:off x="672600" y="2992326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2600" y="2992326"/>
        <a:ext cx="1908005" cy="874636"/>
      </dsp:txXfrm>
    </dsp:sp>
    <dsp:sp modelId="{ED059DD2-9439-4723-80AF-D9F3AFF3F071}">
      <dsp:nvSpPr>
        <dsp:cNvPr id="0" name=""/>
        <dsp:cNvSpPr/>
      </dsp:nvSpPr>
      <dsp:spPr>
        <a:xfrm>
          <a:off x="3137834" y="2992326"/>
          <a:ext cx="1908005" cy="874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137834" y="2992326"/>
        <a:ext cx="1908005" cy="87463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528928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528928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41151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528928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927" y="232929"/>
          <a:ext cx="2339988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Área Administrativa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927" y="232929"/>
        <a:ext cx="2339988" cy="1295999"/>
      </dsp:txXfrm>
    </dsp:sp>
    <dsp:sp modelId="{63F34BBA-E0FA-4989-B85E-8914F8D1D3AD}">
      <dsp:nvSpPr>
        <dsp:cNvPr id="0" name=""/>
        <dsp:cNvSpPr/>
      </dsp:nvSpPr>
      <dsp:spPr>
        <a:xfrm>
          <a:off x="140407" y="2405145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Logística</a:t>
          </a:r>
        </a:p>
      </dsp:txBody>
      <dsp:txXfrm>
        <a:off x="140407" y="2405145"/>
        <a:ext cx="1857773" cy="936005"/>
      </dsp:txXfrm>
    </dsp:sp>
    <dsp:sp modelId="{77EE6A04-79D7-4CE4-A9B5-411F64538077}">
      <dsp:nvSpPr>
        <dsp:cNvPr id="0" name=""/>
        <dsp:cNvSpPr/>
      </dsp:nvSpPr>
      <dsp:spPr>
        <a:xfrm>
          <a:off x="140126" y="3829309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140126" y="3829309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2405145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99162" y="2405145"/>
        <a:ext cx="1858387" cy="936005"/>
      </dsp:txXfrm>
    </dsp:sp>
    <dsp:sp modelId="{0CF1DA18-2BED-4249-97F0-99C9BA003ED2}">
      <dsp:nvSpPr>
        <dsp:cNvPr id="0" name=""/>
        <dsp:cNvSpPr/>
      </dsp:nvSpPr>
      <dsp:spPr>
        <a:xfrm>
          <a:off x="4682533" y="2405708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682533" y="2405708"/>
        <a:ext cx="1858387" cy="936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475150"/>
          <a:ext cx="336802" cy="68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60"/>
              </a:lnTo>
              <a:lnTo>
                <a:pt x="336802" y="684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3111716" y="405251"/>
              </a:lnTo>
              <a:lnTo>
                <a:pt x="3111716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1037238" y="405251"/>
              </a:lnTo>
              <a:lnTo>
                <a:pt x="1037238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9" y="1475150"/>
          <a:ext cx="91440" cy="13682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82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785050" y="179150"/>
          <a:ext cx="2375997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785050" y="179150"/>
        <a:ext cx="2375997" cy="1295999"/>
      </dsp:txXfrm>
    </dsp:sp>
    <dsp:sp modelId="{7727897A-866A-4D6B-80A8-383650D7A534}">
      <dsp:nvSpPr>
        <dsp:cNvPr id="0" name=""/>
        <dsp:cNvSpPr/>
      </dsp:nvSpPr>
      <dsp:spPr>
        <a:xfrm>
          <a:off x="3109046" y="2843440"/>
          <a:ext cx="1728005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</dsp:txBody>
      <dsp:txXfrm>
        <a:off x="3109046" y="2843440"/>
        <a:ext cx="1728005" cy="899997"/>
      </dsp:txXfrm>
    </dsp:sp>
    <dsp:sp modelId="{8EB81392-14AF-4586-B2EB-C1289ADB3A1E}">
      <dsp:nvSpPr>
        <dsp:cNvPr id="0" name=""/>
        <dsp:cNvSpPr/>
      </dsp:nvSpPr>
      <dsp:spPr>
        <a:xfrm>
          <a:off x="4110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4328706"/>
        <a:ext cx="1714444" cy="936000"/>
      </dsp:txXfrm>
    </dsp:sp>
    <dsp:sp modelId="{25F58A1A-CB80-4303-B8BA-99113B5CB7BA}">
      <dsp:nvSpPr>
        <dsp:cNvPr id="0" name=""/>
        <dsp:cNvSpPr/>
      </dsp:nvSpPr>
      <dsp:spPr>
        <a:xfrm>
          <a:off x="2078587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078587" y="4328706"/>
        <a:ext cx="1714444" cy="936000"/>
      </dsp:txXfrm>
    </dsp:sp>
    <dsp:sp modelId="{D3AC3D8B-E79D-448C-A119-E0B916D3BCBF}">
      <dsp:nvSpPr>
        <dsp:cNvPr id="0" name=""/>
        <dsp:cNvSpPr/>
      </dsp:nvSpPr>
      <dsp:spPr>
        <a:xfrm>
          <a:off x="4153065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4153065" y="4328706"/>
        <a:ext cx="1714444" cy="936000"/>
      </dsp:txXfrm>
    </dsp:sp>
    <dsp:sp modelId="{B6BC957E-CFA0-4639-9BDD-A4460613A9E6}">
      <dsp:nvSpPr>
        <dsp:cNvPr id="0" name=""/>
        <dsp:cNvSpPr/>
      </dsp:nvSpPr>
      <dsp:spPr>
        <a:xfrm>
          <a:off x="6227543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6227543" y="4328706"/>
        <a:ext cx="1714444" cy="936000"/>
      </dsp:txXfrm>
    </dsp:sp>
    <dsp:sp modelId="{B9C7B403-E6AC-40B9-8BB5-49FCC32C5BB2}">
      <dsp:nvSpPr>
        <dsp:cNvPr id="0" name=""/>
        <dsp:cNvSpPr/>
      </dsp:nvSpPr>
      <dsp:spPr>
        <a:xfrm>
          <a:off x="4309851" y="1781410"/>
          <a:ext cx="140399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09851" y="1781410"/>
        <a:ext cx="1403992" cy="75600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4" y="1597415"/>
          <a:ext cx="2545230" cy="88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96"/>
              </a:lnTo>
              <a:lnTo>
                <a:pt x="2545230" y="551196"/>
              </a:lnTo>
              <a:lnTo>
                <a:pt x="254523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4" y="1597415"/>
          <a:ext cx="91440" cy="88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7729"/>
          <a:ext cx="91440" cy="428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1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597415"/>
          <a:ext cx="2545230" cy="88630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51196"/>
              </a:lnTo>
              <a:lnTo>
                <a:pt x="0" y="551196"/>
              </a:lnTo>
              <a:lnTo>
                <a:pt x="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190031" y="121419"/>
          <a:ext cx="2591986" cy="147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0031" y="121419"/>
        <a:ext cx="2591986" cy="1475996"/>
      </dsp:txXfrm>
    </dsp:sp>
    <dsp:sp modelId="{D1EB352E-134F-4CA8-B76E-264A49F673E9}">
      <dsp:nvSpPr>
        <dsp:cNvPr id="0" name=""/>
        <dsp:cNvSpPr/>
      </dsp:nvSpPr>
      <dsp:spPr>
        <a:xfrm>
          <a:off x="329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3292" y="2483725"/>
        <a:ext cx="1875004" cy="1044004"/>
      </dsp:txXfrm>
    </dsp:sp>
    <dsp:sp modelId="{D0CA83AD-5F3F-444E-8E18-7289F6E66AB2}">
      <dsp:nvSpPr>
        <dsp:cNvPr id="0" name=""/>
        <dsp:cNvSpPr/>
      </dsp:nvSpPr>
      <dsp:spPr>
        <a:xfrm>
          <a:off x="3292" y="3955924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3292" y="3955924"/>
        <a:ext cx="1875004" cy="1044004"/>
      </dsp:txXfrm>
    </dsp:sp>
    <dsp:sp modelId="{A9B27FAC-55FD-4A1D-975E-F9C48A0C5ACE}">
      <dsp:nvSpPr>
        <dsp:cNvPr id="0" name=""/>
        <dsp:cNvSpPr/>
      </dsp:nvSpPr>
      <dsp:spPr>
        <a:xfrm>
          <a:off x="254852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548522" y="2483725"/>
        <a:ext cx="1875004" cy="1044004"/>
      </dsp:txXfrm>
    </dsp:sp>
    <dsp:sp modelId="{90246C1D-FCDC-4815-A6D5-ED35A473D837}">
      <dsp:nvSpPr>
        <dsp:cNvPr id="0" name=""/>
        <dsp:cNvSpPr/>
      </dsp:nvSpPr>
      <dsp:spPr>
        <a:xfrm>
          <a:off x="509375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093752" y="2483725"/>
        <a:ext cx="1875004" cy="104400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052067"/>
          <a:ext cx="3102183" cy="100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966"/>
              </a:lnTo>
              <a:lnTo>
                <a:pt x="3102183" y="763966"/>
              </a:lnTo>
              <a:lnTo>
                <a:pt x="3102183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052067"/>
          <a:ext cx="1043896" cy="100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966"/>
              </a:lnTo>
              <a:lnTo>
                <a:pt x="1043896" y="763966"/>
              </a:lnTo>
              <a:lnTo>
                <a:pt x="1043896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227938" y="2052067"/>
          <a:ext cx="1002277" cy="1001722"/>
        </a:xfrm>
        <a:custGeom>
          <a:avLst/>
          <a:gdLst/>
          <a:ahLst/>
          <a:cxnLst/>
          <a:rect l="0" t="0" r="0" b="0"/>
          <a:pathLst>
            <a:path>
              <a:moveTo>
                <a:pt x="1002277" y="0"/>
              </a:moveTo>
              <a:lnTo>
                <a:pt x="1002277" y="763966"/>
              </a:lnTo>
              <a:lnTo>
                <a:pt x="0" y="763966"/>
              </a:lnTo>
              <a:lnTo>
                <a:pt x="0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1182240" y="2052067"/>
          <a:ext cx="3047975" cy="1001722"/>
        </a:xfrm>
        <a:custGeom>
          <a:avLst/>
          <a:gdLst/>
          <a:ahLst/>
          <a:cxnLst/>
          <a:rect l="0" t="0" r="0" b="0"/>
          <a:pathLst>
            <a:path>
              <a:moveTo>
                <a:pt x="3047975" y="0"/>
              </a:moveTo>
              <a:lnTo>
                <a:pt x="3047975" y="763966"/>
              </a:lnTo>
              <a:lnTo>
                <a:pt x="0" y="763966"/>
              </a:lnTo>
              <a:lnTo>
                <a:pt x="0" y="10017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952220" y="576066"/>
          <a:ext cx="2555990" cy="14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de Proyectos</a:t>
          </a:r>
        </a:p>
      </dsp:txBody>
      <dsp:txXfrm>
        <a:off x="2952220" y="576066"/>
        <a:ext cx="2555990" cy="1476000"/>
      </dsp:txXfrm>
    </dsp:sp>
    <dsp:sp modelId="{B00A8240-B192-4B1A-BED3-826CE7918735}">
      <dsp:nvSpPr>
        <dsp:cNvPr id="0" name=""/>
        <dsp:cNvSpPr/>
      </dsp:nvSpPr>
      <dsp:spPr>
        <a:xfrm>
          <a:off x="303166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303166" y="3053790"/>
        <a:ext cx="1758149" cy="1007994"/>
      </dsp:txXfrm>
    </dsp:sp>
    <dsp:sp modelId="{48ED984C-FD57-4B6F-ABEC-D73E5B65A5F4}">
      <dsp:nvSpPr>
        <dsp:cNvPr id="0" name=""/>
        <dsp:cNvSpPr/>
      </dsp:nvSpPr>
      <dsp:spPr>
        <a:xfrm>
          <a:off x="2348864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348864" y="3053790"/>
        <a:ext cx="1758149" cy="1007994"/>
      </dsp:txXfrm>
    </dsp:sp>
    <dsp:sp modelId="{7621AAD5-F12B-46FF-A5E9-BB310E9D83C7}">
      <dsp:nvSpPr>
        <dsp:cNvPr id="0" name=""/>
        <dsp:cNvSpPr/>
      </dsp:nvSpPr>
      <dsp:spPr>
        <a:xfrm>
          <a:off x="4395037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395037" y="3053790"/>
        <a:ext cx="1758149" cy="1007994"/>
      </dsp:txXfrm>
    </dsp:sp>
    <dsp:sp modelId="{EB5E604F-65DC-459C-B552-A80D7CF0DE9D}">
      <dsp:nvSpPr>
        <dsp:cNvPr id="0" name=""/>
        <dsp:cNvSpPr/>
      </dsp:nvSpPr>
      <dsp:spPr>
        <a:xfrm>
          <a:off x="6453325" y="3053790"/>
          <a:ext cx="1758149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453325" y="3053790"/>
        <a:ext cx="1758149" cy="100799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700199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700199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36496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700199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700199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700199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68020"/>
          <a:ext cx="91440" cy="432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144019"/>
          <a:ext cx="2232007" cy="12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2987316" y="144019"/>
        <a:ext cx="2232007" cy="1224001"/>
      </dsp:txXfrm>
    </dsp:sp>
    <dsp:sp modelId="{484BAC4D-337B-4C8A-AC8E-F1BD81C4533D}">
      <dsp:nvSpPr>
        <dsp:cNvPr id="0" name=""/>
        <dsp:cNvSpPr/>
      </dsp:nvSpPr>
      <dsp:spPr>
        <a:xfrm>
          <a:off x="3221321" y="1800198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800198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244493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244493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244493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244493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448564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3409938" y="4448564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240360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240360"/>
        <a:ext cx="1387047" cy="7920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33551"/>
          <a:ext cx="337001" cy="95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764"/>
              </a:lnTo>
              <a:lnTo>
                <a:pt x="337001" y="955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633551"/>
          <a:ext cx="311070" cy="955764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55764"/>
              </a:lnTo>
              <a:lnTo>
                <a:pt x="0" y="955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633551"/>
          <a:ext cx="3381964" cy="2005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843"/>
              </a:lnTo>
              <a:lnTo>
                <a:pt x="3381964" y="1858843"/>
              </a:lnTo>
              <a:lnTo>
                <a:pt x="3381964" y="2005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633551"/>
          <a:ext cx="1690982" cy="201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816"/>
              </a:lnTo>
              <a:lnTo>
                <a:pt x="1690982" y="1866816"/>
              </a:lnTo>
              <a:lnTo>
                <a:pt x="1690982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633551"/>
          <a:ext cx="91440" cy="2013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633551"/>
          <a:ext cx="1690982" cy="2013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66816"/>
              </a:lnTo>
              <a:lnTo>
                <a:pt x="0" y="1866816"/>
              </a:lnTo>
              <a:lnTo>
                <a:pt x="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633551"/>
          <a:ext cx="3381964" cy="2013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66816"/>
              </a:lnTo>
              <a:lnTo>
                <a:pt x="0" y="1866816"/>
              </a:lnTo>
              <a:lnTo>
                <a:pt x="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265554"/>
          <a:ext cx="2411997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265554"/>
        <a:ext cx="2411997" cy="1367997"/>
      </dsp:txXfrm>
    </dsp:sp>
    <dsp:sp modelId="{874A6971-A530-4707-93D8-12EB989909D4}">
      <dsp:nvSpPr>
        <dsp:cNvPr id="0" name=""/>
        <dsp:cNvSpPr/>
      </dsp:nvSpPr>
      <dsp:spPr>
        <a:xfrm>
          <a:off x="697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697" y="3647106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sp:txBody>
      <dsp:txXfrm>
        <a:off x="1691679" y="3647106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sp:txBody>
      <dsp:txXfrm>
        <a:off x="3382661" y="3647106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sp:txBody>
      <dsp:txXfrm>
        <a:off x="5073643" y="3647106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3639133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764625" y="3639133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2211315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8338" y="2211315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418416" y="2211315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18416" y="2211315"/>
        <a:ext cx="1332004" cy="756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999914" y="1394915"/>
          <a:ext cx="1454736" cy="88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737"/>
              </a:lnTo>
              <a:lnTo>
                <a:pt x="1454736" y="444737"/>
              </a:lnTo>
              <a:lnTo>
                <a:pt x="1454736" y="889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60893" y="3245489"/>
          <a:ext cx="941827" cy="82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88"/>
              </a:lnTo>
              <a:lnTo>
                <a:pt x="941827" y="383088"/>
              </a:lnTo>
              <a:lnTo>
                <a:pt x="941827" y="8278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792607" y="3245489"/>
          <a:ext cx="868286" cy="827826"/>
        </a:xfrm>
        <a:custGeom>
          <a:avLst/>
          <a:gdLst/>
          <a:ahLst/>
          <a:cxnLst/>
          <a:rect l="0" t="0" r="0" b="0"/>
          <a:pathLst>
            <a:path>
              <a:moveTo>
                <a:pt x="868286" y="0"/>
              </a:moveTo>
              <a:lnTo>
                <a:pt x="868286" y="383088"/>
              </a:lnTo>
              <a:lnTo>
                <a:pt x="0" y="383088"/>
              </a:lnTo>
              <a:lnTo>
                <a:pt x="0" y="8278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60893" y="1394915"/>
          <a:ext cx="1339020" cy="889475"/>
        </a:xfrm>
        <a:custGeom>
          <a:avLst/>
          <a:gdLst/>
          <a:ahLst/>
          <a:cxnLst/>
          <a:rect l="0" t="0" r="0" b="0"/>
          <a:pathLst>
            <a:path>
              <a:moveTo>
                <a:pt x="1339020" y="0"/>
              </a:moveTo>
              <a:lnTo>
                <a:pt x="1339020" y="444737"/>
              </a:lnTo>
              <a:lnTo>
                <a:pt x="0" y="444737"/>
              </a:lnTo>
              <a:lnTo>
                <a:pt x="0" y="889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681267" y="2992"/>
          <a:ext cx="2637293" cy="1391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81267" y="2992"/>
        <a:ext cx="2637293" cy="1391922"/>
      </dsp:txXfrm>
    </dsp:sp>
    <dsp:sp modelId="{19E62891-7B04-43F4-96E4-1DB4411BA228}">
      <dsp:nvSpPr>
        <dsp:cNvPr id="0" name=""/>
        <dsp:cNvSpPr/>
      </dsp:nvSpPr>
      <dsp:spPr>
        <a:xfrm>
          <a:off x="742892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Regia</a:t>
          </a:r>
        </a:p>
      </dsp:txBody>
      <dsp:txXfrm>
        <a:off x="742892" y="2284390"/>
        <a:ext cx="1836003" cy="961099"/>
      </dsp:txXfrm>
    </dsp:sp>
    <dsp:sp modelId="{D02ADB12-5F30-452D-867E-67D60C04BE59}">
      <dsp:nvSpPr>
        <dsp:cNvPr id="0" name=""/>
        <dsp:cNvSpPr/>
      </dsp:nvSpPr>
      <dsp:spPr>
        <a:xfrm>
          <a:off x="0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0" y="4073315"/>
        <a:ext cx="1585214" cy="850613"/>
      </dsp:txXfrm>
    </dsp:sp>
    <dsp:sp modelId="{9E9F911D-AFA6-4CB1-A715-37A4E278C53E}">
      <dsp:nvSpPr>
        <dsp:cNvPr id="0" name=""/>
        <dsp:cNvSpPr/>
      </dsp:nvSpPr>
      <dsp:spPr>
        <a:xfrm>
          <a:off x="1810113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810113" y="4073315"/>
        <a:ext cx="1585214" cy="850613"/>
      </dsp:txXfrm>
    </dsp:sp>
    <dsp:sp modelId="{44949337-B8D3-4FF5-9552-F8D34BDA42E5}">
      <dsp:nvSpPr>
        <dsp:cNvPr id="0" name=""/>
        <dsp:cNvSpPr/>
      </dsp:nvSpPr>
      <dsp:spPr>
        <a:xfrm>
          <a:off x="3536648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3536648" y="2284390"/>
        <a:ext cx="1836003" cy="961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CB0BE-9CA0-4B1D-A983-83562C1E8751}">
      <dsp:nvSpPr>
        <dsp:cNvPr id="0" name=""/>
        <dsp:cNvSpPr/>
      </dsp:nvSpPr>
      <dsp:spPr>
        <a:xfrm>
          <a:off x="3775934" y="1398334"/>
          <a:ext cx="400535" cy="102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2607"/>
              </a:lnTo>
              <a:lnTo>
                <a:pt x="400535" y="1022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FB6B5-C31E-400E-9F92-8344F5292F66}">
      <dsp:nvSpPr>
        <dsp:cNvPr id="0" name=""/>
        <dsp:cNvSpPr/>
      </dsp:nvSpPr>
      <dsp:spPr>
        <a:xfrm>
          <a:off x="3775934" y="1398334"/>
          <a:ext cx="2604164" cy="2293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683"/>
              </a:lnTo>
              <a:lnTo>
                <a:pt x="2604164" y="2031683"/>
              </a:lnTo>
              <a:lnTo>
                <a:pt x="2604164" y="2293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3730214" y="1398334"/>
          <a:ext cx="91440" cy="2293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1683"/>
              </a:lnTo>
              <a:lnTo>
                <a:pt x="50205" y="2031683"/>
              </a:lnTo>
              <a:lnTo>
                <a:pt x="50205" y="2293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1175532" y="1398334"/>
          <a:ext cx="2600401" cy="2279597"/>
        </a:xfrm>
        <a:custGeom>
          <a:avLst/>
          <a:gdLst/>
          <a:ahLst/>
          <a:cxnLst/>
          <a:rect l="0" t="0" r="0" b="0"/>
          <a:pathLst>
            <a:path>
              <a:moveTo>
                <a:pt x="2600401" y="0"/>
              </a:moveTo>
              <a:lnTo>
                <a:pt x="2600401" y="2017940"/>
              </a:lnTo>
              <a:lnTo>
                <a:pt x="0" y="2017940"/>
              </a:lnTo>
              <a:lnTo>
                <a:pt x="0" y="22795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422716" y="0"/>
          <a:ext cx="2706435" cy="1398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422716" y="0"/>
        <a:ext cx="2706435" cy="1398334"/>
      </dsp:txXfrm>
    </dsp:sp>
    <dsp:sp modelId="{FC74B5C8-FA7D-4472-8EDA-B13A79EFD391}">
      <dsp:nvSpPr>
        <dsp:cNvPr id="0" name=""/>
        <dsp:cNvSpPr/>
      </dsp:nvSpPr>
      <dsp:spPr>
        <a:xfrm>
          <a:off x="137350" y="3677932"/>
          <a:ext cx="2076364" cy="1176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7350" y="3677932"/>
        <a:ext cx="2076364" cy="1176760"/>
      </dsp:txXfrm>
    </dsp:sp>
    <dsp:sp modelId="{B27D6D6E-4020-47F5-AC86-D8CFDDBCDB09}">
      <dsp:nvSpPr>
        <dsp:cNvPr id="0" name=""/>
        <dsp:cNvSpPr/>
      </dsp:nvSpPr>
      <dsp:spPr>
        <a:xfrm>
          <a:off x="2742237" y="3691676"/>
          <a:ext cx="2076364" cy="1176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2237" y="3691676"/>
        <a:ext cx="2076364" cy="1176760"/>
      </dsp:txXfrm>
    </dsp:sp>
    <dsp:sp modelId="{EDDD2F02-FE25-4CC3-A41D-AEC5CF0D9194}">
      <dsp:nvSpPr>
        <dsp:cNvPr id="0" name=""/>
        <dsp:cNvSpPr/>
      </dsp:nvSpPr>
      <dsp:spPr>
        <a:xfrm>
          <a:off x="5341917" y="3691676"/>
          <a:ext cx="2076364" cy="1176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341917" y="3691676"/>
        <a:ext cx="2076364" cy="1176760"/>
      </dsp:txXfrm>
    </dsp:sp>
    <dsp:sp modelId="{A212C18A-061A-43BD-BD6B-AB3A039953F4}">
      <dsp:nvSpPr>
        <dsp:cNvPr id="0" name=""/>
        <dsp:cNvSpPr/>
      </dsp:nvSpPr>
      <dsp:spPr>
        <a:xfrm>
          <a:off x="4176469" y="1898942"/>
          <a:ext cx="1728010" cy="104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de Bienestar Social</a:t>
          </a:r>
        </a:p>
      </dsp:txBody>
      <dsp:txXfrm>
        <a:off x="4176469" y="1898942"/>
        <a:ext cx="1728010" cy="1044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790483" y="2940283"/>
          <a:ext cx="91440" cy="466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790483" y="1422381"/>
          <a:ext cx="91440" cy="449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558499" y="571"/>
          <a:ext cx="2555408" cy="142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558499" y="571"/>
        <a:ext cx="2555408" cy="1421809"/>
      </dsp:txXfrm>
    </dsp:sp>
    <dsp:sp modelId="{BFFA5F52-C6F8-4DB0-84FB-63B6D66FDD0B}">
      <dsp:nvSpPr>
        <dsp:cNvPr id="0" name=""/>
        <dsp:cNvSpPr/>
      </dsp:nvSpPr>
      <dsp:spPr>
        <a:xfrm>
          <a:off x="864202" y="1872353"/>
          <a:ext cx="1944003" cy="1067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Orquesta</a:t>
          </a:r>
        </a:p>
      </dsp:txBody>
      <dsp:txXfrm>
        <a:off x="864202" y="1872353"/>
        <a:ext cx="1944003" cy="1067930"/>
      </dsp:txXfrm>
    </dsp:sp>
    <dsp:sp modelId="{3BED58B0-8A60-4306-8AB1-8838D7CECDC5}">
      <dsp:nvSpPr>
        <dsp:cNvPr id="0" name=""/>
        <dsp:cNvSpPr/>
      </dsp:nvSpPr>
      <dsp:spPr>
        <a:xfrm>
          <a:off x="504510" y="3406448"/>
          <a:ext cx="2663386" cy="1561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</dsp:txBody>
      <dsp:txXfrm>
        <a:off x="504510" y="3406448"/>
        <a:ext cx="2663386" cy="156138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497422" y="996647"/>
          <a:ext cx="183094" cy="107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374"/>
              </a:lnTo>
              <a:lnTo>
                <a:pt x="183094" y="10773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320478" y="996647"/>
          <a:ext cx="176944" cy="1681857"/>
        </a:xfrm>
        <a:custGeom>
          <a:avLst/>
          <a:gdLst/>
          <a:ahLst/>
          <a:cxnLst/>
          <a:rect l="0" t="0" r="0" b="0"/>
          <a:pathLst>
            <a:path>
              <a:moveTo>
                <a:pt x="176944" y="0"/>
              </a:moveTo>
              <a:lnTo>
                <a:pt x="176944" y="1681857"/>
              </a:lnTo>
              <a:lnTo>
                <a:pt x="0" y="1681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326111" y="996647"/>
          <a:ext cx="171311" cy="1077374"/>
        </a:xfrm>
        <a:custGeom>
          <a:avLst/>
          <a:gdLst/>
          <a:ahLst/>
          <a:cxnLst/>
          <a:rect l="0" t="0" r="0" b="0"/>
          <a:pathLst>
            <a:path>
              <a:moveTo>
                <a:pt x="171311" y="0"/>
              </a:moveTo>
              <a:lnTo>
                <a:pt x="171311" y="1077374"/>
              </a:lnTo>
              <a:lnTo>
                <a:pt x="0" y="10773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497422" y="996647"/>
          <a:ext cx="179602" cy="47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544"/>
              </a:lnTo>
              <a:lnTo>
                <a:pt x="179602" y="474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326111" y="996647"/>
          <a:ext cx="171311" cy="474803"/>
        </a:xfrm>
        <a:custGeom>
          <a:avLst/>
          <a:gdLst/>
          <a:ahLst/>
          <a:cxnLst/>
          <a:rect l="0" t="0" r="0" b="0"/>
          <a:pathLst>
            <a:path>
              <a:moveTo>
                <a:pt x="171311" y="0"/>
              </a:moveTo>
              <a:lnTo>
                <a:pt x="171311" y="474803"/>
              </a:lnTo>
              <a:lnTo>
                <a:pt x="0" y="474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451702" y="996647"/>
          <a:ext cx="91440" cy="2165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124"/>
              </a:lnTo>
              <a:lnTo>
                <a:pt x="89605" y="2090124"/>
              </a:lnTo>
              <a:lnTo>
                <a:pt x="89605" y="2165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686728" y="3697847"/>
          <a:ext cx="144791" cy="1851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180"/>
              </a:lnTo>
              <a:lnTo>
                <a:pt x="144791" y="1851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686728" y="3697847"/>
          <a:ext cx="144791" cy="119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235"/>
              </a:lnTo>
              <a:lnTo>
                <a:pt x="144791" y="11922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552513" y="3697847"/>
          <a:ext cx="134215" cy="1193899"/>
        </a:xfrm>
        <a:custGeom>
          <a:avLst/>
          <a:gdLst/>
          <a:ahLst/>
          <a:cxnLst/>
          <a:rect l="0" t="0" r="0" b="0"/>
          <a:pathLst>
            <a:path>
              <a:moveTo>
                <a:pt x="134215" y="0"/>
              </a:moveTo>
              <a:lnTo>
                <a:pt x="134215" y="1193899"/>
              </a:lnTo>
              <a:lnTo>
                <a:pt x="0" y="11938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686728" y="3697847"/>
          <a:ext cx="144791" cy="5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329"/>
              </a:lnTo>
              <a:lnTo>
                <a:pt x="144791" y="5453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552513" y="3697847"/>
          <a:ext cx="134215" cy="545329"/>
        </a:xfrm>
        <a:custGeom>
          <a:avLst/>
          <a:gdLst/>
          <a:ahLst/>
          <a:cxnLst/>
          <a:rect l="0" t="0" r="0" b="0"/>
          <a:pathLst>
            <a:path>
              <a:moveTo>
                <a:pt x="134215" y="0"/>
              </a:moveTo>
              <a:lnTo>
                <a:pt x="134215" y="545329"/>
              </a:lnTo>
              <a:lnTo>
                <a:pt x="0" y="5453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497422" y="996647"/>
          <a:ext cx="2189305" cy="215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226"/>
              </a:lnTo>
              <a:lnTo>
                <a:pt x="2189305" y="2083226"/>
              </a:lnTo>
              <a:lnTo>
                <a:pt x="2189305" y="215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990720" y="3698044"/>
          <a:ext cx="127217" cy="1815374"/>
        </a:xfrm>
        <a:custGeom>
          <a:avLst/>
          <a:gdLst/>
          <a:ahLst/>
          <a:cxnLst/>
          <a:rect l="0" t="0" r="0" b="0"/>
          <a:pathLst>
            <a:path>
              <a:moveTo>
                <a:pt x="127217" y="0"/>
              </a:moveTo>
              <a:lnTo>
                <a:pt x="127217" y="1815374"/>
              </a:lnTo>
              <a:lnTo>
                <a:pt x="0" y="18153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117937" y="3698044"/>
          <a:ext cx="142614" cy="1168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403"/>
              </a:lnTo>
              <a:lnTo>
                <a:pt x="142614" y="1168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990720" y="3698044"/>
          <a:ext cx="127217" cy="1168403"/>
        </a:xfrm>
        <a:custGeom>
          <a:avLst/>
          <a:gdLst/>
          <a:ahLst/>
          <a:cxnLst/>
          <a:rect l="0" t="0" r="0" b="0"/>
          <a:pathLst>
            <a:path>
              <a:moveTo>
                <a:pt x="127217" y="0"/>
              </a:moveTo>
              <a:lnTo>
                <a:pt x="127217" y="1168403"/>
              </a:lnTo>
              <a:lnTo>
                <a:pt x="0" y="1168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117937" y="3698044"/>
          <a:ext cx="142614" cy="51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454"/>
              </a:lnTo>
              <a:lnTo>
                <a:pt x="142614" y="5124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990720" y="3698044"/>
          <a:ext cx="127217" cy="512454"/>
        </a:xfrm>
        <a:custGeom>
          <a:avLst/>
          <a:gdLst/>
          <a:ahLst/>
          <a:cxnLst/>
          <a:rect l="0" t="0" r="0" b="0"/>
          <a:pathLst>
            <a:path>
              <a:moveTo>
                <a:pt x="127217" y="0"/>
              </a:moveTo>
              <a:lnTo>
                <a:pt x="127217" y="512454"/>
              </a:lnTo>
              <a:lnTo>
                <a:pt x="0" y="5124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117937" y="3698044"/>
          <a:ext cx="162819" cy="1815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374"/>
              </a:lnTo>
              <a:lnTo>
                <a:pt x="162819" y="18153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117937" y="996647"/>
          <a:ext cx="2379485" cy="2158669"/>
        </a:xfrm>
        <a:custGeom>
          <a:avLst/>
          <a:gdLst/>
          <a:ahLst/>
          <a:cxnLst/>
          <a:rect l="0" t="0" r="0" b="0"/>
          <a:pathLst>
            <a:path>
              <a:moveTo>
                <a:pt x="2379485" y="0"/>
              </a:moveTo>
              <a:lnTo>
                <a:pt x="2379485" y="2083226"/>
              </a:lnTo>
              <a:lnTo>
                <a:pt x="0" y="2083226"/>
              </a:lnTo>
              <a:lnTo>
                <a:pt x="0" y="215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540132" y="205060"/>
          <a:ext cx="1914581" cy="7915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40132" y="205060"/>
        <a:ext cx="1914581" cy="791586"/>
      </dsp:txXfrm>
    </dsp:sp>
    <dsp:sp modelId="{48FCCE86-1B3A-4663-AC1B-92EE4DF9C8B2}">
      <dsp:nvSpPr>
        <dsp:cNvPr id="0" name=""/>
        <dsp:cNvSpPr/>
      </dsp:nvSpPr>
      <dsp:spPr>
        <a:xfrm>
          <a:off x="1320976" y="3155316"/>
          <a:ext cx="1593922" cy="542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320976" y="3155316"/>
        <a:ext cx="1593922" cy="542728"/>
      </dsp:txXfrm>
    </dsp:sp>
    <dsp:sp modelId="{1759FA9E-04AD-4812-A3A5-16BC2732D6EE}">
      <dsp:nvSpPr>
        <dsp:cNvPr id="0" name=""/>
        <dsp:cNvSpPr/>
      </dsp:nvSpPr>
      <dsp:spPr>
        <a:xfrm>
          <a:off x="2280757" y="525002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0757" y="5250025"/>
        <a:ext cx="1548003" cy="526788"/>
      </dsp:txXfrm>
    </dsp:sp>
    <dsp:sp modelId="{DD7FF7A3-DFD8-4E1B-946C-B0A2C5F311DB}">
      <dsp:nvSpPr>
        <dsp:cNvPr id="0" name=""/>
        <dsp:cNvSpPr/>
      </dsp:nvSpPr>
      <dsp:spPr>
        <a:xfrm>
          <a:off x="442717" y="394710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42717" y="3947105"/>
        <a:ext cx="1548003" cy="526788"/>
      </dsp:txXfrm>
    </dsp:sp>
    <dsp:sp modelId="{01C90863-4FFC-42E2-996A-A2EF500EEE75}">
      <dsp:nvSpPr>
        <dsp:cNvPr id="0" name=""/>
        <dsp:cNvSpPr/>
      </dsp:nvSpPr>
      <dsp:spPr>
        <a:xfrm>
          <a:off x="2260552" y="394710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</a:t>
          </a:r>
        </a:p>
      </dsp:txBody>
      <dsp:txXfrm>
        <a:off x="2260552" y="3947105"/>
        <a:ext cx="1548003" cy="526788"/>
      </dsp:txXfrm>
    </dsp:sp>
    <dsp:sp modelId="{4B843E2F-EE2D-4C98-85EF-5B1F03A15805}">
      <dsp:nvSpPr>
        <dsp:cNvPr id="0" name=""/>
        <dsp:cNvSpPr/>
      </dsp:nvSpPr>
      <dsp:spPr>
        <a:xfrm>
          <a:off x="442717" y="4603053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2717" y="4603053"/>
        <a:ext cx="1548003" cy="526788"/>
      </dsp:txXfrm>
    </dsp:sp>
    <dsp:sp modelId="{F7481589-9C1E-4C06-A8C0-BD5C63C6C77A}">
      <dsp:nvSpPr>
        <dsp:cNvPr id="0" name=""/>
        <dsp:cNvSpPr/>
      </dsp:nvSpPr>
      <dsp:spPr>
        <a:xfrm>
          <a:off x="2260552" y="4603053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</a:t>
          </a:r>
        </a:p>
      </dsp:txBody>
      <dsp:txXfrm>
        <a:off x="2260552" y="4603053"/>
        <a:ext cx="1548003" cy="526788"/>
      </dsp:txXfrm>
    </dsp:sp>
    <dsp:sp modelId="{D8AE5DD6-8EDD-4661-8DF6-48E8E03125CA}">
      <dsp:nvSpPr>
        <dsp:cNvPr id="0" name=""/>
        <dsp:cNvSpPr/>
      </dsp:nvSpPr>
      <dsp:spPr>
        <a:xfrm>
          <a:off x="442717" y="5250025"/>
          <a:ext cx="1548003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42717" y="5250025"/>
        <a:ext cx="1548003" cy="526788"/>
      </dsp:txXfrm>
    </dsp:sp>
    <dsp:sp modelId="{D4E2BA58-BB11-413D-A5EC-CBAF4B797ABE}">
      <dsp:nvSpPr>
        <dsp:cNvPr id="0" name=""/>
        <dsp:cNvSpPr/>
      </dsp:nvSpPr>
      <dsp:spPr>
        <a:xfrm>
          <a:off x="5889767" y="3155316"/>
          <a:ext cx="1593922" cy="54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Planeación</a:t>
          </a:r>
        </a:p>
      </dsp:txBody>
      <dsp:txXfrm>
        <a:off x="5889767" y="3155316"/>
        <a:ext cx="1593922" cy="542530"/>
      </dsp:txXfrm>
    </dsp:sp>
    <dsp:sp modelId="{923FA23E-A418-4062-900F-1FCC2EF62FC7}">
      <dsp:nvSpPr>
        <dsp:cNvPr id="0" name=""/>
        <dsp:cNvSpPr/>
      </dsp:nvSpPr>
      <dsp:spPr>
        <a:xfrm>
          <a:off x="5064856" y="3979782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5064856" y="3979782"/>
        <a:ext cx="1487656" cy="526788"/>
      </dsp:txXfrm>
    </dsp:sp>
    <dsp:sp modelId="{86FF3132-3E5B-4DBB-8F73-CC6AC21334F9}">
      <dsp:nvSpPr>
        <dsp:cNvPr id="0" name=""/>
        <dsp:cNvSpPr/>
      </dsp:nvSpPr>
      <dsp:spPr>
        <a:xfrm>
          <a:off x="6831520" y="3979782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</a:t>
          </a:r>
        </a:p>
      </dsp:txBody>
      <dsp:txXfrm>
        <a:off x="6831520" y="3979782"/>
        <a:ext cx="1487656" cy="526788"/>
      </dsp:txXfrm>
    </dsp:sp>
    <dsp:sp modelId="{94C488EF-E173-4203-B39A-A2F71DF7152B}">
      <dsp:nvSpPr>
        <dsp:cNvPr id="0" name=""/>
        <dsp:cNvSpPr/>
      </dsp:nvSpPr>
      <dsp:spPr>
        <a:xfrm>
          <a:off x="5064856" y="4628352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64856" y="4628352"/>
        <a:ext cx="1487656" cy="526788"/>
      </dsp:txXfrm>
    </dsp:sp>
    <dsp:sp modelId="{23AEAB90-D66E-4C24-AC58-79C7959CF7DF}">
      <dsp:nvSpPr>
        <dsp:cNvPr id="0" name=""/>
        <dsp:cNvSpPr/>
      </dsp:nvSpPr>
      <dsp:spPr>
        <a:xfrm>
          <a:off x="6831520" y="4626688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31520" y="4626688"/>
        <a:ext cx="1487656" cy="526788"/>
      </dsp:txXfrm>
    </dsp:sp>
    <dsp:sp modelId="{80DAF57B-6F3A-4C8B-A74A-7A38EEE03DDD}">
      <dsp:nvSpPr>
        <dsp:cNvPr id="0" name=""/>
        <dsp:cNvSpPr/>
      </dsp:nvSpPr>
      <dsp:spPr>
        <a:xfrm>
          <a:off x="6831520" y="5285634"/>
          <a:ext cx="1487656" cy="5267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31520" y="5285634"/>
        <a:ext cx="1487656" cy="526788"/>
      </dsp:txXfrm>
    </dsp:sp>
    <dsp:sp modelId="{81A27537-C461-47F0-B34F-42C3D086165D}">
      <dsp:nvSpPr>
        <dsp:cNvPr id="0" name=""/>
        <dsp:cNvSpPr/>
      </dsp:nvSpPr>
      <dsp:spPr>
        <a:xfrm>
          <a:off x="3744347" y="3162214"/>
          <a:ext cx="1593922" cy="54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4347" y="3162214"/>
        <a:ext cx="1593922" cy="542530"/>
      </dsp:txXfrm>
    </dsp:sp>
    <dsp:sp modelId="{D471276E-15DB-4607-B221-1200AEDD62F0}">
      <dsp:nvSpPr>
        <dsp:cNvPr id="0" name=""/>
        <dsp:cNvSpPr/>
      </dsp:nvSpPr>
      <dsp:spPr>
        <a:xfrm>
          <a:off x="2382107" y="1241217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382107" y="1241217"/>
        <a:ext cx="1944003" cy="460467"/>
      </dsp:txXfrm>
    </dsp:sp>
    <dsp:sp modelId="{FB41900A-FAD5-43F7-BC70-49699BF04225}">
      <dsp:nvSpPr>
        <dsp:cNvPr id="0" name=""/>
        <dsp:cNvSpPr/>
      </dsp:nvSpPr>
      <dsp:spPr>
        <a:xfrm>
          <a:off x="4677025" y="1240958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77025" y="1240958"/>
        <a:ext cx="1944003" cy="460467"/>
      </dsp:txXfrm>
    </dsp:sp>
    <dsp:sp modelId="{03F7B51C-13DD-4428-982A-38057E45B74B}">
      <dsp:nvSpPr>
        <dsp:cNvPr id="0" name=""/>
        <dsp:cNvSpPr/>
      </dsp:nvSpPr>
      <dsp:spPr>
        <a:xfrm>
          <a:off x="2382107" y="1843788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2382107" y="1843788"/>
        <a:ext cx="1944003" cy="460467"/>
      </dsp:txXfrm>
    </dsp:sp>
    <dsp:sp modelId="{278E7FE3-7D1B-4B00-8129-22A19AEF4BDC}">
      <dsp:nvSpPr>
        <dsp:cNvPr id="0" name=""/>
        <dsp:cNvSpPr/>
      </dsp:nvSpPr>
      <dsp:spPr>
        <a:xfrm>
          <a:off x="2376474" y="2448271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376474" y="2448271"/>
        <a:ext cx="1944003" cy="460467"/>
      </dsp:txXfrm>
    </dsp:sp>
    <dsp:sp modelId="{0EF93B45-F6A4-4BCB-A16F-782D2EFE9663}">
      <dsp:nvSpPr>
        <dsp:cNvPr id="0" name=""/>
        <dsp:cNvSpPr/>
      </dsp:nvSpPr>
      <dsp:spPr>
        <a:xfrm>
          <a:off x="4680517" y="1843788"/>
          <a:ext cx="1944003" cy="460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680517" y="1843788"/>
        <a:ext cx="1944003" cy="4604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</a:p>
      </dsp:txBody>
      <dsp:txXfrm>
        <a:off x="1062227" y="1694267"/>
        <a:ext cx="2052008" cy="242466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567082" y="1335531"/>
          <a:ext cx="214327" cy="615596"/>
        </a:xfrm>
        <a:custGeom>
          <a:avLst/>
          <a:gdLst/>
          <a:ahLst/>
          <a:cxnLst/>
          <a:rect l="0" t="0" r="0" b="0"/>
          <a:pathLst>
            <a:path>
              <a:moveTo>
                <a:pt x="214327" y="0"/>
              </a:moveTo>
              <a:lnTo>
                <a:pt x="214327" y="615596"/>
              </a:lnTo>
              <a:lnTo>
                <a:pt x="0" y="6155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E7B8-41E3-4BD9-887E-B38DB4FD835C}">
      <dsp:nvSpPr>
        <dsp:cNvPr id="0" name=""/>
        <dsp:cNvSpPr/>
      </dsp:nvSpPr>
      <dsp:spPr>
        <a:xfrm>
          <a:off x="5630641" y="3013230"/>
          <a:ext cx="174838" cy="224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310"/>
              </a:lnTo>
              <a:lnTo>
                <a:pt x="174838" y="2244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630641" y="3013230"/>
          <a:ext cx="197333" cy="112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599"/>
              </a:lnTo>
              <a:lnTo>
                <a:pt x="197333" y="11285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483786" y="3013230"/>
          <a:ext cx="146855" cy="2244310"/>
        </a:xfrm>
        <a:custGeom>
          <a:avLst/>
          <a:gdLst/>
          <a:ahLst/>
          <a:cxnLst/>
          <a:rect l="0" t="0" r="0" b="0"/>
          <a:pathLst>
            <a:path>
              <a:moveTo>
                <a:pt x="146855" y="0"/>
              </a:moveTo>
              <a:lnTo>
                <a:pt x="146855" y="2244310"/>
              </a:lnTo>
              <a:lnTo>
                <a:pt x="0" y="2244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463108" y="3013230"/>
          <a:ext cx="167533" cy="1128599"/>
        </a:xfrm>
        <a:custGeom>
          <a:avLst/>
          <a:gdLst/>
          <a:ahLst/>
          <a:cxnLst/>
          <a:rect l="0" t="0" r="0" b="0"/>
          <a:pathLst>
            <a:path>
              <a:moveTo>
                <a:pt x="167533" y="0"/>
              </a:moveTo>
              <a:lnTo>
                <a:pt x="167533" y="1128599"/>
              </a:lnTo>
              <a:lnTo>
                <a:pt x="0" y="11285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781410" y="1335531"/>
          <a:ext cx="1849231" cy="127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95"/>
              </a:lnTo>
              <a:lnTo>
                <a:pt x="1849231" y="1206695"/>
              </a:lnTo>
              <a:lnTo>
                <a:pt x="1849231" y="12729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718481" y="3014378"/>
          <a:ext cx="244689" cy="157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641"/>
              </a:lnTo>
              <a:lnTo>
                <a:pt x="244689" y="15716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511997" y="3014378"/>
          <a:ext cx="206483" cy="1571641"/>
        </a:xfrm>
        <a:custGeom>
          <a:avLst/>
          <a:gdLst/>
          <a:ahLst/>
          <a:cxnLst/>
          <a:rect l="0" t="0" r="0" b="0"/>
          <a:pathLst>
            <a:path>
              <a:moveTo>
                <a:pt x="206483" y="0"/>
              </a:moveTo>
              <a:lnTo>
                <a:pt x="206483" y="1571641"/>
              </a:lnTo>
              <a:lnTo>
                <a:pt x="0" y="15716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718481" y="3014378"/>
          <a:ext cx="244689" cy="72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38"/>
              </a:lnTo>
              <a:lnTo>
                <a:pt x="244689" y="7288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511997" y="3014378"/>
          <a:ext cx="206483" cy="728838"/>
        </a:xfrm>
        <a:custGeom>
          <a:avLst/>
          <a:gdLst/>
          <a:ahLst/>
          <a:cxnLst/>
          <a:rect l="0" t="0" r="0" b="0"/>
          <a:pathLst>
            <a:path>
              <a:moveTo>
                <a:pt x="206483" y="0"/>
              </a:moveTo>
              <a:lnTo>
                <a:pt x="206483" y="728838"/>
              </a:lnTo>
              <a:lnTo>
                <a:pt x="0" y="7288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718481" y="1335531"/>
          <a:ext cx="2062928" cy="1274079"/>
        </a:xfrm>
        <a:custGeom>
          <a:avLst/>
          <a:gdLst/>
          <a:ahLst/>
          <a:cxnLst/>
          <a:rect l="0" t="0" r="0" b="0"/>
          <a:pathLst>
            <a:path>
              <a:moveTo>
                <a:pt x="2062928" y="0"/>
              </a:moveTo>
              <a:lnTo>
                <a:pt x="2062928" y="1207843"/>
              </a:lnTo>
              <a:lnTo>
                <a:pt x="0" y="1207843"/>
              </a:lnTo>
              <a:lnTo>
                <a:pt x="0" y="12740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863409" y="462291"/>
          <a:ext cx="1836000" cy="873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863409" y="462291"/>
        <a:ext cx="1836000" cy="873240"/>
      </dsp:txXfrm>
    </dsp:sp>
    <dsp:sp modelId="{EEA40343-2367-430C-9F9D-F95276D86A7F}">
      <dsp:nvSpPr>
        <dsp:cNvPr id="0" name=""/>
        <dsp:cNvSpPr/>
      </dsp:nvSpPr>
      <dsp:spPr>
        <a:xfrm>
          <a:off x="1173602" y="2609611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73602" y="2609611"/>
        <a:ext cx="1089757" cy="404766"/>
      </dsp:txXfrm>
    </dsp:sp>
    <dsp:sp modelId="{440B497E-2F6A-4933-AC44-DFB4CFDF335A}">
      <dsp:nvSpPr>
        <dsp:cNvPr id="0" name=""/>
        <dsp:cNvSpPr/>
      </dsp:nvSpPr>
      <dsp:spPr>
        <a:xfrm>
          <a:off x="0" y="3459886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0" y="3459886"/>
        <a:ext cx="1511997" cy="566660"/>
      </dsp:txXfrm>
    </dsp:sp>
    <dsp:sp modelId="{80800B27-C2EF-457D-9BF9-06FB558ACE70}">
      <dsp:nvSpPr>
        <dsp:cNvPr id="0" name=""/>
        <dsp:cNvSpPr/>
      </dsp:nvSpPr>
      <dsp:spPr>
        <a:xfrm>
          <a:off x="1963170" y="3459886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1963170" y="3459886"/>
        <a:ext cx="1511997" cy="566660"/>
      </dsp:txXfrm>
    </dsp:sp>
    <dsp:sp modelId="{C6880A2E-438C-4B59-8DCC-837F57D956DB}">
      <dsp:nvSpPr>
        <dsp:cNvPr id="0" name=""/>
        <dsp:cNvSpPr/>
      </dsp:nvSpPr>
      <dsp:spPr>
        <a:xfrm>
          <a:off x="0" y="4302689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</a:p>
      </dsp:txBody>
      <dsp:txXfrm>
        <a:off x="0" y="4302689"/>
        <a:ext cx="1511997" cy="566660"/>
      </dsp:txXfrm>
    </dsp:sp>
    <dsp:sp modelId="{67478183-57FC-42AE-8396-57ABB052EA34}">
      <dsp:nvSpPr>
        <dsp:cNvPr id="0" name=""/>
        <dsp:cNvSpPr/>
      </dsp:nvSpPr>
      <dsp:spPr>
        <a:xfrm>
          <a:off x="1963170" y="4302689"/>
          <a:ext cx="1511997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1963170" y="4302689"/>
        <a:ext cx="1511997" cy="566660"/>
      </dsp:txXfrm>
    </dsp:sp>
    <dsp:sp modelId="{FC7A6262-42A4-4D23-AED8-7DC580203F43}">
      <dsp:nvSpPr>
        <dsp:cNvPr id="0" name=""/>
        <dsp:cNvSpPr/>
      </dsp:nvSpPr>
      <dsp:spPr>
        <a:xfrm>
          <a:off x="5085763" y="2608463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5763" y="2608463"/>
        <a:ext cx="1089757" cy="404766"/>
      </dsp:txXfrm>
    </dsp:sp>
    <dsp:sp modelId="{B342C0FA-D607-4E01-95C5-708F1117E5C4}">
      <dsp:nvSpPr>
        <dsp:cNvPr id="0" name=""/>
        <dsp:cNvSpPr/>
      </dsp:nvSpPr>
      <dsp:spPr>
        <a:xfrm>
          <a:off x="4095108" y="3429191"/>
          <a:ext cx="1367999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</a:p>
      </dsp:txBody>
      <dsp:txXfrm>
        <a:off x="4095108" y="3429191"/>
        <a:ext cx="1367999" cy="1425278"/>
      </dsp:txXfrm>
    </dsp:sp>
    <dsp:sp modelId="{109AEACF-2030-482A-9F3F-831A46BC59CA}">
      <dsp:nvSpPr>
        <dsp:cNvPr id="0" name=""/>
        <dsp:cNvSpPr/>
      </dsp:nvSpPr>
      <dsp:spPr>
        <a:xfrm>
          <a:off x="4115786" y="5055572"/>
          <a:ext cx="1367999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4115786" y="5055572"/>
        <a:ext cx="1367999" cy="403937"/>
      </dsp:txXfrm>
    </dsp:sp>
    <dsp:sp modelId="{09E97D8D-67AB-4B92-B1A5-E1A93D9768A6}">
      <dsp:nvSpPr>
        <dsp:cNvPr id="0" name=""/>
        <dsp:cNvSpPr/>
      </dsp:nvSpPr>
      <dsp:spPr>
        <a:xfrm>
          <a:off x="5827975" y="3429191"/>
          <a:ext cx="1240138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</a:p>
      </dsp:txBody>
      <dsp:txXfrm>
        <a:off x="5827975" y="3429191"/>
        <a:ext cx="1240138" cy="1425278"/>
      </dsp:txXfrm>
    </dsp:sp>
    <dsp:sp modelId="{69FC8A1F-8458-4E88-981B-B62477E71EC4}">
      <dsp:nvSpPr>
        <dsp:cNvPr id="0" name=""/>
        <dsp:cNvSpPr/>
      </dsp:nvSpPr>
      <dsp:spPr>
        <a:xfrm>
          <a:off x="5805480" y="5055572"/>
          <a:ext cx="1240138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05480" y="5055572"/>
        <a:ext cx="1240138" cy="403937"/>
      </dsp:txXfrm>
    </dsp:sp>
    <dsp:sp modelId="{4C330964-E5CA-4C02-A01D-8A2EE83E9780}">
      <dsp:nvSpPr>
        <dsp:cNvPr id="0" name=""/>
        <dsp:cNvSpPr/>
      </dsp:nvSpPr>
      <dsp:spPr>
        <a:xfrm>
          <a:off x="2399191" y="1676330"/>
          <a:ext cx="1167890" cy="54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2399191" y="1676330"/>
        <a:ext cx="1167890" cy="54959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3428552" y="2610193"/>
          <a:ext cx="91440" cy="633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1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474272" y="2610193"/>
          <a:ext cx="2460215" cy="633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08"/>
              </a:lnTo>
              <a:lnTo>
                <a:pt x="2460215" y="374408"/>
              </a:lnTo>
              <a:lnTo>
                <a:pt x="2460215" y="6331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78278" y="2610193"/>
          <a:ext cx="2495993" cy="634646"/>
        </a:xfrm>
        <a:custGeom>
          <a:avLst/>
          <a:gdLst/>
          <a:ahLst/>
          <a:cxnLst/>
          <a:rect l="0" t="0" r="0" b="0"/>
          <a:pathLst>
            <a:path>
              <a:moveTo>
                <a:pt x="2495993" y="0"/>
              </a:moveTo>
              <a:lnTo>
                <a:pt x="2495993" y="375923"/>
              </a:lnTo>
              <a:lnTo>
                <a:pt x="0" y="375923"/>
              </a:lnTo>
              <a:lnTo>
                <a:pt x="0" y="6346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428552" y="1242019"/>
          <a:ext cx="91440" cy="432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2358266" y="18015"/>
          <a:ext cx="2232010" cy="122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358266" y="18015"/>
        <a:ext cx="2232010" cy="1224003"/>
      </dsp:txXfrm>
    </dsp:sp>
    <dsp:sp modelId="{94C7EDBA-BCD6-4A4D-B6F8-C772F26D1FC5}">
      <dsp:nvSpPr>
        <dsp:cNvPr id="0" name=""/>
        <dsp:cNvSpPr/>
      </dsp:nvSpPr>
      <dsp:spPr>
        <a:xfrm>
          <a:off x="2592275" y="1674196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sp:txBody>
      <dsp:txXfrm>
        <a:off x="2592275" y="1674196"/>
        <a:ext cx="1763994" cy="935996"/>
      </dsp:txXfrm>
    </dsp:sp>
    <dsp:sp modelId="{A5D29336-0AF0-4111-A45C-A220EB0D16F6}">
      <dsp:nvSpPr>
        <dsp:cNvPr id="0" name=""/>
        <dsp:cNvSpPr/>
      </dsp:nvSpPr>
      <dsp:spPr>
        <a:xfrm>
          <a:off x="0" y="3244839"/>
          <a:ext cx="1956557" cy="129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0" y="3244839"/>
        <a:ext cx="1956557" cy="1296002"/>
      </dsp:txXfrm>
    </dsp:sp>
    <dsp:sp modelId="{A7A1F951-7745-438A-85E4-3B9635BC2785}">
      <dsp:nvSpPr>
        <dsp:cNvPr id="0" name=""/>
        <dsp:cNvSpPr/>
      </dsp:nvSpPr>
      <dsp:spPr>
        <a:xfrm>
          <a:off x="4956209" y="3243323"/>
          <a:ext cx="1956557" cy="129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sp:txBody>
      <dsp:txXfrm>
        <a:off x="4956209" y="3243323"/>
        <a:ext cx="1956557" cy="1296002"/>
      </dsp:txXfrm>
    </dsp:sp>
    <dsp:sp modelId="{C98CCBD2-5741-4264-A008-4DEE0E5E07E1}">
      <dsp:nvSpPr>
        <dsp:cNvPr id="0" name=""/>
        <dsp:cNvSpPr/>
      </dsp:nvSpPr>
      <dsp:spPr>
        <a:xfrm>
          <a:off x="2495993" y="3243323"/>
          <a:ext cx="1956557" cy="129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95993" y="3243323"/>
        <a:ext cx="1956557" cy="12960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3" y="2005659"/>
          <a:ext cx="91440" cy="625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84189" y="803253"/>
          <a:ext cx="2304029" cy="1202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84189" y="803253"/>
        <a:ext cx="2304029" cy="1202406"/>
      </dsp:txXfrm>
    </dsp:sp>
    <dsp:sp modelId="{BD10F608-A80A-42F4-8DAA-414391E447AE}">
      <dsp:nvSpPr>
        <dsp:cNvPr id="0" name=""/>
        <dsp:cNvSpPr/>
      </dsp:nvSpPr>
      <dsp:spPr>
        <a:xfrm>
          <a:off x="810195" y="2630919"/>
          <a:ext cx="2052017" cy="1606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sp:txBody>
      <dsp:txXfrm>
        <a:off x="810195" y="2630919"/>
        <a:ext cx="2052017" cy="160638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679039" y="1284119"/>
          <a:ext cx="525507" cy="790063"/>
        </a:xfrm>
        <a:custGeom>
          <a:avLst/>
          <a:gdLst/>
          <a:ahLst/>
          <a:cxnLst/>
          <a:rect l="0" t="0" r="0" b="0"/>
          <a:pathLst>
            <a:path>
              <a:moveTo>
                <a:pt x="525507" y="0"/>
              </a:moveTo>
              <a:lnTo>
                <a:pt x="525507" y="790063"/>
              </a:lnTo>
              <a:lnTo>
                <a:pt x="0" y="790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204546" y="1284119"/>
          <a:ext cx="2167377" cy="1751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115"/>
              </a:lnTo>
              <a:lnTo>
                <a:pt x="2167377" y="1552115"/>
              </a:lnTo>
              <a:lnTo>
                <a:pt x="2167377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158636" y="1284119"/>
          <a:ext cx="91440" cy="1751927"/>
        </a:xfrm>
        <a:custGeom>
          <a:avLst/>
          <a:gdLst/>
          <a:ahLst/>
          <a:cxnLst/>
          <a:rect l="0" t="0" r="0" b="0"/>
          <a:pathLst>
            <a:path>
              <a:moveTo>
                <a:pt x="45910" y="0"/>
              </a:moveTo>
              <a:lnTo>
                <a:pt x="45910" y="1552115"/>
              </a:lnTo>
              <a:lnTo>
                <a:pt x="45720" y="1552115"/>
              </a:lnTo>
              <a:lnTo>
                <a:pt x="45720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29290" y="1284119"/>
          <a:ext cx="2175255" cy="1751927"/>
        </a:xfrm>
        <a:custGeom>
          <a:avLst/>
          <a:gdLst/>
          <a:ahLst/>
          <a:cxnLst/>
          <a:rect l="0" t="0" r="0" b="0"/>
          <a:pathLst>
            <a:path>
              <a:moveTo>
                <a:pt x="2175255" y="0"/>
              </a:moveTo>
              <a:lnTo>
                <a:pt x="2175255" y="1552115"/>
              </a:lnTo>
              <a:lnTo>
                <a:pt x="0" y="1552115"/>
              </a:lnTo>
              <a:lnTo>
                <a:pt x="0" y="1751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31018" y="0"/>
          <a:ext cx="2347056" cy="1284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Deportivas</a:t>
          </a:r>
        </a:p>
      </dsp:txBody>
      <dsp:txXfrm>
        <a:off x="2031018" y="0"/>
        <a:ext cx="2347056" cy="1284119"/>
      </dsp:txXfrm>
    </dsp:sp>
    <dsp:sp modelId="{67F1DC44-2E3B-4303-A402-930E7F58F13F}">
      <dsp:nvSpPr>
        <dsp:cNvPr id="0" name=""/>
        <dsp:cNvSpPr/>
      </dsp:nvSpPr>
      <dsp:spPr>
        <a:xfrm>
          <a:off x="145319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</a:rPr>
            <a:t>Football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45319" y="3036047"/>
        <a:ext cx="1767942" cy="1058407"/>
      </dsp:txXfrm>
    </dsp:sp>
    <dsp:sp modelId="{52D1BCD9-9409-4F5E-AB20-7B45056AEE70}">
      <dsp:nvSpPr>
        <dsp:cNvPr id="0" name=""/>
        <dsp:cNvSpPr/>
      </dsp:nvSpPr>
      <dsp:spPr>
        <a:xfrm>
          <a:off x="2320384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320384" y="3036047"/>
        <a:ext cx="1767942" cy="1058407"/>
      </dsp:txXfrm>
    </dsp:sp>
    <dsp:sp modelId="{25340010-7394-4D6D-A6E2-A29771F6F7FD}">
      <dsp:nvSpPr>
        <dsp:cNvPr id="0" name=""/>
        <dsp:cNvSpPr/>
      </dsp:nvSpPr>
      <dsp:spPr>
        <a:xfrm>
          <a:off x="4487952" y="3036047"/>
          <a:ext cx="1767942" cy="105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7952" y="3036047"/>
        <a:ext cx="1767942" cy="1058407"/>
      </dsp:txXfrm>
    </dsp:sp>
    <dsp:sp modelId="{AEA21AD5-A041-401A-AB0B-7561A463D652}">
      <dsp:nvSpPr>
        <dsp:cNvPr id="0" name=""/>
        <dsp:cNvSpPr/>
      </dsp:nvSpPr>
      <dsp:spPr>
        <a:xfrm>
          <a:off x="1455043" y="1736347"/>
          <a:ext cx="1223995" cy="675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</a:p>
      </dsp:txBody>
      <dsp:txXfrm>
        <a:off x="1455043" y="1736347"/>
        <a:ext cx="1223995" cy="67567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32592" y="1327859"/>
          <a:ext cx="395771" cy="115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32"/>
              </a:lnTo>
              <a:lnTo>
                <a:pt x="395771" y="1157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1836046" y="1327859"/>
          <a:ext cx="396545" cy="1157132"/>
        </a:xfrm>
        <a:custGeom>
          <a:avLst/>
          <a:gdLst/>
          <a:ahLst/>
          <a:cxnLst/>
          <a:rect l="0" t="0" r="0" b="0"/>
          <a:pathLst>
            <a:path>
              <a:moveTo>
                <a:pt x="396545" y="0"/>
              </a:moveTo>
              <a:lnTo>
                <a:pt x="396545" y="1157132"/>
              </a:lnTo>
              <a:lnTo>
                <a:pt x="0" y="1157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32592" y="1327859"/>
          <a:ext cx="395847" cy="50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523"/>
              </a:lnTo>
              <a:lnTo>
                <a:pt x="395847" y="5085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838864" y="1327859"/>
          <a:ext cx="393728" cy="508523"/>
        </a:xfrm>
        <a:custGeom>
          <a:avLst/>
          <a:gdLst/>
          <a:ahLst/>
          <a:cxnLst/>
          <a:rect l="0" t="0" r="0" b="0"/>
          <a:pathLst>
            <a:path>
              <a:moveTo>
                <a:pt x="393728" y="0"/>
              </a:moveTo>
              <a:lnTo>
                <a:pt x="393728" y="508523"/>
              </a:lnTo>
              <a:lnTo>
                <a:pt x="0" y="5085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186872" y="1327859"/>
          <a:ext cx="91440" cy="1567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4250"/>
              </a:lnTo>
              <a:lnTo>
                <a:pt x="45935" y="1434250"/>
              </a:lnTo>
              <a:lnTo>
                <a:pt x="45935" y="1567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1224594" y="360039"/>
          <a:ext cx="2015995" cy="9678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1224594" y="360039"/>
        <a:ext cx="2015995" cy="967820"/>
      </dsp:txXfrm>
    </dsp:sp>
    <dsp:sp modelId="{DB87B778-1BA9-440A-A1B4-733CE7F7D788}">
      <dsp:nvSpPr>
        <dsp:cNvPr id="0" name=""/>
        <dsp:cNvSpPr/>
      </dsp:nvSpPr>
      <dsp:spPr>
        <a:xfrm>
          <a:off x="612806" y="2895378"/>
          <a:ext cx="3240004" cy="3011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Box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Arco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Atletismo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612806" y="2895378"/>
        <a:ext cx="3240004" cy="3011656"/>
      </dsp:txXfrm>
    </dsp:sp>
    <dsp:sp modelId="{B942DF9C-BA00-42B3-AF71-148728147FCE}">
      <dsp:nvSpPr>
        <dsp:cNvPr id="0" name=""/>
        <dsp:cNvSpPr/>
      </dsp:nvSpPr>
      <dsp:spPr>
        <a:xfrm>
          <a:off x="506870" y="1584174"/>
          <a:ext cx="1331994" cy="5044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 / 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6870" y="1584174"/>
        <a:ext cx="1331994" cy="504417"/>
      </dsp:txXfrm>
    </dsp:sp>
    <dsp:sp modelId="{B277CEB9-CD22-4D45-8CC0-6CDCD3DE2D25}">
      <dsp:nvSpPr>
        <dsp:cNvPr id="0" name=""/>
        <dsp:cNvSpPr/>
      </dsp:nvSpPr>
      <dsp:spPr>
        <a:xfrm>
          <a:off x="2628440" y="1584174"/>
          <a:ext cx="1331994" cy="5044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28440" y="1584174"/>
        <a:ext cx="1331994" cy="504417"/>
      </dsp:txXfrm>
    </dsp:sp>
    <dsp:sp modelId="{20A6C9EB-FCC5-4FBF-83AB-941BDE69F892}">
      <dsp:nvSpPr>
        <dsp:cNvPr id="0" name=""/>
        <dsp:cNvSpPr/>
      </dsp:nvSpPr>
      <dsp:spPr>
        <a:xfrm>
          <a:off x="504052" y="2232783"/>
          <a:ext cx="1331994" cy="504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4052" y="2232783"/>
        <a:ext cx="1331994" cy="504417"/>
      </dsp:txXfrm>
    </dsp:sp>
    <dsp:sp modelId="{CE951814-180D-4DB7-AB5A-0A5121004604}">
      <dsp:nvSpPr>
        <dsp:cNvPr id="0" name=""/>
        <dsp:cNvSpPr/>
      </dsp:nvSpPr>
      <dsp:spPr>
        <a:xfrm>
          <a:off x="2628364" y="2232783"/>
          <a:ext cx="1331994" cy="504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2628364" y="2232783"/>
        <a:ext cx="1331994" cy="5044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6324" y="145600"/>
          <a:ext cx="1979997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926324" y="145600"/>
        <a:ext cx="1979997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</a:t>
          </a: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774721" y="3874595"/>
        <a:ext cx="1856718" cy="60246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53485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534856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2241" y="238859"/>
          <a:ext cx="2375997" cy="12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972241" y="238859"/>
        <a:ext cx="2375997" cy="1295997"/>
      </dsp:txXfrm>
    </dsp:sp>
    <dsp:sp modelId="{297D227A-6FD1-4EBB-86E6-2CA0CC339ECB}">
      <dsp:nvSpPr>
        <dsp:cNvPr id="0" name=""/>
        <dsp:cNvSpPr/>
      </dsp:nvSpPr>
      <dsp:spPr>
        <a:xfrm>
          <a:off x="1041" y="2470082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041" y="2470082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470082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65412" y="2470082"/>
        <a:ext cx="1954025" cy="900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8653-FC5D-4CB3-B48A-ED0E303CC504}">
      <dsp:nvSpPr>
        <dsp:cNvPr id="0" name=""/>
        <dsp:cNvSpPr/>
      </dsp:nvSpPr>
      <dsp:spPr>
        <a:xfrm>
          <a:off x="3384376" y="1111137"/>
          <a:ext cx="209121" cy="457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325"/>
              </a:lnTo>
              <a:lnTo>
                <a:pt x="209121" y="45793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168351" y="1111137"/>
          <a:ext cx="216024" cy="4579711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4579711"/>
              </a:lnTo>
              <a:lnTo>
                <a:pt x="0" y="45797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6" y="1111137"/>
          <a:ext cx="207922" cy="384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286"/>
              </a:lnTo>
              <a:lnTo>
                <a:pt x="207922" y="38482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168351" y="1111137"/>
          <a:ext cx="216024" cy="3843994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3843994"/>
              </a:lnTo>
              <a:lnTo>
                <a:pt x="0" y="38439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6" y="1111137"/>
          <a:ext cx="207922" cy="311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502"/>
              </a:lnTo>
              <a:lnTo>
                <a:pt x="207922" y="31115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168351" y="1111137"/>
          <a:ext cx="216024" cy="3110427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3110427"/>
              </a:lnTo>
              <a:lnTo>
                <a:pt x="0" y="3110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6" y="1111137"/>
          <a:ext cx="207922" cy="237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174"/>
              </a:lnTo>
              <a:lnTo>
                <a:pt x="207922" y="237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168351" y="1111137"/>
          <a:ext cx="216024" cy="2376174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2376174"/>
              </a:lnTo>
              <a:lnTo>
                <a:pt x="0" y="23761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6" y="1111137"/>
          <a:ext cx="207922" cy="165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967"/>
              </a:lnTo>
              <a:lnTo>
                <a:pt x="207922" y="165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168351" y="1111137"/>
          <a:ext cx="216024" cy="1653967"/>
        </a:xfrm>
        <a:custGeom>
          <a:avLst/>
          <a:gdLst/>
          <a:ahLst/>
          <a:cxnLst/>
          <a:rect l="0" t="0" r="0" b="0"/>
          <a:pathLst>
            <a:path>
              <a:moveTo>
                <a:pt x="216024" y="0"/>
              </a:moveTo>
              <a:lnTo>
                <a:pt x="216024" y="1653967"/>
              </a:lnTo>
              <a:lnTo>
                <a:pt x="0" y="165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6" y="1111137"/>
          <a:ext cx="288029" cy="4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99"/>
              </a:lnTo>
              <a:lnTo>
                <a:pt x="288029" y="425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96346" y="1111137"/>
          <a:ext cx="288029" cy="425999"/>
        </a:xfrm>
        <a:custGeom>
          <a:avLst/>
          <a:gdLst/>
          <a:ahLst/>
          <a:cxnLst/>
          <a:rect l="0" t="0" r="0" b="0"/>
          <a:pathLst>
            <a:path>
              <a:moveTo>
                <a:pt x="288029" y="0"/>
              </a:moveTo>
              <a:lnTo>
                <a:pt x="288029" y="425999"/>
              </a:lnTo>
              <a:lnTo>
                <a:pt x="0" y="425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96346" y="1111137"/>
          <a:ext cx="288029" cy="993850"/>
        </a:xfrm>
        <a:custGeom>
          <a:avLst/>
          <a:gdLst/>
          <a:ahLst/>
          <a:cxnLst/>
          <a:rect l="0" t="0" r="0" b="0"/>
          <a:pathLst>
            <a:path>
              <a:moveTo>
                <a:pt x="288029" y="0"/>
              </a:moveTo>
              <a:lnTo>
                <a:pt x="288029" y="993850"/>
              </a:lnTo>
              <a:lnTo>
                <a:pt x="0" y="9938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376375" y="255465"/>
          <a:ext cx="2016000" cy="8556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Social</a:t>
          </a:r>
        </a:p>
      </dsp:txBody>
      <dsp:txXfrm>
        <a:off x="2376375" y="255465"/>
        <a:ext cx="2016000" cy="855672"/>
      </dsp:txXfrm>
    </dsp:sp>
    <dsp:sp modelId="{A668F1D7-27A0-4A39-A406-5B39602EF0D7}">
      <dsp:nvSpPr>
        <dsp:cNvPr id="0" name=""/>
        <dsp:cNvSpPr/>
      </dsp:nvSpPr>
      <dsp:spPr>
        <a:xfrm>
          <a:off x="1404350" y="1895010"/>
          <a:ext cx="1691995" cy="41995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404350" y="1895010"/>
        <a:ext cx="1691995" cy="419955"/>
      </dsp:txXfrm>
    </dsp:sp>
    <dsp:sp modelId="{A20DA8DE-3EAE-496A-B828-0A5813CDECAF}">
      <dsp:nvSpPr>
        <dsp:cNvPr id="0" name=""/>
        <dsp:cNvSpPr/>
      </dsp:nvSpPr>
      <dsp:spPr>
        <a:xfrm>
          <a:off x="1404350" y="1327159"/>
          <a:ext cx="1691995" cy="41995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404350" y="1327159"/>
        <a:ext cx="1691995" cy="419955"/>
      </dsp:txXfrm>
    </dsp:sp>
    <dsp:sp modelId="{0A80B95C-D6D8-45A7-AB30-3C8EE843497F}">
      <dsp:nvSpPr>
        <dsp:cNvPr id="0" name=""/>
        <dsp:cNvSpPr/>
      </dsp:nvSpPr>
      <dsp:spPr>
        <a:xfrm>
          <a:off x="3672405" y="1327159"/>
          <a:ext cx="1691995" cy="41995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672405" y="1327159"/>
        <a:ext cx="1691995" cy="419955"/>
      </dsp:txXfrm>
    </dsp:sp>
    <dsp:sp modelId="{CA81ADA6-D911-4D6D-B109-B08F6320F697}">
      <dsp:nvSpPr>
        <dsp:cNvPr id="0" name=""/>
        <dsp:cNvSpPr/>
      </dsp:nvSpPr>
      <dsp:spPr>
        <a:xfrm>
          <a:off x="828346" y="2479290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828346" y="2479290"/>
        <a:ext cx="2340005" cy="571629"/>
      </dsp:txXfrm>
    </dsp:sp>
    <dsp:sp modelId="{F2E3A372-0A99-4177-9934-37E01310721A}">
      <dsp:nvSpPr>
        <dsp:cNvPr id="0" name=""/>
        <dsp:cNvSpPr/>
      </dsp:nvSpPr>
      <dsp:spPr>
        <a:xfrm>
          <a:off x="3592298" y="2479290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592298" y="2479290"/>
        <a:ext cx="2340005" cy="571629"/>
      </dsp:txXfrm>
    </dsp:sp>
    <dsp:sp modelId="{DEDB21DC-FC23-4B10-8AB8-EDD7E848D268}">
      <dsp:nvSpPr>
        <dsp:cNvPr id="0" name=""/>
        <dsp:cNvSpPr/>
      </dsp:nvSpPr>
      <dsp:spPr>
        <a:xfrm>
          <a:off x="828346" y="3201497"/>
          <a:ext cx="2340005" cy="571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828346" y="3201497"/>
        <a:ext cx="2340005" cy="571629"/>
      </dsp:txXfrm>
    </dsp:sp>
    <dsp:sp modelId="{8BF7BF3D-E5BE-42F0-BDC0-DD9764E9E486}">
      <dsp:nvSpPr>
        <dsp:cNvPr id="0" name=""/>
        <dsp:cNvSpPr/>
      </dsp:nvSpPr>
      <dsp:spPr>
        <a:xfrm>
          <a:off x="3592298" y="3201497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Oficio y Control de almacén</a:t>
          </a:r>
        </a:p>
      </dsp:txBody>
      <dsp:txXfrm>
        <a:off x="3592298" y="3201497"/>
        <a:ext cx="2340005" cy="571629"/>
      </dsp:txXfrm>
    </dsp:sp>
    <dsp:sp modelId="{EB176D71-8A4B-4152-991F-344ED7A9809D}">
      <dsp:nvSpPr>
        <dsp:cNvPr id="0" name=""/>
        <dsp:cNvSpPr/>
      </dsp:nvSpPr>
      <dsp:spPr>
        <a:xfrm>
          <a:off x="828346" y="3935750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828346" y="3935750"/>
        <a:ext cx="2340005" cy="571629"/>
      </dsp:txXfrm>
    </dsp:sp>
    <dsp:sp modelId="{474D0195-21CE-4C91-9751-22DA80B88221}">
      <dsp:nvSpPr>
        <dsp:cNvPr id="0" name=""/>
        <dsp:cNvSpPr/>
      </dsp:nvSpPr>
      <dsp:spPr>
        <a:xfrm>
          <a:off x="3592298" y="3936825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92298" y="3936825"/>
        <a:ext cx="2340005" cy="571629"/>
      </dsp:txXfrm>
    </dsp:sp>
    <dsp:sp modelId="{4A17E49B-139D-448D-834F-1C62567D7755}">
      <dsp:nvSpPr>
        <dsp:cNvPr id="0" name=""/>
        <dsp:cNvSpPr/>
      </dsp:nvSpPr>
      <dsp:spPr>
        <a:xfrm>
          <a:off x="828346" y="4669317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828346" y="4669317"/>
        <a:ext cx="2340005" cy="571629"/>
      </dsp:txXfrm>
    </dsp:sp>
    <dsp:sp modelId="{8C6D4B5B-B413-4D49-BD6D-7FF3064261CB}">
      <dsp:nvSpPr>
        <dsp:cNvPr id="0" name=""/>
        <dsp:cNvSpPr/>
      </dsp:nvSpPr>
      <dsp:spPr>
        <a:xfrm>
          <a:off x="3592298" y="4673223"/>
          <a:ext cx="2340005" cy="5724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3592298" y="4673223"/>
        <a:ext cx="2340005" cy="572401"/>
      </dsp:txXfrm>
    </dsp:sp>
    <dsp:sp modelId="{4789E1C4-2079-4334-BDF0-845E39C09FFC}">
      <dsp:nvSpPr>
        <dsp:cNvPr id="0" name=""/>
        <dsp:cNvSpPr/>
      </dsp:nvSpPr>
      <dsp:spPr>
        <a:xfrm>
          <a:off x="828346" y="5405034"/>
          <a:ext cx="2340005" cy="5716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Capacitador(a)</a:t>
          </a:r>
        </a:p>
      </dsp:txBody>
      <dsp:txXfrm>
        <a:off x="828346" y="5405034"/>
        <a:ext cx="2340005" cy="571629"/>
      </dsp:txXfrm>
    </dsp:sp>
    <dsp:sp modelId="{E3126C76-6E6D-4319-99E9-78F3E703CC74}">
      <dsp:nvSpPr>
        <dsp:cNvPr id="0" name=""/>
        <dsp:cNvSpPr/>
      </dsp:nvSpPr>
      <dsp:spPr>
        <a:xfrm>
          <a:off x="3593497" y="5404261"/>
          <a:ext cx="2340005" cy="57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3497" y="5404261"/>
        <a:ext cx="2340005" cy="5724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395870" y="1463063"/>
          <a:ext cx="274204" cy="913167"/>
        </a:xfrm>
        <a:custGeom>
          <a:avLst/>
          <a:gdLst/>
          <a:ahLst/>
          <a:cxnLst/>
          <a:rect l="0" t="0" r="0" b="0"/>
          <a:pathLst>
            <a:path>
              <a:moveTo>
                <a:pt x="274204" y="0"/>
              </a:moveTo>
              <a:lnTo>
                <a:pt x="274204" y="913167"/>
              </a:lnTo>
              <a:lnTo>
                <a:pt x="0" y="913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24355" y="1463063"/>
          <a:ext cx="91440" cy="1847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1822"/>
              </a:lnTo>
              <a:lnTo>
                <a:pt x="47495" y="1601822"/>
              </a:lnTo>
              <a:lnTo>
                <a:pt x="47495" y="1847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440149" y="144010"/>
          <a:ext cx="2459851" cy="1319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440149" y="144010"/>
        <a:ext cx="2459851" cy="1319053"/>
      </dsp:txXfrm>
    </dsp:sp>
    <dsp:sp modelId="{12A4A7F0-01B7-473D-B4FA-1BB11D43004A}">
      <dsp:nvSpPr>
        <dsp:cNvPr id="0" name=""/>
        <dsp:cNvSpPr/>
      </dsp:nvSpPr>
      <dsp:spPr>
        <a:xfrm>
          <a:off x="1850054" y="3310254"/>
          <a:ext cx="1643593" cy="87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1850054" y="3310254"/>
        <a:ext cx="1643593" cy="878336"/>
      </dsp:txXfrm>
    </dsp:sp>
    <dsp:sp modelId="{F6666403-C46B-492A-A2A1-22DBA94377D9}">
      <dsp:nvSpPr>
        <dsp:cNvPr id="0" name=""/>
        <dsp:cNvSpPr/>
      </dsp:nvSpPr>
      <dsp:spPr>
        <a:xfrm>
          <a:off x="1101985" y="2016228"/>
          <a:ext cx="1293885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101985" y="2016228"/>
        <a:ext cx="1293885" cy="72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4009966" y="1244189"/>
          <a:ext cx="326293" cy="464728"/>
        </a:xfrm>
        <a:custGeom>
          <a:avLst/>
          <a:gdLst/>
          <a:ahLst/>
          <a:cxnLst/>
          <a:rect l="0" t="0" r="0" b="0"/>
          <a:pathLst>
            <a:path>
              <a:moveTo>
                <a:pt x="326293" y="0"/>
              </a:moveTo>
              <a:lnTo>
                <a:pt x="326293" y="464728"/>
              </a:lnTo>
              <a:lnTo>
                <a:pt x="0" y="46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4336423" y="2855339"/>
          <a:ext cx="2837273" cy="33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49"/>
              </a:lnTo>
              <a:lnTo>
                <a:pt x="2837273" y="181849"/>
              </a:lnTo>
              <a:lnTo>
                <a:pt x="2837273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4288978" y="2855339"/>
          <a:ext cx="91440" cy="338012"/>
        </a:xfrm>
        <a:custGeom>
          <a:avLst/>
          <a:gdLst/>
          <a:ahLst/>
          <a:cxnLst/>
          <a:rect l="0" t="0" r="0" b="0"/>
          <a:pathLst>
            <a:path>
              <a:moveTo>
                <a:pt x="47445" y="0"/>
              </a:moveTo>
              <a:lnTo>
                <a:pt x="47445" y="181849"/>
              </a:lnTo>
              <a:lnTo>
                <a:pt x="45720" y="181849"/>
              </a:lnTo>
              <a:lnTo>
                <a:pt x="4572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467262" y="2855339"/>
          <a:ext cx="2869160" cy="338012"/>
        </a:xfrm>
        <a:custGeom>
          <a:avLst/>
          <a:gdLst/>
          <a:ahLst/>
          <a:cxnLst/>
          <a:rect l="0" t="0" r="0" b="0"/>
          <a:pathLst>
            <a:path>
              <a:moveTo>
                <a:pt x="2869160" y="0"/>
              </a:moveTo>
              <a:lnTo>
                <a:pt x="2869160" y="181849"/>
              </a:lnTo>
              <a:lnTo>
                <a:pt x="0" y="181849"/>
              </a:lnTo>
              <a:lnTo>
                <a:pt x="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4290539" y="1244189"/>
          <a:ext cx="91440" cy="911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851"/>
              </a:lnTo>
              <a:lnTo>
                <a:pt x="45883" y="754851"/>
              </a:lnTo>
              <a:lnTo>
                <a:pt x="45883" y="911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3328259" y="275490"/>
          <a:ext cx="2016000" cy="968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28259" y="275490"/>
        <a:ext cx="2016000" cy="968699"/>
      </dsp:txXfrm>
    </dsp:sp>
    <dsp:sp modelId="{A91B298A-A66C-49F9-BD1C-B6F4D6991355}">
      <dsp:nvSpPr>
        <dsp:cNvPr id="0" name=""/>
        <dsp:cNvSpPr/>
      </dsp:nvSpPr>
      <dsp:spPr>
        <a:xfrm>
          <a:off x="3580427" y="2155204"/>
          <a:ext cx="1511993" cy="700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80427" y="2155204"/>
        <a:ext cx="1511993" cy="700134"/>
      </dsp:txXfrm>
    </dsp:sp>
    <dsp:sp modelId="{2E969F01-C44D-4A4E-8DB6-5229215695C4}">
      <dsp:nvSpPr>
        <dsp:cNvPr id="0" name=""/>
        <dsp:cNvSpPr/>
      </dsp:nvSpPr>
      <dsp:spPr>
        <a:xfrm>
          <a:off x="196817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196817" y="3193352"/>
        <a:ext cx="2540889" cy="786686"/>
      </dsp:txXfrm>
    </dsp:sp>
    <dsp:sp modelId="{6F9E41C7-F476-48F9-8F31-3F17DB589F8F}">
      <dsp:nvSpPr>
        <dsp:cNvPr id="0" name=""/>
        <dsp:cNvSpPr/>
      </dsp:nvSpPr>
      <dsp:spPr>
        <a:xfrm>
          <a:off x="3064253" y="3193352"/>
          <a:ext cx="2540889" cy="2637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3064253" y="3193352"/>
        <a:ext cx="2540889" cy="2637354"/>
      </dsp:txXfrm>
    </dsp:sp>
    <dsp:sp modelId="{366423BC-611E-41B6-B652-764B8D7F1904}">
      <dsp:nvSpPr>
        <dsp:cNvPr id="0" name=""/>
        <dsp:cNvSpPr/>
      </dsp:nvSpPr>
      <dsp:spPr>
        <a:xfrm>
          <a:off x="5903252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Jardinero(a)</a:t>
          </a:r>
        </a:p>
      </dsp:txBody>
      <dsp:txXfrm>
        <a:off x="5903252" y="3193352"/>
        <a:ext cx="2540889" cy="786686"/>
      </dsp:txXfrm>
    </dsp:sp>
    <dsp:sp modelId="{20601663-72D4-41F2-859D-ACCA2961A5A5}">
      <dsp:nvSpPr>
        <dsp:cNvPr id="0" name=""/>
        <dsp:cNvSpPr/>
      </dsp:nvSpPr>
      <dsp:spPr>
        <a:xfrm>
          <a:off x="2848673" y="1446689"/>
          <a:ext cx="1161293" cy="524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48673" y="1446689"/>
        <a:ext cx="1161293" cy="52445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2407" y="1097139"/>
          <a:ext cx="384834" cy="36380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01"/>
              </a:lnTo>
              <a:lnTo>
                <a:pt x="0" y="363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139"/>
          <a:ext cx="199005" cy="492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933"/>
              </a:lnTo>
              <a:lnTo>
                <a:pt x="199005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139"/>
          <a:ext cx="161067" cy="492293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2933"/>
              </a:lnTo>
              <a:lnTo>
                <a:pt x="0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139"/>
          <a:ext cx="199005" cy="449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617"/>
              </a:lnTo>
              <a:lnTo>
                <a:pt x="199005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139"/>
          <a:ext cx="161067" cy="44916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617"/>
              </a:lnTo>
              <a:lnTo>
                <a:pt x="0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139"/>
          <a:ext cx="199005" cy="40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297"/>
              </a:lnTo>
              <a:lnTo>
                <a:pt x="199005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139"/>
          <a:ext cx="161067" cy="406029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297"/>
              </a:lnTo>
              <a:lnTo>
                <a:pt x="0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139"/>
          <a:ext cx="199005" cy="362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81"/>
              </a:lnTo>
              <a:lnTo>
                <a:pt x="199005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139"/>
          <a:ext cx="161067" cy="362898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8981"/>
              </a:lnTo>
              <a:lnTo>
                <a:pt x="0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139"/>
          <a:ext cx="199005" cy="31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987"/>
              </a:lnTo>
              <a:lnTo>
                <a:pt x="199005" y="3190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139"/>
          <a:ext cx="161067" cy="318661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619"/>
              </a:lnTo>
              <a:lnTo>
                <a:pt x="0" y="3186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139"/>
          <a:ext cx="199005" cy="2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67"/>
              </a:lnTo>
              <a:lnTo>
                <a:pt x="199005" y="2740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139"/>
          <a:ext cx="171036" cy="274018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183"/>
              </a:lnTo>
              <a:lnTo>
                <a:pt x="0" y="2740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139"/>
          <a:ext cx="198686" cy="22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38"/>
              </a:lnTo>
              <a:lnTo>
                <a:pt x="198686" y="2285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139"/>
          <a:ext cx="161067" cy="228113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134"/>
              </a:lnTo>
              <a:lnTo>
                <a:pt x="0" y="2281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139"/>
          <a:ext cx="199005" cy="183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829"/>
              </a:lnTo>
              <a:lnTo>
                <a:pt x="199005" y="1831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139"/>
          <a:ext cx="161067" cy="182737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370"/>
              </a:lnTo>
              <a:lnTo>
                <a:pt x="0" y="18273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139"/>
          <a:ext cx="198686" cy="1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55"/>
              </a:lnTo>
              <a:lnTo>
                <a:pt x="198686" y="1359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139"/>
          <a:ext cx="161067" cy="136003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032"/>
              </a:lnTo>
              <a:lnTo>
                <a:pt x="0" y="1360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139"/>
          <a:ext cx="199005" cy="89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08"/>
              </a:lnTo>
              <a:lnTo>
                <a:pt x="199005" y="897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139"/>
          <a:ext cx="161067" cy="89574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748"/>
              </a:lnTo>
              <a:lnTo>
                <a:pt x="0" y="89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63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63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1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19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77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03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2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84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84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29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0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0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0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65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65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3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09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09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458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45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45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76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76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08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08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0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0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800"/>
          <a:ext cx="1116000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800"/>
        <a:ext cx="1116000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79802" y="2048531"/>
          <a:ext cx="294973" cy="686833"/>
        </a:xfrm>
        <a:custGeom>
          <a:avLst/>
          <a:gdLst/>
          <a:ahLst/>
          <a:cxnLst/>
          <a:rect l="0" t="0" r="0" b="0"/>
          <a:pathLst>
            <a:path>
              <a:moveTo>
                <a:pt x="294973" y="0"/>
              </a:moveTo>
              <a:lnTo>
                <a:pt x="294973" y="686833"/>
              </a:lnTo>
              <a:lnTo>
                <a:pt x="0" y="686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28814" y="2048531"/>
          <a:ext cx="91440" cy="1492081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35"/>
              </a:lnTo>
              <a:lnTo>
                <a:pt x="45720" y="1129535"/>
              </a:lnTo>
              <a:lnTo>
                <a:pt x="45720" y="1492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940769" y="934929"/>
          <a:ext cx="2268014" cy="1113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Municipales</a:t>
          </a:r>
        </a:p>
      </dsp:txBody>
      <dsp:txXfrm>
        <a:off x="1940769" y="934929"/>
        <a:ext cx="2268014" cy="1113601"/>
      </dsp:txXfrm>
    </dsp:sp>
    <dsp:sp modelId="{7488CD22-623A-44D8-BB5F-E4D6CC8D37E8}">
      <dsp:nvSpPr>
        <dsp:cNvPr id="0" name=""/>
        <dsp:cNvSpPr/>
      </dsp:nvSpPr>
      <dsp:spPr>
        <a:xfrm>
          <a:off x="2361442" y="3540612"/>
          <a:ext cx="1426184" cy="675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361442" y="3540612"/>
        <a:ext cx="1426184" cy="675266"/>
      </dsp:txXfrm>
    </dsp:sp>
    <dsp:sp modelId="{8B3ACF25-AA08-46EB-B11E-DBBC5DAF0912}">
      <dsp:nvSpPr>
        <dsp:cNvPr id="0" name=""/>
        <dsp:cNvSpPr/>
      </dsp:nvSpPr>
      <dsp:spPr>
        <a:xfrm>
          <a:off x="1638855" y="2450127"/>
          <a:ext cx="1140947" cy="570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  <a:r>
            <a:rPr lang="es-MX" sz="1200" b="1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38855" y="2450127"/>
        <a:ext cx="1140947" cy="57047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45398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946"/>
              </a:lnTo>
              <a:lnTo>
                <a:pt x="2165212" y="704946"/>
              </a:lnTo>
              <a:lnTo>
                <a:pt x="2165212" y="8928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45398"/>
          <a:ext cx="91440" cy="89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8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45398"/>
          <a:ext cx="2165212" cy="892837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704946"/>
              </a:lnTo>
              <a:lnTo>
                <a:pt x="0" y="704946"/>
              </a:lnTo>
              <a:lnTo>
                <a:pt x="0" y="8928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72335" y="285396"/>
          <a:ext cx="2376008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2335" y="285396"/>
        <a:ext cx="2376008" cy="1260001"/>
      </dsp:txXfrm>
    </dsp:sp>
    <dsp:sp modelId="{A4355BDB-2C53-4247-BB9E-B81BCB301B8E}">
      <dsp:nvSpPr>
        <dsp:cNvPr id="0" name=""/>
        <dsp:cNvSpPr/>
      </dsp:nvSpPr>
      <dsp:spPr>
        <a:xfrm>
          <a:off x="410" y="2438235"/>
          <a:ext cx="1789432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10" y="2438235"/>
        <a:ext cx="1789432" cy="972001"/>
      </dsp:txXfrm>
    </dsp:sp>
    <dsp:sp modelId="{A6C51691-4FCF-47B5-98BE-9D7A7A5590AD}">
      <dsp:nvSpPr>
        <dsp:cNvPr id="0" name=""/>
        <dsp:cNvSpPr/>
      </dsp:nvSpPr>
      <dsp:spPr>
        <a:xfrm>
          <a:off x="2165623" y="2438235"/>
          <a:ext cx="1789432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A</a:t>
          </a:r>
        </a:p>
      </dsp:txBody>
      <dsp:txXfrm>
        <a:off x="2165623" y="2438235"/>
        <a:ext cx="1789432" cy="972001"/>
      </dsp:txXfrm>
    </dsp:sp>
    <dsp:sp modelId="{2349C9EB-608B-41FE-9BA3-60303CE8C98D}">
      <dsp:nvSpPr>
        <dsp:cNvPr id="0" name=""/>
        <dsp:cNvSpPr/>
      </dsp:nvSpPr>
      <dsp:spPr>
        <a:xfrm>
          <a:off x="4330836" y="2438235"/>
          <a:ext cx="1789432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330836" y="2438235"/>
        <a:ext cx="1789432" cy="97200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117004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117004" y="1678814"/>
              </a:lnTo>
              <a:lnTo>
                <a:pt x="2117004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444145" y="1265989"/>
          <a:ext cx="2117004" cy="1909319"/>
        </a:xfrm>
        <a:custGeom>
          <a:avLst/>
          <a:gdLst/>
          <a:ahLst/>
          <a:cxnLst/>
          <a:rect l="0" t="0" r="0" b="0"/>
          <a:pathLst>
            <a:path>
              <a:moveTo>
                <a:pt x="2117004" y="0"/>
              </a:moveTo>
              <a:lnTo>
                <a:pt x="2117004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4" y="111113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</a:t>
          </a:r>
        </a:p>
      </dsp:txBody>
      <dsp:txXfrm>
        <a:off x="2481144" y="111113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61614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616147" y="3175309"/>
        <a:ext cx="1655994" cy="856371"/>
      </dsp:txXfrm>
    </dsp:sp>
    <dsp:sp modelId="{47CE08D7-9963-408D-ADF4-8160FED4550A}">
      <dsp:nvSpPr>
        <dsp:cNvPr id="0" name=""/>
        <dsp:cNvSpPr/>
      </dsp:nvSpPr>
      <dsp:spPr>
        <a:xfrm>
          <a:off x="273315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733152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485015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850157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28381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928381" y="1823477"/>
        <a:ext cx="1260008" cy="683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13123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13123"/>
              </a:lnTo>
              <a:lnTo>
                <a:pt x="0" y="813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983793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983793" y="1630127"/>
              </a:lnTo>
              <a:lnTo>
                <a:pt x="983793" y="1839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5709" y="1149065"/>
          <a:ext cx="983793" cy="1839919"/>
        </a:xfrm>
        <a:custGeom>
          <a:avLst/>
          <a:gdLst/>
          <a:ahLst/>
          <a:cxnLst/>
          <a:rect l="0" t="0" r="0" b="0"/>
          <a:pathLst>
            <a:path>
              <a:moveTo>
                <a:pt x="983793" y="0"/>
              </a:moveTo>
              <a:lnTo>
                <a:pt x="983793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81503" y="1743"/>
          <a:ext cx="2196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España</a:t>
          </a:r>
        </a:p>
      </dsp:txBody>
      <dsp:txXfrm>
        <a:off x="1981503" y="1743"/>
        <a:ext cx="2196001" cy="1147321"/>
      </dsp:txXfrm>
    </dsp:sp>
    <dsp:sp modelId="{08CD3FED-6585-4B0B-9DF6-B123BD23D011}">
      <dsp:nvSpPr>
        <dsp:cNvPr id="0" name=""/>
        <dsp:cNvSpPr/>
      </dsp:nvSpPr>
      <dsp:spPr>
        <a:xfrm>
          <a:off x="1321707" y="2988984"/>
          <a:ext cx="1548004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321707" y="2988984"/>
        <a:ext cx="1548004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548004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3289295" y="2988984"/>
        <a:ext cx="1548004" cy="827439"/>
      </dsp:txXfrm>
    </dsp:sp>
    <dsp:sp modelId="{BB4A5560-FC0B-4ECA-8C6C-59A077D4E231}">
      <dsp:nvSpPr>
        <dsp:cNvPr id="0" name=""/>
        <dsp:cNvSpPr/>
      </dsp:nvSpPr>
      <dsp:spPr>
        <a:xfrm>
          <a:off x="1554396" y="1638189"/>
          <a:ext cx="1224005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554396" y="1638189"/>
        <a:ext cx="1224005" cy="64799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O</a:t>
          </a:r>
        </a:p>
      </dsp:txBody>
      <dsp:txXfrm>
        <a:off x="2734201" y="2220625"/>
        <a:ext cx="1440021" cy="8022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836070"/>
          <a:ext cx="309785" cy="738190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738190"/>
              </a:lnTo>
              <a:lnTo>
                <a:pt x="0" y="738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0"/>
              </a:lnTo>
              <a:lnTo>
                <a:pt x="752870" y="224480"/>
              </a:lnTo>
              <a:lnTo>
                <a:pt x="75287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24480"/>
              </a:lnTo>
              <a:lnTo>
                <a:pt x="0" y="224480"/>
              </a:lnTo>
              <a:lnTo>
                <a:pt x="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3177694" y="1405112"/>
              </a:lnTo>
              <a:lnTo>
                <a:pt x="3177694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1588847" y="1405112"/>
              </a:lnTo>
              <a:lnTo>
                <a:pt x="1588847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836070"/>
          <a:ext cx="91440" cy="1542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648072"/>
          <a:ext cx="2195997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648072"/>
        <a:ext cx="2195997" cy="1187998"/>
      </dsp:txXfrm>
    </dsp:sp>
    <dsp:sp modelId="{537FD853-5822-4BEC-B14F-FB2BBCF6ECC4}">
      <dsp:nvSpPr>
        <dsp:cNvPr id="0" name=""/>
        <dsp:cNvSpPr/>
      </dsp:nvSpPr>
      <dsp:spPr>
        <a:xfrm>
          <a:off x="3817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3379058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3379058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</a:p>
      </dsp:txBody>
      <dsp:txXfrm>
        <a:off x="3181512" y="3379058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3379058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3379058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4569413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4569413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2250261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kern="1200" dirty="0"/>
        </a:p>
      </dsp:txBody>
      <dsp:txXfrm>
        <a:off x="2340276" y="2250261"/>
        <a:ext cx="1187998" cy="6480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7394" y="1466041"/>
          <a:ext cx="403194" cy="813263"/>
        </a:xfrm>
        <a:custGeom>
          <a:avLst/>
          <a:gdLst/>
          <a:ahLst/>
          <a:cxnLst/>
          <a:rect l="0" t="0" r="0" b="0"/>
          <a:pathLst>
            <a:path>
              <a:moveTo>
                <a:pt x="403194" y="0"/>
              </a:moveTo>
              <a:lnTo>
                <a:pt x="403194" y="813263"/>
              </a:lnTo>
              <a:lnTo>
                <a:pt x="0" y="813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103"/>
              </a:lnTo>
              <a:lnTo>
                <a:pt x="2585776" y="1661103"/>
              </a:lnTo>
              <a:lnTo>
                <a:pt x="2585776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66041"/>
          <a:ext cx="91440" cy="1902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64813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2585776" y="0"/>
              </a:moveTo>
              <a:lnTo>
                <a:pt x="2585776" y="1661103"/>
              </a:lnTo>
              <a:lnTo>
                <a:pt x="0" y="1661103"/>
              </a:lnTo>
              <a:lnTo>
                <a:pt x="0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980589" y="217033"/>
          <a:ext cx="2339999" cy="124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</a:t>
          </a:r>
        </a:p>
      </dsp:txBody>
      <dsp:txXfrm>
        <a:off x="2980589" y="217033"/>
        <a:ext cx="2339999" cy="1249008"/>
      </dsp:txXfrm>
    </dsp:sp>
    <dsp:sp modelId="{F439CFAB-A6C0-41A2-B8D8-271470E343FB}">
      <dsp:nvSpPr>
        <dsp:cNvPr id="0" name=""/>
        <dsp:cNvSpPr/>
      </dsp:nvSpPr>
      <dsp:spPr>
        <a:xfrm>
          <a:off x="513717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513717" y="3368937"/>
        <a:ext cx="2102191" cy="1238208"/>
      </dsp:txXfrm>
    </dsp:sp>
    <dsp:sp modelId="{BCE779C9-E6DC-4BB5-916B-42DEF69034F0}">
      <dsp:nvSpPr>
        <dsp:cNvPr id="0" name=""/>
        <dsp:cNvSpPr/>
      </dsp:nvSpPr>
      <dsp:spPr>
        <a:xfrm>
          <a:off x="3099493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9493" y="3368937"/>
        <a:ext cx="2102191" cy="1238208"/>
      </dsp:txXfrm>
    </dsp:sp>
    <dsp:sp modelId="{2D30FC6A-F12B-411D-89CD-8F0CA156B0DD}">
      <dsp:nvSpPr>
        <dsp:cNvPr id="0" name=""/>
        <dsp:cNvSpPr/>
      </dsp:nvSpPr>
      <dsp:spPr>
        <a:xfrm>
          <a:off x="5685270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5685270" y="3368937"/>
        <a:ext cx="2102191" cy="1238208"/>
      </dsp:txXfrm>
    </dsp:sp>
    <dsp:sp modelId="{1FD2D8CC-BA3B-434D-88BB-D6A960BA3113}">
      <dsp:nvSpPr>
        <dsp:cNvPr id="0" name=""/>
        <dsp:cNvSpPr/>
      </dsp:nvSpPr>
      <dsp:spPr>
        <a:xfrm>
          <a:off x="2487401" y="1937306"/>
          <a:ext cx="1259992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87401" y="1937306"/>
        <a:ext cx="1259992" cy="683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147899" y="1080122"/>
          <a:ext cx="156473" cy="648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01"/>
              </a:lnTo>
              <a:lnTo>
                <a:pt x="156473" y="648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1985709" y="1080122"/>
          <a:ext cx="162190" cy="648101"/>
        </a:xfrm>
        <a:custGeom>
          <a:avLst/>
          <a:gdLst/>
          <a:ahLst/>
          <a:cxnLst/>
          <a:rect l="0" t="0" r="0" b="0"/>
          <a:pathLst>
            <a:path>
              <a:moveTo>
                <a:pt x="162190" y="0"/>
              </a:moveTo>
              <a:lnTo>
                <a:pt x="162190" y="648101"/>
              </a:lnTo>
              <a:lnTo>
                <a:pt x="0" y="648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9F9B3-FC7B-4D49-9C78-F32F396BFBDD}">
      <dsp:nvSpPr>
        <dsp:cNvPr id="0" name=""/>
        <dsp:cNvSpPr/>
      </dsp:nvSpPr>
      <dsp:spPr>
        <a:xfrm>
          <a:off x="1982992" y="3141756"/>
          <a:ext cx="164907" cy="614649"/>
        </a:xfrm>
        <a:custGeom>
          <a:avLst/>
          <a:gdLst/>
          <a:ahLst/>
          <a:cxnLst/>
          <a:rect l="0" t="0" r="0" b="0"/>
          <a:pathLst>
            <a:path>
              <a:moveTo>
                <a:pt x="164907" y="0"/>
              </a:moveTo>
              <a:lnTo>
                <a:pt x="164907" y="614649"/>
              </a:lnTo>
              <a:lnTo>
                <a:pt x="0" y="6146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2102179" y="3141756"/>
          <a:ext cx="91440" cy="1147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77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102179" y="1080122"/>
          <a:ext cx="91440" cy="1368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265896" y="291197"/>
          <a:ext cx="1764006" cy="788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Administrativo(a)</a:t>
          </a:r>
        </a:p>
      </dsp:txBody>
      <dsp:txXfrm>
        <a:off x="1265896" y="291197"/>
        <a:ext cx="1764006" cy="788925"/>
      </dsp:txXfrm>
    </dsp:sp>
    <dsp:sp modelId="{086950E9-743A-4495-98E4-541B4F97974D}">
      <dsp:nvSpPr>
        <dsp:cNvPr id="0" name=""/>
        <dsp:cNvSpPr/>
      </dsp:nvSpPr>
      <dsp:spPr>
        <a:xfrm>
          <a:off x="1498384" y="2448273"/>
          <a:ext cx="1299030" cy="6934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8384" y="2448273"/>
        <a:ext cx="1299030" cy="693482"/>
      </dsp:txXfrm>
    </dsp:sp>
    <dsp:sp modelId="{1188F178-7FDF-4815-BB89-8365F58972F8}">
      <dsp:nvSpPr>
        <dsp:cNvPr id="0" name=""/>
        <dsp:cNvSpPr/>
      </dsp:nvSpPr>
      <dsp:spPr>
        <a:xfrm>
          <a:off x="1167721" y="4289464"/>
          <a:ext cx="1960356" cy="132316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67721" y="4289464"/>
        <a:ext cx="1960356" cy="1323162"/>
      </dsp:txXfrm>
    </dsp:sp>
    <dsp:sp modelId="{46C29569-7F5A-4F50-A290-62E2A9CC7B18}">
      <dsp:nvSpPr>
        <dsp:cNvPr id="0" name=""/>
        <dsp:cNvSpPr/>
      </dsp:nvSpPr>
      <dsp:spPr>
        <a:xfrm>
          <a:off x="911282" y="3480362"/>
          <a:ext cx="1071709" cy="552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/>
        </a:p>
      </dsp:txBody>
      <dsp:txXfrm>
        <a:off x="911282" y="3480362"/>
        <a:ext cx="1071709" cy="552086"/>
      </dsp:txXfrm>
    </dsp:sp>
    <dsp:sp modelId="{63F093BD-CAAF-40A7-B590-54C5948C490E}">
      <dsp:nvSpPr>
        <dsp:cNvPr id="0" name=""/>
        <dsp:cNvSpPr/>
      </dsp:nvSpPr>
      <dsp:spPr>
        <a:xfrm>
          <a:off x="905707" y="1440225"/>
          <a:ext cx="1080002" cy="57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905707" y="1440225"/>
        <a:ext cx="1080002" cy="575998"/>
      </dsp:txXfrm>
    </dsp:sp>
    <dsp:sp modelId="{343812E9-0047-40DA-9DFF-0E300689337E}">
      <dsp:nvSpPr>
        <dsp:cNvPr id="0" name=""/>
        <dsp:cNvSpPr/>
      </dsp:nvSpPr>
      <dsp:spPr>
        <a:xfrm>
          <a:off x="2304373" y="1440225"/>
          <a:ext cx="1080002" cy="57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2304373" y="1440225"/>
        <a:ext cx="1080002" cy="57599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5752"/>
          <a:ext cx="240452" cy="74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675"/>
              </a:lnTo>
              <a:lnTo>
                <a:pt x="240452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603619" y="1475752"/>
          <a:ext cx="246986" cy="748675"/>
        </a:xfrm>
        <a:custGeom>
          <a:avLst/>
          <a:gdLst/>
          <a:ahLst/>
          <a:cxnLst/>
          <a:rect l="0" t="0" r="0" b="0"/>
          <a:pathLst>
            <a:path>
              <a:moveTo>
                <a:pt x="246986" y="0"/>
              </a:moveTo>
              <a:lnTo>
                <a:pt x="246986" y="748675"/>
              </a:lnTo>
              <a:lnTo>
                <a:pt x="0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2850606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27"/>
              </a:lnTo>
              <a:lnTo>
                <a:pt x="2016824" y="1515327"/>
              </a:lnTo>
              <a:lnTo>
                <a:pt x="2016824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04885" y="1475752"/>
          <a:ext cx="91440" cy="1690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833781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2016824" y="0"/>
              </a:moveTo>
              <a:lnTo>
                <a:pt x="2016824" y="1515327"/>
              </a:lnTo>
              <a:lnTo>
                <a:pt x="0" y="1515327"/>
              </a:lnTo>
              <a:lnTo>
                <a:pt x="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680606" y="215754"/>
          <a:ext cx="2339999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80606" y="215754"/>
        <a:ext cx="2339999" cy="1259998"/>
      </dsp:txXfrm>
    </dsp:sp>
    <dsp:sp modelId="{2E6F7FA2-41A7-4747-B3BB-DA46FB9CD60B}">
      <dsp:nvSpPr>
        <dsp:cNvPr id="0" name=""/>
        <dsp:cNvSpPr/>
      </dsp:nvSpPr>
      <dsp:spPr>
        <a:xfrm>
          <a:off x="38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382" y="3166093"/>
        <a:ext cx="1666797" cy="900003"/>
      </dsp:txXfrm>
    </dsp:sp>
    <dsp:sp modelId="{0DC8F29D-F261-41AA-9A88-9D1575A8D9E3}">
      <dsp:nvSpPr>
        <dsp:cNvPr id="0" name=""/>
        <dsp:cNvSpPr/>
      </dsp:nvSpPr>
      <dsp:spPr>
        <a:xfrm>
          <a:off x="2017207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2017207" y="3166093"/>
        <a:ext cx="1666797" cy="900003"/>
      </dsp:txXfrm>
    </dsp:sp>
    <dsp:sp modelId="{C6910EE0-408A-4450-A2D1-A63EF8D20EEA}">
      <dsp:nvSpPr>
        <dsp:cNvPr id="0" name=""/>
        <dsp:cNvSpPr/>
      </dsp:nvSpPr>
      <dsp:spPr>
        <a:xfrm>
          <a:off x="403403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034032" y="3166093"/>
        <a:ext cx="1666797" cy="900003"/>
      </dsp:txXfrm>
    </dsp:sp>
    <dsp:sp modelId="{C0CD15E1-2301-4103-BB93-C0900E8D60FD}">
      <dsp:nvSpPr>
        <dsp:cNvPr id="0" name=""/>
        <dsp:cNvSpPr/>
      </dsp:nvSpPr>
      <dsp:spPr>
        <a:xfrm>
          <a:off x="1415626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</dsp:txBody>
      <dsp:txXfrm>
        <a:off x="1415626" y="1882426"/>
        <a:ext cx="1187993" cy="684003"/>
      </dsp:txXfrm>
    </dsp:sp>
    <dsp:sp modelId="{C13FFAA3-CA1A-45D1-B32F-9142124C6664}">
      <dsp:nvSpPr>
        <dsp:cNvPr id="0" name=""/>
        <dsp:cNvSpPr/>
      </dsp:nvSpPr>
      <dsp:spPr>
        <a:xfrm>
          <a:off x="3091058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1058" y="1882426"/>
        <a:ext cx="1187993" cy="684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Gimnasia</a:t>
          </a: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9823" y="1941780"/>
        <a:ext cx="1224008" cy="64799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400912"/>
          <a:ext cx="434580" cy="742813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742813"/>
              </a:lnTo>
              <a:lnTo>
                <a:pt x="0" y="742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94"/>
              </a:lnTo>
              <a:lnTo>
                <a:pt x="2211215" y="1482194"/>
              </a:lnTo>
              <a:lnTo>
                <a:pt x="2211215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00912"/>
          <a:ext cx="91440" cy="1692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49934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2211215" y="0"/>
              </a:moveTo>
              <a:lnTo>
                <a:pt x="2211215" y="1482194"/>
              </a:lnTo>
              <a:lnTo>
                <a:pt x="0" y="1482194"/>
              </a:lnTo>
              <a:lnTo>
                <a:pt x="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150421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Bernabé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84767" y="150421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454520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54520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2665735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Cajero(a)</a:t>
          </a:r>
        </a:p>
      </dsp:txBody>
      <dsp:txXfrm>
        <a:off x="2665735" y="3093300"/>
        <a:ext cx="1790828" cy="938033"/>
      </dsp:txXfrm>
    </dsp:sp>
    <dsp:sp modelId="{481DFCC8-5AA1-49A6-904F-C1F1EDDDFC58}">
      <dsp:nvSpPr>
        <dsp:cNvPr id="0" name=""/>
        <dsp:cNvSpPr/>
      </dsp:nvSpPr>
      <dsp:spPr>
        <a:xfrm>
          <a:off x="4876951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876951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/ E</a:t>
          </a:r>
        </a:p>
      </dsp:txBody>
      <dsp:txXfrm>
        <a:off x="1859683" y="1801726"/>
        <a:ext cx="1266886" cy="68399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2012983" y="1716346"/>
        <a:ext cx="1223998" cy="68400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Naranjo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 / O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4592061" y="2919469"/>
        <a:ext cx="1191899" cy="5778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</a:p>
      </dsp:txBody>
      <dsp:txXfrm>
        <a:off x="1456434" y="1771203"/>
        <a:ext cx="1259996" cy="669223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465716" y="1572457"/>
        <a:ext cx="1223998" cy="64800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Secretarias(os)</a:t>
          </a:r>
        </a:p>
      </dsp:txBody>
      <dsp:txXfrm>
        <a:off x="1192505" y="1575921"/>
        <a:ext cx="1294925" cy="68399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997053" y="1975043"/>
        <a:ext cx="1835994" cy="104887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Gimnasio</a:t>
          </a: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215195" y="1529314"/>
        <a:ext cx="1223216" cy="683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440005"/>
          <a:ext cx="2501442" cy="110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501442" y="781170"/>
              </a:lnTo>
              <a:lnTo>
                <a:pt x="2501442" y="1101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440005"/>
          <a:ext cx="91440" cy="1101887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781170"/>
              </a:lnTo>
              <a:lnTo>
                <a:pt x="45720" y="781170"/>
              </a:lnTo>
              <a:lnTo>
                <a:pt x="45720" y="1101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440005"/>
          <a:ext cx="2467568" cy="1101887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781170"/>
              </a:lnTo>
              <a:lnTo>
                <a:pt x="0" y="781170"/>
              </a:lnTo>
              <a:lnTo>
                <a:pt x="0" y="1101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68392" y="0"/>
          <a:ext cx="2592006" cy="14400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68392" y="0"/>
        <a:ext cx="2592006" cy="1440005"/>
      </dsp:txXfrm>
    </dsp:sp>
    <dsp:sp modelId="{A8990391-8BC5-47C2-AC60-DE385918E6C0}">
      <dsp:nvSpPr>
        <dsp:cNvPr id="0" name=""/>
        <dsp:cNvSpPr/>
      </dsp:nvSpPr>
      <dsp:spPr>
        <a:xfrm>
          <a:off x="124015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124015" y="2541893"/>
        <a:ext cx="1945623" cy="1079992"/>
      </dsp:txXfrm>
    </dsp:sp>
    <dsp:sp modelId="{0C383773-3E75-40C1-8F41-944F99267FEE}">
      <dsp:nvSpPr>
        <dsp:cNvPr id="0" name=""/>
        <dsp:cNvSpPr/>
      </dsp:nvSpPr>
      <dsp:spPr>
        <a:xfrm>
          <a:off x="2587063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2587063" y="2541893"/>
        <a:ext cx="1945623" cy="1079992"/>
      </dsp:txXfrm>
    </dsp:sp>
    <dsp:sp modelId="{01A0B41B-7573-4DE0-B7B2-1833FFE8216D}">
      <dsp:nvSpPr>
        <dsp:cNvPr id="0" name=""/>
        <dsp:cNvSpPr/>
      </dsp:nvSpPr>
      <dsp:spPr>
        <a:xfrm>
          <a:off x="5093026" y="2541893"/>
          <a:ext cx="1945623" cy="107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5093026" y="2541893"/>
        <a:ext cx="1945623" cy="107999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296010"/>
          <a:ext cx="2224840" cy="8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240"/>
              </a:lnTo>
              <a:lnTo>
                <a:pt x="2224840" y="669240"/>
              </a:lnTo>
              <a:lnTo>
                <a:pt x="2224840" y="86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296010"/>
          <a:ext cx="91440" cy="864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296010"/>
          <a:ext cx="2247426" cy="864339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69315"/>
              </a:lnTo>
              <a:lnTo>
                <a:pt x="0" y="669315"/>
              </a:lnTo>
              <a:lnTo>
                <a:pt x="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096541" y="108013"/>
          <a:ext cx="2159999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2096541" y="108013"/>
        <a:ext cx="2159999" cy="1187997"/>
      </dsp:txXfrm>
    </dsp:sp>
    <dsp:sp modelId="{68F90279-E630-440E-8937-16E69DB36ADA}">
      <dsp:nvSpPr>
        <dsp:cNvPr id="0" name=""/>
        <dsp:cNvSpPr/>
      </dsp:nvSpPr>
      <dsp:spPr>
        <a:xfrm>
          <a:off x="426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26" y="2160350"/>
        <a:ext cx="1857377" cy="1007998"/>
      </dsp:txXfrm>
    </dsp:sp>
    <dsp:sp modelId="{FD85042B-3A5E-41AD-8A4A-B4AFFF75C61F}">
      <dsp:nvSpPr>
        <dsp:cNvPr id="0" name=""/>
        <dsp:cNvSpPr/>
      </dsp:nvSpPr>
      <dsp:spPr>
        <a:xfrm>
          <a:off x="2247852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Sección</a:t>
          </a:r>
        </a:p>
      </dsp:txBody>
      <dsp:txXfrm>
        <a:off x="2247852" y="2160350"/>
        <a:ext cx="1857377" cy="1007998"/>
      </dsp:txXfrm>
    </dsp:sp>
    <dsp:sp modelId="{B007F721-2441-4550-B12D-646D3DE57F71}">
      <dsp:nvSpPr>
        <dsp:cNvPr id="0" name=""/>
        <dsp:cNvSpPr/>
      </dsp:nvSpPr>
      <dsp:spPr>
        <a:xfrm>
          <a:off x="4472693" y="2160276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4472693" y="2160276"/>
        <a:ext cx="1857377" cy="100799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Campeones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O</a:t>
          </a:r>
        </a:p>
      </dsp:txBody>
      <dsp:txXfrm>
        <a:off x="1894638" y="2040984"/>
        <a:ext cx="1276336" cy="68400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656587"/>
          <a:ext cx="406534" cy="863745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63745"/>
              </a:lnTo>
              <a:lnTo>
                <a:pt x="0" y="863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656587"/>
          <a:ext cx="3366441" cy="194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355"/>
              </a:lnTo>
              <a:lnTo>
                <a:pt x="3366441" y="1796355"/>
              </a:lnTo>
              <a:lnTo>
                <a:pt x="3366441" y="19439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656587"/>
          <a:ext cx="1133100" cy="193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182"/>
              </a:lnTo>
              <a:lnTo>
                <a:pt x="1133100" y="1791182"/>
              </a:lnTo>
              <a:lnTo>
                <a:pt x="1133100" y="1938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656587"/>
          <a:ext cx="1118427" cy="1938763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91182"/>
              </a:lnTo>
              <a:lnTo>
                <a:pt x="0" y="1791182"/>
              </a:lnTo>
              <a:lnTo>
                <a:pt x="0" y="1938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656587"/>
          <a:ext cx="3333580" cy="1938763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91182"/>
              </a:lnTo>
              <a:lnTo>
                <a:pt x="0" y="1791182"/>
              </a:lnTo>
              <a:lnTo>
                <a:pt x="0" y="1938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44050" y="288587"/>
          <a:ext cx="2519997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</a:t>
          </a:r>
        </a:p>
      </dsp:txBody>
      <dsp:txXfrm>
        <a:off x="3044050" y="288587"/>
        <a:ext cx="2519997" cy="1367999"/>
      </dsp:txXfrm>
    </dsp:sp>
    <dsp:sp modelId="{ECD6F034-0843-4543-A3AE-98E7E38A772F}">
      <dsp:nvSpPr>
        <dsp:cNvPr id="0" name=""/>
        <dsp:cNvSpPr/>
      </dsp:nvSpPr>
      <dsp:spPr>
        <a:xfrm>
          <a:off x="1379" y="3595350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379" y="3595350"/>
        <a:ext cx="1938179" cy="1080000"/>
      </dsp:txXfrm>
    </dsp:sp>
    <dsp:sp modelId="{F406D603-0F97-49D1-A230-75F2EB1A2562}">
      <dsp:nvSpPr>
        <dsp:cNvPr id="0" name=""/>
        <dsp:cNvSpPr/>
      </dsp:nvSpPr>
      <dsp:spPr>
        <a:xfrm>
          <a:off x="2216532" y="3595350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216532" y="3595350"/>
        <a:ext cx="1938179" cy="1080000"/>
      </dsp:txXfrm>
    </dsp:sp>
    <dsp:sp modelId="{BF8DD503-79E9-4153-A9A7-D98611AA346B}">
      <dsp:nvSpPr>
        <dsp:cNvPr id="0" name=""/>
        <dsp:cNvSpPr/>
      </dsp:nvSpPr>
      <dsp:spPr>
        <a:xfrm>
          <a:off x="4468060" y="3595350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Programas</a:t>
          </a:r>
        </a:p>
      </dsp:txBody>
      <dsp:txXfrm>
        <a:off x="4468060" y="3595350"/>
        <a:ext cx="1938179" cy="1080000"/>
      </dsp:txXfrm>
    </dsp:sp>
    <dsp:sp modelId="{65D9F835-6A4F-4FE0-857F-D88984988C6D}">
      <dsp:nvSpPr>
        <dsp:cNvPr id="0" name=""/>
        <dsp:cNvSpPr/>
      </dsp:nvSpPr>
      <dsp:spPr>
        <a:xfrm>
          <a:off x="6701400" y="3600522"/>
          <a:ext cx="193817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Becas</a:t>
          </a:r>
        </a:p>
      </dsp:txBody>
      <dsp:txXfrm>
        <a:off x="6701400" y="3600522"/>
        <a:ext cx="1938179" cy="1080000"/>
      </dsp:txXfrm>
    </dsp:sp>
    <dsp:sp modelId="{7DBBC19C-001A-42BF-A9E1-8C13D8BDC9EE}">
      <dsp:nvSpPr>
        <dsp:cNvPr id="0" name=""/>
        <dsp:cNvSpPr/>
      </dsp:nvSpPr>
      <dsp:spPr>
        <a:xfrm>
          <a:off x="2457509" y="2124332"/>
          <a:ext cx="1440004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457509" y="2124332"/>
        <a:ext cx="1440004" cy="7920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4" y="1361737"/>
          <a:ext cx="390230" cy="2900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251"/>
              </a:lnTo>
              <a:lnTo>
                <a:pt x="390230" y="2900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3717" y="1361737"/>
          <a:ext cx="390846" cy="2900251"/>
        </a:xfrm>
        <a:custGeom>
          <a:avLst/>
          <a:gdLst/>
          <a:ahLst/>
          <a:cxnLst/>
          <a:rect l="0" t="0" r="0" b="0"/>
          <a:pathLst>
            <a:path>
              <a:moveTo>
                <a:pt x="390846" y="0"/>
              </a:moveTo>
              <a:lnTo>
                <a:pt x="390846" y="2900251"/>
              </a:lnTo>
              <a:lnTo>
                <a:pt x="0" y="2900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4" y="1361737"/>
          <a:ext cx="369941" cy="191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861"/>
              </a:lnTo>
              <a:lnTo>
                <a:pt x="369941" y="1910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7205" y="1361737"/>
          <a:ext cx="377359" cy="1910861"/>
        </a:xfrm>
        <a:custGeom>
          <a:avLst/>
          <a:gdLst/>
          <a:ahLst/>
          <a:cxnLst/>
          <a:rect l="0" t="0" r="0" b="0"/>
          <a:pathLst>
            <a:path>
              <a:moveTo>
                <a:pt x="377359" y="0"/>
              </a:moveTo>
              <a:lnTo>
                <a:pt x="377359" y="1910861"/>
              </a:lnTo>
              <a:lnTo>
                <a:pt x="0" y="1910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4" y="1361737"/>
          <a:ext cx="369941" cy="928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27"/>
              </a:lnTo>
              <a:lnTo>
                <a:pt x="369941" y="928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7205" y="1361737"/>
          <a:ext cx="377359" cy="928927"/>
        </a:xfrm>
        <a:custGeom>
          <a:avLst/>
          <a:gdLst/>
          <a:ahLst/>
          <a:cxnLst/>
          <a:rect l="0" t="0" r="0" b="0"/>
          <a:pathLst>
            <a:path>
              <a:moveTo>
                <a:pt x="377359" y="0"/>
              </a:moveTo>
              <a:lnTo>
                <a:pt x="377359" y="928927"/>
              </a:lnTo>
              <a:lnTo>
                <a:pt x="0" y="928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24567" y="283311"/>
          <a:ext cx="2159993" cy="1078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224567" y="283311"/>
        <a:ext cx="2159993" cy="1078426"/>
      </dsp:txXfrm>
    </dsp:sp>
    <dsp:sp modelId="{8152EA35-9CDF-40B9-A284-B90D945FE2BB}">
      <dsp:nvSpPr>
        <dsp:cNvPr id="0" name=""/>
        <dsp:cNvSpPr/>
      </dsp:nvSpPr>
      <dsp:spPr>
        <a:xfrm>
          <a:off x="330523" y="1935844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523" y="1935844"/>
        <a:ext cx="1596681" cy="709641"/>
      </dsp:txXfrm>
    </dsp:sp>
    <dsp:sp modelId="{879CF3CE-3826-4411-8750-4A90CA157093}">
      <dsp:nvSpPr>
        <dsp:cNvPr id="0" name=""/>
        <dsp:cNvSpPr/>
      </dsp:nvSpPr>
      <dsp:spPr>
        <a:xfrm>
          <a:off x="2674505" y="1935844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4505" y="1935844"/>
        <a:ext cx="1596681" cy="709641"/>
      </dsp:txXfrm>
    </dsp:sp>
    <dsp:sp modelId="{1010ADA0-FBE6-43F8-A34B-DB3F073225DF}">
      <dsp:nvSpPr>
        <dsp:cNvPr id="0" name=""/>
        <dsp:cNvSpPr/>
      </dsp:nvSpPr>
      <dsp:spPr>
        <a:xfrm>
          <a:off x="330523" y="291777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0523" y="2917778"/>
        <a:ext cx="1596681" cy="709641"/>
      </dsp:txXfrm>
    </dsp:sp>
    <dsp:sp modelId="{B5E18026-23BC-4B30-B57F-ECE5140B52DE}">
      <dsp:nvSpPr>
        <dsp:cNvPr id="0" name=""/>
        <dsp:cNvSpPr/>
      </dsp:nvSpPr>
      <dsp:spPr>
        <a:xfrm>
          <a:off x="2674505" y="291777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2674505" y="2917778"/>
        <a:ext cx="1596681" cy="709641"/>
      </dsp:txXfrm>
    </dsp:sp>
    <dsp:sp modelId="{72CE1758-79ED-40C9-9ACF-3A6F9BDF7EBA}">
      <dsp:nvSpPr>
        <dsp:cNvPr id="0" name=""/>
        <dsp:cNvSpPr/>
      </dsp:nvSpPr>
      <dsp:spPr>
        <a:xfrm>
          <a:off x="317036" y="390716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7036" y="3907168"/>
        <a:ext cx="1596681" cy="709641"/>
      </dsp:txXfrm>
    </dsp:sp>
    <dsp:sp modelId="{55FC6854-F915-4990-894F-8A240324B76E}">
      <dsp:nvSpPr>
        <dsp:cNvPr id="0" name=""/>
        <dsp:cNvSpPr/>
      </dsp:nvSpPr>
      <dsp:spPr>
        <a:xfrm>
          <a:off x="2694794" y="3907168"/>
          <a:ext cx="1596681" cy="709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694794" y="3907168"/>
        <a:ext cx="1596681" cy="70964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3425" y="1300243"/>
          <a:ext cx="210930" cy="228458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2284580"/>
              </a:lnTo>
              <a:lnTo>
                <a:pt x="0" y="22845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300243"/>
          <a:ext cx="210943" cy="3896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440"/>
              </a:lnTo>
              <a:lnTo>
                <a:pt x="210943" y="38964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3425" y="1300243"/>
          <a:ext cx="210930" cy="389644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3896440"/>
              </a:lnTo>
              <a:lnTo>
                <a:pt x="0" y="38964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300243"/>
          <a:ext cx="210943" cy="3094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461"/>
              </a:lnTo>
              <a:lnTo>
                <a:pt x="210943" y="30944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3425" y="1300243"/>
          <a:ext cx="210930" cy="3094461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3094461"/>
              </a:lnTo>
              <a:lnTo>
                <a:pt x="0" y="30944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300243"/>
          <a:ext cx="210943" cy="1900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05"/>
              </a:lnTo>
              <a:lnTo>
                <a:pt x="210943" y="1900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3425" y="1300243"/>
          <a:ext cx="210930" cy="1494180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1494180"/>
              </a:lnTo>
              <a:lnTo>
                <a:pt x="0" y="14941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300243"/>
          <a:ext cx="210943" cy="73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561"/>
              </a:lnTo>
              <a:lnTo>
                <a:pt x="210943" y="736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3425" y="1300243"/>
          <a:ext cx="210930" cy="736561"/>
        </a:xfrm>
        <a:custGeom>
          <a:avLst/>
          <a:gdLst/>
          <a:ahLst/>
          <a:cxnLst/>
          <a:rect l="0" t="0" r="0" b="0"/>
          <a:pathLst>
            <a:path>
              <a:moveTo>
                <a:pt x="210930" y="0"/>
              </a:moveTo>
              <a:lnTo>
                <a:pt x="210930" y="736561"/>
              </a:lnTo>
              <a:lnTo>
                <a:pt x="0" y="736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178357" y="334226"/>
          <a:ext cx="2051997" cy="96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178357" y="334226"/>
        <a:ext cx="2051997" cy="966017"/>
      </dsp:txXfrm>
    </dsp:sp>
    <dsp:sp modelId="{907B92F7-AFBA-4A50-B054-4F4BE3C5BD64}">
      <dsp:nvSpPr>
        <dsp:cNvPr id="0" name=""/>
        <dsp:cNvSpPr/>
      </dsp:nvSpPr>
      <dsp:spPr>
        <a:xfrm>
          <a:off x="769815" y="176087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769815" y="1760879"/>
        <a:ext cx="2223609" cy="551850"/>
      </dsp:txXfrm>
    </dsp:sp>
    <dsp:sp modelId="{98D0B439-05E9-48E2-8366-542DD34C9435}">
      <dsp:nvSpPr>
        <dsp:cNvPr id="0" name=""/>
        <dsp:cNvSpPr/>
      </dsp:nvSpPr>
      <dsp:spPr>
        <a:xfrm>
          <a:off x="3415299" y="176087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</a:t>
          </a:r>
        </a:p>
      </dsp:txBody>
      <dsp:txXfrm>
        <a:off x="3415299" y="1760879"/>
        <a:ext cx="2223609" cy="551850"/>
      </dsp:txXfrm>
    </dsp:sp>
    <dsp:sp modelId="{9F4699FF-5008-4F8A-A4AA-F268A7531ADD}">
      <dsp:nvSpPr>
        <dsp:cNvPr id="0" name=""/>
        <dsp:cNvSpPr/>
      </dsp:nvSpPr>
      <dsp:spPr>
        <a:xfrm>
          <a:off x="769815" y="251849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</dsp:txBody>
      <dsp:txXfrm>
        <a:off x="769815" y="2518499"/>
        <a:ext cx="2223609" cy="551850"/>
      </dsp:txXfrm>
    </dsp:sp>
    <dsp:sp modelId="{2CEB68AE-346B-4F99-9443-D3AF8E3F845E}">
      <dsp:nvSpPr>
        <dsp:cNvPr id="0" name=""/>
        <dsp:cNvSpPr/>
      </dsp:nvSpPr>
      <dsp:spPr>
        <a:xfrm>
          <a:off x="3415299" y="2514614"/>
          <a:ext cx="2223609" cy="13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3415299" y="2514614"/>
        <a:ext cx="2223609" cy="1372868"/>
      </dsp:txXfrm>
    </dsp:sp>
    <dsp:sp modelId="{724BD599-F0BA-4C9F-8E3A-00C76D7BF2D8}">
      <dsp:nvSpPr>
        <dsp:cNvPr id="0" name=""/>
        <dsp:cNvSpPr/>
      </dsp:nvSpPr>
      <dsp:spPr>
        <a:xfrm>
          <a:off x="769815" y="4118710"/>
          <a:ext cx="2223609" cy="5519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769815" y="4118710"/>
        <a:ext cx="2223609" cy="551988"/>
      </dsp:txXfrm>
    </dsp:sp>
    <dsp:sp modelId="{E88BB908-2DA5-4A10-8A8A-663536CE506E}">
      <dsp:nvSpPr>
        <dsp:cNvPr id="0" name=""/>
        <dsp:cNvSpPr/>
      </dsp:nvSpPr>
      <dsp:spPr>
        <a:xfrm>
          <a:off x="3415299" y="4118710"/>
          <a:ext cx="2223609" cy="551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5299" y="4118710"/>
        <a:ext cx="2223609" cy="551988"/>
      </dsp:txXfrm>
    </dsp:sp>
    <dsp:sp modelId="{68DBA4D7-5E1A-43FE-99B5-255978C69DF9}">
      <dsp:nvSpPr>
        <dsp:cNvPr id="0" name=""/>
        <dsp:cNvSpPr/>
      </dsp:nvSpPr>
      <dsp:spPr>
        <a:xfrm>
          <a:off x="769815" y="492075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769815" y="4920759"/>
        <a:ext cx="2223609" cy="551850"/>
      </dsp:txXfrm>
    </dsp:sp>
    <dsp:sp modelId="{CBA7A604-34D3-4032-AA40-3F76CC23DF93}">
      <dsp:nvSpPr>
        <dsp:cNvPr id="0" name=""/>
        <dsp:cNvSpPr/>
      </dsp:nvSpPr>
      <dsp:spPr>
        <a:xfrm>
          <a:off x="3415299" y="4920759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3415299" y="4920759"/>
        <a:ext cx="2223609" cy="551850"/>
      </dsp:txXfrm>
    </dsp:sp>
    <dsp:sp modelId="{9619E9DC-5DC6-412E-A318-941EEB04D18A}">
      <dsp:nvSpPr>
        <dsp:cNvPr id="0" name=""/>
        <dsp:cNvSpPr/>
      </dsp:nvSpPr>
      <dsp:spPr>
        <a:xfrm>
          <a:off x="769815" y="3308898"/>
          <a:ext cx="2223609" cy="551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769815" y="3308898"/>
        <a:ext cx="2223609" cy="55185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151997"/>
          <a:ext cx="198898" cy="82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30"/>
              </a:lnTo>
              <a:lnTo>
                <a:pt x="198898" y="829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829830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829830"/>
              </a:lnTo>
              <a:lnTo>
                <a:pt x="0" y="829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151997"/>
          <a:ext cx="198898" cy="171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367"/>
              </a:lnTo>
              <a:lnTo>
                <a:pt x="198898" y="1710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151997"/>
          <a:ext cx="198708" cy="171036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710367"/>
              </a:lnTo>
              <a:lnTo>
                <a:pt x="0" y="1710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70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821"/>
              </a:lnTo>
              <a:lnTo>
                <a:pt x="3640662" y="2575821"/>
              </a:lnTo>
              <a:lnTo>
                <a:pt x="3640662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70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821"/>
              </a:lnTo>
              <a:lnTo>
                <a:pt x="2184397" y="2575821"/>
              </a:lnTo>
              <a:lnTo>
                <a:pt x="2184397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70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821"/>
              </a:lnTo>
              <a:lnTo>
                <a:pt x="728132" y="2575821"/>
              </a:lnTo>
              <a:lnTo>
                <a:pt x="728132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700519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575821"/>
              </a:lnTo>
              <a:lnTo>
                <a:pt x="0" y="2575821"/>
              </a:lnTo>
              <a:lnTo>
                <a:pt x="0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700519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575821"/>
              </a:lnTo>
              <a:lnTo>
                <a:pt x="0" y="2575821"/>
              </a:lnTo>
              <a:lnTo>
                <a:pt x="0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700519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575821"/>
              </a:lnTo>
              <a:lnTo>
                <a:pt x="0" y="2575821"/>
              </a:lnTo>
              <a:lnTo>
                <a:pt x="0" y="2700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852516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60543" y="3852516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852516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852516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829337" y="3852516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8525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852516"/>
        <a:ext cx="1206869" cy="792001"/>
      </dsp:txXfrm>
    </dsp:sp>
    <dsp:sp modelId="{32DA4FC1-38BF-44C8-B772-A5442007D112}">
      <dsp:nvSpPr>
        <dsp:cNvPr id="0" name=""/>
        <dsp:cNvSpPr/>
      </dsp:nvSpPr>
      <dsp:spPr>
        <a:xfrm>
          <a:off x="2609672" y="2484364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2609672" y="2484364"/>
        <a:ext cx="1439994" cy="755999"/>
      </dsp:txXfrm>
    </dsp:sp>
    <dsp:sp modelId="{AB0527A3-24A8-4139-9409-7C8E75E328A7}">
      <dsp:nvSpPr>
        <dsp:cNvPr id="0" name=""/>
        <dsp:cNvSpPr/>
      </dsp:nvSpPr>
      <dsp:spPr>
        <a:xfrm>
          <a:off x="4447273" y="2484364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4447273" y="2484364"/>
        <a:ext cx="1439994" cy="755999"/>
      </dsp:txXfrm>
    </dsp:sp>
    <dsp:sp modelId="{D1E07DFB-3766-446A-8886-DEAB87EF2DE6}">
      <dsp:nvSpPr>
        <dsp:cNvPr id="0" name=""/>
        <dsp:cNvSpPr/>
      </dsp:nvSpPr>
      <dsp:spPr>
        <a:xfrm>
          <a:off x="2609672" y="1603828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09672" y="1603828"/>
        <a:ext cx="1439994" cy="755999"/>
      </dsp:txXfrm>
    </dsp:sp>
    <dsp:sp modelId="{872AA2FF-1F0E-4D22-A061-D1ED4659116F}">
      <dsp:nvSpPr>
        <dsp:cNvPr id="0" name=""/>
        <dsp:cNvSpPr/>
      </dsp:nvSpPr>
      <dsp:spPr>
        <a:xfrm>
          <a:off x="4447273" y="1603828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603828"/>
        <a:ext cx="1439994" cy="75599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70198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24"/>
              </a:lnTo>
              <a:lnTo>
                <a:pt x="1769164" y="411824"/>
              </a:lnTo>
              <a:lnTo>
                <a:pt x="1769164" y="676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07199" y="1170198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1769164" y="0"/>
              </a:moveTo>
              <a:lnTo>
                <a:pt x="1769164" y="411824"/>
              </a:lnTo>
              <a:lnTo>
                <a:pt x="0" y="411824"/>
              </a:lnTo>
              <a:lnTo>
                <a:pt x="0" y="676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86317" y="54196"/>
          <a:ext cx="218009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2186317" y="54196"/>
        <a:ext cx="2180092" cy="1116002"/>
      </dsp:txXfrm>
    </dsp:sp>
    <dsp:sp modelId="{E4500AE6-F970-4C15-AEF7-7D9D80CAD4BF}">
      <dsp:nvSpPr>
        <dsp:cNvPr id="0" name=""/>
        <dsp:cNvSpPr/>
      </dsp:nvSpPr>
      <dsp:spPr>
        <a:xfrm>
          <a:off x="3020" y="1847007"/>
          <a:ext cx="3008359" cy="24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3020" y="1847007"/>
        <a:ext cx="3008359" cy="2448004"/>
      </dsp:txXfrm>
    </dsp:sp>
    <dsp:sp modelId="{C1AB1745-0E2B-419A-A767-8341E429DDDD}">
      <dsp:nvSpPr>
        <dsp:cNvPr id="0" name=""/>
        <dsp:cNvSpPr/>
      </dsp:nvSpPr>
      <dsp:spPr>
        <a:xfrm>
          <a:off x="3541348" y="1847007"/>
          <a:ext cx="3008359" cy="24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3541348" y="1847007"/>
        <a:ext cx="3008359" cy="244800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357362" y="1692016"/>
          <a:ext cx="91440" cy="97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647"/>
              </a:lnTo>
              <a:lnTo>
                <a:pt x="46901" y="596647"/>
              </a:lnTo>
              <a:lnTo>
                <a:pt x="46901" y="9724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7" y="144012"/>
          <a:ext cx="2806149" cy="15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7" y="144012"/>
        <a:ext cx="2806149" cy="1548004"/>
      </dsp:txXfrm>
    </dsp:sp>
    <dsp:sp modelId="{F406D603-0F97-49D1-A230-75F2EB1A2562}">
      <dsp:nvSpPr>
        <dsp:cNvPr id="0" name=""/>
        <dsp:cNvSpPr/>
      </dsp:nvSpPr>
      <dsp:spPr>
        <a:xfrm>
          <a:off x="261468" y="2664453"/>
          <a:ext cx="2285590" cy="1295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261468" y="2664453"/>
        <a:ext cx="2285590" cy="129599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38957" y="2976058"/>
          <a:ext cx="91440" cy="527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5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8957" y="1534712"/>
          <a:ext cx="91440" cy="527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424612" y="282648"/>
          <a:ext cx="2320129" cy="125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424612" y="282648"/>
        <a:ext cx="2320129" cy="1252063"/>
      </dsp:txXfrm>
    </dsp:sp>
    <dsp:sp modelId="{F406D603-0F97-49D1-A230-75F2EB1A2562}">
      <dsp:nvSpPr>
        <dsp:cNvPr id="0" name=""/>
        <dsp:cNvSpPr/>
      </dsp:nvSpPr>
      <dsp:spPr>
        <a:xfrm>
          <a:off x="708692" y="2062062"/>
          <a:ext cx="1751970" cy="91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Programas</a:t>
          </a:r>
        </a:p>
      </dsp:txBody>
      <dsp:txXfrm>
        <a:off x="708692" y="2062062"/>
        <a:ext cx="1751970" cy="913996"/>
      </dsp:txXfrm>
    </dsp:sp>
    <dsp:sp modelId="{A26C7DD0-22C3-472F-8956-750A0E5B231F}">
      <dsp:nvSpPr>
        <dsp:cNvPr id="0" name=""/>
        <dsp:cNvSpPr/>
      </dsp:nvSpPr>
      <dsp:spPr>
        <a:xfrm>
          <a:off x="776088" y="3503637"/>
          <a:ext cx="1617177" cy="1042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776088" y="3503637"/>
        <a:ext cx="1617177" cy="104206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824784" y="1286961"/>
          <a:ext cx="427863" cy="765228"/>
        </a:xfrm>
        <a:custGeom>
          <a:avLst/>
          <a:gdLst/>
          <a:ahLst/>
          <a:cxnLst/>
          <a:rect l="0" t="0" r="0" b="0"/>
          <a:pathLst>
            <a:path>
              <a:moveTo>
                <a:pt x="427863" y="0"/>
              </a:moveTo>
              <a:lnTo>
                <a:pt x="427863" y="765228"/>
              </a:lnTo>
              <a:lnTo>
                <a:pt x="0" y="7652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86961"/>
          <a:ext cx="436226" cy="765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228"/>
              </a:lnTo>
              <a:lnTo>
                <a:pt x="436226" y="7652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978056" y="1286961"/>
          <a:ext cx="274591" cy="1950537"/>
        </a:xfrm>
        <a:custGeom>
          <a:avLst/>
          <a:gdLst/>
          <a:ahLst/>
          <a:cxnLst/>
          <a:rect l="0" t="0" r="0" b="0"/>
          <a:pathLst>
            <a:path>
              <a:moveTo>
                <a:pt x="274591" y="0"/>
              </a:moveTo>
              <a:lnTo>
                <a:pt x="274591" y="1950537"/>
              </a:lnTo>
              <a:lnTo>
                <a:pt x="0" y="1950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86961"/>
          <a:ext cx="282955" cy="195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537"/>
              </a:lnTo>
              <a:lnTo>
                <a:pt x="282955" y="1950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86961"/>
          <a:ext cx="3329406" cy="309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375"/>
              </a:lnTo>
              <a:lnTo>
                <a:pt x="3329406" y="2908375"/>
              </a:lnTo>
              <a:lnTo>
                <a:pt x="3329406" y="3096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86961"/>
          <a:ext cx="1109802" cy="309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375"/>
              </a:lnTo>
              <a:lnTo>
                <a:pt x="1109802" y="2908375"/>
              </a:lnTo>
              <a:lnTo>
                <a:pt x="1109802" y="3096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142845" y="1286961"/>
          <a:ext cx="1109802" cy="3095738"/>
        </a:xfrm>
        <a:custGeom>
          <a:avLst/>
          <a:gdLst/>
          <a:ahLst/>
          <a:cxnLst/>
          <a:rect l="0" t="0" r="0" b="0"/>
          <a:pathLst>
            <a:path>
              <a:moveTo>
                <a:pt x="1109802" y="0"/>
              </a:moveTo>
              <a:lnTo>
                <a:pt x="1109802" y="2907686"/>
              </a:lnTo>
              <a:lnTo>
                <a:pt x="0" y="2907686"/>
              </a:lnTo>
              <a:lnTo>
                <a:pt x="0" y="3095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923241" y="1286961"/>
          <a:ext cx="3329406" cy="3096427"/>
        </a:xfrm>
        <a:custGeom>
          <a:avLst/>
          <a:gdLst/>
          <a:ahLst/>
          <a:cxnLst/>
          <a:rect l="0" t="0" r="0" b="0"/>
          <a:pathLst>
            <a:path>
              <a:moveTo>
                <a:pt x="3329406" y="0"/>
              </a:moveTo>
              <a:lnTo>
                <a:pt x="3329406" y="2908375"/>
              </a:lnTo>
              <a:lnTo>
                <a:pt x="0" y="2908375"/>
              </a:lnTo>
              <a:lnTo>
                <a:pt x="0" y="3096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68869" y="144017"/>
          <a:ext cx="2367556" cy="11429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Públicos </a:t>
          </a:r>
        </a:p>
      </dsp:txBody>
      <dsp:txXfrm>
        <a:off x="3068869" y="144017"/>
        <a:ext cx="2367556" cy="1142944"/>
      </dsp:txXfrm>
    </dsp:sp>
    <dsp:sp modelId="{F8108F41-11A6-4BB2-8576-6B4930629144}">
      <dsp:nvSpPr>
        <dsp:cNvPr id="0" name=""/>
        <dsp:cNvSpPr/>
      </dsp:nvSpPr>
      <dsp:spPr>
        <a:xfrm>
          <a:off x="1491" y="4383389"/>
          <a:ext cx="1843500" cy="945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91" y="4383389"/>
        <a:ext cx="1843500" cy="945202"/>
      </dsp:txXfrm>
    </dsp:sp>
    <dsp:sp modelId="{BB628240-0F39-4862-BA3F-83CC0363689A}">
      <dsp:nvSpPr>
        <dsp:cNvPr id="0" name=""/>
        <dsp:cNvSpPr/>
      </dsp:nvSpPr>
      <dsp:spPr>
        <a:xfrm>
          <a:off x="2221095" y="4382699"/>
          <a:ext cx="1843500" cy="945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sp:txBody>
      <dsp:txXfrm>
        <a:off x="2221095" y="4382699"/>
        <a:ext cx="1843500" cy="945202"/>
      </dsp:txXfrm>
    </dsp:sp>
    <dsp:sp modelId="{5595AAC0-CD01-45C6-AE8E-4A0CED053EE3}">
      <dsp:nvSpPr>
        <dsp:cNvPr id="0" name=""/>
        <dsp:cNvSpPr/>
      </dsp:nvSpPr>
      <dsp:spPr>
        <a:xfrm>
          <a:off x="4440699" y="4383389"/>
          <a:ext cx="1843500" cy="945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</a:p>
      </dsp:txBody>
      <dsp:txXfrm>
        <a:off x="4440699" y="4383389"/>
        <a:ext cx="1843500" cy="945202"/>
      </dsp:txXfrm>
    </dsp:sp>
    <dsp:sp modelId="{699D600C-22B6-4E53-A7E3-EA62EC92FA90}">
      <dsp:nvSpPr>
        <dsp:cNvPr id="0" name=""/>
        <dsp:cNvSpPr/>
      </dsp:nvSpPr>
      <dsp:spPr>
        <a:xfrm>
          <a:off x="6660304" y="4383389"/>
          <a:ext cx="1843500" cy="945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660304" y="4383389"/>
        <a:ext cx="1843500" cy="945202"/>
      </dsp:txXfrm>
    </dsp:sp>
    <dsp:sp modelId="{2B14A2D4-E372-4041-91E8-B64A4D3B62A8}">
      <dsp:nvSpPr>
        <dsp:cNvPr id="0" name=""/>
        <dsp:cNvSpPr/>
      </dsp:nvSpPr>
      <dsp:spPr>
        <a:xfrm>
          <a:off x="4535603" y="2880321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Parques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535603" y="2880321"/>
        <a:ext cx="2457534" cy="714355"/>
      </dsp:txXfrm>
    </dsp:sp>
    <dsp:sp modelId="{0B0AD3C7-6E7D-49BC-B8B1-61DFD4EBFEE5}">
      <dsp:nvSpPr>
        <dsp:cNvPr id="0" name=""/>
        <dsp:cNvSpPr/>
      </dsp:nvSpPr>
      <dsp:spPr>
        <a:xfrm>
          <a:off x="1520521" y="2880321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20521" y="2880321"/>
        <a:ext cx="2457534" cy="714355"/>
      </dsp:txXfrm>
    </dsp:sp>
    <dsp:sp modelId="{D505D837-DBC2-4B50-8E0E-E06632D105AC}">
      <dsp:nvSpPr>
        <dsp:cNvPr id="0" name=""/>
        <dsp:cNvSpPr/>
      </dsp:nvSpPr>
      <dsp:spPr>
        <a:xfrm>
          <a:off x="4688874" y="1656187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74" y="1656187"/>
        <a:ext cx="1790971" cy="792003"/>
      </dsp:txXfrm>
    </dsp:sp>
    <dsp:sp modelId="{53A1B6B1-543F-4031-814A-C310B34B4C02}">
      <dsp:nvSpPr>
        <dsp:cNvPr id="0" name=""/>
        <dsp:cNvSpPr/>
      </dsp:nvSpPr>
      <dsp:spPr>
        <a:xfrm>
          <a:off x="2033813" y="1656187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033813" y="1656187"/>
        <a:ext cx="1790971" cy="792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14385"/>
          <a:ext cx="1142867" cy="84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83"/>
              </a:lnTo>
              <a:lnTo>
                <a:pt x="1142867" y="490483"/>
              </a:lnTo>
              <a:lnTo>
                <a:pt x="1142867" y="841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2025484" y="2714385"/>
          <a:ext cx="1142867" cy="841353"/>
        </a:xfrm>
        <a:custGeom>
          <a:avLst/>
          <a:gdLst/>
          <a:ahLst/>
          <a:cxnLst/>
          <a:rect l="0" t="0" r="0" b="0"/>
          <a:pathLst>
            <a:path>
              <a:moveTo>
                <a:pt x="1142867" y="0"/>
              </a:moveTo>
              <a:lnTo>
                <a:pt x="1142867" y="490483"/>
              </a:lnTo>
              <a:lnTo>
                <a:pt x="0" y="490483"/>
              </a:lnTo>
              <a:lnTo>
                <a:pt x="0" y="841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1" y="1228483"/>
          <a:ext cx="91440" cy="562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1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2052350" y="220"/>
          <a:ext cx="2232002" cy="122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Capacitación</a:t>
          </a:r>
        </a:p>
      </dsp:txBody>
      <dsp:txXfrm>
        <a:off x="2052350" y="220"/>
        <a:ext cx="2232002" cy="1228263"/>
      </dsp:txXfrm>
    </dsp:sp>
    <dsp:sp modelId="{D16EA8BC-7653-4B40-800E-97DC84F26E35}">
      <dsp:nvSpPr>
        <dsp:cNvPr id="0" name=""/>
        <dsp:cNvSpPr/>
      </dsp:nvSpPr>
      <dsp:spPr>
        <a:xfrm>
          <a:off x="2322353" y="1790610"/>
          <a:ext cx="1691996" cy="92377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Capacitación</a:t>
          </a:r>
        </a:p>
      </dsp:txBody>
      <dsp:txXfrm>
        <a:off x="2322353" y="1790610"/>
        <a:ext cx="1691996" cy="923774"/>
      </dsp:txXfrm>
    </dsp:sp>
    <dsp:sp modelId="{46D98955-34D8-4A0B-A542-AAEDAFBE03D5}">
      <dsp:nvSpPr>
        <dsp:cNvPr id="0" name=""/>
        <dsp:cNvSpPr/>
      </dsp:nvSpPr>
      <dsp:spPr>
        <a:xfrm>
          <a:off x="1233486" y="3555738"/>
          <a:ext cx="1583995" cy="90853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Profesionales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Especialistas 1</a:t>
          </a:r>
        </a:p>
      </dsp:txBody>
      <dsp:txXfrm>
        <a:off x="1233486" y="3555738"/>
        <a:ext cx="1583995" cy="908536"/>
      </dsp:txXfrm>
    </dsp:sp>
    <dsp:sp modelId="{B6B4C1F5-6231-4957-B426-E5CB41B4305F}">
      <dsp:nvSpPr>
        <dsp:cNvPr id="0" name=""/>
        <dsp:cNvSpPr/>
      </dsp:nvSpPr>
      <dsp:spPr>
        <a:xfrm>
          <a:off x="3519222" y="3555738"/>
          <a:ext cx="1583995" cy="90853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3519222" y="3555738"/>
        <a:ext cx="1583995" cy="90853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7511F-B10B-46EB-914F-778FE35EFE8F}">
      <dsp:nvSpPr>
        <dsp:cNvPr id="0" name=""/>
        <dsp:cNvSpPr/>
      </dsp:nvSpPr>
      <dsp:spPr>
        <a:xfrm>
          <a:off x="3456383" y="1863831"/>
          <a:ext cx="137215" cy="234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5335"/>
              </a:lnTo>
              <a:lnTo>
                <a:pt x="137215" y="23453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4AD-C3A9-4BC9-845F-0D0D1FA7726E}">
      <dsp:nvSpPr>
        <dsp:cNvPr id="0" name=""/>
        <dsp:cNvSpPr/>
      </dsp:nvSpPr>
      <dsp:spPr>
        <a:xfrm>
          <a:off x="3319168" y="1863831"/>
          <a:ext cx="137215" cy="2345335"/>
        </a:xfrm>
        <a:custGeom>
          <a:avLst/>
          <a:gdLst/>
          <a:ahLst/>
          <a:cxnLst/>
          <a:rect l="0" t="0" r="0" b="0"/>
          <a:pathLst>
            <a:path>
              <a:moveTo>
                <a:pt x="137215" y="0"/>
              </a:moveTo>
              <a:lnTo>
                <a:pt x="137215" y="2345335"/>
              </a:lnTo>
              <a:lnTo>
                <a:pt x="0" y="23453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D42A3-9768-44C3-89FE-24D0C7E55153}">
      <dsp:nvSpPr>
        <dsp:cNvPr id="0" name=""/>
        <dsp:cNvSpPr/>
      </dsp:nvSpPr>
      <dsp:spPr>
        <a:xfrm>
          <a:off x="3456383" y="1863831"/>
          <a:ext cx="137215" cy="1699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302"/>
              </a:lnTo>
              <a:lnTo>
                <a:pt x="137215" y="16993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A0F6F-33E0-44B8-9F7C-5FCBF1BCD0BF}">
      <dsp:nvSpPr>
        <dsp:cNvPr id="0" name=""/>
        <dsp:cNvSpPr/>
      </dsp:nvSpPr>
      <dsp:spPr>
        <a:xfrm>
          <a:off x="3319168" y="1863831"/>
          <a:ext cx="137215" cy="1699302"/>
        </a:xfrm>
        <a:custGeom>
          <a:avLst/>
          <a:gdLst/>
          <a:ahLst/>
          <a:cxnLst/>
          <a:rect l="0" t="0" r="0" b="0"/>
          <a:pathLst>
            <a:path>
              <a:moveTo>
                <a:pt x="137215" y="0"/>
              </a:moveTo>
              <a:lnTo>
                <a:pt x="137215" y="1699302"/>
              </a:lnTo>
              <a:lnTo>
                <a:pt x="0" y="16993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794A1-71A7-43C7-A097-7D56099E2F62}">
      <dsp:nvSpPr>
        <dsp:cNvPr id="0" name=""/>
        <dsp:cNvSpPr/>
      </dsp:nvSpPr>
      <dsp:spPr>
        <a:xfrm>
          <a:off x="3456383" y="1863831"/>
          <a:ext cx="137215" cy="1065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736"/>
              </a:lnTo>
              <a:lnTo>
                <a:pt x="137215" y="10657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16CE8-5E9E-4A5A-87EB-4D3FF0739B83}">
      <dsp:nvSpPr>
        <dsp:cNvPr id="0" name=""/>
        <dsp:cNvSpPr/>
      </dsp:nvSpPr>
      <dsp:spPr>
        <a:xfrm>
          <a:off x="3319168" y="1863831"/>
          <a:ext cx="137215" cy="1065736"/>
        </a:xfrm>
        <a:custGeom>
          <a:avLst/>
          <a:gdLst/>
          <a:ahLst/>
          <a:cxnLst/>
          <a:rect l="0" t="0" r="0" b="0"/>
          <a:pathLst>
            <a:path>
              <a:moveTo>
                <a:pt x="137215" y="0"/>
              </a:moveTo>
              <a:lnTo>
                <a:pt x="137215" y="1065736"/>
              </a:lnTo>
              <a:lnTo>
                <a:pt x="0" y="10657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44533-230F-436D-9841-B721BC1E9F79}">
      <dsp:nvSpPr>
        <dsp:cNvPr id="0" name=""/>
        <dsp:cNvSpPr/>
      </dsp:nvSpPr>
      <dsp:spPr>
        <a:xfrm>
          <a:off x="3456383" y="1863831"/>
          <a:ext cx="137215" cy="432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70"/>
              </a:lnTo>
              <a:lnTo>
                <a:pt x="137215" y="4321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66AD8-589B-4521-97BB-A52F7CD76757}">
      <dsp:nvSpPr>
        <dsp:cNvPr id="0" name=""/>
        <dsp:cNvSpPr/>
      </dsp:nvSpPr>
      <dsp:spPr>
        <a:xfrm>
          <a:off x="3319168" y="1863831"/>
          <a:ext cx="137215" cy="432170"/>
        </a:xfrm>
        <a:custGeom>
          <a:avLst/>
          <a:gdLst/>
          <a:ahLst/>
          <a:cxnLst/>
          <a:rect l="0" t="0" r="0" b="0"/>
          <a:pathLst>
            <a:path>
              <a:moveTo>
                <a:pt x="137215" y="0"/>
              </a:moveTo>
              <a:lnTo>
                <a:pt x="137215" y="432170"/>
              </a:lnTo>
              <a:lnTo>
                <a:pt x="0" y="4321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8FBD6-340D-4212-9CE2-A0D22E4524AA}">
      <dsp:nvSpPr>
        <dsp:cNvPr id="0" name=""/>
        <dsp:cNvSpPr/>
      </dsp:nvSpPr>
      <dsp:spPr>
        <a:xfrm>
          <a:off x="3410663" y="1863831"/>
          <a:ext cx="91440" cy="2741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1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410663" y="1025859"/>
          <a:ext cx="91440" cy="165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448779" y="210197"/>
          <a:ext cx="2015209" cy="815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 de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448779" y="210197"/>
        <a:ext cx="2015209" cy="815661"/>
      </dsp:txXfrm>
    </dsp:sp>
    <dsp:sp modelId="{F8108F41-11A6-4BB2-8576-6B4930629144}">
      <dsp:nvSpPr>
        <dsp:cNvPr id="0" name=""/>
        <dsp:cNvSpPr/>
      </dsp:nvSpPr>
      <dsp:spPr>
        <a:xfrm>
          <a:off x="2646702" y="1191195"/>
          <a:ext cx="1619362" cy="672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46702" y="1191195"/>
        <a:ext cx="1619362" cy="672636"/>
      </dsp:txXfrm>
    </dsp:sp>
    <dsp:sp modelId="{1B51F2BC-1230-4140-A86E-92898CA2CD24}">
      <dsp:nvSpPr>
        <dsp:cNvPr id="0" name=""/>
        <dsp:cNvSpPr/>
      </dsp:nvSpPr>
      <dsp:spPr>
        <a:xfrm>
          <a:off x="2053222" y="4605062"/>
          <a:ext cx="2806322" cy="14727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</a:t>
          </a:r>
          <a:endParaRPr lang="es-ES" sz="1200" kern="1200" dirty="0"/>
        </a:p>
      </dsp:txBody>
      <dsp:txXfrm>
        <a:off x="2053222" y="4605062"/>
        <a:ext cx="2806322" cy="1472721"/>
      </dsp:txXfrm>
    </dsp:sp>
    <dsp:sp modelId="{9AEA5812-DBD1-4538-A4AA-743DDE54DE0D}">
      <dsp:nvSpPr>
        <dsp:cNvPr id="0" name=""/>
        <dsp:cNvSpPr/>
      </dsp:nvSpPr>
      <dsp:spPr>
        <a:xfrm>
          <a:off x="259167" y="2032177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Carpintero(a)</a:t>
          </a:r>
          <a:endParaRPr lang="es-ES" sz="1200" kern="1200" dirty="0"/>
        </a:p>
      </dsp:txBody>
      <dsp:txXfrm>
        <a:off x="259167" y="2032177"/>
        <a:ext cx="3060001" cy="527647"/>
      </dsp:txXfrm>
    </dsp:sp>
    <dsp:sp modelId="{FD09648B-4896-4D63-82FC-893BC5FEA3A4}">
      <dsp:nvSpPr>
        <dsp:cNvPr id="0" name=""/>
        <dsp:cNvSpPr/>
      </dsp:nvSpPr>
      <dsp:spPr>
        <a:xfrm>
          <a:off x="3593599" y="2032177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1" kern="1200" dirty="0"/>
        </a:p>
      </dsp:txBody>
      <dsp:txXfrm>
        <a:off x="3593599" y="2032177"/>
        <a:ext cx="3060001" cy="527647"/>
      </dsp:txXfrm>
    </dsp:sp>
    <dsp:sp modelId="{DF038491-6C5E-490B-A558-D937E4C0E963}">
      <dsp:nvSpPr>
        <dsp:cNvPr id="0" name=""/>
        <dsp:cNvSpPr/>
      </dsp:nvSpPr>
      <dsp:spPr>
        <a:xfrm>
          <a:off x="259167" y="2665744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kern="1200" dirty="0"/>
        </a:p>
      </dsp:txBody>
      <dsp:txXfrm>
        <a:off x="259167" y="2665744"/>
        <a:ext cx="3060001" cy="527647"/>
      </dsp:txXfrm>
    </dsp:sp>
    <dsp:sp modelId="{89946F50-E7D0-4D7A-94AF-AECECD53618C}">
      <dsp:nvSpPr>
        <dsp:cNvPr id="0" name=""/>
        <dsp:cNvSpPr/>
      </dsp:nvSpPr>
      <dsp:spPr>
        <a:xfrm>
          <a:off x="3593599" y="2665744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/>
        </a:p>
      </dsp:txBody>
      <dsp:txXfrm>
        <a:off x="3593599" y="2665744"/>
        <a:ext cx="3060001" cy="527647"/>
      </dsp:txXfrm>
    </dsp:sp>
    <dsp:sp modelId="{5651DF1E-D2C8-4339-AA1C-369D64106A85}">
      <dsp:nvSpPr>
        <dsp:cNvPr id="0" name=""/>
        <dsp:cNvSpPr/>
      </dsp:nvSpPr>
      <dsp:spPr>
        <a:xfrm>
          <a:off x="259167" y="3299310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kern="1200" dirty="0"/>
        </a:p>
      </dsp:txBody>
      <dsp:txXfrm>
        <a:off x="259167" y="3299310"/>
        <a:ext cx="3060001" cy="527647"/>
      </dsp:txXfrm>
    </dsp:sp>
    <dsp:sp modelId="{17C87FDE-EB8B-4187-BE8B-9FA0B6CA71D8}">
      <dsp:nvSpPr>
        <dsp:cNvPr id="0" name=""/>
        <dsp:cNvSpPr/>
      </dsp:nvSpPr>
      <dsp:spPr>
        <a:xfrm>
          <a:off x="3593599" y="3299310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kern="1200" dirty="0"/>
        </a:p>
      </dsp:txBody>
      <dsp:txXfrm>
        <a:off x="3593599" y="3299310"/>
        <a:ext cx="3060001" cy="527647"/>
      </dsp:txXfrm>
    </dsp:sp>
    <dsp:sp modelId="{51B88B17-6620-401E-846C-A3CCA9CB093C}">
      <dsp:nvSpPr>
        <dsp:cNvPr id="0" name=""/>
        <dsp:cNvSpPr/>
      </dsp:nvSpPr>
      <dsp:spPr>
        <a:xfrm>
          <a:off x="259167" y="3945343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Supervisores(as)</a:t>
          </a:r>
          <a:endParaRPr lang="es-ES" sz="1200" b="1" kern="1200" dirty="0"/>
        </a:p>
      </dsp:txBody>
      <dsp:txXfrm>
        <a:off x="259167" y="3945343"/>
        <a:ext cx="3060001" cy="527647"/>
      </dsp:txXfrm>
    </dsp:sp>
    <dsp:sp modelId="{F72B9811-B1B0-47EC-BA10-D9CA5B1967FB}">
      <dsp:nvSpPr>
        <dsp:cNvPr id="0" name=""/>
        <dsp:cNvSpPr/>
      </dsp:nvSpPr>
      <dsp:spPr>
        <a:xfrm>
          <a:off x="3593599" y="3945343"/>
          <a:ext cx="3060001" cy="5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Sección</a:t>
          </a:r>
          <a:endParaRPr lang="es-ES" sz="1200" kern="1200" dirty="0"/>
        </a:p>
      </dsp:txBody>
      <dsp:txXfrm>
        <a:off x="3593599" y="3945343"/>
        <a:ext cx="3060001" cy="52764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F967-9E24-4CBC-92E3-EBC0F8EB3712}">
      <dsp:nvSpPr>
        <dsp:cNvPr id="0" name=""/>
        <dsp:cNvSpPr/>
      </dsp:nvSpPr>
      <dsp:spPr>
        <a:xfrm>
          <a:off x="8032836" y="2722789"/>
          <a:ext cx="233528" cy="2167889"/>
        </a:xfrm>
        <a:custGeom>
          <a:avLst/>
          <a:gdLst/>
          <a:ahLst/>
          <a:cxnLst/>
          <a:rect l="0" t="0" r="0" b="0"/>
          <a:pathLst>
            <a:path>
              <a:moveTo>
                <a:pt x="233528" y="0"/>
              </a:moveTo>
              <a:lnTo>
                <a:pt x="233528" y="2167889"/>
              </a:lnTo>
              <a:lnTo>
                <a:pt x="0" y="2167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0FF30-664F-42F8-9641-3377BAD9DBD3}">
      <dsp:nvSpPr>
        <dsp:cNvPr id="0" name=""/>
        <dsp:cNvSpPr/>
      </dsp:nvSpPr>
      <dsp:spPr>
        <a:xfrm>
          <a:off x="8028817" y="2722789"/>
          <a:ext cx="237547" cy="1383380"/>
        </a:xfrm>
        <a:custGeom>
          <a:avLst/>
          <a:gdLst/>
          <a:ahLst/>
          <a:cxnLst/>
          <a:rect l="0" t="0" r="0" b="0"/>
          <a:pathLst>
            <a:path>
              <a:moveTo>
                <a:pt x="237547" y="0"/>
              </a:moveTo>
              <a:lnTo>
                <a:pt x="237547" y="1383380"/>
              </a:lnTo>
              <a:lnTo>
                <a:pt x="0" y="13833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28817" y="2722789"/>
          <a:ext cx="237547" cy="598870"/>
        </a:xfrm>
        <a:custGeom>
          <a:avLst/>
          <a:gdLst/>
          <a:ahLst/>
          <a:cxnLst/>
          <a:rect l="0" t="0" r="0" b="0"/>
          <a:pathLst>
            <a:path>
              <a:moveTo>
                <a:pt x="237547" y="0"/>
              </a:moveTo>
              <a:lnTo>
                <a:pt x="237547" y="598870"/>
              </a:lnTo>
              <a:lnTo>
                <a:pt x="0" y="5988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12587" y="1385461"/>
          <a:ext cx="3260821" cy="54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79"/>
              </a:lnTo>
              <a:lnTo>
                <a:pt x="3260821" y="321579"/>
              </a:lnTo>
              <a:lnTo>
                <a:pt x="3260821" y="5472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20131" y="2722789"/>
          <a:ext cx="190480" cy="1390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203"/>
              </a:lnTo>
              <a:lnTo>
                <a:pt x="190480" y="13902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3813" y="2722789"/>
          <a:ext cx="176317" cy="1393019"/>
        </a:xfrm>
        <a:custGeom>
          <a:avLst/>
          <a:gdLst/>
          <a:ahLst/>
          <a:cxnLst/>
          <a:rect l="0" t="0" r="0" b="0"/>
          <a:pathLst>
            <a:path>
              <a:moveTo>
                <a:pt x="176317" y="0"/>
              </a:moveTo>
              <a:lnTo>
                <a:pt x="176317" y="1393019"/>
              </a:lnTo>
              <a:lnTo>
                <a:pt x="0" y="1393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20131" y="2722789"/>
          <a:ext cx="179283" cy="59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057"/>
              </a:lnTo>
              <a:lnTo>
                <a:pt x="179283" y="5920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42287" y="2722789"/>
          <a:ext cx="177843" cy="592922"/>
        </a:xfrm>
        <a:custGeom>
          <a:avLst/>
          <a:gdLst/>
          <a:ahLst/>
          <a:cxnLst/>
          <a:rect l="0" t="0" r="0" b="0"/>
          <a:pathLst>
            <a:path>
              <a:moveTo>
                <a:pt x="177843" y="0"/>
              </a:moveTo>
              <a:lnTo>
                <a:pt x="177843" y="592922"/>
              </a:lnTo>
              <a:lnTo>
                <a:pt x="0" y="592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66867" y="1385461"/>
          <a:ext cx="91440" cy="547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579"/>
              </a:lnTo>
              <a:lnTo>
                <a:pt x="53263" y="321579"/>
              </a:lnTo>
              <a:lnTo>
                <a:pt x="53263" y="5472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86210" y="2722789"/>
          <a:ext cx="91440" cy="275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7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31930" y="1385461"/>
          <a:ext cx="3180657" cy="547241"/>
        </a:xfrm>
        <a:custGeom>
          <a:avLst/>
          <a:gdLst/>
          <a:ahLst/>
          <a:cxnLst/>
          <a:rect l="0" t="0" r="0" b="0"/>
          <a:pathLst>
            <a:path>
              <a:moveTo>
                <a:pt x="3180657" y="0"/>
              </a:moveTo>
              <a:lnTo>
                <a:pt x="3180657" y="321579"/>
              </a:lnTo>
              <a:lnTo>
                <a:pt x="0" y="321579"/>
              </a:lnTo>
              <a:lnTo>
                <a:pt x="0" y="5472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78591" y="208825"/>
          <a:ext cx="2267992" cy="1176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3078591" y="208825"/>
        <a:ext cx="2267992" cy="1176635"/>
      </dsp:txXfrm>
    </dsp:sp>
    <dsp:sp modelId="{DA42B9A0-D3E5-49B8-BC0C-5385DD1658A9}">
      <dsp:nvSpPr>
        <dsp:cNvPr id="0" name=""/>
        <dsp:cNvSpPr/>
      </dsp:nvSpPr>
      <dsp:spPr>
        <a:xfrm>
          <a:off x="40692" y="1932703"/>
          <a:ext cx="1982476" cy="790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sp:txBody>
      <dsp:txXfrm>
        <a:off x="40692" y="1932703"/>
        <a:ext cx="1982476" cy="790086"/>
      </dsp:txXfrm>
    </dsp:sp>
    <dsp:sp modelId="{55EF794C-1DBE-4752-A40A-89034D10B047}">
      <dsp:nvSpPr>
        <dsp:cNvPr id="0" name=""/>
        <dsp:cNvSpPr/>
      </dsp:nvSpPr>
      <dsp:spPr>
        <a:xfrm>
          <a:off x="40692" y="2998527"/>
          <a:ext cx="1982476" cy="634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sp:txBody>
      <dsp:txXfrm>
        <a:off x="40692" y="2998527"/>
        <a:ext cx="1982476" cy="634369"/>
      </dsp:txXfrm>
    </dsp:sp>
    <dsp:sp modelId="{656531A4-5F1E-439F-AA41-FE8204494663}">
      <dsp:nvSpPr>
        <dsp:cNvPr id="0" name=""/>
        <dsp:cNvSpPr/>
      </dsp:nvSpPr>
      <dsp:spPr>
        <a:xfrm>
          <a:off x="3228936" y="1932703"/>
          <a:ext cx="1982390" cy="790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8936" y="1932703"/>
        <a:ext cx="1982390" cy="790086"/>
      </dsp:txXfrm>
    </dsp:sp>
    <dsp:sp modelId="{95F922D2-DE86-4348-BA47-D9000326FBCF}">
      <dsp:nvSpPr>
        <dsp:cNvPr id="0" name=""/>
        <dsp:cNvSpPr/>
      </dsp:nvSpPr>
      <dsp:spPr>
        <a:xfrm>
          <a:off x="2557300" y="2998527"/>
          <a:ext cx="1484987" cy="634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7300" y="2998527"/>
        <a:ext cx="1484987" cy="634369"/>
      </dsp:txXfrm>
    </dsp:sp>
    <dsp:sp modelId="{4677D045-6F6A-4262-BB80-EBC2772762BD}">
      <dsp:nvSpPr>
        <dsp:cNvPr id="0" name=""/>
        <dsp:cNvSpPr/>
      </dsp:nvSpPr>
      <dsp:spPr>
        <a:xfrm>
          <a:off x="4399414" y="2998527"/>
          <a:ext cx="1486513" cy="632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99414" y="2998527"/>
        <a:ext cx="1486513" cy="632639"/>
      </dsp:txXfrm>
    </dsp:sp>
    <dsp:sp modelId="{B4B44210-B41E-4F83-93C5-F7B08EA000AD}">
      <dsp:nvSpPr>
        <dsp:cNvPr id="0" name=""/>
        <dsp:cNvSpPr/>
      </dsp:nvSpPr>
      <dsp:spPr>
        <a:xfrm>
          <a:off x="2557300" y="3799489"/>
          <a:ext cx="1486513" cy="632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7300" y="3799489"/>
        <a:ext cx="1486513" cy="632639"/>
      </dsp:txXfrm>
    </dsp:sp>
    <dsp:sp modelId="{2EBD4E98-87CA-4371-8999-E6C4F3C661DD}">
      <dsp:nvSpPr>
        <dsp:cNvPr id="0" name=""/>
        <dsp:cNvSpPr/>
      </dsp:nvSpPr>
      <dsp:spPr>
        <a:xfrm>
          <a:off x="4410611" y="3796674"/>
          <a:ext cx="1486513" cy="632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10611" y="3796674"/>
        <a:ext cx="1486513" cy="632639"/>
      </dsp:txXfrm>
    </dsp:sp>
    <dsp:sp modelId="{97D50050-7FED-4B51-A7EF-8B6B2036BC1A}">
      <dsp:nvSpPr>
        <dsp:cNvPr id="0" name=""/>
        <dsp:cNvSpPr/>
      </dsp:nvSpPr>
      <dsp:spPr>
        <a:xfrm>
          <a:off x="6482213" y="1932703"/>
          <a:ext cx="1982390" cy="790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sp:txBody>
      <dsp:txXfrm>
        <a:off x="6482213" y="1932703"/>
        <a:ext cx="1982390" cy="790086"/>
      </dsp:txXfrm>
    </dsp:sp>
    <dsp:sp modelId="{AC3075E5-FDBC-4D49-A015-FCAD1C801437}">
      <dsp:nvSpPr>
        <dsp:cNvPr id="0" name=""/>
        <dsp:cNvSpPr/>
      </dsp:nvSpPr>
      <dsp:spPr>
        <a:xfrm>
          <a:off x="6504113" y="2998527"/>
          <a:ext cx="1524703" cy="646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sp:txBody>
      <dsp:txXfrm>
        <a:off x="6504113" y="2998527"/>
        <a:ext cx="1524703" cy="646264"/>
      </dsp:txXfrm>
    </dsp:sp>
    <dsp:sp modelId="{BF582BC0-12EE-4523-A89F-9E293C94A3DF}">
      <dsp:nvSpPr>
        <dsp:cNvPr id="0" name=""/>
        <dsp:cNvSpPr/>
      </dsp:nvSpPr>
      <dsp:spPr>
        <a:xfrm>
          <a:off x="6504113" y="3783037"/>
          <a:ext cx="1524703" cy="646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04113" y="3783037"/>
        <a:ext cx="1524703" cy="646264"/>
      </dsp:txXfrm>
    </dsp:sp>
    <dsp:sp modelId="{3C5308B3-39C8-4FD7-A03E-A09A7F9AB035}">
      <dsp:nvSpPr>
        <dsp:cNvPr id="0" name=""/>
        <dsp:cNvSpPr/>
      </dsp:nvSpPr>
      <dsp:spPr>
        <a:xfrm>
          <a:off x="6508132" y="4567547"/>
          <a:ext cx="1524703" cy="646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08132" y="4567547"/>
        <a:ext cx="1524703" cy="64626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2418557" y="1395617"/>
          <a:ext cx="285918" cy="855296"/>
        </a:xfrm>
        <a:custGeom>
          <a:avLst/>
          <a:gdLst/>
          <a:ahLst/>
          <a:cxnLst/>
          <a:rect l="0" t="0" r="0" b="0"/>
          <a:pathLst>
            <a:path>
              <a:moveTo>
                <a:pt x="285918" y="0"/>
              </a:moveTo>
              <a:lnTo>
                <a:pt x="285918" y="855296"/>
              </a:lnTo>
              <a:lnTo>
                <a:pt x="0" y="8552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704475" y="1395617"/>
          <a:ext cx="292622" cy="855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296"/>
              </a:lnTo>
              <a:lnTo>
                <a:pt x="292622" y="8552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2417265" y="1395617"/>
          <a:ext cx="287210" cy="1916974"/>
        </a:xfrm>
        <a:custGeom>
          <a:avLst/>
          <a:gdLst/>
          <a:ahLst/>
          <a:cxnLst/>
          <a:rect l="0" t="0" r="0" b="0"/>
          <a:pathLst>
            <a:path>
              <a:moveTo>
                <a:pt x="287210" y="0"/>
              </a:moveTo>
              <a:lnTo>
                <a:pt x="287210" y="1916974"/>
              </a:lnTo>
              <a:lnTo>
                <a:pt x="0" y="1916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704475" y="1395617"/>
          <a:ext cx="292440" cy="297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967"/>
              </a:lnTo>
              <a:lnTo>
                <a:pt x="292440" y="2970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704475" y="1395617"/>
          <a:ext cx="292881" cy="191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974"/>
              </a:lnTo>
              <a:lnTo>
                <a:pt x="292881" y="1916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417265" y="1395617"/>
          <a:ext cx="287210" cy="2970967"/>
        </a:xfrm>
        <a:custGeom>
          <a:avLst/>
          <a:gdLst/>
          <a:ahLst/>
          <a:cxnLst/>
          <a:rect l="0" t="0" r="0" b="0"/>
          <a:pathLst>
            <a:path>
              <a:moveTo>
                <a:pt x="287210" y="0"/>
              </a:moveTo>
              <a:lnTo>
                <a:pt x="287210" y="2970967"/>
              </a:lnTo>
              <a:lnTo>
                <a:pt x="0" y="2970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552478" y="288034"/>
          <a:ext cx="2303995" cy="1107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1552478" y="288034"/>
        <a:ext cx="2303995" cy="1107582"/>
      </dsp:txXfrm>
    </dsp:sp>
    <dsp:sp modelId="{82263DF7-1335-4B60-A28E-658851096793}">
      <dsp:nvSpPr>
        <dsp:cNvPr id="0" name=""/>
        <dsp:cNvSpPr/>
      </dsp:nvSpPr>
      <dsp:spPr>
        <a:xfrm>
          <a:off x="437271" y="3980643"/>
          <a:ext cx="1979994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437271" y="3980643"/>
        <a:ext cx="1979994" cy="771882"/>
      </dsp:txXfrm>
    </dsp:sp>
    <dsp:sp modelId="{D54F7AE0-506F-4914-8AFC-F99EF7604CA4}">
      <dsp:nvSpPr>
        <dsp:cNvPr id="0" name=""/>
        <dsp:cNvSpPr/>
      </dsp:nvSpPr>
      <dsp:spPr>
        <a:xfrm>
          <a:off x="2997357" y="2926650"/>
          <a:ext cx="1979994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7357" y="2926650"/>
        <a:ext cx="1979994" cy="771882"/>
      </dsp:txXfrm>
    </dsp:sp>
    <dsp:sp modelId="{7E4380D1-4B76-46AC-9E47-5E3CE3975933}">
      <dsp:nvSpPr>
        <dsp:cNvPr id="0" name=""/>
        <dsp:cNvSpPr/>
      </dsp:nvSpPr>
      <dsp:spPr>
        <a:xfrm>
          <a:off x="2996916" y="3980643"/>
          <a:ext cx="1979994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6916" y="3980643"/>
        <a:ext cx="1979994" cy="771882"/>
      </dsp:txXfrm>
    </dsp:sp>
    <dsp:sp modelId="{D505D837-DBC2-4B50-8E0E-E06632D105AC}">
      <dsp:nvSpPr>
        <dsp:cNvPr id="0" name=""/>
        <dsp:cNvSpPr/>
      </dsp:nvSpPr>
      <dsp:spPr>
        <a:xfrm>
          <a:off x="437271" y="2926650"/>
          <a:ext cx="1979994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271" y="2926650"/>
        <a:ext cx="1979994" cy="771882"/>
      </dsp:txXfrm>
    </dsp:sp>
    <dsp:sp modelId="{D2A2C65B-D4E1-4D46-84E9-FF3D85293291}">
      <dsp:nvSpPr>
        <dsp:cNvPr id="0" name=""/>
        <dsp:cNvSpPr/>
      </dsp:nvSpPr>
      <dsp:spPr>
        <a:xfrm>
          <a:off x="2997098" y="1864972"/>
          <a:ext cx="1979994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sp:txBody>
      <dsp:txXfrm>
        <a:off x="2997098" y="1864972"/>
        <a:ext cx="1979994" cy="771882"/>
      </dsp:txXfrm>
    </dsp:sp>
    <dsp:sp modelId="{53A1B6B1-543F-4031-814A-C310B34B4C02}">
      <dsp:nvSpPr>
        <dsp:cNvPr id="0" name=""/>
        <dsp:cNvSpPr/>
      </dsp:nvSpPr>
      <dsp:spPr>
        <a:xfrm>
          <a:off x="438563" y="1864972"/>
          <a:ext cx="1979994" cy="77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sp:txBody>
      <dsp:txXfrm>
        <a:off x="438563" y="1864972"/>
        <a:ext cx="1979994" cy="77188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827199" y="2483887"/>
          <a:ext cx="91440" cy="278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3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56741" y="1283019"/>
          <a:ext cx="2816177" cy="63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404"/>
              </a:lnTo>
              <a:lnTo>
                <a:pt x="2816177" y="457404"/>
              </a:lnTo>
              <a:lnTo>
                <a:pt x="2816177" y="637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55396" y="2483887"/>
          <a:ext cx="808502" cy="31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2"/>
              </a:lnTo>
              <a:lnTo>
                <a:pt x="808502" y="135982"/>
              </a:lnTo>
              <a:lnTo>
                <a:pt x="808502" y="3158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46876" y="2483887"/>
          <a:ext cx="808520" cy="315888"/>
        </a:xfrm>
        <a:custGeom>
          <a:avLst/>
          <a:gdLst/>
          <a:ahLst/>
          <a:cxnLst/>
          <a:rect l="0" t="0" r="0" b="0"/>
          <a:pathLst>
            <a:path>
              <a:moveTo>
                <a:pt x="808520" y="0"/>
              </a:moveTo>
              <a:lnTo>
                <a:pt x="808520" y="135982"/>
              </a:lnTo>
              <a:lnTo>
                <a:pt x="0" y="135982"/>
              </a:lnTo>
              <a:lnTo>
                <a:pt x="0" y="3158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5009676" y="1283019"/>
          <a:ext cx="91440" cy="637310"/>
        </a:xfrm>
        <a:custGeom>
          <a:avLst/>
          <a:gdLst/>
          <a:ahLst/>
          <a:cxnLst/>
          <a:rect l="0" t="0" r="0" b="0"/>
          <a:pathLst>
            <a:path>
              <a:moveTo>
                <a:pt x="47065" y="0"/>
              </a:moveTo>
              <a:lnTo>
                <a:pt x="47065" y="457404"/>
              </a:lnTo>
              <a:lnTo>
                <a:pt x="45720" y="457404"/>
              </a:lnTo>
              <a:lnTo>
                <a:pt x="45720" y="637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A0BCA-7C72-416E-B8A0-601D7E495C8C}">
      <dsp:nvSpPr>
        <dsp:cNvPr id="0" name=""/>
        <dsp:cNvSpPr/>
      </dsp:nvSpPr>
      <dsp:spPr>
        <a:xfrm>
          <a:off x="1746767" y="2483887"/>
          <a:ext cx="154701" cy="171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52"/>
              </a:lnTo>
              <a:lnTo>
                <a:pt x="154701" y="17105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746767" y="2483887"/>
          <a:ext cx="156397" cy="2358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622"/>
              </a:lnTo>
              <a:lnTo>
                <a:pt x="156397" y="23586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746767" y="2483887"/>
          <a:ext cx="156397" cy="81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073"/>
              </a:lnTo>
              <a:lnTo>
                <a:pt x="156397" y="8150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617749" y="2483887"/>
          <a:ext cx="129017" cy="1426576"/>
        </a:xfrm>
        <a:custGeom>
          <a:avLst/>
          <a:gdLst/>
          <a:ahLst/>
          <a:cxnLst/>
          <a:rect l="0" t="0" r="0" b="0"/>
          <a:pathLst>
            <a:path>
              <a:moveTo>
                <a:pt x="129017" y="0"/>
              </a:moveTo>
              <a:lnTo>
                <a:pt x="129017" y="1426576"/>
              </a:lnTo>
              <a:lnTo>
                <a:pt x="0" y="14265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746767" y="1283019"/>
          <a:ext cx="3309974" cy="637310"/>
        </a:xfrm>
        <a:custGeom>
          <a:avLst/>
          <a:gdLst/>
          <a:ahLst/>
          <a:cxnLst/>
          <a:rect l="0" t="0" r="0" b="0"/>
          <a:pathLst>
            <a:path>
              <a:moveTo>
                <a:pt x="3309974" y="0"/>
              </a:moveTo>
              <a:lnTo>
                <a:pt x="3309974" y="457404"/>
              </a:lnTo>
              <a:lnTo>
                <a:pt x="0" y="457404"/>
              </a:lnTo>
              <a:lnTo>
                <a:pt x="0" y="637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958745" y="311016"/>
          <a:ext cx="2195992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58745" y="311016"/>
        <a:ext cx="2195992" cy="972002"/>
      </dsp:txXfrm>
    </dsp:sp>
    <dsp:sp modelId="{DA42B9A0-D3E5-49B8-BC0C-5385DD1658A9}">
      <dsp:nvSpPr>
        <dsp:cNvPr id="0" name=""/>
        <dsp:cNvSpPr/>
      </dsp:nvSpPr>
      <dsp:spPr>
        <a:xfrm>
          <a:off x="665793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sp:txBody>
      <dsp:txXfrm>
        <a:off x="665793" y="1920329"/>
        <a:ext cx="2161947" cy="563557"/>
      </dsp:txXfrm>
    </dsp:sp>
    <dsp:sp modelId="{55EF794C-1DBE-4752-A40A-89034D10B047}">
      <dsp:nvSpPr>
        <dsp:cNvPr id="0" name=""/>
        <dsp:cNvSpPr/>
      </dsp:nvSpPr>
      <dsp:spPr>
        <a:xfrm>
          <a:off x="139459" y="2776464"/>
          <a:ext cx="1478290" cy="22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</a:p>
      </dsp:txBody>
      <dsp:txXfrm>
        <a:off x="139459" y="2776464"/>
        <a:ext cx="1478290" cy="2267997"/>
      </dsp:txXfrm>
    </dsp:sp>
    <dsp:sp modelId="{10381FC7-7103-4F02-88EC-96E16AD41133}">
      <dsp:nvSpPr>
        <dsp:cNvPr id="0" name=""/>
        <dsp:cNvSpPr/>
      </dsp:nvSpPr>
      <dsp:spPr>
        <a:xfrm>
          <a:off x="1903164" y="2795748"/>
          <a:ext cx="1444708" cy="1006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903164" y="2795748"/>
        <a:ext cx="1444708" cy="1006424"/>
      </dsp:txXfrm>
    </dsp:sp>
    <dsp:sp modelId="{098021AB-4660-4B8B-9B21-D3FDDBB38C7F}">
      <dsp:nvSpPr>
        <dsp:cNvPr id="0" name=""/>
        <dsp:cNvSpPr/>
      </dsp:nvSpPr>
      <dsp:spPr>
        <a:xfrm>
          <a:off x="1903164" y="4608508"/>
          <a:ext cx="1444708" cy="46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Sección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03164" y="4608508"/>
        <a:ext cx="1444708" cy="468002"/>
      </dsp:txXfrm>
    </dsp:sp>
    <dsp:sp modelId="{14E11623-734B-4DF2-AC14-15E728A464CC}">
      <dsp:nvSpPr>
        <dsp:cNvPr id="0" name=""/>
        <dsp:cNvSpPr/>
      </dsp:nvSpPr>
      <dsp:spPr>
        <a:xfrm>
          <a:off x="1901468" y="3960438"/>
          <a:ext cx="1446404" cy="46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01468" y="3960438"/>
        <a:ext cx="1446404" cy="468002"/>
      </dsp:txXfrm>
    </dsp:sp>
    <dsp:sp modelId="{656531A4-5F1E-439F-AA41-FE8204494663}">
      <dsp:nvSpPr>
        <dsp:cNvPr id="0" name=""/>
        <dsp:cNvSpPr/>
      </dsp:nvSpPr>
      <dsp:spPr>
        <a:xfrm>
          <a:off x="3974423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</a:p>
      </dsp:txBody>
      <dsp:txXfrm>
        <a:off x="3974423" y="1920329"/>
        <a:ext cx="2161947" cy="563557"/>
      </dsp:txXfrm>
    </dsp:sp>
    <dsp:sp modelId="{95F922D2-DE86-4348-BA47-D9000326FBCF}">
      <dsp:nvSpPr>
        <dsp:cNvPr id="0" name=""/>
        <dsp:cNvSpPr/>
      </dsp:nvSpPr>
      <dsp:spPr>
        <a:xfrm>
          <a:off x="3594565" y="2799775"/>
          <a:ext cx="1304621" cy="1021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94565" y="2799775"/>
        <a:ext cx="1304621" cy="1021759"/>
      </dsp:txXfrm>
    </dsp:sp>
    <dsp:sp modelId="{4677D045-6F6A-4262-BB80-EBC2772762BD}">
      <dsp:nvSpPr>
        <dsp:cNvPr id="0" name=""/>
        <dsp:cNvSpPr/>
      </dsp:nvSpPr>
      <dsp:spPr>
        <a:xfrm>
          <a:off x="5211589" y="2799775"/>
          <a:ext cx="1304621" cy="2050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211589" y="2799775"/>
        <a:ext cx="1304621" cy="2050115"/>
      </dsp:txXfrm>
    </dsp:sp>
    <dsp:sp modelId="{97D50050-7FED-4B51-A7EF-8B6B2036BC1A}">
      <dsp:nvSpPr>
        <dsp:cNvPr id="0" name=""/>
        <dsp:cNvSpPr/>
      </dsp:nvSpPr>
      <dsp:spPr>
        <a:xfrm>
          <a:off x="6791945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Jardinería</a:t>
          </a:r>
        </a:p>
      </dsp:txBody>
      <dsp:txXfrm>
        <a:off x="6791945" y="1920329"/>
        <a:ext cx="2161947" cy="563557"/>
      </dsp:txXfrm>
    </dsp:sp>
    <dsp:sp modelId="{AC3075E5-FDBC-4D49-A015-FCAD1C801437}">
      <dsp:nvSpPr>
        <dsp:cNvPr id="0" name=""/>
        <dsp:cNvSpPr/>
      </dsp:nvSpPr>
      <dsp:spPr>
        <a:xfrm>
          <a:off x="6791945" y="2762260"/>
          <a:ext cx="2161947" cy="26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91945" y="2762260"/>
        <a:ext cx="2161947" cy="262799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D4723-10EC-4D17-99FE-F83F8B8A46E8}">
      <dsp:nvSpPr>
        <dsp:cNvPr id="0" name=""/>
        <dsp:cNvSpPr/>
      </dsp:nvSpPr>
      <dsp:spPr>
        <a:xfrm>
          <a:off x="8209461" y="1442164"/>
          <a:ext cx="236433" cy="3951955"/>
        </a:xfrm>
        <a:custGeom>
          <a:avLst/>
          <a:gdLst/>
          <a:ahLst/>
          <a:cxnLst/>
          <a:rect l="0" t="0" r="0" b="0"/>
          <a:pathLst>
            <a:path>
              <a:moveTo>
                <a:pt x="236433" y="0"/>
              </a:moveTo>
              <a:lnTo>
                <a:pt x="236433" y="3951955"/>
              </a:lnTo>
              <a:lnTo>
                <a:pt x="0" y="39519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38C09-C186-44CA-BD25-D84B742C308D}">
      <dsp:nvSpPr>
        <dsp:cNvPr id="0" name=""/>
        <dsp:cNvSpPr/>
      </dsp:nvSpPr>
      <dsp:spPr>
        <a:xfrm>
          <a:off x="8242252" y="1442164"/>
          <a:ext cx="203642" cy="2886168"/>
        </a:xfrm>
        <a:custGeom>
          <a:avLst/>
          <a:gdLst/>
          <a:ahLst/>
          <a:cxnLst/>
          <a:rect l="0" t="0" r="0" b="0"/>
          <a:pathLst>
            <a:path>
              <a:moveTo>
                <a:pt x="203642" y="0"/>
              </a:moveTo>
              <a:lnTo>
                <a:pt x="203642" y="2886168"/>
              </a:lnTo>
              <a:lnTo>
                <a:pt x="0" y="28861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13AE6-C337-4027-854B-A0890CC7DA0F}">
      <dsp:nvSpPr>
        <dsp:cNvPr id="0" name=""/>
        <dsp:cNvSpPr/>
      </dsp:nvSpPr>
      <dsp:spPr>
        <a:xfrm>
          <a:off x="8257979" y="1442164"/>
          <a:ext cx="187914" cy="1207028"/>
        </a:xfrm>
        <a:custGeom>
          <a:avLst/>
          <a:gdLst/>
          <a:ahLst/>
          <a:cxnLst/>
          <a:rect l="0" t="0" r="0" b="0"/>
          <a:pathLst>
            <a:path>
              <a:moveTo>
                <a:pt x="187914" y="0"/>
              </a:moveTo>
              <a:lnTo>
                <a:pt x="187914" y="1207028"/>
              </a:lnTo>
              <a:lnTo>
                <a:pt x="0" y="12070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1BE67-2B0D-455C-B021-FD405DA429E0}">
      <dsp:nvSpPr>
        <dsp:cNvPr id="0" name=""/>
        <dsp:cNvSpPr/>
      </dsp:nvSpPr>
      <dsp:spPr>
        <a:xfrm>
          <a:off x="4354903" y="575997"/>
          <a:ext cx="3092153" cy="36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30"/>
              </a:lnTo>
              <a:lnTo>
                <a:pt x="3092153" y="227730"/>
              </a:lnTo>
              <a:lnTo>
                <a:pt x="3092153" y="365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B682-60BF-491E-96B8-B113DC4D356D}">
      <dsp:nvSpPr>
        <dsp:cNvPr id="0" name=""/>
        <dsp:cNvSpPr/>
      </dsp:nvSpPr>
      <dsp:spPr>
        <a:xfrm>
          <a:off x="5214083" y="1442164"/>
          <a:ext cx="144057" cy="1205247"/>
        </a:xfrm>
        <a:custGeom>
          <a:avLst/>
          <a:gdLst/>
          <a:ahLst/>
          <a:cxnLst/>
          <a:rect l="0" t="0" r="0" b="0"/>
          <a:pathLst>
            <a:path>
              <a:moveTo>
                <a:pt x="144057" y="0"/>
              </a:moveTo>
              <a:lnTo>
                <a:pt x="144057" y="1205247"/>
              </a:lnTo>
              <a:lnTo>
                <a:pt x="0" y="1205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309183" y="575997"/>
          <a:ext cx="91440" cy="3652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730"/>
              </a:lnTo>
              <a:lnTo>
                <a:pt x="50120" y="227730"/>
              </a:lnTo>
              <a:lnTo>
                <a:pt x="50120" y="365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301407" y="575997"/>
          <a:ext cx="3053495" cy="365232"/>
        </a:xfrm>
        <a:custGeom>
          <a:avLst/>
          <a:gdLst/>
          <a:ahLst/>
          <a:cxnLst/>
          <a:rect l="0" t="0" r="0" b="0"/>
          <a:pathLst>
            <a:path>
              <a:moveTo>
                <a:pt x="3053495" y="0"/>
              </a:moveTo>
              <a:lnTo>
                <a:pt x="3053495" y="227730"/>
              </a:lnTo>
              <a:lnTo>
                <a:pt x="0" y="227730"/>
              </a:lnTo>
              <a:lnTo>
                <a:pt x="0" y="365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485586" y="0"/>
          <a:ext cx="1738632" cy="57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85586" y="0"/>
        <a:ext cx="1738632" cy="575997"/>
      </dsp:txXfrm>
    </dsp:sp>
    <dsp:sp modelId="{DA42B9A0-D3E5-49B8-BC0C-5385DD1658A9}">
      <dsp:nvSpPr>
        <dsp:cNvPr id="0" name=""/>
        <dsp:cNvSpPr/>
      </dsp:nvSpPr>
      <dsp:spPr>
        <a:xfrm>
          <a:off x="52859" y="941230"/>
          <a:ext cx="2497095" cy="500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52859" y="941230"/>
        <a:ext cx="2497095" cy="500934"/>
      </dsp:txXfrm>
    </dsp:sp>
    <dsp:sp modelId="{656531A4-5F1E-439F-AA41-FE8204494663}">
      <dsp:nvSpPr>
        <dsp:cNvPr id="0" name=""/>
        <dsp:cNvSpPr/>
      </dsp:nvSpPr>
      <dsp:spPr>
        <a:xfrm>
          <a:off x="3110755" y="941230"/>
          <a:ext cx="2497095" cy="500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0755" y="941230"/>
        <a:ext cx="2497095" cy="500934"/>
      </dsp:txXfrm>
    </dsp:sp>
    <dsp:sp modelId="{4677D045-6F6A-4262-BB80-EBC2772762BD}">
      <dsp:nvSpPr>
        <dsp:cNvPr id="0" name=""/>
        <dsp:cNvSpPr/>
      </dsp:nvSpPr>
      <dsp:spPr>
        <a:xfrm>
          <a:off x="3069386" y="1630738"/>
          <a:ext cx="2144696" cy="20333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1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69386" y="1630738"/>
        <a:ext cx="2144696" cy="2033345"/>
      </dsp:txXfrm>
    </dsp:sp>
    <dsp:sp modelId="{AC3075E5-FDBC-4D49-A015-FCAD1C801437}">
      <dsp:nvSpPr>
        <dsp:cNvPr id="0" name=""/>
        <dsp:cNvSpPr/>
      </dsp:nvSpPr>
      <dsp:spPr>
        <a:xfrm>
          <a:off x="6198508" y="941230"/>
          <a:ext cx="2497095" cy="500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Seguridad</a:t>
          </a:r>
          <a:endParaRPr lang="es-MX" altLang="es-MX" sz="1200" b="1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198508" y="941230"/>
        <a:ext cx="2497095" cy="500934"/>
      </dsp:txXfrm>
    </dsp:sp>
    <dsp:sp modelId="{6AC7B4FB-3611-4C4B-8EE5-2CF0D36D99B2}">
      <dsp:nvSpPr>
        <dsp:cNvPr id="0" name=""/>
        <dsp:cNvSpPr/>
      </dsp:nvSpPr>
      <dsp:spPr>
        <a:xfrm>
          <a:off x="5867913" y="1632519"/>
          <a:ext cx="2390066" cy="20333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7913" y="1632519"/>
        <a:ext cx="2390066" cy="2033345"/>
      </dsp:txXfrm>
    </dsp:sp>
    <dsp:sp modelId="{AD547FAD-B04C-4343-BC2C-FD94825C8089}">
      <dsp:nvSpPr>
        <dsp:cNvPr id="0" name=""/>
        <dsp:cNvSpPr/>
      </dsp:nvSpPr>
      <dsp:spPr>
        <a:xfrm>
          <a:off x="5852186" y="3824844"/>
          <a:ext cx="2390066" cy="1006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52186" y="3824844"/>
        <a:ext cx="2390066" cy="1006975"/>
      </dsp:txXfrm>
    </dsp:sp>
    <dsp:sp modelId="{60FD2A6C-05F6-4CB9-9FBF-64ADE53B0A0F}">
      <dsp:nvSpPr>
        <dsp:cNvPr id="0" name=""/>
        <dsp:cNvSpPr/>
      </dsp:nvSpPr>
      <dsp:spPr>
        <a:xfrm>
          <a:off x="5819395" y="5007325"/>
          <a:ext cx="2390066" cy="773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19395" y="5007325"/>
        <a:ext cx="2390066" cy="77358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2939" y="924980"/>
          <a:ext cx="301390" cy="1473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291"/>
              </a:lnTo>
              <a:lnTo>
                <a:pt x="301390" y="14732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40197" y="924980"/>
          <a:ext cx="302742" cy="1017972"/>
        </a:xfrm>
        <a:custGeom>
          <a:avLst/>
          <a:gdLst/>
          <a:ahLst/>
          <a:cxnLst/>
          <a:rect l="0" t="0" r="0" b="0"/>
          <a:pathLst>
            <a:path>
              <a:moveTo>
                <a:pt x="302742" y="0"/>
              </a:moveTo>
              <a:lnTo>
                <a:pt x="302742" y="1017972"/>
              </a:lnTo>
              <a:lnTo>
                <a:pt x="0" y="1017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2939" y="924980"/>
          <a:ext cx="301390" cy="667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323"/>
              </a:lnTo>
              <a:lnTo>
                <a:pt x="301390" y="6673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352015" y="3631690"/>
          <a:ext cx="91440" cy="226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7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2939" y="924980"/>
          <a:ext cx="3154795" cy="208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368"/>
              </a:lnTo>
              <a:lnTo>
                <a:pt x="3154795" y="1934368"/>
              </a:lnTo>
              <a:lnTo>
                <a:pt x="3154795" y="208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CAC9B-0618-4EDE-8D41-6BEA71F0567F}">
      <dsp:nvSpPr>
        <dsp:cNvPr id="0" name=""/>
        <dsp:cNvSpPr/>
      </dsp:nvSpPr>
      <dsp:spPr>
        <a:xfrm>
          <a:off x="4233231" y="3631690"/>
          <a:ext cx="146353" cy="172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152"/>
              </a:lnTo>
              <a:lnTo>
                <a:pt x="146353" y="17231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76863-1742-4D38-AA26-5CB82CBAD3BD}">
      <dsp:nvSpPr>
        <dsp:cNvPr id="0" name=""/>
        <dsp:cNvSpPr/>
      </dsp:nvSpPr>
      <dsp:spPr>
        <a:xfrm>
          <a:off x="4088536" y="3631690"/>
          <a:ext cx="144694" cy="1723152"/>
        </a:xfrm>
        <a:custGeom>
          <a:avLst/>
          <a:gdLst/>
          <a:ahLst/>
          <a:cxnLst/>
          <a:rect l="0" t="0" r="0" b="0"/>
          <a:pathLst>
            <a:path>
              <a:moveTo>
                <a:pt x="144694" y="0"/>
              </a:moveTo>
              <a:lnTo>
                <a:pt x="144694" y="1723152"/>
              </a:lnTo>
              <a:lnTo>
                <a:pt x="0" y="17231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3231" y="3631690"/>
          <a:ext cx="146353" cy="67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543"/>
              </a:lnTo>
              <a:lnTo>
                <a:pt x="146353" y="6765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86878" y="3631690"/>
          <a:ext cx="146353" cy="676543"/>
        </a:xfrm>
        <a:custGeom>
          <a:avLst/>
          <a:gdLst/>
          <a:ahLst/>
          <a:cxnLst/>
          <a:rect l="0" t="0" r="0" b="0"/>
          <a:pathLst>
            <a:path>
              <a:moveTo>
                <a:pt x="146353" y="0"/>
              </a:moveTo>
              <a:lnTo>
                <a:pt x="146353" y="676543"/>
              </a:lnTo>
              <a:lnTo>
                <a:pt x="0" y="6765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7511" y="924980"/>
          <a:ext cx="91440" cy="2080721"/>
        </a:xfrm>
        <a:custGeom>
          <a:avLst/>
          <a:gdLst/>
          <a:ahLst/>
          <a:cxnLst/>
          <a:rect l="0" t="0" r="0" b="0"/>
          <a:pathLst>
            <a:path>
              <a:moveTo>
                <a:pt x="55428" y="0"/>
              </a:moveTo>
              <a:lnTo>
                <a:pt x="55428" y="1934368"/>
              </a:lnTo>
              <a:lnTo>
                <a:pt x="45720" y="1934368"/>
              </a:lnTo>
              <a:lnTo>
                <a:pt x="45720" y="208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050898" y="3631690"/>
          <a:ext cx="91440" cy="226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096618" y="924980"/>
          <a:ext cx="3146321" cy="2080721"/>
        </a:xfrm>
        <a:custGeom>
          <a:avLst/>
          <a:gdLst/>
          <a:ahLst/>
          <a:cxnLst/>
          <a:rect l="0" t="0" r="0" b="0"/>
          <a:pathLst>
            <a:path>
              <a:moveTo>
                <a:pt x="3146321" y="0"/>
              </a:moveTo>
              <a:lnTo>
                <a:pt x="3146321" y="1934368"/>
              </a:lnTo>
              <a:lnTo>
                <a:pt x="0" y="1934368"/>
              </a:lnTo>
              <a:lnTo>
                <a:pt x="0" y="208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44940" y="121388"/>
          <a:ext cx="2195999" cy="80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44940" y="121388"/>
        <a:ext cx="2195999" cy="803592"/>
      </dsp:txXfrm>
    </dsp:sp>
    <dsp:sp modelId="{F8108F41-11A6-4BB2-8576-6B4930629144}">
      <dsp:nvSpPr>
        <dsp:cNvPr id="0" name=""/>
        <dsp:cNvSpPr/>
      </dsp:nvSpPr>
      <dsp:spPr>
        <a:xfrm>
          <a:off x="261741" y="3005701"/>
          <a:ext cx="1669753" cy="625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1741" y="3005701"/>
        <a:ext cx="1669753" cy="625988"/>
      </dsp:txXfrm>
    </dsp:sp>
    <dsp:sp modelId="{35914401-882C-4012-96AB-F51ABC99EEC8}">
      <dsp:nvSpPr>
        <dsp:cNvPr id="0" name=""/>
        <dsp:cNvSpPr/>
      </dsp:nvSpPr>
      <dsp:spPr>
        <a:xfrm>
          <a:off x="261741" y="3858252"/>
          <a:ext cx="1669753" cy="19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1741" y="3858252"/>
        <a:ext cx="1669753" cy="1908003"/>
      </dsp:txXfrm>
    </dsp:sp>
    <dsp:sp modelId="{5595AAC0-CD01-45C6-AE8E-4A0CED053EE3}">
      <dsp:nvSpPr>
        <dsp:cNvPr id="0" name=""/>
        <dsp:cNvSpPr/>
      </dsp:nvSpPr>
      <dsp:spPr>
        <a:xfrm>
          <a:off x="3398354" y="3005701"/>
          <a:ext cx="1669753" cy="625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98354" y="3005701"/>
        <a:ext cx="1669753" cy="625988"/>
      </dsp:txXfrm>
    </dsp:sp>
    <dsp:sp modelId="{AF7B52E1-DB17-4F30-9587-C2C92B1C6358}">
      <dsp:nvSpPr>
        <dsp:cNvPr id="0" name=""/>
        <dsp:cNvSpPr/>
      </dsp:nvSpPr>
      <dsp:spPr>
        <a:xfrm>
          <a:off x="2502873" y="3878045"/>
          <a:ext cx="1584004" cy="860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502873" y="3878045"/>
        <a:ext cx="1584004" cy="860377"/>
      </dsp:txXfrm>
    </dsp:sp>
    <dsp:sp modelId="{A44A7B16-8A4B-4E33-A66C-71E01EA773DB}">
      <dsp:nvSpPr>
        <dsp:cNvPr id="0" name=""/>
        <dsp:cNvSpPr/>
      </dsp:nvSpPr>
      <dsp:spPr>
        <a:xfrm>
          <a:off x="4379585" y="3878045"/>
          <a:ext cx="1584004" cy="860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9585" y="3878045"/>
        <a:ext cx="1584004" cy="860377"/>
      </dsp:txXfrm>
    </dsp:sp>
    <dsp:sp modelId="{4822C308-673A-4852-B596-68B99E928F16}">
      <dsp:nvSpPr>
        <dsp:cNvPr id="0" name=""/>
        <dsp:cNvSpPr/>
      </dsp:nvSpPr>
      <dsp:spPr>
        <a:xfrm>
          <a:off x="2504532" y="4958384"/>
          <a:ext cx="1584004" cy="79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504532" y="4958384"/>
        <a:ext cx="1584004" cy="792915"/>
      </dsp:txXfrm>
    </dsp:sp>
    <dsp:sp modelId="{5B4DDA66-EE11-41E2-A00A-3D5148B13041}">
      <dsp:nvSpPr>
        <dsp:cNvPr id="0" name=""/>
        <dsp:cNvSpPr/>
      </dsp:nvSpPr>
      <dsp:spPr>
        <a:xfrm>
          <a:off x="4379585" y="4958384"/>
          <a:ext cx="1584004" cy="792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9585" y="4958384"/>
        <a:ext cx="1584004" cy="792915"/>
      </dsp:txXfrm>
    </dsp:sp>
    <dsp:sp modelId="{699D600C-22B6-4E53-A7E3-EA62EC92FA90}">
      <dsp:nvSpPr>
        <dsp:cNvPr id="0" name=""/>
        <dsp:cNvSpPr/>
      </dsp:nvSpPr>
      <dsp:spPr>
        <a:xfrm>
          <a:off x="6562858" y="3005701"/>
          <a:ext cx="1669753" cy="625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562858" y="3005701"/>
        <a:ext cx="1669753" cy="625988"/>
      </dsp:txXfrm>
    </dsp:sp>
    <dsp:sp modelId="{B692001E-130E-467F-A8AA-4533AD345208}">
      <dsp:nvSpPr>
        <dsp:cNvPr id="0" name=""/>
        <dsp:cNvSpPr/>
      </dsp:nvSpPr>
      <dsp:spPr>
        <a:xfrm>
          <a:off x="6543442" y="3858406"/>
          <a:ext cx="1708586" cy="19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543442" y="3858406"/>
        <a:ext cx="1708586" cy="1908003"/>
      </dsp:txXfrm>
    </dsp:sp>
    <dsp:sp modelId="{0B0AD3C7-6E7D-49BC-B8B1-61DFD4EBFEE5}">
      <dsp:nvSpPr>
        <dsp:cNvPr id="0" name=""/>
        <dsp:cNvSpPr/>
      </dsp:nvSpPr>
      <dsp:spPr>
        <a:xfrm>
          <a:off x="4544330" y="1282260"/>
          <a:ext cx="1855274" cy="620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4330" y="1282260"/>
        <a:ext cx="1855274" cy="620085"/>
      </dsp:txXfrm>
    </dsp:sp>
    <dsp:sp modelId="{D505D837-DBC2-4B50-8E0E-E06632D105AC}">
      <dsp:nvSpPr>
        <dsp:cNvPr id="0" name=""/>
        <dsp:cNvSpPr/>
      </dsp:nvSpPr>
      <dsp:spPr>
        <a:xfrm>
          <a:off x="2084922" y="1599673"/>
          <a:ext cx="1855274" cy="68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</a:p>
      </dsp:txBody>
      <dsp:txXfrm>
        <a:off x="2084922" y="1599673"/>
        <a:ext cx="1855274" cy="686558"/>
      </dsp:txXfrm>
    </dsp:sp>
    <dsp:sp modelId="{53A1B6B1-543F-4031-814A-C310B34B4C02}">
      <dsp:nvSpPr>
        <dsp:cNvPr id="0" name=""/>
        <dsp:cNvSpPr/>
      </dsp:nvSpPr>
      <dsp:spPr>
        <a:xfrm>
          <a:off x="4544330" y="2088229"/>
          <a:ext cx="1855274" cy="620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4330" y="2088229"/>
        <a:ext cx="1855274" cy="620085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CDFEA-A5F3-421E-82A9-19AE45118959}">
      <dsp:nvSpPr>
        <dsp:cNvPr id="0" name=""/>
        <dsp:cNvSpPr/>
      </dsp:nvSpPr>
      <dsp:spPr>
        <a:xfrm>
          <a:off x="4761943" y="2826344"/>
          <a:ext cx="230903" cy="230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983"/>
              </a:lnTo>
              <a:lnTo>
                <a:pt x="230903" y="2307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440E1-3F90-4D03-B54B-7EE0AA059164}">
      <dsp:nvSpPr>
        <dsp:cNvPr id="0" name=""/>
        <dsp:cNvSpPr/>
      </dsp:nvSpPr>
      <dsp:spPr>
        <a:xfrm>
          <a:off x="4761943" y="2826344"/>
          <a:ext cx="230903" cy="91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173"/>
              </a:lnTo>
              <a:lnTo>
                <a:pt x="230903" y="9171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26141" y="1477704"/>
          <a:ext cx="1704671" cy="64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38"/>
              </a:lnTo>
              <a:lnTo>
                <a:pt x="1704671" y="354738"/>
              </a:lnTo>
              <a:lnTo>
                <a:pt x="1704671" y="640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C2C1-98D1-4460-8D23-99528F0E15BF}">
      <dsp:nvSpPr>
        <dsp:cNvPr id="0" name=""/>
        <dsp:cNvSpPr/>
      </dsp:nvSpPr>
      <dsp:spPr>
        <a:xfrm>
          <a:off x="2927146" y="2826344"/>
          <a:ext cx="220444" cy="917173"/>
        </a:xfrm>
        <a:custGeom>
          <a:avLst/>
          <a:gdLst/>
          <a:ahLst/>
          <a:cxnLst/>
          <a:rect l="0" t="0" r="0" b="0"/>
          <a:pathLst>
            <a:path>
              <a:moveTo>
                <a:pt x="220444" y="0"/>
              </a:moveTo>
              <a:lnTo>
                <a:pt x="220444" y="917173"/>
              </a:lnTo>
              <a:lnTo>
                <a:pt x="0" y="9171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78722" y="1477704"/>
          <a:ext cx="1647418" cy="640729"/>
        </a:xfrm>
        <a:custGeom>
          <a:avLst/>
          <a:gdLst/>
          <a:ahLst/>
          <a:cxnLst/>
          <a:rect l="0" t="0" r="0" b="0"/>
          <a:pathLst>
            <a:path>
              <a:moveTo>
                <a:pt x="1647418" y="0"/>
              </a:moveTo>
              <a:lnTo>
                <a:pt x="1647418" y="354738"/>
              </a:lnTo>
              <a:lnTo>
                <a:pt x="0" y="354738"/>
              </a:lnTo>
              <a:lnTo>
                <a:pt x="0" y="640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684135" y="174797"/>
          <a:ext cx="2484010" cy="130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84135" y="174797"/>
        <a:ext cx="2484010" cy="1302907"/>
      </dsp:txXfrm>
    </dsp:sp>
    <dsp:sp modelId="{DA42B9A0-D3E5-49B8-BC0C-5385DD1658A9}">
      <dsp:nvSpPr>
        <dsp:cNvPr id="0" name=""/>
        <dsp:cNvSpPr/>
      </dsp:nvSpPr>
      <dsp:spPr>
        <a:xfrm>
          <a:off x="1192637" y="2118434"/>
          <a:ext cx="2172171" cy="707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Deportes</a:t>
          </a:r>
        </a:p>
      </dsp:txBody>
      <dsp:txXfrm>
        <a:off x="1192637" y="2118434"/>
        <a:ext cx="2172171" cy="707909"/>
      </dsp:txXfrm>
    </dsp:sp>
    <dsp:sp modelId="{C656559B-5FD5-4D0F-9FB0-31DF93C25D1B}">
      <dsp:nvSpPr>
        <dsp:cNvPr id="0" name=""/>
        <dsp:cNvSpPr/>
      </dsp:nvSpPr>
      <dsp:spPr>
        <a:xfrm>
          <a:off x="660598" y="3113479"/>
          <a:ext cx="2266548" cy="126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60598" y="3113479"/>
        <a:ext cx="2266548" cy="1260077"/>
      </dsp:txXfrm>
    </dsp:sp>
    <dsp:sp modelId="{656531A4-5F1E-439F-AA41-FE8204494663}">
      <dsp:nvSpPr>
        <dsp:cNvPr id="0" name=""/>
        <dsp:cNvSpPr/>
      </dsp:nvSpPr>
      <dsp:spPr>
        <a:xfrm>
          <a:off x="4544726" y="2118434"/>
          <a:ext cx="2172171" cy="707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sp:txBody>
      <dsp:txXfrm>
        <a:off x="4544726" y="2118434"/>
        <a:ext cx="2172171" cy="707909"/>
      </dsp:txXfrm>
    </dsp:sp>
    <dsp:sp modelId="{B83DC4F0-80D1-46AB-BAA9-D77BEFFC85B1}">
      <dsp:nvSpPr>
        <dsp:cNvPr id="0" name=""/>
        <dsp:cNvSpPr/>
      </dsp:nvSpPr>
      <dsp:spPr>
        <a:xfrm>
          <a:off x="4992847" y="3113479"/>
          <a:ext cx="2266984" cy="126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92847" y="3113479"/>
        <a:ext cx="2266984" cy="1260077"/>
      </dsp:txXfrm>
    </dsp:sp>
    <dsp:sp modelId="{BF8E28B5-0645-4599-ADD8-7819C4EA3DF5}">
      <dsp:nvSpPr>
        <dsp:cNvPr id="0" name=""/>
        <dsp:cNvSpPr/>
      </dsp:nvSpPr>
      <dsp:spPr>
        <a:xfrm>
          <a:off x="4992847" y="4634898"/>
          <a:ext cx="2266984" cy="99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92847" y="4634898"/>
        <a:ext cx="2266984" cy="99885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2848492" y="1316905"/>
          <a:ext cx="292239" cy="684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985"/>
              </a:lnTo>
              <a:lnTo>
                <a:pt x="292239" y="6849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2589391" y="1316905"/>
          <a:ext cx="259100" cy="688154"/>
        </a:xfrm>
        <a:custGeom>
          <a:avLst/>
          <a:gdLst/>
          <a:ahLst/>
          <a:cxnLst/>
          <a:rect l="0" t="0" r="0" b="0"/>
          <a:pathLst>
            <a:path>
              <a:moveTo>
                <a:pt x="259100" y="0"/>
              </a:moveTo>
              <a:lnTo>
                <a:pt x="259100" y="688154"/>
              </a:lnTo>
              <a:lnTo>
                <a:pt x="0" y="688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2848492" y="1316905"/>
          <a:ext cx="288249" cy="141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200"/>
              </a:lnTo>
              <a:lnTo>
                <a:pt x="288249" y="1416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2848492" y="1316905"/>
          <a:ext cx="292239" cy="2314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027"/>
              </a:lnTo>
              <a:lnTo>
                <a:pt x="292239" y="23140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7067-CF1E-4AC5-B87C-7D4D250D8C99}">
      <dsp:nvSpPr>
        <dsp:cNvPr id="0" name=""/>
        <dsp:cNvSpPr/>
      </dsp:nvSpPr>
      <dsp:spPr>
        <a:xfrm>
          <a:off x="2848492" y="1316905"/>
          <a:ext cx="303350" cy="3964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4760"/>
              </a:lnTo>
              <a:lnTo>
                <a:pt x="303350" y="39647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2568945" y="1316905"/>
          <a:ext cx="279546" cy="3224933"/>
        </a:xfrm>
        <a:custGeom>
          <a:avLst/>
          <a:gdLst/>
          <a:ahLst/>
          <a:cxnLst/>
          <a:rect l="0" t="0" r="0" b="0"/>
          <a:pathLst>
            <a:path>
              <a:moveTo>
                <a:pt x="279546" y="0"/>
              </a:moveTo>
              <a:lnTo>
                <a:pt x="279546" y="3224933"/>
              </a:lnTo>
              <a:lnTo>
                <a:pt x="0" y="3224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2564608" y="1316905"/>
          <a:ext cx="283883" cy="3968690"/>
        </a:xfrm>
        <a:custGeom>
          <a:avLst/>
          <a:gdLst/>
          <a:ahLst/>
          <a:cxnLst/>
          <a:rect l="0" t="0" r="0" b="0"/>
          <a:pathLst>
            <a:path>
              <a:moveTo>
                <a:pt x="283883" y="0"/>
              </a:moveTo>
              <a:lnTo>
                <a:pt x="283883" y="3968690"/>
              </a:lnTo>
              <a:lnTo>
                <a:pt x="0" y="3968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2598229" y="1316905"/>
          <a:ext cx="250262" cy="1416197"/>
        </a:xfrm>
        <a:custGeom>
          <a:avLst/>
          <a:gdLst/>
          <a:ahLst/>
          <a:cxnLst/>
          <a:rect l="0" t="0" r="0" b="0"/>
          <a:pathLst>
            <a:path>
              <a:moveTo>
                <a:pt x="250262" y="0"/>
              </a:moveTo>
              <a:lnTo>
                <a:pt x="250262" y="1416197"/>
              </a:lnTo>
              <a:lnTo>
                <a:pt x="0" y="14161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2848492" y="1316905"/>
          <a:ext cx="305262" cy="3224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933"/>
              </a:lnTo>
              <a:lnTo>
                <a:pt x="305262" y="3224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2568945" y="1316905"/>
          <a:ext cx="279546" cy="2314027"/>
        </a:xfrm>
        <a:custGeom>
          <a:avLst/>
          <a:gdLst/>
          <a:ahLst/>
          <a:cxnLst/>
          <a:rect l="0" t="0" r="0" b="0"/>
          <a:pathLst>
            <a:path>
              <a:moveTo>
                <a:pt x="279546" y="0"/>
              </a:moveTo>
              <a:lnTo>
                <a:pt x="279546" y="2314027"/>
              </a:lnTo>
              <a:lnTo>
                <a:pt x="0" y="23140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858386" y="422978"/>
          <a:ext cx="1980210" cy="89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8386" y="422978"/>
        <a:ext cx="1980210" cy="893926"/>
      </dsp:txXfrm>
    </dsp:sp>
    <dsp:sp modelId="{D88C0EFF-918F-4225-B106-326EBE5CF20B}">
      <dsp:nvSpPr>
        <dsp:cNvPr id="0" name=""/>
        <dsp:cNvSpPr/>
      </dsp:nvSpPr>
      <dsp:spPr>
        <a:xfrm>
          <a:off x="444722" y="3246813"/>
          <a:ext cx="2124222" cy="768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2" y="3246813"/>
        <a:ext cx="2124222" cy="768238"/>
      </dsp:txXfrm>
    </dsp:sp>
    <dsp:sp modelId="{82263DF7-1335-4B60-A28E-658851096793}">
      <dsp:nvSpPr>
        <dsp:cNvPr id="0" name=""/>
        <dsp:cNvSpPr/>
      </dsp:nvSpPr>
      <dsp:spPr>
        <a:xfrm>
          <a:off x="3153754" y="4275936"/>
          <a:ext cx="2124222" cy="53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53754" y="4275936"/>
        <a:ext cx="2124222" cy="531804"/>
      </dsp:txXfrm>
    </dsp:sp>
    <dsp:sp modelId="{D54F7AE0-506F-4914-8AFC-F99EF7604CA4}">
      <dsp:nvSpPr>
        <dsp:cNvPr id="0" name=""/>
        <dsp:cNvSpPr/>
      </dsp:nvSpPr>
      <dsp:spPr>
        <a:xfrm>
          <a:off x="474006" y="2466748"/>
          <a:ext cx="2124222" cy="532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4006" y="2466748"/>
        <a:ext cx="2124222" cy="532707"/>
      </dsp:txXfrm>
    </dsp:sp>
    <dsp:sp modelId="{0747DA8D-1F4F-49C5-946D-40C8AA1FCC3F}">
      <dsp:nvSpPr>
        <dsp:cNvPr id="0" name=""/>
        <dsp:cNvSpPr/>
      </dsp:nvSpPr>
      <dsp:spPr>
        <a:xfrm>
          <a:off x="440386" y="5019693"/>
          <a:ext cx="2124222" cy="53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386" y="5019693"/>
        <a:ext cx="2124222" cy="531804"/>
      </dsp:txXfrm>
    </dsp:sp>
    <dsp:sp modelId="{7E4380D1-4B76-46AC-9E47-5E3CE3975933}">
      <dsp:nvSpPr>
        <dsp:cNvPr id="0" name=""/>
        <dsp:cNvSpPr/>
      </dsp:nvSpPr>
      <dsp:spPr>
        <a:xfrm>
          <a:off x="444722" y="4275936"/>
          <a:ext cx="2124222" cy="53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2" y="4275936"/>
        <a:ext cx="2124222" cy="531804"/>
      </dsp:txXfrm>
    </dsp:sp>
    <dsp:sp modelId="{AFE1BBE8-31A5-4063-843A-11E95C66C3B7}">
      <dsp:nvSpPr>
        <dsp:cNvPr id="0" name=""/>
        <dsp:cNvSpPr/>
      </dsp:nvSpPr>
      <dsp:spPr>
        <a:xfrm>
          <a:off x="3151842" y="5015763"/>
          <a:ext cx="2124222" cy="53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51842" y="5015763"/>
        <a:ext cx="2124222" cy="531804"/>
      </dsp:txXfrm>
    </dsp:sp>
    <dsp:sp modelId="{0B0AD3C7-6E7D-49BC-B8B1-61DFD4EBFEE5}">
      <dsp:nvSpPr>
        <dsp:cNvPr id="0" name=""/>
        <dsp:cNvSpPr/>
      </dsp:nvSpPr>
      <dsp:spPr>
        <a:xfrm>
          <a:off x="3140731" y="3246813"/>
          <a:ext cx="2124222" cy="768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</a:p>
      </dsp:txBody>
      <dsp:txXfrm>
        <a:off x="3140731" y="3246813"/>
        <a:ext cx="2124222" cy="768238"/>
      </dsp:txXfrm>
    </dsp:sp>
    <dsp:sp modelId="{D505D837-DBC2-4B50-8E0E-E06632D105AC}">
      <dsp:nvSpPr>
        <dsp:cNvPr id="0" name=""/>
        <dsp:cNvSpPr/>
      </dsp:nvSpPr>
      <dsp:spPr>
        <a:xfrm>
          <a:off x="3136741" y="2466752"/>
          <a:ext cx="2124222" cy="532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6741" y="2466752"/>
        <a:ext cx="2124222" cy="532707"/>
      </dsp:txXfrm>
    </dsp:sp>
    <dsp:sp modelId="{D2A2C65B-D4E1-4D46-84E9-FF3D85293291}">
      <dsp:nvSpPr>
        <dsp:cNvPr id="0" name=""/>
        <dsp:cNvSpPr/>
      </dsp:nvSpPr>
      <dsp:spPr>
        <a:xfrm>
          <a:off x="465169" y="1738706"/>
          <a:ext cx="2124222" cy="532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5169" y="1738706"/>
        <a:ext cx="2124222" cy="532707"/>
      </dsp:txXfrm>
    </dsp:sp>
    <dsp:sp modelId="{53A1B6B1-543F-4031-814A-C310B34B4C02}">
      <dsp:nvSpPr>
        <dsp:cNvPr id="0" name=""/>
        <dsp:cNvSpPr/>
      </dsp:nvSpPr>
      <dsp:spPr>
        <a:xfrm>
          <a:off x="3140731" y="1735536"/>
          <a:ext cx="2124222" cy="532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40731" y="1735536"/>
        <a:ext cx="2124222" cy="53270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EEBC1-9827-41C8-8ED9-B637BB0D87D9}">
      <dsp:nvSpPr>
        <dsp:cNvPr id="0" name=""/>
        <dsp:cNvSpPr/>
      </dsp:nvSpPr>
      <dsp:spPr>
        <a:xfrm>
          <a:off x="2834454" y="1411317"/>
          <a:ext cx="333901" cy="348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886"/>
              </a:lnTo>
              <a:lnTo>
                <a:pt x="333901" y="34838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91843-F707-4A47-BC05-AC75DB9FCECC}">
      <dsp:nvSpPr>
        <dsp:cNvPr id="0" name=""/>
        <dsp:cNvSpPr/>
      </dsp:nvSpPr>
      <dsp:spPr>
        <a:xfrm>
          <a:off x="2525234" y="1411317"/>
          <a:ext cx="309220" cy="3483886"/>
        </a:xfrm>
        <a:custGeom>
          <a:avLst/>
          <a:gdLst/>
          <a:ahLst/>
          <a:cxnLst/>
          <a:rect l="0" t="0" r="0" b="0"/>
          <a:pathLst>
            <a:path>
              <a:moveTo>
                <a:pt x="309220" y="0"/>
              </a:moveTo>
              <a:lnTo>
                <a:pt x="309220" y="3483886"/>
              </a:lnTo>
              <a:lnTo>
                <a:pt x="0" y="34838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7FB79-B64E-47E8-A917-4865096BA14A}">
      <dsp:nvSpPr>
        <dsp:cNvPr id="0" name=""/>
        <dsp:cNvSpPr/>
      </dsp:nvSpPr>
      <dsp:spPr>
        <a:xfrm>
          <a:off x="2834454" y="1411317"/>
          <a:ext cx="343472" cy="2203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138"/>
              </a:lnTo>
              <a:lnTo>
                <a:pt x="343472" y="22031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515145" y="1411317"/>
          <a:ext cx="319308" cy="2203138"/>
        </a:xfrm>
        <a:custGeom>
          <a:avLst/>
          <a:gdLst/>
          <a:ahLst/>
          <a:cxnLst/>
          <a:rect l="0" t="0" r="0" b="0"/>
          <a:pathLst>
            <a:path>
              <a:moveTo>
                <a:pt x="319308" y="0"/>
              </a:moveTo>
              <a:lnTo>
                <a:pt x="319308" y="2203138"/>
              </a:lnTo>
              <a:lnTo>
                <a:pt x="0" y="22031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411317"/>
          <a:ext cx="343472" cy="99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949"/>
              </a:lnTo>
              <a:lnTo>
                <a:pt x="343472" y="990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15145" y="1411317"/>
          <a:ext cx="319308" cy="987500"/>
        </a:xfrm>
        <a:custGeom>
          <a:avLst/>
          <a:gdLst/>
          <a:ahLst/>
          <a:cxnLst/>
          <a:rect l="0" t="0" r="0" b="0"/>
          <a:pathLst>
            <a:path>
              <a:moveTo>
                <a:pt x="319308" y="0"/>
              </a:moveTo>
              <a:lnTo>
                <a:pt x="319308" y="987500"/>
              </a:lnTo>
              <a:lnTo>
                <a:pt x="0" y="987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682449" y="266705"/>
          <a:ext cx="2304009" cy="114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1682449" y="266705"/>
        <a:ext cx="2304009" cy="1144611"/>
      </dsp:txXfrm>
    </dsp:sp>
    <dsp:sp modelId="{C2FC546E-C85C-47AF-A999-61633F840BD5}">
      <dsp:nvSpPr>
        <dsp:cNvPr id="0" name=""/>
        <dsp:cNvSpPr/>
      </dsp:nvSpPr>
      <dsp:spPr>
        <a:xfrm>
          <a:off x="319152" y="1949909"/>
          <a:ext cx="2195993" cy="89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152" y="1949909"/>
        <a:ext cx="2195993" cy="897816"/>
      </dsp:txXfrm>
    </dsp:sp>
    <dsp:sp modelId="{A04FC355-2161-4837-BEE0-FACFB747D6BE}">
      <dsp:nvSpPr>
        <dsp:cNvPr id="0" name=""/>
        <dsp:cNvSpPr/>
      </dsp:nvSpPr>
      <dsp:spPr>
        <a:xfrm>
          <a:off x="3177927" y="1953358"/>
          <a:ext cx="2195993" cy="89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77927" y="1953358"/>
        <a:ext cx="2195993" cy="897816"/>
      </dsp:txXfrm>
    </dsp:sp>
    <dsp:sp modelId="{76DA659A-70FE-409A-B6D9-EE4DAE48DDF5}">
      <dsp:nvSpPr>
        <dsp:cNvPr id="0" name=""/>
        <dsp:cNvSpPr/>
      </dsp:nvSpPr>
      <dsp:spPr>
        <a:xfrm>
          <a:off x="319152" y="3166248"/>
          <a:ext cx="2195993" cy="89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152" y="3166248"/>
        <a:ext cx="2195993" cy="896415"/>
      </dsp:txXfrm>
    </dsp:sp>
    <dsp:sp modelId="{D377109B-6CE0-40B6-8635-032B3A0DB7EB}">
      <dsp:nvSpPr>
        <dsp:cNvPr id="0" name=""/>
        <dsp:cNvSpPr/>
      </dsp:nvSpPr>
      <dsp:spPr>
        <a:xfrm>
          <a:off x="3177927" y="3166248"/>
          <a:ext cx="2195993" cy="89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</a:p>
      </dsp:txBody>
      <dsp:txXfrm>
        <a:off x="3177927" y="3166248"/>
        <a:ext cx="2195993" cy="896415"/>
      </dsp:txXfrm>
    </dsp:sp>
    <dsp:sp modelId="{32D427E9-279E-4D9A-BDFA-7803C9A40C08}">
      <dsp:nvSpPr>
        <dsp:cNvPr id="0" name=""/>
        <dsp:cNvSpPr/>
      </dsp:nvSpPr>
      <dsp:spPr>
        <a:xfrm>
          <a:off x="329241" y="4356304"/>
          <a:ext cx="2195993" cy="1077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241" y="4356304"/>
        <a:ext cx="2195993" cy="1077798"/>
      </dsp:txXfrm>
    </dsp:sp>
    <dsp:sp modelId="{E4701749-1E92-42F1-834A-2E3EE55BF42B}">
      <dsp:nvSpPr>
        <dsp:cNvPr id="0" name=""/>
        <dsp:cNvSpPr/>
      </dsp:nvSpPr>
      <dsp:spPr>
        <a:xfrm>
          <a:off x="3168356" y="4356304"/>
          <a:ext cx="2195993" cy="1077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8356" y="4356304"/>
        <a:ext cx="2195993" cy="107779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959132" y="2293517"/>
          <a:ext cx="305235" cy="56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054"/>
              </a:lnTo>
              <a:lnTo>
                <a:pt x="305235" y="5600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913412" y="2293517"/>
          <a:ext cx="91440" cy="10802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02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78311" y="1197026"/>
          <a:ext cx="1980820" cy="53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90"/>
              </a:lnTo>
              <a:lnTo>
                <a:pt x="1980820" y="323890"/>
              </a:lnTo>
              <a:lnTo>
                <a:pt x="1980820" y="5311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F92DB-B1DE-4E87-BB1D-B58623D30402}">
      <dsp:nvSpPr>
        <dsp:cNvPr id="0" name=""/>
        <dsp:cNvSpPr/>
      </dsp:nvSpPr>
      <dsp:spPr>
        <a:xfrm>
          <a:off x="1997589" y="2293517"/>
          <a:ext cx="234663" cy="83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791"/>
              </a:lnTo>
              <a:lnTo>
                <a:pt x="234663" y="8347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FBAFD-217D-4BBE-9F12-003EF9F8682D}">
      <dsp:nvSpPr>
        <dsp:cNvPr id="0" name=""/>
        <dsp:cNvSpPr/>
      </dsp:nvSpPr>
      <dsp:spPr>
        <a:xfrm>
          <a:off x="1764021" y="2293517"/>
          <a:ext cx="233568" cy="838868"/>
        </a:xfrm>
        <a:custGeom>
          <a:avLst/>
          <a:gdLst/>
          <a:ahLst/>
          <a:cxnLst/>
          <a:rect l="0" t="0" r="0" b="0"/>
          <a:pathLst>
            <a:path>
              <a:moveTo>
                <a:pt x="233568" y="0"/>
              </a:moveTo>
              <a:lnTo>
                <a:pt x="233568" y="838868"/>
              </a:lnTo>
              <a:lnTo>
                <a:pt x="0" y="8388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1951869" y="2293517"/>
          <a:ext cx="91440" cy="1559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90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997589" y="1197026"/>
          <a:ext cx="1980721" cy="531164"/>
        </a:xfrm>
        <a:custGeom>
          <a:avLst/>
          <a:gdLst/>
          <a:ahLst/>
          <a:cxnLst/>
          <a:rect l="0" t="0" r="0" b="0"/>
          <a:pathLst>
            <a:path>
              <a:moveTo>
                <a:pt x="1980721" y="0"/>
              </a:moveTo>
              <a:lnTo>
                <a:pt x="1980721" y="323890"/>
              </a:lnTo>
              <a:lnTo>
                <a:pt x="0" y="323890"/>
              </a:lnTo>
              <a:lnTo>
                <a:pt x="0" y="5311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52314" y="216027"/>
          <a:ext cx="2051994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2952314" y="216027"/>
        <a:ext cx="2051994" cy="980999"/>
      </dsp:txXfrm>
    </dsp:sp>
    <dsp:sp modelId="{DA42B9A0-D3E5-49B8-BC0C-5385DD1658A9}">
      <dsp:nvSpPr>
        <dsp:cNvPr id="0" name=""/>
        <dsp:cNvSpPr/>
      </dsp:nvSpPr>
      <dsp:spPr>
        <a:xfrm>
          <a:off x="1120592" y="1728191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120592" y="1728191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007016" y="3852593"/>
          <a:ext cx="1981146" cy="15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</dsp:txBody>
      <dsp:txXfrm>
        <a:off x="1007016" y="3852593"/>
        <a:ext cx="1981146" cy="1548002"/>
      </dsp:txXfrm>
    </dsp:sp>
    <dsp:sp modelId="{91F88172-1E18-4BEE-9094-07614A19CA1B}">
      <dsp:nvSpPr>
        <dsp:cNvPr id="0" name=""/>
        <dsp:cNvSpPr/>
      </dsp:nvSpPr>
      <dsp:spPr>
        <a:xfrm>
          <a:off x="72012" y="2736382"/>
          <a:ext cx="1692008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12" y="2736382"/>
        <a:ext cx="1692008" cy="792004"/>
      </dsp:txXfrm>
    </dsp:sp>
    <dsp:sp modelId="{51C4F5C0-D26F-4E12-8677-B54AB68D70B9}">
      <dsp:nvSpPr>
        <dsp:cNvPr id="0" name=""/>
        <dsp:cNvSpPr/>
      </dsp:nvSpPr>
      <dsp:spPr>
        <a:xfrm>
          <a:off x="2232253" y="2732306"/>
          <a:ext cx="1692008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32253" y="2732306"/>
        <a:ext cx="1692008" cy="792004"/>
      </dsp:txXfrm>
    </dsp:sp>
    <dsp:sp modelId="{656531A4-5F1E-439F-AA41-FE8204494663}">
      <dsp:nvSpPr>
        <dsp:cNvPr id="0" name=""/>
        <dsp:cNvSpPr/>
      </dsp:nvSpPr>
      <dsp:spPr>
        <a:xfrm>
          <a:off x="5082135" y="1728191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082135" y="1728191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968558" y="3373760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968558" y="3373760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264367" y="2592287"/>
          <a:ext cx="1692008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64367" y="2592287"/>
        <a:ext cx="1692008" cy="522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39197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871"/>
              </a:lnTo>
              <a:lnTo>
                <a:pt x="2399849" y="835871"/>
              </a:lnTo>
              <a:lnTo>
                <a:pt x="2399849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346259" y="1800309"/>
          <a:ext cx="91440" cy="10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99212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2399849" y="0"/>
              </a:moveTo>
              <a:lnTo>
                <a:pt x="2399849" y="835871"/>
              </a:lnTo>
              <a:lnTo>
                <a:pt x="0" y="835871"/>
              </a:lnTo>
              <a:lnTo>
                <a:pt x="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57980" y="468313"/>
          <a:ext cx="2267997" cy="133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57980" y="468313"/>
        <a:ext cx="2267997" cy="1331996"/>
      </dsp:txXfrm>
    </dsp:sp>
    <dsp:sp modelId="{E54347ED-FC84-4072-A4CF-49CCF081AD45}">
      <dsp:nvSpPr>
        <dsp:cNvPr id="0" name=""/>
        <dsp:cNvSpPr/>
      </dsp:nvSpPr>
      <dsp:spPr>
        <a:xfrm>
          <a:off x="4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455" y="2844432"/>
        <a:ext cx="1983347" cy="1080001"/>
      </dsp:txXfrm>
    </dsp:sp>
    <dsp:sp modelId="{BF25BA90-64ED-4ACD-B273-C084258BDA2A}">
      <dsp:nvSpPr>
        <dsp:cNvPr id="0" name=""/>
        <dsp:cNvSpPr/>
      </dsp:nvSpPr>
      <dsp:spPr>
        <a:xfrm>
          <a:off x="240030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400305" y="2844432"/>
        <a:ext cx="1983347" cy="1080001"/>
      </dsp:txXfrm>
    </dsp:sp>
    <dsp:sp modelId="{269A406B-27FD-4B4A-86F1-7DEFDF191E38}">
      <dsp:nvSpPr>
        <dsp:cNvPr id="0" name=""/>
        <dsp:cNvSpPr/>
      </dsp:nvSpPr>
      <dsp:spPr>
        <a:xfrm>
          <a:off x="48001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800155" y="2844432"/>
        <a:ext cx="1983347" cy="1080001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2F00-F80A-43E8-BA64-EC45D1C2F001}">
      <dsp:nvSpPr>
        <dsp:cNvPr id="0" name=""/>
        <dsp:cNvSpPr/>
      </dsp:nvSpPr>
      <dsp:spPr>
        <a:xfrm>
          <a:off x="8201313" y="2331593"/>
          <a:ext cx="153514" cy="2820792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2820792"/>
              </a:lnTo>
              <a:lnTo>
                <a:pt x="0" y="28207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E348B-AF14-44D0-AAB6-5A584EA16B9E}">
      <dsp:nvSpPr>
        <dsp:cNvPr id="0" name=""/>
        <dsp:cNvSpPr/>
      </dsp:nvSpPr>
      <dsp:spPr>
        <a:xfrm>
          <a:off x="8201313" y="2331593"/>
          <a:ext cx="153514" cy="1683218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1683218"/>
              </a:lnTo>
              <a:lnTo>
                <a:pt x="0" y="1683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98DD-8649-4B8D-80D5-F971F5DA9B57}">
      <dsp:nvSpPr>
        <dsp:cNvPr id="0" name=""/>
        <dsp:cNvSpPr/>
      </dsp:nvSpPr>
      <dsp:spPr>
        <a:xfrm>
          <a:off x="8201313" y="2331593"/>
          <a:ext cx="153514" cy="717642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717642"/>
              </a:lnTo>
              <a:lnTo>
                <a:pt x="0" y="7176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305262" y="1160755"/>
          <a:ext cx="3222281" cy="50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99"/>
              </a:lnTo>
              <a:lnTo>
                <a:pt x="3222281" y="326399"/>
              </a:lnTo>
              <a:lnTo>
                <a:pt x="3222281" y="506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564C9-E5A8-4B9E-ADAE-08C608917693}">
      <dsp:nvSpPr>
        <dsp:cNvPr id="0" name=""/>
        <dsp:cNvSpPr/>
      </dsp:nvSpPr>
      <dsp:spPr>
        <a:xfrm>
          <a:off x="4311260" y="2331593"/>
          <a:ext cx="163684" cy="85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506"/>
              </a:lnTo>
              <a:lnTo>
                <a:pt x="163684" y="859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5A185-8F78-491B-8487-C9D8B9D76E9B}">
      <dsp:nvSpPr>
        <dsp:cNvPr id="0" name=""/>
        <dsp:cNvSpPr/>
      </dsp:nvSpPr>
      <dsp:spPr>
        <a:xfrm>
          <a:off x="4159726" y="2331593"/>
          <a:ext cx="151534" cy="859506"/>
        </a:xfrm>
        <a:custGeom>
          <a:avLst/>
          <a:gdLst/>
          <a:ahLst/>
          <a:cxnLst/>
          <a:rect l="0" t="0" r="0" b="0"/>
          <a:pathLst>
            <a:path>
              <a:moveTo>
                <a:pt x="151534" y="0"/>
              </a:moveTo>
              <a:lnTo>
                <a:pt x="151534" y="859506"/>
              </a:lnTo>
              <a:lnTo>
                <a:pt x="0" y="859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9542" y="1160755"/>
          <a:ext cx="91440" cy="50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399"/>
              </a:lnTo>
              <a:lnTo>
                <a:pt x="51717" y="326399"/>
              </a:lnTo>
              <a:lnTo>
                <a:pt x="51717" y="506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049874" y="2331593"/>
          <a:ext cx="91440" cy="283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095594" y="1160755"/>
          <a:ext cx="3209667" cy="506592"/>
        </a:xfrm>
        <a:custGeom>
          <a:avLst/>
          <a:gdLst/>
          <a:ahLst/>
          <a:cxnLst/>
          <a:rect l="0" t="0" r="0" b="0"/>
          <a:pathLst>
            <a:path>
              <a:moveTo>
                <a:pt x="3209667" y="0"/>
              </a:moveTo>
              <a:lnTo>
                <a:pt x="3209667" y="326399"/>
              </a:lnTo>
              <a:lnTo>
                <a:pt x="0" y="326399"/>
              </a:lnTo>
              <a:lnTo>
                <a:pt x="0" y="506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297259" y="171355"/>
          <a:ext cx="2016005" cy="989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Aztlán</a:t>
          </a:r>
        </a:p>
      </dsp:txBody>
      <dsp:txXfrm>
        <a:off x="3297259" y="171355"/>
        <a:ext cx="2016005" cy="989399"/>
      </dsp:txXfrm>
    </dsp:sp>
    <dsp:sp modelId="{F8108F41-11A6-4BB2-8576-6B4930629144}">
      <dsp:nvSpPr>
        <dsp:cNvPr id="0" name=""/>
        <dsp:cNvSpPr/>
      </dsp:nvSpPr>
      <dsp:spPr>
        <a:xfrm>
          <a:off x="61489" y="1667348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Jardinería</a:t>
          </a:r>
        </a:p>
      </dsp:txBody>
      <dsp:txXfrm>
        <a:off x="61489" y="1667348"/>
        <a:ext cx="2068210" cy="664244"/>
      </dsp:txXfrm>
    </dsp:sp>
    <dsp:sp modelId="{35914401-882C-4012-96AB-F51ABC99EEC8}">
      <dsp:nvSpPr>
        <dsp:cNvPr id="0" name=""/>
        <dsp:cNvSpPr/>
      </dsp:nvSpPr>
      <dsp:spPr>
        <a:xfrm>
          <a:off x="61489" y="2615098"/>
          <a:ext cx="2068210" cy="20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1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</a:p>
      </dsp:txBody>
      <dsp:txXfrm>
        <a:off x="61489" y="2615098"/>
        <a:ext cx="2068210" cy="2087997"/>
      </dsp:txXfrm>
    </dsp:sp>
    <dsp:sp modelId="{5595AAC0-CD01-45C6-AE8E-4A0CED053EE3}">
      <dsp:nvSpPr>
        <dsp:cNvPr id="0" name=""/>
        <dsp:cNvSpPr/>
      </dsp:nvSpPr>
      <dsp:spPr>
        <a:xfrm>
          <a:off x="3277155" y="1667348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Recreación y 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77155" y="1667348"/>
        <a:ext cx="2068210" cy="664244"/>
      </dsp:txXfrm>
    </dsp:sp>
    <dsp:sp modelId="{30A2DD00-41A8-466E-8C65-4A9BBEADF69B}">
      <dsp:nvSpPr>
        <dsp:cNvPr id="0" name=""/>
        <dsp:cNvSpPr/>
      </dsp:nvSpPr>
      <dsp:spPr>
        <a:xfrm>
          <a:off x="2626124" y="2615098"/>
          <a:ext cx="153360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2626124" y="2615098"/>
        <a:ext cx="1533601" cy="1152003"/>
      </dsp:txXfrm>
    </dsp:sp>
    <dsp:sp modelId="{CBFCB3C2-29E7-4D4A-8D40-30A7CFB3822B}">
      <dsp:nvSpPr>
        <dsp:cNvPr id="0" name=""/>
        <dsp:cNvSpPr/>
      </dsp:nvSpPr>
      <dsp:spPr>
        <a:xfrm>
          <a:off x="4474944" y="2615098"/>
          <a:ext cx="153360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4944" y="2615098"/>
        <a:ext cx="1533601" cy="1152003"/>
      </dsp:txXfrm>
    </dsp:sp>
    <dsp:sp modelId="{699D600C-22B6-4E53-A7E3-EA62EC92FA90}">
      <dsp:nvSpPr>
        <dsp:cNvPr id="0" name=""/>
        <dsp:cNvSpPr/>
      </dsp:nvSpPr>
      <dsp:spPr>
        <a:xfrm>
          <a:off x="6493438" y="1667348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Seguridad</a:t>
          </a:r>
        </a:p>
      </dsp:txBody>
      <dsp:txXfrm>
        <a:off x="6493438" y="1667348"/>
        <a:ext cx="2068210" cy="664244"/>
      </dsp:txXfrm>
    </dsp:sp>
    <dsp:sp modelId="{C815B6BE-23AA-410B-857D-549E13D74EFE}">
      <dsp:nvSpPr>
        <dsp:cNvPr id="0" name=""/>
        <dsp:cNvSpPr/>
      </dsp:nvSpPr>
      <dsp:spPr>
        <a:xfrm>
          <a:off x="6485184" y="2620203"/>
          <a:ext cx="1716129" cy="858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2620203"/>
        <a:ext cx="1716129" cy="858064"/>
      </dsp:txXfrm>
    </dsp:sp>
    <dsp:sp modelId="{A43A8DA7-5409-4E7E-8181-6BC90CBAC9CB}">
      <dsp:nvSpPr>
        <dsp:cNvPr id="0" name=""/>
        <dsp:cNvSpPr/>
      </dsp:nvSpPr>
      <dsp:spPr>
        <a:xfrm>
          <a:off x="6485184" y="3627742"/>
          <a:ext cx="1716129" cy="7741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3627742"/>
        <a:ext cx="1716129" cy="774137"/>
      </dsp:txXfrm>
    </dsp:sp>
    <dsp:sp modelId="{C0E4762D-0853-4D10-B6A2-AF774A8DFCCF}">
      <dsp:nvSpPr>
        <dsp:cNvPr id="0" name=""/>
        <dsp:cNvSpPr/>
      </dsp:nvSpPr>
      <dsp:spPr>
        <a:xfrm>
          <a:off x="6485184" y="4544130"/>
          <a:ext cx="1716129" cy="121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Promotor(a)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Chofer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4544130"/>
        <a:ext cx="1716129" cy="1216512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410950" y="1275756"/>
          <a:ext cx="292978" cy="9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470"/>
              </a:lnTo>
              <a:lnTo>
                <a:pt x="292978" y="9044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117972" y="1275756"/>
          <a:ext cx="292978" cy="904470"/>
        </a:xfrm>
        <a:custGeom>
          <a:avLst/>
          <a:gdLst/>
          <a:ahLst/>
          <a:cxnLst/>
          <a:rect l="0" t="0" r="0" b="0"/>
          <a:pathLst>
            <a:path>
              <a:moveTo>
                <a:pt x="292978" y="0"/>
              </a:moveTo>
              <a:lnTo>
                <a:pt x="292978" y="904470"/>
              </a:lnTo>
              <a:lnTo>
                <a:pt x="0" y="9044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410950" y="1275756"/>
          <a:ext cx="3640436" cy="187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931"/>
              </a:lnTo>
              <a:lnTo>
                <a:pt x="3640436" y="1729931"/>
              </a:lnTo>
              <a:lnTo>
                <a:pt x="3640436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410950" y="1275756"/>
          <a:ext cx="1820218" cy="187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931"/>
              </a:lnTo>
              <a:lnTo>
                <a:pt x="1820218" y="1729931"/>
              </a:lnTo>
              <a:lnTo>
                <a:pt x="1820218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65230" y="1275756"/>
          <a:ext cx="91440" cy="1871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90732" y="1275756"/>
          <a:ext cx="1820218" cy="1871415"/>
        </a:xfrm>
        <a:custGeom>
          <a:avLst/>
          <a:gdLst/>
          <a:ahLst/>
          <a:cxnLst/>
          <a:rect l="0" t="0" r="0" b="0"/>
          <a:pathLst>
            <a:path>
              <a:moveTo>
                <a:pt x="1820218" y="0"/>
              </a:moveTo>
              <a:lnTo>
                <a:pt x="1820218" y="1729931"/>
              </a:lnTo>
              <a:lnTo>
                <a:pt x="0" y="1729931"/>
              </a:lnTo>
              <a:lnTo>
                <a:pt x="0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70514" y="1275756"/>
          <a:ext cx="3640436" cy="1871415"/>
        </a:xfrm>
        <a:custGeom>
          <a:avLst/>
          <a:gdLst/>
          <a:ahLst/>
          <a:cxnLst/>
          <a:rect l="0" t="0" r="0" b="0"/>
          <a:pathLst>
            <a:path>
              <a:moveTo>
                <a:pt x="3640436" y="0"/>
              </a:moveTo>
              <a:lnTo>
                <a:pt x="3640436" y="1729931"/>
              </a:lnTo>
              <a:lnTo>
                <a:pt x="0" y="1729931"/>
              </a:lnTo>
              <a:lnTo>
                <a:pt x="0" y="187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44547" y="0"/>
          <a:ext cx="2332806" cy="1275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 Pública</a:t>
          </a:r>
        </a:p>
      </dsp:txBody>
      <dsp:txXfrm>
        <a:off x="3244547" y="0"/>
        <a:ext cx="2332806" cy="1275756"/>
      </dsp:txXfrm>
    </dsp:sp>
    <dsp:sp modelId="{F0C4384C-AAF6-4E1D-B697-D90ED7D85EDE}">
      <dsp:nvSpPr>
        <dsp:cNvPr id="0" name=""/>
        <dsp:cNvSpPr/>
      </dsp:nvSpPr>
      <dsp:spPr>
        <a:xfrm>
          <a:off x="1888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888" y="3147172"/>
        <a:ext cx="1537251" cy="874798"/>
      </dsp:txXfrm>
    </dsp:sp>
    <dsp:sp modelId="{37AEF8C9-F153-4456-B4E8-AFD354C090D5}">
      <dsp:nvSpPr>
        <dsp:cNvPr id="0" name=""/>
        <dsp:cNvSpPr/>
      </dsp:nvSpPr>
      <dsp:spPr>
        <a:xfrm>
          <a:off x="1822106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1822106" y="3147172"/>
        <a:ext cx="1537251" cy="874798"/>
      </dsp:txXfrm>
    </dsp:sp>
    <dsp:sp modelId="{9B1F9D7B-5894-4150-8F2D-428D6DE0962B}">
      <dsp:nvSpPr>
        <dsp:cNvPr id="0" name=""/>
        <dsp:cNvSpPr/>
      </dsp:nvSpPr>
      <dsp:spPr>
        <a:xfrm>
          <a:off x="3642325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642325" y="3147172"/>
        <a:ext cx="1537251" cy="874798"/>
      </dsp:txXfrm>
    </dsp:sp>
    <dsp:sp modelId="{35BB5E74-0F2B-40C4-8FE2-43D641402863}">
      <dsp:nvSpPr>
        <dsp:cNvPr id="0" name=""/>
        <dsp:cNvSpPr/>
      </dsp:nvSpPr>
      <dsp:spPr>
        <a:xfrm>
          <a:off x="5462543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62543" y="3147172"/>
        <a:ext cx="1537251" cy="874798"/>
      </dsp:txXfrm>
    </dsp:sp>
    <dsp:sp modelId="{DF1885E9-FFBA-4900-A1E6-9819E1B9F41A}">
      <dsp:nvSpPr>
        <dsp:cNvPr id="0" name=""/>
        <dsp:cNvSpPr/>
      </dsp:nvSpPr>
      <dsp:spPr>
        <a:xfrm>
          <a:off x="7282762" y="3147172"/>
          <a:ext cx="1537251" cy="874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Felina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2762" y="3147172"/>
        <a:ext cx="1537251" cy="874798"/>
      </dsp:txXfrm>
    </dsp:sp>
    <dsp:sp modelId="{DB8FFD65-9583-4226-96A0-C49AC9ECFEC8}">
      <dsp:nvSpPr>
        <dsp:cNvPr id="0" name=""/>
        <dsp:cNvSpPr/>
      </dsp:nvSpPr>
      <dsp:spPr>
        <a:xfrm>
          <a:off x="2770510" y="1797500"/>
          <a:ext cx="1347461" cy="765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770510" y="1797500"/>
        <a:ext cx="1347461" cy="765452"/>
      </dsp:txXfrm>
    </dsp:sp>
    <dsp:sp modelId="{F575BE00-8131-4208-B246-289C54D55378}">
      <dsp:nvSpPr>
        <dsp:cNvPr id="0" name=""/>
        <dsp:cNvSpPr/>
      </dsp:nvSpPr>
      <dsp:spPr>
        <a:xfrm>
          <a:off x="4703929" y="1797500"/>
          <a:ext cx="1347461" cy="765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4703929" y="1797500"/>
        <a:ext cx="1347461" cy="76545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807769" y="1231041"/>
          <a:ext cx="432590" cy="712627"/>
        </a:xfrm>
        <a:custGeom>
          <a:avLst/>
          <a:gdLst/>
          <a:ahLst/>
          <a:cxnLst/>
          <a:rect l="0" t="0" r="0" b="0"/>
          <a:pathLst>
            <a:path>
              <a:moveTo>
                <a:pt x="432590" y="0"/>
              </a:moveTo>
              <a:lnTo>
                <a:pt x="432590" y="712627"/>
              </a:lnTo>
              <a:lnTo>
                <a:pt x="0" y="712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958"/>
              </a:lnTo>
              <a:lnTo>
                <a:pt x="2054223" y="1471958"/>
              </a:lnTo>
              <a:lnTo>
                <a:pt x="2054223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231041"/>
          <a:ext cx="91440" cy="1655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140416" y="3765678"/>
          <a:ext cx="91440" cy="3230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86136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2054223" y="0"/>
              </a:moveTo>
              <a:lnTo>
                <a:pt x="2054223" y="1471958"/>
              </a:lnTo>
              <a:lnTo>
                <a:pt x="0" y="1471958"/>
              </a:lnTo>
              <a:lnTo>
                <a:pt x="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60594" y="0"/>
          <a:ext cx="2359531" cy="1231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060594" y="0"/>
        <a:ext cx="2359531" cy="1231041"/>
      </dsp:txXfrm>
    </dsp:sp>
    <dsp:sp modelId="{F0C4384C-AAF6-4E1D-B697-D90ED7D85EDE}">
      <dsp:nvSpPr>
        <dsp:cNvPr id="0" name=""/>
        <dsp:cNvSpPr/>
      </dsp:nvSpPr>
      <dsp:spPr>
        <a:xfrm>
          <a:off x="429430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</a:p>
      </dsp:txBody>
      <dsp:txXfrm>
        <a:off x="429430" y="2886783"/>
        <a:ext cx="1513411" cy="878895"/>
      </dsp:txXfrm>
    </dsp:sp>
    <dsp:sp modelId="{A9115B0F-1236-4BD8-9394-7D9210ACEADD}">
      <dsp:nvSpPr>
        <dsp:cNvPr id="0" name=""/>
        <dsp:cNvSpPr/>
      </dsp:nvSpPr>
      <dsp:spPr>
        <a:xfrm>
          <a:off x="429430" y="4088725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429430" y="4088725"/>
        <a:ext cx="1513411" cy="878895"/>
      </dsp:txXfrm>
    </dsp:sp>
    <dsp:sp modelId="{37AEF8C9-F153-4456-B4E8-AFD354C090D5}">
      <dsp:nvSpPr>
        <dsp:cNvPr id="0" name=""/>
        <dsp:cNvSpPr/>
      </dsp:nvSpPr>
      <dsp:spPr>
        <a:xfrm>
          <a:off x="2483654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483654" y="2886783"/>
        <a:ext cx="1513411" cy="878895"/>
      </dsp:txXfrm>
    </dsp:sp>
    <dsp:sp modelId="{9B1F9D7B-5894-4150-8F2D-428D6DE0962B}">
      <dsp:nvSpPr>
        <dsp:cNvPr id="0" name=""/>
        <dsp:cNvSpPr/>
      </dsp:nvSpPr>
      <dsp:spPr>
        <a:xfrm>
          <a:off x="4537878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4537878" y="2886783"/>
        <a:ext cx="1513411" cy="878895"/>
      </dsp:txXfrm>
    </dsp:sp>
    <dsp:sp modelId="{F575BE00-8131-4208-B246-289C54D55378}">
      <dsp:nvSpPr>
        <dsp:cNvPr id="0" name=""/>
        <dsp:cNvSpPr/>
      </dsp:nvSpPr>
      <dsp:spPr>
        <a:xfrm>
          <a:off x="1510557" y="1583335"/>
          <a:ext cx="1297212" cy="720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B</a:t>
          </a:r>
        </a:p>
      </dsp:txBody>
      <dsp:txXfrm>
        <a:off x="1510557" y="1583335"/>
        <a:ext cx="1297212" cy="720666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1754479" y="1418990"/>
          <a:ext cx="91440" cy="959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9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31208" y="112151"/>
          <a:ext cx="2337983" cy="1306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631208" y="112151"/>
        <a:ext cx="2337983" cy="1306839"/>
      </dsp:txXfrm>
    </dsp:sp>
    <dsp:sp modelId="{35BB5E74-0F2B-40C4-8FE2-43D641402863}">
      <dsp:nvSpPr>
        <dsp:cNvPr id="0" name=""/>
        <dsp:cNvSpPr/>
      </dsp:nvSpPr>
      <dsp:spPr>
        <a:xfrm>
          <a:off x="967746" y="2377992"/>
          <a:ext cx="1664906" cy="9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967746" y="2377992"/>
        <a:ext cx="1664906" cy="932002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936103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351"/>
              </a:lnTo>
              <a:lnTo>
                <a:pt x="193368" y="1222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5123" y="936103"/>
          <a:ext cx="193368" cy="1222351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1222351"/>
              </a:lnTo>
              <a:lnTo>
                <a:pt x="0" y="1222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936103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830"/>
              </a:lnTo>
              <a:lnTo>
                <a:pt x="193368" y="535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5123" y="936103"/>
          <a:ext cx="193368" cy="535830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535830"/>
              </a:lnTo>
              <a:lnTo>
                <a:pt x="0" y="535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8518671" y="3332155"/>
          <a:ext cx="91440" cy="1754134"/>
        </a:xfrm>
        <a:custGeom>
          <a:avLst/>
          <a:gdLst/>
          <a:ahLst/>
          <a:cxnLst/>
          <a:rect l="0" t="0" r="0" b="0"/>
          <a:pathLst>
            <a:path>
              <a:moveTo>
                <a:pt x="130367" y="0"/>
              </a:moveTo>
              <a:lnTo>
                <a:pt x="130367" y="1754134"/>
              </a:lnTo>
              <a:lnTo>
                <a:pt x="45720" y="17541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8515246" y="3332155"/>
          <a:ext cx="91440" cy="537113"/>
        </a:xfrm>
        <a:custGeom>
          <a:avLst/>
          <a:gdLst/>
          <a:ahLst/>
          <a:cxnLst/>
          <a:rect l="0" t="0" r="0" b="0"/>
          <a:pathLst>
            <a:path>
              <a:moveTo>
                <a:pt x="133792" y="0"/>
              </a:moveTo>
              <a:lnTo>
                <a:pt x="133792" y="537113"/>
              </a:lnTo>
              <a:lnTo>
                <a:pt x="45720" y="537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936103"/>
          <a:ext cx="3684653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3684653" y="1746074"/>
              </a:lnTo>
              <a:lnTo>
                <a:pt x="3684653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6886088" y="3332155"/>
          <a:ext cx="134675" cy="425977"/>
        </a:xfrm>
        <a:custGeom>
          <a:avLst/>
          <a:gdLst/>
          <a:ahLst/>
          <a:cxnLst/>
          <a:rect l="0" t="0" r="0" b="0"/>
          <a:pathLst>
            <a:path>
              <a:moveTo>
                <a:pt x="134675" y="0"/>
              </a:moveTo>
              <a:lnTo>
                <a:pt x="134675" y="425977"/>
              </a:lnTo>
              <a:lnTo>
                <a:pt x="0" y="42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6889974" y="3332155"/>
          <a:ext cx="130789" cy="1538890"/>
        </a:xfrm>
        <a:custGeom>
          <a:avLst/>
          <a:gdLst/>
          <a:ahLst/>
          <a:cxnLst/>
          <a:rect l="0" t="0" r="0" b="0"/>
          <a:pathLst>
            <a:path>
              <a:moveTo>
                <a:pt x="130789" y="0"/>
              </a:moveTo>
              <a:lnTo>
                <a:pt x="130789" y="1538890"/>
              </a:lnTo>
              <a:lnTo>
                <a:pt x="0" y="153889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936103"/>
          <a:ext cx="2056478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2056478" y="1746074"/>
              </a:lnTo>
              <a:lnTo>
                <a:pt x="2056478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936103"/>
          <a:ext cx="562159" cy="18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074"/>
              </a:lnTo>
              <a:lnTo>
                <a:pt x="562159" y="1746074"/>
              </a:lnTo>
              <a:lnTo>
                <a:pt x="562159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77961" y="936103"/>
          <a:ext cx="950530" cy="1856050"/>
        </a:xfrm>
        <a:custGeom>
          <a:avLst/>
          <a:gdLst/>
          <a:ahLst/>
          <a:cxnLst/>
          <a:rect l="0" t="0" r="0" b="0"/>
          <a:pathLst>
            <a:path>
              <a:moveTo>
                <a:pt x="950530" y="0"/>
              </a:moveTo>
              <a:lnTo>
                <a:pt x="950530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377729" y="3332155"/>
          <a:ext cx="120277" cy="1432125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1432125"/>
              </a:lnTo>
              <a:lnTo>
                <a:pt x="0" y="1432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377729" y="3332155"/>
          <a:ext cx="120277" cy="569318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569318"/>
              </a:lnTo>
              <a:lnTo>
                <a:pt x="0" y="569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000719" y="936103"/>
          <a:ext cx="2427772" cy="1856050"/>
        </a:xfrm>
        <a:custGeom>
          <a:avLst/>
          <a:gdLst/>
          <a:ahLst/>
          <a:cxnLst/>
          <a:rect l="0" t="0" r="0" b="0"/>
          <a:pathLst>
            <a:path>
              <a:moveTo>
                <a:pt x="2427772" y="0"/>
              </a:moveTo>
              <a:lnTo>
                <a:pt x="2427772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45970" y="936103"/>
          <a:ext cx="3782521" cy="1856050"/>
        </a:xfrm>
        <a:custGeom>
          <a:avLst/>
          <a:gdLst/>
          <a:ahLst/>
          <a:cxnLst/>
          <a:rect l="0" t="0" r="0" b="0"/>
          <a:pathLst>
            <a:path>
              <a:moveTo>
                <a:pt x="3782521" y="0"/>
              </a:moveTo>
              <a:lnTo>
                <a:pt x="3782521" y="1746074"/>
              </a:lnTo>
              <a:lnTo>
                <a:pt x="0" y="1746074"/>
              </a:lnTo>
              <a:lnTo>
                <a:pt x="0" y="1856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43575" y="148168"/>
          <a:ext cx="1969833" cy="787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3443575" y="148168"/>
        <a:ext cx="1969833" cy="787934"/>
      </dsp:txXfrm>
    </dsp:sp>
    <dsp:sp modelId="{C75F0CD5-6A2C-4EE2-8445-B7828AAD1B5C}">
      <dsp:nvSpPr>
        <dsp:cNvPr id="0" name=""/>
        <dsp:cNvSpPr/>
      </dsp:nvSpPr>
      <dsp:spPr>
        <a:xfrm>
          <a:off x="72431" y="2792153"/>
          <a:ext cx="114707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431" y="2792153"/>
        <a:ext cx="1147078" cy="540001"/>
      </dsp:txXfrm>
    </dsp:sp>
    <dsp:sp modelId="{032BAB47-5D8D-4928-87C6-EDC51EB0EBBC}">
      <dsp:nvSpPr>
        <dsp:cNvPr id="0" name=""/>
        <dsp:cNvSpPr/>
      </dsp:nvSpPr>
      <dsp:spPr>
        <a:xfrm>
          <a:off x="1379110" y="2792153"/>
          <a:ext cx="124321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Saneamiento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79110" y="2792153"/>
        <a:ext cx="1243218" cy="540001"/>
      </dsp:txXfrm>
    </dsp:sp>
    <dsp:sp modelId="{E333131B-15CF-40C0-9E90-1D5CB3286B19}">
      <dsp:nvSpPr>
        <dsp:cNvPr id="0" name=""/>
        <dsp:cNvSpPr/>
      </dsp:nvSpPr>
      <dsp:spPr>
        <a:xfrm>
          <a:off x="1230651" y="3489598"/>
          <a:ext cx="1147078" cy="82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1230651" y="3489598"/>
        <a:ext cx="1147078" cy="823749"/>
      </dsp:txXfrm>
    </dsp:sp>
    <dsp:sp modelId="{9B2529B9-D4A3-4B12-A508-06CAF74F87A3}">
      <dsp:nvSpPr>
        <dsp:cNvPr id="0" name=""/>
        <dsp:cNvSpPr/>
      </dsp:nvSpPr>
      <dsp:spPr>
        <a:xfrm>
          <a:off x="1230651" y="4502433"/>
          <a:ext cx="1147078" cy="523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Fumigador(a)</a:t>
          </a:r>
        </a:p>
      </dsp:txBody>
      <dsp:txXfrm>
        <a:off x="1230651" y="4502433"/>
        <a:ext cx="1147078" cy="523694"/>
      </dsp:txXfrm>
    </dsp:sp>
    <dsp:sp modelId="{9D9960D1-5F01-4D26-87B2-AD715FCF54C0}">
      <dsp:nvSpPr>
        <dsp:cNvPr id="0" name=""/>
        <dsp:cNvSpPr/>
      </dsp:nvSpPr>
      <dsp:spPr>
        <a:xfrm>
          <a:off x="2808093" y="2792153"/>
          <a:ext cx="1339735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Enfermeras(os)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8093" y="2792153"/>
        <a:ext cx="1339735" cy="972002"/>
      </dsp:txXfrm>
    </dsp:sp>
    <dsp:sp modelId="{C3073F2C-C0A1-4D4E-8B81-A2EFE4C4C3F4}">
      <dsp:nvSpPr>
        <dsp:cNvPr id="0" name=""/>
        <dsp:cNvSpPr/>
      </dsp:nvSpPr>
      <dsp:spPr>
        <a:xfrm>
          <a:off x="4320783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4320783" y="2792153"/>
        <a:ext cx="1339735" cy="540001"/>
      </dsp:txXfrm>
    </dsp:sp>
    <dsp:sp modelId="{673E2BAB-A261-407F-BCEF-69321DEFB9E6}">
      <dsp:nvSpPr>
        <dsp:cNvPr id="0" name=""/>
        <dsp:cNvSpPr/>
      </dsp:nvSpPr>
      <dsp:spPr>
        <a:xfrm>
          <a:off x="5815228" y="2792153"/>
          <a:ext cx="133948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5815228" y="2792153"/>
        <a:ext cx="1339483" cy="540001"/>
      </dsp:txXfrm>
    </dsp:sp>
    <dsp:sp modelId="{366EA5E8-A373-49D0-BEEF-42CF84EFA6A4}">
      <dsp:nvSpPr>
        <dsp:cNvPr id="0" name=""/>
        <dsp:cNvSpPr/>
      </dsp:nvSpPr>
      <dsp:spPr>
        <a:xfrm>
          <a:off x="5594879" y="4177245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4879" y="4177245"/>
        <a:ext cx="1295095" cy="1387600"/>
      </dsp:txXfrm>
    </dsp:sp>
    <dsp:sp modelId="{CE5124BC-6E80-4FCE-8820-555BC8F2AA4F}">
      <dsp:nvSpPr>
        <dsp:cNvPr id="0" name=""/>
        <dsp:cNvSpPr/>
      </dsp:nvSpPr>
      <dsp:spPr>
        <a:xfrm>
          <a:off x="5590993" y="3480612"/>
          <a:ext cx="1295095" cy="555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0993" y="3480612"/>
        <a:ext cx="1295095" cy="555042"/>
      </dsp:txXfrm>
    </dsp:sp>
    <dsp:sp modelId="{35668D7B-64FF-4E93-BD22-858CDEA4814B}">
      <dsp:nvSpPr>
        <dsp:cNvPr id="0" name=""/>
        <dsp:cNvSpPr/>
      </dsp:nvSpPr>
      <dsp:spPr>
        <a:xfrm>
          <a:off x="7443278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43278" y="2792153"/>
        <a:ext cx="1339735" cy="540001"/>
      </dsp:txXfrm>
    </dsp:sp>
    <dsp:sp modelId="{8F41B090-6C9F-4D09-89A2-1A56E32D9177}">
      <dsp:nvSpPr>
        <dsp:cNvPr id="0" name=""/>
        <dsp:cNvSpPr/>
      </dsp:nvSpPr>
      <dsp:spPr>
        <a:xfrm>
          <a:off x="7265871" y="3473270"/>
          <a:ext cx="1295095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5871" y="3473270"/>
        <a:ext cx="1295095" cy="791998"/>
      </dsp:txXfrm>
    </dsp:sp>
    <dsp:sp modelId="{D345EA03-5577-43C4-88D1-DFACB15E9CA7}">
      <dsp:nvSpPr>
        <dsp:cNvPr id="0" name=""/>
        <dsp:cNvSpPr/>
      </dsp:nvSpPr>
      <dsp:spPr>
        <a:xfrm>
          <a:off x="7269296" y="4392489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Dental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7269296" y="4392489"/>
        <a:ext cx="1295095" cy="1387600"/>
      </dsp:txXfrm>
    </dsp:sp>
    <dsp:sp modelId="{6BCD3ED6-4B78-4F85-A909-190CC4A54B10}">
      <dsp:nvSpPr>
        <dsp:cNvPr id="0" name=""/>
        <dsp:cNvSpPr/>
      </dsp:nvSpPr>
      <dsp:spPr>
        <a:xfrm>
          <a:off x="2579118" y="1182113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579118" y="1182113"/>
        <a:ext cx="1656004" cy="579640"/>
      </dsp:txXfrm>
    </dsp:sp>
    <dsp:sp modelId="{BA94924F-E12D-42F1-B3F0-19849563DFE2}">
      <dsp:nvSpPr>
        <dsp:cNvPr id="0" name=""/>
        <dsp:cNvSpPr/>
      </dsp:nvSpPr>
      <dsp:spPr>
        <a:xfrm>
          <a:off x="4621860" y="1182113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Brigadas Médicas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621860" y="1182113"/>
        <a:ext cx="1656004" cy="579640"/>
      </dsp:txXfrm>
    </dsp:sp>
    <dsp:sp modelId="{104F34FA-359A-42D4-BAD3-F86091F3DAC2}">
      <dsp:nvSpPr>
        <dsp:cNvPr id="0" name=""/>
        <dsp:cNvSpPr/>
      </dsp:nvSpPr>
      <dsp:spPr>
        <a:xfrm>
          <a:off x="2579118" y="1868634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579118" y="1868634"/>
        <a:ext cx="1656004" cy="579640"/>
      </dsp:txXfrm>
    </dsp:sp>
    <dsp:sp modelId="{11BCB754-559D-45F8-B339-0E04607D0D59}">
      <dsp:nvSpPr>
        <dsp:cNvPr id="0" name=""/>
        <dsp:cNvSpPr/>
      </dsp:nvSpPr>
      <dsp:spPr>
        <a:xfrm>
          <a:off x="4621860" y="1868634"/>
          <a:ext cx="1656004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868634"/>
        <a:ext cx="1656004" cy="579640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170785"/>
          <a:ext cx="183126" cy="1211220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211220"/>
              </a:lnTo>
              <a:lnTo>
                <a:pt x="0" y="1211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170785"/>
          <a:ext cx="221355" cy="91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903"/>
              </a:lnTo>
              <a:lnTo>
                <a:pt x="221355" y="91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170785"/>
          <a:ext cx="183126" cy="6149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14919"/>
              </a:lnTo>
              <a:lnTo>
                <a:pt x="0" y="614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170785"/>
          <a:ext cx="729488" cy="205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64"/>
              </a:lnTo>
              <a:lnTo>
                <a:pt x="729488" y="1960664"/>
              </a:lnTo>
              <a:lnTo>
                <a:pt x="729488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170785"/>
          <a:ext cx="366431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3664313" y="1962553"/>
              </a:lnTo>
              <a:lnTo>
                <a:pt x="366431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170785"/>
          <a:ext cx="710666" cy="2057023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170785"/>
          <a:ext cx="2150831" cy="2057023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170785"/>
          <a:ext cx="216965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2169653" y="1962553"/>
              </a:lnTo>
              <a:lnTo>
                <a:pt x="216965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170785"/>
          <a:ext cx="3662991" cy="2055134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1960664"/>
              </a:lnTo>
              <a:lnTo>
                <a:pt x="0" y="1960664"/>
              </a:lnTo>
              <a:lnTo>
                <a:pt x="0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162787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162787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22591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72013" y="3225919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227808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</a:t>
          </a:r>
        </a:p>
      </dsp:txBody>
      <dsp:txXfrm>
        <a:off x="5904657" y="3227808"/>
        <a:ext cx="1304299" cy="612000"/>
      </dsp:txXfrm>
    </dsp:sp>
    <dsp:sp modelId="{070507A6-E0AF-48EF-93FF-8657D0B5415B}">
      <dsp:nvSpPr>
        <dsp:cNvPr id="0" name=""/>
        <dsp:cNvSpPr/>
      </dsp:nvSpPr>
      <dsp:spPr>
        <a:xfrm>
          <a:off x="1584172" y="3227808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Familiar</a:t>
          </a:r>
        </a:p>
      </dsp:txBody>
      <dsp:txXfrm>
        <a:off x="1584172" y="3227808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227808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24337" y="3227808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227808"/>
          <a:ext cx="1304299" cy="219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</dsp:txBody>
      <dsp:txXfrm>
        <a:off x="7399317" y="3227808"/>
        <a:ext cx="1304299" cy="2196001"/>
      </dsp:txXfrm>
    </dsp:sp>
    <dsp:sp modelId="{C5EFC27F-1E30-412E-AFC1-8446AD0CF35C}">
      <dsp:nvSpPr>
        <dsp:cNvPr id="0" name=""/>
        <dsp:cNvSpPr/>
      </dsp:nvSpPr>
      <dsp:spPr>
        <a:xfrm>
          <a:off x="4464493" y="322591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</a:p>
      </dsp:txBody>
      <dsp:txXfrm>
        <a:off x="4464493" y="3225919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3024337" y="1551704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1551704"/>
        <a:ext cx="1179689" cy="468001"/>
      </dsp:txXfrm>
    </dsp:sp>
    <dsp:sp modelId="{76E05969-6592-4B29-B960-8EC73AF2A182}">
      <dsp:nvSpPr>
        <dsp:cNvPr id="0" name=""/>
        <dsp:cNvSpPr/>
      </dsp:nvSpPr>
      <dsp:spPr>
        <a:xfrm>
          <a:off x="4608509" y="1550687"/>
          <a:ext cx="1416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Centro de Salud</a:t>
          </a:r>
        </a:p>
      </dsp:txBody>
      <dsp:txXfrm>
        <a:off x="4608509" y="1550687"/>
        <a:ext cx="1416997" cy="1080002"/>
      </dsp:txXfrm>
    </dsp:sp>
    <dsp:sp modelId="{62C1D5C0-736B-417D-9A26-C3059CEAF551}">
      <dsp:nvSpPr>
        <dsp:cNvPr id="0" name=""/>
        <dsp:cNvSpPr/>
      </dsp:nvSpPr>
      <dsp:spPr>
        <a:xfrm>
          <a:off x="3024337" y="2148004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2148004"/>
        <a:ext cx="1179689" cy="46800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528253" y="1458045"/>
          <a:ext cx="360178" cy="744514"/>
        </a:xfrm>
        <a:custGeom>
          <a:avLst/>
          <a:gdLst/>
          <a:ahLst/>
          <a:cxnLst/>
          <a:rect l="0" t="0" r="0" b="0"/>
          <a:pathLst>
            <a:path>
              <a:moveTo>
                <a:pt x="360178" y="0"/>
              </a:moveTo>
              <a:lnTo>
                <a:pt x="360178" y="744514"/>
              </a:lnTo>
              <a:lnTo>
                <a:pt x="0" y="7445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458045"/>
          <a:ext cx="3036355" cy="164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20"/>
              </a:lnTo>
              <a:lnTo>
                <a:pt x="3036355" y="1480020"/>
              </a:lnTo>
              <a:lnTo>
                <a:pt x="3036355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4855100" y="4000042"/>
          <a:ext cx="91440" cy="308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7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458045"/>
          <a:ext cx="1012388" cy="164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20"/>
              </a:lnTo>
              <a:lnTo>
                <a:pt x="1012388" y="1480020"/>
              </a:lnTo>
              <a:lnTo>
                <a:pt x="1012388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2876853" y="1458045"/>
          <a:ext cx="1011578" cy="1641998"/>
        </a:xfrm>
        <a:custGeom>
          <a:avLst/>
          <a:gdLst/>
          <a:ahLst/>
          <a:cxnLst/>
          <a:rect l="0" t="0" r="0" b="0"/>
          <a:pathLst>
            <a:path>
              <a:moveTo>
                <a:pt x="1011578" y="0"/>
              </a:moveTo>
              <a:lnTo>
                <a:pt x="1011578" y="1480020"/>
              </a:lnTo>
              <a:lnTo>
                <a:pt x="0" y="1480020"/>
              </a:lnTo>
              <a:lnTo>
                <a:pt x="0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52076" y="1458045"/>
          <a:ext cx="3036355" cy="1641998"/>
        </a:xfrm>
        <a:custGeom>
          <a:avLst/>
          <a:gdLst/>
          <a:ahLst/>
          <a:cxnLst/>
          <a:rect l="0" t="0" r="0" b="0"/>
          <a:pathLst>
            <a:path>
              <a:moveTo>
                <a:pt x="3036355" y="0"/>
              </a:moveTo>
              <a:lnTo>
                <a:pt x="3036355" y="1480020"/>
              </a:lnTo>
              <a:lnTo>
                <a:pt x="0" y="1480020"/>
              </a:lnTo>
              <a:lnTo>
                <a:pt x="0" y="1641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736433" y="198045"/>
          <a:ext cx="2303996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Canina y Felina</a:t>
          </a:r>
        </a:p>
      </dsp:txBody>
      <dsp:txXfrm>
        <a:off x="2736433" y="198045"/>
        <a:ext cx="2303996" cy="1259999"/>
      </dsp:txXfrm>
    </dsp:sp>
    <dsp:sp modelId="{35BB5E74-0F2B-40C4-8FE2-43D641402863}">
      <dsp:nvSpPr>
        <dsp:cNvPr id="0" name=""/>
        <dsp:cNvSpPr/>
      </dsp:nvSpPr>
      <dsp:spPr>
        <a:xfrm>
          <a:off x="1666" y="3100043"/>
          <a:ext cx="1700819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1666" y="3100043"/>
        <a:ext cx="1700819" cy="899998"/>
      </dsp:txXfrm>
    </dsp:sp>
    <dsp:sp modelId="{241B9707-52B5-42B8-A01E-5F40637E76E3}">
      <dsp:nvSpPr>
        <dsp:cNvPr id="0" name=""/>
        <dsp:cNvSpPr/>
      </dsp:nvSpPr>
      <dsp:spPr>
        <a:xfrm>
          <a:off x="2026443" y="3100043"/>
          <a:ext cx="1700819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</a:t>
          </a:r>
        </a:p>
      </dsp:txBody>
      <dsp:txXfrm>
        <a:off x="2026443" y="3100043"/>
        <a:ext cx="1700819" cy="899998"/>
      </dsp:txXfrm>
    </dsp:sp>
    <dsp:sp modelId="{E8875E5F-529F-49F4-8362-65CE89566DEC}">
      <dsp:nvSpPr>
        <dsp:cNvPr id="0" name=""/>
        <dsp:cNvSpPr/>
      </dsp:nvSpPr>
      <dsp:spPr>
        <a:xfrm>
          <a:off x="4051220" y="3100043"/>
          <a:ext cx="1699200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</dsp:txBody>
      <dsp:txXfrm>
        <a:off x="4051220" y="3100043"/>
        <a:ext cx="1699200" cy="899998"/>
      </dsp:txXfrm>
    </dsp:sp>
    <dsp:sp modelId="{62DDBF7A-D7C4-49B5-83B5-4F01CC7CB2F5}">
      <dsp:nvSpPr>
        <dsp:cNvPr id="0" name=""/>
        <dsp:cNvSpPr/>
      </dsp:nvSpPr>
      <dsp:spPr>
        <a:xfrm>
          <a:off x="4051220" y="4308834"/>
          <a:ext cx="1699200" cy="86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051220" y="4308834"/>
        <a:ext cx="1699200" cy="864000"/>
      </dsp:txXfrm>
    </dsp:sp>
    <dsp:sp modelId="{37D9B6F9-B493-4739-9BD1-8D928056C088}">
      <dsp:nvSpPr>
        <dsp:cNvPr id="0" name=""/>
        <dsp:cNvSpPr/>
      </dsp:nvSpPr>
      <dsp:spPr>
        <a:xfrm>
          <a:off x="6074377" y="3100043"/>
          <a:ext cx="1700819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74377" y="3100043"/>
        <a:ext cx="1700819" cy="899998"/>
      </dsp:txXfrm>
    </dsp:sp>
    <dsp:sp modelId="{B0690E9A-9F3C-4050-A999-6DD71938E2EF}">
      <dsp:nvSpPr>
        <dsp:cNvPr id="0" name=""/>
        <dsp:cNvSpPr/>
      </dsp:nvSpPr>
      <dsp:spPr>
        <a:xfrm>
          <a:off x="2304251" y="1860561"/>
          <a:ext cx="1224001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E</a:t>
          </a:r>
        </a:p>
      </dsp:txBody>
      <dsp:txXfrm>
        <a:off x="2304251" y="1860561"/>
        <a:ext cx="1224001" cy="683996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4B065-E4E7-4DB4-A445-C269700475BA}">
      <dsp:nvSpPr>
        <dsp:cNvPr id="0" name=""/>
        <dsp:cNvSpPr/>
      </dsp:nvSpPr>
      <dsp:spPr>
        <a:xfrm>
          <a:off x="4176402" y="1316963"/>
          <a:ext cx="3423386" cy="67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77"/>
              </a:lnTo>
              <a:lnTo>
                <a:pt x="3423386" y="568077"/>
              </a:lnTo>
              <a:lnTo>
                <a:pt x="3423386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4A219-7E2D-4174-AED3-E7D1C2733CEE}">
      <dsp:nvSpPr>
        <dsp:cNvPr id="0" name=""/>
        <dsp:cNvSpPr/>
      </dsp:nvSpPr>
      <dsp:spPr>
        <a:xfrm>
          <a:off x="4176402" y="1316963"/>
          <a:ext cx="1711723" cy="67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77"/>
              </a:lnTo>
              <a:lnTo>
                <a:pt x="1711723" y="568077"/>
              </a:lnTo>
              <a:lnTo>
                <a:pt x="1711723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B0D3B-D677-467C-BA85-530CF7CAD178}">
      <dsp:nvSpPr>
        <dsp:cNvPr id="0" name=""/>
        <dsp:cNvSpPr/>
      </dsp:nvSpPr>
      <dsp:spPr>
        <a:xfrm>
          <a:off x="4176463" y="2906922"/>
          <a:ext cx="3428095" cy="64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44"/>
              </a:lnTo>
              <a:lnTo>
                <a:pt x="3428095" y="541644"/>
              </a:lnTo>
              <a:lnTo>
                <a:pt x="3428095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397CC-7387-4EF8-89D6-3B75365ADB5E}">
      <dsp:nvSpPr>
        <dsp:cNvPr id="0" name=""/>
        <dsp:cNvSpPr/>
      </dsp:nvSpPr>
      <dsp:spPr>
        <a:xfrm>
          <a:off x="4176463" y="2906922"/>
          <a:ext cx="1713270" cy="64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44"/>
              </a:lnTo>
              <a:lnTo>
                <a:pt x="1713270" y="541644"/>
              </a:lnTo>
              <a:lnTo>
                <a:pt x="171327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E8903-EA07-43C8-95C9-BEC1BD595A31}">
      <dsp:nvSpPr>
        <dsp:cNvPr id="0" name=""/>
        <dsp:cNvSpPr/>
      </dsp:nvSpPr>
      <dsp:spPr>
        <a:xfrm>
          <a:off x="4130743" y="2906922"/>
          <a:ext cx="91440" cy="649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746C-8D3C-410A-AD4A-9889B0CA476E}">
      <dsp:nvSpPr>
        <dsp:cNvPr id="0" name=""/>
        <dsp:cNvSpPr/>
      </dsp:nvSpPr>
      <dsp:spPr>
        <a:xfrm>
          <a:off x="2463193" y="2906922"/>
          <a:ext cx="1713270" cy="649912"/>
        </a:xfrm>
        <a:custGeom>
          <a:avLst/>
          <a:gdLst/>
          <a:ahLst/>
          <a:cxnLst/>
          <a:rect l="0" t="0" r="0" b="0"/>
          <a:pathLst>
            <a:path>
              <a:moveTo>
                <a:pt x="1713270" y="0"/>
              </a:moveTo>
              <a:lnTo>
                <a:pt x="1713270" y="541644"/>
              </a:lnTo>
              <a:lnTo>
                <a:pt x="0" y="541644"/>
              </a:lnTo>
              <a:lnTo>
                <a:pt x="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778DB-516B-4FDD-9930-0F7B67BD09C4}">
      <dsp:nvSpPr>
        <dsp:cNvPr id="0" name=""/>
        <dsp:cNvSpPr/>
      </dsp:nvSpPr>
      <dsp:spPr>
        <a:xfrm>
          <a:off x="749922" y="2906922"/>
          <a:ext cx="3426541" cy="649912"/>
        </a:xfrm>
        <a:custGeom>
          <a:avLst/>
          <a:gdLst/>
          <a:ahLst/>
          <a:cxnLst/>
          <a:rect l="0" t="0" r="0" b="0"/>
          <a:pathLst>
            <a:path>
              <a:moveTo>
                <a:pt x="3426541" y="0"/>
              </a:moveTo>
              <a:lnTo>
                <a:pt x="3426541" y="541644"/>
              </a:lnTo>
              <a:lnTo>
                <a:pt x="0" y="541644"/>
              </a:lnTo>
              <a:lnTo>
                <a:pt x="0" y="6499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E11AB-F852-4CDE-A579-AE678EE618FD}">
      <dsp:nvSpPr>
        <dsp:cNvPr id="0" name=""/>
        <dsp:cNvSpPr/>
      </dsp:nvSpPr>
      <dsp:spPr>
        <a:xfrm>
          <a:off x="4130682" y="1316963"/>
          <a:ext cx="91440" cy="676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077"/>
              </a:lnTo>
              <a:lnTo>
                <a:pt x="45781" y="568077"/>
              </a:lnTo>
              <a:lnTo>
                <a:pt x="45781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A2352-7C72-4774-9C2B-FEA0A5AAE700}">
      <dsp:nvSpPr>
        <dsp:cNvPr id="0" name=""/>
        <dsp:cNvSpPr/>
      </dsp:nvSpPr>
      <dsp:spPr>
        <a:xfrm>
          <a:off x="2464801" y="1316963"/>
          <a:ext cx="1711600" cy="676344"/>
        </a:xfrm>
        <a:custGeom>
          <a:avLst/>
          <a:gdLst/>
          <a:ahLst/>
          <a:cxnLst/>
          <a:rect l="0" t="0" r="0" b="0"/>
          <a:pathLst>
            <a:path>
              <a:moveTo>
                <a:pt x="1711600" y="0"/>
              </a:moveTo>
              <a:lnTo>
                <a:pt x="1711600" y="568077"/>
              </a:lnTo>
              <a:lnTo>
                <a:pt x="0" y="568077"/>
              </a:lnTo>
              <a:lnTo>
                <a:pt x="0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753139" y="1316963"/>
          <a:ext cx="3423262" cy="676344"/>
        </a:xfrm>
        <a:custGeom>
          <a:avLst/>
          <a:gdLst/>
          <a:ahLst/>
          <a:cxnLst/>
          <a:rect l="0" t="0" r="0" b="0"/>
          <a:pathLst>
            <a:path>
              <a:moveTo>
                <a:pt x="3423262" y="0"/>
              </a:moveTo>
              <a:lnTo>
                <a:pt x="3423262" y="568077"/>
              </a:lnTo>
              <a:lnTo>
                <a:pt x="0" y="568077"/>
              </a:lnTo>
              <a:lnTo>
                <a:pt x="0" y="676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12569" y="179761"/>
          <a:ext cx="2127665" cy="1137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Grupos </a:t>
          </a:r>
          <a:r>
            <a:rPr lang="es-ES" sz="1200" kern="1200" dirty="0" smtClean="0">
              <a:solidFill>
                <a:schemeClr val="tx1"/>
              </a:solidFill>
            </a:rPr>
            <a:t>Prioritarios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12569" y="179761"/>
        <a:ext cx="2127665" cy="1137201"/>
      </dsp:txXfrm>
    </dsp:sp>
    <dsp:sp modelId="{C49571D2-F9E1-4DE2-931F-F8FA277B80FB}">
      <dsp:nvSpPr>
        <dsp:cNvPr id="0" name=""/>
        <dsp:cNvSpPr/>
      </dsp:nvSpPr>
      <dsp:spPr>
        <a:xfrm>
          <a:off x="5575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Abogado(a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75" y="1993307"/>
        <a:ext cx="1495127" cy="913614"/>
      </dsp:txXfrm>
    </dsp:sp>
    <dsp:sp modelId="{2367BD1A-9738-41C3-9FCB-6E16A9810DB4}">
      <dsp:nvSpPr>
        <dsp:cNvPr id="0" name=""/>
        <dsp:cNvSpPr/>
      </dsp:nvSpPr>
      <dsp:spPr>
        <a:xfrm>
          <a:off x="1717237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1717237" y="1993307"/>
        <a:ext cx="1495127" cy="913614"/>
      </dsp:txXfrm>
    </dsp:sp>
    <dsp:sp modelId="{97D0414E-2043-491B-95C5-6428092E080E}">
      <dsp:nvSpPr>
        <dsp:cNvPr id="0" name=""/>
        <dsp:cNvSpPr/>
      </dsp:nvSpPr>
      <dsp:spPr>
        <a:xfrm>
          <a:off x="3428900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28900" y="1993307"/>
        <a:ext cx="1495127" cy="913614"/>
      </dsp:txXfrm>
    </dsp:sp>
    <dsp:sp modelId="{82766838-1E1C-4551-B391-E5701106A789}">
      <dsp:nvSpPr>
        <dsp:cNvPr id="0" name=""/>
        <dsp:cNvSpPr/>
      </dsp:nvSpPr>
      <dsp:spPr>
        <a:xfrm>
          <a:off x="1554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54" y="3556834"/>
        <a:ext cx="1496736" cy="863997"/>
      </dsp:txXfrm>
    </dsp:sp>
    <dsp:sp modelId="{59331A5C-3A56-4073-BA2C-106CED39CD8A}">
      <dsp:nvSpPr>
        <dsp:cNvPr id="0" name=""/>
        <dsp:cNvSpPr/>
      </dsp:nvSpPr>
      <dsp:spPr>
        <a:xfrm>
          <a:off x="1714825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/>
        </a:p>
      </dsp:txBody>
      <dsp:txXfrm>
        <a:off x="1714825" y="3556834"/>
        <a:ext cx="1496736" cy="863997"/>
      </dsp:txXfrm>
    </dsp:sp>
    <dsp:sp modelId="{31B4B66C-9691-4903-83C9-F56F2939E6F1}">
      <dsp:nvSpPr>
        <dsp:cNvPr id="0" name=""/>
        <dsp:cNvSpPr/>
      </dsp:nvSpPr>
      <dsp:spPr>
        <a:xfrm>
          <a:off x="3428095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/>
        </a:p>
      </dsp:txBody>
      <dsp:txXfrm>
        <a:off x="3428095" y="3556834"/>
        <a:ext cx="1496736" cy="863997"/>
      </dsp:txXfrm>
    </dsp:sp>
    <dsp:sp modelId="{76395701-BDA0-4DF4-BFFC-7CA3DB8C7FC4}">
      <dsp:nvSpPr>
        <dsp:cNvPr id="0" name=""/>
        <dsp:cNvSpPr/>
      </dsp:nvSpPr>
      <dsp:spPr>
        <a:xfrm>
          <a:off x="5141366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5141366" y="3556834"/>
        <a:ext cx="1496736" cy="863997"/>
      </dsp:txXfrm>
    </dsp:sp>
    <dsp:sp modelId="{99FD6A0E-6D8E-4F8E-B741-2226BB156506}">
      <dsp:nvSpPr>
        <dsp:cNvPr id="0" name=""/>
        <dsp:cNvSpPr/>
      </dsp:nvSpPr>
      <dsp:spPr>
        <a:xfrm>
          <a:off x="6856191" y="3556834"/>
          <a:ext cx="1496736" cy="86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6856191" y="3556834"/>
        <a:ext cx="1496736" cy="863997"/>
      </dsp:txXfrm>
    </dsp:sp>
    <dsp:sp modelId="{BB8B5B26-6C63-40BA-B81C-DEADBBF19EE0}">
      <dsp:nvSpPr>
        <dsp:cNvPr id="0" name=""/>
        <dsp:cNvSpPr/>
      </dsp:nvSpPr>
      <dsp:spPr>
        <a:xfrm>
          <a:off x="5140562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5140562" y="1993307"/>
        <a:ext cx="1495127" cy="913614"/>
      </dsp:txXfrm>
    </dsp:sp>
    <dsp:sp modelId="{F312E8AC-2FC4-41AB-8C5B-2C0682CCB489}">
      <dsp:nvSpPr>
        <dsp:cNvPr id="0" name=""/>
        <dsp:cNvSpPr/>
      </dsp:nvSpPr>
      <dsp:spPr>
        <a:xfrm>
          <a:off x="6852224" y="1993307"/>
          <a:ext cx="1495127" cy="91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Género</a:t>
          </a:r>
        </a:p>
      </dsp:txBody>
      <dsp:txXfrm>
        <a:off x="6852224" y="1993307"/>
        <a:ext cx="1495127" cy="913614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2124065" y="1466411"/>
          <a:ext cx="1210197" cy="973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444"/>
              </a:lnTo>
              <a:lnTo>
                <a:pt x="1210197" y="675444"/>
              </a:lnTo>
              <a:lnTo>
                <a:pt x="1210197" y="973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14209" y="1466411"/>
          <a:ext cx="1209856" cy="973309"/>
        </a:xfrm>
        <a:custGeom>
          <a:avLst/>
          <a:gdLst/>
          <a:ahLst/>
          <a:cxnLst/>
          <a:rect l="0" t="0" r="0" b="0"/>
          <a:pathLst>
            <a:path>
              <a:moveTo>
                <a:pt x="1209856" y="0"/>
              </a:moveTo>
              <a:lnTo>
                <a:pt x="1209856" y="675444"/>
              </a:lnTo>
              <a:lnTo>
                <a:pt x="0" y="675444"/>
              </a:lnTo>
              <a:lnTo>
                <a:pt x="0" y="973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936066" y="200187"/>
          <a:ext cx="2375998" cy="1266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Religiosos</a:t>
          </a:r>
        </a:p>
      </dsp:txBody>
      <dsp:txXfrm>
        <a:off x="936066" y="200187"/>
        <a:ext cx="2375998" cy="1266224"/>
      </dsp:txXfrm>
    </dsp:sp>
    <dsp:sp modelId="{27DEE30A-3B78-4D33-BB4B-BC175B51B204}">
      <dsp:nvSpPr>
        <dsp:cNvPr id="0" name=""/>
        <dsp:cNvSpPr/>
      </dsp:nvSpPr>
      <dsp:spPr>
        <a:xfrm>
          <a:off x="2047" y="2439720"/>
          <a:ext cx="1824323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Religiosos</a:t>
          </a:r>
        </a:p>
      </dsp:txBody>
      <dsp:txXfrm>
        <a:off x="2047" y="2439720"/>
        <a:ext cx="1824323" cy="1044002"/>
      </dsp:txXfrm>
    </dsp:sp>
    <dsp:sp modelId="{E800DF65-DDE3-4554-8FDF-D41E559B79B0}">
      <dsp:nvSpPr>
        <dsp:cNvPr id="0" name=""/>
        <dsp:cNvSpPr/>
      </dsp:nvSpPr>
      <dsp:spPr>
        <a:xfrm>
          <a:off x="2422100" y="2439720"/>
          <a:ext cx="1824323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2422100" y="2439720"/>
        <a:ext cx="1824323" cy="1044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304922" y="2824416"/>
          <a:ext cx="1080944" cy="482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65"/>
              </a:lnTo>
              <a:lnTo>
                <a:pt x="1080944" y="294865"/>
              </a:lnTo>
              <a:lnTo>
                <a:pt x="1080944" y="482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23977" y="2824416"/>
          <a:ext cx="1080944" cy="482467"/>
        </a:xfrm>
        <a:custGeom>
          <a:avLst/>
          <a:gdLst/>
          <a:ahLst/>
          <a:cxnLst/>
          <a:rect l="0" t="0" r="0" b="0"/>
          <a:pathLst>
            <a:path>
              <a:moveTo>
                <a:pt x="1080944" y="0"/>
              </a:moveTo>
              <a:lnTo>
                <a:pt x="1080944" y="294865"/>
              </a:lnTo>
              <a:lnTo>
                <a:pt x="0" y="294865"/>
              </a:lnTo>
              <a:lnTo>
                <a:pt x="0" y="482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0459" y="1332016"/>
          <a:ext cx="2164462" cy="623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281"/>
              </a:lnTo>
              <a:lnTo>
                <a:pt x="2164462" y="436281"/>
              </a:lnTo>
              <a:lnTo>
                <a:pt x="2164462" y="623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1975997" y="2824416"/>
          <a:ext cx="187601" cy="931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809"/>
              </a:lnTo>
              <a:lnTo>
                <a:pt x="187601" y="931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788395" y="2824416"/>
          <a:ext cx="187601" cy="931809"/>
        </a:xfrm>
        <a:custGeom>
          <a:avLst/>
          <a:gdLst/>
          <a:ahLst/>
          <a:cxnLst/>
          <a:rect l="0" t="0" r="0" b="0"/>
          <a:pathLst>
            <a:path>
              <a:moveTo>
                <a:pt x="187601" y="0"/>
              </a:moveTo>
              <a:lnTo>
                <a:pt x="187601" y="931809"/>
              </a:lnTo>
              <a:lnTo>
                <a:pt x="0" y="931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930277" y="2824416"/>
          <a:ext cx="91440" cy="158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52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975997" y="1332016"/>
          <a:ext cx="2164462" cy="623883"/>
        </a:xfrm>
        <a:custGeom>
          <a:avLst/>
          <a:gdLst/>
          <a:ahLst/>
          <a:cxnLst/>
          <a:rect l="0" t="0" r="0" b="0"/>
          <a:pathLst>
            <a:path>
              <a:moveTo>
                <a:pt x="2164462" y="0"/>
              </a:moveTo>
              <a:lnTo>
                <a:pt x="2164462" y="436281"/>
              </a:lnTo>
              <a:lnTo>
                <a:pt x="0" y="436281"/>
              </a:lnTo>
              <a:lnTo>
                <a:pt x="0" y="623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06459" y="144013"/>
          <a:ext cx="2268000" cy="1188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3006459" y="144013"/>
        <a:ext cx="2268000" cy="1188002"/>
      </dsp:txXfrm>
    </dsp:sp>
    <dsp:sp modelId="{7B658CFB-8011-47EE-A5F8-BFDDDA227166}">
      <dsp:nvSpPr>
        <dsp:cNvPr id="0" name=""/>
        <dsp:cNvSpPr/>
      </dsp:nvSpPr>
      <dsp:spPr>
        <a:xfrm>
          <a:off x="1045626" y="1955900"/>
          <a:ext cx="1860743" cy="8685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45626" y="1955900"/>
        <a:ext cx="1860743" cy="868516"/>
      </dsp:txXfrm>
    </dsp:sp>
    <dsp:sp modelId="{8A0E1643-1DC6-47DC-B9AC-5A5EB10D169C}">
      <dsp:nvSpPr>
        <dsp:cNvPr id="0" name=""/>
        <dsp:cNvSpPr/>
      </dsp:nvSpPr>
      <dsp:spPr>
        <a:xfrm>
          <a:off x="1028393" y="4409671"/>
          <a:ext cx="1895208" cy="10337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28393" y="4409671"/>
        <a:ext cx="1895208" cy="1033749"/>
      </dsp:txXfrm>
    </dsp:sp>
    <dsp:sp modelId="{A0CA9721-D78D-45CD-8172-E6AD6A02A107}">
      <dsp:nvSpPr>
        <dsp:cNvPr id="0" name=""/>
        <dsp:cNvSpPr/>
      </dsp:nvSpPr>
      <dsp:spPr>
        <a:xfrm>
          <a:off x="1710" y="3309555"/>
          <a:ext cx="1786685" cy="893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Encargado(a)</a:t>
          </a:r>
        </a:p>
      </dsp:txBody>
      <dsp:txXfrm>
        <a:off x="1710" y="3309555"/>
        <a:ext cx="1786685" cy="893342"/>
      </dsp:txXfrm>
    </dsp:sp>
    <dsp:sp modelId="{E18C5C84-E650-4296-80FB-B4A660C47D18}">
      <dsp:nvSpPr>
        <dsp:cNvPr id="0" name=""/>
        <dsp:cNvSpPr/>
      </dsp:nvSpPr>
      <dsp:spPr>
        <a:xfrm>
          <a:off x="2163599" y="3309555"/>
          <a:ext cx="1791830" cy="893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Maestra(o)</a:t>
          </a:r>
        </a:p>
      </dsp:txBody>
      <dsp:txXfrm>
        <a:off x="2163599" y="3309555"/>
        <a:ext cx="1791830" cy="893342"/>
      </dsp:txXfrm>
    </dsp:sp>
    <dsp:sp modelId="{7143B0EB-96B0-45D8-96D8-881F24DD0577}">
      <dsp:nvSpPr>
        <dsp:cNvPr id="0" name=""/>
        <dsp:cNvSpPr/>
      </dsp:nvSpPr>
      <dsp:spPr>
        <a:xfrm>
          <a:off x="5374550" y="1955900"/>
          <a:ext cx="1860743" cy="868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374550" y="1955900"/>
        <a:ext cx="1860743" cy="868516"/>
      </dsp:txXfrm>
    </dsp:sp>
    <dsp:sp modelId="{B136A9E3-EA26-49DA-99C0-2F250FEAEB60}">
      <dsp:nvSpPr>
        <dsp:cNvPr id="0" name=""/>
        <dsp:cNvSpPr/>
      </dsp:nvSpPr>
      <dsp:spPr>
        <a:xfrm>
          <a:off x="4330634" y="3306884"/>
          <a:ext cx="1786685" cy="89246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</dsp:txBody>
      <dsp:txXfrm>
        <a:off x="4330634" y="3306884"/>
        <a:ext cx="1786685" cy="892467"/>
      </dsp:txXfrm>
    </dsp:sp>
    <dsp:sp modelId="{74ACC1DE-8831-4FA8-830B-53FE41B71B2B}">
      <dsp:nvSpPr>
        <dsp:cNvPr id="0" name=""/>
        <dsp:cNvSpPr/>
      </dsp:nvSpPr>
      <dsp:spPr>
        <a:xfrm>
          <a:off x="6492524" y="3306884"/>
          <a:ext cx="1786685" cy="89246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</dsp:txBody>
      <dsp:txXfrm>
        <a:off x="6492524" y="3306884"/>
        <a:ext cx="1786685" cy="89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97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31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75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25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33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72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177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54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99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8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80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97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73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 descr="portada-03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b="76250"/>
          <a:stretch/>
        </p:blipFill>
        <p:spPr>
          <a:xfrm>
            <a:off x="2699792" y="0"/>
            <a:ext cx="6444208" cy="1628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2D46-902F-4845-992D-7B415D0CB20C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636912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5666794"/>
              </p:ext>
            </p:extLst>
          </p:nvPr>
        </p:nvGraphicFramePr>
        <p:xfrm>
          <a:off x="1043608" y="198884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0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91542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4183377"/>
              </p:ext>
            </p:extLst>
          </p:nvPr>
        </p:nvGraphicFramePr>
        <p:xfrm>
          <a:off x="2483768" y="1772816"/>
          <a:ext cx="4248472" cy="375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1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9293507"/>
              </p:ext>
            </p:extLst>
          </p:nvPr>
        </p:nvGraphicFramePr>
        <p:xfrm>
          <a:off x="1403648" y="1628800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64096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9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5018104"/>
              </p:ext>
            </p:extLst>
          </p:nvPr>
        </p:nvGraphicFramePr>
        <p:xfrm>
          <a:off x="1187624" y="1628800"/>
          <a:ext cx="67839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95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3076978"/>
              </p:ext>
            </p:extLst>
          </p:nvPr>
        </p:nvGraphicFramePr>
        <p:xfrm>
          <a:off x="467544" y="1179309"/>
          <a:ext cx="8280920" cy="549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115212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Talleres de Oficio y Control de </a:t>
            </a:r>
            <a:b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1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7940083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33854" cy="792088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0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142636" y="119534"/>
            <a:ext cx="730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79133068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6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0507627"/>
              </p:ext>
            </p:extLst>
          </p:nvPr>
        </p:nvGraphicFramePr>
        <p:xfrm>
          <a:off x="2195736" y="1844824"/>
          <a:ext cx="48605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1165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5287020"/>
              </p:ext>
            </p:extLst>
          </p:nvPr>
        </p:nvGraphicFramePr>
        <p:xfrm>
          <a:off x="2339752" y="2101304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Proyectos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16893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54335917"/>
              </p:ext>
            </p:extLst>
          </p:nvPr>
        </p:nvGraphicFramePr>
        <p:xfrm>
          <a:off x="1674781" y="2011455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General Operativa</a:t>
            </a:r>
          </a:p>
        </p:txBody>
      </p:sp>
    </p:spTree>
    <p:extLst>
      <p:ext uri="{BB962C8B-B14F-4D97-AF65-F5344CB8AC3E}">
        <p14:creationId xmlns:p14="http://schemas.microsoft.com/office/powerpoint/2010/main" val="29309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824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200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2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329734"/>
              </p:ext>
            </p:extLst>
          </p:nvPr>
        </p:nvGraphicFramePr>
        <p:xfrm>
          <a:off x="323528" y="1556792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Centro</a:t>
            </a:r>
          </a:p>
        </p:txBody>
      </p:sp>
    </p:spTree>
    <p:extLst>
      <p:ext uri="{BB962C8B-B14F-4D97-AF65-F5344CB8AC3E}">
        <p14:creationId xmlns:p14="http://schemas.microsoft.com/office/powerpoint/2010/main" val="671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37192255"/>
              </p:ext>
            </p:extLst>
          </p:nvPr>
        </p:nvGraphicFramePr>
        <p:xfrm>
          <a:off x="1763688" y="1196752"/>
          <a:ext cx="564324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Norte</a:t>
            </a:r>
          </a:p>
        </p:txBody>
      </p:sp>
    </p:spTree>
    <p:extLst>
      <p:ext uri="{BB962C8B-B14F-4D97-AF65-F5344CB8AC3E}">
        <p14:creationId xmlns:p14="http://schemas.microsoft.com/office/powerpoint/2010/main" val="8649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9619080"/>
              </p:ext>
            </p:extLst>
          </p:nvPr>
        </p:nvGraphicFramePr>
        <p:xfrm>
          <a:off x="1403648" y="1772816"/>
          <a:ext cx="63367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Poniente</a:t>
            </a:r>
          </a:p>
        </p:txBody>
      </p:sp>
    </p:spTree>
    <p:extLst>
      <p:ext uri="{BB962C8B-B14F-4D97-AF65-F5344CB8AC3E}">
        <p14:creationId xmlns:p14="http://schemas.microsoft.com/office/powerpoint/2010/main" val="33611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5511634"/>
              </p:ext>
            </p:extLst>
          </p:nvPr>
        </p:nvGraphicFramePr>
        <p:xfrm>
          <a:off x="1582642" y="1536446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Operativa Zona Sur</a:t>
            </a:r>
          </a:p>
        </p:txBody>
      </p:sp>
    </p:spTree>
    <p:extLst>
      <p:ext uri="{BB962C8B-B14F-4D97-AF65-F5344CB8AC3E}">
        <p14:creationId xmlns:p14="http://schemas.microsoft.com/office/powerpoint/2010/main" val="39178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16944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636" y="119534"/>
            <a:ext cx="73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</a:t>
            </a:r>
            <a:b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Ciudadana</a:t>
            </a:r>
          </a:p>
          <a:p>
            <a:r>
              <a:rPr lang="es-ES" sz="2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Mesas Directivas</a:t>
            </a:r>
          </a:p>
        </p:txBody>
      </p:sp>
    </p:spTree>
    <p:extLst>
      <p:ext uri="{BB962C8B-B14F-4D97-AF65-F5344CB8AC3E}">
        <p14:creationId xmlns:p14="http://schemas.microsoft.com/office/powerpoint/2010/main" val="8824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2664591"/>
              </p:ext>
            </p:extLst>
          </p:nvPr>
        </p:nvGraphicFramePr>
        <p:xfrm>
          <a:off x="2123728" y="836712"/>
          <a:ext cx="4896544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0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8634024"/>
              </p:ext>
            </p:extLst>
          </p:nvPr>
        </p:nvGraphicFramePr>
        <p:xfrm>
          <a:off x="1043608" y="1512168"/>
          <a:ext cx="709228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6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5260136"/>
              </p:ext>
            </p:extLst>
          </p:nvPr>
        </p:nvGraphicFramePr>
        <p:xfrm>
          <a:off x="1691680" y="1196752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4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602471" y="2632961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8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6719030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0624641"/>
              </p:ext>
            </p:extLst>
          </p:nvPr>
        </p:nvGraphicFramePr>
        <p:xfrm>
          <a:off x="586342" y="125163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Museos y Espacios Galerísticos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3571462"/>
              </p:ext>
            </p:extLst>
          </p:nvPr>
        </p:nvGraphicFramePr>
        <p:xfrm>
          <a:off x="1093777" y="1377315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Metropolitano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7659257"/>
              </p:ext>
            </p:extLst>
          </p:nvPr>
        </p:nvGraphicFramePr>
        <p:xfrm>
          <a:off x="320977" y="141277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 de Proyectos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8573944"/>
              </p:ext>
            </p:extLst>
          </p:nvPr>
        </p:nvGraphicFramePr>
        <p:xfrm>
          <a:off x="469816" y="118209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4528944"/>
              </p:ext>
            </p:extLst>
          </p:nvPr>
        </p:nvGraphicFramePr>
        <p:xfrm>
          <a:off x="513627" y="1484784"/>
          <a:ext cx="81628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2955491"/>
              </p:ext>
            </p:extLst>
          </p:nvPr>
        </p:nvGraphicFramePr>
        <p:xfrm>
          <a:off x="1619672" y="1464765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7718191"/>
              </p:ext>
            </p:extLst>
          </p:nvPr>
        </p:nvGraphicFramePr>
        <p:xfrm>
          <a:off x="2771800" y="1484784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Cultura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3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1331614"/>
              </p:ext>
            </p:extLst>
          </p:nvPr>
        </p:nvGraphicFramePr>
        <p:xfrm>
          <a:off x="179513" y="764704"/>
          <a:ext cx="8784976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10343" y="179929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77472" cy="1034532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200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981196631"/>
              </p:ext>
            </p:extLst>
          </p:nvPr>
        </p:nvGraphicFramePr>
        <p:xfrm>
          <a:off x="179512" y="1124744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99571083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5496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Deporte Ciudadano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7685336"/>
              </p:ext>
            </p:extLst>
          </p:nvPr>
        </p:nvGraphicFramePr>
        <p:xfrm>
          <a:off x="888264" y="980728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8686843"/>
              </p:ext>
            </p:extLst>
          </p:nvPr>
        </p:nvGraphicFramePr>
        <p:xfrm>
          <a:off x="1115617" y="1628800"/>
          <a:ext cx="6912767" cy="458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Área Acuática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041293"/>
              </p:ext>
            </p:extLst>
          </p:nvPr>
        </p:nvGraphicFramePr>
        <p:xfrm>
          <a:off x="2771800" y="1412776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Técnica de Natación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051539"/>
              </p:ext>
            </p:extLst>
          </p:nvPr>
        </p:nvGraphicFramePr>
        <p:xfrm>
          <a:off x="1403648" y="1854825"/>
          <a:ext cx="6408712" cy="40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Ligas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3275405"/>
              </p:ext>
            </p:extLst>
          </p:nvPr>
        </p:nvGraphicFramePr>
        <p:xfrm>
          <a:off x="2411760" y="836712"/>
          <a:ext cx="4354991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General de Desarrollo Deportivo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53868789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3859228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Cultura Física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0920726"/>
              </p:ext>
            </p:extLst>
          </p:nvPr>
        </p:nvGraphicFramePr>
        <p:xfrm>
          <a:off x="1907704" y="1628800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-36512" y="179929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Eventos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77226209"/>
              </p:ext>
            </p:extLst>
          </p:nvPr>
        </p:nvGraphicFramePr>
        <p:xfrm>
          <a:off x="251520" y="908720"/>
          <a:ext cx="8640960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-36512" y="116632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Infraestructura y Mantenimiento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636912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2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55174133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8012586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43808869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3399827"/>
              </p:ext>
            </p:extLst>
          </p:nvPr>
        </p:nvGraphicFramePr>
        <p:xfrm>
          <a:off x="1010850" y="2204864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-10343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46518248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-10343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9337572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-10343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19882889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6085634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937055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8317154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General de Bienestar </a:t>
            </a:r>
            <a:b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Social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9565604"/>
              </p:ext>
            </p:extLst>
          </p:nvPr>
        </p:nvGraphicFramePr>
        <p:xfrm>
          <a:off x="755576" y="1368152"/>
          <a:ext cx="756084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18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377643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26036489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0516777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87085477"/>
              </p:ext>
            </p:extLst>
          </p:nvPr>
        </p:nvGraphicFramePr>
        <p:xfrm>
          <a:off x="827584" y="1844824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47178183"/>
              </p:ext>
            </p:extLst>
          </p:nvPr>
        </p:nvGraphicFramePr>
        <p:xfrm>
          <a:off x="1547664" y="2029296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9184612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521659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93901182"/>
              </p:ext>
            </p:extLst>
          </p:nvPr>
        </p:nvGraphicFramePr>
        <p:xfrm>
          <a:off x="1874946" y="2276872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2423771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5139215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52356629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62378717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5496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Unidades Deportivas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636912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6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07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3651516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9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9112228"/>
              </p:ext>
            </p:extLst>
          </p:nvPr>
        </p:nvGraphicFramePr>
        <p:xfrm>
          <a:off x="2267744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83857041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1144846"/>
              </p:ext>
            </p:extLst>
          </p:nvPr>
        </p:nvGraphicFramePr>
        <p:xfrm>
          <a:off x="323528" y="1484784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6236547"/>
              </p:ext>
            </p:extLst>
          </p:nvPr>
        </p:nvGraphicFramePr>
        <p:xfrm>
          <a:off x="1331640" y="1741264"/>
          <a:ext cx="655272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Bibliotecas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63154187"/>
              </p:ext>
            </p:extLst>
          </p:nvPr>
        </p:nvGraphicFramePr>
        <p:xfrm>
          <a:off x="3203848" y="1844824"/>
          <a:ext cx="2808312" cy="414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3909326"/>
              </p:ext>
            </p:extLst>
          </p:nvPr>
        </p:nvGraphicFramePr>
        <p:xfrm>
          <a:off x="2939752" y="1412776"/>
          <a:ext cx="31683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Programas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4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077373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2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5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576064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2610159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2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5176" y="117509"/>
            <a:ext cx="68809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Alameda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7654464"/>
              </p:ext>
            </p:extLst>
          </p:nvPr>
        </p:nvGraphicFramePr>
        <p:xfrm>
          <a:off x="1115616" y="620688"/>
          <a:ext cx="6912768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29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279193403"/>
              </p:ext>
            </p:extLst>
          </p:nvPr>
        </p:nvGraphicFramePr>
        <p:xfrm>
          <a:off x="315176" y="1100644"/>
          <a:ext cx="8505296" cy="57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1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71312022"/>
              </p:ext>
            </p:extLst>
          </p:nvPr>
        </p:nvGraphicFramePr>
        <p:xfrm>
          <a:off x="1899352" y="1124744"/>
          <a:ext cx="540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8709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921954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9236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4637657"/>
              </p:ext>
            </p:extLst>
          </p:nvPr>
        </p:nvGraphicFramePr>
        <p:xfrm>
          <a:off x="216024" y="885729"/>
          <a:ext cx="8748464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4529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173490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6872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2192987"/>
              </p:ext>
            </p:extLst>
          </p:nvPr>
        </p:nvGraphicFramePr>
        <p:xfrm>
          <a:off x="648072" y="891590"/>
          <a:ext cx="7884368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4751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9538732"/>
              </p:ext>
            </p:extLst>
          </p:nvPr>
        </p:nvGraphicFramePr>
        <p:xfrm>
          <a:off x="1755336" y="836712"/>
          <a:ext cx="569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0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9806558"/>
              </p:ext>
            </p:extLst>
          </p:nvPr>
        </p:nvGraphicFramePr>
        <p:xfrm>
          <a:off x="1763688" y="1052736"/>
          <a:ext cx="5668909" cy="573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9374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8951991"/>
              </p:ext>
            </p:extLst>
          </p:nvPr>
        </p:nvGraphicFramePr>
        <p:xfrm>
          <a:off x="683568" y="749480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32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77135946"/>
              </p:ext>
            </p:extLst>
          </p:nvPr>
        </p:nvGraphicFramePr>
        <p:xfrm>
          <a:off x="2411760" y="980728"/>
          <a:ext cx="429580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854" cy="850546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98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5972157"/>
              </p:ext>
            </p:extLst>
          </p:nvPr>
        </p:nvGraphicFramePr>
        <p:xfrm>
          <a:off x="241077" y="908720"/>
          <a:ext cx="865140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146537"/>
            <a:ext cx="688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</a:t>
            </a:r>
            <a:r>
              <a:rPr lang="es-ES_tradnl" sz="32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Públicos</a:t>
            </a:r>
          </a:p>
          <a:p>
            <a:r>
              <a:rPr lang="es-ES_tradnl" sz="2400" b="1" kern="1400" spc="-113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2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2108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0" y="2996952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</p:txBody>
      </p:sp>
    </p:spTree>
    <p:extLst>
      <p:ext uri="{BB962C8B-B14F-4D97-AF65-F5344CB8AC3E}">
        <p14:creationId xmlns:p14="http://schemas.microsoft.com/office/powerpoint/2010/main" val="2603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2586" y="116632"/>
            <a:ext cx="70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5300968"/>
              </p:ext>
            </p:extLst>
          </p:nvPr>
        </p:nvGraphicFramePr>
        <p:xfrm>
          <a:off x="179512" y="1556792"/>
          <a:ext cx="882190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5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29833724"/>
              </p:ext>
            </p:extLst>
          </p:nvPr>
        </p:nvGraphicFramePr>
        <p:xfrm>
          <a:off x="1331640" y="1484784"/>
          <a:ext cx="6480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Administrativa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8649475"/>
              </p:ext>
            </p:extLst>
          </p:nvPr>
        </p:nvGraphicFramePr>
        <p:xfrm>
          <a:off x="2771800" y="1916832"/>
          <a:ext cx="36004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58829258"/>
              </p:ext>
            </p:extLst>
          </p:nvPr>
        </p:nvGraphicFramePr>
        <p:xfrm>
          <a:off x="179512" y="1008112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5232145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Salud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3730710"/>
              </p:ext>
            </p:extLst>
          </p:nvPr>
        </p:nvGraphicFramePr>
        <p:xfrm>
          <a:off x="683568" y="1172478"/>
          <a:ext cx="7776864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586" y="116632"/>
            <a:ext cx="702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</a:p>
          <a:p>
            <a:r>
              <a:rPr lang="es-ES_tradnl" sz="2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</a:t>
            </a:r>
            <a:r>
              <a:rPr lang="es-ES_tradnl" sz="2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Felino</a:t>
            </a:r>
            <a:endParaRPr lang="es-ES" sz="2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0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200" dirty="0">
              <a:solidFill>
                <a:srgbClr val="C51A4A"/>
              </a:solidFill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702432132"/>
              </p:ext>
            </p:extLst>
          </p:nvPr>
        </p:nvGraphicFramePr>
        <p:xfrm>
          <a:off x="395536" y="1484784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1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20773</TotalTime>
  <Words>2446</Words>
  <Application>Microsoft Office PowerPoint</Application>
  <PresentationFormat>Presentación en pantalla (4:3)</PresentationFormat>
  <Paragraphs>898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Secretaría de Desarrollo Social</vt:lpstr>
      <vt:lpstr>Presentación de PowerPoint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Dirección de Desarrollo Social Coordinación Administrativa</vt:lpstr>
      <vt:lpstr>Dirección de Desarrollo Social Coordinación de Vivienda</vt:lpstr>
      <vt:lpstr>Dirección de Desarrollo Social Coordinación de Capacitación</vt:lpstr>
      <vt:lpstr>Dirección de Desarrollo Social Área de Huertos y Enlace CMT</vt:lpstr>
      <vt:lpstr>Dirección de Desarrollo Social Coordinación de Talleres de Oficio y Control de  Almacén</vt:lpstr>
      <vt:lpstr>Dirección de Desarrollo Social Coordinación 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2094</cp:revision>
  <cp:lastPrinted>2021-10-05T15:58:57Z</cp:lastPrinted>
  <dcterms:created xsi:type="dcterms:W3CDTF">2018-05-18T00:47:28Z</dcterms:created>
  <dcterms:modified xsi:type="dcterms:W3CDTF">2021-11-08T18:02:27Z</dcterms:modified>
</cp:coreProperties>
</file>