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27" r:id="rId17"/>
    <p:sldId id="728" r:id="rId18"/>
    <p:sldId id="729" r:id="rId19"/>
    <p:sldId id="730" r:id="rId20"/>
    <p:sldId id="731" r:id="rId21"/>
    <p:sldId id="732" r:id="rId22"/>
    <p:sldId id="733" r:id="rId23"/>
    <p:sldId id="734" r:id="rId24"/>
    <p:sldId id="735" r:id="rId25"/>
    <p:sldId id="443" r:id="rId26"/>
    <p:sldId id="444" r:id="rId27"/>
    <p:sldId id="628" r:id="rId28"/>
    <p:sldId id="726" r:id="rId29"/>
    <p:sldId id="561" r:id="rId30"/>
    <p:sldId id="699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676" r:id="rId62"/>
    <p:sldId id="677" r:id="rId63"/>
    <p:sldId id="678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7389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08216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08216" custScaleY="96417" custLinFactNeighborX="-2240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08216" custScaleY="96417" custLinFactNeighborX="-6253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08216" custScaleY="96417" custLinFactNeighborX="-7892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84926" custScaleY="68667" custLinFactNeighborX="-19946" custLinFactNeighborY="-1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5996" custScaleY="118970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27378" custLinFactNeighborY="-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4173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rgbClr val="0070C0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10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>
            <a:solidFill>
              <a:srgbClr val="0070C0"/>
            </a:solidFill>
          </a:endParaRPr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45416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 custLinFactNeighborX="3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8900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8927" custLinFactNeighborY="-17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>
              <a:solidFill>
                <a:schemeClr val="tx1"/>
              </a:solidFill>
            </a:rPr>
            <a:t>Auxiliares</a:t>
          </a:r>
          <a:br>
            <a:rPr lang="es-ES" sz="1200" baseline="0" dirty="0" smtClean="0">
              <a:solidFill>
                <a:schemeClr val="tx1"/>
              </a:solidFill>
            </a:rPr>
          </a:br>
          <a:endParaRPr lang="es-ES" sz="1200" baseline="0" dirty="0" smtClean="0">
            <a:solidFill>
              <a:schemeClr val="tx1"/>
            </a:solidFill>
          </a:endParaRPr>
        </a:p>
        <a:p>
          <a:r>
            <a:rPr lang="es-ES" sz="1200" baseline="0" dirty="0" smtClean="0">
              <a:solidFill>
                <a:schemeClr val="tx1"/>
              </a:solidFill>
            </a:rPr>
            <a:t>Promotor(a</a:t>
          </a:r>
          <a:r>
            <a:rPr lang="es-ES" sz="1200" baseline="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77900" custScaleY="76135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2343" custScaleY="56067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2343" custScaleY="56067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2343" custScaleY="56067" custLinFactNeighborX="-74619" custLinFactNeighborY="-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66473" custScaleY="64811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45501" custScaleY="41004" custLinFactNeighborX="106" custLinFactNeighborY="-9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109536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109536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10953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109536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109536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F5A6121-DF9F-4179-9C47-5CC5B9973369}" type="asst">
      <dgm:prSet custT="1"/>
      <dgm:spPr/>
      <dgm:t>
        <a:bodyPr/>
        <a:lstStyle/>
        <a:p>
          <a:r>
            <a:rPr lang="es-ES" sz="1200" dirty="0" smtClean="0"/>
            <a:t>Empleos Temporales</a:t>
          </a:r>
          <a:endParaRPr lang="es-ES" sz="1200" dirty="0"/>
        </a:p>
      </dgm:t>
    </dgm:pt>
    <dgm:pt modelId="{E2BB641E-A0DD-4098-B631-4B0793D18990}" type="parTrans" cxnId="{5C2F70A1-0EDA-4F6C-BF64-2CFA7F9CF004}">
      <dgm:prSet/>
      <dgm:spPr/>
      <dgm:t>
        <a:bodyPr/>
        <a:lstStyle/>
        <a:p>
          <a:endParaRPr lang="es-ES"/>
        </a:p>
      </dgm:t>
    </dgm:pt>
    <dgm:pt modelId="{BB6D2552-D37B-4B66-84A7-F61B1EE88625}" type="sibTrans" cxnId="{5C2F70A1-0EDA-4F6C-BF64-2CFA7F9CF00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9838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51706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41624" custScaleY="116697" custLinFactNeighborX="-9395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41624" custScaleY="116697" custLinFactNeighborX="9384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41624" custScaleY="116697" custLinFactNeighborX="-9395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41624" custScaleY="116697" custLinFactNeighborX="9384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41624" custScaleY="116697" custLinFactNeighborX="-9395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52118DD6-1954-426A-8281-8C7387DD8109}" type="pres">
      <dgm:prSet presAssocID="{E2BB641E-A0DD-4098-B631-4B0793D1899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1CB17076-112B-4665-AC5F-6BA9773B8868}" type="pres">
      <dgm:prSet presAssocID="{2F5A6121-DF9F-4179-9C47-5CC5B9973369}" presName="hierRoot3" presStyleCnt="0">
        <dgm:presLayoutVars>
          <dgm:hierBranch val="init"/>
        </dgm:presLayoutVars>
      </dgm:prSet>
      <dgm:spPr/>
    </dgm:pt>
    <dgm:pt modelId="{1673CE9E-B6E8-4B11-80C6-DBD041D05594}" type="pres">
      <dgm:prSet presAssocID="{2F5A6121-DF9F-4179-9C47-5CC5B9973369}" presName="rootComposite3" presStyleCnt="0"/>
      <dgm:spPr/>
    </dgm:pt>
    <dgm:pt modelId="{57B6C7E7-398E-4E1E-8D9D-C1DDC06052BC}" type="pres">
      <dgm:prSet presAssocID="{2F5A6121-DF9F-4179-9C47-5CC5B9973369}" presName="rootText3" presStyleLbl="asst1" presStyleIdx="5" presStyleCnt="6" custScaleX="141624" custScaleY="116697" custLinFactNeighborX="9395" custLinFactNeighborY="-19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1F182-4E8A-42DC-8941-597FF8943AB5}" type="pres">
      <dgm:prSet presAssocID="{2F5A6121-DF9F-4179-9C47-5CC5B997336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98AC1ACA-2C4D-4F90-83C0-68E43948B252}" type="pres">
      <dgm:prSet presAssocID="{2F5A6121-DF9F-4179-9C47-5CC5B9973369}" presName="hierChild6" presStyleCnt="0"/>
      <dgm:spPr/>
    </dgm:pt>
    <dgm:pt modelId="{5552BF4E-385E-4414-9D90-3A2A646D9FB4}" type="pres">
      <dgm:prSet presAssocID="{2F5A6121-DF9F-4179-9C47-5CC5B997336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5C2F70A1-0EDA-4F6C-BF64-2CFA7F9CF004}" srcId="{38D466A1-BA08-4A61-967E-A5EB0E0CCF80}" destId="{2F5A6121-DF9F-4179-9C47-5CC5B9973369}" srcOrd="6" destOrd="0" parTransId="{E2BB641E-A0DD-4098-B631-4B0793D18990}" sibTransId="{BB6D2552-D37B-4B66-84A7-F61B1EE88625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C6218064-9DA3-4E89-9AAD-318AD5AEB6DC}" type="presOf" srcId="{2F5A6121-DF9F-4179-9C47-5CC5B9973369}" destId="{31B1F182-4E8A-42DC-8941-597FF8943AB5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7DD81CFC-8B3C-4CA4-A8CA-5B6CB7DF5481}" type="presOf" srcId="{2F5A6121-DF9F-4179-9C47-5CC5B9973369}" destId="{57B6C7E7-398E-4E1E-8D9D-C1DDC06052BC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34FDAB8D-ADD5-4762-8AED-9B669AE6AA0B}" type="presOf" srcId="{E2BB641E-A0DD-4098-B631-4B0793D18990}" destId="{52118DD6-1954-426A-8281-8C7387DD8109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9BA5604A-F386-4A24-A007-94411A5CAF1B}" type="presParOf" srcId="{47B3CEEF-714E-4F1A-9F3A-824638D0ED25}" destId="{52118DD6-1954-426A-8281-8C7387DD8109}" srcOrd="10" destOrd="0" presId="urn:microsoft.com/office/officeart/2005/8/layout/orgChart1"/>
    <dgm:cxn modelId="{3AC9FDAB-5FC8-4DB2-8FCD-C09D7ECF7469}" type="presParOf" srcId="{47B3CEEF-714E-4F1A-9F3A-824638D0ED25}" destId="{1CB17076-112B-4665-AC5F-6BA9773B8868}" srcOrd="11" destOrd="0" presId="urn:microsoft.com/office/officeart/2005/8/layout/orgChart1"/>
    <dgm:cxn modelId="{0CB62473-809E-430A-9DDD-6FF646C0A137}" type="presParOf" srcId="{1CB17076-112B-4665-AC5F-6BA9773B8868}" destId="{1673CE9E-B6E8-4B11-80C6-DBD041D05594}" srcOrd="0" destOrd="0" presId="urn:microsoft.com/office/officeart/2005/8/layout/orgChart1"/>
    <dgm:cxn modelId="{30EE0FD3-C0B9-4661-9E73-7FD61E992A23}" type="presParOf" srcId="{1673CE9E-B6E8-4B11-80C6-DBD041D05594}" destId="{57B6C7E7-398E-4E1E-8D9D-C1DDC06052BC}" srcOrd="0" destOrd="0" presId="urn:microsoft.com/office/officeart/2005/8/layout/orgChart1"/>
    <dgm:cxn modelId="{C9167AFE-7421-433A-89C7-C0912AA3A9F4}" type="presParOf" srcId="{1673CE9E-B6E8-4B11-80C6-DBD041D05594}" destId="{31B1F182-4E8A-42DC-8941-597FF8943AB5}" srcOrd="1" destOrd="0" presId="urn:microsoft.com/office/officeart/2005/8/layout/orgChart1"/>
    <dgm:cxn modelId="{1967140F-3D97-4471-BD5B-640D8BD58334}" type="presParOf" srcId="{1CB17076-112B-4665-AC5F-6BA9773B8868}" destId="{98AC1ACA-2C4D-4F90-83C0-68E43948B252}" srcOrd="1" destOrd="0" presId="urn:microsoft.com/office/officeart/2005/8/layout/orgChart1"/>
    <dgm:cxn modelId="{FC891516-20D3-4982-B666-A6757D3ACD00}" type="presParOf" srcId="{1CB17076-112B-4665-AC5F-6BA9773B8868}" destId="{5552BF4E-385E-4414-9D90-3A2A646D9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Jefatura </a:t>
          </a:r>
          <a:r>
            <a:rPr lang="es-ES" sz="1200" dirty="0" smtClean="0">
              <a:solidFill>
                <a:srgbClr val="000000"/>
              </a:solidFill>
            </a:rPr>
            <a:t>Administrativa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8149" custLinFactNeighborX="793" custLinFactNeighborY="-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090" custScaleY="50716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090" custScaleY="50716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090" custScaleY="50716" custLinFactNeighborX="-960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Empleos Temporales</a:t>
          </a:r>
          <a:endParaRPr lang="es-ES" sz="1200" dirty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r>
            <a:rPr lang="es-ES" sz="1200" dirty="0" smtClean="0">
              <a:solidFill>
                <a:srgbClr val="000000"/>
              </a:solidFill>
            </a:rPr>
            <a:t>Temporales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51357" custScaleY="45153" custLinFactNeighborX="343" custLinFactNeighborY="7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44794" custScaleY="59287" custLinFactNeighborX="343" custLinFactNeighborY="-10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dirty="0"/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/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/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/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/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/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/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/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/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/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1825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22408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22408" custScaleY="93518" custLinFactNeighborX="-3428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22408" custScaleY="93518" custLinFactNeighborX="5362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22408" custScaleY="93518" custLinFactNeighborX="-3428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22408" custScaleY="93518" custLinFactNeighborX="5362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Eventos y </a:t>
          </a:r>
          <a:r>
            <a:rPr lang="es-ES" sz="1200" dirty="0" smtClean="0">
              <a:solidFill>
                <a:srgbClr val="000000"/>
              </a:solidFill>
            </a:rPr>
            <a:t>Logística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02811" custScaleY="98586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6052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6052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6052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6052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Encargado(a) del Teatro </a:t>
          </a:r>
          <a:r>
            <a:rPr lang="es-MX" sz="1200" dirty="0" smtClean="0">
              <a:solidFill>
                <a:srgbClr val="000000"/>
              </a:solidFill>
            </a:rPr>
            <a:t>Calderón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52236" custScaleY="146986" custLinFactNeighborY="-20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15489" custScaleY="100791" custLinFactNeighborY="-36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2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0238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30369" custScaleY="143088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95392" custLinFactNeighborX="-4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Centro Cultural </a:t>
          </a:r>
          <a:r>
            <a:rPr lang="es-ES" sz="1200" dirty="0" smtClean="0">
              <a:solidFill>
                <a:srgbClr val="000000"/>
              </a:solidFill>
            </a:rPr>
            <a:t>Zertuche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64381" custScaleY="153582" custLinFactNeighborY="-48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25985" custScaleY="115186" custLinFactNeighborY="-16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93201" custScaleY="190625" custLinFactNeighborY="-71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8193" custLinFactNeighborY="228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100465" custScaleY="103041" custLinFactNeighborX="-14346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100465" custScaleY="103041" custLinFactNeighborX="13857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227" custScaleY="112227" custLinFactNeighborX="-180" custLinFactNeighborY="-27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74429" custScaleY="83265" custLinFactNeighborX="-209" custLinFactNeighborY="4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74429" custScaleY="83265" custLinFactNeighborX="-12828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74429" custScaleY="83265" custLinFactNeighborX="42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Galería </a:t>
          </a:r>
          <a:r>
            <a:rPr lang="es-ES" sz="1200" dirty="0" smtClean="0">
              <a:solidFill>
                <a:srgbClr val="000000"/>
              </a:solidFill>
            </a:rPr>
            <a:t>Regia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80046" custScaleY="79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9466" custScaleY="45382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12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581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9466" custScaleY="45382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11978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rgbClr val="FF0000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/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146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NeighborX="-20414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Y="-16746" custLinFactNeighborX="-3102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NeighborX="-27620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NeighborX="-11065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NeighborX="-27620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NeighborX="-11065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NeighborX="-27620" custLinFactNeighborY="57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50966" custLinFactNeighborX="100000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42786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65144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42786" custLinFactNeighborX="100000" custLinFactNeighborY="93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66013" custLinFactNeighborX="100000" custLinFactNeighborY="92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72554" custLinFactNeighborX="200000" custLinFactNeighborY="8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58741" custLinFactNeighborX="-200000" custLinFactNeighborY="66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54809" custLinFactNeighborY="42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26969" custLinFactNeighborY="42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54809" custLinFactNeighborY="27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26969" custLinFactNeighborY="27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54809" custLinFactNeighborY="1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26969" custLinFactNeighborY="1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Ciudadano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42438" custLinFactNeighborY="3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4144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23440" custScaleY="276858" custLinFactNeighborX="4968" custLinFactNeighborY="59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04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4171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4171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3810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3810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0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7644" custLinFactNeighborX="20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96530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00000" custLinFactNeighborX="178460" custLinFactNeighborY="-195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25278" custLinFactNeighborX="-185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18618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513" custScaleY="26909" custLinFactNeighborY="-16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3328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4392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err="1" smtClean="0">
              <a:solidFill>
                <a:srgbClr val="000000"/>
              </a:solidFill>
            </a:rPr>
            <a:t>Football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20487" custScaleY="152030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7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93352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47477" custScaleY="81870" custLinFactNeighborX="-11872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1" presStyleCnt="3" custScaleX="147477" custScaleY="81870" custLinFactX="-80572" custLinFactY="2462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47477" custScaleY="81870" custLinFactX="86702" custLinFactY="-2789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2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1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6996FDD7-2AF5-43BB-8213-F6DCC9360A07}" type="presParOf" srcId="{24C0CD19-D32E-42F6-8362-77BB2BC49B5B}" destId="{219A2500-F7B6-4165-84BA-A1DACE10FE6C}" srcOrd="2" destOrd="0" presId="urn:microsoft.com/office/officeart/2005/8/layout/orgChart1"/>
    <dgm:cxn modelId="{841939EB-5B78-40FE-B701-62341643F1E8}" type="presParOf" srcId="{24C0CD19-D32E-42F6-8362-77BB2BC49B5B}" destId="{EF44539D-5424-457F-81D5-4B2D41A798C0}" srcOrd="3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Recursos </a:t>
          </a:r>
          <a:r>
            <a:rPr lang="es-ES" sz="1200" dirty="0" smtClean="0">
              <a:solidFill>
                <a:srgbClr val="000000"/>
              </a:solidFill>
            </a:rPr>
            <a:t>Humanos</a:t>
          </a:r>
          <a:endParaRPr lang="es-ES" sz="1200" dirty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</a:t>
          </a:r>
          <a:r>
            <a:rPr lang="es-ES" sz="1200" u="none" dirty="0" smtClean="0">
              <a:solidFill>
                <a:srgbClr val="000000"/>
              </a:solidFill>
            </a:rPr>
            <a:t> 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5749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06DB624-AD18-4BEC-BDE4-2169C14CDA25}" type="asst">
      <dgm:prSet custT="1"/>
      <dgm:spPr/>
      <dgm:t>
        <a:bodyPr/>
        <a:lstStyle/>
        <a:p>
          <a:r>
            <a:rPr lang="es-ES" sz="1200" dirty="0" smtClean="0"/>
            <a:t>Jefe de </a:t>
          </a:r>
          <a:r>
            <a:rPr lang="es-ES" sz="1200" dirty="0" smtClean="0"/>
            <a:t>Almacén</a:t>
          </a:r>
          <a:endParaRPr lang="es-ES" sz="1200" dirty="0"/>
        </a:p>
      </dgm:t>
    </dgm:pt>
    <dgm:pt modelId="{1989C035-2DA7-498B-A218-187D7948004F}" type="parTrans" cxnId="{16E5968A-B291-4115-BBAC-0EFA23D8D44B}">
      <dgm:prSet/>
      <dgm:spPr/>
      <dgm:t>
        <a:bodyPr/>
        <a:lstStyle/>
        <a:p>
          <a:endParaRPr lang="es-ES"/>
        </a:p>
      </dgm:t>
    </dgm:pt>
    <dgm:pt modelId="{CB38C386-A49E-4D41-93FE-8D1B24986575}" type="sibTrans" cxnId="{16E5968A-B291-4115-BBAC-0EFA23D8D44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33235" custScaleY="158408" custLinFactNeighborY="26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7745" custLinFactY="-351731" custLinFactNeighborX="-15418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13378" custScaleY="77745" custLinFactX="18570" custLinFactNeighborX="100000" custLinFactNeighborY="13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13378" custScaleY="77745" custLinFactNeighborX="18028" custLinFactNeighborY="13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105824" custLinFactY="10731" custLinFactNeighborX="-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105824" custLinFactY="10731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05824" custLinFactNeighborX="-8746" custLinFactNeighborY="96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05824" custLinFactNeighborX="8746" custLinFactNeighborY="96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105824" custLinFactNeighborX="-8746" custLinFactNeighborY="84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2" custScaleX="247366" custScaleY="105824" custLinFactNeighborX="8746" custLinFactNeighborY="84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2" custScaleX="247366" custScaleY="105824" custLinFactNeighborX="-8746" custLinFactNeighborY="72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2" custScaleX="247366" custScaleY="105967" custLinFactNeighborX="8746" custLinFactNeighborY="73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2" custScaleX="247366" custScaleY="105824" custLinFactNeighborX="-8746" custLinFactNeighborY="66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3DCC98F0-2E39-4442-B7A5-1726BE50308D}" type="pres">
      <dgm:prSet presAssocID="{1989C035-2DA7-498B-A218-187D7948004F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AE7515A4-10ED-45C9-AAE1-72E8E1857E12}" type="pres">
      <dgm:prSet presAssocID="{206DB624-AD18-4BEC-BDE4-2169C14CDA25}" presName="hierRoot3" presStyleCnt="0">
        <dgm:presLayoutVars>
          <dgm:hierBranch val="init"/>
        </dgm:presLayoutVars>
      </dgm:prSet>
      <dgm:spPr/>
    </dgm:pt>
    <dgm:pt modelId="{F6D178E8-8C84-4F5C-89B8-9A08D0C00E2A}" type="pres">
      <dgm:prSet presAssocID="{206DB624-AD18-4BEC-BDE4-2169C14CDA25}" presName="rootComposite3" presStyleCnt="0"/>
      <dgm:spPr/>
    </dgm:pt>
    <dgm:pt modelId="{AC8AAF83-BC93-499E-B0E8-F55B81B0366B}" type="pres">
      <dgm:prSet presAssocID="{206DB624-AD18-4BEC-BDE4-2169C14CDA25}" presName="rootText3" presStyleLbl="asst1" presStyleIdx="11" presStyleCnt="12" custScaleX="247256" custScaleY="105967" custLinFactNeighborX="8857" custLinFactNeighborY="6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3C71C2-3F99-43F9-8306-77C7C767CEFC}" type="pres">
      <dgm:prSet presAssocID="{206DB624-AD18-4BEC-BDE4-2169C14CDA25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E764C214-45D1-48E9-B0DD-25943486EC22}" type="pres">
      <dgm:prSet presAssocID="{206DB624-AD18-4BEC-BDE4-2169C14CDA25}" presName="hierChild6" presStyleCnt="0"/>
      <dgm:spPr/>
    </dgm:pt>
    <dgm:pt modelId="{D78EF6D7-D538-4C07-8348-30469D4EF4FF}" type="pres">
      <dgm:prSet presAssocID="{206DB624-AD18-4BEC-BDE4-2169C14CDA25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7A671D5F-2444-4A60-B563-FB3293BDB1BF}" type="presOf" srcId="{206DB624-AD18-4BEC-BDE4-2169C14CDA25}" destId="{AC8AAF83-BC93-499E-B0E8-F55B81B0366B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6E5968A-B291-4115-BBAC-0EFA23D8D44B}" srcId="{3B99F7DF-36C4-4EFA-AD36-739287B537DA}" destId="{206DB624-AD18-4BEC-BDE4-2169C14CDA25}" srcOrd="12" destOrd="0" parTransId="{1989C035-2DA7-498B-A218-187D7948004F}" sibTransId="{CB38C386-A49E-4D41-93FE-8D1B24986575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A2884F03-F0FC-4A77-8D4E-C5F2D458E2B1}" type="presOf" srcId="{206DB624-AD18-4BEC-BDE4-2169C14CDA25}" destId="{0F3C71C2-3F99-43F9-8306-77C7C767CEFC}" srcOrd="1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680C363C-85A2-4E3D-8756-C749BD6513E4}" type="presOf" srcId="{1989C035-2DA7-498B-A218-187D7948004F}" destId="{3DCC98F0-2E39-4442-B7A5-1726BE50308D}" srcOrd="0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A8A1D0-6D83-481E-83C4-71CE493AD8CD}" type="presParOf" srcId="{8A568C84-F26F-4E92-9BD6-23A8289EA664}" destId="{3DCC98F0-2E39-4442-B7A5-1726BE50308D}" srcOrd="22" destOrd="0" presId="urn:microsoft.com/office/officeart/2005/8/layout/orgChart1"/>
    <dgm:cxn modelId="{6DBF4D11-F24B-4298-80C7-F03ACBDB13CD}" type="presParOf" srcId="{8A568C84-F26F-4E92-9BD6-23A8289EA664}" destId="{AE7515A4-10ED-45C9-AAE1-72E8E1857E12}" srcOrd="23" destOrd="0" presId="urn:microsoft.com/office/officeart/2005/8/layout/orgChart1"/>
    <dgm:cxn modelId="{F24134CE-DC97-43F7-9327-AB79EE483350}" type="presParOf" srcId="{AE7515A4-10ED-45C9-AAE1-72E8E1857E12}" destId="{F6D178E8-8C84-4F5C-89B8-9A08D0C00E2A}" srcOrd="0" destOrd="0" presId="urn:microsoft.com/office/officeart/2005/8/layout/orgChart1"/>
    <dgm:cxn modelId="{E03F8171-3744-47E5-B3DA-847FFA9FEE65}" type="presParOf" srcId="{F6D178E8-8C84-4F5C-89B8-9A08D0C00E2A}" destId="{AC8AAF83-BC93-499E-B0E8-F55B81B0366B}" srcOrd="0" destOrd="0" presId="urn:microsoft.com/office/officeart/2005/8/layout/orgChart1"/>
    <dgm:cxn modelId="{1C0A09D9-4673-479D-A9D4-E42276364A63}" type="presParOf" srcId="{F6D178E8-8C84-4F5C-89B8-9A08D0C00E2A}" destId="{0F3C71C2-3F99-43F9-8306-77C7C767CEFC}" srcOrd="1" destOrd="0" presId="urn:microsoft.com/office/officeart/2005/8/layout/orgChart1"/>
    <dgm:cxn modelId="{149B66BA-DD22-47D5-81A1-61922FA3AE84}" type="presParOf" srcId="{AE7515A4-10ED-45C9-AAE1-72E8E1857E12}" destId="{E764C214-45D1-48E9-B0DD-25943486EC22}" srcOrd="1" destOrd="0" presId="urn:microsoft.com/office/officeart/2005/8/layout/orgChart1"/>
    <dgm:cxn modelId="{FDE62635-FA9C-48CC-944A-E94F190F27F6}" type="presParOf" srcId="{AE7515A4-10ED-45C9-AAE1-72E8E1857E12}" destId="{D78EF6D7-D538-4C07-8348-30469D4EF4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117910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8205" custScaleY="102612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75173" custLinFactNeighborX="-18841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9822" custScaleY="58088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80398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3666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809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6752" custScaleY="38339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4138" custScaleY="31212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32780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875" custScaleY="62780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3513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2071" custScaleY="68468" custLinFactNeighborX="-4570" custLinFactNeighborY="-7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1349" custScaleY="38072" custLinFactNeighborY="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30695" custScaleY="31941" custLinFactNeighborY="-7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66116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9018" custScaleY="100465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6133" custScaleY="65368" custLinFactNeighborY="-36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0018" custScaleY="108645" custLinFactNeighborY="-3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14111" custScaleY="104354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60859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9639" custScaleY="122231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70376" custLinFactNeighborX="-4325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70376" custLinFactNeighborX="-8642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51497" custScaleY="14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8778" custScaleY="7675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5822" custScaleY="121759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2326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45246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84336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3879" custScaleY="91268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9692" custScaleY="59029" custLinFactNeighborX="-21471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9692" custScaleY="59132" custLinFactNeighborX="-21471" custLinFactNeighborY="-40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9692" custScaleY="59132" custLinFactNeighborX="-24399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9692" custScaleY="59132" custLinFactNeighborX="-39880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9692" custScaleY="59029" custLinFactNeighborX="-34084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9692" custScaleY="59132" custLinFactNeighborX="-34084" custLinFactNeighborY="2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8850" custScaleY="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60055" custScaleY="60055" custLinFactNeighborX="-457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12393" custLinFactNeighborY="-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73895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0033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7824" custScaleY="102613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7161" custLinFactNeighborX="3912" custLinFactNeighborY="7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7161" custLinFactNeighborX="-148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7161" custLinFactNeighborX="-2803" custLinFactNeighborY="85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392" custScaleY="75375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2792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0787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95502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257" custScaleY="61447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Educación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Programas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84415" custScaleY="174170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38311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38311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/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/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/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/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9699" custScaleY="106808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70C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Patrimonio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46899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Programa Fomento al </a:t>
          </a:r>
          <a:r>
            <a:rPr lang="es-ES" sz="1200" dirty="0" smtClean="0">
              <a:solidFill>
                <a:srgbClr val="000000"/>
              </a:solidFill>
            </a:rPr>
            <a:t>Lector</a:t>
          </a:r>
          <a:endParaRPr lang="es-ES" sz="1200" dirty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94005" custScaleY="181880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21253" custScaleY="121253" custLinFactY="30143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21253" custScaleY="121253" custLinFactY="30143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21253" custScaleY="121253" custLinFactY="-87462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21253" custScaleY="121253" custLinFactY="-87462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72985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63862" custLinFactNeighborX="3" custLinFactNeighborY="1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>Programas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64865" custScaleY="56756" custLinFactNeighborX="-44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6232" custScaleY="40470" custLinFactNeighborX="-446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6232" custScaleY="44579" custLinFactNeighborX="-446" custLinFactNeighborY="-2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1459" custScaleY="7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2995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dirty="0" smtClean="0">
              <a:solidFill>
                <a:schemeClr val="tx1"/>
              </a:solidFill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r>
            <a:rPr lang="es-ES" sz="1200" b="0" dirty="0" smtClean="0">
              <a:solidFill>
                <a:schemeClr val="tx1"/>
              </a:solidFill>
            </a:rPr>
            <a:t>1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rgbClr val="FF0000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32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682" custLinFactNeighborY="41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8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8" custScaleX="92244" custScaleY="59034" custLinFactNeighborX="-1682" custLinFactNeighborY="32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8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41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8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8" custScaleX="69096" custScaleY="59034" custLinFactNeighborX="774" custLinFactNeighborY="32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8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8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8" custScaleX="69167" custScaleY="58873" custLinFactNeighborX="-1993" custLinFactNeighborY="32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8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8" custScaleX="69167" custScaleY="58873" custLinFactNeighborX="774" custLinFactNeighborY="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8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4" presStyleCnt="8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4" presStyleCnt="8" custScaleX="69167" custScaleY="58873" custLinFactNeighborX="-89779" custLinFactNeighborY="71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4" presStyleCnt="8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5" presStyleCnt="8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5" presStyleCnt="8" custScaleX="69167" custScaleY="58873" custLinFactNeighborX="88542" custLinFactNeighborY="-99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5" presStyleCnt="8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682" custLinFactNeighborY="41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6" presStyleCnt="8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8" custScaleX="69167" custScaleY="82361" custLinFactNeighborX="4973" custLinFactNeighborY="32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8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7" presStyleCnt="8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7" presStyleCnt="8" custScaleX="69167" custScaleY="58873" custLinFactNeighborX="4973" custLinFactNeighborY="11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7" presStyleCnt="8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4" destOrd="0" parTransId="{8B3916A7-4A0A-4A7F-9BE7-BD5395DC9E90}" sibTransId="{4B093D82-E557-4481-8DD1-1A8360E93609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DAB1F5DF-9B0C-486F-B555-8AF88CB0D97E}" srcId="{5F242BE8-C1FB-4875-B117-8E50BEEF5A2F}" destId="{6B783302-002A-465A-9437-91D2C1CA9E12}" srcOrd="3" destOrd="0" parTransId="{DBB2A7D3-2F10-456E-B7E1-6A5D79E4D80E}" sibTransId="{5FFF3992-A6AE-4905-BC56-10C8E3B6EEC9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B2FD4A31-88EC-4C7A-83E9-E347FF83589C}" type="presParOf" srcId="{D2698673-998B-4128-9B61-DE3237DDCE94}" destId="{F39920D5-8F4A-4E6A-8886-613B57DC2829}" srcOrd="6" destOrd="0" presId="urn:microsoft.com/office/officeart/2005/8/layout/orgChart1"/>
    <dgm:cxn modelId="{79AAE5CD-CF86-487B-825E-1C37EB0B2C72}" type="presParOf" srcId="{D2698673-998B-4128-9B61-DE3237DDCE94}" destId="{EABD3680-B654-4BC7-B84B-3D6454CC1544}" srcOrd="7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8" destOrd="0" presId="urn:microsoft.com/office/officeart/2005/8/layout/orgChart1"/>
    <dgm:cxn modelId="{3E83120D-B3FC-48A8-A64F-68F78B95C17C}" type="presParOf" srcId="{D2698673-998B-4128-9B61-DE3237DDCE94}" destId="{D6218E4C-6124-4FEF-A28C-90A561224996}" srcOrd="9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24951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7720" custScaleY="100111" custLinFactNeighborX="-8392" custLinFactNeighborY="42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7720" custScaleY="100111" custLinFactNeighborX="8765" custLinFactNeighborY="-9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7720" custScaleY="100111" custLinFactX="47747" custLinFactNeighborX="100000" custLinFactNeighborY="-99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7720" custScaleY="100111" custLinFactY="93149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7720" custScaleY="100111" custLinFactNeighborX="8748" custLinFactNeighborY="59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7720" custScaleY="100111" custLinFactNeighborX="-8307" custLinFactNeighborY="-82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9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384764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6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-42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6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02903" custLinFactNeighborX="20464" custLinFactNeighborY="-1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Y="20936" custLinFactNeighborX="974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272" custScaleY="106199" custLinFactNeighborY="13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0325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0325" custScaleY="83301" custLinFactNeighborX="-4313" custLinFactNeighborY="13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0325" custScaleY="83301" custLinFactNeighborX="3558" custLinFactNeighborY="1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0325" custScaleY="83171" custLinFactNeighborX="-4313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0325" custScaleY="83171" custLinFactNeighborX="3558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4263" custScaleY="122606" custLinFactNeighborY="-5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</a:t>
          </a:r>
          <a:r>
            <a:rPr lang="es-ES" sz="1200" dirty="0" smtClean="0">
              <a:solidFill>
                <a:srgbClr val="000000"/>
              </a:solidFill>
            </a:rPr>
            <a:t>Saludable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02882" custScaleY="173126" custLinFactNeighborY="-43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3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3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3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3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3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Almacén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344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1661" custLinFactNeighborX="-13049" custLinFactNeighborY="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28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28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95745" custLinFactNeighborY="2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35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287236" custLinFactNeighborX="-3264" custLinFactNeighborY="28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28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403498" custLinFactNeighborX="-11262" custLinFactNeighborY="28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28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18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18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18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18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de Centro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392127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22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5782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Grupos </a:t>
          </a:r>
          <a:r>
            <a:rPr lang="es-ES" sz="1200" dirty="0" smtClean="0">
              <a:solidFill>
                <a:schemeClr val="tx1"/>
              </a:solidFill>
            </a:rPr>
            <a:t>Prioritarios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76876" custScaleY="174236" custLinFactNeighborX="-6" custLinFactNeighborY="-71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131997" custScaleY="131997" custLinFactNeighborY="-37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75CDC70-3792-4E25-8DB8-E7B1BD786544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122851" custScaleY="147837" custLinFactNeighborX="-13439" custLinFactNeighborY="2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DE91011-31A0-433A-BB3A-906B650A0EB8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122851" custScaleY="147837" custLinFactNeighborX="2579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486C664F-364C-45B5-AD08-89B392DF31AE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122851" custScaleY="147837" custLinFactNeighborX="2701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AD3E831D-FEA8-4280-A1C4-4A24121E98A7}" type="pres">
      <dgm:prSet presAssocID="{AB7E723E-0B1D-49CE-A690-88A8AB9C2C6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122851" custScaleY="147837" custLinFactNeighborX="210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E1CE79D1-AB29-4E23-B405-22CD35BDB9FA}" type="presOf" srcId="{84AF380A-71D9-4F16-BB5D-C9C0EF2B4E4C}" destId="{BDE91011-31A0-433A-BB3A-906B650A0EB8}" srcOrd="0" destOrd="0" presId="urn:microsoft.com/office/officeart/2005/8/layout/orgChart1"/>
    <dgm:cxn modelId="{ACC6C17B-1ED9-41C3-8C7A-0684BE32E8EB}" type="presOf" srcId="{9F98F633-84DE-4D37-9921-30D92DE48B11}" destId="{486C664F-364C-45B5-AD08-89B392DF31AE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8A9E128E-8D9A-40A2-8B8A-5FB982B89131}" type="presOf" srcId="{AB7E723E-0B1D-49CE-A690-88A8AB9C2C68}" destId="{AD3E831D-FEA8-4280-A1C4-4A24121E98A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44C44EE-BC0D-4006-A6AF-83952FCAC847}" type="presOf" srcId="{352F2143-D786-4A0F-AE48-87A53F138C31}" destId="{B75CDC70-3792-4E25-8DB8-E7B1BD786544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E48F5A1-F823-4A09-A4D9-03E6902963B5}" type="presParOf" srcId="{B99AAC5E-FB92-450E-A6C4-BF0CBB4F7521}" destId="{B75CDC70-3792-4E25-8DB8-E7B1BD786544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331078E1-FC2B-48A7-ACE6-DE92059344F7}" type="presParOf" srcId="{B99AAC5E-FB92-450E-A6C4-BF0CBB4F7521}" destId="{BDE91011-31A0-433A-BB3A-906B650A0EB8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5EA76749-D15F-4D10-9C1A-0EC23B91EB62}" type="presParOf" srcId="{B99AAC5E-FB92-450E-A6C4-BF0CBB4F7521}" destId="{486C664F-364C-45B5-AD08-89B392DF31AE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A1A17E81-DE5F-4601-86EE-2EB95A775CDD}" type="presParOf" srcId="{B99AAC5E-FB92-450E-A6C4-BF0CBB4F7521}" destId="{AD3E831D-FEA8-4280-A1C4-4A24121E98A7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92151" custScaleY="89271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4289" custScaleY="127968" custLinFactNeighborY="4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202"/>
              </a:lnTo>
              <a:lnTo>
                <a:pt x="138097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503202"/>
              </a:lnTo>
              <a:lnTo>
                <a:pt x="0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463"/>
              </a:lnTo>
              <a:lnTo>
                <a:pt x="138097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806463"/>
              </a:lnTo>
              <a:lnTo>
                <a:pt x="0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889"/>
              </a:lnTo>
              <a:lnTo>
                <a:pt x="138097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123889"/>
              </a:lnTo>
              <a:lnTo>
                <a:pt x="0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150"/>
              </a:lnTo>
              <a:lnTo>
                <a:pt x="138097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427150"/>
              </a:lnTo>
              <a:lnTo>
                <a:pt x="0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259"/>
              </a:lnTo>
              <a:lnTo>
                <a:pt x="138097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716259"/>
              </a:lnTo>
              <a:lnTo>
                <a:pt x="0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14287" y="56110"/>
          <a:ext cx="301218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14287" y="56110"/>
        <a:ext cx="3012185" cy="896755"/>
      </dsp:txXfrm>
    </dsp:sp>
    <dsp:sp modelId="{A122AB98-6AEB-4224-8BB5-6741593B0990}">
      <dsp:nvSpPr>
        <dsp:cNvPr id="0" name=""/>
        <dsp:cNvSpPr/>
      </dsp:nvSpPr>
      <dsp:spPr>
        <a:xfrm>
          <a:off x="2057993" y="1327228"/>
          <a:ext cx="2724772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57993" y="1327228"/>
        <a:ext cx="2724772" cy="626710"/>
      </dsp:txXfrm>
    </dsp:sp>
    <dsp:sp modelId="{737D0D25-FC07-439A-811C-4436C0FDD776}">
      <dsp:nvSpPr>
        <dsp:cNvPr id="0" name=""/>
        <dsp:cNvSpPr/>
      </dsp:nvSpPr>
      <dsp:spPr>
        <a:xfrm>
          <a:off x="105604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05604" y="240076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58477" y="240076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311165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11165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80839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380839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449097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49097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518771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518771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557812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557812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9815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134295" y="9815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29037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529037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40378" y="1068433"/>
          <a:ext cx="266557" cy="513142"/>
        </a:xfrm>
        <a:custGeom>
          <a:avLst/>
          <a:gdLst/>
          <a:ahLst/>
          <a:cxnLst/>
          <a:rect l="0" t="0" r="0" b="0"/>
          <a:pathLst>
            <a:path>
              <a:moveTo>
                <a:pt x="266557" y="0"/>
              </a:moveTo>
              <a:lnTo>
                <a:pt x="266557" y="513142"/>
              </a:lnTo>
              <a:lnTo>
                <a:pt x="0" y="513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06935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91"/>
              </a:lnTo>
              <a:lnTo>
                <a:pt x="2093154" y="1025991"/>
              </a:lnTo>
              <a:lnTo>
                <a:pt x="2093154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61215" y="1068433"/>
          <a:ext cx="91440" cy="120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0357" y="4257951"/>
          <a:ext cx="3476521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3476521" y="268658"/>
              </a:lnTo>
              <a:lnTo>
                <a:pt x="3476521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0357" y="4257951"/>
          <a:ext cx="1269593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1269593" y="268658"/>
              </a:lnTo>
              <a:lnTo>
                <a:pt x="1269593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4090" y="4257951"/>
          <a:ext cx="896267" cy="450296"/>
        </a:xfrm>
        <a:custGeom>
          <a:avLst/>
          <a:gdLst/>
          <a:ahLst/>
          <a:cxnLst/>
          <a:rect l="0" t="0" r="0" b="0"/>
          <a:pathLst>
            <a:path>
              <a:moveTo>
                <a:pt x="896267" y="0"/>
              </a:moveTo>
              <a:lnTo>
                <a:pt x="896267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36003" y="4257951"/>
          <a:ext cx="3124354" cy="450296"/>
        </a:xfrm>
        <a:custGeom>
          <a:avLst/>
          <a:gdLst/>
          <a:ahLst/>
          <a:cxnLst/>
          <a:rect l="0" t="0" r="0" b="0"/>
          <a:pathLst>
            <a:path>
              <a:moveTo>
                <a:pt x="3124354" y="0"/>
              </a:moveTo>
              <a:lnTo>
                <a:pt x="3124354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13780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3"/>
              </a:lnTo>
              <a:lnTo>
                <a:pt x="1046577" y="296743"/>
              </a:lnTo>
              <a:lnTo>
                <a:pt x="1046577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1967203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1046577" y="0"/>
              </a:moveTo>
              <a:lnTo>
                <a:pt x="1046577" y="296743"/>
              </a:lnTo>
              <a:lnTo>
                <a:pt x="0" y="296743"/>
              </a:lnTo>
              <a:lnTo>
                <a:pt x="0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13780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2093154" y="0"/>
              </a:moveTo>
              <a:lnTo>
                <a:pt x="2093154" y="1025991"/>
              </a:lnTo>
              <a:lnTo>
                <a:pt x="0" y="1025991"/>
              </a:lnTo>
              <a:lnTo>
                <a:pt x="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05096" y="114707"/>
          <a:ext cx="2203676" cy="953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05096" y="114707"/>
        <a:ext cx="2203676" cy="953725"/>
      </dsp:txXfrm>
    </dsp:sp>
    <dsp:sp modelId="{CA39CFAE-E2EA-4986-836A-5B47C17F74E9}">
      <dsp:nvSpPr>
        <dsp:cNvPr id="0" name=""/>
        <dsp:cNvSpPr/>
      </dsp:nvSpPr>
      <dsp:spPr>
        <a:xfrm>
          <a:off x="2148840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8840" y="2276062"/>
        <a:ext cx="1729879" cy="770090"/>
      </dsp:txXfrm>
    </dsp:sp>
    <dsp:sp modelId="{36D6C405-7143-4411-93B1-9BF8A1404A77}">
      <dsp:nvSpPr>
        <dsp:cNvPr id="0" name=""/>
        <dsp:cNvSpPr/>
      </dsp:nvSpPr>
      <dsp:spPr>
        <a:xfrm>
          <a:off x="1102263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02263" y="3524534"/>
        <a:ext cx="1729879" cy="733417"/>
      </dsp:txXfrm>
    </dsp:sp>
    <dsp:sp modelId="{396AEBBD-1CC6-4A03-A15C-CD42339B9B61}">
      <dsp:nvSpPr>
        <dsp:cNvPr id="0" name=""/>
        <dsp:cNvSpPr/>
      </dsp:nvSpPr>
      <dsp:spPr>
        <a:xfrm>
          <a:off x="3195418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5418" y="3524534"/>
        <a:ext cx="1729879" cy="733417"/>
      </dsp:txXfrm>
    </dsp:sp>
    <dsp:sp modelId="{314F7969-4745-4BE7-95BD-C80A55C847E4}">
      <dsp:nvSpPr>
        <dsp:cNvPr id="0" name=""/>
        <dsp:cNvSpPr/>
      </dsp:nvSpPr>
      <dsp:spPr>
        <a:xfrm>
          <a:off x="0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708247"/>
        <a:ext cx="1872006" cy="833949"/>
      </dsp:txXfrm>
    </dsp:sp>
    <dsp:sp modelId="{7D0E3248-8136-422E-96CE-B4E619B7AD1F}">
      <dsp:nvSpPr>
        <dsp:cNvPr id="0" name=""/>
        <dsp:cNvSpPr/>
      </dsp:nvSpPr>
      <dsp:spPr>
        <a:xfrm>
          <a:off x="222808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8086" y="4708247"/>
        <a:ext cx="1872006" cy="833949"/>
      </dsp:txXfrm>
    </dsp:sp>
    <dsp:sp modelId="{44332F28-5843-41B1-8A1F-F7C3356A9A5B}">
      <dsp:nvSpPr>
        <dsp:cNvPr id="0" name=""/>
        <dsp:cNvSpPr/>
      </dsp:nvSpPr>
      <dsp:spPr>
        <a:xfrm>
          <a:off x="4393947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3947" y="4708247"/>
        <a:ext cx="1872006" cy="833949"/>
      </dsp:txXfrm>
    </dsp:sp>
    <dsp:sp modelId="{B5CC304E-3A9B-4E09-8205-8E4A15DE77D7}">
      <dsp:nvSpPr>
        <dsp:cNvPr id="0" name=""/>
        <dsp:cNvSpPr/>
      </dsp:nvSpPr>
      <dsp:spPr>
        <a:xfrm>
          <a:off x="660087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00876" y="4708247"/>
        <a:ext cx="1872006" cy="833949"/>
      </dsp:txXfrm>
    </dsp:sp>
    <dsp:sp modelId="{87A33439-9464-482F-9CBB-BF6797F17F38}">
      <dsp:nvSpPr>
        <dsp:cNvPr id="0" name=""/>
        <dsp:cNvSpPr/>
      </dsp:nvSpPr>
      <dsp:spPr>
        <a:xfrm>
          <a:off x="4241995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1995" y="2276062"/>
        <a:ext cx="1729879" cy="770090"/>
      </dsp:txXfrm>
    </dsp:sp>
    <dsp:sp modelId="{C75CA2CC-97C6-4D10-BD69-D21A2D512436}">
      <dsp:nvSpPr>
        <dsp:cNvPr id="0" name=""/>
        <dsp:cNvSpPr/>
      </dsp:nvSpPr>
      <dsp:spPr>
        <a:xfrm>
          <a:off x="6335149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35149" y="2276062"/>
        <a:ext cx="1729879" cy="770090"/>
      </dsp:txXfrm>
    </dsp:sp>
    <dsp:sp modelId="{70949A95-F512-44A2-AE4C-A62E3DFE5CAC}">
      <dsp:nvSpPr>
        <dsp:cNvPr id="0" name=""/>
        <dsp:cNvSpPr/>
      </dsp:nvSpPr>
      <dsp:spPr>
        <a:xfrm>
          <a:off x="3371260" y="1284612"/>
          <a:ext cx="1469117" cy="593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71260" y="1284612"/>
        <a:ext cx="1469117" cy="593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26267" y="412792"/>
          <a:ext cx="2808004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26267" y="412792"/>
        <a:ext cx="2808004" cy="1439999"/>
      </dsp:txXfrm>
    </dsp:sp>
    <dsp:sp modelId="{47F8C3F9-7577-4F66-8B90-0354FF56349B}">
      <dsp:nvSpPr>
        <dsp:cNvPr id="0" name=""/>
        <dsp:cNvSpPr/>
      </dsp:nvSpPr>
      <dsp:spPr>
        <a:xfrm>
          <a:off x="1553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635198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635198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23"/>
              </a:lnTo>
              <a:lnTo>
                <a:pt x="1231319" y="596723"/>
              </a:lnTo>
              <a:lnTo>
                <a:pt x="1231319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96723"/>
              </a:lnTo>
              <a:lnTo>
                <a:pt x="0" y="596723"/>
              </a:lnTo>
              <a:lnTo>
                <a:pt x="0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504208"/>
          <a:ext cx="2699993" cy="1403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82251" y="504208"/>
        <a:ext cx="2699993" cy="1403994"/>
      </dsp:txXfrm>
    </dsp:sp>
    <dsp:sp modelId="{745C10B2-B697-40FF-819A-84ACADD2D7D8}">
      <dsp:nvSpPr>
        <dsp:cNvPr id="0" name=""/>
        <dsp:cNvSpPr/>
      </dsp:nvSpPr>
      <dsp:spPr>
        <a:xfrm>
          <a:off x="1076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736394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736394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479988" y="951"/>
          <a:ext cx="2817562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1479988" y="951"/>
        <a:ext cx="2817562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155711" y="3220"/>
          <a:ext cx="3060011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155711" y="3220"/>
        <a:ext cx="3060011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rgbClr val="0070C0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48730"/>
          <a:ext cx="1689294" cy="45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36"/>
              </a:lnTo>
              <a:lnTo>
                <a:pt x="1689294" y="225636"/>
              </a:lnTo>
              <a:lnTo>
                <a:pt x="1689294" y="451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15551" y="1448730"/>
          <a:ext cx="1645327" cy="452299"/>
        </a:xfrm>
        <a:custGeom>
          <a:avLst/>
          <a:gdLst/>
          <a:ahLst/>
          <a:cxnLst/>
          <a:rect l="0" t="0" r="0" b="0"/>
          <a:pathLst>
            <a:path>
              <a:moveTo>
                <a:pt x="1645327" y="0"/>
              </a:moveTo>
              <a:lnTo>
                <a:pt x="1645327" y="226663"/>
              </a:lnTo>
              <a:lnTo>
                <a:pt x="0" y="226663"/>
              </a:lnTo>
              <a:lnTo>
                <a:pt x="0" y="452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498445" y="1027"/>
          <a:ext cx="3124866" cy="1447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Norte</a:t>
          </a:r>
        </a:p>
      </dsp:txBody>
      <dsp:txXfrm>
        <a:off x="2498445" y="1027"/>
        <a:ext cx="3124866" cy="1447702"/>
      </dsp:txXfrm>
    </dsp:sp>
    <dsp:sp modelId="{F92C6587-5E08-41BF-989D-05A4FBEC95A1}">
      <dsp:nvSpPr>
        <dsp:cNvPr id="0" name=""/>
        <dsp:cNvSpPr/>
      </dsp:nvSpPr>
      <dsp:spPr>
        <a:xfrm>
          <a:off x="1036926" y="1901029"/>
          <a:ext cx="2757251" cy="3067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36926" y="1901029"/>
        <a:ext cx="2757251" cy="3067522"/>
      </dsp:txXfrm>
    </dsp:sp>
    <dsp:sp modelId="{7966E280-9189-4EA0-A185-99CE5D55DB7E}">
      <dsp:nvSpPr>
        <dsp:cNvPr id="0" name=""/>
        <dsp:cNvSpPr/>
      </dsp:nvSpPr>
      <dsp:spPr>
        <a:xfrm>
          <a:off x="4371547" y="1900002"/>
          <a:ext cx="2757251" cy="3067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>
            <a:solidFill>
              <a:srgbClr val="0070C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371547" y="1900002"/>
        <a:ext cx="2757251" cy="30675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3060339" y="2639090"/>
          <a:ext cx="1454210" cy="78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93"/>
              </a:lnTo>
              <a:lnTo>
                <a:pt x="1454210" y="435893"/>
              </a:lnTo>
              <a:lnTo>
                <a:pt x="1454210" y="7885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1606129" y="2639090"/>
          <a:ext cx="1454210" cy="788531"/>
        </a:xfrm>
        <a:custGeom>
          <a:avLst/>
          <a:gdLst/>
          <a:ahLst/>
          <a:cxnLst/>
          <a:rect l="0" t="0" r="0" b="0"/>
          <a:pathLst>
            <a:path>
              <a:moveTo>
                <a:pt x="1454210" y="0"/>
              </a:moveTo>
              <a:lnTo>
                <a:pt x="1454210" y="435893"/>
              </a:lnTo>
              <a:lnTo>
                <a:pt x="0" y="435893"/>
              </a:lnTo>
              <a:lnTo>
                <a:pt x="0" y="7885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014619" y="1411861"/>
          <a:ext cx="91440" cy="405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567507" y="1948"/>
          <a:ext cx="2985665" cy="140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567507" y="1948"/>
        <a:ext cx="2985665" cy="1409912"/>
      </dsp:txXfrm>
    </dsp:sp>
    <dsp:sp modelId="{94141993-79F9-4601-9E18-6D523581E11E}">
      <dsp:nvSpPr>
        <dsp:cNvPr id="0" name=""/>
        <dsp:cNvSpPr/>
      </dsp:nvSpPr>
      <dsp:spPr>
        <a:xfrm>
          <a:off x="2066237" y="1817495"/>
          <a:ext cx="1988204" cy="821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66237" y="1817495"/>
        <a:ext cx="1988204" cy="821595"/>
      </dsp:txXfrm>
    </dsp:sp>
    <dsp:sp modelId="{3CB38E7F-E4E8-4D6F-AAD6-F5768E7F64D0}">
      <dsp:nvSpPr>
        <dsp:cNvPr id="0" name=""/>
        <dsp:cNvSpPr/>
      </dsp:nvSpPr>
      <dsp:spPr>
        <a:xfrm>
          <a:off x="504556" y="3427622"/>
          <a:ext cx="2203145" cy="1682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4556" y="3427622"/>
        <a:ext cx="2203145" cy="1682635"/>
      </dsp:txXfrm>
    </dsp:sp>
    <dsp:sp modelId="{75915930-15BB-47EF-9626-A91C02243640}">
      <dsp:nvSpPr>
        <dsp:cNvPr id="0" name=""/>
        <dsp:cNvSpPr/>
      </dsp:nvSpPr>
      <dsp:spPr>
        <a:xfrm>
          <a:off x="3412977" y="3427622"/>
          <a:ext cx="2203145" cy="1682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2977" y="3427622"/>
        <a:ext cx="2203145" cy="16826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527134" y="3608612"/>
          <a:ext cx="91440" cy="320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572854" y="1709824"/>
          <a:ext cx="1429902" cy="842454"/>
        </a:xfrm>
        <a:custGeom>
          <a:avLst/>
          <a:gdLst/>
          <a:ahLst/>
          <a:cxnLst/>
          <a:rect l="0" t="0" r="0" b="0"/>
          <a:pathLst>
            <a:path>
              <a:moveTo>
                <a:pt x="1429902" y="0"/>
              </a:moveTo>
              <a:lnTo>
                <a:pt x="1429902" y="446803"/>
              </a:lnTo>
              <a:lnTo>
                <a:pt x="0" y="446803"/>
              </a:lnTo>
              <a:lnTo>
                <a:pt x="0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709824"/>
          <a:ext cx="1403186" cy="84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03"/>
              </a:lnTo>
              <a:lnTo>
                <a:pt x="1403186" y="446803"/>
              </a:lnTo>
              <a:lnTo>
                <a:pt x="1403186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535078" y="275400"/>
          <a:ext cx="2935356" cy="1434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535078" y="275400"/>
        <a:ext cx="2935356" cy="1434424"/>
      </dsp:txXfrm>
    </dsp:sp>
    <dsp:sp modelId="{79218C98-FE28-4734-8B97-B6B79E16A565}">
      <dsp:nvSpPr>
        <dsp:cNvPr id="0" name=""/>
        <dsp:cNvSpPr/>
      </dsp:nvSpPr>
      <dsp:spPr>
        <a:xfrm>
          <a:off x="341977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9773" y="2552279"/>
        <a:ext cx="1972340" cy="1056332"/>
      </dsp:txXfrm>
    </dsp:sp>
    <dsp:sp modelId="{979D8B7D-826A-449F-AFE8-9B87BC8A201C}">
      <dsp:nvSpPr>
        <dsp:cNvPr id="0" name=""/>
        <dsp:cNvSpPr/>
      </dsp:nvSpPr>
      <dsp:spPr>
        <a:xfrm>
          <a:off x="58668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6683" y="2552279"/>
        <a:ext cx="1972340" cy="1056332"/>
      </dsp:txXfrm>
    </dsp:sp>
    <dsp:sp modelId="{B94379B1-B496-4FA5-8B14-F9FA6E4F1C27}">
      <dsp:nvSpPr>
        <dsp:cNvPr id="0" name=""/>
        <dsp:cNvSpPr/>
      </dsp:nvSpPr>
      <dsp:spPr>
        <a:xfrm>
          <a:off x="586683" y="392876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Auxiliares</a:t>
          </a:r>
          <a:br>
            <a:rPr lang="es-ES" sz="1200" kern="1200" baseline="0" dirty="0" smtClean="0">
              <a:solidFill>
                <a:schemeClr val="tx1"/>
              </a:solidFill>
            </a:rPr>
          </a:br>
          <a:endParaRPr lang="es-ES" sz="1200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Promotor(a</a:t>
          </a:r>
          <a:r>
            <a:rPr lang="es-ES" sz="1200" kern="1200" baseline="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683" y="3928769"/>
        <a:ext cx="1972340" cy="1056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068" y="3068622"/>
          <a:ext cx="1472944" cy="94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53"/>
              </a:lnTo>
              <a:lnTo>
                <a:pt x="1472944" y="480753"/>
              </a:lnTo>
              <a:lnTo>
                <a:pt x="1472944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70731" y="3068622"/>
          <a:ext cx="1482337" cy="945978"/>
        </a:xfrm>
        <a:custGeom>
          <a:avLst/>
          <a:gdLst/>
          <a:ahLst/>
          <a:cxnLst/>
          <a:rect l="0" t="0" r="0" b="0"/>
          <a:pathLst>
            <a:path>
              <a:moveTo>
                <a:pt x="1482337" y="0"/>
              </a:moveTo>
              <a:lnTo>
                <a:pt x="1482337" y="480753"/>
              </a:lnTo>
              <a:lnTo>
                <a:pt x="0" y="480753"/>
              </a:lnTo>
              <a:lnTo>
                <a:pt x="0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4318"/>
          <a:ext cx="91440" cy="505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"/>
              </a:lnTo>
              <a:lnTo>
                <a:pt x="50416" y="40696"/>
              </a:lnTo>
              <a:lnTo>
                <a:pt x="50416" y="505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875760" y="218525"/>
          <a:ext cx="2945223" cy="1435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Directivas</a:t>
          </a:r>
        </a:p>
      </dsp:txBody>
      <dsp:txXfrm>
        <a:off x="1875760" y="218525"/>
        <a:ext cx="2945223" cy="1435792"/>
      </dsp:txXfrm>
    </dsp:sp>
    <dsp:sp modelId="{19D8DC97-DEF9-4BB9-ABD9-F71EEC98F0DD}">
      <dsp:nvSpPr>
        <dsp:cNvPr id="0" name=""/>
        <dsp:cNvSpPr/>
      </dsp:nvSpPr>
      <dsp:spPr>
        <a:xfrm>
          <a:off x="2345060" y="2160238"/>
          <a:ext cx="2016016" cy="908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45060" y="2160238"/>
        <a:ext cx="2016016" cy="908383"/>
      </dsp:txXfrm>
    </dsp:sp>
    <dsp:sp modelId="{3CAD2032-6C46-457B-B71B-5597F4697CF1}">
      <dsp:nvSpPr>
        <dsp:cNvPr id="0" name=""/>
        <dsp:cNvSpPr/>
      </dsp:nvSpPr>
      <dsp:spPr>
        <a:xfrm>
          <a:off x="858314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858314" y="4014600"/>
        <a:ext cx="2024833" cy="978034"/>
      </dsp:txXfrm>
    </dsp:sp>
    <dsp:sp modelId="{F74D9AF3-AB30-4621-BC6D-29DBB4C94886}">
      <dsp:nvSpPr>
        <dsp:cNvPr id="0" name=""/>
        <dsp:cNvSpPr/>
      </dsp:nvSpPr>
      <dsp:spPr>
        <a:xfrm>
          <a:off x="3813596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13596" y="4014600"/>
        <a:ext cx="2024833" cy="97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98125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98125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98125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98125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98125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98125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98125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401401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98125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401401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98125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8128"/>
          <a:ext cx="2519992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5326" y="18128"/>
        <a:ext cx="2519992" cy="1079996"/>
      </dsp:txXfrm>
    </dsp:sp>
    <dsp:sp modelId="{A122AB98-6AEB-4224-8BB5-6741593B0990}">
      <dsp:nvSpPr>
        <dsp:cNvPr id="0" name=""/>
        <dsp:cNvSpPr/>
      </dsp:nvSpPr>
      <dsp:spPr>
        <a:xfrm>
          <a:off x="186801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6801" y="3573398"/>
        <a:ext cx="1511838" cy="828003"/>
      </dsp:txXfrm>
    </dsp:sp>
    <dsp:sp modelId="{B838292E-CF48-4ACF-9FBB-C7DFDDA1F89F}">
      <dsp:nvSpPr>
        <dsp:cNvPr id="0" name=""/>
        <dsp:cNvSpPr/>
      </dsp:nvSpPr>
      <dsp:spPr>
        <a:xfrm>
          <a:off x="186801" y="4754839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754839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44540" y="3573398"/>
        <a:ext cx="1511838" cy="828003"/>
      </dsp:txXfrm>
    </dsp:sp>
    <dsp:sp modelId="{7CD2A64E-C2AF-4F08-900E-E1009FF3026C}">
      <dsp:nvSpPr>
        <dsp:cNvPr id="0" name=""/>
        <dsp:cNvSpPr/>
      </dsp:nvSpPr>
      <dsp:spPr>
        <a:xfrm>
          <a:off x="1944540" y="4754839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754839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59403" y="3573398"/>
        <a:ext cx="1511838" cy="828003"/>
      </dsp:txXfrm>
    </dsp:sp>
    <dsp:sp modelId="{01762AC5-3F38-49B4-A72F-5B0B37B1FB90}">
      <dsp:nvSpPr>
        <dsp:cNvPr id="0" name=""/>
        <dsp:cNvSpPr/>
      </dsp:nvSpPr>
      <dsp:spPr>
        <a:xfrm>
          <a:off x="5400602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400602" y="3573398"/>
        <a:ext cx="1511838" cy="828003"/>
      </dsp:txXfrm>
    </dsp:sp>
    <dsp:sp modelId="{14141957-0A00-4A87-867B-0312D78A39FB}">
      <dsp:nvSpPr>
        <dsp:cNvPr id="0" name=""/>
        <dsp:cNvSpPr/>
      </dsp:nvSpPr>
      <dsp:spPr>
        <a:xfrm>
          <a:off x="7184677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84677" y="3573398"/>
        <a:ext cx="1511838" cy="828003"/>
      </dsp:txXfrm>
    </dsp:sp>
    <dsp:sp modelId="{238AD271-90C3-47DF-B3A7-6B125E9867B2}">
      <dsp:nvSpPr>
        <dsp:cNvPr id="0" name=""/>
        <dsp:cNvSpPr/>
      </dsp:nvSpPr>
      <dsp:spPr>
        <a:xfrm>
          <a:off x="2790474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90474" y="1502689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1502689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90474" y="2421343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2421343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8DD6-1954-426A-8281-8C7387DD8109}">
      <dsp:nvSpPr>
        <dsp:cNvPr id="0" name=""/>
        <dsp:cNvSpPr/>
      </dsp:nvSpPr>
      <dsp:spPr>
        <a:xfrm>
          <a:off x="3564396" y="1288736"/>
          <a:ext cx="288259" cy="281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584"/>
              </a:lnTo>
              <a:lnTo>
                <a:pt x="288259" y="2810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3276136" y="1288736"/>
          <a:ext cx="288259" cy="2813728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2813728"/>
              </a:lnTo>
              <a:lnTo>
                <a:pt x="0" y="281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288736"/>
          <a:ext cx="288100" cy="178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29"/>
              </a:lnTo>
              <a:lnTo>
                <a:pt x="288100" y="17872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76136" y="1288736"/>
          <a:ext cx="288259" cy="1789293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1789293"/>
              </a:lnTo>
              <a:lnTo>
                <a:pt x="0" y="17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288736"/>
          <a:ext cx="288100" cy="77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99"/>
              </a:lnTo>
              <a:lnTo>
                <a:pt x="288100" y="773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76136" y="1288736"/>
          <a:ext cx="288259" cy="770720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770720"/>
              </a:lnTo>
              <a:lnTo>
                <a:pt x="0" y="77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288736"/>
          <a:ext cx="91440" cy="3511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093"/>
              </a:lnTo>
              <a:lnTo>
                <a:pt x="46343" y="3359093"/>
              </a:lnTo>
              <a:lnTo>
                <a:pt x="46343" y="35112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27189" y="76074"/>
          <a:ext cx="2874412" cy="1212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27189" y="76074"/>
        <a:ext cx="2874412" cy="1212661"/>
      </dsp:txXfrm>
    </dsp:sp>
    <dsp:sp modelId="{B5FF97B9-0585-4891-A353-FA06C42D20CE}">
      <dsp:nvSpPr>
        <dsp:cNvPr id="0" name=""/>
        <dsp:cNvSpPr/>
      </dsp:nvSpPr>
      <dsp:spPr>
        <a:xfrm>
          <a:off x="2465980" y="4799964"/>
          <a:ext cx="2198077" cy="968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65980" y="4799964"/>
        <a:ext cx="2198077" cy="968724"/>
      </dsp:txXfrm>
    </dsp:sp>
    <dsp:sp modelId="{BAD29B51-BEB0-4DC5-B714-ED6E74970C40}">
      <dsp:nvSpPr>
        <dsp:cNvPr id="0" name=""/>
        <dsp:cNvSpPr/>
      </dsp:nvSpPr>
      <dsp:spPr>
        <a:xfrm>
          <a:off x="1224137" y="1636749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1636749"/>
        <a:ext cx="2051998" cy="845414"/>
      </dsp:txXfrm>
    </dsp:sp>
    <dsp:sp modelId="{34FD5BEE-9C96-4CA0-9AF6-E24242D18EAC}">
      <dsp:nvSpPr>
        <dsp:cNvPr id="0" name=""/>
        <dsp:cNvSpPr/>
      </dsp:nvSpPr>
      <dsp:spPr>
        <a:xfrm>
          <a:off x="3852496" y="163932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2496" y="1639328"/>
        <a:ext cx="2051998" cy="845414"/>
      </dsp:txXfrm>
    </dsp:sp>
    <dsp:sp modelId="{EFFE6B15-FC58-46EE-9D99-38DF27BE4087}">
      <dsp:nvSpPr>
        <dsp:cNvPr id="0" name=""/>
        <dsp:cNvSpPr/>
      </dsp:nvSpPr>
      <dsp:spPr>
        <a:xfrm>
          <a:off x="1224137" y="2655322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2655322"/>
        <a:ext cx="2051998" cy="845414"/>
      </dsp:txXfrm>
    </dsp:sp>
    <dsp:sp modelId="{7D28F5B0-2742-4384-8800-C73BF3B6CAFB}">
      <dsp:nvSpPr>
        <dsp:cNvPr id="0" name=""/>
        <dsp:cNvSpPr/>
      </dsp:nvSpPr>
      <dsp:spPr>
        <a:xfrm>
          <a:off x="3852496" y="265325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2496" y="2653258"/>
        <a:ext cx="2051998" cy="845414"/>
      </dsp:txXfrm>
    </dsp:sp>
    <dsp:sp modelId="{83A5A9A2-489B-4568-8E0D-BA57AE5B3835}">
      <dsp:nvSpPr>
        <dsp:cNvPr id="0" name=""/>
        <dsp:cNvSpPr/>
      </dsp:nvSpPr>
      <dsp:spPr>
        <a:xfrm>
          <a:off x="1224137" y="3679757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3679757"/>
        <a:ext cx="2051998" cy="845414"/>
      </dsp:txXfrm>
    </dsp:sp>
    <dsp:sp modelId="{57B6C7E7-398E-4E1E-8D9D-C1DDC06052BC}">
      <dsp:nvSpPr>
        <dsp:cNvPr id="0" name=""/>
        <dsp:cNvSpPr/>
      </dsp:nvSpPr>
      <dsp:spPr>
        <a:xfrm>
          <a:off x="3852655" y="3676613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Empleos Temporales</a:t>
          </a:r>
          <a:endParaRPr lang="es-ES" sz="1200" kern="1200" dirty="0"/>
        </a:p>
      </dsp:txBody>
      <dsp:txXfrm>
        <a:off x="3852655" y="3676613"/>
        <a:ext cx="2051998" cy="8454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190973" y="1767219"/>
          <a:ext cx="2631758" cy="132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488"/>
              </a:lnTo>
              <a:lnTo>
                <a:pt x="2631758" y="890488"/>
              </a:lnTo>
              <a:lnTo>
                <a:pt x="2631758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143559" y="1767219"/>
          <a:ext cx="91440" cy="1324328"/>
        </a:xfrm>
        <a:custGeom>
          <a:avLst/>
          <a:gdLst/>
          <a:ahLst/>
          <a:cxnLst/>
          <a:rect l="0" t="0" r="0" b="0"/>
          <a:pathLst>
            <a:path>
              <a:moveTo>
                <a:pt x="47414" y="0"/>
              </a:moveTo>
              <a:lnTo>
                <a:pt x="47414" y="890488"/>
              </a:lnTo>
              <a:lnTo>
                <a:pt x="45720" y="890488"/>
              </a:lnTo>
              <a:lnTo>
                <a:pt x="4572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530788" y="1767219"/>
          <a:ext cx="2660185" cy="1324328"/>
        </a:xfrm>
        <a:custGeom>
          <a:avLst/>
          <a:gdLst/>
          <a:ahLst/>
          <a:cxnLst/>
          <a:rect l="0" t="0" r="0" b="0"/>
          <a:pathLst>
            <a:path>
              <a:moveTo>
                <a:pt x="2660185" y="0"/>
              </a:moveTo>
              <a:lnTo>
                <a:pt x="2660185" y="890488"/>
              </a:lnTo>
              <a:lnTo>
                <a:pt x="0" y="890488"/>
              </a:lnTo>
              <a:lnTo>
                <a:pt x="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740396" y="359325"/>
          <a:ext cx="2901152" cy="14078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740396" y="359325"/>
        <a:ext cx="2901152" cy="1407894"/>
      </dsp:txXfrm>
    </dsp:sp>
    <dsp:sp modelId="{014D5955-FC02-4D8A-97F0-DB4DC5A4E9E8}">
      <dsp:nvSpPr>
        <dsp:cNvPr id="0" name=""/>
        <dsp:cNvSpPr/>
      </dsp:nvSpPr>
      <dsp:spPr>
        <a:xfrm>
          <a:off x="433998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Jefatura </a:t>
          </a:r>
          <a:r>
            <a:rPr lang="es-ES" sz="1200" kern="1200" dirty="0" smtClean="0">
              <a:solidFill>
                <a:srgbClr val="000000"/>
              </a:solidFill>
            </a:rPr>
            <a:t>Administrativa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998" y="3091548"/>
        <a:ext cx="2193579" cy="1047745"/>
      </dsp:txXfrm>
    </dsp:sp>
    <dsp:sp modelId="{C757DCC9-A07E-41EF-9DA7-A0BDACEE6D74}">
      <dsp:nvSpPr>
        <dsp:cNvPr id="0" name=""/>
        <dsp:cNvSpPr/>
      </dsp:nvSpPr>
      <dsp:spPr>
        <a:xfrm>
          <a:off x="3092489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92489" y="3091548"/>
        <a:ext cx="2193579" cy="1047745"/>
      </dsp:txXfrm>
    </dsp:sp>
    <dsp:sp modelId="{410FAEC9-2329-4BCB-8D4F-FACECAE3F331}">
      <dsp:nvSpPr>
        <dsp:cNvPr id="0" name=""/>
        <dsp:cNvSpPr/>
      </dsp:nvSpPr>
      <dsp:spPr>
        <a:xfrm>
          <a:off x="5725941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725941" y="3091548"/>
        <a:ext cx="2193579" cy="10477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292050" y="1762619"/>
          <a:ext cx="91440" cy="777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7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31555" y="262517"/>
          <a:ext cx="3412429" cy="1500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Empleos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31555" y="262517"/>
        <a:ext cx="3412429" cy="1500101"/>
      </dsp:txXfrm>
    </dsp:sp>
    <dsp:sp modelId="{410FAEC9-2329-4BCB-8D4F-FACECAE3F331}">
      <dsp:nvSpPr>
        <dsp:cNvPr id="0" name=""/>
        <dsp:cNvSpPr/>
      </dsp:nvSpPr>
      <dsp:spPr>
        <a:xfrm>
          <a:off x="1849595" y="2540427"/>
          <a:ext cx="2976349" cy="1969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r>
            <a:rPr lang="es-ES" sz="1200" kern="1200" dirty="0" smtClean="0">
              <a:solidFill>
                <a:srgbClr val="000000"/>
              </a:solidFill>
            </a:rPr>
            <a:t>Temporales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49595" y="2540427"/>
        <a:ext cx="2976349" cy="19696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4302223" y="1360384"/>
          <a:ext cx="299891" cy="210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267"/>
              </a:lnTo>
              <a:lnTo>
                <a:pt x="299891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8897" y="1360384"/>
          <a:ext cx="263326" cy="2100267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2100267"/>
              </a:lnTo>
              <a:lnTo>
                <a:pt x="0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02223" y="1360384"/>
          <a:ext cx="299891" cy="93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16"/>
              </a:lnTo>
              <a:lnTo>
                <a:pt x="299891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8897" y="1360384"/>
          <a:ext cx="263326" cy="935216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935216"/>
              </a:lnTo>
              <a:lnTo>
                <a:pt x="0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256503" y="1360384"/>
          <a:ext cx="91440" cy="2940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961533" y="144825"/>
          <a:ext cx="2681380" cy="1215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61533" y="144825"/>
        <a:ext cx="2681380" cy="1215558"/>
      </dsp:txXfrm>
    </dsp:sp>
    <dsp:sp modelId="{A12AECA4-76A9-4D09-AAC9-B06941678D5E}">
      <dsp:nvSpPr>
        <dsp:cNvPr id="0" name=""/>
        <dsp:cNvSpPr/>
      </dsp:nvSpPr>
      <dsp:spPr>
        <a:xfrm>
          <a:off x="3145085" y="4300538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145085" y="4300538"/>
        <a:ext cx="2314277" cy="884037"/>
      </dsp:txXfrm>
    </dsp:sp>
    <dsp:sp modelId="{264A571E-04FF-4A83-8B7B-EBE9D1D4A207}">
      <dsp:nvSpPr>
        <dsp:cNvPr id="0" name=""/>
        <dsp:cNvSpPr/>
      </dsp:nvSpPr>
      <dsp:spPr>
        <a:xfrm>
          <a:off x="1724620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kern="1200" dirty="0"/>
        </a:p>
      </dsp:txBody>
      <dsp:txXfrm>
        <a:off x="1724620" y="1853582"/>
        <a:ext cx="2314277" cy="884037"/>
      </dsp:txXfrm>
    </dsp:sp>
    <dsp:sp modelId="{A66E7B6F-504E-4BDF-8C43-5107833AFBAF}">
      <dsp:nvSpPr>
        <dsp:cNvPr id="0" name=""/>
        <dsp:cNvSpPr/>
      </dsp:nvSpPr>
      <dsp:spPr>
        <a:xfrm>
          <a:off x="4602115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/>
        </a:p>
      </dsp:txBody>
      <dsp:txXfrm>
        <a:off x="4602115" y="1853582"/>
        <a:ext cx="2314277" cy="884037"/>
      </dsp:txXfrm>
    </dsp:sp>
    <dsp:sp modelId="{FE59EDFB-590C-4AA7-B866-98FB8DB5EF97}">
      <dsp:nvSpPr>
        <dsp:cNvPr id="0" name=""/>
        <dsp:cNvSpPr/>
      </dsp:nvSpPr>
      <dsp:spPr>
        <a:xfrm>
          <a:off x="1724620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/>
        </a:p>
      </dsp:txBody>
      <dsp:txXfrm>
        <a:off x="1724620" y="3018633"/>
        <a:ext cx="2314277" cy="884037"/>
      </dsp:txXfrm>
    </dsp:sp>
    <dsp:sp modelId="{ED059DD2-9439-4723-80AF-D9F3AFF3F071}">
      <dsp:nvSpPr>
        <dsp:cNvPr id="0" name=""/>
        <dsp:cNvSpPr/>
      </dsp:nvSpPr>
      <dsp:spPr>
        <a:xfrm>
          <a:off x="4602115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02115" y="3018633"/>
        <a:ext cx="2314277" cy="88403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474936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474936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23150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474936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13927" y="214940"/>
          <a:ext cx="262798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13927" y="214940"/>
        <a:ext cx="2627988" cy="1259995"/>
      </dsp:txXfrm>
    </dsp:sp>
    <dsp:sp modelId="{63F34BBA-E0FA-4989-B85E-8914F8D1D3AD}">
      <dsp:nvSpPr>
        <dsp:cNvPr id="0" name=""/>
        <dsp:cNvSpPr/>
      </dsp:nvSpPr>
      <dsp:spPr>
        <a:xfrm>
          <a:off x="140407" y="2351154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Eventos y </a:t>
          </a:r>
          <a:r>
            <a:rPr lang="es-ES" sz="1200" kern="1200" dirty="0" smtClean="0">
              <a:solidFill>
                <a:srgbClr val="000000"/>
              </a:solidFill>
            </a:rPr>
            <a:t>Logística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407" y="2351154"/>
        <a:ext cx="1857773" cy="971996"/>
      </dsp:txXfrm>
    </dsp:sp>
    <dsp:sp modelId="{77EE6A04-79D7-4CE4-A9B5-411F64538077}">
      <dsp:nvSpPr>
        <dsp:cNvPr id="0" name=""/>
        <dsp:cNvSpPr/>
      </dsp:nvSpPr>
      <dsp:spPr>
        <a:xfrm>
          <a:off x="140126" y="3811308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126" y="3811308"/>
        <a:ext cx="1857773" cy="971996"/>
      </dsp:txXfrm>
    </dsp:sp>
    <dsp:sp modelId="{0B452168-7237-4DD4-A2CD-82CF743CE15F}">
      <dsp:nvSpPr>
        <dsp:cNvPr id="0" name=""/>
        <dsp:cNvSpPr/>
      </dsp:nvSpPr>
      <dsp:spPr>
        <a:xfrm>
          <a:off x="2399162" y="2351154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99162" y="2351154"/>
        <a:ext cx="1858387" cy="971996"/>
      </dsp:txXfrm>
    </dsp:sp>
    <dsp:sp modelId="{0CF1DA18-2BED-4249-97F0-99C9BA003ED2}">
      <dsp:nvSpPr>
        <dsp:cNvPr id="0" name=""/>
        <dsp:cNvSpPr/>
      </dsp:nvSpPr>
      <dsp:spPr>
        <a:xfrm>
          <a:off x="4682533" y="2351716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682533" y="2351716"/>
        <a:ext cx="1858387" cy="97199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13277"/>
          <a:ext cx="258538" cy="7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18"/>
              </a:lnTo>
              <a:lnTo>
                <a:pt x="258538" y="720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3111716" y="513158"/>
              </a:lnTo>
              <a:lnTo>
                <a:pt x="3111716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1037238" y="513158"/>
              </a:lnTo>
              <a:lnTo>
                <a:pt x="1037238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13277"/>
          <a:ext cx="91440" cy="1440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668048" y="53280"/>
          <a:ext cx="2610001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668048" y="53280"/>
        <a:ext cx="2610001" cy="1259996"/>
      </dsp:txXfrm>
    </dsp:sp>
    <dsp:sp modelId="{7727897A-866A-4D6B-80A8-383650D7A534}">
      <dsp:nvSpPr>
        <dsp:cNvPr id="0" name=""/>
        <dsp:cNvSpPr/>
      </dsp:nvSpPr>
      <dsp:spPr>
        <a:xfrm>
          <a:off x="2983051" y="2753530"/>
          <a:ext cx="1979994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Encargado(a) del Teatro </a:t>
          </a:r>
          <a:r>
            <a:rPr lang="es-MX" sz="1200" kern="1200" dirty="0" smtClean="0">
              <a:solidFill>
                <a:srgbClr val="000000"/>
              </a:solidFill>
            </a:rPr>
            <a:t>Calderón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983051" y="2753530"/>
        <a:ext cx="1979994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673396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31587" y="1673396"/>
        <a:ext cx="1494001" cy="7199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046029" y="211420"/>
          <a:ext cx="2879991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46029" y="211420"/>
        <a:ext cx="2879991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093752" y="2534375"/>
        <a:ext cx="1875004" cy="990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350491" y="836923"/>
              </a:lnTo>
              <a:lnTo>
                <a:pt x="3350491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123286"/>
          <a:ext cx="1115902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115902" y="836923"/>
              </a:lnTo>
              <a:lnTo>
                <a:pt x="1115902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13385" y="2123286"/>
          <a:ext cx="1116830" cy="1074679"/>
        </a:xfrm>
        <a:custGeom>
          <a:avLst/>
          <a:gdLst/>
          <a:ahLst/>
          <a:cxnLst/>
          <a:rect l="0" t="0" r="0" b="0"/>
          <a:pathLst>
            <a:path>
              <a:moveTo>
                <a:pt x="1116830" y="0"/>
              </a:moveTo>
              <a:lnTo>
                <a:pt x="1116830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9724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3350491" y="0"/>
              </a:moveTo>
              <a:lnTo>
                <a:pt x="3350491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754215" y="503285"/>
          <a:ext cx="2952001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sp:txBody>
      <dsp:txXfrm>
        <a:off x="2754215" y="503285"/>
        <a:ext cx="2952001" cy="1620001"/>
      </dsp:txXfrm>
    </dsp:sp>
    <dsp:sp modelId="{B00A8240-B192-4B1A-BED3-826CE7918735}">
      <dsp:nvSpPr>
        <dsp:cNvPr id="0" name=""/>
        <dsp:cNvSpPr/>
      </dsp:nvSpPr>
      <dsp:spPr>
        <a:xfrm>
          <a:off x="649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49" y="3197966"/>
        <a:ext cx="1758149" cy="1080000"/>
      </dsp:txXfrm>
    </dsp:sp>
    <dsp:sp modelId="{48ED984C-FD57-4B6F-ABEC-D73E5B65A5F4}">
      <dsp:nvSpPr>
        <dsp:cNvPr id="0" name=""/>
        <dsp:cNvSpPr/>
      </dsp:nvSpPr>
      <dsp:spPr>
        <a:xfrm>
          <a:off x="2234310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234310" y="3197966"/>
        <a:ext cx="1758149" cy="1080000"/>
      </dsp:txXfrm>
    </dsp:sp>
    <dsp:sp modelId="{7621AAD5-F12B-46FF-A5E9-BB310E9D83C7}">
      <dsp:nvSpPr>
        <dsp:cNvPr id="0" name=""/>
        <dsp:cNvSpPr/>
      </dsp:nvSpPr>
      <dsp:spPr>
        <a:xfrm>
          <a:off x="4467043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7043" y="3197966"/>
        <a:ext cx="1758149" cy="1080000"/>
      </dsp:txXfrm>
    </dsp:sp>
    <dsp:sp modelId="{EB5E604F-65DC-459C-B552-A80D7CF0DE9D}">
      <dsp:nvSpPr>
        <dsp:cNvPr id="0" name=""/>
        <dsp:cNvSpPr/>
      </dsp:nvSpPr>
      <dsp:spPr>
        <a:xfrm>
          <a:off x="6701633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701633" y="3197966"/>
        <a:ext cx="1758149" cy="10800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40833"/>
          <a:ext cx="3404454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3404454" y="504966"/>
              </a:lnTo>
              <a:lnTo>
                <a:pt x="3404454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40833"/>
          <a:ext cx="1702369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1702369" y="504966"/>
              </a:lnTo>
              <a:lnTo>
                <a:pt x="1702369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599" y="2640833"/>
          <a:ext cx="91440" cy="66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099"/>
              </a:lnTo>
              <a:lnTo>
                <a:pt x="46005" y="509099"/>
              </a:lnTo>
              <a:lnTo>
                <a:pt x="46005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40833"/>
          <a:ext cx="1701942" cy="666618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40833"/>
          <a:ext cx="3404312" cy="666618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24007"/>
          <a:ext cx="91440" cy="55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70317" y="72007"/>
          <a:ext cx="2466004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2870317" y="72007"/>
        <a:ext cx="2466004" cy="1152000"/>
      </dsp:txXfrm>
    </dsp:sp>
    <dsp:sp modelId="{484BAC4D-337B-4C8A-AC8E-F1BD81C4533D}">
      <dsp:nvSpPr>
        <dsp:cNvPr id="0" name=""/>
        <dsp:cNvSpPr/>
      </dsp:nvSpPr>
      <dsp:spPr>
        <a:xfrm>
          <a:off x="3158321" y="1776837"/>
          <a:ext cx="1889996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58321" y="1776837"/>
        <a:ext cx="1889996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Centro Cultural </a:t>
          </a:r>
          <a:r>
            <a:rPr lang="es-ES" sz="1200" kern="1200" dirty="0" smtClean="0">
              <a:solidFill>
                <a:srgbClr val="000000"/>
              </a:solidFill>
            </a:rPr>
            <a:t>Zertuche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303319"/>
        <a:ext cx="1387047" cy="7559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751765"/>
          <a:ext cx="340390" cy="93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764"/>
              </a:lnTo>
              <a:lnTo>
                <a:pt x="34039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34190" y="1751765"/>
          <a:ext cx="347224" cy="937764"/>
        </a:xfrm>
        <a:custGeom>
          <a:avLst/>
          <a:gdLst/>
          <a:ahLst/>
          <a:cxnLst/>
          <a:rect l="0" t="0" r="0" b="0"/>
          <a:pathLst>
            <a:path>
              <a:moveTo>
                <a:pt x="347224" y="0"/>
              </a:moveTo>
              <a:lnTo>
                <a:pt x="347224" y="937764"/>
              </a:lnTo>
              <a:lnTo>
                <a:pt x="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751765"/>
          <a:ext cx="3381964" cy="196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43"/>
              </a:lnTo>
              <a:lnTo>
                <a:pt x="3381964" y="1822843"/>
              </a:lnTo>
              <a:lnTo>
                <a:pt x="3381964" y="1969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16"/>
              </a:lnTo>
              <a:lnTo>
                <a:pt x="1690982" y="1830816"/>
              </a:lnTo>
              <a:lnTo>
                <a:pt x="1690982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751765"/>
          <a:ext cx="91440" cy="197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751765"/>
          <a:ext cx="3381964" cy="1977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6" y="419767"/>
          <a:ext cx="2699995" cy="133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1416" y="419767"/>
        <a:ext cx="2699995" cy="1331997"/>
      </dsp:txXfrm>
    </dsp:sp>
    <dsp:sp modelId="{874A6971-A530-4707-93D8-12EB989909D4}">
      <dsp:nvSpPr>
        <dsp:cNvPr id="0" name=""/>
        <dsp:cNvSpPr/>
      </dsp:nvSpPr>
      <dsp:spPr>
        <a:xfrm>
          <a:off x="697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729319"/>
        <a:ext cx="1397505" cy="756001"/>
      </dsp:txXfrm>
    </dsp:sp>
    <dsp:sp modelId="{2E8BEB8B-9C8A-430D-8A77-D3F5AB74010B}">
      <dsp:nvSpPr>
        <dsp:cNvPr id="0" name=""/>
        <dsp:cNvSpPr/>
      </dsp:nvSpPr>
      <dsp:spPr>
        <a:xfrm>
          <a:off x="1691679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729319"/>
        <a:ext cx="1397505" cy="756001"/>
      </dsp:txXfrm>
    </dsp:sp>
    <dsp:sp modelId="{E360D8B5-04E8-45E6-B2B9-E4B8346BEB8E}">
      <dsp:nvSpPr>
        <dsp:cNvPr id="0" name=""/>
        <dsp:cNvSpPr/>
      </dsp:nvSpPr>
      <dsp:spPr>
        <a:xfrm>
          <a:off x="3382661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729319"/>
        <a:ext cx="1397505" cy="756001"/>
      </dsp:txXfrm>
    </dsp:sp>
    <dsp:sp modelId="{2EB3D05B-357D-4922-A924-D5082C9A83CF}">
      <dsp:nvSpPr>
        <dsp:cNvPr id="0" name=""/>
        <dsp:cNvSpPr/>
      </dsp:nvSpPr>
      <dsp:spPr>
        <a:xfrm>
          <a:off x="5073643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729319"/>
        <a:ext cx="1397505" cy="756001"/>
      </dsp:txXfrm>
    </dsp:sp>
    <dsp:sp modelId="{1CDDF9B0-8CD1-43CF-B3AE-327E4F909398}">
      <dsp:nvSpPr>
        <dsp:cNvPr id="0" name=""/>
        <dsp:cNvSpPr/>
      </dsp:nvSpPr>
      <dsp:spPr>
        <a:xfrm>
          <a:off x="6764625" y="3721347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721347"/>
        <a:ext cx="1397505" cy="756001"/>
      </dsp:txXfrm>
    </dsp:sp>
    <dsp:sp modelId="{2B9981EF-9734-4952-BEA1-62B5A3C28209}">
      <dsp:nvSpPr>
        <dsp:cNvPr id="0" name=""/>
        <dsp:cNvSpPr/>
      </dsp:nvSpPr>
      <dsp:spPr>
        <a:xfrm>
          <a:off x="2330185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30185" y="2329529"/>
        <a:ext cx="1404004" cy="720001"/>
      </dsp:txXfrm>
    </dsp:sp>
    <dsp:sp modelId="{2AC215A7-34D7-45C0-85AF-F58079C7DEB8}">
      <dsp:nvSpPr>
        <dsp:cNvPr id="0" name=""/>
        <dsp:cNvSpPr/>
      </dsp:nvSpPr>
      <dsp:spPr>
        <a:xfrm>
          <a:off x="4421804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21804" y="2329529"/>
        <a:ext cx="1404004" cy="72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1940636" y="1392202"/>
          <a:ext cx="467525" cy="125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955"/>
              </a:lnTo>
              <a:lnTo>
                <a:pt x="467525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1480269" y="1392202"/>
          <a:ext cx="460366" cy="1252955"/>
        </a:xfrm>
        <a:custGeom>
          <a:avLst/>
          <a:gdLst/>
          <a:ahLst/>
          <a:cxnLst/>
          <a:rect l="0" t="0" r="0" b="0"/>
          <a:pathLst>
            <a:path>
              <a:moveTo>
                <a:pt x="460366" y="0"/>
              </a:moveTo>
              <a:lnTo>
                <a:pt x="460366" y="1252955"/>
              </a:lnTo>
              <a:lnTo>
                <a:pt x="0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1894339" y="1392202"/>
          <a:ext cx="91440" cy="2142203"/>
        </a:xfrm>
        <a:custGeom>
          <a:avLst/>
          <a:gdLst/>
          <a:ahLst/>
          <a:cxnLst/>
          <a:rect l="0" t="0" r="0" b="0"/>
          <a:pathLst>
            <a:path>
              <a:moveTo>
                <a:pt x="46296" y="0"/>
              </a:moveTo>
              <a:lnTo>
                <a:pt x="46296" y="1933375"/>
              </a:lnTo>
              <a:lnTo>
                <a:pt x="45720" y="1933375"/>
              </a:lnTo>
              <a:lnTo>
                <a:pt x="45720" y="2142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24631" y="276197"/>
          <a:ext cx="2232009" cy="1116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824631" y="276197"/>
        <a:ext cx="2232009" cy="1116004"/>
      </dsp:txXfrm>
    </dsp:sp>
    <dsp:sp modelId="{FC74B5C8-FA7D-4472-8EDA-B13A79EFD391}">
      <dsp:nvSpPr>
        <dsp:cNvPr id="0" name=""/>
        <dsp:cNvSpPr/>
      </dsp:nvSpPr>
      <dsp:spPr>
        <a:xfrm>
          <a:off x="1199924" y="3534405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1199924" y="3534405"/>
        <a:ext cx="1480269" cy="828001"/>
      </dsp:txXfrm>
    </dsp:sp>
    <dsp:sp modelId="{69633536-CB0D-4355-B613-41AA3DEC4F2D}">
      <dsp:nvSpPr>
        <dsp:cNvPr id="0" name=""/>
        <dsp:cNvSpPr/>
      </dsp:nvSpPr>
      <dsp:spPr>
        <a:xfrm>
          <a:off x="0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0" y="2231157"/>
        <a:ext cx="1480269" cy="828001"/>
      </dsp:txXfrm>
    </dsp:sp>
    <dsp:sp modelId="{DFC8791C-93A4-4A2B-B725-77212759A982}">
      <dsp:nvSpPr>
        <dsp:cNvPr id="0" name=""/>
        <dsp:cNvSpPr/>
      </dsp:nvSpPr>
      <dsp:spPr>
        <a:xfrm>
          <a:off x="2408161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408161" y="2231157"/>
        <a:ext cx="1480269" cy="82800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199496" y="1593445"/>
          <a:ext cx="1497214" cy="84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84"/>
              </a:lnTo>
              <a:lnTo>
                <a:pt x="1497214" y="420284"/>
              </a:lnTo>
              <a:lnTo>
                <a:pt x="1497214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81107" y="3342269"/>
          <a:ext cx="890042" cy="7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25"/>
              </a:lnTo>
              <a:lnTo>
                <a:pt x="890042" y="362025"/>
              </a:lnTo>
              <a:lnTo>
                <a:pt x="890042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60551" y="3342269"/>
          <a:ext cx="820555" cy="782309"/>
        </a:xfrm>
        <a:custGeom>
          <a:avLst/>
          <a:gdLst/>
          <a:ahLst/>
          <a:cxnLst/>
          <a:rect l="0" t="0" r="0" b="0"/>
          <a:pathLst>
            <a:path>
              <a:moveTo>
                <a:pt x="820555" y="0"/>
              </a:moveTo>
              <a:lnTo>
                <a:pt x="820555" y="362025"/>
              </a:lnTo>
              <a:lnTo>
                <a:pt x="0" y="362025"/>
              </a:lnTo>
              <a:lnTo>
                <a:pt x="0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81107" y="1593445"/>
          <a:ext cx="1518388" cy="840569"/>
        </a:xfrm>
        <a:custGeom>
          <a:avLst/>
          <a:gdLst/>
          <a:ahLst/>
          <a:cxnLst/>
          <a:rect l="0" t="0" r="0" b="0"/>
          <a:pathLst>
            <a:path>
              <a:moveTo>
                <a:pt x="1518388" y="0"/>
              </a:moveTo>
              <a:lnTo>
                <a:pt x="1518388" y="420284"/>
              </a:lnTo>
              <a:lnTo>
                <a:pt x="0" y="420284"/>
              </a:lnTo>
              <a:lnTo>
                <a:pt x="0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597491" y="1887"/>
          <a:ext cx="3204009" cy="1591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97491" y="1887"/>
        <a:ext cx="3204009" cy="1591557"/>
      </dsp:txXfrm>
    </dsp:sp>
    <dsp:sp modelId="{19E62891-7B04-43F4-96E4-1DB4411BA228}">
      <dsp:nvSpPr>
        <dsp:cNvPr id="0" name=""/>
        <dsp:cNvSpPr/>
      </dsp:nvSpPr>
      <dsp:spPr>
        <a:xfrm>
          <a:off x="691117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Galería </a:t>
          </a:r>
          <a:r>
            <a:rPr lang="es-ES" sz="1200" kern="1200" dirty="0" smtClean="0">
              <a:solidFill>
                <a:srgbClr val="000000"/>
              </a:solidFill>
            </a:rPr>
            <a:t>Regia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91117" y="2434014"/>
        <a:ext cx="1979980" cy="908255"/>
      </dsp:txXfrm>
    </dsp:sp>
    <dsp:sp modelId="{D02ADB12-5F30-452D-867E-67D60C04BE59}">
      <dsp:nvSpPr>
        <dsp:cNvPr id="0" name=""/>
        <dsp:cNvSpPr/>
      </dsp:nvSpPr>
      <dsp:spPr>
        <a:xfrm>
          <a:off x="111524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1524" y="4124579"/>
        <a:ext cx="1498054" cy="803844"/>
      </dsp:txXfrm>
    </dsp:sp>
    <dsp:sp modelId="{9E9F911D-AFA6-4CB1-A715-37A4E278C53E}">
      <dsp:nvSpPr>
        <dsp:cNvPr id="0" name=""/>
        <dsp:cNvSpPr/>
      </dsp:nvSpPr>
      <dsp:spPr>
        <a:xfrm>
          <a:off x="1822123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22123" y="4124579"/>
        <a:ext cx="1498054" cy="803844"/>
      </dsp:txXfrm>
    </dsp:sp>
    <dsp:sp modelId="{44949337-B8D3-4FF5-9552-F8D34BDA42E5}">
      <dsp:nvSpPr>
        <dsp:cNvPr id="0" name=""/>
        <dsp:cNvSpPr/>
      </dsp:nvSpPr>
      <dsp:spPr>
        <a:xfrm>
          <a:off x="3706719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6719" y="2434014"/>
        <a:ext cx="1979980" cy="9082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0" y="2953552"/>
          <a:ext cx="91440" cy="338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0" y="1532034"/>
          <a:ext cx="91440" cy="424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48468" y="78025"/>
          <a:ext cx="3195444" cy="1454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548468" y="78025"/>
        <a:ext cx="3195444" cy="1454008"/>
      </dsp:txXfrm>
    </dsp:sp>
    <dsp:sp modelId="{BFFA5F52-C6F8-4DB0-84FB-63B6D66FDD0B}">
      <dsp:nvSpPr>
        <dsp:cNvPr id="0" name=""/>
        <dsp:cNvSpPr/>
      </dsp:nvSpPr>
      <dsp:spPr>
        <a:xfrm>
          <a:off x="2030188" y="1956925"/>
          <a:ext cx="2232005" cy="996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30188" y="1956925"/>
        <a:ext cx="2232005" cy="996626"/>
      </dsp:txXfrm>
    </dsp:sp>
    <dsp:sp modelId="{3BED58B0-8A60-4306-8AB1-8838D7CECDC5}">
      <dsp:nvSpPr>
        <dsp:cNvPr id="0" name=""/>
        <dsp:cNvSpPr/>
      </dsp:nvSpPr>
      <dsp:spPr>
        <a:xfrm>
          <a:off x="1830414" y="3291578"/>
          <a:ext cx="2631552" cy="1673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30414" y="3291578"/>
        <a:ext cx="2631552" cy="16731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37585" y="630010"/>
          <a:ext cx="198992" cy="167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752"/>
              </a:lnTo>
              <a:lnTo>
                <a:pt x="198992" y="1671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247779" y="630010"/>
          <a:ext cx="189805" cy="1672039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672039"/>
              </a:lnTo>
              <a:lnTo>
                <a:pt x="0" y="16720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437585" y="630010"/>
          <a:ext cx="198992" cy="108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21"/>
              </a:lnTo>
              <a:lnTo>
                <a:pt x="198992" y="1089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47779" y="630010"/>
          <a:ext cx="189805" cy="1090208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090208"/>
              </a:lnTo>
              <a:lnTo>
                <a:pt x="0" y="109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37585" y="630010"/>
          <a:ext cx="198992" cy="5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90"/>
              </a:lnTo>
              <a:lnTo>
                <a:pt x="198992" y="5080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47779" y="630010"/>
          <a:ext cx="189805" cy="508376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508376"/>
              </a:lnTo>
              <a:lnTo>
                <a:pt x="0" y="508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91865" y="630010"/>
          <a:ext cx="91440" cy="2293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659"/>
              </a:lnTo>
              <a:lnTo>
                <a:pt x="56335" y="2209659"/>
              </a:lnTo>
              <a:lnTo>
                <a:pt x="56335" y="2293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721856" y="3516714"/>
          <a:ext cx="203211" cy="190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85"/>
              </a:lnTo>
              <a:lnTo>
                <a:pt x="203211" y="1905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721856" y="3516714"/>
          <a:ext cx="203370" cy="123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859"/>
              </a:lnTo>
              <a:lnTo>
                <a:pt x="203370" y="1233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73151" y="3516714"/>
          <a:ext cx="148704" cy="123570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1235702"/>
              </a:lnTo>
              <a:lnTo>
                <a:pt x="0" y="1235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721856" y="3516714"/>
          <a:ext cx="196452" cy="57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72"/>
              </a:lnTo>
              <a:lnTo>
                <a:pt x="196452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73151" y="3516714"/>
          <a:ext cx="148704" cy="57517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575172"/>
              </a:lnTo>
              <a:lnTo>
                <a:pt x="0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37585" y="630010"/>
          <a:ext cx="2284270" cy="228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17"/>
              </a:lnTo>
              <a:lnTo>
                <a:pt x="2284270" y="2202017"/>
              </a:lnTo>
              <a:lnTo>
                <a:pt x="228427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27893" y="3516933"/>
          <a:ext cx="140951" cy="1784929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784929"/>
              </a:lnTo>
              <a:lnTo>
                <a:pt x="0" y="1784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068844" y="3516933"/>
          <a:ext cx="158010" cy="116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066"/>
              </a:lnTo>
              <a:lnTo>
                <a:pt x="158010" y="116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27893" y="3516933"/>
          <a:ext cx="140951" cy="1164066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164066"/>
              </a:lnTo>
              <a:lnTo>
                <a:pt x="0" y="116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068844" y="3516933"/>
          <a:ext cx="158010" cy="538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587"/>
              </a:lnTo>
              <a:lnTo>
                <a:pt x="15801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27893" y="3516933"/>
          <a:ext cx="140951" cy="538587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538587"/>
              </a:lnTo>
              <a:lnTo>
                <a:pt x="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068844" y="3516933"/>
          <a:ext cx="158012" cy="178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29"/>
              </a:lnTo>
              <a:lnTo>
                <a:pt x="158012" y="1784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068844" y="630010"/>
          <a:ext cx="2368741" cy="2285604"/>
        </a:xfrm>
        <a:custGeom>
          <a:avLst/>
          <a:gdLst/>
          <a:ahLst/>
          <a:cxnLst/>
          <a:rect l="0" t="0" r="0" b="0"/>
          <a:pathLst>
            <a:path>
              <a:moveTo>
                <a:pt x="2368741" y="0"/>
              </a:moveTo>
              <a:lnTo>
                <a:pt x="2368741" y="2202017"/>
              </a:lnTo>
              <a:lnTo>
                <a:pt x="0" y="2202017"/>
              </a:lnTo>
              <a:lnTo>
                <a:pt x="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7585" y="69831"/>
          <a:ext cx="2160001" cy="56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7585" y="69831"/>
        <a:ext cx="2160001" cy="560178"/>
      </dsp:txXfrm>
    </dsp:sp>
    <dsp:sp modelId="{48FCCE86-1B3A-4663-AC1B-92EE4DF9C8B2}">
      <dsp:nvSpPr>
        <dsp:cNvPr id="0" name=""/>
        <dsp:cNvSpPr/>
      </dsp:nvSpPr>
      <dsp:spPr>
        <a:xfrm>
          <a:off x="1260461" y="2915614"/>
          <a:ext cx="1616766" cy="601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1260461" y="2915614"/>
        <a:ext cx="1616766" cy="601319"/>
      </dsp:txXfrm>
    </dsp:sp>
    <dsp:sp modelId="{1759FA9E-04AD-4812-A3A5-16BC2732D6EE}">
      <dsp:nvSpPr>
        <dsp:cNvPr id="0" name=""/>
        <dsp:cNvSpPr/>
      </dsp:nvSpPr>
      <dsp:spPr>
        <a:xfrm>
          <a:off x="2226857" y="5039223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2226857" y="5039223"/>
        <a:ext cx="1477184" cy="525279"/>
      </dsp:txXfrm>
    </dsp:sp>
    <dsp:sp modelId="{DD7FF7A3-DFD8-4E1B-946C-B0A2C5F311DB}">
      <dsp:nvSpPr>
        <dsp:cNvPr id="0" name=""/>
        <dsp:cNvSpPr/>
      </dsp:nvSpPr>
      <dsp:spPr>
        <a:xfrm>
          <a:off x="450708" y="379288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0708" y="3792881"/>
        <a:ext cx="1477184" cy="525279"/>
      </dsp:txXfrm>
    </dsp:sp>
    <dsp:sp modelId="{01C90863-4FFC-42E2-996A-A2EF500EEE75}">
      <dsp:nvSpPr>
        <dsp:cNvPr id="0" name=""/>
        <dsp:cNvSpPr/>
      </dsp:nvSpPr>
      <dsp:spPr>
        <a:xfrm>
          <a:off x="2226855" y="379288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3792881"/>
        <a:ext cx="1477184" cy="525279"/>
      </dsp:txXfrm>
    </dsp:sp>
    <dsp:sp modelId="{4B843E2F-EE2D-4C98-85EF-5B1F03A15805}">
      <dsp:nvSpPr>
        <dsp:cNvPr id="0" name=""/>
        <dsp:cNvSpPr/>
      </dsp:nvSpPr>
      <dsp:spPr>
        <a:xfrm>
          <a:off x="450708" y="441836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4418361"/>
        <a:ext cx="1477184" cy="525279"/>
      </dsp:txXfrm>
    </dsp:sp>
    <dsp:sp modelId="{F7481589-9C1E-4C06-A8C0-BD5C63C6C77A}">
      <dsp:nvSpPr>
        <dsp:cNvPr id="0" name=""/>
        <dsp:cNvSpPr/>
      </dsp:nvSpPr>
      <dsp:spPr>
        <a:xfrm>
          <a:off x="2226855" y="441836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4418361"/>
        <a:ext cx="1477184" cy="525279"/>
      </dsp:txXfrm>
    </dsp:sp>
    <dsp:sp modelId="{D8AE5DD6-8EDD-4661-8DF6-48E8E03125CA}">
      <dsp:nvSpPr>
        <dsp:cNvPr id="0" name=""/>
        <dsp:cNvSpPr/>
      </dsp:nvSpPr>
      <dsp:spPr>
        <a:xfrm>
          <a:off x="450708" y="5039223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5039223"/>
        <a:ext cx="1477184" cy="525279"/>
      </dsp:txXfrm>
    </dsp:sp>
    <dsp:sp modelId="{D4E2BA58-BB11-413D-A5EC-CBAF4B797ABE}">
      <dsp:nvSpPr>
        <dsp:cNvPr id="0" name=""/>
        <dsp:cNvSpPr/>
      </dsp:nvSpPr>
      <dsp:spPr>
        <a:xfrm>
          <a:off x="5913472" y="2915614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913472" y="2915614"/>
        <a:ext cx="1616766" cy="601100"/>
      </dsp:txXfrm>
    </dsp:sp>
    <dsp:sp modelId="{923FA23E-A418-4062-900F-1FCC2EF62FC7}">
      <dsp:nvSpPr>
        <dsp:cNvPr id="0" name=""/>
        <dsp:cNvSpPr/>
      </dsp:nvSpPr>
      <dsp:spPr>
        <a:xfrm>
          <a:off x="5095966" y="382908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95966" y="3829086"/>
        <a:ext cx="1477184" cy="525601"/>
      </dsp:txXfrm>
    </dsp:sp>
    <dsp:sp modelId="{86FF3132-3E5B-4DBB-8F73-CC6AC21334F9}">
      <dsp:nvSpPr>
        <dsp:cNvPr id="0" name=""/>
        <dsp:cNvSpPr/>
      </dsp:nvSpPr>
      <dsp:spPr>
        <a:xfrm>
          <a:off x="6918309" y="382908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18309" y="3829086"/>
        <a:ext cx="1477184" cy="525601"/>
      </dsp:txXfrm>
    </dsp:sp>
    <dsp:sp modelId="{94C488EF-E173-4203-B39A-A2F71DF7152B}">
      <dsp:nvSpPr>
        <dsp:cNvPr id="0" name=""/>
        <dsp:cNvSpPr/>
      </dsp:nvSpPr>
      <dsp:spPr>
        <a:xfrm>
          <a:off x="5095966" y="448961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95966" y="4489616"/>
        <a:ext cx="1477184" cy="525601"/>
      </dsp:txXfrm>
    </dsp:sp>
    <dsp:sp modelId="{23AEAB90-D66E-4C24-AC58-79C7959CF7DF}">
      <dsp:nvSpPr>
        <dsp:cNvPr id="0" name=""/>
        <dsp:cNvSpPr/>
      </dsp:nvSpPr>
      <dsp:spPr>
        <a:xfrm>
          <a:off x="6925226" y="4487773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226" y="4487773"/>
        <a:ext cx="1477184" cy="525601"/>
      </dsp:txXfrm>
    </dsp:sp>
    <dsp:sp modelId="{80DAF57B-6F3A-4C8B-A74A-7A38EEE03DDD}">
      <dsp:nvSpPr>
        <dsp:cNvPr id="0" name=""/>
        <dsp:cNvSpPr/>
      </dsp:nvSpPr>
      <dsp:spPr>
        <a:xfrm>
          <a:off x="6925067" y="5159799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6925067" y="5159799"/>
        <a:ext cx="1477184" cy="525601"/>
      </dsp:txXfrm>
    </dsp:sp>
    <dsp:sp modelId="{81A27537-C461-47F0-B34F-42C3D086165D}">
      <dsp:nvSpPr>
        <dsp:cNvPr id="0" name=""/>
        <dsp:cNvSpPr/>
      </dsp:nvSpPr>
      <dsp:spPr>
        <a:xfrm>
          <a:off x="3639817" y="2923256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39817" y="2923256"/>
        <a:ext cx="1616766" cy="601100"/>
      </dsp:txXfrm>
    </dsp:sp>
    <dsp:sp modelId="{D471276E-15DB-4607-B221-1200AEDD62F0}">
      <dsp:nvSpPr>
        <dsp:cNvPr id="0" name=""/>
        <dsp:cNvSpPr/>
      </dsp:nvSpPr>
      <dsp:spPr>
        <a:xfrm>
          <a:off x="3041782" y="900982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900982"/>
        <a:ext cx="1205997" cy="474808"/>
      </dsp:txXfrm>
    </dsp:sp>
    <dsp:sp modelId="{FB41900A-FAD5-43F7-BC70-49699BF04225}">
      <dsp:nvSpPr>
        <dsp:cNvPr id="0" name=""/>
        <dsp:cNvSpPr/>
      </dsp:nvSpPr>
      <dsp:spPr>
        <a:xfrm>
          <a:off x="4636577" y="900696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36577" y="900696"/>
        <a:ext cx="1205997" cy="474808"/>
      </dsp:txXfrm>
    </dsp:sp>
    <dsp:sp modelId="{03F7B51C-13DD-4428-982A-38057E45B74B}">
      <dsp:nvSpPr>
        <dsp:cNvPr id="0" name=""/>
        <dsp:cNvSpPr/>
      </dsp:nvSpPr>
      <dsp:spPr>
        <a:xfrm>
          <a:off x="3041782" y="1482814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1482814"/>
        <a:ext cx="1205997" cy="474808"/>
      </dsp:txXfrm>
    </dsp:sp>
    <dsp:sp modelId="{B4E630E5-A943-410F-A0C3-EA9EEDD61BE3}">
      <dsp:nvSpPr>
        <dsp:cNvPr id="0" name=""/>
        <dsp:cNvSpPr/>
      </dsp:nvSpPr>
      <dsp:spPr>
        <a:xfrm>
          <a:off x="4636577" y="1482527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1482527"/>
        <a:ext cx="1205997" cy="474808"/>
      </dsp:txXfrm>
    </dsp:sp>
    <dsp:sp modelId="{278E7FE3-7D1B-4B00-8129-22A19AEF4BDC}">
      <dsp:nvSpPr>
        <dsp:cNvPr id="0" name=""/>
        <dsp:cNvSpPr/>
      </dsp:nvSpPr>
      <dsp:spPr>
        <a:xfrm>
          <a:off x="3041782" y="206464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2064645"/>
        <a:ext cx="1205997" cy="474808"/>
      </dsp:txXfrm>
    </dsp:sp>
    <dsp:sp modelId="{0EF93B45-F6A4-4BCB-A16F-782D2EFE9663}">
      <dsp:nvSpPr>
        <dsp:cNvPr id="0" name=""/>
        <dsp:cNvSpPr/>
      </dsp:nvSpPr>
      <dsp:spPr>
        <a:xfrm>
          <a:off x="4636577" y="2064359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2064359"/>
        <a:ext cx="1205997" cy="47480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582572" y="1033429"/>
          <a:ext cx="91440" cy="5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1443579" y="69440"/>
          <a:ext cx="2369424" cy="963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Ciudadano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43579" y="69440"/>
        <a:ext cx="2369424" cy="963988"/>
      </dsp:txXfrm>
    </dsp:sp>
    <dsp:sp modelId="{6EFBC02F-1F2E-4453-81E3-036FBB56D2B8}">
      <dsp:nvSpPr>
        <dsp:cNvPr id="0" name=""/>
        <dsp:cNvSpPr/>
      </dsp:nvSpPr>
      <dsp:spPr>
        <a:xfrm>
          <a:off x="1625551" y="1589611"/>
          <a:ext cx="2005481" cy="2473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25551" y="1589611"/>
        <a:ext cx="2005481" cy="247395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49739" y="1105801"/>
          <a:ext cx="223099" cy="640790"/>
        </a:xfrm>
        <a:custGeom>
          <a:avLst/>
          <a:gdLst/>
          <a:ahLst/>
          <a:cxnLst/>
          <a:rect l="0" t="0" r="0" b="0"/>
          <a:pathLst>
            <a:path>
              <a:moveTo>
                <a:pt x="223099" y="0"/>
              </a:moveTo>
              <a:lnTo>
                <a:pt x="223099" y="640790"/>
              </a:lnTo>
              <a:lnTo>
                <a:pt x="0" y="6407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83611" y="2852160"/>
          <a:ext cx="216171" cy="119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80"/>
              </a:lnTo>
              <a:lnTo>
                <a:pt x="216171" y="11967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283611" y="2852160"/>
          <a:ext cx="212573" cy="227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575"/>
              </a:lnTo>
              <a:lnTo>
                <a:pt x="212573" y="2273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26176" y="2852160"/>
          <a:ext cx="257435" cy="1393617"/>
        </a:xfrm>
        <a:custGeom>
          <a:avLst/>
          <a:gdLst/>
          <a:ahLst/>
          <a:cxnLst/>
          <a:rect l="0" t="0" r="0" b="0"/>
          <a:pathLst>
            <a:path>
              <a:moveTo>
                <a:pt x="257435" y="0"/>
              </a:moveTo>
              <a:lnTo>
                <a:pt x="257435" y="1393617"/>
              </a:lnTo>
              <a:lnTo>
                <a:pt x="0" y="1393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72838" y="1105801"/>
          <a:ext cx="1610772" cy="132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79"/>
              </a:lnTo>
              <a:lnTo>
                <a:pt x="1610772" y="1256079"/>
              </a:lnTo>
              <a:lnTo>
                <a:pt x="1610772" y="1325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39622" y="2853355"/>
          <a:ext cx="254703" cy="159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814"/>
              </a:lnTo>
              <a:lnTo>
                <a:pt x="254703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10751" y="2853355"/>
          <a:ext cx="228871" cy="1597814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1597814"/>
              </a:lnTo>
              <a:lnTo>
                <a:pt x="0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39622" y="2853355"/>
          <a:ext cx="254703" cy="75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666"/>
              </a:lnTo>
              <a:lnTo>
                <a:pt x="254703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10751" y="2853355"/>
          <a:ext cx="228871" cy="758666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758666"/>
              </a:lnTo>
              <a:lnTo>
                <a:pt x="0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39622" y="1105801"/>
          <a:ext cx="1833215" cy="1326222"/>
        </a:xfrm>
        <a:custGeom>
          <a:avLst/>
          <a:gdLst/>
          <a:ahLst/>
          <a:cxnLst/>
          <a:rect l="0" t="0" r="0" b="0"/>
          <a:pathLst>
            <a:path>
              <a:moveTo>
                <a:pt x="1833215" y="0"/>
              </a:moveTo>
              <a:lnTo>
                <a:pt x="1833215" y="1257275"/>
              </a:lnTo>
              <a:lnTo>
                <a:pt x="0" y="1257275"/>
              </a:lnTo>
              <a:lnTo>
                <a:pt x="0" y="1326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10923" y="196823"/>
          <a:ext cx="2123830" cy="908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10923" y="196823"/>
        <a:ext cx="2123830" cy="908977"/>
      </dsp:txXfrm>
    </dsp:sp>
    <dsp:sp modelId="{EEA40343-2367-430C-9F9D-F95276D86A7F}">
      <dsp:nvSpPr>
        <dsp:cNvPr id="0" name=""/>
        <dsp:cNvSpPr/>
      </dsp:nvSpPr>
      <dsp:spPr>
        <a:xfrm>
          <a:off x="1272445" y="2432023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72445" y="2432023"/>
        <a:ext cx="1134355" cy="421331"/>
      </dsp:txXfrm>
    </dsp:sp>
    <dsp:sp modelId="{440B497E-2F6A-4933-AC44-DFB4CFDF335A}">
      <dsp:nvSpPr>
        <dsp:cNvPr id="0" name=""/>
        <dsp:cNvSpPr/>
      </dsp:nvSpPr>
      <dsp:spPr>
        <a:xfrm>
          <a:off x="463814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3814" y="3317096"/>
        <a:ext cx="1146936" cy="589851"/>
      </dsp:txXfrm>
    </dsp:sp>
    <dsp:sp modelId="{80800B27-C2EF-457D-9BF9-06FB558ACE70}">
      <dsp:nvSpPr>
        <dsp:cNvPr id="0" name=""/>
        <dsp:cNvSpPr/>
      </dsp:nvSpPr>
      <dsp:spPr>
        <a:xfrm>
          <a:off x="2094326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94326" y="3317096"/>
        <a:ext cx="1146936" cy="589851"/>
      </dsp:txXfrm>
    </dsp:sp>
    <dsp:sp modelId="{C6880A2E-438C-4B59-8DCC-837F57D956DB}">
      <dsp:nvSpPr>
        <dsp:cNvPr id="0" name=""/>
        <dsp:cNvSpPr/>
      </dsp:nvSpPr>
      <dsp:spPr>
        <a:xfrm>
          <a:off x="463814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814" y="4156243"/>
        <a:ext cx="1146936" cy="589851"/>
      </dsp:txXfrm>
    </dsp:sp>
    <dsp:sp modelId="{67478183-57FC-42AE-8396-57ABB052EA34}">
      <dsp:nvSpPr>
        <dsp:cNvPr id="0" name=""/>
        <dsp:cNvSpPr/>
      </dsp:nvSpPr>
      <dsp:spPr>
        <a:xfrm>
          <a:off x="2094326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94326" y="4156243"/>
        <a:ext cx="1146936" cy="589851"/>
      </dsp:txXfrm>
    </dsp:sp>
    <dsp:sp modelId="{FC7A6262-42A4-4D23-AED8-7DC580203F43}">
      <dsp:nvSpPr>
        <dsp:cNvPr id="0" name=""/>
        <dsp:cNvSpPr/>
      </dsp:nvSpPr>
      <dsp:spPr>
        <a:xfrm>
          <a:off x="4716433" y="2430828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6433" y="2430828"/>
        <a:ext cx="1134355" cy="421331"/>
      </dsp:txXfrm>
    </dsp:sp>
    <dsp:sp modelId="{B342C0FA-D607-4E01-95C5-708F1117E5C4}">
      <dsp:nvSpPr>
        <dsp:cNvPr id="0" name=""/>
        <dsp:cNvSpPr/>
      </dsp:nvSpPr>
      <dsp:spPr>
        <a:xfrm>
          <a:off x="3803529" y="3328498"/>
          <a:ext cx="1222647" cy="183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03529" y="3328498"/>
        <a:ext cx="1222647" cy="1834558"/>
      </dsp:txXfrm>
    </dsp:sp>
    <dsp:sp modelId="{109AEACF-2030-482A-9F3F-831A46BC59CA}">
      <dsp:nvSpPr>
        <dsp:cNvPr id="0" name=""/>
        <dsp:cNvSpPr/>
      </dsp:nvSpPr>
      <dsp:spPr>
        <a:xfrm>
          <a:off x="5496185" y="4933604"/>
          <a:ext cx="1222647" cy="3842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496185" y="4933604"/>
        <a:ext cx="1222647" cy="384261"/>
      </dsp:txXfrm>
    </dsp:sp>
    <dsp:sp modelId="{09E97D8D-67AB-4B92-B1A5-E1A93D9768A6}">
      <dsp:nvSpPr>
        <dsp:cNvPr id="0" name=""/>
        <dsp:cNvSpPr/>
      </dsp:nvSpPr>
      <dsp:spPr>
        <a:xfrm>
          <a:off x="5499783" y="3321800"/>
          <a:ext cx="1222647" cy="145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499783" y="3321800"/>
        <a:ext cx="1222647" cy="1454279"/>
      </dsp:txXfrm>
    </dsp:sp>
    <dsp:sp modelId="{4C330964-E5CA-4C02-A01D-8A2EE83E9780}">
      <dsp:nvSpPr>
        <dsp:cNvPr id="0" name=""/>
        <dsp:cNvSpPr/>
      </dsp:nvSpPr>
      <dsp:spPr>
        <a:xfrm>
          <a:off x="2234052" y="1460546"/>
          <a:ext cx="1215686" cy="572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234052" y="1460546"/>
        <a:ext cx="1215686" cy="57208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1890307"/>
          <a:ext cx="91440" cy="629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19658" y="818642"/>
          <a:ext cx="2433090" cy="107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19658" y="818642"/>
        <a:ext cx="2433090" cy="1071664"/>
      </dsp:txXfrm>
    </dsp:sp>
    <dsp:sp modelId="{BD10F608-A80A-42F4-8DAA-414391E447AE}">
      <dsp:nvSpPr>
        <dsp:cNvPr id="0" name=""/>
        <dsp:cNvSpPr/>
      </dsp:nvSpPr>
      <dsp:spPr>
        <a:xfrm>
          <a:off x="885704" y="2519330"/>
          <a:ext cx="1900999" cy="1548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85704" y="2519330"/>
        <a:ext cx="1900999" cy="15489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467466" y="388361"/>
              </a:lnTo>
              <a:lnTo>
                <a:pt x="1467466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4020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1467466" y="0"/>
              </a:moveTo>
              <a:lnTo>
                <a:pt x="1467466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49483" y="235"/>
          <a:ext cx="2484007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149483" y="235"/>
        <a:ext cx="2484007" cy="1162954"/>
      </dsp:txXfrm>
    </dsp:sp>
    <dsp:sp modelId="{94C7EDBA-BCD6-4A4D-B6F8-C772F26D1FC5}">
      <dsp:nvSpPr>
        <dsp:cNvPr id="0" name=""/>
        <dsp:cNvSpPr/>
      </dsp:nvSpPr>
      <dsp:spPr>
        <a:xfrm>
          <a:off x="3401482" y="1613464"/>
          <a:ext cx="1980009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01482" y="1613464"/>
        <a:ext cx="1980009" cy="917556"/>
      </dsp:txXfrm>
    </dsp:sp>
    <dsp:sp modelId="{A5D29336-0AF0-4111-A45C-A220EB0D16F6}">
      <dsp:nvSpPr>
        <dsp:cNvPr id="0" name=""/>
        <dsp:cNvSpPr/>
      </dsp:nvSpPr>
      <dsp:spPr>
        <a:xfrm>
          <a:off x="1736020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6020" y="3198848"/>
        <a:ext cx="2376000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70954" y="3198848"/>
        <a:ext cx="2376000" cy="17697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8256" y="844534"/>
          <a:ext cx="259147" cy="510723"/>
        </a:xfrm>
        <a:custGeom>
          <a:avLst/>
          <a:gdLst/>
          <a:ahLst/>
          <a:cxnLst/>
          <a:rect l="0" t="0" r="0" b="0"/>
          <a:pathLst>
            <a:path>
              <a:moveTo>
                <a:pt x="259147" y="0"/>
              </a:moveTo>
              <a:lnTo>
                <a:pt x="259147" y="510723"/>
              </a:lnTo>
              <a:lnTo>
                <a:pt x="0" y="510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81683" y="844534"/>
          <a:ext cx="91440" cy="1021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405" y="563"/>
          <a:ext cx="2447997" cy="843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Deportivas</a:t>
          </a:r>
        </a:p>
      </dsp:txBody>
      <dsp:txXfrm>
        <a:off x="2903405" y="563"/>
        <a:ext cx="2447997" cy="843970"/>
      </dsp:txXfrm>
    </dsp:sp>
    <dsp:sp modelId="{67F1DC44-2E3B-4303-A402-930E7F58F13F}">
      <dsp:nvSpPr>
        <dsp:cNvPr id="0" name=""/>
        <dsp:cNvSpPr/>
      </dsp:nvSpPr>
      <dsp:spPr>
        <a:xfrm>
          <a:off x="3095820" y="1865981"/>
          <a:ext cx="2063167" cy="3102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err="1" smtClean="0">
              <a:solidFill>
                <a:srgbClr val="000000"/>
              </a:solidFill>
            </a:rPr>
            <a:t>Football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95820" y="1865981"/>
        <a:ext cx="2063167" cy="3102006"/>
      </dsp:txXfrm>
    </dsp:sp>
    <dsp:sp modelId="{AEA21AD5-A041-401A-AB0B-7561A463D652}">
      <dsp:nvSpPr>
        <dsp:cNvPr id="0" name=""/>
        <dsp:cNvSpPr/>
      </dsp:nvSpPr>
      <dsp:spPr>
        <a:xfrm>
          <a:off x="2651723" y="1090358"/>
          <a:ext cx="1216532" cy="52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51723" y="1090358"/>
        <a:ext cx="1216532" cy="5297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3803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3803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22748" y="1008111"/>
          <a:ext cx="302459" cy="1066318"/>
        </a:xfrm>
        <a:custGeom>
          <a:avLst/>
          <a:gdLst/>
          <a:ahLst/>
          <a:cxnLst/>
          <a:rect l="0" t="0" r="0" b="0"/>
          <a:pathLst>
            <a:path>
              <a:moveTo>
                <a:pt x="302459" y="0"/>
              </a:moveTo>
              <a:lnTo>
                <a:pt x="302459" y="1066318"/>
              </a:lnTo>
              <a:lnTo>
                <a:pt x="0" y="1066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25252" y="1008111"/>
          <a:ext cx="299955" cy="445852"/>
        </a:xfrm>
        <a:custGeom>
          <a:avLst/>
          <a:gdLst/>
          <a:ahLst/>
          <a:cxnLst/>
          <a:rect l="0" t="0" r="0" b="0"/>
          <a:pathLst>
            <a:path>
              <a:moveTo>
                <a:pt x="299955" y="0"/>
              </a:moveTo>
              <a:lnTo>
                <a:pt x="299955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578398" y="2546495"/>
          <a:ext cx="3294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78398" y="2546495"/>
        <a:ext cx="3294001" cy="3358162"/>
      </dsp:txXfrm>
    </dsp:sp>
    <dsp:sp modelId="{B942DF9C-BA00-42B3-AF71-148728147FCE}">
      <dsp:nvSpPr>
        <dsp:cNvPr id="0" name=""/>
        <dsp:cNvSpPr/>
      </dsp:nvSpPr>
      <dsp:spPr>
        <a:xfrm>
          <a:off x="2269257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9257" y="1224137"/>
        <a:ext cx="1655994" cy="459652"/>
      </dsp:txXfrm>
    </dsp:sp>
    <dsp:sp modelId="{20A6C9EB-FCC5-4FBF-83AB-941BDE69F892}">
      <dsp:nvSpPr>
        <dsp:cNvPr id="0" name=""/>
        <dsp:cNvSpPr/>
      </dsp:nvSpPr>
      <dsp:spPr>
        <a:xfrm>
          <a:off x="2266753" y="1844603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6753" y="1844603"/>
        <a:ext cx="1655994" cy="459652"/>
      </dsp:txXfrm>
    </dsp:sp>
    <dsp:sp modelId="{CE951814-180D-4DB7-AB5A-0A5121004604}">
      <dsp:nvSpPr>
        <dsp:cNvPr id="0" name=""/>
        <dsp:cNvSpPr/>
      </dsp:nvSpPr>
      <dsp:spPr>
        <a:xfrm>
          <a:off x="4499012" y="1224137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9012" y="1224137"/>
        <a:ext cx="1655994" cy="45965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770690" y="145600"/>
          <a:ext cx="2291265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1770690" y="145600"/>
        <a:ext cx="2291265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Recursos </a:t>
          </a:r>
          <a:r>
            <a:rPr lang="es-ES" sz="1200" kern="1200" dirty="0" smtClean="0">
              <a:solidFill>
                <a:srgbClr val="000000"/>
              </a:solidFill>
            </a:rPr>
            <a:t>Humanos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r>
            <a:rPr lang="es-ES" sz="1200" u="none" kern="1200" dirty="0" smtClean="0">
              <a:solidFill>
                <a:srgbClr val="000000"/>
              </a:solidFill>
            </a:rPr>
            <a:t> 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774721" y="3874595"/>
        <a:ext cx="1856718" cy="602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C98F0-2E39-4442-B7A5-1726BE50308D}">
      <dsp:nvSpPr>
        <dsp:cNvPr id="0" name=""/>
        <dsp:cNvSpPr/>
      </dsp:nvSpPr>
      <dsp:spPr>
        <a:xfrm>
          <a:off x="3384375" y="999689"/>
          <a:ext cx="209121" cy="469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0773"/>
              </a:lnTo>
              <a:lnTo>
                <a:pt x="209121" y="469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176453" y="999689"/>
          <a:ext cx="207922" cy="4691159"/>
        </a:xfrm>
        <a:custGeom>
          <a:avLst/>
          <a:gdLst/>
          <a:ahLst/>
          <a:cxnLst/>
          <a:rect l="0" t="0" r="0" b="0"/>
          <a:pathLst>
            <a:path>
              <a:moveTo>
                <a:pt x="207922" y="0"/>
              </a:moveTo>
              <a:lnTo>
                <a:pt x="207922" y="4691159"/>
              </a:lnTo>
              <a:lnTo>
                <a:pt x="0" y="46911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999689"/>
          <a:ext cx="207922" cy="392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8717"/>
              </a:lnTo>
              <a:lnTo>
                <a:pt x="207922" y="3928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176453" y="999689"/>
          <a:ext cx="207922" cy="3924425"/>
        </a:xfrm>
        <a:custGeom>
          <a:avLst/>
          <a:gdLst/>
          <a:ahLst/>
          <a:cxnLst/>
          <a:rect l="0" t="0" r="0" b="0"/>
          <a:pathLst>
            <a:path>
              <a:moveTo>
                <a:pt x="207922" y="0"/>
              </a:moveTo>
              <a:lnTo>
                <a:pt x="207922" y="3924425"/>
              </a:lnTo>
              <a:lnTo>
                <a:pt x="0" y="3924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999689"/>
          <a:ext cx="207922" cy="31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934"/>
              </a:lnTo>
              <a:lnTo>
                <a:pt x="207922" y="3191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176453" y="999689"/>
          <a:ext cx="207922" cy="3190859"/>
        </a:xfrm>
        <a:custGeom>
          <a:avLst/>
          <a:gdLst/>
          <a:ahLst/>
          <a:cxnLst/>
          <a:rect l="0" t="0" r="0" b="0"/>
          <a:pathLst>
            <a:path>
              <a:moveTo>
                <a:pt x="207922" y="0"/>
              </a:moveTo>
              <a:lnTo>
                <a:pt x="207922" y="3190859"/>
              </a:lnTo>
              <a:lnTo>
                <a:pt x="0" y="31908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999689"/>
          <a:ext cx="207922" cy="245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606"/>
              </a:lnTo>
              <a:lnTo>
                <a:pt x="207922" y="2456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176453" y="999689"/>
          <a:ext cx="207922" cy="2456606"/>
        </a:xfrm>
        <a:custGeom>
          <a:avLst/>
          <a:gdLst/>
          <a:ahLst/>
          <a:cxnLst/>
          <a:rect l="0" t="0" r="0" b="0"/>
          <a:pathLst>
            <a:path>
              <a:moveTo>
                <a:pt x="207922" y="0"/>
              </a:moveTo>
              <a:lnTo>
                <a:pt x="207922" y="2456606"/>
              </a:lnTo>
              <a:lnTo>
                <a:pt x="0" y="2456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999689"/>
          <a:ext cx="207922" cy="1734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399"/>
              </a:lnTo>
              <a:lnTo>
                <a:pt x="207922" y="17343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176453" y="999689"/>
          <a:ext cx="207922" cy="1734399"/>
        </a:xfrm>
        <a:custGeom>
          <a:avLst/>
          <a:gdLst/>
          <a:ahLst/>
          <a:cxnLst/>
          <a:rect l="0" t="0" r="0" b="0"/>
          <a:pathLst>
            <a:path>
              <a:moveTo>
                <a:pt x="207922" y="0"/>
              </a:moveTo>
              <a:lnTo>
                <a:pt x="207922" y="1734399"/>
              </a:lnTo>
              <a:lnTo>
                <a:pt x="0" y="17343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999689"/>
          <a:ext cx="308199" cy="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99"/>
              </a:lnTo>
              <a:lnTo>
                <a:pt x="308199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104373" y="999689"/>
          <a:ext cx="280002" cy="425999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425999"/>
              </a:lnTo>
              <a:lnTo>
                <a:pt x="0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104373" y="999689"/>
          <a:ext cx="280002" cy="993850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993850"/>
              </a:lnTo>
              <a:lnTo>
                <a:pt x="0" y="993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124510" y="144017"/>
          <a:ext cx="2519730" cy="8556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4510" y="144017"/>
        <a:ext cx="2519730" cy="855672"/>
      </dsp:txXfrm>
    </dsp:sp>
    <dsp:sp modelId="{A668F1D7-27A0-4A39-A406-5B39602EF0D7}">
      <dsp:nvSpPr>
        <dsp:cNvPr id="0" name=""/>
        <dsp:cNvSpPr/>
      </dsp:nvSpPr>
      <dsp:spPr>
        <a:xfrm>
          <a:off x="1879505" y="1783562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9505" y="1783562"/>
        <a:ext cx="1224867" cy="419955"/>
      </dsp:txXfrm>
    </dsp:sp>
    <dsp:sp modelId="{A20DA8DE-3EAE-496A-B828-0A5813CDECAF}">
      <dsp:nvSpPr>
        <dsp:cNvPr id="0" name=""/>
        <dsp:cNvSpPr/>
      </dsp:nvSpPr>
      <dsp:spPr>
        <a:xfrm>
          <a:off x="1879505" y="1215711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9505" y="1215711"/>
        <a:ext cx="1224867" cy="419955"/>
      </dsp:txXfrm>
    </dsp:sp>
    <dsp:sp modelId="{0A80B95C-D6D8-45A7-AB30-3C8EE843497F}">
      <dsp:nvSpPr>
        <dsp:cNvPr id="0" name=""/>
        <dsp:cNvSpPr/>
      </dsp:nvSpPr>
      <dsp:spPr>
        <a:xfrm>
          <a:off x="3692575" y="1215711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92575" y="1215711"/>
        <a:ext cx="1224867" cy="419955"/>
      </dsp:txXfrm>
    </dsp:sp>
    <dsp:sp modelId="{CA81ADA6-D911-4D6D-B109-B08F6320F697}">
      <dsp:nvSpPr>
        <dsp:cNvPr id="0" name=""/>
        <dsp:cNvSpPr/>
      </dsp:nvSpPr>
      <dsp:spPr>
        <a:xfrm>
          <a:off x="504060" y="244827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4060" y="2448274"/>
        <a:ext cx="2672393" cy="571629"/>
      </dsp:txXfrm>
    </dsp:sp>
    <dsp:sp modelId="{F2E3A372-0A99-4177-9934-37E01310721A}">
      <dsp:nvSpPr>
        <dsp:cNvPr id="0" name=""/>
        <dsp:cNvSpPr/>
      </dsp:nvSpPr>
      <dsp:spPr>
        <a:xfrm>
          <a:off x="3592298" y="244827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2448274"/>
        <a:ext cx="2672393" cy="571629"/>
      </dsp:txXfrm>
    </dsp:sp>
    <dsp:sp modelId="{DEDB21DC-FC23-4B10-8AB8-EDD7E848D268}">
      <dsp:nvSpPr>
        <dsp:cNvPr id="0" name=""/>
        <dsp:cNvSpPr/>
      </dsp:nvSpPr>
      <dsp:spPr>
        <a:xfrm>
          <a:off x="504060" y="3170481"/>
          <a:ext cx="2672393" cy="571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504060" y="3170481"/>
        <a:ext cx="2672393" cy="571629"/>
      </dsp:txXfrm>
    </dsp:sp>
    <dsp:sp modelId="{8BF7BF3D-E5BE-42F0-BDC0-DD9764E9E486}">
      <dsp:nvSpPr>
        <dsp:cNvPr id="0" name=""/>
        <dsp:cNvSpPr/>
      </dsp:nvSpPr>
      <dsp:spPr>
        <a:xfrm>
          <a:off x="3592298" y="3170481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3170481"/>
        <a:ext cx="2672393" cy="571629"/>
      </dsp:txXfrm>
    </dsp:sp>
    <dsp:sp modelId="{EB176D71-8A4B-4152-991F-344ED7A9809D}">
      <dsp:nvSpPr>
        <dsp:cNvPr id="0" name=""/>
        <dsp:cNvSpPr/>
      </dsp:nvSpPr>
      <dsp:spPr>
        <a:xfrm>
          <a:off x="504060" y="390473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4060" y="3904734"/>
        <a:ext cx="2672393" cy="571629"/>
      </dsp:txXfrm>
    </dsp:sp>
    <dsp:sp modelId="{474D0195-21CE-4C91-9751-22DA80B88221}">
      <dsp:nvSpPr>
        <dsp:cNvPr id="0" name=""/>
        <dsp:cNvSpPr/>
      </dsp:nvSpPr>
      <dsp:spPr>
        <a:xfrm>
          <a:off x="3592298" y="3905809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3905809"/>
        <a:ext cx="2672393" cy="571629"/>
      </dsp:txXfrm>
    </dsp:sp>
    <dsp:sp modelId="{4A17E49B-139D-448D-834F-1C62567D7755}">
      <dsp:nvSpPr>
        <dsp:cNvPr id="0" name=""/>
        <dsp:cNvSpPr/>
      </dsp:nvSpPr>
      <dsp:spPr>
        <a:xfrm>
          <a:off x="504060" y="4638301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4060" y="4638301"/>
        <a:ext cx="2672393" cy="571629"/>
      </dsp:txXfrm>
    </dsp:sp>
    <dsp:sp modelId="{8C6D4B5B-B413-4D49-BD6D-7FF3064261CB}">
      <dsp:nvSpPr>
        <dsp:cNvPr id="0" name=""/>
        <dsp:cNvSpPr/>
      </dsp:nvSpPr>
      <dsp:spPr>
        <a:xfrm>
          <a:off x="3592298" y="4642206"/>
          <a:ext cx="2672393" cy="5724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4642206"/>
        <a:ext cx="2672393" cy="572401"/>
      </dsp:txXfrm>
    </dsp:sp>
    <dsp:sp modelId="{4789E1C4-2079-4334-BDF0-845E39C09FFC}">
      <dsp:nvSpPr>
        <dsp:cNvPr id="0" name=""/>
        <dsp:cNvSpPr/>
      </dsp:nvSpPr>
      <dsp:spPr>
        <a:xfrm>
          <a:off x="504060" y="540503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4060" y="5405034"/>
        <a:ext cx="2672393" cy="571629"/>
      </dsp:txXfrm>
    </dsp:sp>
    <dsp:sp modelId="{AC8AAF83-BC93-499E-B0E8-F55B81B0366B}">
      <dsp:nvSpPr>
        <dsp:cNvPr id="0" name=""/>
        <dsp:cNvSpPr/>
      </dsp:nvSpPr>
      <dsp:spPr>
        <a:xfrm>
          <a:off x="3593497" y="5404261"/>
          <a:ext cx="2671204" cy="57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 de </a:t>
          </a:r>
          <a:r>
            <a:rPr lang="es-ES" sz="1200" kern="1200" dirty="0" smtClean="0"/>
            <a:t>Almacén</a:t>
          </a:r>
          <a:endParaRPr lang="es-ES" sz="1200" kern="1200" dirty="0"/>
        </a:p>
      </dsp:txBody>
      <dsp:txXfrm>
        <a:off x="3593497" y="5404261"/>
        <a:ext cx="2671204" cy="5724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07484" y="310860"/>
          <a:ext cx="2505510" cy="115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sp:txBody>
      <dsp:txXfrm>
        <a:off x="907484" y="310860"/>
        <a:ext cx="2505510" cy="1151995"/>
      </dsp:txXfrm>
    </dsp:sp>
    <dsp:sp modelId="{297D227A-6FD1-4EBB-86E6-2CA0CC339ECB}">
      <dsp:nvSpPr>
        <dsp:cNvPr id="0" name=""/>
        <dsp:cNvSpPr/>
      </dsp:nvSpPr>
      <dsp:spPr>
        <a:xfrm>
          <a:off x="1041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1" y="2398081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65412" y="2398081"/>
        <a:ext cx="1954025" cy="90000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079240" y="1339786"/>
          <a:ext cx="234354" cy="761789"/>
        </a:xfrm>
        <a:custGeom>
          <a:avLst/>
          <a:gdLst/>
          <a:ahLst/>
          <a:cxnLst/>
          <a:rect l="0" t="0" r="0" b="0"/>
          <a:pathLst>
            <a:path>
              <a:moveTo>
                <a:pt x="234354" y="0"/>
              </a:moveTo>
              <a:lnTo>
                <a:pt x="234354" y="761789"/>
              </a:lnTo>
              <a:lnTo>
                <a:pt x="0" y="761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267875" y="1339786"/>
          <a:ext cx="91440" cy="1507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8482"/>
              </a:lnTo>
              <a:lnTo>
                <a:pt x="47306" y="1288482"/>
              </a:lnTo>
              <a:lnTo>
                <a:pt x="47306" y="15076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184348" y="268908"/>
          <a:ext cx="2258495" cy="1070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184348" y="268908"/>
        <a:ext cx="2258495" cy="1070877"/>
      </dsp:txXfrm>
    </dsp:sp>
    <dsp:sp modelId="{12A4A7F0-01B7-473D-B4FA-1BB11D43004A}">
      <dsp:nvSpPr>
        <dsp:cNvPr id="0" name=""/>
        <dsp:cNvSpPr/>
      </dsp:nvSpPr>
      <dsp:spPr>
        <a:xfrm>
          <a:off x="1472303" y="2847429"/>
          <a:ext cx="1685757" cy="784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72303" y="2847429"/>
        <a:ext cx="1685757" cy="784519"/>
      </dsp:txXfrm>
    </dsp:sp>
    <dsp:sp modelId="{F6666403-C46B-492A-A2A1-22DBA94377D9}">
      <dsp:nvSpPr>
        <dsp:cNvPr id="0" name=""/>
        <dsp:cNvSpPr/>
      </dsp:nvSpPr>
      <dsp:spPr>
        <a:xfrm>
          <a:off x="830613" y="1798467"/>
          <a:ext cx="1248627" cy="606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30613" y="1798467"/>
        <a:ext cx="1248627" cy="60621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972111"/>
          <a:ext cx="1079995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972111"/>
        <a:ext cx="1079995" cy="50400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340249" y="1237800"/>
          <a:ext cx="1259996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0249" y="1237800"/>
        <a:ext cx="1259996" cy="4462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9628" y="1987362"/>
          <a:ext cx="302602" cy="704596"/>
        </a:xfrm>
        <a:custGeom>
          <a:avLst/>
          <a:gdLst/>
          <a:ahLst/>
          <a:cxnLst/>
          <a:rect l="0" t="0" r="0" b="0"/>
          <a:pathLst>
            <a:path>
              <a:moveTo>
                <a:pt x="302602" y="0"/>
              </a:moveTo>
              <a:lnTo>
                <a:pt x="302602" y="704596"/>
              </a:lnTo>
              <a:lnTo>
                <a:pt x="0" y="704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16262" y="1987362"/>
          <a:ext cx="91440" cy="1530669"/>
        </a:xfrm>
        <a:custGeom>
          <a:avLst/>
          <a:gdLst/>
          <a:ahLst/>
          <a:cxnLst/>
          <a:rect l="0" t="0" r="0" b="0"/>
          <a:pathLst>
            <a:path>
              <a:moveTo>
                <a:pt x="45967" y="0"/>
              </a:moveTo>
              <a:lnTo>
                <a:pt x="45967" y="1158747"/>
              </a:lnTo>
              <a:lnTo>
                <a:pt x="45720" y="1158747"/>
              </a:lnTo>
              <a:lnTo>
                <a:pt x="45720" y="15306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53042" y="958485"/>
          <a:ext cx="2418375" cy="10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53042" y="958485"/>
        <a:ext cx="2418375" cy="1028876"/>
      </dsp:txXfrm>
    </dsp:sp>
    <dsp:sp modelId="{7488CD22-623A-44D8-BB5F-E4D6CC8D37E8}">
      <dsp:nvSpPr>
        <dsp:cNvPr id="0" name=""/>
        <dsp:cNvSpPr/>
      </dsp:nvSpPr>
      <dsp:spPr>
        <a:xfrm>
          <a:off x="2233978" y="3518031"/>
          <a:ext cx="1656006" cy="679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3978" y="3518031"/>
        <a:ext cx="1656006" cy="679004"/>
      </dsp:txXfrm>
    </dsp:sp>
    <dsp:sp modelId="{8B3ACF25-AA08-46EB-B11E-DBBC5DAF0912}">
      <dsp:nvSpPr>
        <dsp:cNvPr id="0" name=""/>
        <dsp:cNvSpPr/>
      </dsp:nvSpPr>
      <dsp:spPr>
        <a:xfrm>
          <a:off x="1550422" y="2415567"/>
          <a:ext cx="1209205" cy="552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50422" y="2415567"/>
        <a:ext cx="1209205" cy="55278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75429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387425"/>
          <a:ext cx="2505151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387425"/>
        <a:ext cx="2505151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440879"/>
        <a:ext cx="1789432" cy="89471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249205" y="1678814"/>
              </a:lnTo>
              <a:lnTo>
                <a:pt x="2249205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11944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2249205" y="0"/>
              </a:moveTo>
              <a:lnTo>
                <a:pt x="2249205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38279" y="111113"/>
          <a:ext cx="264574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8279" y="111113"/>
        <a:ext cx="2645740" cy="1154875"/>
      </dsp:txXfrm>
    </dsp:sp>
    <dsp:sp modelId="{68F90279-E630-440E-8937-16E69DB36ADA}">
      <dsp:nvSpPr>
        <dsp:cNvPr id="0" name=""/>
        <dsp:cNvSpPr/>
      </dsp:nvSpPr>
      <dsp:spPr>
        <a:xfrm>
          <a:off x="41784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7847" y="3175309"/>
        <a:ext cx="1788194" cy="856371"/>
      </dsp:txXfrm>
    </dsp:sp>
    <dsp:sp modelId="{47CE08D7-9963-408D-ADF4-8160FED4550A}">
      <dsp:nvSpPr>
        <dsp:cNvPr id="0" name=""/>
        <dsp:cNvSpPr/>
      </dsp:nvSpPr>
      <dsp:spPr>
        <a:xfrm>
          <a:off x="2667052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052" y="3175309"/>
        <a:ext cx="1788194" cy="856371"/>
      </dsp:txXfrm>
    </dsp:sp>
    <dsp:sp modelId="{FD85042B-3A5E-41AD-8A4A-B4AFFF75C61F}">
      <dsp:nvSpPr>
        <dsp:cNvPr id="0" name=""/>
        <dsp:cNvSpPr/>
      </dsp:nvSpPr>
      <dsp:spPr>
        <a:xfrm>
          <a:off x="491625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16257" y="3175309"/>
        <a:ext cx="1788194" cy="856371"/>
      </dsp:txXfrm>
    </dsp:sp>
    <dsp:sp modelId="{96C211A2-E9F8-42E0-B8C2-16D65DF6A4DB}">
      <dsp:nvSpPr>
        <dsp:cNvPr id="0" name=""/>
        <dsp:cNvSpPr/>
      </dsp:nvSpPr>
      <dsp:spPr>
        <a:xfrm>
          <a:off x="1676384" y="1820925"/>
          <a:ext cx="1512005" cy="6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76384" y="1820925"/>
        <a:ext cx="1512005" cy="68910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49117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49117"/>
              </a:lnTo>
              <a:lnTo>
                <a:pt x="0" y="849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4171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729503" y="1743"/>
          <a:ext cx="2700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9503" y="1743"/>
        <a:ext cx="2700001" cy="1147321"/>
      </dsp:txXfrm>
    </dsp:sp>
    <dsp:sp modelId="{08CD3FED-6585-4B0B-9DF6-B123BD23D011}">
      <dsp:nvSpPr>
        <dsp:cNvPr id="0" name=""/>
        <dsp:cNvSpPr/>
      </dsp:nvSpPr>
      <dsp:spPr>
        <a:xfrm>
          <a:off x="1213714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13714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89295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338411" y="1656182"/>
          <a:ext cx="1439991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38411" y="1656182"/>
        <a:ext cx="1439991" cy="684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80" y="1229563"/>
          <a:ext cx="91440" cy="717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32606" y="202567"/>
          <a:ext cx="2230786" cy="10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32606" y="202567"/>
        <a:ext cx="2230786" cy="1026995"/>
      </dsp:txXfrm>
    </dsp:sp>
    <dsp:sp modelId="{C9082A56-6250-40D2-8D8A-7126CA1AC704}">
      <dsp:nvSpPr>
        <dsp:cNvPr id="0" name=""/>
        <dsp:cNvSpPr/>
      </dsp:nvSpPr>
      <dsp:spPr>
        <a:xfrm rot="10800000" flipV="1">
          <a:off x="2219999" y="1946696"/>
          <a:ext cx="1656001" cy="861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19999" y="1946696"/>
        <a:ext cx="1656001" cy="86161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59"/>
              </a:lnTo>
              <a:lnTo>
                <a:pt x="786680" y="333559"/>
              </a:lnTo>
              <a:lnTo>
                <a:pt x="78668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333559"/>
              </a:lnTo>
              <a:lnTo>
                <a:pt x="0" y="333559"/>
              </a:lnTo>
              <a:lnTo>
                <a:pt x="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0273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922735"/>
          <a:ext cx="2340004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922735"/>
        <a:ext cx="2340004" cy="1080002"/>
      </dsp:txXfrm>
    </dsp:sp>
    <dsp:sp modelId="{537FD853-5822-4BEC-B14F-FB2BBCF6ECC4}">
      <dsp:nvSpPr>
        <dsp:cNvPr id="0" name=""/>
        <dsp:cNvSpPr/>
      </dsp:nvSpPr>
      <dsp:spPr>
        <a:xfrm>
          <a:off x="3506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0776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0776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0776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0776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0776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996530"/>
        <a:ext cx="1300298" cy="827997"/>
      </dsp:txXfrm>
    </dsp:sp>
    <dsp:sp modelId="{AFF61B6F-500D-4DF8-B72D-042B1B26788A}">
      <dsp:nvSpPr>
        <dsp:cNvPr id="0" name=""/>
        <dsp:cNvSpPr/>
      </dsp:nvSpPr>
      <dsp:spPr>
        <a:xfrm>
          <a:off x="7083633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996530"/>
        <a:ext cx="1300298" cy="827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419117"/>
          <a:ext cx="292099" cy="69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58"/>
              </a:lnTo>
              <a:lnTo>
                <a:pt x="292099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17334" y="1419117"/>
          <a:ext cx="310685" cy="691758"/>
        </a:xfrm>
        <a:custGeom>
          <a:avLst/>
          <a:gdLst/>
          <a:ahLst/>
          <a:cxnLst/>
          <a:rect l="0" t="0" r="0" b="0"/>
          <a:pathLst>
            <a:path>
              <a:moveTo>
                <a:pt x="310685" y="0"/>
              </a:moveTo>
              <a:lnTo>
                <a:pt x="310685" y="691758"/>
              </a:lnTo>
              <a:lnTo>
                <a:pt x="0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571923"/>
          <a:ext cx="91440" cy="503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419117"/>
          <a:ext cx="91440" cy="140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6532" y="275031"/>
          <a:ext cx="2482974" cy="114408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6532" y="275031"/>
        <a:ext cx="2482974" cy="1144086"/>
      </dsp:txXfrm>
    </dsp:sp>
    <dsp:sp modelId="{086950E9-743A-4495-98E4-541B4F97974D}">
      <dsp:nvSpPr>
        <dsp:cNvPr id="0" name=""/>
        <dsp:cNvSpPr/>
      </dsp:nvSpPr>
      <dsp:spPr>
        <a:xfrm>
          <a:off x="2361024" y="2827518"/>
          <a:ext cx="1733991" cy="74440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1024" y="2827518"/>
        <a:ext cx="1733991" cy="744405"/>
      </dsp:txXfrm>
    </dsp:sp>
    <dsp:sp modelId="{1188F178-7FDF-4815-BB89-8365F58972F8}">
      <dsp:nvSpPr>
        <dsp:cNvPr id="0" name=""/>
        <dsp:cNvSpPr/>
      </dsp:nvSpPr>
      <dsp:spPr>
        <a:xfrm>
          <a:off x="2316782" y="4075815"/>
          <a:ext cx="1822475" cy="123723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16782" y="4075815"/>
        <a:ext cx="1822475" cy="1237239"/>
      </dsp:txXfrm>
    </dsp:sp>
    <dsp:sp modelId="{63F093BD-CAAF-40A7-B590-54C5948C490E}">
      <dsp:nvSpPr>
        <dsp:cNvPr id="0" name=""/>
        <dsp:cNvSpPr/>
      </dsp:nvSpPr>
      <dsp:spPr>
        <a:xfrm>
          <a:off x="163245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32459" y="1789657"/>
        <a:ext cx="1284875" cy="642437"/>
      </dsp:txXfrm>
    </dsp:sp>
    <dsp:sp modelId="{343812E9-0047-40DA-9DFF-0E300689337E}">
      <dsp:nvSpPr>
        <dsp:cNvPr id="0" name=""/>
        <dsp:cNvSpPr/>
      </dsp:nvSpPr>
      <dsp:spPr>
        <a:xfrm>
          <a:off x="352011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20119" y="1789657"/>
        <a:ext cx="1284875" cy="64243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2958" y="1432817"/>
          <a:ext cx="407630" cy="822210"/>
        </a:xfrm>
        <a:custGeom>
          <a:avLst/>
          <a:gdLst/>
          <a:ahLst/>
          <a:cxnLst/>
          <a:rect l="0" t="0" r="0" b="0"/>
          <a:pathLst>
            <a:path>
              <a:moveTo>
                <a:pt x="407630" y="0"/>
              </a:moveTo>
              <a:lnTo>
                <a:pt x="407630" y="822210"/>
              </a:lnTo>
              <a:lnTo>
                <a:pt x="0" y="822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377"/>
              </a:lnTo>
              <a:lnTo>
                <a:pt x="2614222" y="1679377"/>
              </a:lnTo>
              <a:lnTo>
                <a:pt x="2614222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32817"/>
          <a:ext cx="91440" cy="1923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36366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2614222" y="0"/>
              </a:moveTo>
              <a:lnTo>
                <a:pt x="2614222" y="1679377"/>
              </a:lnTo>
              <a:lnTo>
                <a:pt x="0" y="1679377"/>
              </a:lnTo>
              <a:lnTo>
                <a:pt x="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22269" y="218074"/>
          <a:ext cx="2656640" cy="1214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22269" y="218074"/>
        <a:ext cx="2656640" cy="1214743"/>
      </dsp:txXfrm>
    </dsp:sp>
    <dsp:sp modelId="{F439CFAB-A6C0-41A2-B8D8-271470E343FB}">
      <dsp:nvSpPr>
        <dsp:cNvPr id="0" name=""/>
        <dsp:cNvSpPr/>
      </dsp:nvSpPr>
      <dsp:spPr>
        <a:xfrm>
          <a:off x="473708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73708" y="3356647"/>
        <a:ext cx="2125317" cy="1251830"/>
      </dsp:txXfrm>
    </dsp:sp>
    <dsp:sp modelId="{BCE779C9-E6DC-4BB5-916B-42DEF69034F0}">
      <dsp:nvSpPr>
        <dsp:cNvPr id="0" name=""/>
        <dsp:cNvSpPr/>
      </dsp:nvSpPr>
      <dsp:spPr>
        <a:xfrm>
          <a:off x="3087930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7930" y="3356647"/>
        <a:ext cx="2125317" cy="1251830"/>
      </dsp:txXfrm>
    </dsp:sp>
    <dsp:sp modelId="{2D30FC6A-F12B-411D-89CD-8F0CA156B0DD}">
      <dsp:nvSpPr>
        <dsp:cNvPr id="0" name=""/>
        <dsp:cNvSpPr/>
      </dsp:nvSpPr>
      <dsp:spPr>
        <a:xfrm>
          <a:off x="5702153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02153" y="3356647"/>
        <a:ext cx="2125317" cy="1251830"/>
      </dsp:txXfrm>
    </dsp:sp>
    <dsp:sp modelId="{1FD2D8CC-BA3B-434D-88BB-D6A960BA3113}">
      <dsp:nvSpPr>
        <dsp:cNvPr id="0" name=""/>
        <dsp:cNvSpPr/>
      </dsp:nvSpPr>
      <dsp:spPr>
        <a:xfrm>
          <a:off x="2264346" y="1900810"/>
          <a:ext cx="1478612" cy="708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4346" y="1900810"/>
        <a:ext cx="1478612" cy="70843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296758"/>
          <a:ext cx="288040" cy="87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121"/>
              </a:lnTo>
              <a:lnTo>
                <a:pt x="28804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296758"/>
          <a:ext cx="288176" cy="873121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73121"/>
              </a:lnTo>
              <a:lnTo>
                <a:pt x="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07"/>
              </a:lnTo>
              <a:lnTo>
                <a:pt x="2352065" y="1767207"/>
              </a:lnTo>
              <a:lnTo>
                <a:pt x="2352065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296758"/>
          <a:ext cx="91440" cy="1971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67207"/>
              </a:lnTo>
              <a:lnTo>
                <a:pt x="0" y="1767207"/>
              </a:lnTo>
              <a:lnTo>
                <a:pt x="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064442" y="108761"/>
          <a:ext cx="2519994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64442" y="108761"/>
        <a:ext cx="2519994" cy="1187997"/>
      </dsp:txXfrm>
    </dsp:sp>
    <dsp:sp modelId="{2E6F7FA2-41A7-4747-B3BB-DA46FB9CD60B}">
      <dsp:nvSpPr>
        <dsp:cNvPr id="0" name=""/>
        <dsp:cNvSpPr/>
      </dsp:nvSpPr>
      <dsp:spPr>
        <a:xfrm>
          <a:off x="44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268070"/>
        <a:ext cx="1943855" cy="899995"/>
      </dsp:txXfrm>
    </dsp:sp>
    <dsp:sp modelId="{0DC8F29D-F261-41AA-9A88-9D1575A8D9E3}">
      <dsp:nvSpPr>
        <dsp:cNvPr id="0" name=""/>
        <dsp:cNvSpPr/>
      </dsp:nvSpPr>
      <dsp:spPr>
        <a:xfrm>
          <a:off x="2352511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268070"/>
        <a:ext cx="1943855" cy="899995"/>
      </dsp:txXfrm>
    </dsp:sp>
    <dsp:sp modelId="{C6910EE0-408A-4450-A2D1-A63EF8D20EEA}">
      <dsp:nvSpPr>
        <dsp:cNvPr id="0" name=""/>
        <dsp:cNvSpPr/>
      </dsp:nvSpPr>
      <dsp:spPr>
        <a:xfrm>
          <a:off x="470457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268070"/>
        <a:ext cx="1943855" cy="899995"/>
      </dsp:txXfrm>
    </dsp:sp>
    <dsp:sp modelId="{C0CD15E1-2301-4103-BB93-C0900E8D60FD}">
      <dsp:nvSpPr>
        <dsp:cNvPr id="0" name=""/>
        <dsp:cNvSpPr/>
      </dsp:nvSpPr>
      <dsp:spPr>
        <a:xfrm>
          <a:off x="1596254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1827877"/>
        <a:ext cx="1440008" cy="684003"/>
      </dsp:txXfrm>
    </dsp:sp>
    <dsp:sp modelId="{C13FFAA3-CA1A-45D1-B32F-9142124C6664}">
      <dsp:nvSpPr>
        <dsp:cNvPr id="0" name=""/>
        <dsp:cNvSpPr/>
      </dsp:nvSpPr>
      <dsp:spPr>
        <a:xfrm>
          <a:off x="3612480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1827877"/>
        <a:ext cx="1440008" cy="684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433594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3359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697997" y="173594"/>
          <a:ext cx="270000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97997" y="173594"/>
        <a:ext cx="2700004" cy="1260000"/>
      </dsp:txXfrm>
    </dsp:sp>
    <dsp:sp modelId="{466D8C12-7584-4133-9262-1096EA141629}">
      <dsp:nvSpPr>
        <dsp:cNvPr id="0" name=""/>
        <dsp:cNvSpPr/>
      </dsp:nvSpPr>
      <dsp:spPr>
        <a:xfrm>
          <a:off x="409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3073234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3073234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3073234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55820" y="1875183"/>
          <a:ext cx="1403994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55820" y="1875183"/>
        <a:ext cx="1403994" cy="6839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1361377"/>
          <a:ext cx="432220" cy="738781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738781"/>
              </a:lnTo>
              <a:lnTo>
                <a:pt x="0" y="738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47"/>
              </a:lnTo>
              <a:lnTo>
                <a:pt x="2199211" y="1474147"/>
              </a:lnTo>
              <a:lnTo>
                <a:pt x="2199211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361377"/>
          <a:ext cx="91440" cy="168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474147"/>
              </a:lnTo>
              <a:lnTo>
                <a:pt x="0" y="1474147"/>
              </a:lnTo>
              <a:lnTo>
                <a:pt x="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09058" y="149281"/>
          <a:ext cx="2704182" cy="1212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09058" y="149281"/>
        <a:ext cx="2704182" cy="1212095"/>
      </dsp:txXfrm>
    </dsp:sp>
    <dsp:sp modelId="{47CE08D7-9963-408D-ADF4-8160FED4550A}">
      <dsp:nvSpPr>
        <dsp:cNvPr id="0" name=""/>
        <dsp:cNvSpPr/>
      </dsp:nvSpPr>
      <dsp:spPr>
        <a:xfrm>
          <a:off x="471385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3044577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3044577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3044577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740160"/>
          <a:ext cx="1439992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8936" y="1740160"/>
        <a:ext cx="1439992" cy="71999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332020"/>
          <a:ext cx="252157" cy="708327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8327"/>
              </a:lnTo>
              <a:lnTo>
                <a:pt x="0" y="708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16021"/>
          <a:ext cx="2339998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16021"/>
        <a:ext cx="2339998" cy="1115999"/>
      </dsp:txXfrm>
    </dsp:sp>
    <dsp:sp modelId="{47CE08D7-9963-408D-ADF4-8160FED4550A}">
      <dsp:nvSpPr>
        <dsp:cNvPr id="0" name=""/>
        <dsp:cNvSpPr/>
      </dsp:nvSpPr>
      <dsp:spPr>
        <a:xfrm>
          <a:off x="3684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964221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964221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964221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964221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1940989" y="1716349"/>
          <a:ext cx="1368003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0989" y="1716349"/>
        <a:ext cx="1368003" cy="64799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10047" y="2342656"/>
          <a:ext cx="91440" cy="379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91854" y="1039140"/>
          <a:ext cx="1363913" cy="67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07"/>
              </a:lnTo>
              <a:lnTo>
                <a:pt x="1363913" y="457607"/>
              </a:lnTo>
              <a:lnTo>
                <a:pt x="1363913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437601" y="2342656"/>
          <a:ext cx="258859" cy="66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36"/>
              </a:lnTo>
              <a:lnTo>
                <a:pt x="258859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53733" y="2342656"/>
          <a:ext cx="283868" cy="660436"/>
        </a:xfrm>
        <a:custGeom>
          <a:avLst/>
          <a:gdLst/>
          <a:ahLst/>
          <a:cxnLst/>
          <a:rect l="0" t="0" r="0" b="0"/>
          <a:pathLst>
            <a:path>
              <a:moveTo>
                <a:pt x="283868" y="0"/>
              </a:moveTo>
              <a:lnTo>
                <a:pt x="283868" y="660436"/>
              </a:lnTo>
              <a:lnTo>
                <a:pt x="0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91881" y="2342656"/>
          <a:ext cx="91440" cy="1208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8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437601" y="1039140"/>
          <a:ext cx="1354252" cy="679578"/>
        </a:xfrm>
        <a:custGeom>
          <a:avLst/>
          <a:gdLst/>
          <a:ahLst/>
          <a:cxnLst/>
          <a:rect l="0" t="0" r="0" b="0"/>
          <a:pathLst>
            <a:path>
              <a:moveTo>
                <a:pt x="1354252" y="0"/>
              </a:moveTo>
              <a:lnTo>
                <a:pt x="1354252" y="457607"/>
              </a:lnTo>
              <a:lnTo>
                <a:pt x="0" y="457607"/>
              </a:lnTo>
              <a:lnTo>
                <a:pt x="0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3850" y="74435"/>
          <a:ext cx="2196006" cy="964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3850" y="74435"/>
        <a:ext cx="2196006" cy="964704"/>
      </dsp:txXfrm>
    </dsp:sp>
    <dsp:sp modelId="{7537FDA9-B49B-442D-9DE3-BBA9A8C44385}">
      <dsp:nvSpPr>
        <dsp:cNvPr id="0" name=""/>
        <dsp:cNvSpPr/>
      </dsp:nvSpPr>
      <dsp:spPr>
        <a:xfrm>
          <a:off x="1806656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6656" y="1718719"/>
        <a:ext cx="1261891" cy="623937"/>
      </dsp:txXfrm>
    </dsp:sp>
    <dsp:sp modelId="{1E2976D5-0D80-414A-B9D2-965B2098BFD7}">
      <dsp:nvSpPr>
        <dsp:cNvPr id="0" name=""/>
        <dsp:cNvSpPr/>
      </dsp:nvSpPr>
      <dsp:spPr>
        <a:xfrm>
          <a:off x="1806656" y="3551391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06656" y="3551391"/>
        <a:ext cx="1261891" cy="625026"/>
      </dsp:txXfrm>
    </dsp:sp>
    <dsp:sp modelId="{2D993FCD-C37D-4E21-B2BD-C6A0D1AD1EFC}">
      <dsp:nvSpPr>
        <dsp:cNvPr id="0" name=""/>
        <dsp:cNvSpPr/>
      </dsp:nvSpPr>
      <dsp:spPr>
        <a:xfrm>
          <a:off x="89184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891841" y="2690579"/>
        <a:ext cx="1261891" cy="625026"/>
      </dsp:txXfrm>
    </dsp:sp>
    <dsp:sp modelId="{FA5CAE73-12FD-4AAE-9BDE-3E67976EB6DD}">
      <dsp:nvSpPr>
        <dsp:cNvPr id="0" name=""/>
        <dsp:cNvSpPr/>
      </dsp:nvSpPr>
      <dsp:spPr>
        <a:xfrm>
          <a:off x="269646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2696461" y="2690579"/>
        <a:ext cx="1261891" cy="625026"/>
      </dsp:txXfrm>
    </dsp:sp>
    <dsp:sp modelId="{BC8060E1-EAEE-4EE2-AA12-FD950A7FA3A8}">
      <dsp:nvSpPr>
        <dsp:cNvPr id="0" name=""/>
        <dsp:cNvSpPr/>
      </dsp:nvSpPr>
      <dsp:spPr>
        <a:xfrm>
          <a:off x="4524821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24821" y="1718719"/>
        <a:ext cx="1261891" cy="623937"/>
      </dsp:txXfrm>
    </dsp:sp>
    <dsp:sp modelId="{C8548872-D4E3-4B34-BFB5-8B18710640A4}">
      <dsp:nvSpPr>
        <dsp:cNvPr id="0" name=""/>
        <dsp:cNvSpPr/>
      </dsp:nvSpPr>
      <dsp:spPr>
        <a:xfrm>
          <a:off x="4524821" y="2722596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24821" y="2722596"/>
        <a:ext cx="1261891" cy="62502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88048" y="1219614"/>
          <a:ext cx="320356" cy="787092"/>
        </a:xfrm>
        <a:custGeom>
          <a:avLst/>
          <a:gdLst/>
          <a:ahLst/>
          <a:cxnLst/>
          <a:rect l="0" t="0" r="0" b="0"/>
          <a:pathLst>
            <a:path>
              <a:moveTo>
                <a:pt x="320356" y="0"/>
              </a:moveTo>
              <a:lnTo>
                <a:pt x="320356" y="787092"/>
              </a:lnTo>
              <a:lnTo>
                <a:pt x="0" y="787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0840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63"/>
              </a:lnTo>
              <a:lnTo>
                <a:pt x="1012770" y="1576363"/>
              </a:lnTo>
              <a:lnTo>
                <a:pt x="101277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9563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1012770" y="0"/>
              </a:moveTo>
              <a:lnTo>
                <a:pt x="1012770" y="1576363"/>
              </a:lnTo>
              <a:lnTo>
                <a:pt x="0" y="1576363"/>
              </a:lnTo>
              <a:lnTo>
                <a:pt x="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2134" y="157354"/>
          <a:ext cx="2312541" cy="1062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52134" y="157354"/>
        <a:ext cx="2312541" cy="1062260"/>
      </dsp:txXfrm>
    </dsp:sp>
    <dsp:sp modelId="{027E0837-CF06-434B-8453-53E974BA80E8}">
      <dsp:nvSpPr>
        <dsp:cNvPr id="0" name=""/>
        <dsp:cNvSpPr/>
      </dsp:nvSpPr>
      <dsp:spPr>
        <a:xfrm>
          <a:off x="130594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05940" y="3019052"/>
        <a:ext cx="1579390" cy="754683"/>
      </dsp:txXfrm>
    </dsp:sp>
    <dsp:sp modelId="{4F22EBA1-8B10-4175-9402-BEF5DECABA63}">
      <dsp:nvSpPr>
        <dsp:cNvPr id="0" name=""/>
        <dsp:cNvSpPr/>
      </dsp:nvSpPr>
      <dsp:spPr>
        <a:xfrm>
          <a:off x="333148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331480" y="3019052"/>
        <a:ext cx="1579390" cy="754683"/>
      </dsp:txXfrm>
    </dsp:sp>
    <dsp:sp modelId="{63464403-3396-417A-B9B2-F4D87917F733}">
      <dsp:nvSpPr>
        <dsp:cNvPr id="0" name=""/>
        <dsp:cNvSpPr/>
      </dsp:nvSpPr>
      <dsp:spPr>
        <a:xfrm>
          <a:off x="1512167" y="1687737"/>
          <a:ext cx="1275881" cy="637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12167" y="1687737"/>
        <a:ext cx="1275881" cy="63794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775"/>
          <a:ext cx="350999" cy="800682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0682"/>
              </a:lnTo>
              <a:lnTo>
                <a:pt x="0" y="800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964"/>
              </a:lnTo>
              <a:lnTo>
                <a:pt x="1888076" y="1589964"/>
              </a:lnTo>
              <a:lnTo>
                <a:pt x="1888076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775"/>
          <a:ext cx="91440" cy="1794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89964"/>
              </a:lnTo>
              <a:lnTo>
                <a:pt x="0" y="1589964"/>
              </a:lnTo>
              <a:lnTo>
                <a:pt x="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93195" y="674"/>
          <a:ext cx="2495038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3195" y="674"/>
        <a:ext cx="2495038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395719" y="1536459"/>
          <a:ext cx="1293995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95719" y="1536459"/>
        <a:ext cx="1293995" cy="71999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68309" y="1066290"/>
          <a:ext cx="243574" cy="851667"/>
        </a:xfrm>
        <a:custGeom>
          <a:avLst/>
          <a:gdLst/>
          <a:ahLst/>
          <a:cxnLst/>
          <a:rect l="0" t="0" r="0" b="0"/>
          <a:pathLst>
            <a:path>
              <a:moveTo>
                <a:pt x="243574" y="0"/>
              </a:moveTo>
              <a:lnTo>
                <a:pt x="243574" y="851667"/>
              </a:lnTo>
              <a:lnTo>
                <a:pt x="0" y="851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11883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9"/>
              </a:lnTo>
              <a:lnTo>
                <a:pt x="1024234" y="1652759"/>
              </a:lnTo>
              <a:lnTo>
                <a:pt x="1024234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87649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1024234" y="0"/>
              </a:moveTo>
              <a:lnTo>
                <a:pt x="1024234" y="1652759"/>
              </a:lnTo>
              <a:lnTo>
                <a:pt x="0" y="1652759"/>
              </a:lnTo>
              <a:lnTo>
                <a:pt x="0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13646" y="1132"/>
          <a:ext cx="2596474" cy="1065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13646" y="1132"/>
        <a:ext cx="2596474" cy="1065157"/>
      </dsp:txXfrm>
    </dsp:sp>
    <dsp:sp modelId="{68F90279-E630-440E-8937-16E69DB36ADA}">
      <dsp:nvSpPr>
        <dsp:cNvPr id="0" name=""/>
        <dsp:cNvSpPr/>
      </dsp:nvSpPr>
      <dsp:spPr>
        <a:xfrm>
          <a:off x="1776347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76347" y="2931981"/>
        <a:ext cx="1622603" cy="811301"/>
      </dsp:txXfrm>
    </dsp:sp>
    <dsp:sp modelId="{FD85042B-3A5E-41AD-8A4A-B4AFFF75C61F}">
      <dsp:nvSpPr>
        <dsp:cNvPr id="0" name=""/>
        <dsp:cNvSpPr/>
      </dsp:nvSpPr>
      <dsp:spPr>
        <a:xfrm>
          <a:off x="3824815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4815" y="2931981"/>
        <a:ext cx="1622603" cy="811301"/>
      </dsp:txXfrm>
    </dsp:sp>
    <dsp:sp modelId="{96C211A2-E9F8-42E0-B8C2-16D65DF6A4DB}">
      <dsp:nvSpPr>
        <dsp:cNvPr id="0" name=""/>
        <dsp:cNvSpPr/>
      </dsp:nvSpPr>
      <dsp:spPr>
        <a:xfrm>
          <a:off x="1948092" y="1593434"/>
          <a:ext cx="1420216" cy="649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8092" y="1593434"/>
        <a:ext cx="1420216" cy="64904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567131"/>
          <a:ext cx="2501442" cy="87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14"/>
              </a:lnTo>
              <a:lnTo>
                <a:pt x="2501442" y="555614"/>
              </a:lnTo>
              <a:lnTo>
                <a:pt x="2501442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567131"/>
          <a:ext cx="91440" cy="876331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555614"/>
              </a:lnTo>
              <a:lnTo>
                <a:pt x="45720" y="555614"/>
              </a:lnTo>
              <a:lnTo>
                <a:pt x="45720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567131"/>
          <a:ext cx="2467568" cy="876326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555609"/>
              </a:lnTo>
              <a:lnTo>
                <a:pt x="0" y="555609"/>
              </a:lnTo>
              <a:lnTo>
                <a:pt x="0" y="8763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70403" y="0"/>
          <a:ext cx="2987985" cy="15671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070403" y="0"/>
        <a:ext cx="2987985" cy="1567131"/>
      </dsp:txXfrm>
    </dsp:sp>
    <dsp:sp modelId="{A8990391-8BC5-47C2-AC60-DE385918E6C0}">
      <dsp:nvSpPr>
        <dsp:cNvPr id="0" name=""/>
        <dsp:cNvSpPr/>
      </dsp:nvSpPr>
      <dsp:spPr>
        <a:xfrm>
          <a:off x="124015" y="2443458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015" y="2443458"/>
        <a:ext cx="1945623" cy="1178422"/>
      </dsp:txXfrm>
    </dsp:sp>
    <dsp:sp modelId="{0C383773-3E75-40C1-8F41-944F99267FEE}">
      <dsp:nvSpPr>
        <dsp:cNvPr id="0" name=""/>
        <dsp:cNvSpPr/>
      </dsp:nvSpPr>
      <dsp:spPr>
        <a:xfrm>
          <a:off x="2587063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7063" y="2443463"/>
        <a:ext cx="1945623" cy="1178422"/>
      </dsp:txXfrm>
    </dsp:sp>
    <dsp:sp modelId="{01A0B41B-7573-4DE0-B7B2-1833FFE8216D}">
      <dsp:nvSpPr>
        <dsp:cNvPr id="0" name=""/>
        <dsp:cNvSpPr/>
      </dsp:nvSpPr>
      <dsp:spPr>
        <a:xfrm>
          <a:off x="5093026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93026" y="2443463"/>
        <a:ext cx="1945623" cy="117842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82706" y="1110160"/>
          <a:ext cx="278443" cy="761175"/>
        </a:xfrm>
        <a:custGeom>
          <a:avLst/>
          <a:gdLst/>
          <a:ahLst/>
          <a:cxnLst/>
          <a:rect l="0" t="0" r="0" b="0"/>
          <a:pathLst>
            <a:path>
              <a:moveTo>
                <a:pt x="278443" y="0"/>
              </a:moveTo>
              <a:lnTo>
                <a:pt x="278443" y="761175"/>
              </a:lnTo>
              <a:lnTo>
                <a:pt x="0" y="761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50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528"/>
              </a:lnTo>
              <a:lnTo>
                <a:pt x="1090134" y="1468528"/>
              </a:lnTo>
              <a:lnTo>
                <a:pt x="1090134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1015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1090134" y="0"/>
              </a:moveTo>
              <a:lnTo>
                <a:pt x="1090134" y="1468528"/>
              </a:lnTo>
              <a:lnTo>
                <a:pt x="0" y="1468528"/>
              </a:lnTo>
              <a:lnTo>
                <a:pt x="0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98107" y="2178"/>
          <a:ext cx="2526085" cy="1107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107" y="2178"/>
        <a:ext cx="2526085" cy="1107982"/>
      </dsp:txXfrm>
    </dsp:sp>
    <dsp:sp modelId="{FD85042B-3A5E-41AD-8A4A-B4AFFF75C61F}">
      <dsp:nvSpPr>
        <dsp:cNvPr id="0" name=""/>
        <dsp:cNvSpPr/>
      </dsp:nvSpPr>
      <dsp:spPr>
        <a:xfrm>
          <a:off x="1570077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0077" y="2767886"/>
        <a:ext cx="1801875" cy="902343"/>
      </dsp:txXfrm>
    </dsp:sp>
    <dsp:sp modelId="{C96B9213-2CAF-4CCB-A5F5-957CEF20391E}">
      <dsp:nvSpPr>
        <dsp:cNvPr id="0" name=""/>
        <dsp:cNvSpPr/>
      </dsp:nvSpPr>
      <dsp:spPr>
        <a:xfrm>
          <a:off x="3750346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50346" y="2767886"/>
        <a:ext cx="1801875" cy="902343"/>
      </dsp:txXfrm>
    </dsp:sp>
    <dsp:sp modelId="{96C211A2-E9F8-42E0-B8C2-16D65DF6A4DB}">
      <dsp:nvSpPr>
        <dsp:cNvPr id="0" name=""/>
        <dsp:cNvSpPr/>
      </dsp:nvSpPr>
      <dsp:spPr>
        <a:xfrm>
          <a:off x="1960273" y="1531795"/>
          <a:ext cx="1322432" cy="679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60273" y="1531795"/>
        <a:ext cx="1322432" cy="6790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368155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368155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368155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180158"/>
          <a:ext cx="2592285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180158"/>
        <a:ext cx="2592285" cy="1187997"/>
      </dsp:txXfrm>
    </dsp:sp>
    <dsp:sp modelId="{68F90279-E630-440E-8937-16E69DB36ADA}">
      <dsp:nvSpPr>
        <dsp:cNvPr id="0" name=""/>
        <dsp:cNvSpPr/>
      </dsp:nvSpPr>
      <dsp:spPr>
        <a:xfrm>
          <a:off x="426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178343"/>
        <a:ext cx="1857377" cy="935997"/>
      </dsp:txXfrm>
    </dsp:sp>
    <dsp:sp modelId="{FD85042B-3A5E-41AD-8A4A-B4AFFF75C61F}">
      <dsp:nvSpPr>
        <dsp:cNvPr id="0" name=""/>
        <dsp:cNvSpPr/>
      </dsp:nvSpPr>
      <dsp:spPr>
        <a:xfrm>
          <a:off x="2247852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178343"/>
        <a:ext cx="1857377" cy="935997"/>
      </dsp:txXfrm>
    </dsp:sp>
    <dsp:sp modelId="{B007F721-2441-4550-B12D-646D3DE57F71}">
      <dsp:nvSpPr>
        <dsp:cNvPr id="0" name=""/>
        <dsp:cNvSpPr/>
      </dsp:nvSpPr>
      <dsp:spPr>
        <a:xfrm>
          <a:off x="4472693" y="2178269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178269"/>
        <a:ext cx="1857377" cy="935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3372" y="1559407"/>
          <a:ext cx="357777" cy="859114"/>
        </a:xfrm>
        <a:custGeom>
          <a:avLst/>
          <a:gdLst/>
          <a:ahLst/>
          <a:cxnLst/>
          <a:rect l="0" t="0" r="0" b="0"/>
          <a:pathLst>
            <a:path>
              <a:moveTo>
                <a:pt x="357777" y="0"/>
              </a:moveTo>
              <a:lnTo>
                <a:pt x="357777" y="859114"/>
              </a:lnTo>
              <a:lnTo>
                <a:pt x="0" y="859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1"/>
              </a:lnTo>
              <a:lnTo>
                <a:pt x="2329279" y="1645161"/>
              </a:lnTo>
              <a:lnTo>
                <a:pt x="2329279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59407"/>
          <a:ext cx="91440" cy="1915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187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2329279" y="0"/>
              </a:moveTo>
              <a:lnTo>
                <a:pt x="2329279" y="1645161"/>
              </a:lnTo>
              <a:lnTo>
                <a:pt x="0" y="1645161"/>
              </a:lnTo>
              <a:lnTo>
                <a:pt x="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79546" y="328465"/>
          <a:ext cx="2763206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79546" y="328465"/>
        <a:ext cx="2763206" cy="1230941"/>
      </dsp:txXfrm>
    </dsp:sp>
    <dsp:sp modelId="{68F90279-E630-440E-8937-16E69DB36ADA}">
      <dsp:nvSpPr>
        <dsp:cNvPr id="0" name=""/>
        <dsp:cNvSpPr/>
      </dsp:nvSpPr>
      <dsp:spPr>
        <a:xfrm>
          <a:off x="337903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903" y="3475240"/>
        <a:ext cx="1787934" cy="802827"/>
      </dsp:txXfrm>
    </dsp:sp>
    <dsp:sp modelId="{FD85042B-3A5E-41AD-8A4A-B4AFFF75C61F}">
      <dsp:nvSpPr>
        <dsp:cNvPr id="0" name=""/>
        <dsp:cNvSpPr/>
      </dsp:nvSpPr>
      <dsp:spPr>
        <a:xfrm>
          <a:off x="266718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182" y="3475240"/>
        <a:ext cx="1787934" cy="802827"/>
      </dsp:txXfrm>
    </dsp:sp>
    <dsp:sp modelId="{B007F721-2441-4550-B12D-646D3DE57F71}">
      <dsp:nvSpPr>
        <dsp:cNvPr id="0" name=""/>
        <dsp:cNvSpPr/>
      </dsp:nvSpPr>
      <dsp:spPr>
        <a:xfrm>
          <a:off x="499646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96462" y="3475240"/>
        <a:ext cx="1787934" cy="802827"/>
      </dsp:txXfrm>
    </dsp:sp>
    <dsp:sp modelId="{96C211A2-E9F8-42E0-B8C2-16D65DF6A4DB}">
      <dsp:nvSpPr>
        <dsp:cNvPr id="0" name=""/>
        <dsp:cNvSpPr/>
      </dsp:nvSpPr>
      <dsp:spPr>
        <a:xfrm>
          <a:off x="1727381" y="2022521"/>
          <a:ext cx="1475990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27381" y="2022521"/>
        <a:ext cx="1475990" cy="7920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94554"/>
          <a:ext cx="406534" cy="854746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54746"/>
              </a:lnTo>
              <a:lnTo>
                <a:pt x="0" y="8547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94554"/>
          <a:ext cx="3366441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66441" y="1778357"/>
              </a:lnTo>
              <a:lnTo>
                <a:pt x="3366441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94554"/>
          <a:ext cx="1133100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33100" y="1773185"/>
              </a:lnTo>
              <a:lnTo>
                <a:pt x="113310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94554"/>
          <a:ext cx="1118427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94554"/>
          <a:ext cx="3333580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08047" y="270550"/>
          <a:ext cx="2592003" cy="122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Educación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08047" y="270550"/>
        <a:ext cx="2592003" cy="1224003"/>
      </dsp:txXfrm>
    </dsp:sp>
    <dsp:sp modelId="{ECD6F034-0843-4543-A3AE-98E7E38A772F}">
      <dsp:nvSpPr>
        <dsp:cNvPr id="0" name=""/>
        <dsp:cNvSpPr/>
      </dsp:nvSpPr>
      <dsp:spPr>
        <a:xfrm>
          <a:off x="1379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79" y="3415319"/>
        <a:ext cx="1938179" cy="971999"/>
      </dsp:txXfrm>
    </dsp:sp>
    <dsp:sp modelId="{F406D603-0F97-49D1-A230-75F2EB1A2562}">
      <dsp:nvSpPr>
        <dsp:cNvPr id="0" name=""/>
        <dsp:cNvSpPr/>
      </dsp:nvSpPr>
      <dsp:spPr>
        <a:xfrm>
          <a:off x="2216532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16532" y="3415319"/>
        <a:ext cx="1938179" cy="971999"/>
      </dsp:txXfrm>
    </dsp:sp>
    <dsp:sp modelId="{BF8DD503-79E9-4153-A9A7-D98611AA346B}">
      <dsp:nvSpPr>
        <dsp:cNvPr id="0" name=""/>
        <dsp:cNvSpPr/>
      </dsp:nvSpPr>
      <dsp:spPr>
        <a:xfrm>
          <a:off x="4468060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Programas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8060" y="3415319"/>
        <a:ext cx="1938179" cy="971999"/>
      </dsp:txXfrm>
    </dsp:sp>
    <dsp:sp modelId="{65D9F835-6A4F-4FE0-857F-D88984988C6D}">
      <dsp:nvSpPr>
        <dsp:cNvPr id="0" name=""/>
        <dsp:cNvSpPr/>
      </dsp:nvSpPr>
      <dsp:spPr>
        <a:xfrm>
          <a:off x="6701400" y="3420492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01400" y="3420492"/>
        <a:ext cx="1938179" cy="971999"/>
      </dsp:txXfrm>
    </dsp:sp>
    <dsp:sp modelId="{7DBBC19C-001A-42BF-A9E1-8C13D8BDC9EE}">
      <dsp:nvSpPr>
        <dsp:cNvPr id="0" name=""/>
        <dsp:cNvSpPr/>
      </dsp:nvSpPr>
      <dsp:spPr>
        <a:xfrm>
          <a:off x="2457509" y="1962299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57509" y="1962299"/>
        <a:ext cx="1440004" cy="77400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6" y="1326017"/>
          <a:ext cx="393648" cy="292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655"/>
              </a:lnTo>
              <a:lnTo>
                <a:pt x="393648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0296" y="1326017"/>
          <a:ext cx="394270" cy="2925655"/>
        </a:xfrm>
        <a:custGeom>
          <a:avLst/>
          <a:gdLst/>
          <a:ahLst/>
          <a:cxnLst/>
          <a:rect l="0" t="0" r="0" b="0"/>
          <a:pathLst>
            <a:path>
              <a:moveTo>
                <a:pt x="394270" y="0"/>
              </a:moveTo>
              <a:lnTo>
                <a:pt x="394270" y="2925655"/>
              </a:lnTo>
              <a:lnTo>
                <a:pt x="0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6" y="1326017"/>
          <a:ext cx="373181" cy="1927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98"/>
              </a:lnTo>
              <a:lnTo>
                <a:pt x="373181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3902" y="1326017"/>
          <a:ext cx="380664" cy="1927598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1927598"/>
              </a:lnTo>
              <a:lnTo>
                <a:pt x="0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6" y="1326017"/>
          <a:ext cx="373181" cy="93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064"/>
              </a:lnTo>
              <a:lnTo>
                <a:pt x="373181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3902" y="1326017"/>
          <a:ext cx="380664" cy="937064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937064"/>
              </a:lnTo>
              <a:lnTo>
                <a:pt x="0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41300" y="288028"/>
          <a:ext cx="2326533" cy="103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1141300" y="288028"/>
        <a:ext cx="2326533" cy="1037988"/>
      </dsp:txXfrm>
    </dsp:sp>
    <dsp:sp modelId="{8152EA35-9CDF-40B9-A284-B90D945FE2BB}">
      <dsp:nvSpPr>
        <dsp:cNvPr id="0" name=""/>
        <dsp:cNvSpPr/>
      </dsp:nvSpPr>
      <dsp:spPr>
        <a:xfrm>
          <a:off x="313235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3235" y="1905153"/>
        <a:ext cx="1610666" cy="715857"/>
      </dsp:txXfrm>
    </dsp:sp>
    <dsp:sp modelId="{879CF3CE-3826-4411-8750-4A90CA157093}">
      <dsp:nvSpPr>
        <dsp:cNvPr id="0" name=""/>
        <dsp:cNvSpPr/>
      </dsp:nvSpPr>
      <dsp:spPr>
        <a:xfrm>
          <a:off x="2677748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77748" y="1905153"/>
        <a:ext cx="1610666" cy="715857"/>
      </dsp:txXfrm>
    </dsp:sp>
    <dsp:sp modelId="{1010ADA0-FBE6-43F8-A34B-DB3F073225DF}">
      <dsp:nvSpPr>
        <dsp:cNvPr id="0" name=""/>
        <dsp:cNvSpPr/>
      </dsp:nvSpPr>
      <dsp:spPr>
        <a:xfrm>
          <a:off x="313235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3235" y="2895687"/>
        <a:ext cx="1610666" cy="715857"/>
      </dsp:txXfrm>
    </dsp:sp>
    <dsp:sp modelId="{B5E18026-23BC-4B30-B57F-ECE5140B52DE}">
      <dsp:nvSpPr>
        <dsp:cNvPr id="0" name=""/>
        <dsp:cNvSpPr/>
      </dsp:nvSpPr>
      <dsp:spPr>
        <a:xfrm>
          <a:off x="2677748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7748" y="2895687"/>
        <a:ext cx="1610666" cy="715857"/>
      </dsp:txXfrm>
    </dsp:sp>
    <dsp:sp modelId="{72CE1758-79ED-40C9-9ACF-3A6F9BDF7EBA}">
      <dsp:nvSpPr>
        <dsp:cNvPr id="0" name=""/>
        <dsp:cNvSpPr/>
      </dsp:nvSpPr>
      <dsp:spPr>
        <a:xfrm>
          <a:off x="299630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/>
        </a:p>
      </dsp:txBody>
      <dsp:txXfrm>
        <a:off x="299630" y="3893743"/>
        <a:ext cx="1610666" cy="715857"/>
      </dsp:txXfrm>
    </dsp:sp>
    <dsp:sp modelId="{55FC6854-F915-4990-894F-8A240324B76E}">
      <dsp:nvSpPr>
        <dsp:cNvPr id="0" name=""/>
        <dsp:cNvSpPr/>
      </dsp:nvSpPr>
      <dsp:spPr>
        <a:xfrm>
          <a:off x="2698215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8215" y="3893743"/>
        <a:ext cx="1610666" cy="71585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2119" y="1237169"/>
          <a:ext cx="212236" cy="2298726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2298726"/>
              </a:lnTo>
              <a:lnTo>
                <a:pt x="0" y="2298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237169"/>
          <a:ext cx="212249" cy="392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567"/>
              </a:lnTo>
              <a:lnTo>
                <a:pt x="212249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2119" y="1237169"/>
          <a:ext cx="212236" cy="3920567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920567"/>
              </a:lnTo>
              <a:lnTo>
                <a:pt x="0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237169"/>
          <a:ext cx="212249" cy="311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622"/>
              </a:lnTo>
              <a:lnTo>
                <a:pt x="212249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2119" y="1237169"/>
          <a:ext cx="212236" cy="311362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113622"/>
              </a:lnTo>
              <a:lnTo>
                <a:pt x="0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237169"/>
          <a:ext cx="212249" cy="1912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574"/>
              </a:lnTo>
              <a:lnTo>
                <a:pt x="212249" y="1912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2119" y="1237169"/>
          <a:ext cx="212236" cy="150343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1503432"/>
              </a:lnTo>
              <a:lnTo>
                <a:pt x="0" y="15034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237169"/>
          <a:ext cx="212249" cy="74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21"/>
              </a:lnTo>
              <a:lnTo>
                <a:pt x="212249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2119" y="1237169"/>
          <a:ext cx="212236" cy="741121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741121"/>
              </a:lnTo>
              <a:lnTo>
                <a:pt x="0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58283" y="303436"/>
          <a:ext cx="2292144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058283" y="303436"/>
        <a:ext cx="2292144" cy="933733"/>
      </dsp:txXfrm>
    </dsp:sp>
    <dsp:sp modelId="{907B92F7-AFBA-4A50-B054-4F4BE3C5BD64}">
      <dsp:nvSpPr>
        <dsp:cNvPr id="0" name=""/>
        <dsp:cNvSpPr/>
      </dsp:nvSpPr>
      <dsp:spPr>
        <a:xfrm>
          <a:off x="754740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1700658"/>
        <a:ext cx="2237378" cy="555267"/>
      </dsp:txXfrm>
    </dsp:sp>
    <dsp:sp modelId="{98D0B439-05E9-48E2-8366-542DD34C9435}">
      <dsp:nvSpPr>
        <dsp:cNvPr id="0" name=""/>
        <dsp:cNvSpPr/>
      </dsp:nvSpPr>
      <dsp:spPr>
        <a:xfrm>
          <a:off x="3416605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1700658"/>
        <a:ext cx="2237378" cy="555267"/>
      </dsp:txXfrm>
    </dsp:sp>
    <dsp:sp modelId="{9F4699FF-5008-4F8A-A4AA-F268A7531ADD}">
      <dsp:nvSpPr>
        <dsp:cNvPr id="0" name=""/>
        <dsp:cNvSpPr/>
      </dsp:nvSpPr>
      <dsp:spPr>
        <a:xfrm>
          <a:off x="754740" y="246296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2462968"/>
        <a:ext cx="2237378" cy="555267"/>
      </dsp:txXfrm>
    </dsp:sp>
    <dsp:sp modelId="{2CEB68AE-346B-4F99-9443-D3AF8E3F845E}">
      <dsp:nvSpPr>
        <dsp:cNvPr id="0" name=""/>
        <dsp:cNvSpPr/>
      </dsp:nvSpPr>
      <dsp:spPr>
        <a:xfrm>
          <a:off x="3416605" y="2459059"/>
          <a:ext cx="2237378" cy="138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2459059"/>
        <a:ext cx="2237378" cy="1381369"/>
      </dsp:txXfrm>
    </dsp:sp>
    <dsp:sp modelId="{724BD599-F0BA-4C9F-8E3A-00C76D7BF2D8}">
      <dsp:nvSpPr>
        <dsp:cNvPr id="0" name=""/>
        <dsp:cNvSpPr/>
      </dsp:nvSpPr>
      <dsp:spPr>
        <a:xfrm>
          <a:off x="754740" y="4073088"/>
          <a:ext cx="2237378" cy="5554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073088"/>
        <a:ext cx="2237378" cy="555406"/>
      </dsp:txXfrm>
    </dsp:sp>
    <dsp:sp modelId="{E88BB908-2DA5-4A10-8A8A-663536CE506E}">
      <dsp:nvSpPr>
        <dsp:cNvPr id="0" name=""/>
        <dsp:cNvSpPr/>
      </dsp:nvSpPr>
      <dsp:spPr>
        <a:xfrm>
          <a:off x="3416605" y="4073088"/>
          <a:ext cx="2237378" cy="55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073088"/>
        <a:ext cx="2237378" cy="555406"/>
      </dsp:txXfrm>
    </dsp:sp>
    <dsp:sp modelId="{68DBA4D7-5E1A-43FE-99B5-255978C69DF9}">
      <dsp:nvSpPr>
        <dsp:cNvPr id="0" name=""/>
        <dsp:cNvSpPr/>
      </dsp:nvSpPr>
      <dsp:spPr>
        <a:xfrm>
          <a:off x="754740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880103"/>
        <a:ext cx="2237378" cy="555267"/>
      </dsp:txXfrm>
    </dsp:sp>
    <dsp:sp modelId="{CBA7A604-34D3-4032-AA40-3F76CC23DF93}">
      <dsp:nvSpPr>
        <dsp:cNvPr id="0" name=""/>
        <dsp:cNvSpPr/>
      </dsp:nvSpPr>
      <dsp:spPr>
        <a:xfrm>
          <a:off x="3416605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70C0"/>
            </a:solidFill>
          </a:endParaRPr>
        </a:p>
      </dsp:txBody>
      <dsp:txXfrm>
        <a:off x="3416605" y="4880103"/>
        <a:ext cx="2237378" cy="555267"/>
      </dsp:txXfrm>
    </dsp:sp>
    <dsp:sp modelId="{9619E9DC-5DC6-412E-A318-941EEB04D18A}">
      <dsp:nvSpPr>
        <dsp:cNvPr id="0" name=""/>
        <dsp:cNvSpPr/>
      </dsp:nvSpPr>
      <dsp:spPr>
        <a:xfrm>
          <a:off x="754740" y="3258262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Patrimonio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3258262"/>
        <a:ext cx="2237378" cy="55526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079999"/>
          <a:ext cx="198898" cy="811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815"/>
              </a:lnTo>
              <a:lnTo>
                <a:pt x="198898" y="811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079999"/>
          <a:ext cx="198708" cy="811815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811815"/>
              </a:lnTo>
              <a:lnTo>
                <a:pt x="0" y="811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079999"/>
          <a:ext cx="198898" cy="172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353"/>
              </a:lnTo>
              <a:lnTo>
                <a:pt x="198898" y="17283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079999"/>
          <a:ext cx="198708" cy="1728353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728353"/>
              </a:lnTo>
              <a:lnTo>
                <a:pt x="0" y="17283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079999"/>
          <a:ext cx="3640662" cy="25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00"/>
              </a:lnTo>
              <a:lnTo>
                <a:pt x="3640662" y="2467800"/>
              </a:lnTo>
              <a:lnTo>
                <a:pt x="3640662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079999"/>
          <a:ext cx="2184397" cy="25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00"/>
              </a:lnTo>
              <a:lnTo>
                <a:pt x="2184397" y="2467800"/>
              </a:lnTo>
              <a:lnTo>
                <a:pt x="2184397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079999"/>
          <a:ext cx="728132" cy="25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00"/>
              </a:lnTo>
              <a:lnTo>
                <a:pt x="728132" y="2467800"/>
              </a:lnTo>
              <a:lnTo>
                <a:pt x="728132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079999"/>
          <a:ext cx="728132" cy="2592498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67800"/>
              </a:lnTo>
              <a:lnTo>
                <a:pt x="0" y="2467800"/>
              </a:lnTo>
              <a:lnTo>
                <a:pt x="0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079999"/>
          <a:ext cx="2184397" cy="2592498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67800"/>
              </a:lnTo>
              <a:lnTo>
                <a:pt x="0" y="2467800"/>
              </a:lnTo>
              <a:lnTo>
                <a:pt x="0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079999"/>
          <a:ext cx="3640662" cy="2592498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67800"/>
              </a:lnTo>
              <a:lnTo>
                <a:pt x="0" y="2467800"/>
              </a:lnTo>
              <a:lnTo>
                <a:pt x="0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096378" y="0"/>
          <a:ext cx="230399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096378" y="0"/>
        <a:ext cx="2303994" cy="1079999"/>
      </dsp:txXfrm>
    </dsp:sp>
    <dsp:sp modelId="{D5971C25-22CF-4024-94D8-B9C4ADE55CD0}">
      <dsp:nvSpPr>
        <dsp:cNvPr id="0" name=""/>
        <dsp:cNvSpPr/>
      </dsp:nvSpPr>
      <dsp:spPr>
        <a:xfrm>
          <a:off x="4278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78" y="3672497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543" y="3672497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808" y="3672497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3072" y="3672497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9337" y="3672497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5602" y="3672497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609672" y="2448353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609672" y="2448353"/>
        <a:ext cx="1439994" cy="719997"/>
      </dsp:txXfrm>
    </dsp:sp>
    <dsp:sp modelId="{AB0527A3-24A8-4139-9409-7C8E75E328A7}">
      <dsp:nvSpPr>
        <dsp:cNvPr id="0" name=""/>
        <dsp:cNvSpPr/>
      </dsp:nvSpPr>
      <dsp:spPr>
        <a:xfrm>
          <a:off x="4447273" y="2448353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47273" y="2448353"/>
        <a:ext cx="1439994" cy="719997"/>
      </dsp:txXfrm>
    </dsp:sp>
    <dsp:sp modelId="{D1E07DFB-3766-446A-8886-DEAB87EF2DE6}">
      <dsp:nvSpPr>
        <dsp:cNvPr id="0" name=""/>
        <dsp:cNvSpPr/>
      </dsp:nvSpPr>
      <dsp:spPr>
        <a:xfrm>
          <a:off x="2609672" y="1531815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09672" y="1531815"/>
        <a:ext cx="1439994" cy="719997"/>
      </dsp:txXfrm>
    </dsp:sp>
    <dsp:sp modelId="{872AA2FF-1F0E-4D22-A061-D1ED4659116F}">
      <dsp:nvSpPr>
        <dsp:cNvPr id="0" name=""/>
        <dsp:cNvSpPr/>
      </dsp:nvSpPr>
      <dsp:spPr>
        <a:xfrm>
          <a:off x="4447273" y="1531815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Programa Fomento al </a:t>
          </a:r>
          <a:r>
            <a:rPr lang="es-ES" sz="1200" kern="1200" dirty="0" smtClean="0">
              <a:solidFill>
                <a:srgbClr val="000000"/>
              </a:solidFill>
            </a:rPr>
            <a:t>Lector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47273" y="1531815"/>
        <a:ext cx="1439994" cy="719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204819"/>
          <a:ext cx="91440" cy="1215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1398"/>
              </a:lnTo>
              <a:lnTo>
                <a:pt x="47030" y="801398"/>
              </a:lnTo>
              <a:lnTo>
                <a:pt x="47030" y="12157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764816"/>
          <a:ext cx="3093959" cy="14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0" y="764816"/>
        <a:ext cx="3093959" cy="1440002"/>
      </dsp:txXfrm>
    </dsp:sp>
    <dsp:sp modelId="{F406D603-0F97-49D1-A230-75F2EB1A2562}">
      <dsp:nvSpPr>
        <dsp:cNvPr id="0" name=""/>
        <dsp:cNvSpPr/>
      </dsp:nvSpPr>
      <dsp:spPr>
        <a:xfrm>
          <a:off x="288285" y="3420549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285" y="3420549"/>
        <a:ext cx="2520010" cy="126000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17998" y="3562678"/>
          <a:ext cx="91440" cy="530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1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17998" y="2087982"/>
          <a:ext cx="91440" cy="546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6041" y="786285"/>
          <a:ext cx="2975353" cy="1301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Programas</a:t>
          </a:r>
        </a:p>
      </dsp:txBody>
      <dsp:txXfrm>
        <a:off x="76041" y="786285"/>
        <a:ext cx="2975353" cy="1301697"/>
      </dsp:txXfrm>
    </dsp:sp>
    <dsp:sp modelId="{F406D603-0F97-49D1-A230-75F2EB1A2562}">
      <dsp:nvSpPr>
        <dsp:cNvPr id="0" name=""/>
        <dsp:cNvSpPr/>
      </dsp:nvSpPr>
      <dsp:spPr>
        <a:xfrm>
          <a:off x="503388" y="2634499"/>
          <a:ext cx="2120659" cy="92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>Programas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3388" y="2634499"/>
        <a:ext cx="2120659" cy="928178"/>
      </dsp:txXfrm>
    </dsp:sp>
    <dsp:sp modelId="{A26C7DD0-22C3-472F-8956-750A0E5B231F}">
      <dsp:nvSpPr>
        <dsp:cNvPr id="0" name=""/>
        <dsp:cNvSpPr/>
      </dsp:nvSpPr>
      <dsp:spPr>
        <a:xfrm>
          <a:off x="503388" y="4092796"/>
          <a:ext cx="2120659" cy="1022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3388" y="4092796"/>
        <a:ext cx="2120659" cy="1022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9"/>
              </a:lnTo>
              <a:lnTo>
                <a:pt x="1284022" y="486509"/>
              </a:lnTo>
              <a:lnTo>
                <a:pt x="1284022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84329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1284022" y="0"/>
              </a:moveTo>
              <a:lnTo>
                <a:pt x="1284022" y="486509"/>
              </a:lnTo>
              <a:lnTo>
                <a:pt x="0" y="486509"/>
              </a:lnTo>
              <a:lnTo>
                <a:pt x="0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54530"/>
          <a:ext cx="91440" cy="55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818353" y="388"/>
          <a:ext cx="2699997" cy="1254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818353" y="388"/>
        <a:ext cx="2699997" cy="1254142"/>
      </dsp:txXfrm>
    </dsp:sp>
    <dsp:sp modelId="{D16EA8BC-7653-4B40-800E-97DC84F26E35}">
      <dsp:nvSpPr>
        <dsp:cNvPr id="0" name=""/>
        <dsp:cNvSpPr/>
      </dsp:nvSpPr>
      <dsp:spPr>
        <a:xfrm>
          <a:off x="2124352" y="1812104"/>
          <a:ext cx="2087999" cy="9162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4352" y="1812104"/>
        <a:ext cx="2087999" cy="916290"/>
      </dsp:txXfrm>
    </dsp:sp>
    <dsp:sp modelId="{46D98955-34D8-4A0B-A542-AAEDAFBE03D5}">
      <dsp:nvSpPr>
        <dsp:cNvPr id="0" name=""/>
        <dsp:cNvSpPr/>
      </dsp:nvSpPr>
      <dsp:spPr>
        <a:xfrm>
          <a:off x="948334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334" y="3562931"/>
        <a:ext cx="1871990" cy="901175"/>
      </dsp:txXfrm>
    </dsp:sp>
    <dsp:sp modelId="{B6B4C1F5-6231-4957-B426-E5CB41B4305F}">
      <dsp:nvSpPr>
        <dsp:cNvPr id="0" name=""/>
        <dsp:cNvSpPr/>
      </dsp:nvSpPr>
      <dsp:spPr>
        <a:xfrm>
          <a:off x="3516379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6379" y="3562931"/>
        <a:ext cx="1871990" cy="9011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3088145" y="3270934"/>
              </a:lnTo>
              <a:lnTo>
                <a:pt x="3088145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1029381" y="3270934"/>
              </a:lnTo>
              <a:lnTo>
                <a:pt x="1029381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444719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270294"/>
              </a:lnTo>
              <a:lnTo>
                <a:pt x="0" y="3270294"/>
              </a:lnTo>
              <a:lnTo>
                <a:pt x="0" y="3444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270934"/>
              </a:lnTo>
              <a:lnTo>
                <a:pt x="0" y="3270934"/>
              </a:lnTo>
              <a:lnTo>
                <a:pt x="0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681156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68051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680516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681156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681156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kern="1200" dirty="0" smtClean="0">
              <a:solidFill>
                <a:schemeClr val="tx1"/>
              </a:solidFill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b="0" kern="1200" dirty="0" smtClean="0">
              <a:solidFill>
                <a:schemeClr val="tx1"/>
              </a:solidFill>
            </a:rPr>
            <a:t>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rgbClr val="FF0000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97820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97820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514612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978201"/>
          <a:ext cx="207273" cy="143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984"/>
              </a:lnTo>
              <a:lnTo>
                <a:pt x="207273" y="14389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31835" y="2978201"/>
          <a:ext cx="207688" cy="2206479"/>
        </a:xfrm>
        <a:custGeom>
          <a:avLst/>
          <a:gdLst/>
          <a:ahLst/>
          <a:cxnLst/>
          <a:rect l="0" t="0" r="0" b="0"/>
          <a:pathLst>
            <a:path>
              <a:moveTo>
                <a:pt x="207688" y="0"/>
              </a:moveTo>
              <a:lnTo>
                <a:pt x="207688" y="2206479"/>
              </a:lnTo>
              <a:lnTo>
                <a:pt x="0" y="22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97820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97820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97820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514612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97820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514612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360043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360043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2071107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071107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333793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333793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2071107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2071107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333793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333793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33379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333793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409531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095310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0188" y="4863012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0188" y="4863012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46797" y="4095518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6797" y="4095518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2071107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2071107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333793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333793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462059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462059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36322" y="1482856"/>
          <a:ext cx="316325" cy="848248"/>
        </a:xfrm>
        <a:custGeom>
          <a:avLst/>
          <a:gdLst/>
          <a:ahLst/>
          <a:cxnLst/>
          <a:rect l="0" t="0" r="0" b="0"/>
          <a:pathLst>
            <a:path>
              <a:moveTo>
                <a:pt x="316325" y="0"/>
              </a:moveTo>
              <a:lnTo>
                <a:pt x="316325" y="848248"/>
              </a:lnTo>
              <a:lnTo>
                <a:pt x="0" y="8482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2856"/>
          <a:ext cx="323742" cy="847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314"/>
              </a:lnTo>
              <a:lnTo>
                <a:pt x="323742" y="847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34892" y="1482856"/>
          <a:ext cx="317755" cy="1967135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1967135"/>
              </a:lnTo>
              <a:lnTo>
                <a:pt x="0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2856"/>
          <a:ext cx="328435" cy="308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293"/>
              </a:lnTo>
              <a:lnTo>
                <a:pt x="328435" y="30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2856"/>
          <a:ext cx="324028" cy="196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135"/>
              </a:lnTo>
              <a:lnTo>
                <a:pt x="324028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34892" y="1482856"/>
          <a:ext cx="317755" cy="3088124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3088124"/>
              </a:lnTo>
              <a:lnTo>
                <a:pt x="0" y="3088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92644" y="432046"/>
          <a:ext cx="2720007" cy="1050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92644" y="432046"/>
        <a:ext cx="2720007" cy="1050810"/>
      </dsp:txXfrm>
    </dsp:sp>
    <dsp:sp modelId="{82263DF7-1335-4B60-A28E-658851096793}">
      <dsp:nvSpPr>
        <dsp:cNvPr id="0" name=""/>
        <dsp:cNvSpPr/>
      </dsp:nvSpPr>
      <dsp:spPr>
        <a:xfrm>
          <a:off x="1954894" y="415002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894" y="4150025"/>
        <a:ext cx="1979998" cy="841911"/>
      </dsp:txXfrm>
    </dsp:sp>
    <dsp:sp modelId="{D54F7AE0-506F-4914-8AFC-F99EF7604CA4}">
      <dsp:nvSpPr>
        <dsp:cNvPr id="0" name=""/>
        <dsp:cNvSpPr/>
      </dsp:nvSpPr>
      <dsp:spPr>
        <a:xfrm>
          <a:off x="4576676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6676" y="3029036"/>
        <a:ext cx="1979998" cy="841911"/>
      </dsp:txXfrm>
    </dsp:sp>
    <dsp:sp modelId="{7E4380D1-4B76-46AC-9E47-5E3CE3975933}">
      <dsp:nvSpPr>
        <dsp:cNvPr id="0" name=""/>
        <dsp:cNvSpPr/>
      </dsp:nvSpPr>
      <dsp:spPr>
        <a:xfrm>
          <a:off x="4581083" y="4151194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1083" y="4151194"/>
        <a:ext cx="1979998" cy="841911"/>
      </dsp:txXfrm>
    </dsp:sp>
    <dsp:sp modelId="{D505D837-DBC2-4B50-8E0E-E06632D105AC}">
      <dsp:nvSpPr>
        <dsp:cNvPr id="0" name=""/>
        <dsp:cNvSpPr/>
      </dsp:nvSpPr>
      <dsp:spPr>
        <a:xfrm>
          <a:off x="1954894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894" y="3029036"/>
        <a:ext cx="1979998" cy="841911"/>
      </dsp:txXfrm>
    </dsp:sp>
    <dsp:sp modelId="{D2A2C65B-D4E1-4D46-84E9-FF3D85293291}">
      <dsp:nvSpPr>
        <dsp:cNvPr id="0" name=""/>
        <dsp:cNvSpPr/>
      </dsp:nvSpPr>
      <dsp:spPr>
        <a:xfrm>
          <a:off x="4576390" y="190921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76390" y="1909215"/>
        <a:ext cx="1979998" cy="841911"/>
      </dsp:txXfrm>
    </dsp:sp>
    <dsp:sp modelId="{53A1B6B1-543F-4031-814A-C310B34B4C02}">
      <dsp:nvSpPr>
        <dsp:cNvPr id="0" name=""/>
        <dsp:cNvSpPr/>
      </dsp:nvSpPr>
      <dsp:spPr>
        <a:xfrm>
          <a:off x="1956324" y="1910148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324" y="1910148"/>
        <a:ext cx="1979998" cy="84191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343573" y="1193375"/>
          <a:ext cx="3066534" cy="50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67"/>
              </a:lnTo>
              <a:lnTo>
                <a:pt x="3066534" y="291367"/>
              </a:lnTo>
              <a:lnTo>
                <a:pt x="3066534" y="5094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304832" y="2386036"/>
          <a:ext cx="91440" cy="519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4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297853" y="1193375"/>
          <a:ext cx="91440" cy="509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367"/>
              </a:lnTo>
              <a:lnTo>
                <a:pt x="52699" y="291367"/>
              </a:lnTo>
              <a:lnTo>
                <a:pt x="52699" y="5094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338064" y="1193375"/>
          <a:ext cx="3005508" cy="509465"/>
        </a:xfrm>
        <a:custGeom>
          <a:avLst/>
          <a:gdLst/>
          <a:ahLst/>
          <a:cxnLst/>
          <a:rect l="0" t="0" r="0" b="0"/>
          <a:pathLst>
            <a:path>
              <a:moveTo>
                <a:pt x="3005508" y="0"/>
              </a:moveTo>
              <a:lnTo>
                <a:pt x="3005508" y="291367"/>
              </a:lnTo>
              <a:lnTo>
                <a:pt x="0" y="291367"/>
              </a:lnTo>
              <a:lnTo>
                <a:pt x="0" y="5094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74967" y="161151"/>
          <a:ext cx="2937213" cy="103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74967" y="161151"/>
        <a:ext cx="2937213" cy="1032224"/>
      </dsp:txXfrm>
    </dsp:sp>
    <dsp:sp modelId="{DA42B9A0-D3E5-49B8-BC0C-5385DD1658A9}">
      <dsp:nvSpPr>
        <dsp:cNvPr id="0" name=""/>
        <dsp:cNvSpPr/>
      </dsp:nvSpPr>
      <dsp:spPr>
        <a:xfrm>
          <a:off x="26353" y="1702841"/>
          <a:ext cx="2623422" cy="68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6353" y="1702841"/>
        <a:ext cx="2623422" cy="683195"/>
      </dsp:txXfrm>
    </dsp:sp>
    <dsp:sp modelId="{656531A4-5F1E-439F-AA41-FE8204494663}">
      <dsp:nvSpPr>
        <dsp:cNvPr id="0" name=""/>
        <dsp:cNvSpPr/>
      </dsp:nvSpPr>
      <dsp:spPr>
        <a:xfrm>
          <a:off x="3038841" y="1702841"/>
          <a:ext cx="2623422" cy="68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38841" y="1702841"/>
        <a:ext cx="2623422" cy="683195"/>
      </dsp:txXfrm>
    </dsp:sp>
    <dsp:sp modelId="{4677D045-6F6A-4262-BB80-EBC2772762BD}">
      <dsp:nvSpPr>
        <dsp:cNvPr id="0" name=""/>
        <dsp:cNvSpPr/>
      </dsp:nvSpPr>
      <dsp:spPr>
        <a:xfrm>
          <a:off x="3038841" y="2905462"/>
          <a:ext cx="2623422" cy="233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38841" y="2905462"/>
        <a:ext cx="2623422" cy="2338265"/>
      </dsp:txXfrm>
    </dsp:sp>
    <dsp:sp modelId="{AC3075E5-FDBC-4D49-A015-FCAD1C801437}">
      <dsp:nvSpPr>
        <dsp:cNvPr id="0" name=""/>
        <dsp:cNvSpPr/>
      </dsp:nvSpPr>
      <dsp:spPr>
        <a:xfrm>
          <a:off x="6098396" y="1702841"/>
          <a:ext cx="2623422" cy="39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8396" y="1702841"/>
        <a:ext cx="2623422" cy="399600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524882" y="2833303"/>
          <a:ext cx="91440" cy="3083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3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2068" y="1317414"/>
          <a:ext cx="1978534" cy="64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79"/>
              </a:lnTo>
              <a:lnTo>
                <a:pt x="1978534" y="365579"/>
              </a:lnTo>
              <a:lnTo>
                <a:pt x="1978534" y="643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822256" y="2833303"/>
          <a:ext cx="91440" cy="413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3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867976" y="1317414"/>
          <a:ext cx="1724091" cy="643934"/>
        </a:xfrm>
        <a:custGeom>
          <a:avLst/>
          <a:gdLst/>
          <a:ahLst/>
          <a:cxnLst/>
          <a:rect l="0" t="0" r="0" b="0"/>
          <a:pathLst>
            <a:path>
              <a:moveTo>
                <a:pt x="1724091" y="0"/>
              </a:moveTo>
              <a:lnTo>
                <a:pt x="1724091" y="365579"/>
              </a:lnTo>
              <a:lnTo>
                <a:pt x="0" y="365579"/>
              </a:lnTo>
              <a:lnTo>
                <a:pt x="0" y="643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17704" y="0"/>
          <a:ext cx="3748727" cy="1317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7704" y="0"/>
        <a:ext cx="3748727" cy="1317414"/>
      </dsp:txXfrm>
    </dsp:sp>
    <dsp:sp modelId="{DA42B9A0-D3E5-49B8-BC0C-5385DD1658A9}">
      <dsp:nvSpPr>
        <dsp:cNvPr id="0" name=""/>
        <dsp:cNvSpPr/>
      </dsp:nvSpPr>
      <dsp:spPr>
        <a:xfrm>
          <a:off x="1690229" y="1961349"/>
          <a:ext cx="2355493" cy="871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90229" y="1961349"/>
        <a:ext cx="2355493" cy="871953"/>
      </dsp:txXfrm>
    </dsp:sp>
    <dsp:sp modelId="{C656559B-5FD5-4D0F-9FB0-31DF93C25D1B}">
      <dsp:nvSpPr>
        <dsp:cNvPr id="0" name=""/>
        <dsp:cNvSpPr/>
      </dsp:nvSpPr>
      <dsp:spPr>
        <a:xfrm>
          <a:off x="1690229" y="3246661"/>
          <a:ext cx="2355493" cy="1953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90229" y="3246661"/>
        <a:ext cx="2355493" cy="1953045"/>
      </dsp:txXfrm>
    </dsp:sp>
    <dsp:sp modelId="{656531A4-5F1E-439F-AA41-FE8204494663}">
      <dsp:nvSpPr>
        <dsp:cNvPr id="0" name=""/>
        <dsp:cNvSpPr/>
      </dsp:nvSpPr>
      <dsp:spPr>
        <a:xfrm>
          <a:off x="5392855" y="1961349"/>
          <a:ext cx="2355493" cy="871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92855" y="1961349"/>
        <a:ext cx="2355493" cy="871953"/>
      </dsp:txXfrm>
    </dsp:sp>
    <dsp:sp modelId="{B83DC4F0-80D1-46AB-BAA9-D77BEFFC85B1}">
      <dsp:nvSpPr>
        <dsp:cNvPr id="0" name=""/>
        <dsp:cNvSpPr/>
      </dsp:nvSpPr>
      <dsp:spPr>
        <a:xfrm>
          <a:off x="5392855" y="3141628"/>
          <a:ext cx="2355493" cy="2689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92855" y="3141628"/>
        <a:ext cx="2355493" cy="2689480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244536" y="1290726"/>
          <a:ext cx="309875" cy="64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404"/>
              </a:lnTo>
              <a:lnTo>
                <a:pt x="309875" y="647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981104" y="1290726"/>
          <a:ext cx="263431" cy="650626"/>
        </a:xfrm>
        <a:custGeom>
          <a:avLst/>
          <a:gdLst/>
          <a:ahLst/>
          <a:cxnLst/>
          <a:rect l="0" t="0" r="0" b="0"/>
          <a:pathLst>
            <a:path>
              <a:moveTo>
                <a:pt x="263431" y="0"/>
              </a:moveTo>
              <a:lnTo>
                <a:pt x="263431" y="650626"/>
              </a:lnTo>
              <a:lnTo>
                <a:pt x="0" y="6506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244536" y="1290726"/>
          <a:ext cx="292577" cy="1390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841"/>
              </a:lnTo>
              <a:lnTo>
                <a:pt x="292577" y="1390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244536" y="1290726"/>
          <a:ext cx="292577" cy="2303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75"/>
              </a:lnTo>
              <a:lnTo>
                <a:pt x="292577" y="2303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960316" y="1290726"/>
          <a:ext cx="284219" cy="3230266"/>
        </a:xfrm>
        <a:custGeom>
          <a:avLst/>
          <a:gdLst/>
          <a:ahLst/>
          <a:cxnLst/>
          <a:rect l="0" t="0" r="0" b="0"/>
          <a:pathLst>
            <a:path>
              <a:moveTo>
                <a:pt x="284219" y="0"/>
              </a:moveTo>
              <a:lnTo>
                <a:pt x="284219" y="3230266"/>
              </a:lnTo>
              <a:lnTo>
                <a:pt x="0" y="3230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2943018" y="1290726"/>
          <a:ext cx="301517" cy="3986455"/>
        </a:xfrm>
        <a:custGeom>
          <a:avLst/>
          <a:gdLst/>
          <a:ahLst/>
          <a:cxnLst/>
          <a:rect l="0" t="0" r="0" b="0"/>
          <a:pathLst>
            <a:path>
              <a:moveTo>
                <a:pt x="301517" y="0"/>
              </a:moveTo>
              <a:lnTo>
                <a:pt x="301517" y="3986455"/>
              </a:lnTo>
              <a:lnTo>
                <a:pt x="0" y="39864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990090" y="1290726"/>
          <a:ext cx="254445" cy="1390837"/>
        </a:xfrm>
        <a:custGeom>
          <a:avLst/>
          <a:gdLst/>
          <a:ahLst/>
          <a:cxnLst/>
          <a:rect l="0" t="0" r="0" b="0"/>
          <a:pathLst>
            <a:path>
              <a:moveTo>
                <a:pt x="254445" y="0"/>
              </a:moveTo>
              <a:lnTo>
                <a:pt x="254445" y="1390837"/>
              </a:lnTo>
              <a:lnTo>
                <a:pt x="0" y="1390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244536" y="1290726"/>
          <a:ext cx="309875" cy="3230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0266"/>
              </a:lnTo>
              <a:lnTo>
                <a:pt x="309875" y="3230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2960316" y="1290726"/>
          <a:ext cx="284219" cy="2303675"/>
        </a:xfrm>
        <a:custGeom>
          <a:avLst/>
          <a:gdLst/>
          <a:ahLst/>
          <a:cxnLst/>
          <a:rect l="0" t="0" r="0" b="0"/>
          <a:pathLst>
            <a:path>
              <a:moveTo>
                <a:pt x="284219" y="0"/>
              </a:moveTo>
              <a:lnTo>
                <a:pt x="284219" y="2303675"/>
              </a:lnTo>
              <a:lnTo>
                <a:pt x="0" y="2303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892805" y="477890"/>
          <a:ext cx="2703460" cy="812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2805" y="477890"/>
        <a:ext cx="2703460" cy="812835"/>
      </dsp:txXfrm>
    </dsp:sp>
    <dsp:sp modelId="{D88C0EFF-918F-4225-B106-326EBE5CF20B}">
      <dsp:nvSpPr>
        <dsp:cNvPr id="0" name=""/>
        <dsp:cNvSpPr/>
      </dsp:nvSpPr>
      <dsp:spPr>
        <a:xfrm>
          <a:off x="454096" y="3203861"/>
          <a:ext cx="2506220" cy="78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096" y="3203861"/>
        <a:ext cx="2506220" cy="781079"/>
      </dsp:txXfrm>
    </dsp:sp>
    <dsp:sp modelId="{82263DF7-1335-4B60-A28E-658851096793}">
      <dsp:nvSpPr>
        <dsp:cNvPr id="0" name=""/>
        <dsp:cNvSpPr/>
      </dsp:nvSpPr>
      <dsp:spPr>
        <a:xfrm>
          <a:off x="3554411" y="4250186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4411" y="4250186"/>
        <a:ext cx="2506220" cy="541612"/>
      </dsp:txXfrm>
    </dsp:sp>
    <dsp:sp modelId="{D54F7AE0-506F-4914-8AFC-F99EF7604CA4}">
      <dsp:nvSpPr>
        <dsp:cNvPr id="0" name=""/>
        <dsp:cNvSpPr/>
      </dsp:nvSpPr>
      <dsp:spPr>
        <a:xfrm>
          <a:off x="483870" y="2410757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3870" y="2410757"/>
        <a:ext cx="2506220" cy="541612"/>
      </dsp:txXfrm>
    </dsp:sp>
    <dsp:sp modelId="{0747DA8D-1F4F-49C5-946D-40C8AA1FCC3F}">
      <dsp:nvSpPr>
        <dsp:cNvPr id="0" name=""/>
        <dsp:cNvSpPr/>
      </dsp:nvSpPr>
      <dsp:spPr>
        <a:xfrm>
          <a:off x="436798" y="5006375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798" y="5006375"/>
        <a:ext cx="2506220" cy="541612"/>
      </dsp:txXfrm>
    </dsp:sp>
    <dsp:sp modelId="{7E4380D1-4B76-46AC-9E47-5E3CE3975933}">
      <dsp:nvSpPr>
        <dsp:cNvPr id="0" name=""/>
        <dsp:cNvSpPr/>
      </dsp:nvSpPr>
      <dsp:spPr>
        <a:xfrm>
          <a:off x="454096" y="4250186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096" y="4250186"/>
        <a:ext cx="2506220" cy="541612"/>
      </dsp:txXfrm>
    </dsp:sp>
    <dsp:sp modelId="{0B0AD3C7-6E7D-49BC-B8B1-61DFD4EBFEE5}">
      <dsp:nvSpPr>
        <dsp:cNvPr id="0" name=""/>
        <dsp:cNvSpPr/>
      </dsp:nvSpPr>
      <dsp:spPr>
        <a:xfrm>
          <a:off x="3537113" y="3203861"/>
          <a:ext cx="2506220" cy="78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7113" y="3203861"/>
        <a:ext cx="2506220" cy="781079"/>
      </dsp:txXfrm>
    </dsp:sp>
    <dsp:sp modelId="{D505D837-DBC2-4B50-8E0E-E06632D105AC}">
      <dsp:nvSpPr>
        <dsp:cNvPr id="0" name=""/>
        <dsp:cNvSpPr/>
      </dsp:nvSpPr>
      <dsp:spPr>
        <a:xfrm>
          <a:off x="3537113" y="2410761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7113" y="2410761"/>
        <a:ext cx="2506220" cy="541612"/>
      </dsp:txXfrm>
    </dsp:sp>
    <dsp:sp modelId="{D2A2C65B-D4E1-4D46-84E9-FF3D85293291}">
      <dsp:nvSpPr>
        <dsp:cNvPr id="0" name=""/>
        <dsp:cNvSpPr/>
      </dsp:nvSpPr>
      <dsp:spPr>
        <a:xfrm>
          <a:off x="474884" y="1670546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4884" y="1670546"/>
        <a:ext cx="2506220" cy="541612"/>
      </dsp:txXfrm>
    </dsp:sp>
    <dsp:sp modelId="{53A1B6B1-543F-4031-814A-C310B34B4C02}">
      <dsp:nvSpPr>
        <dsp:cNvPr id="0" name=""/>
        <dsp:cNvSpPr/>
      </dsp:nvSpPr>
      <dsp:spPr>
        <a:xfrm>
          <a:off x="3554411" y="1667324"/>
          <a:ext cx="2506220" cy="541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4411" y="1667324"/>
        <a:ext cx="2506220" cy="54161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834454" y="1270255"/>
          <a:ext cx="298169" cy="209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836"/>
              </a:lnTo>
              <a:lnTo>
                <a:pt x="298169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520271" y="1270255"/>
          <a:ext cx="314183" cy="2090836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2090836"/>
              </a:lnTo>
              <a:lnTo>
                <a:pt x="0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270255"/>
          <a:ext cx="298169" cy="97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43"/>
              </a:lnTo>
              <a:lnTo>
                <a:pt x="298169" y="975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20271" y="1270255"/>
          <a:ext cx="314183" cy="971649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971649"/>
              </a:lnTo>
              <a:lnTo>
                <a:pt x="0" y="971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270255"/>
          <a:ext cx="91440" cy="292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7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304452" y="144016"/>
          <a:ext cx="3060004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04452" y="144016"/>
        <a:ext cx="3060004" cy="1126238"/>
      </dsp:txXfrm>
    </dsp:sp>
    <dsp:sp modelId="{2204472C-B143-4DA2-8383-12A238991A61}">
      <dsp:nvSpPr>
        <dsp:cNvPr id="0" name=""/>
        <dsp:cNvSpPr/>
      </dsp:nvSpPr>
      <dsp:spPr>
        <a:xfrm>
          <a:off x="1664459" y="4197305"/>
          <a:ext cx="2339989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64459" y="4197305"/>
        <a:ext cx="2339989" cy="1247782"/>
      </dsp:txXfrm>
    </dsp:sp>
    <dsp:sp modelId="{C2FC546E-C85C-47AF-A999-61633F840BD5}">
      <dsp:nvSpPr>
        <dsp:cNvPr id="0" name=""/>
        <dsp:cNvSpPr/>
      </dsp:nvSpPr>
      <dsp:spPr>
        <a:xfrm>
          <a:off x="180281" y="1800202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1800202"/>
        <a:ext cx="2339989" cy="883405"/>
      </dsp:txXfrm>
    </dsp:sp>
    <dsp:sp modelId="{A04FC355-2161-4837-BEE0-FACFB747D6BE}">
      <dsp:nvSpPr>
        <dsp:cNvPr id="0" name=""/>
        <dsp:cNvSpPr/>
      </dsp:nvSpPr>
      <dsp:spPr>
        <a:xfrm>
          <a:off x="3132624" y="1803596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1803596"/>
        <a:ext cx="2339989" cy="883405"/>
      </dsp:txXfrm>
    </dsp:sp>
    <dsp:sp modelId="{76DA659A-70FE-409A-B6D9-EE4DAE48DDF5}">
      <dsp:nvSpPr>
        <dsp:cNvPr id="0" name=""/>
        <dsp:cNvSpPr/>
      </dsp:nvSpPr>
      <dsp:spPr>
        <a:xfrm>
          <a:off x="180281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2920078"/>
        <a:ext cx="2339989" cy="882027"/>
      </dsp:txXfrm>
    </dsp:sp>
    <dsp:sp modelId="{D377109B-6CE0-40B6-8635-032B3A0DB7EB}">
      <dsp:nvSpPr>
        <dsp:cNvPr id="0" name=""/>
        <dsp:cNvSpPr/>
      </dsp:nvSpPr>
      <dsp:spPr>
        <a:xfrm>
          <a:off x="3132624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2920078"/>
        <a:ext cx="2339989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54"/>
              </a:lnTo>
              <a:lnTo>
                <a:pt x="2629107" y="960254"/>
              </a:lnTo>
              <a:lnTo>
                <a:pt x="2629107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836059"/>
          <a:ext cx="91440" cy="118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960254"/>
              </a:lnTo>
              <a:lnTo>
                <a:pt x="0" y="960254"/>
              </a:lnTo>
              <a:lnTo>
                <a:pt x="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366011" y="504058"/>
          <a:ext cx="2700006" cy="133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366011" y="504058"/>
        <a:ext cx="2700006" cy="1332001"/>
      </dsp:txXfrm>
    </dsp:sp>
    <dsp:sp modelId="{E54347ED-FC84-4072-A4CF-49CCF081AD45}">
      <dsp:nvSpPr>
        <dsp:cNvPr id="0" name=""/>
        <dsp:cNvSpPr/>
      </dsp:nvSpPr>
      <dsp:spPr>
        <a:xfrm>
          <a:off x="498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3024459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3024459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58714" y="3024459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96142"/>
          <a:ext cx="139736" cy="810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051"/>
              </a:lnTo>
              <a:lnTo>
                <a:pt x="139736" y="810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96142"/>
          <a:ext cx="139736" cy="810051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810051"/>
              </a:lnTo>
              <a:lnTo>
                <a:pt x="0" y="810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96142"/>
          <a:ext cx="3595484" cy="172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826"/>
              </a:lnTo>
              <a:lnTo>
                <a:pt x="3595484" y="1586826"/>
              </a:lnTo>
              <a:lnTo>
                <a:pt x="3595484" y="1726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96142"/>
          <a:ext cx="1797742" cy="172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826"/>
              </a:lnTo>
              <a:lnTo>
                <a:pt x="1797742" y="1586826"/>
              </a:lnTo>
              <a:lnTo>
                <a:pt x="1797742" y="1726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96142"/>
          <a:ext cx="91440" cy="1726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6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96142"/>
          <a:ext cx="1797742" cy="1726563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586826"/>
              </a:lnTo>
              <a:lnTo>
                <a:pt x="0" y="1586826"/>
              </a:lnTo>
              <a:lnTo>
                <a:pt x="0" y="1726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96142"/>
          <a:ext cx="3595484" cy="1726563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586826"/>
              </a:lnTo>
              <a:lnTo>
                <a:pt x="0" y="1586826"/>
              </a:lnTo>
              <a:lnTo>
                <a:pt x="0" y="1726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06483" y="144142"/>
          <a:ext cx="2700000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06483" y="144142"/>
        <a:ext cx="2700000" cy="1152000"/>
      </dsp:txXfrm>
    </dsp:sp>
    <dsp:sp modelId="{F0C4384C-AAF6-4E1D-B697-D90ED7D85EDE}">
      <dsp:nvSpPr>
        <dsp:cNvPr id="0" name=""/>
        <dsp:cNvSpPr/>
      </dsp:nvSpPr>
      <dsp:spPr>
        <a:xfrm>
          <a:off x="1865" y="302270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302270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302270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</a:t>
          </a:r>
          <a:r>
            <a:rPr lang="es-ES" sz="1200" kern="1200" dirty="0" smtClean="0">
              <a:solidFill>
                <a:srgbClr val="000000"/>
              </a:solidFill>
            </a:rPr>
            <a:t>Saludable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9607" y="302270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302270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302270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302270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302270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302270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302270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773195"/>
        <a:ext cx="1330822" cy="665997"/>
      </dsp:txXfrm>
    </dsp:sp>
    <dsp:sp modelId="{F575BE00-8131-4208-B246-289C54D55378}">
      <dsp:nvSpPr>
        <dsp:cNvPr id="0" name=""/>
        <dsp:cNvSpPr/>
      </dsp:nvSpPr>
      <dsp:spPr>
        <a:xfrm>
          <a:off x="4496220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773195"/>
        <a:ext cx="1330822" cy="66599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780272" y="1183283"/>
          <a:ext cx="396191" cy="777508"/>
        </a:xfrm>
        <a:custGeom>
          <a:avLst/>
          <a:gdLst/>
          <a:ahLst/>
          <a:cxnLst/>
          <a:rect l="0" t="0" r="0" b="0"/>
          <a:pathLst>
            <a:path>
              <a:moveTo>
                <a:pt x="396191" y="0"/>
              </a:moveTo>
              <a:lnTo>
                <a:pt x="396191" y="777508"/>
              </a:lnTo>
              <a:lnTo>
                <a:pt x="0" y="777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183283"/>
          <a:ext cx="3159143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3159143" y="1414369"/>
              </a:lnTo>
              <a:lnTo>
                <a:pt x="3159143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183283"/>
          <a:ext cx="1053047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1053047" y="1414369"/>
              </a:lnTo>
              <a:lnTo>
                <a:pt x="1053047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23416" y="1183283"/>
          <a:ext cx="1053047" cy="1591022"/>
        </a:xfrm>
        <a:custGeom>
          <a:avLst/>
          <a:gdLst/>
          <a:ahLst/>
          <a:cxnLst/>
          <a:rect l="0" t="0" r="0" b="0"/>
          <a:pathLst>
            <a:path>
              <a:moveTo>
                <a:pt x="1053047" y="0"/>
              </a:moveTo>
              <a:lnTo>
                <a:pt x="1053047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953009" y="3600396"/>
          <a:ext cx="91440" cy="31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998729" y="1183283"/>
          <a:ext cx="3177734" cy="1591022"/>
        </a:xfrm>
        <a:custGeom>
          <a:avLst/>
          <a:gdLst/>
          <a:ahLst/>
          <a:cxnLst/>
          <a:rect l="0" t="0" r="0" b="0"/>
          <a:pathLst>
            <a:path>
              <a:moveTo>
                <a:pt x="3177734" y="0"/>
              </a:moveTo>
              <a:lnTo>
                <a:pt x="3177734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44463" y="0"/>
          <a:ext cx="2664000" cy="1183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844463" y="0"/>
        <a:ext cx="2664000" cy="1183283"/>
      </dsp:txXfrm>
    </dsp:sp>
    <dsp:sp modelId="{F0C4384C-AAF6-4E1D-B697-D90ED7D85EDE}">
      <dsp:nvSpPr>
        <dsp:cNvPr id="0" name=""/>
        <dsp:cNvSpPr/>
      </dsp:nvSpPr>
      <dsp:spPr>
        <a:xfrm>
          <a:off x="122335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Almacén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335" y="2774306"/>
        <a:ext cx="1752788" cy="826090"/>
      </dsp:txXfrm>
    </dsp:sp>
    <dsp:sp modelId="{A9115B0F-1236-4BD8-9394-7D9210ACEADD}">
      <dsp:nvSpPr>
        <dsp:cNvPr id="0" name=""/>
        <dsp:cNvSpPr/>
      </dsp:nvSpPr>
      <dsp:spPr>
        <a:xfrm>
          <a:off x="122335" y="3910911"/>
          <a:ext cx="1752788" cy="841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335" y="3910911"/>
        <a:ext cx="1752788" cy="841206"/>
      </dsp:txXfrm>
    </dsp:sp>
    <dsp:sp modelId="{37AEF8C9-F153-4456-B4E8-AFD354C090D5}">
      <dsp:nvSpPr>
        <dsp:cNvPr id="0" name=""/>
        <dsp:cNvSpPr/>
      </dsp:nvSpPr>
      <dsp:spPr>
        <a:xfrm>
          <a:off x="2247021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021" y="2774306"/>
        <a:ext cx="1752788" cy="826090"/>
      </dsp:txXfrm>
    </dsp:sp>
    <dsp:sp modelId="{9B1F9D7B-5894-4150-8F2D-428D6DE0962B}">
      <dsp:nvSpPr>
        <dsp:cNvPr id="0" name=""/>
        <dsp:cNvSpPr/>
      </dsp:nvSpPr>
      <dsp:spPr>
        <a:xfrm>
          <a:off x="4353117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53117" y="2774306"/>
        <a:ext cx="1752788" cy="826090"/>
      </dsp:txXfrm>
    </dsp:sp>
    <dsp:sp modelId="{35BB5E74-0F2B-40C4-8FE2-43D641402863}">
      <dsp:nvSpPr>
        <dsp:cNvPr id="0" name=""/>
        <dsp:cNvSpPr/>
      </dsp:nvSpPr>
      <dsp:spPr>
        <a:xfrm>
          <a:off x="6459213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59213" y="2774306"/>
        <a:ext cx="1752788" cy="826090"/>
      </dsp:txXfrm>
    </dsp:sp>
    <dsp:sp modelId="{F575BE00-8131-4208-B246-289C54D55378}">
      <dsp:nvSpPr>
        <dsp:cNvPr id="0" name=""/>
        <dsp:cNvSpPr/>
      </dsp:nvSpPr>
      <dsp:spPr>
        <a:xfrm>
          <a:off x="2448272" y="1617323"/>
          <a:ext cx="1332000" cy="6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48272" y="1617323"/>
        <a:ext cx="1332000" cy="68693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961924"/>
          <a:ext cx="194366" cy="148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062"/>
              </a:lnTo>
              <a:lnTo>
                <a:pt x="194366" y="148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961924"/>
          <a:ext cx="194366" cy="1483062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483062"/>
              </a:lnTo>
              <a:lnTo>
                <a:pt x="0" y="148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961924"/>
          <a:ext cx="194366" cy="67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344"/>
              </a:lnTo>
              <a:lnTo>
                <a:pt x="194366" y="679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961924"/>
          <a:ext cx="194366" cy="679344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679344"/>
              </a:lnTo>
              <a:lnTo>
                <a:pt x="0" y="679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961924"/>
          <a:ext cx="3627038" cy="224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123"/>
              </a:lnTo>
              <a:lnTo>
                <a:pt x="3627038" y="2132123"/>
              </a:lnTo>
              <a:lnTo>
                <a:pt x="3627038" y="2242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961924"/>
          <a:ext cx="2065650" cy="224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123"/>
              </a:lnTo>
              <a:lnTo>
                <a:pt x="2065650" y="2132123"/>
              </a:lnTo>
              <a:lnTo>
                <a:pt x="2065650" y="2242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961924"/>
          <a:ext cx="534877" cy="224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123"/>
              </a:lnTo>
              <a:lnTo>
                <a:pt x="534877" y="2132123"/>
              </a:lnTo>
              <a:lnTo>
                <a:pt x="534877" y="2242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961924"/>
          <a:ext cx="985620" cy="2242666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2132123"/>
              </a:lnTo>
              <a:lnTo>
                <a:pt x="0" y="2132123"/>
              </a:lnTo>
              <a:lnTo>
                <a:pt x="0" y="2242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729783"/>
          <a:ext cx="187445" cy="1249766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249766"/>
              </a:lnTo>
              <a:lnTo>
                <a:pt x="0" y="12497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729783"/>
          <a:ext cx="187445" cy="454814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54814"/>
              </a:lnTo>
              <a:lnTo>
                <a:pt x="0" y="454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961924"/>
          <a:ext cx="2470486" cy="2242666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2132123"/>
              </a:lnTo>
              <a:lnTo>
                <a:pt x="0" y="2132123"/>
              </a:lnTo>
              <a:lnTo>
                <a:pt x="0" y="2242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961924"/>
          <a:ext cx="3810171" cy="2242666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2132123"/>
              </a:lnTo>
              <a:lnTo>
                <a:pt x="0" y="2132123"/>
              </a:lnTo>
              <a:lnTo>
                <a:pt x="0" y="2242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38491" y="169923"/>
          <a:ext cx="19800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438491" y="169923"/>
        <a:ext cx="1980000" cy="792001"/>
      </dsp:txXfrm>
    </dsp:sp>
    <dsp:sp modelId="{C75F0CD5-6A2C-4EE2-8445-B7828AAD1B5C}">
      <dsp:nvSpPr>
        <dsp:cNvPr id="0" name=""/>
        <dsp:cNvSpPr/>
      </dsp:nvSpPr>
      <dsp:spPr>
        <a:xfrm>
          <a:off x="63876" y="3204591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3204591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3204591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3204591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932598"/>
          <a:ext cx="1108886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932598"/>
        <a:ext cx="1108886" cy="503998"/>
      </dsp:txXfrm>
    </dsp:sp>
    <dsp:sp modelId="{9B2529B9-D4A3-4B12-A508-06CAF74F87A3}">
      <dsp:nvSpPr>
        <dsp:cNvPr id="0" name=""/>
        <dsp:cNvSpPr/>
      </dsp:nvSpPr>
      <dsp:spPr>
        <a:xfrm>
          <a:off x="1161527" y="4716351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716351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3204591"/>
          <a:ext cx="1346649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3204591"/>
        <a:ext cx="1346649" cy="1512001"/>
      </dsp:txXfrm>
    </dsp:sp>
    <dsp:sp modelId="{C3073F2C-C0A1-4D4E-8B81-A2EFE4C4C3F4}">
      <dsp:nvSpPr>
        <dsp:cNvPr id="0" name=""/>
        <dsp:cNvSpPr/>
      </dsp:nvSpPr>
      <dsp:spPr>
        <a:xfrm>
          <a:off x="4290044" y="3204591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3204591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3204591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3204591"/>
        <a:ext cx="1346649" cy="2124001"/>
      </dsp:txXfrm>
    </dsp:sp>
    <dsp:sp modelId="{35668D7B-64FF-4E93-BD22-858CDEA4814B}">
      <dsp:nvSpPr>
        <dsp:cNvPr id="0" name=""/>
        <dsp:cNvSpPr/>
      </dsp:nvSpPr>
      <dsp:spPr>
        <a:xfrm>
          <a:off x="7382205" y="3204591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3204591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134995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91175" y="1349952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134995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349952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2153671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2153671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2153671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2153671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10161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10161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10161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10161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10161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10161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10161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10161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10161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304075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304075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228598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228598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230488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935306" y="3230488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230488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230488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230488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230488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230488"/>
          <a:ext cx="1303642" cy="17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230488"/>
        <a:ext cx="1303642" cy="1764001"/>
      </dsp:txXfrm>
    </dsp:sp>
    <dsp:sp modelId="{C5EFC27F-1E30-412E-AFC1-8446AD0CF35C}">
      <dsp:nvSpPr>
        <dsp:cNvPr id="0" name=""/>
        <dsp:cNvSpPr/>
      </dsp:nvSpPr>
      <dsp:spPr>
        <a:xfrm>
          <a:off x="4510832" y="3228598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228598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91460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91460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481516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de Centro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49002" y="1481516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220490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220490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426403"/>
          <a:ext cx="250727" cy="747190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747190"/>
              </a:lnTo>
              <a:lnTo>
                <a:pt x="0" y="747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631"/>
              </a:lnTo>
              <a:lnTo>
                <a:pt x="2248999" y="1354631"/>
              </a:lnTo>
              <a:lnTo>
                <a:pt x="2248999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426403"/>
          <a:ext cx="91440" cy="1605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354631"/>
              </a:lnTo>
              <a:lnTo>
                <a:pt x="0" y="1354631"/>
              </a:lnTo>
              <a:lnTo>
                <a:pt x="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360036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Felina</a:t>
          </a:r>
        </a:p>
      </dsp:txBody>
      <dsp:txXfrm>
        <a:off x="1880743" y="360036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542106" y="1877981"/>
          <a:ext cx="13320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42106" y="1877981"/>
        <a:ext cx="13320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831D-FEA8-4280-A1C4-4A24121E98A7}">
      <dsp:nvSpPr>
        <dsp:cNvPr id="0" name=""/>
        <dsp:cNvSpPr/>
      </dsp:nvSpPr>
      <dsp:spPr>
        <a:xfrm>
          <a:off x="3780420" y="2840239"/>
          <a:ext cx="2942782" cy="70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88"/>
              </a:lnTo>
              <a:lnTo>
                <a:pt x="2942782" y="563888"/>
              </a:lnTo>
              <a:lnTo>
                <a:pt x="2942782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664F-364C-45B5-AD08-89B392DF31AE}">
      <dsp:nvSpPr>
        <dsp:cNvPr id="0" name=""/>
        <dsp:cNvSpPr/>
      </dsp:nvSpPr>
      <dsp:spPr>
        <a:xfrm>
          <a:off x="3780420" y="2840239"/>
          <a:ext cx="1017655" cy="70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88"/>
              </a:lnTo>
              <a:lnTo>
                <a:pt x="1017655" y="563888"/>
              </a:lnTo>
              <a:lnTo>
                <a:pt x="1017655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91011-31A0-433A-BB3A-906B650A0EB8}">
      <dsp:nvSpPr>
        <dsp:cNvPr id="0" name=""/>
        <dsp:cNvSpPr/>
      </dsp:nvSpPr>
      <dsp:spPr>
        <a:xfrm>
          <a:off x="2834766" y="2840239"/>
          <a:ext cx="945653" cy="707073"/>
        </a:xfrm>
        <a:custGeom>
          <a:avLst/>
          <a:gdLst/>
          <a:ahLst/>
          <a:cxnLst/>
          <a:rect l="0" t="0" r="0" b="0"/>
          <a:pathLst>
            <a:path>
              <a:moveTo>
                <a:pt x="945653" y="0"/>
              </a:moveTo>
              <a:lnTo>
                <a:pt x="945653" y="563888"/>
              </a:lnTo>
              <a:lnTo>
                <a:pt x="0" y="563888"/>
              </a:lnTo>
              <a:lnTo>
                <a:pt x="0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CDC70-3792-4E25-8DB8-E7B1BD786544}">
      <dsp:nvSpPr>
        <dsp:cNvPr id="0" name=""/>
        <dsp:cNvSpPr/>
      </dsp:nvSpPr>
      <dsp:spPr>
        <a:xfrm>
          <a:off x="837637" y="2840239"/>
          <a:ext cx="2942782" cy="716769"/>
        </a:xfrm>
        <a:custGeom>
          <a:avLst/>
          <a:gdLst/>
          <a:ahLst/>
          <a:cxnLst/>
          <a:rect l="0" t="0" r="0" b="0"/>
          <a:pathLst>
            <a:path>
              <a:moveTo>
                <a:pt x="2942782" y="0"/>
              </a:moveTo>
              <a:lnTo>
                <a:pt x="2942782" y="573584"/>
              </a:lnTo>
              <a:lnTo>
                <a:pt x="0" y="573584"/>
              </a:lnTo>
              <a:lnTo>
                <a:pt x="0" y="7167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618" y="1421101"/>
          <a:ext cx="91440" cy="519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955"/>
              </a:lnTo>
              <a:lnTo>
                <a:pt x="45801" y="375955"/>
              </a:lnTo>
              <a:lnTo>
                <a:pt x="45801" y="519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574340" y="233103"/>
          <a:ext cx="2411995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Grupos </a:t>
          </a:r>
          <a:r>
            <a:rPr lang="es-ES" sz="1200" kern="1200" dirty="0" smtClean="0">
              <a:solidFill>
                <a:schemeClr val="tx1"/>
              </a:solidFill>
            </a:rPr>
            <a:t>Prioritarios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4340" y="233103"/>
        <a:ext cx="2411995" cy="1187997"/>
      </dsp:txXfrm>
    </dsp:sp>
    <dsp:sp modelId="{C49571D2-F9E1-4DE2-931F-F8FA277B80FB}">
      <dsp:nvSpPr>
        <dsp:cNvPr id="0" name=""/>
        <dsp:cNvSpPr/>
      </dsp:nvSpPr>
      <dsp:spPr>
        <a:xfrm>
          <a:off x="2880421" y="1940241"/>
          <a:ext cx="179999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0421" y="1940241"/>
        <a:ext cx="1799996" cy="899998"/>
      </dsp:txXfrm>
    </dsp:sp>
    <dsp:sp modelId="{51D3928A-6004-48B0-8538-4BF3F6E23C85}">
      <dsp:nvSpPr>
        <dsp:cNvPr id="0" name=""/>
        <dsp:cNvSpPr/>
      </dsp:nvSpPr>
      <dsp:spPr>
        <a:xfrm>
          <a:off x="0" y="3557009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57009"/>
        <a:ext cx="1675275" cy="1008000"/>
      </dsp:txXfrm>
    </dsp:sp>
    <dsp:sp modelId="{5E54AC4C-A7D8-4C4D-800D-9D30C3F001A1}">
      <dsp:nvSpPr>
        <dsp:cNvPr id="0" name=""/>
        <dsp:cNvSpPr/>
      </dsp:nvSpPr>
      <dsp:spPr>
        <a:xfrm>
          <a:off x="1997128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7128" y="3547313"/>
        <a:ext cx="1675275" cy="1008000"/>
      </dsp:txXfrm>
    </dsp:sp>
    <dsp:sp modelId="{278CC5F3-F362-46E8-A01D-7D1A0535723C}">
      <dsp:nvSpPr>
        <dsp:cNvPr id="0" name=""/>
        <dsp:cNvSpPr/>
      </dsp:nvSpPr>
      <dsp:spPr>
        <a:xfrm>
          <a:off x="3960437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60437" y="3547313"/>
        <a:ext cx="1675275" cy="1008000"/>
      </dsp:txXfrm>
    </dsp:sp>
    <dsp:sp modelId="{D1BDDABD-3327-4F93-BDB4-2663B6E74BF2}">
      <dsp:nvSpPr>
        <dsp:cNvPr id="0" name=""/>
        <dsp:cNvSpPr/>
      </dsp:nvSpPr>
      <dsp:spPr>
        <a:xfrm>
          <a:off x="5885564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5885564" y="3547313"/>
        <a:ext cx="1675275" cy="1008000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1872057" y="2130012"/>
          <a:ext cx="1066614" cy="85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06"/>
              </a:lnTo>
              <a:lnTo>
                <a:pt x="1066614" y="595306"/>
              </a:lnTo>
              <a:lnTo>
                <a:pt x="1066614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805743" y="2130012"/>
          <a:ext cx="1066314" cy="857831"/>
        </a:xfrm>
        <a:custGeom>
          <a:avLst/>
          <a:gdLst/>
          <a:ahLst/>
          <a:cxnLst/>
          <a:rect l="0" t="0" r="0" b="0"/>
          <a:pathLst>
            <a:path>
              <a:moveTo>
                <a:pt x="1066314" y="0"/>
              </a:moveTo>
              <a:lnTo>
                <a:pt x="1066314" y="595306"/>
              </a:lnTo>
              <a:lnTo>
                <a:pt x="0" y="595306"/>
              </a:lnTo>
              <a:lnTo>
                <a:pt x="0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20060" y="1014018"/>
          <a:ext cx="2303994" cy="111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60" y="1014018"/>
        <a:ext cx="2303994" cy="1115994"/>
      </dsp:txXfrm>
    </dsp:sp>
    <dsp:sp modelId="{27DEE30A-3B78-4D33-BB4B-BC175B51B204}">
      <dsp:nvSpPr>
        <dsp:cNvPr id="0" name=""/>
        <dsp:cNvSpPr/>
      </dsp:nvSpPr>
      <dsp:spPr>
        <a:xfrm>
          <a:off x="1804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04" y="2987843"/>
        <a:ext cx="1607878" cy="828004"/>
      </dsp:txXfrm>
    </dsp:sp>
    <dsp:sp modelId="{E800DF65-DDE3-4554-8FDF-D41E559B79B0}">
      <dsp:nvSpPr>
        <dsp:cNvPr id="0" name=""/>
        <dsp:cNvSpPr/>
      </dsp:nvSpPr>
      <dsp:spPr>
        <a:xfrm>
          <a:off x="2134733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2134733" y="2987843"/>
        <a:ext cx="1607878" cy="82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58"/>
              </a:lnTo>
              <a:lnTo>
                <a:pt x="1129308" y="308058"/>
              </a:lnTo>
              <a:lnTo>
                <a:pt x="1129308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308058"/>
              </a:lnTo>
              <a:lnTo>
                <a:pt x="0" y="308058"/>
              </a:lnTo>
              <a:lnTo>
                <a:pt x="0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86"/>
              </a:lnTo>
              <a:lnTo>
                <a:pt x="2261304" y="366586"/>
              </a:lnTo>
              <a:lnTo>
                <a:pt x="2261304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501"/>
              </a:lnTo>
              <a:lnTo>
                <a:pt x="195995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73501"/>
              </a:lnTo>
              <a:lnTo>
                <a:pt x="0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27380"/>
          <a:ext cx="91440" cy="16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66586"/>
              </a:lnTo>
              <a:lnTo>
                <a:pt x="0" y="366586"/>
              </a:lnTo>
              <a:lnTo>
                <a:pt x="0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85714" y="263080"/>
          <a:ext cx="287999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2885714" y="263080"/>
        <a:ext cx="2879997" cy="1194341"/>
      </dsp:txXfrm>
    </dsp:sp>
    <dsp:sp modelId="{7B658CFB-8011-47EE-A5F8-BFDDDA227166}">
      <dsp:nvSpPr>
        <dsp:cNvPr id="0" name=""/>
        <dsp:cNvSpPr/>
      </dsp:nvSpPr>
      <dsp:spPr>
        <a:xfrm>
          <a:off x="1020404" y="2020004"/>
          <a:ext cx="2088007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20404" y="2020004"/>
        <a:ext cx="2088007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543014" y="2020004"/>
          <a:ext cx="2088007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543014" y="2020004"/>
        <a:ext cx="2088007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3072471"/>
              </p:ext>
            </p:extLst>
          </p:nvPr>
        </p:nvGraphicFramePr>
        <p:xfrm>
          <a:off x="1043608" y="211137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2240856"/>
              </p:ext>
            </p:extLst>
          </p:nvPr>
        </p:nvGraphicFramePr>
        <p:xfrm>
          <a:off x="755576" y="1484784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1403813"/>
              </p:ext>
            </p:extLst>
          </p:nvPr>
        </p:nvGraphicFramePr>
        <p:xfrm>
          <a:off x="2915816" y="1340768"/>
          <a:ext cx="3744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0090382"/>
              </p:ext>
            </p:extLst>
          </p:nvPr>
        </p:nvGraphicFramePr>
        <p:xfrm>
          <a:off x="1403648" y="1556792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1073836"/>
              </p:ext>
            </p:extLst>
          </p:nvPr>
        </p:nvGraphicFramePr>
        <p:xfrm>
          <a:off x="884386" y="1268760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83882600"/>
              </p:ext>
            </p:extLst>
          </p:nvPr>
        </p:nvGraphicFramePr>
        <p:xfrm>
          <a:off x="251520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4465103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1487710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383783"/>
              </p:ext>
            </p:extLst>
          </p:nvPr>
        </p:nvGraphicFramePr>
        <p:xfrm>
          <a:off x="2195736" y="1628800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3530965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17401"/>
              </p:ext>
            </p:extLst>
          </p:nvPr>
        </p:nvGraphicFramePr>
        <p:xfrm>
          <a:off x="1674781" y="1939447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6266143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5493996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9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2518668"/>
              </p:ext>
            </p:extLst>
          </p:nvPr>
        </p:nvGraphicFramePr>
        <p:xfrm>
          <a:off x="539552" y="1412776"/>
          <a:ext cx="812175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2693369"/>
              </p:ext>
            </p:extLst>
          </p:nvPr>
        </p:nvGraphicFramePr>
        <p:xfrm>
          <a:off x="1547664" y="1412776"/>
          <a:ext cx="61206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8429421"/>
              </p:ext>
            </p:extLst>
          </p:nvPr>
        </p:nvGraphicFramePr>
        <p:xfrm>
          <a:off x="1582642" y="1320422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24411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8451254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5385194"/>
              </p:ext>
            </p:extLst>
          </p:nvPr>
        </p:nvGraphicFramePr>
        <p:xfrm>
          <a:off x="432048" y="1512168"/>
          <a:ext cx="83164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12103776"/>
              </p:ext>
            </p:extLst>
          </p:nvPr>
        </p:nvGraphicFramePr>
        <p:xfrm>
          <a:off x="1259632" y="1628800"/>
          <a:ext cx="6629959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03138126"/>
              </p:ext>
            </p:extLst>
          </p:nvPr>
        </p:nvGraphicFramePr>
        <p:xfrm>
          <a:off x="251520" y="1268760"/>
          <a:ext cx="8604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6623099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52419083"/>
              </p:ext>
            </p:extLst>
          </p:nvPr>
        </p:nvGraphicFramePr>
        <p:xfrm>
          <a:off x="586342" y="1107614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6651601"/>
              </p:ext>
            </p:extLst>
          </p:nvPr>
        </p:nvGraphicFramePr>
        <p:xfrm>
          <a:off x="1093777" y="1233299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0150"/>
              </p:ext>
            </p:extLst>
          </p:nvPr>
        </p:nvGraphicFramePr>
        <p:xfrm>
          <a:off x="320977" y="1491179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6488709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0966871"/>
              </p:ext>
            </p:extLst>
          </p:nvPr>
        </p:nvGraphicFramePr>
        <p:xfrm>
          <a:off x="513627" y="1213537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6630189"/>
              </p:ext>
            </p:extLst>
          </p:nvPr>
        </p:nvGraphicFramePr>
        <p:xfrm>
          <a:off x="1619672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1605486"/>
              </p:ext>
            </p:extLst>
          </p:nvPr>
        </p:nvGraphicFramePr>
        <p:xfrm>
          <a:off x="1403648" y="1484784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4180272"/>
              </p:ext>
            </p:extLst>
          </p:nvPr>
        </p:nvGraphicFramePr>
        <p:xfrm>
          <a:off x="179512" y="1196752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4097240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7736543"/>
              </p:ext>
            </p:extLst>
          </p:nvPr>
        </p:nvGraphicFramePr>
        <p:xfrm>
          <a:off x="1979712" y="1916832"/>
          <a:ext cx="52565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2439755"/>
              </p:ext>
            </p:extLst>
          </p:nvPr>
        </p:nvGraphicFramePr>
        <p:xfrm>
          <a:off x="888264" y="1137844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9827295"/>
              </p:ext>
            </p:extLst>
          </p:nvPr>
        </p:nvGraphicFramePr>
        <p:xfrm>
          <a:off x="2771800" y="1340768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0134490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7148454"/>
              </p:ext>
            </p:extLst>
          </p:nvPr>
        </p:nvGraphicFramePr>
        <p:xfrm>
          <a:off x="467544" y="1484784"/>
          <a:ext cx="82403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9475534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17430785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3272064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5548487"/>
              </p:ext>
            </p:extLst>
          </p:nvPr>
        </p:nvGraphicFramePr>
        <p:xfrm>
          <a:off x="2267744" y="1813272"/>
          <a:ext cx="4659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28999290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84042868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5320669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5525683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81433115"/>
              </p:ext>
            </p:extLst>
          </p:nvPr>
        </p:nvGraphicFramePr>
        <p:xfrm>
          <a:off x="1010850" y="2132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41357286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98892886"/>
              </p:ext>
            </p:extLst>
          </p:nvPr>
        </p:nvGraphicFramePr>
        <p:xfrm>
          <a:off x="1547664" y="2492895"/>
          <a:ext cx="60960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08233949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0008135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2446986"/>
              </p:ext>
            </p:extLst>
          </p:nvPr>
        </p:nvGraphicFramePr>
        <p:xfrm>
          <a:off x="1247560" y="2069249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01429995"/>
              </p:ext>
            </p:extLst>
          </p:nvPr>
        </p:nvGraphicFramePr>
        <p:xfrm>
          <a:off x="2627784" y="1412776"/>
          <a:ext cx="388843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6045692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8823275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8868587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7982414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754885"/>
              </p:ext>
            </p:extLst>
          </p:nvPr>
        </p:nvGraphicFramePr>
        <p:xfrm>
          <a:off x="1475656" y="2029296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2644354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7479333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5994721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2817452"/>
              </p:ext>
            </p:extLst>
          </p:nvPr>
        </p:nvGraphicFramePr>
        <p:xfrm>
          <a:off x="1010850" y="2204864"/>
          <a:ext cx="71223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89415836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9084935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9422791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523689"/>
              </p:ext>
            </p:extLst>
          </p:nvPr>
        </p:nvGraphicFramePr>
        <p:xfrm>
          <a:off x="2267744" y="126876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55956842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6477401"/>
              </p:ext>
            </p:extLst>
          </p:nvPr>
        </p:nvGraphicFramePr>
        <p:xfrm>
          <a:off x="323528" y="1484784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1349699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0541098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53737428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27384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7940784"/>
              </p:ext>
            </p:extLst>
          </p:nvPr>
        </p:nvGraphicFramePr>
        <p:xfrm>
          <a:off x="1187624" y="764704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0089344"/>
              </p:ext>
            </p:extLst>
          </p:nvPr>
        </p:nvGraphicFramePr>
        <p:xfrm>
          <a:off x="315176" y="836712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0293675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976786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570958001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107125065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85304383"/>
              </p:ext>
            </p:extLst>
          </p:nvPr>
        </p:nvGraphicFramePr>
        <p:xfrm>
          <a:off x="179512" y="819582"/>
          <a:ext cx="8748464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286970810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14453621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772703545"/>
              </p:ext>
            </p:extLst>
          </p:nvPr>
        </p:nvGraphicFramePr>
        <p:xfrm>
          <a:off x="1331640" y="836712"/>
          <a:ext cx="64890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984408701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21818545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70993805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711585303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184200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7512416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26836880"/>
              </p:ext>
            </p:extLst>
          </p:nvPr>
        </p:nvGraphicFramePr>
        <p:xfrm>
          <a:off x="395536" y="162880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96448731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9161913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18818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111858452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17746</TotalTime>
  <Words>2292</Words>
  <Application>Microsoft Office PowerPoint</Application>
  <PresentationFormat>Presentación en pantalla (4:3)</PresentationFormat>
  <Paragraphs>859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1851</cp:revision>
  <cp:lastPrinted>2020-09-08T22:30:12Z</cp:lastPrinted>
  <dcterms:created xsi:type="dcterms:W3CDTF">2018-05-18T00:47:28Z</dcterms:created>
  <dcterms:modified xsi:type="dcterms:W3CDTF">2021-07-05T20:42:46Z</dcterms:modified>
</cp:coreProperties>
</file>