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85"/>
  </p:notesMasterIdLst>
  <p:sldIdLst>
    <p:sldId id="390" r:id="rId3"/>
    <p:sldId id="381" r:id="rId4"/>
    <p:sldId id="391" r:id="rId5"/>
    <p:sldId id="382" r:id="rId6"/>
    <p:sldId id="392" r:id="rId7"/>
    <p:sldId id="383" r:id="rId8"/>
    <p:sldId id="393" r:id="rId9"/>
    <p:sldId id="384" r:id="rId10"/>
    <p:sldId id="385" r:id="rId11"/>
    <p:sldId id="386" r:id="rId12"/>
    <p:sldId id="387" r:id="rId13"/>
    <p:sldId id="388" r:id="rId14"/>
    <p:sldId id="462" r:id="rId15"/>
    <p:sldId id="394" r:id="rId16"/>
    <p:sldId id="464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63" r:id="rId72"/>
    <p:sldId id="450" r:id="rId73"/>
    <p:sldId id="451" r:id="rId74"/>
    <p:sldId id="452" r:id="rId75"/>
    <p:sldId id="453" r:id="rId76"/>
    <p:sldId id="454" r:id="rId77"/>
    <p:sldId id="455" r:id="rId78"/>
    <p:sldId id="456" r:id="rId79"/>
    <p:sldId id="457" r:id="rId80"/>
    <p:sldId id="458" r:id="rId81"/>
    <p:sldId id="459" r:id="rId82"/>
    <p:sldId id="460" r:id="rId83"/>
    <p:sldId id="461" r:id="rId8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del Área de Becas y Promoción al </a:t>
          </a:r>
          <a:r>
            <a:rPr lang="es-ES" sz="1200" dirty="0" smtClean="0">
              <a:solidFill>
                <a:schemeClr val="tx1"/>
              </a:solidFill>
            </a:rPr>
            <a:t>Talento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048A46-F4D9-4FC5-BD36-8B314632932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AA42497A-BD48-4C67-B063-85DDC3FC6378}" type="parTrans" cxnId="{D73DE0F1-9BA9-47BC-A478-575B4DE9066A}">
      <dgm:prSet/>
      <dgm:spPr/>
      <dgm:t>
        <a:bodyPr/>
        <a:lstStyle/>
        <a:p>
          <a:endParaRPr lang="es-ES"/>
        </a:p>
      </dgm:t>
    </dgm:pt>
    <dgm:pt modelId="{AFE65213-BF44-47C6-9CC2-16E4785579C8}" type="sibTrans" cxnId="{D73DE0F1-9BA9-47BC-A478-575B4DE9066A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NeighborX="-1169" custLinFactNeighborY="-70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6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4" custScaleX="126716" custScaleY="142520" custLinFactNeighborX="-7" custLinFactNeighborY="51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6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4" custScaleX="126716" custScaleY="142520" custLinFactNeighborY="51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6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4" custScaleX="126716" custScaleY="142520" custLinFactNeighborX="-3682" custLinFactNeighborY="51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6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4" custScaleX="126716" custScaleY="142520" custLinFactNeighborX="7" custLinFactNeighborY="51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4D917707-0D2D-41FC-8D1C-2E72180C8C19}" type="pres">
      <dgm:prSet presAssocID="{AA42497A-BD48-4C67-B063-85DDC3FC637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ACE3FD-1F56-415D-922E-180BBDBB943E}" type="pres">
      <dgm:prSet presAssocID="{56048A46-F4D9-4FC5-BD36-8B3146329329}" presName="hierRoot3" presStyleCnt="0">
        <dgm:presLayoutVars>
          <dgm:hierBranch val="init"/>
        </dgm:presLayoutVars>
      </dgm:prSet>
      <dgm:spPr/>
    </dgm:pt>
    <dgm:pt modelId="{7B260DD6-B087-437A-AE4A-6933257B0886}" type="pres">
      <dgm:prSet presAssocID="{56048A46-F4D9-4FC5-BD36-8B3146329329}" presName="rootComposite3" presStyleCnt="0"/>
      <dgm:spPr/>
    </dgm:pt>
    <dgm:pt modelId="{A9084E4E-D3EB-471B-ACCA-AE1E145E5100}" type="pres">
      <dgm:prSet presAssocID="{56048A46-F4D9-4FC5-BD36-8B3146329329}" presName="rootText3" presStyleLbl="asst1" presStyleIdx="0" presStyleCnt="2" custScaleX="118767" custScaleY="118767" custLinFactNeighborX="-5406" custLinFactNeighborY="-144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E21E9-2311-4704-9D36-7D0AB513B21F}" type="pres">
      <dgm:prSet presAssocID="{56048A46-F4D9-4FC5-BD36-8B314632932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6E59312-FA53-497F-9756-4EB031216CA8}" type="pres">
      <dgm:prSet presAssocID="{56048A46-F4D9-4FC5-BD36-8B3146329329}" presName="hierChild6" presStyleCnt="0"/>
      <dgm:spPr/>
    </dgm:pt>
    <dgm:pt modelId="{71E61D99-C382-4121-991F-FCC2DA5BABEE}" type="pres">
      <dgm:prSet presAssocID="{56048A46-F4D9-4FC5-BD36-8B3146329329}" presName="hierChild7" presStyleCnt="0"/>
      <dgm:spPr/>
    </dgm:pt>
    <dgm:pt modelId="{80F3F811-9F3F-4D55-8695-715DDBF5FEF4}" type="pres">
      <dgm:prSet presAssocID="{DD9C1260-8DAC-4922-B612-CE0BD5340B8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1" presStyleCnt="2" custScaleX="118767" custScaleY="118767" custLinFactNeighborX="272" custLinFactNeighborY="-13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</dgm:ptLst>
  <dgm:cxnLst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1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D73DE0F1-9BA9-47BC-A478-575B4DE9066A}" srcId="{8F3A5752-0B5D-4641-8E32-CCA038B23664}" destId="{56048A46-F4D9-4FC5-BD36-8B3146329329}" srcOrd="0" destOrd="0" parTransId="{AA42497A-BD48-4C67-B063-85DDC3FC6378}" sibTransId="{AFE65213-BF44-47C6-9CC2-16E4785579C8}"/>
    <dgm:cxn modelId="{C5623A5A-FD12-4C90-B00B-21F5B0C1F54C}" type="presOf" srcId="{56048A46-F4D9-4FC5-BD36-8B3146329329}" destId="{A5CE21E9-2311-4704-9D36-7D0AB513B21F}" srcOrd="1" destOrd="0" presId="urn:microsoft.com/office/officeart/2005/8/layout/orgChart1"/>
    <dgm:cxn modelId="{A05CA569-6CCB-4ED5-BD3D-3E6D2C2A1354}" srcId="{8F3A5752-0B5D-4641-8E32-CCA038B23664}" destId="{8F904948-8EFF-492E-A389-2076B200E265}" srcOrd="2" destOrd="0" parTransId="{510DC284-7493-44A0-9F06-FA797E334D25}" sibTransId="{AB11E051-BD33-464A-B4F1-673357E0E409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6C76E1FF-ADAF-484D-A58F-B8AB6FD50D3C}" type="presOf" srcId="{AA42497A-BD48-4C67-B063-85DDC3FC6378}" destId="{4D917707-0D2D-41FC-8D1C-2E72180C8C19}" srcOrd="0" destOrd="0" presId="urn:microsoft.com/office/officeart/2005/8/layout/orgChart1"/>
    <dgm:cxn modelId="{879DDDCC-5746-4023-B366-8235F5C6629C}" srcId="{8F3A5752-0B5D-4641-8E32-CCA038B23664}" destId="{A986DFE7-FC5B-4216-B520-5C2C7C85BE05}" srcOrd="5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4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4DA0BA33-09C6-434C-937A-90F261B57243}" type="presOf" srcId="{56048A46-F4D9-4FC5-BD36-8B3146329329}" destId="{A9084E4E-D3EB-471B-ACCA-AE1E145E5100}" srcOrd="0" destOrd="0" presId="urn:microsoft.com/office/officeart/2005/8/layout/orgChart1"/>
    <dgm:cxn modelId="{770E26F2-1B82-471E-8576-023C49648140}" srcId="{8F3A5752-0B5D-4641-8E32-CCA038B23664}" destId="{113E8C4C-47D5-44E4-AB01-0A785FA50A04}" srcOrd="3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7B431DCC-178E-4868-B9BF-138C466E3B75}" type="presParOf" srcId="{A6F0A5A3-E43A-49BF-827F-04D361BA9BF3}" destId="{4D917707-0D2D-41FC-8D1C-2E72180C8C19}" srcOrd="0" destOrd="0" presId="urn:microsoft.com/office/officeart/2005/8/layout/orgChart1"/>
    <dgm:cxn modelId="{009A8696-CB5E-4D68-9A25-2BE1B32942BC}" type="presParOf" srcId="{A6F0A5A3-E43A-49BF-827F-04D361BA9BF3}" destId="{6DACE3FD-1F56-415D-922E-180BBDBB943E}" srcOrd="1" destOrd="0" presId="urn:microsoft.com/office/officeart/2005/8/layout/orgChart1"/>
    <dgm:cxn modelId="{E0BA55C6-31B1-4D7E-84BB-2AEEE848128B}" type="presParOf" srcId="{6DACE3FD-1F56-415D-922E-180BBDBB943E}" destId="{7B260DD6-B087-437A-AE4A-6933257B0886}" srcOrd="0" destOrd="0" presId="urn:microsoft.com/office/officeart/2005/8/layout/orgChart1"/>
    <dgm:cxn modelId="{D5905C79-F2DC-4386-8F22-5BBBEFEFE43D}" type="presParOf" srcId="{7B260DD6-B087-437A-AE4A-6933257B0886}" destId="{A9084E4E-D3EB-471B-ACCA-AE1E145E5100}" srcOrd="0" destOrd="0" presId="urn:microsoft.com/office/officeart/2005/8/layout/orgChart1"/>
    <dgm:cxn modelId="{3754F07A-0717-445F-847D-DF1EB4CD26AB}" type="presParOf" srcId="{7B260DD6-B087-437A-AE4A-6933257B0886}" destId="{A5CE21E9-2311-4704-9D36-7D0AB513B21F}" srcOrd="1" destOrd="0" presId="urn:microsoft.com/office/officeart/2005/8/layout/orgChart1"/>
    <dgm:cxn modelId="{5E262C47-8EC7-4576-B48C-992D0C5D5ACE}" type="presParOf" srcId="{6DACE3FD-1F56-415D-922E-180BBDBB943E}" destId="{26E59312-FA53-497F-9756-4EB031216CA8}" srcOrd="1" destOrd="0" presId="urn:microsoft.com/office/officeart/2005/8/layout/orgChart1"/>
    <dgm:cxn modelId="{2B172DD7-20FD-4330-94A0-9732D6BC707E}" type="presParOf" srcId="{6DACE3FD-1F56-415D-922E-180BBDBB943E}" destId="{71E61D99-C382-4121-991F-FCC2DA5BABEE}" srcOrd="2" destOrd="0" presId="urn:microsoft.com/office/officeart/2005/8/layout/orgChart1"/>
    <dgm:cxn modelId="{C33C28D0-ED34-4569-BD1A-D5257BD8D4C6}" type="presParOf" srcId="{A6F0A5A3-E43A-49BF-827F-04D361BA9BF3}" destId="{80F3F811-9F3F-4D55-8695-715DDBF5FEF4}" srcOrd="2" destOrd="0" presId="urn:microsoft.com/office/officeart/2005/8/layout/orgChart1"/>
    <dgm:cxn modelId="{9339D419-5CEC-4A0E-995B-FECC457362F7}" type="presParOf" srcId="{A6F0A5A3-E43A-49BF-827F-04D361BA9BF3}" destId="{99CE105A-2364-4C0C-A030-18CBFB4C16BE}" srcOrd="3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CA845AE-EF23-4A6A-9E10-193F3ED5CD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7DF4EBB-1C87-4D89-8835-B1C899530548}" type="par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2ECA70-42A3-4185-A50B-5E20C480044D}" type="sib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Proyecto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(Primera Infancia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NeighborX="16" custLinFactNeighborY="22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5" custScaleX="94454" custScaleY="89732" custLinFactNeighborX="-6848" custLinFactNeighborY="32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5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5" custScaleX="94454" custScaleY="89732" custLinFactX="-23733" custLinFactY="4834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2" presStyleCnt="5" custScaleX="94454" custScaleY="89732" custLinFactX="22301" custLinFactNeighborX="100000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2" presStyleCnt="5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  <dgm:pt modelId="{02BD10A4-E4EE-4F43-B317-446F0B2C7C30}" type="pres">
      <dgm:prSet presAssocID="{D7DF4EBB-1C87-4D89-8835-B1C899530548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5009594-8493-426F-9362-24ABDB9DA2A3}" type="pres">
      <dgm:prSet presAssocID="{FCA845AE-EF23-4A6A-9E10-193F3ED5CDC6}" presName="hierRoot3" presStyleCnt="0">
        <dgm:presLayoutVars>
          <dgm:hierBranch val="init"/>
        </dgm:presLayoutVars>
      </dgm:prSet>
      <dgm:spPr/>
    </dgm:pt>
    <dgm:pt modelId="{E788BEF6-F577-4D13-9292-86F63CB27490}" type="pres">
      <dgm:prSet presAssocID="{FCA845AE-EF23-4A6A-9E10-193F3ED5CDC6}" presName="rootComposite3" presStyleCnt="0"/>
      <dgm:spPr/>
    </dgm:pt>
    <dgm:pt modelId="{55FC6854-F915-4990-894F-8A240324B76E}" type="pres">
      <dgm:prSet presAssocID="{FCA845AE-EF23-4A6A-9E10-193F3ED5CDC6}" presName="rootText3" presStyleLbl="asst1" presStyleIdx="3" presStyleCnt="5" custScaleX="94454" custScaleY="89732" custLinFactY="22669" custLinFactNeighborX="407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5DAFB-CD80-43C2-9FEB-8944F20E7FC2}" type="pres">
      <dgm:prSet presAssocID="{FCA845AE-EF23-4A6A-9E10-193F3ED5CDC6}" presName="rootConnector3" presStyleLbl="asst1" presStyleIdx="3" presStyleCnt="5"/>
      <dgm:spPr/>
      <dgm:t>
        <a:bodyPr/>
        <a:lstStyle/>
        <a:p>
          <a:endParaRPr lang="es-ES"/>
        </a:p>
      </dgm:t>
    </dgm:pt>
    <dgm:pt modelId="{B5B6A874-2E28-44E0-A951-C8633B0A1C78}" type="pres">
      <dgm:prSet presAssocID="{FCA845AE-EF23-4A6A-9E10-193F3ED5CDC6}" presName="hierChild6" presStyleCnt="0"/>
      <dgm:spPr/>
    </dgm:pt>
    <dgm:pt modelId="{8DB6937A-7E1B-402D-9EDA-EE4E90BE6F14}" type="pres">
      <dgm:prSet presAssocID="{FCA845AE-EF23-4A6A-9E10-193F3ED5CDC6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4" presStyleCnt="5" custScaleX="94454" custScaleY="89732" custLinFactX="22301" custLinFactY="-100000" custLinFactNeighborX="100000" custLinFactNeighborY="-151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4" presStyleCnt="5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78583B51-78A6-46B9-AE4C-DD925D6B8AA5}" srcId="{8F3A5752-0B5D-4641-8E32-CCA038B23664}" destId="{531423E0-CFCE-45FD-AE3A-C11DCB1B1997}" srcOrd="4" destOrd="0" parTransId="{94ECF8BE-2B00-49DE-A910-776AA956D4BB}" sibTransId="{676A9107-A32A-47E3-AA92-635BFAC58E16}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C2FA502A-8DE8-44AA-BEB6-DA1F6F26557C}" srcId="{8F3A5752-0B5D-4641-8E32-CCA038B23664}" destId="{FCA845AE-EF23-4A6A-9E10-193F3ED5CDC6}" srcOrd="3" destOrd="0" parTransId="{D7DF4EBB-1C87-4D89-8835-B1C899530548}" sibTransId="{362ECA70-42A3-4185-A50B-5E20C480044D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2" destOrd="0" parTransId="{80B51AF4-1A6B-4086-B2DB-B0A5B0553AE0}" sibTransId="{9E3DA75A-D529-4CEE-A56A-4B836DC8874B}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A6C68FE4-718C-4410-B49C-18893136EECE}" type="presOf" srcId="{D7DF4EBB-1C87-4D89-8835-B1C899530548}" destId="{02BD10A4-E4EE-4F43-B317-446F0B2C7C3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AAA0CB37-D9EB-4DE4-9319-25A722C22F85}" type="presOf" srcId="{FCA845AE-EF23-4A6A-9E10-193F3ED5CDC6}" destId="{D545DAFB-CD80-43C2-9FEB-8944F20E7FC2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13F5126F-E984-40BC-B235-C442B5AE6AA7}" type="presOf" srcId="{FCA845AE-EF23-4A6A-9E10-193F3ED5CDC6}" destId="{55FC6854-F915-4990-894F-8A240324B76E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4" destOrd="0" presId="urn:microsoft.com/office/officeart/2005/8/layout/orgChart1"/>
    <dgm:cxn modelId="{473F206F-31B2-4647-B155-3038D599F23F}" type="presParOf" srcId="{A6F0A5A3-E43A-49BF-827F-04D361BA9BF3}" destId="{A0B5654E-EFD2-48F4-BC41-53ACF20DEDB8}" srcOrd="5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  <dgm:cxn modelId="{8F7BC972-83B2-4328-8D17-3BBA3028C23B}" type="presParOf" srcId="{A6F0A5A3-E43A-49BF-827F-04D361BA9BF3}" destId="{02BD10A4-E4EE-4F43-B317-446F0B2C7C30}" srcOrd="6" destOrd="0" presId="urn:microsoft.com/office/officeart/2005/8/layout/orgChart1"/>
    <dgm:cxn modelId="{AF2F6A27-6D5E-4CE6-8688-2F931BE31731}" type="presParOf" srcId="{A6F0A5A3-E43A-49BF-827F-04D361BA9BF3}" destId="{55009594-8493-426F-9362-24ABDB9DA2A3}" srcOrd="7" destOrd="0" presId="urn:microsoft.com/office/officeart/2005/8/layout/orgChart1"/>
    <dgm:cxn modelId="{1D639F61-A866-4C5C-A619-BD11212B9980}" type="presParOf" srcId="{55009594-8493-426F-9362-24ABDB9DA2A3}" destId="{E788BEF6-F577-4D13-9292-86F63CB27490}" srcOrd="0" destOrd="0" presId="urn:microsoft.com/office/officeart/2005/8/layout/orgChart1"/>
    <dgm:cxn modelId="{079E74E0-165D-4C71-8F2B-FF74E6FEE3F5}" type="presParOf" srcId="{E788BEF6-F577-4D13-9292-86F63CB27490}" destId="{55FC6854-F915-4990-894F-8A240324B76E}" srcOrd="0" destOrd="0" presId="urn:microsoft.com/office/officeart/2005/8/layout/orgChart1"/>
    <dgm:cxn modelId="{CC4D6AB1-2FD6-4706-9BD3-78290C38E9FB}" type="presParOf" srcId="{E788BEF6-F577-4D13-9292-86F63CB27490}" destId="{D545DAFB-CD80-43C2-9FEB-8944F20E7FC2}" srcOrd="1" destOrd="0" presId="urn:microsoft.com/office/officeart/2005/8/layout/orgChart1"/>
    <dgm:cxn modelId="{945BDB7D-C18E-4D3C-B58B-C42E0C5D690D}" type="presParOf" srcId="{55009594-8493-426F-9362-24ABDB9DA2A3}" destId="{B5B6A874-2E28-44E0-A951-C8633B0A1C78}" srcOrd="1" destOrd="0" presId="urn:microsoft.com/office/officeart/2005/8/layout/orgChart1"/>
    <dgm:cxn modelId="{1992CCF1-EC4B-4C21-B0D3-D21A23786B49}" type="presParOf" srcId="{55009594-8493-426F-9362-24ABDB9DA2A3}" destId="{8DB6937A-7E1B-402D-9EDA-EE4E90BE6F14}" srcOrd="2" destOrd="0" presId="urn:microsoft.com/office/officeart/2005/8/layout/orgChart1"/>
    <dgm:cxn modelId="{5BFCE43C-C762-4337-BE85-DF4F776D2E0B}" type="presParOf" srcId="{A6F0A5A3-E43A-49BF-827F-04D361BA9BF3}" destId="{44DE18BB-A274-4E93-8DF3-9FB3ACE69004}" srcOrd="8" destOrd="0" presId="urn:microsoft.com/office/officeart/2005/8/layout/orgChart1"/>
    <dgm:cxn modelId="{E82F990F-1817-4180-A64F-B747D59B91CD}" type="presParOf" srcId="{A6F0A5A3-E43A-49BF-827F-04D361BA9BF3}" destId="{4320DF89-EF0F-42EA-BAA8-6B65A2216287}" srcOrd="9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Proyecto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(Primera Infancia)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Programas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55545" custScaleY="59950" custLinFactNeighborX="12" custLinFactNeighborY="13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1943" custScaleY="43763" custLinFactNeighborX="12" custLinFactNeighborY="-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38716" custScaleY="49895" custLinFactNeighborX="12" custLinFactNeighborY="-17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6800D3-4298-40E4-BF0F-F83975F4C61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3083FBB-581C-4346-B9F1-E13D4F841745}" type="par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C9B459-0663-4831-A781-45113DD34EC3}" type="sib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4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4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EC772D7E-49A6-4EA1-8D8F-AC00B8CF4FFB}" type="pres">
      <dgm:prSet presAssocID="{A3083FBB-581C-4346-B9F1-E13D4F8417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2AC68AC-49E8-4095-BE82-553C699F3CE6}" type="pres">
      <dgm:prSet presAssocID="{E36800D3-4298-40E4-BF0F-F83975F4C616}" presName="hierRoot3" presStyleCnt="0">
        <dgm:presLayoutVars>
          <dgm:hierBranch val="init"/>
        </dgm:presLayoutVars>
      </dgm:prSet>
      <dgm:spPr/>
    </dgm:pt>
    <dgm:pt modelId="{07B8E3F6-BBCA-4FBC-8062-CB7D069E1D05}" type="pres">
      <dgm:prSet presAssocID="{E36800D3-4298-40E4-BF0F-F83975F4C616}" presName="rootComposite3" presStyleCnt="0"/>
      <dgm:spPr/>
    </dgm:pt>
    <dgm:pt modelId="{F3B694BC-45CD-4B62-B5A7-D950216A9BE7}" type="pres">
      <dgm:prSet presAssocID="{E36800D3-4298-40E4-BF0F-F83975F4C616}" presName="rootText3" presStyleLbl="asst1" presStyleIdx="3" presStyleCnt="4" custScaleX="94539" custScaleY="84201" custLinFactNeighborY="-3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9DCCE-DE57-42F9-920A-C5EB288D39E6}" type="pres">
      <dgm:prSet presAssocID="{E36800D3-4298-40E4-BF0F-F83975F4C61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371A668-0EA3-40D9-9BC5-1949E494D05B}" type="pres">
      <dgm:prSet presAssocID="{E36800D3-4298-40E4-BF0F-F83975F4C616}" presName="hierChild6" presStyleCnt="0"/>
      <dgm:spPr/>
    </dgm:pt>
    <dgm:pt modelId="{4596539D-5B47-4376-B2F6-AFC498A32F84}" type="pres">
      <dgm:prSet presAssocID="{E36800D3-4298-40E4-BF0F-F83975F4C616}" presName="hierChild7" presStyleCnt="0"/>
      <dgm:spPr/>
    </dgm:pt>
  </dgm:ptLst>
  <dgm:cxnLst>
    <dgm:cxn modelId="{99E67CE4-5386-45F7-AD85-69FC50DFDCCF}" type="presOf" srcId="{E36800D3-4298-40E4-BF0F-F83975F4C616}" destId="{F3B694BC-45CD-4B62-B5A7-D950216A9BE7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E2288518-61FA-4825-B984-9A6D73C5B163}" type="presOf" srcId="{A3083FBB-581C-4346-B9F1-E13D4F841745}" destId="{EC772D7E-49A6-4EA1-8D8F-AC00B8CF4FFB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7490FB5-D07D-42F1-8C98-7B09EFAEBC04}" type="presOf" srcId="{E36800D3-4298-40E4-BF0F-F83975F4C616}" destId="{0BD9DCCE-DE57-42F9-920A-C5EB288D39E6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AE365EB8-6BD1-422C-88FF-367527B95FCD}" srcId="{8F3A5752-0B5D-4641-8E32-CCA038B23664}" destId="{E36800D3-4298-40E4-BF0F-F83975F4C616}" srcOrd="3" destOrd="0" parTransId="{A3083FBB-581C-4346-B9F1-E13D4F841745}" sibTransId="{C8C9B459-0663-4831-A781-45113DD34EC3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BED4B1D-06C9-4513-8928-B18287508910}" type="presParOf" srcId="{A6F0A5A3-E43A-49BF-827F-04D361BA9BF3}" destId="{EC772D7E-49A6-4EA1-8D8F-AC00B8CF4FFB}" srcOrd="6" destOrd="0" presId="urn:microsoft.com/office/officeart/2005/8/layout/orgChart1"/>
    <dgm:cxn modelId="{EC23E1B0-73D9-48B4-8BFE-C7F3C5A4E1B5}" type="presParOf" srcId="{A6F0A5A3-E43A-49BF-827F-04D361BA9BF3}" destId="{22AC68AC-49E8-4095-BE82-553C699F3CE6}" srcOrd="7" destOrd="0" presId="urn:microsoft.com/office/officeart/2005/8/layout/orgChart1"/>
    <dgm:cxn modelId="{E2C768DC-38FD-4E49-AE93-C7B58BE99384}" type="presParOf" srcId="{22AC68AC-49E8-4095-BE82-553C699F3CE6}" destId="{07B8E3F6-BBCA-4FBC-8062-CB7D069E1D05}" srcOrd="0" destOrd="0" presId="urn:microsoft.com/office/officeart/2005/8/layout/orgChart1"/>
    <dgm:cxn modelId="{3BF202DC-AD6F-4E1A-AB04-1F92C2E62F56}" type="presParOf" srcId="{07B8E3F6-BBCA-4FBC-8062-CB7D069E1D05}" destId="{F3B694BC-45CD-4B62-B5A7-D950216A9BE7}" srcOrd="0" destOrd="0" presId="urn:microsoft.com/office/officeart/2005/8/layout/orgChart1"/>
    <dgm:cxn modelId="{5268FCC0-2628-43D9-9852-DA53512B5394}" type="presParOf" srcId="{07B8E3F6-BBCA-4FBC-8062-CB7D069E1D05}" destId="{0BD9DCCE-DE57-42F9-920A-C5EB288D39E6}" srcOrd="1" destOrd="0" presId="urn:microsoft.com/office/officeart/2005/8/layout/orgChart1"/>
    <dgm:cxn modelId="{87B2BDD7-7496-4600-B639-AB2352FA7A34}" type="presParOf" srcId="{22AC68AC-49E8-4095-BE82-553C699F3CE6}" destId="{7371A668-0EA3-40D9-9BC5-1949E494D05B}" srcOrd="1" destOrd="0" presId="urn:microsoft.com/office/officeart/2005/8/layout/orgChart1"/>
    <dgm:cxn modelId="{4C9A31C7-1489-4231-BC6E-6A033AF51527}" type="presParOf" srcId="{22AC68AC-49E8-4095-BE82-553C699F3CE6}" destId="{4596539D-5B47-4376-B2F6-AFC498A32F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b="1" dirty="0" smtClean="0">
            <a:solidFill>
              <a:schemeClr val="tx1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52919" custLinFactNeighborY="3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8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8" custScaleX="141058" custScaleY="87410" custLinFactNeighborX="-12188" custLinFactNeighborY="37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8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1" presStyleCnt="8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1" presStyleCnt="8" custScaleX="141058" custScaleY="87410" custLinFactX="-74246" custLinFactY="3991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1" presStyleCnt="8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2" presStyleCnt="8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2" presStyleCnt="8" custScaleX="141058" custScaleY="171335" custLinFactX="76001" custLinFactNeighborX="100000" custLinFactNeighborY="-87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2" presStyleCnt="8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3" presStyleCnt="8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3" presStyleCnt="8" custScaleX="141058" custScaleY="87410" custLinFactX="-74246" custLinFactY="100000" custLinFactNeighborX="-100000" custLinFactNeighborY="115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3" presStyleCnt="8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8" custScaleX="141058" custScaleY="87410" custLinFactX="76001" custLinFactY="-32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8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5" presStyleCnt="8" custScaleX="141058" custScaleY="87410" custLinFactX="-74246" custLinFactY="285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5" presStyleCnt="8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6" presStyleCnt="8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6" presStyleCnt="8" custScaleX="141058" custScaleY="87410" custLinFactX="76001" custLinFactY="-2693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6" presStyleCnt="8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7" presStyleCnt="8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7" presStyleCnt="8" custScaleX="141058" custScaleY="87410" custLinFactX="-74246" custLinFactY="-100000" custLinFactNeighborX="-100000" custLinFactNeighborY="-12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7" presStyleCnt="8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2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3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7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6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20CC39B8-C033-4B40-8DBC-092425B4D657}" srcId="{97526780-917F-4B95-87C2-DEBA4340DFFD}" destId="{202A0353-DB21-41D0-9093-8A8C268FA128}" srcOrd="1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5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8D492221-46E6-4EE2-A23A-9E86EEC3EF08}" type="presParOf" srcId="{572A18B2-335C-4529-87B1-8CF99C8A0E96}" destId="{CD9B3A5A-A78E-4B01-B59A-FCEBFBAD200C}" srcOrd="2" destOrd="0" presId="urn:microsoft.com/office/officeart/2005/8/layout/orgChart1"/>
    <dgm:cxn modelId="{827902E8-9E9E-4E9C-8911-4F57EBBA8DF7}" type="presParOf" srcId="{572A18B2-335C-4529-87B1-8CF99C8A0E96}" destId="{C30319B4-32B1-4D1F-AE6E-D08E8B7E5574}" srcOrd="3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4" destOrd="0" presId="urn:microsoft.com/office/officeart/2005/8/layout/orgChart1"/>
    <dgm:cxn modelId="{22284DEF-6B95-458B-8EC5-E8ED8A552CDE}" type="presParOf" srcId="{572A18B2-335C-4529-87B1-8CF99C8A0E96}" destId="{01FA4C12-0D16-4949-AAAA-6A285CB2F611}" srcOrd="5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6" destOrd="0" presId="urn:microsoft.com/office/officeart/2005/8/layout/orgChart1"/>
    <dgm:cxn modelId="{4C56ACD8-45BC-4365-8084-2A505C21C3F5}" type="presParOf" srcId="{572A18B2-335C-4529-87B1-8CF99C8A0E96}" destId="{42EB727D-2098-4E23-B7F4-9BD370B94D37}" srcOrd="7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8" destOrd="0" presId="urn:microsoft.com/office/officeart/2005/8/layout/orgChart1"/>
    <dgm:cxn modelId="{44953A98-24A0-4034-95E9-0F812F39F70C}" type="presParOf" srcId="{572A18B2-335C-4529-87B1-8CF99C8A0E96}" destId="{BC31A792-9620-4024-AE03-CD255774C0E7}" srcOrd="9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0" destOrd="0" presId="urn:microsoft.com/office/officeart/2005/8/layout/orgChart1"/>
    <dgm:cxn modelId="{05B5B53A-625C-41F6-806B-5D43C7FBD066}" type="presParOf" srcId="{572A18B2-335C-4529-87B1-8CF99C8A0E96}" destId="{785E6BC8-3BF5-4E84-9639-703A6648AA99}" srcOrd="11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2" destOrd="0" presId="urn:microsoft.com/office/officeart/2005/8/layout/orgChart1"/>
    <dgm:cxn modelId="{DF723D13-A549-4E4C-A6B2-E97989D7AF02}" type="presParOf" srcId="{572A18B2-335C-4529-87B1-8CF99C8A0E96}" destId="{AA06FEA2-E353-4324-B54A-C0EC55A0532B}" srcOrd="13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4" destOrd="0" presId="urn:microsoft.com/office/officeart/2005/8/layout/orgChart1"/>
    <dgm:cxn modelId="{B4EE2A9C-F835-4530-BA32-9772AB1E1E50}" type="presParOf" srcId="{572A18B2-335C-4529-87B1-8CF99C8A0E96}" destId="{DCA133D4-1A98-4F2F-BFC8-F8346A14A73F}" srcOrd="15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</a:t>
          </a:r>
          <a:r>
            <a:rPr lang="es-ES" sz="1200" dirty="0" smtClean="0">
              <a:solidFill>
                <a:schemeClr val="tx1"/>
              </a:solidFill>
            </a:rPr>
            <a:t>Lector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21253" custScaleY="127316" custLinFactNeighborX="-6232" custLinFactNeighborY="-57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2" custScaleX="121253" custScaleY="127316" custLinFactNeighborX="6248" custLinFactNeighborY="-57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2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71325" custScaleY="585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71325" custScaleY="585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del 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Operativo(a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Área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de </a:t>
          </a:r>
          <a:r>
            <a:rPr lang="es-ES" sz="1200" dirty="0" smtClean="0">
              <a:solidFill>
                <a:schemeClr val="tx1"/>
              </a:solidFill>
            </a:rPr>
            <a:t>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5607" custScaleY="128588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5635B3E2-1BDD-4F9F-9A1E-80606FFD0C6C}" type="pres">
      <dgm:prSet presAssocID="{AD60140C-27F8-4C77-83F8-33008CF696B1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 val="init"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2" presStyleIdx="0" presStyleCnt="2" custScaleX="114828" custScaleY="96411" custLinFactNeighborY="1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1" presStyleCnt="2" custScaleX="114828" custScaleY="96411" custLinFactNeighborY="2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1" presStyleCnt="2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02004" custScaleY="93518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02004" custScaleY="93518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02004" custScaleY="93518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02004" custScaleY="93518" custLinFactNeighborX="3267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4EB22349-3B28-4815-8FB9-FDF0FD84C0EC}" type="presOf" srcId="{AD60140C-27F8-4C77-83F8-33008CF696B1}" destId="{5635B3E2-1BDD-4F9F-9A1E-80606FFD0C6C}" srcOrd="0" destOrd="0" presId="urn:microsoft.com/office/officeart/2005/8/layout/orgChart1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F83C420C-29A8-44B7-B287-E24B783B491A}" srcId="{84579AF0-4408-438F-970E-BE007F0381A1}" destId="{BC803C0D-133E-4AB0-B6FC-CCB10DBDFA71}" srcOrd="1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3" destOrd="0" parTransId="{B6879296-BD6D-4054-96BA-734C9AA58A3A}" sibTransId="{8F4273BB-1E53-4DEF-B86C-E8B302C9A20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A526BAD-EBA5-413A-83AC-D73A5B3496B5}" srcId="{84579AF0-4408-438F-970E-BE007F0381A1}" destId="{2B943B1D-67B9-4A69-A3EE-E41EAA1C2952}" srcOrd="2" destOrd="0" parTransId="{65BB524C-B106-4F43-B93A-E9D9B762A10B}" sibTransId="{F13D76E5-24AE-4328-9930-C8A9BE670A8D}"/>
    <dgm:cxn modelId="{E76276A6-8D0E-4467-95FA-24E7DC3C7F00}" type="presOf" srcId="{0E6006E5-1B78-4643-B3C5-47BF933F5F97}" destId="{EB63A17E-C929-40C4-B3BC-EE3BBF518551}" srcOrd="1" destOrd="0" presId="urn:microsoft.com/office/officeart/2005/8/layout/orgChart1"/>
    <dgm:cxn modelId="{25685105-DC28-4704-BDC8-C5B76D40DFC7}" srcId="{84579AF0-4408-438F-970E-BE007F0381A1}" destId="{0E6006E5-1B78-4643-B3C5-47BF933F5F97}" srcOrd="0" destOrd="0" parTransId="{AD60140C-27F8-4C77-83F8-33008CF696B1}" sibTransId="{82E2A1FD-B748-49BB-9821-0A8F0E64951F}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1456A5DA-F8F9-489A-85C5-540043B5B077}" srcId="{84579AF0-4408-438F-970E-BE007F0381A1}" destId="{8DE031D0-1BD1-4E03-BBF2-7A5D2C15A94F}" srcOrd="4" destOrd="0" parTransId="{C26E1C2F-C9A5-4919-A20A-79B58C4BE01A}" sibTransId="{1FE8F290-8EA5-4CD6-B9E1-79312D1640F9}"/>
    <dgm:cxn modelId="{4FA4B82E-35EE-441C-B478-84E606D1EB8A}" type="presOf" srcId="{0E6006E5-1B78-4643-B3C5-47BF933F5F97}" destId="{DF4B28F7-6B91-45EB-97A2-31F545B053A6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14CCE4D5-AC1E-4D55-9648-165A2D66DA04}" srcId="{84579AF0-4408-438F-970E-BE007F0381A1}" destId="{498246EA-5190-47A3-AF53-FD4E3223E5BD}" srcOrd="5" destOrd="0" parTransId="{8C1A2A50-5473-4E45-AD34-14459539AFCA}" sibTransId="{F06B6534-18FF-4717-8459-B2731987DFAD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FCD94C67-0986-47A8-B172-2D9259CA702C}" type="presParOf" srcId="{C212D9BA-6797-4225-A692-A814A4696490}" destId="{5635B3E2-1BDD-4F9F-9A1E-80606FFD0C6C}" srcOrd="0" destOrd="0" presId="urn:microsoft.com/office/officeart/2005/8/layout/orgChart1"/>
    <dgm:cxn modelId="{EF744B55-8D66-43C0-B409-78C9CCEB2FA9}" type="presParOf" srcId="{C212D9BA-6797-4225-A692-A814A4696490}" destId="{4002CA84-D85E-4231-B2BA-E5F359DF1DE9}" srcOrd="1" destOrd="0" presId="urn:microsoft.com/office/officeart/2005/8/layout/orgChart1"/>
    <dgm:cxn modelId="{C8198089-E14A-496E-9FE7-64FB2075B559}" type="presParOf" srcId="{4002CA84-D85E-4231-B2BA-E5F359DF1DE9}" destId="{C4179DE1-EA9E-49DC-8B8B-A2BCC4B840C8}" srcOrd="0" destOrd="0" presId="urn:microsoft.com/office/officeart/2005/8/layout/orgChart1"/>
    <dgm:cxn modelId="{440BE43E-7954-4E12-B75F-90128A08ABA6}" type="presParOf" srcId="{C4179DE1-EA9E-49DC-8B8B-A2BCC4B840C8}" destId="{DF4B28F7-6B91-45EB-97A2-31F545B053A6}" srcOrd="0" destOrd="0" presId="urn:microsoft.com/office/officeart/2005/8/layout/orgChart1"/>
    <dgm:cxn modelId="{7D9CFF1D-31FB-46C8-8D6D-E2B9853A2E91}" type="presParOf" srcId="{C4179DE1-EA9E-49DC-8B8B-A2BCC4B840C8}" destId="{EB63A17E-C929-40C4-B3BC-EE3BBF518551}" srcOrd="1" destOrd="0" presId="urn:microsoft.com/office/officeart/2005/8/layout/orgChart1"/>
    <dgm:cxn modelId="{86BE3410-2388-4D80-93AE-179649E34D82}" type="presParOf" srcId="{4002CA84-D85E-4231-B2BA-E5F359DF1DE9}" destId="{4563336E-46D8-47E6-8E58-79A20F019734}" srcOrd="1" destOrd="0" presId="urn:microsoft.com/office/officeart/2005/8/layout/orgChart1"/>
    <dgm:cxn modelId="{9779482A-27F1-40EF-8872-1D2586A775C8}" type="presParOf" srcId="{4002CA84-D85E-4231-B2BA-E5F359DF1DE9}" destId="{0811F768-E2DA-42D4-B62B-3E47DA78E8CB}" srcOrd="2" destOrd="0" presId="urn:microsoft.com/office/officeart/2005/8/layout/orgChart1"/>
    <dgm:cxn modelId="{BB783363-291A-4788-B704-E3270359E834}" type="presParOf" srcId="{C212D9BA-6797-4225-A692-A814A4696490}" destId="{32AB2EDA-E296-4C63-8ADD-64BC36BD3866}" srcOrd="2" destOrd="0" presId="urn:microsoft.com/office/officeart/2005/8/layout/orgChart1"/>
    <dgm:cxn modelId="{B0DED4D5-8BF7-4408-BB2E-E6E868DE2315}" type="presParOf" srcId="{C212D9BA-6797-4225-A692-A814A4696490}" destId="{5BC6D72F-325C-4F37-85F2-7E83EC925C00}" srcOrd="3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Área Administrativa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  <a:endParaRPr lang="es-ES" sz="1200" dirty="0">
            <a:solidFill>
              <a:schemeClr val="tx1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91544" custScaleY="101403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3236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3236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3236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3236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Planeación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C201ACD6-68FA-46C7-B184-5B429614363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>
            <a:latin typeface="+mn-lt"/>
          </a:endParaRPr>
        </a:p>
      </dgm:t>
    </dgm:pt>
    <dgm:pt modelId="{B3A276D9-3E6C-41B0-9F14-5AAF19672B0D}" type="parTrans" cxnId="{F2F1926B-6EE0-4E40-8971-930372AC5415}">
      <dgm:prSet/>
      <dgm:spPr/>
      <dgm:t>
        <a:bodyPr/>
        <a:lstStyle/>
        <a:p>
          <a:endParaRPr lang="es-ES"/>
        </a:p>
      </dgm:t>
    </dgm:pt>
    <dgm:pt modelId="{025F4727-9022-4537-8DEF-3E0333752FDA}" type="sibTrans" cxnId="{F2F1926B-6EE0-4E40-8971-930372AC5415}">
      <dgm:prSet/>
      <dgm:spPr/>
      <dgm:t>
        <a:bodyPr/>
        <a:lstStyle/>
        <a:p>
          <a:endParaRPr lang="es-ES"/>
        </a:p>
      </dgm:t>
    </dgm:pt>
    <dgm:pt modelId="{73226B05-1DFB-4FA0-B07B-9B63FDCFAE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5BD828-1EB0-4B52-AD5C-3A793F66E34D}" type="parTrans" cxnId="{6567A2BD-88A9-45DE-9BEB-6EE00DAE4A1F}">
      <dgm:prSet/>
      <dgm:spPr/>
      <dgm:t>
        <a:bodyPr/>
        <a:lstStyle/>
        <a:p>
          <a:endParaRPr lang="es-ES"/>
        </a:p>
      </dgm:t>
    </dgm:pt>
    <dgm:pt modelId="{A2D6A1F9-28D4-43C0-869C-91A5618F0597}" type="sibTrans" cxnId="{6567A2BD-88A9-45DE-9BEB-6EE00DAE4A1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5695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6" custScaleX="109868" custScaleY="138120" custLinFactNeighborX="-409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6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3" custScaleX="109920" custScaleY="112074" custLinFactNeighborX="-409" custLinFactNeighborY="18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3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D297E7-BA12-457C-A2E6-31A5F655AA16}" type="pres">
      <dgm:prSet presAssocID="{08F38D7B-3EDF-4322-972E-7AA498436236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1" presStyleCnt="6" custScaleX="109868" custScaleY="138120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1" presStyleCnt="6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7EAC3190-5457-477D-8A58-844EEE9CEBF1}" type="pres">
      <dgm:prSet presAssocID="{B3A276D9-3E6C-41B0-9F14-5AAF19672B0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77212C3-2778-49AF-AC4E-D7AF88D466CE}" type="pres">
      <dgm:prSet presAssocID="{C201ACD6-68FA-46C7-B184-5B429614363E}" presName="hierRoot2" presStyleCnt="0">
        <dgm:presLayoutVars>
          <dgm:hierBranch/>
        </dgm:presLayoutVars>
      </dgm:prSet>
      <dgm:spPr/>
    </dgm:pt>
    <dgm:pt modelId="{312AE6DF-63CA-489C-9C3E-7EA8A4F50003}" type="pres">
      <dgm:prSet presAssocID="{C201ACD6-68FA-46C7-B184-5B429614363E}" presName="rootComposite" presStyleCnt="0"/>
      <dgm:spPr/>
    </dgm:pt>
    <dgm:pt modelId="{F90A5F0D-8077-48DC-AB97-9284C56D9636}" type="pres">
      <dgm:prSet presAssocID="{C201ACD6-68FA-46C7-B184-5B429614363E}" presName="rootText" presStyleLbl="node3" presStyleIdx="1" presStyleCnt="3" custScaleX="109921" custScaleY="112005" custLinFactNeighborY="17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45ECDD-4FEB-4995-B798-C2EAE3F7AC76}" type="pres">
      <dgm:prSet presAssocID="{C201ACD6-68FA-46C7-B184-5B429614363E}" presName="rootConnector" presStyleLbl="node3" presStyleIdx="1" presStyleCnt="3"/>
      <dgm:spPr/>
      <dgm:t>
        <a:bodyPr/>
        <a:lstStyle/>
        <a:p>
          <a:endParaRPr lang="es-ES"/>
        </a:p>
      </dgm:t>
    </dgm:pt>
    <dgm:pt modelId="{51389626-FB34-4648-96DE-82C6C9817096}" type="pres">
      <dgm:prSet presAssocID="{C201ACD6-68FA-46C7-B184-5B429614363E}" presName="hierChild4" presStyleCnt="0"/>
      <dgm:spPr/>
    </dgm:pt>
    <dgm:pt modelId="{4EAFCB1E-355D-4C43-90CB-4CE7134FE59E}" type="pres">
      <dgm:prSet presAssocID="{C201ACD6-68FA-46C7-B184-5B429614363E}" presName="hierChild5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2" presStyleCnt="6" custScaleX="109868" custScaleY="138120" custLinFactNeighborX="736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2" presStyleCnt="6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3" presStyleCnt="6" custScaleX="109868" custScaleY="138120" custLinFactNeighborX="2534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3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4" presStyleCnt="6" custScaleX="109868" custScaleY="138120" custLinFactNeighborX="409" custLinFactNeighborY="17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4" presStyleCnt="6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5" presStyleCnt="10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5" presStyleCnt="6" custScaleX="109868" custScaleY="138120" custLinFactNeighborX="409" custLinFactNeighborY="17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5" presStyleCnt="6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F8D357A0-F099-4ED1-9E0A-FE3E82900595}" type="pres">
      <dgm:prSet presAssocID="{235BD828-1EB0-4B52-AD5C-3A793F66E34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F31E5A3-1CCE-4716-84E6-714A3DE38A96}" type="pres">
      <dgm:prSet presAssocID="{73226B05-1DFB-4FA0-B07B-9B63FDCFAE5D}" presName="hierRoot2" presStyleCnt="0">
        <dgm:presLayoutVars>
          <dgm:hierBranch/>
        </dgm:presLayoutVars>
      </dgm:prSet>
      <dgm:spPr/>
    </dgm:pt>
    <dgm:pt modelId="{9446E2B3-BCB3-4DBF-A1BC-A5FA4DB40C14}" type="pres">
      <dgm:prSet presAssocID="{73226B05-1DFB-4FA0-B07B-9B63FDCFAE5D}" presName="rootComposite" presStyleCnt="0"/>
      <dgm:spPr/>
    </dgm:pt>
    <dgm:pt modelId="{6F0D5394-BE20-4E26-9680-6F6AA2D21A6F}" type="pres">
      <dgm:prSet presAssocID="{73226B05-1DFB-4FA0-B07B-9B63FDCFAE5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EA98-4B64-4DF3-8786-120514168AEE}" type="pres">
      <dgm:prSet presAssocID="{73226B05-1DFB-4FA0-B07B-9B63FDCFAE5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B5EC2D6-6458-4952-874B-1B8BE868775F}" type="pres">
      <dgm:prSet presAssocID="{73226B05-1DFB-4FA0-B07B-9B63FDCFAE5D}" presName="hierChild4" presStyleCnt="0"/>
      <dgm:spPr/>
    </dgm:pt>
    <dgm:pt modelId="{421DED66-B4D6-4F48-B021-EFE93EEAE70C}" type="pres">
      <dgm:prSet presAssocID="{73226B05-1DFB-4FA0-B07B-9B63FDCFAE5D}" presName="hierChild5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125563" custScaleY="104191" custLinFactNeighborX="-10050" custLinFactNeighborY="2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125563" custScaleY="104191" custLinFactNeighborX="9360" custLinFactNeighborY="2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E6A1D066-F11D-4F90-A179-573598A1BCD3}" type="pres">
      <dgm:prSet presAssocID="{772F885B-8D0B-4431-9A3A-943E100D9F77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2" presStyleCnt="4" custScaleX="125563" custScaleY="104191" custLinFactNeighborX="-9848" custLinFactNeighborY="-13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3" presStyleCnt="4" custScaleX="125563" custScaleY="104191" custLinFactNeighborX="10857" custLinFactNeighborY="-13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</dgm:ptLst>
  <dgm:cxnLst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814CA956-8CC9-4F22-B870-4FFA44708D15}" srcId="{FC1BE685-0EFF-4131-BF2F-336945B2318F}" destId="{0EC81A20-C0DB-4471-BADA-61F80E7BC0C2}" srcOrd="3" destOrd="0" parTransId="{1EC3C794-A2D4-490D-BDAF-FCCACD03BB7C}" sibTransId="{F097FBE6-7F21-4C2D-9872-EBDE42F4CB53}"/>
    <dgm:cxn modelId="{6567A2BD-88A9-45DE-9BEB-6EE00DAE4A1F}" srcId="{09F4FFB1-35B3-4158-A158-1F2A93C2D54B}" destId="{73226B05-1DFB-4FA0-B07B-9B63FDCFAE5D}" srcOrd="0" destOrd="0" parTransId="{235BD828-1EB0-4B52-AD5C-3A793F66E34D}" sibTransId="{A2D6A1F9-28D4-43C0-869C-91A5618F0597}"/>
    <dgm:cxn modelId="{07106351-F741-4792-83F4-CEDDD5D8AD9B}" type="presOf" srcId="{C201ACD6-68FA-46C7-B184-5B429614363E}" destId="{F90A5F0D-8077-48DC-AB97-9284C56D9636}" srcOrd="0" destOrd="0" presId="urn:microsoft.com/office/officeart/2005/8/layout/orgChart1"/>
    <dgm:cxn modelId="{A24BC0C1-0C55-4323-B3CC-842280981C7F}" srcId="{FC1BE685-0EFF-4131-BF2F-336945B2318F}" destId="{CCAFA78B-6824-4819-85BC-CD87CF8AD6C4}" srcOrd="2" destOrd="0" parTransId="{772F885B-8D0B-4431-9A3A-943E100D9F77}" sibTransId="{AC0E15CF-D5D9-47D9-8F1D-182DDAE34116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5FD59047-A8EF-451E-8237-AE587DDEA9D7}" type="presOf" srcId="{73226B05-1DFB-4FA0-B07B-9B63FDCFAE5D}" destId="{6F0D5394-BE20-4E26-9680-6F6AA2D21A6F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444B9223-7031-4F7F-BCCB-FE4CC4464E21}" type="presOf" srcId="{08F38D7B-3EDF-4322-972E-7AA498436236}" destId="{31D297E7-BA12-457C-A2E6-31A5F655AA16}" srcOrd="0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880ABB45-1B3B-47DA-A62C-6DC263C64C43}" type="presOf" srcId="{73226B05-1DFB-4FA0-B07B-9B63FDCFAE5D}" destId="{278EEA98-4B64-4DF3-8786-120514168AEE}" srcOrd="1" destOrd="0" presId="urn:microsoft.com/office/officeart/2005/8/layout/orgChart1"/>
    <dgm:cxn modelId="{DED340BA-4B9C-4AA7-8B8A-E7BAEBD9D5E7}" srcId="{FC1BE685-0EFF-4131-BF2F-336945B2318F}" destId="{E6598D4E-C945-438D-BBF7-A08C3EF7B5B9}" srcOrd="5" destOrd="0" parTransId="{08F38D7B-3EDF-4322-972E-7AA498436236}" sibTransId="{5D06BE90-7192-42F7-9B7D-9F5A2D4681AD}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BCCCE4E1-6F29-407E-B101-83F62B7D83F8}" srcId="{FC1BE685-0EFF-4131-BF2F-336945B2318F}" destId="{EC40D225-F766-47CB-842E-0AB52E255875}" srcOrd="7" destOrd="0" parTransId="{C4AD4AA5-E4D2-4117-AAE2-BA2150A8FA1D}" sibTransId="{6D59859B-6B8C-422B-8756-A7778001956A}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C585E8B5-C228-4967-B5AE-3C49BC244988}" srcId="{FC1BE685-0EFF-4131-BF2F-336945B2318F}" destId="{09F4FFB1-35B3-4158-A158-1F2A93C2D54B}" srcOrd="9" destOrd="0" parTransId="{3574FDC7-A653-4883-AD65-36CF032413FD}" sibTransId="{5F173D6F-7068-4255-B05D-0D6C93F2C657}"/>
    <dgm:cxn modelId="{71937A77-4531-4EFC-B3D0-0520C3DFEB78}" type="presOf" srcId="{235BD828-1EB0-4B52-AD5C-3A793F66E34D}" destId="{F8D357A0-F099-4ED1-9E0A-FE3E82900595}" srcOrd="0" destOrd="0" presId="urn:microsoft.com/office/officeart/2005/8/layout/orgChart1"/>
    <dgm:cxn modelId="{2DF0FD57-A0A5-465D-BDC4-968064C46710}" srcId="{FC1BE685-0EFF-4131-BF2F-336945B2318F}" destId="{4ABD8A98-FF24-4237-AA37-7C68DD862A4B}" srcOrd="8" destOrd="0" parTransId="{33100F81-CF96-431D-9E1F-2D886FE65F29}" sibTransId="{25FC089E-AB20-429E-B6AD-C259C8DD59FB}"/>
    <dgm:cxn modelId="{98487210-5D61-4E25-AC00-0972E7B8FE33}" type="presOf" srcId="{B3A276D9-3E6C-41B0-9F14-5AAF19672B0D}" destId="{7EAC3190-5457-477D-8A58-844EEE9CEBF1}" srcOrd="0" destOrd="0" presId="urn:microsoft.com/office/officeart/2005/8/layout/orgChart1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4D4248F5-4596-4E1D-8A7D-EF2F21AF2946}" type="presOf" srcId="{C201ACD6-68FA-46C7-B184-5B429614363E}" destId="{2A45ECDD-4FEB-4995-B798-C2EAE3F7AC76}" srcOrd="1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F2F1926B-6EE0-4E40-8971-930372AC5415}" srcId="{E6598D4E-C945-438D-BBF7-A08C3EF7B5B9}" destId="{C201ACD6-68FA-46C7-B184-5B429614363E}" srcOrd="0" destOrd="0" parTransId="{B3A276D9-3E6C-41B0-9F14-5AAF19672B0D}" sibTransId="{025F4727-9022-4537-8DEF-3E0333752FDA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709B74A7-B077-46B5-A0CA-EA1D10FC6C87}" srcId="{FC1BE685-0EFF-4131-BF2F-336945B2318F}" destId="{31A66053-B462-4046-BA6E-FA7AAE866E9A}" srcOrd="6" destOrd="0" parTransId="{4A847192-A865-4157-AC64-CE4C2D33351F}" sibTransId="{E61771B5-6370-47A2-A408-EE51C460C727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E2DA77E9-3949-4D08-BA0B-A5549A57066B}" type="presParOf" srcId="{685020D4-75FD-4FBF-997E-7DCBEB7B36FC}" destId="{31D297E7-BA12-457C-A2E6-31A5F655AA16}" srcOrd="2" destOrd="0" presId="urn:microsoft.com/office/officeart/2005/8/layout/orgChart1"/>
    <dgm:cxn modelId="{EB40F3EA-94F3-48D4-B8E9-A094B33A723C}" type="presParOf" srcId="{685020D4-75FD-4FBF-997E-7DCBEB7B36FC}" destId="{D53BA7F5-7C25-42FF-A058-728A6105E92F}" srcOrd="3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9D771F1D-670B-4947-900B-1A09A38EA0FA}" type="presParOf" srcId="{EFAF8C8F-DD8A-457D-AC24-C77FFFDFB7D4}" destId="{7EAC3190-5457-477D-8A58-844EEE9CEBF1}" srcOrd="0" destOrd="0" presId="urn:microsoft.com/office/officeart/2005/8/layout/orgChart1"/>
    <dgm:cxn modelId="{4389AF03-EE24-499D-9406-8CDAC2C9B6DA}" type="presParOf" srcId="{EFAF8C8F-DD8A-457D-AC24-C77FFFDFB7D4}" destId="{977212C3-2778-49AF-AC4E-D7AF88D466CE}" srcOrd="1" destOrd="0" presId="urn:microsoft.com/office/officeart/2005/8/layout/orgChart1"/>
    <dgm:cxn modelId="{C57836D4-123A-498A-9C16-6458806762E9}" type="presParOf" srcId="{977212C3-2778-49AF-AC4E-D7AF88D466CE}" destId="{312AE6DF-63CA-489C-9C3E-7EA8A4F50003}" srcOrd="0" destOrd="0" presId="urn:microsoft.com/office/officeart/2005/8/layout/orgChart1"/>
    <dgm:cxn modelId="{A04AE64B-BD45-4CF0-AA93-B786C10B2908}" type="presParOf" srcId="{312AE6DF-63CA-489C-9C3E-7EA8A4F50003}" destId="{F90A5F0D-8077-48DC-AB97-9284C56D9636}" srcOrd="0" destOrd="0" presId="urn:microsoft.com/office/officeart/2005/8/layout/orgChart1"/>
    <dgm:cxn modelId="{35452C13-37B7-4F33-AA94-28DDDBD24DF7}" type="presParOf" srcId="{312AE6DF-63CA-489C-9C3E-7EA8A4F50003}" destId="{2A45ECDD-4FEB-4995-B798-C2EAE3F7AC76}" srcOrd="1" destOrd="0" presId="urn:microsoft.com/office/officeart/2005/8/layout/orgChart1"/>
    <dgm:cxn modelId="{DAD66071-60C4-4038-AF48-17C725C21D01}" type="presParOf" srcId="{977212C3-2778-49AF-AC4E-D7AF88D466CE}" destId="{51389626-FB34-4648-96DE-82C6C9817096}" srcOrd="1" destOrd="0" presId="urn:microsoft.com/office/officeart/2005/8/layout/orgChart1"/>
    <dgm:cxn modelId="{42AE9005-8134-49A4-B7F0-9867CCA8066B}" type="presParOf" srcId="{977212C3-2778-49AF-AC4E-D7AF88D466CE}" destId="{4EAFCB1E-355D-4C43-90CB-4CE7134FE59E}" srcOrd="2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7B7CB20E-2F41-4C3F-B381-78A8AC47549D}" type="presParOf" srcId="{685020D4-75FD-4FBF-997E-7DCBEB7B36FC}" destId="{827A5833-7766-471A-AB04-94015C879887}" srcOrd="4" destOrd="0" presId="urn:microsoft.com/office/officeart/2005/8/layout/orgChart1"/>
    <dgm:cxn modelId="{AAB2D735-5531-4539-8C27-6B10EE8D8B86}" type="presParOf" srcId="{685020D4-75FD-4FBF-997E-7DCBEB7B36FC}" destId="{42DFD0C4-FABF-4B52-B05F-8D0E66E87793}" srcOrd="5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6" destOrd="0" presId="urn:microsoft.com/office/officeart/2005/8/layout/orgChart1"/>
    <dgm:cxn modelId="{8A129953-7332-4386-9ADC-8C3858DCF50B}" type="presParOf" srcId="{685020D4-75FD-4FBF-997E-7DCBEB7B36FC}" destId="{09158550-7EFB-4B26-86B5-F4176829C482}" srcOrd="7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8" destOrd="0" presId="urn:microsoft.com/office/officeart/2005/8/layout/orgChart1"/>
    <dgm:cxn modelId="{3CC67480-423E-4F93-B267-7CF4867A42C7}" type="presParOf" srcId="{685020D4-75FD-4FBF-997E-7DCBEB7B36FC}" destId="{0C123DBE-AC88-40A3-AF6D-EE32349D821D}" srcOrd="9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10" destOrd="0" presId="urn:microsoft.com/office/officeart/2005/8/layout/orgChart1"/>
    <dgm:cxn modelId="{6A334862-85DC-4934-A868-A3E11392C5DC}" type="presParOf" srcId="{685020D4-75FD-4FBF-997E-7DCBEB7B36FC}" destId="{5517F5C9-7C6F-4D9F-8F95-B8DA081755FC}" srcOrd="11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02D477F6-9679-411F-AFEE-18ADACA8AD17}" type="presParOf" srcId="{E969187B-4B43-4F7A-9458-1E56EC949F53}" destId="{F8D357A0-F099-4ED1-9E0A-FE3E82900595}" srcOrd="0" destOrd="0" presId="urn:microsoft.com/office/officeart/2005/8/layout/orgChart1"/>
    <dgm:cxn modelId="{A3A3C19A-85CF-4058-8B7C-4BFB435D5E26}" type="presParOf" srcId="{E969187B-4B43-4F7A-9458-1E56EC949F53}" destId="{1F31E5A3-1CCE-4716-84E6-714A3DE38A96}" srcOrd="1" destOrd="0" presId="urn:microsoft.com/office/officeart/2005/8/layout/orgChart1"/>
    <dgm:cxn modelId="{F1A1428D-717E-4E77-9AC9-1BCAB230889A}" type="presParOf" srcId="{1F31E5A3-1CCE-4716-84E6-714A3DE38A96}" destId="{9446E2B3-BCB3-4DBF-A1BC-A5FA4DB40C14}" srcOrd="0" destOrd="0" presId="urn:microsoft.com/office/officeart/2005/8/layout/orgChart1"/>
    <dgm:cxn modelId="{6BDF8CD3-93A8-4BAC-8C63-78FF103C7C8D}" type="presParOf" srcId="{9446E2B3-BCB3-4DBF-A1BC-A5FA4DB40C14}" destId="{6F0D5394-BE20-4E26-9680-6F6AA2D21A6F}" srcOrd="0" destOrd="0" presId="urn:microsoft.com/office/officeart/2005/8/layout/orgChart1"/>
    <dgm:cxn modelId="{D7E5064E-3A7E-4082-AB6D-1A250FBCA726}" type="presParOf" srcId="{9446E2B3-BCB3-4DBF-A1BC-A5FA4DB40C14}" destId="{278EEA98-4B64-4DF3-8786-120514168AEE}" srcOrd="1" destOrd="0" presId="urn:microsoft.com/office/officeart/2005/8/layout/orgChart1"/>
    <dgm:cxn modelId="{F0FD57E5-73F5-483A-9FC7-D68B2BF96964}" type="presParOf" srcId="{1F31E5A3-1CCE-4716-84E6-714A3DE38A96}" destId="{DB5EC2D6-6458-4952-874B-1B8BE868775F}" srcOrd="1" destOrd="0" presId="urn:microsoft.com/office/officeart/2005/8/layout/orgChart1"/>
    <dgm:cxn modelId="{C7D392B1-1A2C-475E-B15A-B00F77341593}" type="presParOf" srcId="{1F31E5A3-1CCE-4716-84E6-714A3DE38A96}" destId="{421DED66-B4D6-4F48-B021-EFE93EEAE70C}" srcOrd="2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072EDA52-41FA-4F79-88A8-0D3D9303BE45}" type="presParOf" srcId="{F77AB227-EBD7-497A-9419-7B019A9F8B04}" destId="{E6A1D066-F11D-4F90-A179-573598A1BCD3}" srcOrd="4" destOrd="0" presId="urn:microsoft.com/office/officeart/2005/8/layout/orgChart1"/>
    <dgm:cxn modelId="{98B31B17-740D-4EC1-8BB7-2463345FB978}" type="presParOf" srcId="{F77AB227-EBD7-497A-9419-7B019A9F8B04}" destId="{D41C0E53-910F-42E4-A68A-10C611F6073F}" srcOrd="5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6" destOrd="0" presId="urn:microsoft.com/office/officeart/2005/8/layout/orgChart1"/>
    <dgm:cxn modelId="{A7D77D36-32B0-4FF2-91C6-235DAF3C8FCA}" type="presParOf" srcId="{F77AB227-EBD7-497A-9419-7B019A9F8B04}" destId="{14D170FA-E67C-43DA-A09C-A17105BEB323}" srcOrd="7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67679" custLinFactY="-2488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111291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89032" custLinFactNeighborX="13360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89032" custLinFactNeighborX="5059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89032" custLinFactNeighborX="-3221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89032" custLinFactNeighborX="-10966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</a:t>
          </a:r>
          <a:r>
            <a:rPr lang="es-ES" sz="1200" dirty="0" smtClean="0">
              <a:solidFill>
                <a:schemeClr val="tx1"/>
              </a:solidFill>
            </a:rPr>
            <a:t>Culturales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</a:t>
          </a:r>
          <a:r>
            <a:rPr lang="es-ES" sz="1200" dirty="0" smtClean="0">
              <a:solidFill>
                <a:schemeClr val="tx1"/>
              </a:solidFill>
            </a:rPr>
            <a:t>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63181" custLinFactNeighborY="-26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28801" custLinFactY="-13141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7408" custLinFactNeighborX="-1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3347" custScaleY="45382" custLinFactNeighborX="-1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340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909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3347" custScaleY="45382" custLinFactNeighborX="-10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3417" custScaleY="97187" custLinFactNeighborX="608" custLinFactNeighborY="-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13417" custScaleY="77175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13417" custScaleY="771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207488" custLinFactNeighborX="453" custLinFactNeighborY="10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65438" custScaleY="151073" custLinFactY="4882" custLinFactNeighborX="-2041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165438" custScaleY="151018" custLinFactX="100000" custLinFactNeighborX="104053" custLinFactNeighborY="2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165438" custScaleY="151018" custLinFactX="-86429" custLinFactNeighborX="-100000" custLinFactNeighborY="2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5" custScaleX="132028" custScaleY="128175" custLinFactNeighborX="-16606" custLinFactNeighborY="15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5" custScaleX="132028" custScaleY="128175" custLinFactNeighborX="19206" custLinFactNeighborY="15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5" custScaleX="132028" custScaleY="128175" custLinFactNeighborX="-1660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5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3" presStyleCnt="5" custScaleX="132028" custScaleY="128175" custLinFactX="-69449" custLinFactY="5116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3" presStyleCnt="5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4" presStyleCnt="5" custScaleX="132028" custScaleY="128175" custLinFactX="72234" custLinFactY="-7208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4" presStyleCnt="5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0B322A71-11B2-422A-A510-495CAD33C3C7}" srcId="{9460999F-411C-4C31-B047-C664E61C4334}" destId="{73FAD993-3532-4D91-A40C-1E0FEC7B47AC}" srcOrd="3" destOrd="0" parTransId="{C92C5ABA-50E0-4919-A12D-E716C5451835}" sibTransId="{EBDA514D-5C92-475E-96B0-C43ECC83A10C}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693820AB-8855-435E-AD23-A2590FDF36F4}" srcId="{9460999F-411C-4C31-B047-C664E61C4334}" destId="{025CF52D-B1F5-42C4-9FDB-4652E45D6CD9}" srcOrd="7" destOrd="0" parTransId="{E729CCF0-67F5-4C72-9B24-E21B4F6C5E0C}" sibTransId="{4D574086-E868-4D91-B8E4-5032BD8EEC2E}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61E03D73-35C5-438F-90B0-9666F581FF76}" srcId="{9460999F-411C-4C31-B047-C664E61C4334}" destId="{A6A9FA81-F0E4-4C02-BFB2-7A0906B4C8FC}" srcOrd="6" destOrd="0" parTransId="{D89FD8FC-E3E0-4EA7-80F4-171E17C82F0F}" sibTransId="{6E4BFB77-BD10-44B3-845C-DFDDEB20DAA1}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433B8A33-211A-49C0-8C91-FFBB2D109305}" srcId="{9460999F-411C-4C31-B047-C664E61C4334}" destId="{CD08E821-9F17-44F1-AAD7-376EEF7F769D}" srcOrd="4" destOrd="0" parTransId="{05F13522-706A-4340-8764-C1ABA991C831}" sibTransId="{97038BE9-AE8E-4602-867D-440EB3AA0327}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121E5ED8-B4C7-4C06-911C-6570746B0AD2}" srcId="{9460999F-411C-4C31-B047-C664E61C4334}" destId="{04234B25-C378-4927-BC5D-1D2F1A8C68A2}" srcOrd="5" destOrd="0" parTransId="{CE11ACE6-82C6-4AB6-8285-BA507FB4AC75}" sibTransId="{277A5735-5BF1-4A25-BC3E-A2836F5834E3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E8B7D633-A87F-420A-8F62-A29E557AACF1}" type="presParOf" srcId="{5550A35E-84F9-403B-BF9F-FAD32FBCE5CE}" destId="{125EB21E-4E9D-4A0F-8A69-E5BDACEEAE85}" srcOrd="6" destOrd="0" presId="urn:microsoft.com/office/officeart/2005/8/layout/orgChart1"/>
    <dgm:cxn modelId="{2CF91A34-B7AC-4EEE-B79F-8BD2CE34077A}" type="presParOf" srcId="{5550A35E-84F9-403B-BF9F-FAD32FBCE5CE}" destId="{F78F6E85-ED13-4F5F-9F1D-103C5D8F233F}" srcOrd="7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8" destOrd="0" presId="urn:microsoft.com/office/officeart/2005/8/layout/orgChart1"/>
    <dgm:cxn modelId="{52CDF057-33BD-4B37-BEB0-CB106C07209E}" type="presParOf" srcId="{5550A35E-84F9-403B-BF9F-FAD32FBCE5CE}" destId="{6190E221-BF6E-45A9-A614-F395239ADB5B}" srcOrd="9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de Deporte </a:t>
          </a:r>
          <a:r>
            <a:rPr lang="es-ES" sz="1200" b="0" dirty="0" smtClean="0">
              <a:solidFill>
                <a:schemeClr val="tx1"/>
              </a:solidFill>
            </a:rPr>
            <a:t>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Natación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</a:t>
          </a:r>
          <a:r>
            <a:rPr lang="es-ES" sz="1200" dirty="0" smtClean="0">
              <a:solidFill>
                <a:schemeClr val="tx1"/>
              </a:solidFill>
            </a:rPr>
            <a:t>Selectivo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b="1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D0FCA2-0F44-48F2-B12C-EAB3F977296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D65C3F47-B815-4277-9C3A-1D8F0F108046}" type="parTrans" cxnId="{7B69D927-9E1D-49AD-8C0C-02ACEDD981AB}">
      <dgm:prSet/>
      <dgm:spPr/>
      <dgm:t>
        <a:bodyPr/>
        <a:lstStyle/>
        <a:p>
          <a:endParaRPr lang="es-ES"/>
        </a:p>
      </dgm:t>
    </dgm:pt>
    <dgm:pt modelId="{FE91C9A8-E072-44BC-BF9F-C9B8D5AB1BD0}" type="sibTrans" cxnId="{7B69D927-9E1D-49AD-8C0C-02ACEDD981AB}">
      <dgm:prSet/>
      <dgm:spPr/>
      <dgm:t>
        <a:bodyPr/>
        <a:lstStyle/>
        <a:p>
          <a:endParaRPr lang="es-ES"/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</a:t>
          </a:r>
          <a:r>
            <a:rPr lang="es-ES" sz="1200" dirty="0" smtClean="0"/>
            <a:t>Deportiva</a:t>
          </a: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17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1" custScaleX="113136" custScaleY="106343" custLinFactNeighborY="-29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1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6" custScaleX="113136" custScaleY="106343" custLinFactNeighborX="-8301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6" custScaleX="113136" custScaleY="106343" custLinFactNeighborX="10228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6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6" custScaleX="113136" custScaleY="106343" custLinFactNeighborX="-8301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6" custScaleX="113136" custScaleY="106343" custLinFactNeighborX="10228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1" presStyleIdx="4" presStyleCnt="6" custScaleX="113136" custScaleY="106343" custLinFactNeighborX="-8301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B884D883-07BB-42A3-A50E-15E1CD583579}" type="pres">
      <dgm:prSet presAssocID="{D65C3F47-B815-4277-9C3A-1D8F0F10804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233E635-343E-4E00-BA1F-FBB9C21E5230}" type="pres">
      <dgm:prSet presAssocID="{DCD0FCA2-0F44-48F2-B12C-EAB3F9772967}" presName="hierRoot3" presStyleCnt="0">
        <dgm:presLayoutVars>
          <dgm:hierBranch val="init"/>
        </dgm:presLayoutVars>
      </dgm:prSet>
      <dgm:spPr/>
    </dgm:pt>
    <dgm:pt modelId="{08681306-450F-4BDD-98C9-0DB1FBBC9449}" type="pres">
      <dgm:prSet presAssocID="{DCD0FCA2-0F44-48F2-B12C-EAB3F9772967}" presName="rootComposite3" presStyleCnt="0"/>
      <dgm:spPr/>
    </dgm:pt>
    <dgm:pt modelId="{8483CBB4-C77B-4EA4-B75E-1EE851729B5B}" type="pres">
      <dgm:prSet presAssocID="{DCD0FCA2-0F44-48F2-B12C-EAB3F9772967}" presName="rootText3" presStyleLbl="asst1" presStyleIdx="5" presStyleCnt="6" custScaleX="113136" custScaleY="106343" custLinFactNeighborX="10228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84A8EE-D09A-4D5C-96FA-5692AC4B3727}" type="pres">
      <dgm:prSet presAssocID="{DCD0FCA2-0F44-48F2-B12C-EAB3F977296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8845B30A-2E23-488D-A19E-D00520722061}" type="pres">
      <dgm:prSet presAssocID="{DCD0FCA2-0F44-48F2-B12C-EAB3F9772967}" presName="hierChild6" presStyleCnt="0"/>
      <dgm:spPr/>
    </dgm:pt>
    <dgm:pt modelId="{1F4B7BD3-A5C5-48B7-85BE-E00DE5110189}" type="pres">
      <dgm:prSet presAssocID="{DCD0FCA2-0F44-48F2-B12C-EAB3F9772967}" presName="hierChild7" presStyleCnt="0"/>
      <dgm:spPr/>
    </dgm:pt>
  </dgm:ptLst>
  <dgm:cxnLst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7B69D927-9E1D-49AD-8C0C-02ACEDD981AB}" srcId="{04234B25-C378-4927-BC5D-1D2F1A8C68A2}" destId="{DCD0FCA2-0F44-48F2-B12C-EAB3F9772967}" srcOrd="5" destOrd="0" parTransId="{D65C3F47-B815-4277-9C3A-1D8F0F108046}" sibTransId="{FE91C9A8-E072-44BC-BF9F-C9B8D5AB1BD0}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B6B30671-E96F-4B04-B4F8-0D042BB8BBBD}" type="presOf" srcId="{E7ED32D3-9058-4064-8AD3-91193CB0D71F}" destId="{E57FE58D-2866-48E8-9E8E-4017EE404477}" srcOrd="0" destOrd="0" presId="urn:microsoft.com/office/officeart/2005/8/layout/orgChart1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EFFC438A-ABCA-479E-B252-D8C77014C636}" type="presOf" srcId="{085F29B3-C377-48D1-B086-77F7F53F368C}" destId="{FFB89F9B-ED4B-4E39-AE1F-9BF6A1AC7216}" srcOrd="1" destOrd="0" presId="urn:microsoft.com/office/officeart/2005/8/layout/orgChart1"/>
    <dgm:cxn modelId="{F0D617AD-8898-4BE9-9EB1-1A0096550C40}" type="presOf" srcId="{DCD0FCA2-0F44-48F2-B12C-EAB3F9772967}" destId="{A184A8EE-D09A-4D5C-96FA-5692AC4B3727}" srcOrd="1" destOrd="0" presId="urn:microsoft.com/office/officeart/2005/8/layout/orgChart1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083D7757-151F-4E43-8568-55238D845F25}" type="presOf" srcId="{085F29B3-C377-48D1-B086-77F7F53F368C}" destId="{D8AE5DD6-8EDD-4661-8DF6-48E8E03125CA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6D7169A7-776E-4EE6-9FE5-1F0EC044F068}" srcId="{04234B25-C378-4927-BC5D-1D2F1A8C68A2}" destId="{98B8778F-80AE-4250-B4A1-1851D700AB22}" srcOrd="6" destOrd="0" parTransId="{30F31050-C77D-4701-8D1B-EADBA5C3BE97}" sibTransId="{C7192616-1E2A-40FB-9A9D-124BEDA4227B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840973DF-D921-4DB9-BCC2-6C6394D91152}" type="presOf" srcId="{D65C3F47-B815-4277-9C3A-1D8F0F108046}" destId="{B884D883-07BB-42A3-A50E-15E1CD583579}" srcOrd="0" destOrd="0" presId="urn:microsoft.com/office/officeart/2005/8/layout/orgChart1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0B84A0A0-BEFA-42F5-92EB-792B69EBA76D}" type="presOf" srcId="{DCD0FCA2-0F44-48F2-B12C-EAB3F9772967}" destId="{8483CBB4-C77B-4EA4-B75E-1EE851729B5B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F58A1B5F-2747-41CA-AC2D-3E8F22214DF8}" type="presParOf" srcId="{733B660D-C711-49A4-8FBF-0E40A2E8FACF}" destId="{E57FE58D-2866-48E8-9E8E-4017EE404477}" srcOrd="8" destOrd="0" presId="urn:microsoft.com/office/officeart/2005/8/layout/orgChart1"/>
    <dgm:cxn modelId="{2E4F6148-2FC8-483F-BE66-D27D1CC9A3B7}" type="presParOf" srcId="{733B660D-C711-49A4-8FBF-0E40A2E8FACF}" destId="{3FB2224D-98F0-44A4-A74B-CE9D9AB130E1}" srcOrd="9" destOrd="0" presId="urn:microsoft.com/office/officeart/2005/8/layout/orgChart1"/>
    <dgm:cxn modelId="{7F68CA20-3FB8-4C6B-B1EB-CA359471865A}" type="presParOf" srcId="{3FB2224D-98F0-44A4-A74B-CE9D9AB130E1}" destId="{8E76DD1D-8297-49BC-87A4-B093F8BEF31E}" srcOrd="0" destOrd="0" presId="urn:microsoft.com/office/officeart/2005/8/layout/orgChart1"/>
    <dgm:cxn modelId="{5536FEFC-EA27-43CC-B130-4A034CE0D15C}" type="presParOf" srcId="{8E76DD1D-8297-49BC-87A4-B093F8BEF31E}" destId="{D8AE5DD6-8EDD-4661-8DF6-48E8E03125CA}" srcOrd="0" destOrd="0" presId="urn:microsoft.com/office/officeart/2005/8/layout/orgChart1"/>
    <dgm:cxn modelId="{1DCEA80D-6B89-4682-B98D-641D608608EB}" type="presParOf" srcId="{8E76DD1D-8297-49BC-87A4-B093F8BEF31E}" destId="{FFB89F9B-ED4B-4E39-AE1F-9BF6A1AC7216}" srcOrd="1" destOrd="0" presId="urn:microsoft.com/office/officeart/2005/8/layout/orgChart1"/>
    <dgm:cxn modelId="{97E8E26D-C744-4C82-8BAA-6B50341B7B30}" type="presParOf" srcId="{3FB2224D-98F0-44A4-A74B-CE9D9AB130E1}" destId="{2B1E8269-72C3-4AB4-A7C7-2D893B706D10}" srcOrd="1" destOrd="0" presId="urn:microsoft.com/office/officeart/2005/8/layout/orgChart1"/>
    <dgm:cxn modelId="{079B1B3A-55CF-4662-BA91-441AD1F73E2F}" type="presParOf" srcId="{3FB2224D-98F0-44A4-A74B-CE9D9AB130E1}" destId="{79EE7717-EEC4-428D-AD58-90FFCDEF7E2D}" srcOrd="2" destOrd="0" presId="urn:microsoft.com/office/officeart/2005/8/layout/orgChart1"/>
    <dgm:cxn modelId="{7A55110C-09F7-46D4-8324-F75CB0FF74AE}" type="presParOf" srcId="{733B660D-C711-49A4-8FBF-0E40A2E8FACF}" destId="{B884D883-07BB-42A3-A50E-15E1CD583579}" srcOrd="10" destOrd="0" presId="urn:microsoft.com/office/officeart/2005/8/layout/orgChart1"/>
    <dgm:cxn modelId="{9F7C15B7-DF89-4A24-8960-B560DA5E2ECC}" type="presParOf" srcId="{733B660D-C711-49A4-8FBF-0E40A2E8FACF}" destId="{2233E635-343E-4E00-BA1F-FBB9C21E5230}" srcOrd="11" destOrd="0" presId="urn:microsoft.com/office/officeart/2005/8/layout/orgChart1"/>
    <dgm:cxn modelId="{1D0D43A9-FD90-4548-9BD1-7956D315C894}" type="presParOf" srcId="{2233E635-343E-4E00-BA1F-FBB9C21E5230}" destId="{08681306-450F-4BDD-98C9-0DB1FBBC9449}" srcOrd="0" destOrd="0" presId="urn:microsoft.com/office/officeart/2005/8/layout/orgChart1"/>
    <dgm:cxn modelId="{E4DD4D12-C66A-42BF-97C8-EF37A3918015}" type="presParOf" srcId="{08681306-450F-4BDD-98C9-0DB1FBBC9449}" destId="{8483CBB4-C77B-4EA4-B75E-1EE851729B5B}" srcOrd="0" destOrd="0" presId="urn:microsoft.com/office/officeart/2005/8/layout/orgChart1"/>
    <dgm:cxn modelId="{95E4D427-A4C6-423B-9C81-858216C7934C}" type="presParOf" srcId="{08681306-450F-4BDD-98C9-0DB1FBBC9449}" destId="{A184A8EE-D09A-4D5C-96FA-5692AC4B3727}" srcOrd="1" destOrd="0" presId="urn:microsoft.com/office/officeart/2005/8/layout/orgChart1"/>
    <dgm:cxn modelId="{6F8EDD8A-C00E-4DF2-966A-AB7F0B123F6A}" type="presParOf" srcId="{2233E635-343E-4E00-BA1F-FBB9C21E5230}" destId="{8845B30A-2E23-488D-A19E-D00520722061}" srcOrd="1" destOrd="0" presId="urn:microsoft.com/office/officeart/2005/8/layout/orgChart1"/>
    <dgm:cxn modelId="{D3BEE963-B1E5-4BCA-BA4D-DCDC993D4874}" type="presParOf" srcId="{2233E635-343E-4E00-BA1F-FBB9C21E5230}" destId="{1F4B7BD3-A5C5-48B7-85BE-E00DE5110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34671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5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5" custScaleX="116708" custScaleY="99620" custLinFactNeighborX="-169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5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5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5" custScaleX="116708" custScaleY="99620" custLinFactNeighborX="1925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5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5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5" custScaleX="116708" custScaleY="99620" custLinFactNeighborX="-16949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5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5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5" custScaleX="116708" custScaleY="99620" custLinFactNeighborX="19257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5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4" presStyleCnt="5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4" presStyleCnt="5" custScaleX="116708" custScaleY="99620" custLinFactX="56965" custLinFactNeighborX="100000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4" presStyleCnt="5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00074FBA-4899-4CD0-831B-7A5C42990AE7}" type="presParOf" srcId="{362008D4-8E46-43E6-BA86-F044C0F23B56}" destId="{1B838F3F-2031-407C-8359-B2270FA695CD}" srcOrd="8" destOrd="0" presId="urn:microsoft.com/office/officeart/2005/8/layout/orgChart1"/>
    <dgm:cxn modelId="{0EEF75E6-1D84-492E-98ED-9F6F872ADB11}" type="presParOf" srcId="{362008D4-8E46-43E6-BA86-F044C0F23B56}" destId="{A95A04C6-F804-4830-8BD5-18C001F0F78F}" srcOrd="9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5EC1BB47-BEB6-4A1F-81AF-A3143C6037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283F7B1-9745-4AD6-BDC2-F61C86FF3F0F}" type="parTrans" cxnId="{10C69D76-3EA8-461A-92E9-CBD645D50A79}">
      <dgm:prSet/>
      <dgm:spPr/>
      <dgm:t>
        <a:bodyPr/>
        <a:lstStyle/>
        <a:p>
          <a:endParaRPr lang="es-ES" sz="1200"/>
        </a:p>
      </dgm:t>
    </dgm:pt>
    <dgm:pt modelId="{AB70F072-5091-4260-B857-FC6DB41A9B6B}" type="sibTrans" cxnId="{10C69D76-3EA8-461A-92E9-CBD645D50A79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 Área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Bienestar </a:t>
          </a:r>
          <a:r>
            <a:rPr lang="es-ES" sz="1200" dirty="0" smtClean="0">
              <a:solidFill>
                <a:schemeClr val="tx1"/>
              </a:solidFill>
            </a:rPr>
            <a:t>Social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 sz="1200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08606" custScaleY="112227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E3782A3A-54D5-46D8-9751-F558C16F4C86}" type="pres">
      <dgm:prSet presAssocID="{81CE74A5-7112-46C9-99D5-4AD6CEF6545F}" presName="Name35" presStyleLbl="parChTrans1D2" presStyleIdx="0" presStyleCnt="5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3" custScaleX="75494" custScaleY="87147" custLinFactNeighborX="-209" custLinFactNeighborY="5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3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1" presStyleCnt="3" custScaleX="75494" custScaleY="87147" custLinFactNeighborY="5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1" presStyleCnt="3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849FB6B5-C31E-400E-9F92-8344F5292F66}" type="pres">
      <dgm:prSet presAssocID="{0283F7B1-9745-4AD6-BDC2-F61C86FF3F0F}" presName="Name35" presStyleLbl="parChTrans1D2" presStyleIdx="2" presStyleCnt="5"/>
      <dgm:spPr/>
      <dgm:t>
        <a:bodyPr/>
        <a:lstStyle/>
        <a:p>
          <a:endParaRPr lang="es-ES"/>
        </a:p>
      </dgm:t>
    </dgm:pt>
    <dgm:pt modelId="{2ECB42B9-93FA-4D3E-8C7A-976B1B38229C}" type="pres">
      <dgm:prSet presAssocID="{5EC1BB47-BEB6-4A1F-81AF-A3143C603764}" presName="hierRoot2" presStyleCnt="0">
        <dgm:presLayoutVars>
          <dgm:hierBranch val="init"/>
        </dgm:presLayoutVars>
      </dgm:prSet>
      <dgm:spPr/>
    </dgm:pt>
    <dgm:pt modelId="{00395936-8DF2-4D38-B197-8863922C4902}" type="pres">
      <dgm:prSet presAssocID="{5EC1BB47-BEB6-4A1F-81AF-A3143C603764}" presName="rootComposite" presStyleCnt="0"/>
      <dgm:spPr/>
    </dgm:pt>
    <dgm:pt modelId="{EDDD2F02-FE25-4CC3-A41D-AEC5CF0D9194}" type="pres">
      <dgm:prSet presAssocID="{5EC1BB47-BEB6-4A1F-81AF-A3143C603764}" presName="rootText" presStyleLbl="node2" presStyleIdx="2" presStyleCnt="3" custScaleX="75494" custScaleY="87147" custLinFactNeighborY="5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076797-2586-441A-8D5B-465DED5E3017}" type="pres">
      <dgm:prSet presAssocID="{5EC1BB47-BEB6-4A1F-81AF-A3143C60376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1788BDE-CA75-426F-9B4C-916D61165331}" type="pres">
      <dgm:prSet presAssocID="{5EC1BB47-BEB6-4A1F-81AF-A3143C603764}" presName="hierChild4" presStyleCnt="0"/>
      <dgm:spPr/>
    </dgm:pt>
    <dgm:pt modelId="{A39B4EAF-1EF7-4D12-BFF8-788882CDA091}" type="pres">
      <dgm:prSet presAssocID="{5EC1BB47-BEB6-4A1F-81AF-A3143C60376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63827" custScaleY="70919" custLinFactNeighborX="-8078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63827" custScaleY="70919" custLinFactNeighborX="-14514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ECA38F42-8860-4710-B29A-E00B8C1E5290}" type="presOf" srcId="{95B5453C-274D-4966-B7FE-C840734657F8}" destId="{767C2E72-651B-402A-886E-62BE19550E45}" srcOrd="0" destOrd="0" presId="urn:microsoft.com/office/officeart/2005/8/layout/orgChart1"/>
    <dgm:cxn modelId="{FAB91C2A-B5D7-42CE-ABE0-CC5CCCEB93DA}" type="presOf" srcId="{5EC1BB47-BEB6-4A1F-81AF-A3143C603764}" destId="{EDDD2F02-FE25-4CC3-A41D-AEC5CF0D9194}" srcOrd="0" destOrd="0" presId="urn:microsoft.com/office/officeart/2005/8/layout/orgChart1"/>
    <dgm:cxn modelId="{C2957DC8-58C0-4A96-9008-760650C80F0E}" srcId="{84579AF0-4408-438F-970E-BE007F0381A1}" destId="{2C6169C8-8CCF-42C5-BAD1-DF0CB96BCDE7}" srcOrd="3" destOrd="0" parTransId="{183FB4E4-06F1-41F1-8B6D-A5CBC37BD9E7}" sibTransId="{54391927-AC07-4B46-903C-7A9F65C6A6F5}"/>
    <dgm:cxn modelId="{13544463-B7FF-4E88-B3A0-0F04521FA0AD}" srcId="{84579AF0-4408-438F-970E-BE007F0381A1}" destId="{340D6A9A-05E7-4FC3-BF62-15657AD9B622}" srcOrd="1" destOrd="0" parTransId="{B125F048-20F7-49D7-98EE-B4DF64D04332}" sibTransId="{6EE6F6DF-BE72-4025-861B-DA263E908C0D}"/>
    <dgm:cxn modelId="{DEED9A8F-4AB7-4F83-8FE6-BA1096BE55C8}" type="presOf" srcId="{183FB4E4-06F1-41F1-8B6D-A5CBC37BD9E7}" destId="{F8B661A6-2B54-4E64-8709-86A6B6607C0E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99B4A726-DC26-4036-A644-E2EBC764999F}" srcId="{84579AF0-4408-438F-970E-BE007F0381A1}" destId="{95B5453C-274D-4966-B7FE-C840734657F8}" srcOrd="4" destOrd="0" parTransId="{2C3C8928-93EA-4E0B-A6E2-F2137B7D9A04}" sibTransId="{2B6BC127-39D2-41C3-8BBE-4B9D78DD9ABC}"/>
    <dgm:cxn modelId="{050B11EF-9403-4799-BBFB-55604A6DA7EC}" type="presOf" srcId="{81CE74A5-7112-46C9-99D5-4AD6CEF6545F}" destId="{E3782A3A-54D5-46D8-9751-F558C16F4C86}" srcOrd="0" destOrd="0" presId="urn:microsoft.com/office/officeart/2005/8/layout/orgChart1"/>
    <dgm:cxn modelId="{D59AB705-1195-4C2E-8639-C35EBDCBC8C8}" type="presOf" srcId="{340D6A9A-05E7-4FC3-BF62-15657AD9B622}" destId="{B27D6D6E-4020-47F5-AC86-D8CFDDBCDB09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1469C33E-8D9D-4E8D-B562-0A6615A52389}" type="presOf" srcId="{5EC1BB47-BEB6-4A1F-81AF-A3143C603764}" destId="{CB076797-2586-441A-8D5B-465DED5E3017}" srcOrd="1" destOrd="0" presId="urn:microsoft.com/office/officeart/2005/8/layout/orgChart1"/>
    <dgm:cxn modelId="{9144CB73-3D1F-49B8-A670-E80B3C05A7CA}" type="presOf" srcId="{B125F048-20F7-49D7-98EE-B4DF64D04332}" destId="{76F20995-1771-4521-9EEE-86946FD744B6}" srcOrd="0" destOrd="0" presId="urn:microsoft.com/office/officeart/2005/8/layout/orgChart1"/>
    <dgm:cxn modelId="{0C9A159B-4AF1-4A0D-A819-F8FC4C2A54A7}" type="presOf" srcId="{2C6169C8-8CCF-42C5-BAD1-DF0CB96BCDE7}" destId="{67F5E7AD-21C8-43C8-9D6B-6B34DCDA0714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10C69D76-3EA8-461A-92E9-CBD645D50A79}" srcId="{84579AF0-4408-438F-970E-BE007F0381A1}" destId="{5EC1BB47-BEB6-4A1F-81AF-A3143C603764}" srcOrd="2" destOrd="0" parTransId="{0283F7B1-9745-4AD6-BDC2-F61C86FF3F0F}" sibTransId="{AB70F072-5091-4260-B857-FC6DB41A9B6B}"/>
    <dgm:cxn modelId="{A5393AF3-7761-444A-B890-23C5C7F43B6D}" type="presOf" srcId="{95B5453C-274D-4966-B7FE-C840734657F8}" destId="{6D39DBC2-51E2-45EF-8398-A05DC1D5CDE3}" srcOrd="1" destOrd="0" presId="urn:microsoft.com/office/officeart/2005/8/layout/orgChart1"/>
    <dgm:cxn modelId="{E1CD8F32-153E-4423-AF31-4FB746AAD969}" type="presOf" srcId="{340D6A9A-05E7-4FC3-BF62-15657AD9B622}" destId="{40323FCF-C8E0-4126-B479-58BE16C56E4D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B051A9C6-24D3-47B1-A492-352C0ED9E47B}" type="presOf" srcId="{2C6169C8-8CCF-42C5-BAD1-DF0CB96BCDE7}" destId="{E4EEE93B-2962-427F-B46C-BC0776782476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21A32331-DED2-4FD2-AE58-B6FC52081DD4}" type="presOf" srcId="{0283F7B1-9745-4AD6-BDC2-F61C86FF3F0F}" destId="{849FB6B5-C31E-400E-9F92-8344F5292F66}" srcOrd="0" destOrd="0" presId="urn:microsoft.com/office/officeart/2005/8/layout/orgChart1"/>
    <dgm:cxn modelId="{48416AEA-B34B-4F36-AB92-0AE6BD3C2D6C}" type="presOf" srcId="{2C3C8928-93EA-4E0B-A6E2-F2137B7D9A04}" destId="{F63BCDD1-DFC2-4C85-9B9C-66831041A9C4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46DA24BF-FA39-4688-8FCB-A0D02BEF1285}" type="presParOf" srcId="{C212D9BA-6797-4225-A692-A814A4696490}" destId="{E3782A3A-54D5-46D8-9751-F558C16F4C86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79E6C4BC-9CF6-46E2-8707-BE43AFC1A889}" type="presParOf" srcId="{C212D9BA-6797-4225-A692-A814A4696490}" destId="{76F20995-1771-4521-9EEE-86946FD744B6}" srcOrd="2" destOrd="0" presId="urn:microsoft.com/office/officeart/2005/8/layout/orgChart1"/>
    <dgm:cxn modelId="{0DF2CDFB-E718-4534-8C52-ED4C27D13A54}" type="presParOf" srcId="{C212D9BA-6797-4225-A692-A814A4696490}" destId="{47C8B71F-CE6C-418C-8084-9F412E628C99}" srcOrd="3" destOrd="0" presId="urn:microsoft.com/office/officeart/2005/8/layout/orgChart1"/>
    <dgm:cxn modelId="{6A24CA0F-EED9-4B24-BB8B-E261B9A441DF}" type="presParOf" srcId="{47C8B71F-CE6C-418C-8084-9F412E628C99}" destId="{46E6B20A-F66E-4FAC-9EA3-D45232BA58BD}" srcOrd="0" destOrd="0" presId="urn:microsoft.com/office/officeart/2005/8/layout/orgChart1"/>
    <dgm:cxn modelId="{8A0C7A74-B188-4AEF-9F23-AD6021F7CD6F}" type="presParOf" srcId="{46E6B20A-F66E-4FAC-9EA3-D45232BA58BD}" destId="{B27D6D6E-4020-47F5-AC86-D8CFDDBCDB09}" srcOrd="0" destOrd="0" presId="urn:microsoft.com/office/officeart/2005/8/layout/orgChart1"/>
    <dgm:cxn modelId="{02C11A8C-5153-4213-9084-3088AB08DF91}" type="presParOf" srcId="{46E6B20A-F66E-4FAC-9EA3-D45232BA58BD}" destId="{40323FCF-C8E0-4126-B479-58BE16C56E4D}" srcOrd="1" destOrd="0" presId="urn:microsoft.com/office/officeart/2005/8/layout/orgChart1"/>
    <dgm:cxn modelId="{702158E8-193A-4423-9386-4100C1C58B07}" type="presParOf" srcId="{47C8B71F-CE6C-418C-8084-9F412E628C99}" destId="{78031963-C504-4012-9A1A-2765A3A063CF}" srcOrd="1" destOrd="0" presId="urn:microsoft.com/office/officeart/2005/8/layout/orgChart1"/>
    <dgm:cxn modelId="{4ECFCFA1-0129-4F1C-B3E5-9C0CC4935FE1}" type="presParOf" srcId="{47C8B71F-CE6C-418C-8084-9F412E628C99}" destId="{994FE74A-8F0B-4CBD-8CF5-24931F7DCCF8}" srcOrd="2" destOrd="0" presId="urn:microsoft.com/office/officeart/2005/8/layout/orgChart1"/>
    <dgm:cxn modelId="{AF06F9C6-C02A-4606-BDA4-D5218642AFDC}" type="presParOf" srcId="{C212D9BA-6797-4225-A692-A814A4696490}" destId="{849FB6B5-C31E-400E-9F92-8344F5292F66}" srcOrd="4" destOrd="0" presId="urn:microsoft.com/office/officeart/2005/8/layout/orgChart1"/>
    <dgm:cxn modelId="{4D4F14D1-B33B-4F7C-9661-C1E83920DC89}" type="presParOf" srcId="{C212D9BA-6797-4225-A692-A814A4696490}" destId="{2ECB42B9-93FA-4D3E-8C7A-976B1B38229C}" srcOrd="5" destOrd="0" presId="urn:microsoft.com/office/officeart/2005/8/layout/orgChart1"/>
    <dgm:cxn modelId="{827127B5-65C4-4A41-B5C8-72E94CED3071}" type="presParOf" srcId="{2ECB42B9-93FA-4D3E-8C7A-976B1B38229C}" destId="{00395936-8DF2-4D38-B197-8863922C4902}" srcOrd="0" destOrd="0" presId="urn:microsoft.com/office/officeart/2005/8/layout/orgChart1"/>
    <dgm:cxn modelId="{8182EE1F-CF1B-45D6-88F7-381F03681B3A}" type="presParOf" srcId="{00395936-8DF2-4D38-B197-8863922C4902}" destId="{EDDD2F02-FE25-4CC3-A41D-AEC5CF0D9194}" srcOrd="0" destOrd="0" presId="urn:microsoft.com/office/officeart/2005/8/layout/orgChart1"/>
    <dgm:cxn modelId="{AC165500-CAC1-4E4B-8E9A-6EF9B3430597}" type="presParOf" srcId="{00395936-8DF2-4D38-B197-8863922C4902}" destId="{CB076797-2586-441A-8D5B-465DED5E3017}" srcOrd="1" destOrd="0" presId="urn:microsoft.com/office/officeart/2005/8/layout/orgChart1"/>
    <dgm:cxn modelId="{6499880D-F4AC-4DAC-9030-CB6E79220785}" type="presParOf" srcId="{2ECB42B9-93FA-4D3E-8C7A-976B1B38229C}" destId="{51788BDE-CA75-426F-9B4C-916D61165331}" srcOrd="1" destOrd="0" presId="urn:microsoft.com/office/officeart/2005/8/layout/orgChart1"/>
    <dgm:cxn modelId="{9510D37C-F554-49B8-BE37-42056FB57E23}" type="presParOf" srcId="{2ECB42B9-93FA-4D3E-8C7A-976B1B38229C}" destId="{A39B4EAF-1EF7-4D12-BFF8-788882CDA091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05BCF51E-B46F-404E-A57F-D11A7384F26A}" type="presParOf" srcId="{094F24CE-73FB-4D28-8FA1-40B33E7F4F0A}" destId="{F8B661A6-2B54-4E64-8709-86A6B6607C0E}" srcOrd="0" destOrd="0" presId="urn:microsoft.com/office/officeart/2005/8/layout/orgChart1"/>
    <dgm:cxn modelId="{91BF060E-51E7-41AE-A24F-2959EC54B276}" type="presParOf" srcId="{094F24CE-73FB-4D28-8FA1-40B33E7F4F0A}" destId="{759BB9FE-5E88-4883-B480-87BB7EED8F34}" srcOrd="1" destOrd="0" presId="urn:microsoft.com/office/officeart/2005/8/layout/orgChart1"/>
    <dgm:cxn modelId="{E28A167D-8F27-4E56-BE59-6A5C837DD16D}" type="presParOf" srcId="{759BB9FE-5E88-4883-B480-87BB7EED8F34}" destId="{2E3C985C-D59D-4B0A-8772-158C8B27FF0F}" srcOrd="0" destOrd="0" presId="urn:microsoft.com/office/officeart/2005/8/layout/orgChart1"/>
    <dgm:cxn modelId="{AB3BBC70-19A6-4946-88F2-1620DFCDAC97}" type="presParOf" srcId="{2E3C985C-D59D-4B0A-8772-158C8B27FF0F}" destId="{E4EEE93B-2962-427F-B46C-BC0776782476}" srcOrd="0" destOrd="0" presId="urn:microsoft.com/office/officeart/2005/8/layout/orgChart1"/>
    <dgm:cxn modelId="{BE614648-2778-42A2-9EE5-88CBC76879D6}" type="presParOf" srcId="{2E3C985C-D59D-4B0A-8772-158C8B27FF0F}" destId="{67F5E7AD-21C8-43C8-9D6B-6B34DCDA0714}" srcOrd="1" destOrd="0" presId="urn:microsoft.com/office/officeart/2005/8/layout/orgChart1"/>
    <dgm:cxn modelId="{19086748-535D-4B90-9537-CC64CF8FC452}" type="presParOf" srcId="{759BB9FE-5E88-4883-B480-87BB7EED8F34}" destId="{1046FE2B-DFC1-428F-BB87-47C7068D4E7B}" srcOrd="1" destOrd="0" presId="urn:microsoft.com/office/officeart/2005/8/layout/orgChart1"/>
    <dgm:cxn modelId="{4A34929A-A938-4F8D-A338-31713A598351}" type="presParOf" srcId="{759BB9FE-5E88-4883-B480-87BB7EED8F34}" destId="{6301B8F0-BB6A-4A8D-A66A-EB831047992E}" srcOrd="2" destOrd="0" presId="urn:microsoft.com/office/officeart/2005/8/layout/orgChart1"/>
    <dgm:cxn modelId="{769D7754-1C74-4EE6-909B-E444C427F3E6}" type="presParOf" srcId="{094F24CE-73FB-4D28-8FA1-40B33E7F4F0A}" destId="{F63BCDD1-DFC2-4C85-9B9C-66831041A9C4}" srcOrd="2" destOrd="0" presId="urn:microsoft.com/office/officeart/2005/8/layout/orgChart1"/>
    <dgm:cxn modelId="{7EF01758-06A6-4D24-AA7E-07D59D996BC8}" type="presParOf" srcId="{094F24CE-73FB-4D28-8FA1-40B33E7F4F0A}" destId="{DF51B0AB-B78B-4F87-9D34-07DE9C6505E4}" srcOrd="3" destOrd="0" presId="urn:microsoft.com/office/officeart/2005/8/layout/orgChart1"/>
    <dgm:cxn modelId="{BE3667F1-1D47-45EA-9C16-579B9873608D}" type="presParOf" srcId="{DF51B0AB-B78B-4F87-9D34-07DE9C6505E4}" destId="{4F237198-3B05-4900-8881-193FB7A4BC35}" srcOrd="0" destOrd="0" presId="urn:microsoft.com/office/officeart/2005/8/layout/orgChart1"/>
    <dgm:cxn modelId="{7E2DEE7E-617B-4349-8205-76642451354B}" type="presParOf" srcId="{4F237198-3B05-4900-8881-193FB7A4BC35}" destId="{767C2E72-651B-402A-886E-62BE19550E45}" srcOrd="0" destOrd="0" presId="urn:microsoft.com/office/officeart/2005/8/layout/orgChart1"/>
    <dgm:cxn modelId="{8DC610B0-3AC3-4170-8717-9AE9B171B7C1}" type="presParOf" srcId="{4F237198-3B05-4900-8881-193FB7A4BC35}" destId="{6D39DBC2-51E2-45EF-8398-A05DC1D5CDE3}" srcOrd="1" destOrd="0" presId="urn:microsoft.com/office/officeart/2005/8/layout/orgChart1"/>
    <dgm:cxn modelId="{1B171F68-A32B-4DF3-9B72-BD0612562220}" type="presParOf" srcId="{DF51B0AB-B78B-4F87-9D34-07DE9C6505E4}" destId="{41E0BC70-939C-41C8-B4E1-0803D5F96D22}" srcOrd="1" destOrd="0" presId="urn:microsoft.com/office/officeart/2005/8/layout/orgChart1"/>
    <dgm:cxn modelId="{D294682F-D8A3-4FD8-94DA-4D1AB22E29A0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60460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Natación</a:t>
          </a: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EA11AD-E3A7-4A85-96AA-DB30323D920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BB3AB0F-D627-4BDB-A290-B5891ED4951E}" type="par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2E2523-4683-44D5-940D-A5979DA29ADB}" type="sib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1049" custScaleY="276858" custLinFactY="37364" custLinFactNeighborX="496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1F0DD757-EC34-4116-B7F9-4C784B69A01C}" type="pres">
      <dgm:prSet presAssocID="{909A2692-87A6-4D27-8FC7-6E8DA3E35CE2}" presName="Name48" presStyleLbl="parChTrans1D3" presStyleIdx="0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0" presStyleCnt="6" custScaleX="239687" custScaleY="232831" custLinFactX="100000" custLinFactY="191022" custLinFactNeighborX="11498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0" presStyleCnt="6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1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1" presStyleCnt="6" custScaleX="239687" custScaleY="23283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1" presStyleCnt="6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2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 custScaleX="239687" custScaleY="232831" custLinFactX="100000" custLinFactY="200000" custLinFactNeighborX="114986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91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3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 custScaleX="192545" custScaleY="349246" custLinFactNeighborX="14009" custLinFactNeighborY="99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4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4" presStyleCnt="6" custScaleX="192545" custScaleY="215252" custLinFactX="-100000" custLinFactY="326862" custLinFactNeighborX="-101799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4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5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5" presStyleCnt="6" custScaleX="192545" custScaleY="349246" custLinFactX="100000" custLinFactY="-100000" custLinFactNeighborX="194967" custLinFactNeighborY="-1925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5" presStyleCnt="6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F9C6E7B8-41E3-4BD9-887E-B38DB4FD835C}" type="pres">
      <dgm:prSet presAssocID="{5BB3AB0F-D627-4BDB-A290-B5891ED4951E}" presName="Name111" presStyleLbl="parChTrans1D3" presStyleIdx="6" presStyleCnt="7"/>
      <dgm:spPr/>
      <dgm:t>
        <a:bodyPr/>
        <a:lstStyle/>
        <a:p>
          <a:endParaRPr lang="es-ES"/>
        </a:p>
      </dgm:t>
    </dgm:pt>
    <dgm:pt modelId="{BAEC6721-F2CB-4950-B133-96401F5E068B}" type="pres">
      <dgm:prSet presAssocID="{49EA11AD-E3A7-4A85-96AA-DB30323D920F}" presName="hierRoot3" presStyleCnt="0">
        <dgm:presLayoutVars>
          <dgm:hierBranch val="init"/>
        </dgm:presLayoutVars>
      </dgm:prSet>
      <dgm:spPr/>
    </dgm:pt>
    <dgm:pt modelId="{0DBEE34F-5A20-4EB1-B271-B9F4D2EC5D33}" type="pres">
      <dgm:prSet presAssocID="{49EA11AD-E3A7-4A85-96AA-DB30323D920F}" presName="rootComposite3" presStyleCnt="0"/>
      <dgm:spPr/>
    </dgm:pt>
    <dgm:pt modelId="{69FC8A1F-8458-4E88-981B-B62477E71EC4}" type="pres">
      <dgm:prSet presAssocID="{49EA11AD-E3A7-4A85-96AA-DB30323D920F}" presName="rootText3" presStyleLbl="asst2" presStyleIdx="0" presStyleCnt="1" custScaleX="192545" custScaleY="215252" custLinFactX="100000" custLinFactY="383196" custLinFactNeighborX="194078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883EE5-B189-42CE-A981-4A3887D1B719}" type="pres">
      <dgm:prSet presAssocID="{49EA11AD-E3A7-4A85-96AA-DB30323D920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257E05C-0EBB-4CF8-B3AC-0EAD8690794E}" type="pres">
      <dgm:prSet presAssocID="{49EA11AD-E3A7-4A85-96AA-DB30323D920F}" presName="hierChild6" presStyleCnt="0"/>
      <dgm:spPr/>
    </dgm:pt>
    <dgm:pt modelId="{6B7BE26D-5E34-46DA-97AC-2D83987CA178}" type="pres">
      <dgm:prSet presAssocID="{49EA11AD-E3A7-4A85-96AA-DB30323D920F}" presName="hierChild7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232831" custScaleY="226261" custLinFactY="100000" custLinFactNeighborX="-18508" custLinFactNeighborY="112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80C5BC7A-AE33-4848-AC70-DAEFF5FBD398}" srcId="{9E23DB29-4A33-4E56-9916-9F4A59C06CE4}" destId="{5F36AA28-5A87-4BFC-A906-2D44EC17F31F}" srcOrd="0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880FAEF-30B9-4F22-9094-058685F3F2A1}" type="presOf" srcId="{5BB3AB0F-D627-4BDB-A290-B5891ED4951E}" destId="{F9C6E7B8-41E3-4BD9-887E-B38DB4FD835C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1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AFD59E72-47CB-47C9-8D5C-5305D3124E64}" srcId="{E78384A8-7ACD-4973-94DB-A7243B908518}" destId="{49EA11AD-E3A7-4A85-96AA-DB30323D920F}" srcOrd="3" destOrd="0" parTransId="{5BB3AB0F-D627-4BDB-A290-B5891ED4951E}" sibTransId="{4B2E2523-4683-44D5-940D-A5979DA29ADB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84D9B8E4-E514-42FF-862A-31C45A5217EB}" type="presOf" srcId="{49EA11AD-E3A7-4A85-96AA-DB30323D920F}" destId="{69FC8A1F-8458-4E88-981B-B62477E71EC4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F6B0E651-08DB-4621-B07D-382DA98270FB}" type="presOf" srcId="{49EA11AD-E3A7-4A85-96AA-DB30323D920F}" destId="{B5883EE5-B189-42CE-A981-4A3887D1B719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5D7686B7-24C9-4A4F-9964-5FEF8FECF8A6}" type="presParOf" srcId="{C5928618-B3EE-4297-A113-6679A11B086D}" destId="{1F0DD757-EC34-4116-B7F9-4C784B69A01C}" srcOrd="0" destOrd="0" presId="urn:microsoft.com/office/officeart/2005/8/layout/orgChart1"/>
    <dgm:cxn modelId="{6A6A327A-C865-4BC9-874E-87D13751C437}" type="presParOf" srcId="{C5928618-B3EE-4297-A113-6679A11B086D}" destId="{06112B10-411A-488E-93EC-F8930FB5012C}" srcOrd="1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2" destOrd="0" presId="urn:microsoft.com/office/officeart/2005/8/layout/orgChart1"/>
    <dgm:cxn modelId="{82AD76F3-E6C4-4B40-830A-BC85450DD3D2}" type="presParOf" srcId="{C5928618-B3EE-4297-A113-6679A11B086D}" destId="{5026CDB2-39B4-4AC2-8FCF-CD325F653364}" srcOrd="3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4" destOrd="0" presId="urn:microsoft.com/office/officeart/2005/8/layout/orgChart1"/>
    <dgm:cxn modelId="{61264959-1555-4CBD-A766-B75248D3ED03}" type="presParOf" srcId="{C5928618-B3EE-4297-A113-6679A11B086D}" destId="{13C08D09-5316-4ABC-8DFD-CC121B627F4F}" srcOrd="5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8E2F428A-3836-4030-9B32-EE25E39DECB1}" type="presParOf" srcId="{AC7B50F0-6A7B-4419-BF53-E3AE94544E3E}" destId="{F9C6E7B8-41E3-4BD9-887E-B38DB4FD835C}" srcOrd="0" destOrd="0" presId="urn:microsoft.com/office/officeart/2005/8/layout/orgChart1"/>
    <dgm:cxn modelId="{4B950340-1C72-4643-9495-F8175E01FB89}" type="presParOf" srcId="{AC7B50F0-6A7B-4419-BF53-E3AE94544E3E}" destId="{BAEC6721-F2CB-4950-B133-96401F5E068B}" srcOrd="1" destOrd="0" presId="urn:microsoft.com/office/officeart/2005/8/layout/orgChart1"/>
    <dgm:cxn modelId="{BC7D77FC-33A9-4535-8939-ED4ADDAC369B}" type="presParOf" srcId="{BAEC6721-F2CB-4950-B133-96401F5E068B}" destId="{0DBEE34F-5A20-4EB1-B271-B9F4D2EC5D33}" srcOrd="0" destOrd="0" presId="urn:microsoft.com/office/officeart/2005/8/layout/orgChart1"/>
    <dgm:cxn modelId="{15B2F31D-4E16-4DF0-BF33-D56A155BE4D6}" type="presParOf" srcId="{0DBEE34F-5A20-4EB1-B271-B9F4D2EC5D33}" destId="{69FC8A1F-8458-4E88-981B-B62477E71EC4}" srcOrd="0" destOrd="0" presId="urn:microsoft.com/office/officeart/2005/8/layout/orgChart1"/>
    <dgm:cxn modelId="{66B62897-66D9-4196-9038-AAAC03C4EF74}" type="presParOf" srcId="{0DBEE34F-5A20-4EB1-B271-B9F4D2EC5D33}" destId="{B5883EE5-B189-42CE-A981-4A3887D1B719}" srcOrd="1" destOrd="0" presId="urn:microsoft.com/office/officeart/2005/8/layout/orgChart1"/>
    <dgm:cxn modelId="{ADACB0C8-FFE7-4084-9C36-18CF14D09A6E}" type="presParOf" srcId="{BAEC6721-F2CB-4950-B133-96401F5E068B}" destId="{C257E05C-0EBB-4CF8-B3AC-0EAD8690794E}" srcOrd="1" destOrd="0" presId="urn:microsoft.com/office/officeart/2005/8/layout/orgChart1"/>
    <dgm:cxn modelId="{E941FBE5-6847-4062-AF31-C8C3FC609003}" type="presParOf" srcId="{BAEC6721-F2CB-4950-B133-96401F5E068B}" destId="{6B7BE26D-5E34-46DA-97AC-2D83987CA178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87662" custLinFactNeighborX="726" custLinFactNeighborY="-13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3051" custLinFactNeighborX="726" custLinFactNeighborY="-11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3" custScaleX="79405" custScaleY="73051" custLinFactNeighborX="-3089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3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3" custScaleX="79405" custScaleY="73051" custLinFactX="3494" custLinFactNeighborX="100000" custLinFactNeighborY="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3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2" presStyleCnt="3" custScaleX="79405" custScaleY="73051" custLinFactNeighborX="-99679" custLinFactNeighborY="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2" presStyleCnt="3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8FC6759-7191-44DC-A1F8-7B7E7B0EDF8E}" srcId="{9E64F3AE-BF5C-4477-91A4-9EB0CB364462}" destId="{B1B44AD9-4209-412F-871E-3D434926743E}" srcOrd="2" destOrd="0" parTransId="{CBAF4EB9-239A-452F-BF4A-B11BC11F4B4E}" sibTransId="{5D89805D-A114-4820-9EED-1CB0860CBA5D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8743E2E9-A0B2-4D63-9270-741A210060F4}" type="presParOf" srcId="{E66C4754-7756-4D58-87B8-A4E7E4D9850B}" destId="{E71F53E3-3736-49F8-BBC9-E77BCCAA8414}" srcOrd="4" destOrd="0" presId="urn:microsoft.com/office/officeart/2005/8/layout/orgChart1"/>
    <dgm:cxn modelId="{DD1E13E9-7090-411C-8B3D-795B4B581A32}" type="presParOf" srcId="{E66C4754-7756-4D58-87B8-A4E7E4D9850B}" destId="{614D9937-4BF8-4A77-AF40-BD0DB3531AB7}" srcOrd="5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33453" custScaleY="27324" custLinFactNeighborY="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33453" custScaleY="23895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Maestro(a) de </a:t>
          </a:r>
          <a:r>
            <a:rPr lang="es-ES" sz="1200" dirty="0" err="1" smtClean="0">
              <a:solidFill>
                <a:schemeClr val="tx1"/>
              </a:solidFill>
            </a:rPr>
            <a:t>Football</a:t>
          </a: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Deportivas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/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3336" custScaleY="134959" custLinFactNeighborX="10" custLinFactNeighborY="-59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2904" custScaleY="111237" custLinFactNeighborX="-394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2904" custScaleY="111237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2904" custScaleY="111237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79454" custScaleY="79454" custLinFactNeighborX="-1031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2" custScaleX="79454" custScaleY="79454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</dgm:ptLst>
  <dgm:cxnLst>
    <dgm:cxn modelId="{75EAC791-923E-4751-94D2-D6DCE572085C}" type="presOf" srcId="{BF0432F2-C4CA-418D-B139-B34D5B5B0ED6}" destId="{25340010-7394-4D6D-A6E2-A29771F6F7FD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B49A5513-2630-411B-BA6E-706D46ED03EA}" type="presOf" srcId="{7D44A8F9-5CC1-48AA-BD25-503215550F64}" destId="{52D1BCD9-9409-4F5E-AB20-7B45056AEE70}" srcOrd="0" destOrd="0" presId="urn:microsoft.com/office/officeart/2005/8/layout/orgChart1"/>
    <dgm:cxn modelId="{10CF72F5-C16E-433E-807A-5412F16C2265}" type="presOf" srcId="{2320B0BB-5457-4241-BAD3-F6CAAD40B1EF}" destId="{DBB5C405-2C27-4863-888C-4E7FAB861F66}" srcOrd="0" destOrd="0" presId="urn:microsoft.com/office/officeart/2005/8/layout/orgChart1"/>
    <dgm:cxn modelId="{3846AABE-584B-4B48-A776-E7561F98BAB7}" type="presOf" srcId="{D4774D26-2F87-4E64-B02E-CF463E8524CD}" destId="{2BE6F8D7-0A18-436A-8252-982CE7C1560F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C25923C-820E-43B2-BE91-2DCADAB653DB}" srcId="{615C18A7-B4D5-4C96-8973-7167612FEE29}" destId="{254B3BD1-69C4-4984-98EC-E2837D082FB3}" srcOrd="4" destOrd="0" parTransId="{D4774D26-2F87-4E64-B02E-CF463E8524CD}" sibTransId="{C5401318-2DEC-4A5C-BB57-0E2B13961ED8}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9A16057-C519-4514-9225-A82234822898}" type="presOf" srcId="{254B3BD1-69C4-4984-98EC-E2837D082FB3}" destId="{E79B81D9-D7E0-45DB-A1D4-DDCA81F5F6C7}" srcOrd="1" destOrd="0" presId="urn:microsoft.com/office/officeart/2005/8/layout/orgChart1"/>
    <dgm:cxn modelId="{6417DC3F-2EBE-4A9F-AA2F-165EFD68AE5F}" type="presOf" srcId="{254B3BD1-69C4-4984-98EC-E2837D082FB3}" destId="{A7935627-501D-489B-8FF5-E7E8A9289C89}" srcOrd="0" destOrd="0" presId="urn:microsoft.com/office/officeart/2005/8/layout/orgChart1"/>
    <dgm:cxn modelId="{15CBF151-CC66-4EEF-9D27-7326505C2419}" type="presOf" srcId="{7D44A8F9-5CC1-48AA-BD25-503215550F64}" destId="{24D91E9C-3B17-464E-8862-F4B1C5483EA6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4A5058C8-56CE-4250-A998-674CBE9C2B19}" type="presOf" srcId="{80222AB7-4BD4-4315-B477-5397DE29860D}" destId="{F95C8633-055D-4229-9005-10A94EC4E306}" srcOrd="0" destOrd="0" presId="urn:microsoft.com/office/officeart/2005/8/layout/orgChart1"/>
    <dgm:cxn modelId="{1D8A54FD-7405-4AF1-8367-D153ED6B336F}" type="presOf" srcId="{BF0432F2-C4CA-418D-B139-B34D5B5B0ED6}" destId="{D789F510-582E-4480-AEC8-7D0930FE5FE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BADD9E46-1ABC-4039-BF27-D6DB2C47849C}" type="presParOf" srcId="{5E12C4FD-0F5E-4911-AC30-E420FB8D05EB}" destId="{DBB5C405-2C27-4863-888C-4E7FAB861F66}" srcOrd="2" destOrd="0" presId="urn:microsoft.com/office/officeart/2005/8/layout/orgChart1"/>
    <dgm:cxn modelId="{1AC1E6C4-1408-49BF-BAB7-517AD7D13BFF}" type="presParOf" srcId="{5E12C4FD-0F5E-4911-AC30-E420FB8D05EB}" destId="{B5CCF99E-B351-4A6E-BB5A-6469DF8729DF}" srcOrd="3" destOrd="0" presId="urn:microsoft.com/office/officeart/2005/8/layout/orgChart1"/>
    <dgm:cxn modelId="{51169EC9-9866-41B8-933E-B779328C81FF}" type="presParOf" srcId="{B5CCF99E-B351-4A6E-BB5A-6469DF8729DF}" destId="{AB279E13-380A-4122-91A8-2A8CB4A454FE}" srcOrd="0" destOrd="0" presId="urn:microsoft.com/office/officeart/2005/8/layout/orgChart1"/>
    <dgm:cxn modelId="{A10E325D-165A-4172-AF10-606D3ACC3348}" type="presParOf" srcId="{AB279E13-380A-4122-91A8-2A8CB4A454FE}" destId="{52D1BCD9-9409-4F5E-AB20-7B45056AEE70}" srcOrd="0" destOrd="0" presId="urn:microsoft.com/office/officeart/2005/8/layout/orgChart1"/>
    <dgm:cxn modelId="{61CD93E2-B401-4215-8BE1-107C13A3313E}" type="presParOf" srcId="{AB279E13-380A-4122-91A8-2A8CB4A454FE}" destId="{24D91E9C-3B17-464E-8862-F4B1C5483EA6}" srcOrd="1" destOrd="0" presId="urn:microsoft.com/office/officeart/2005/8/layout/orgChart1"/>
    <dgm:cxn modelId="{F384F20B-D312-4EF1-B5B5-2958D7E6071D}" type="presParOf" srcId="{B5CCF99E-B351-4A6E-BB5A-6469DF8729DF}" destId="{5EA66C3B-1648-44B2-AAB3-FA6FB86D3CF4}" srcOrd="1" destOrd="0" presId="urn:microsoft.com/office/officeart/2005/8/layout/orgChart1"/>
    <dgm:cxn modelId="{9C720387-13C1-4B15-BC86-89BF53541B30}" type="presParOf" srcId="{B5CCF99E-B351-4A6E-BB5A-6469DF8729DF}" destId="{167950AF-495A-46D5-9155-3F05C62DEC36}" srcOrd="2" destOrd="0" presId="urn:microsoft.com/office/officeart/2005/8/layout/orgChart1"/>
    <dgm:cxn modelId="{0BB8333F-99B8-494F-A33C-A3932B8092C1}" type="presParOf" srcId="{5E12C4FD-0F5E-4911-AC30-E420FB8D05EB}" destId="{F95C8633-055D-4229-9005-10A94EC4E306}" srcOrd="4" destOrd="0" presId="urn:microsoft.com/office/officeart/2005/8/layout/orgChart1"/>
    <dgm:cxn modelId="{45A782C4-7CFD-4928-B7BF-7221A1B86898}" type="presParOf" srcId="{5E12C4FD-0F5E-4911-AC30-E420FB8D05EB}" destId="{C3453D66-1FF9-46A4-A8FB-35DD30436533}" srcOrd="5" destOrd="0" presId="urn:microsoft.com/office/officeart/2005/8/layout/orgChart1"/>
    <dgm:cxn modelId="{B03B9077-1D70-41B8-AF2C-00BC5E35FC1E}" type="presParOf" srcId="{C3453D66-1FF9-46A4-A8FB-35DD30436533}" destId="{D7D422FD-785E-4354-ACF4-CF26EE8DC171}" srcOrd="0" destOrd="0" presId="urn:microsoft.com/office/officeart/2005/8/layout/orgChart1"/>
    <dgm:cxn modelId="{EBB7B807-ECE7-4B12-848C-AA9856CAF5E0}" type="presParOf" srcId="{D7D422FD-785E-4354-ACF4-CF26EE8DC171}" destId="{25340010-7394-4D6D-A6E2-A29771F6F7FD}" srcOrd="0" destOrd="0" presId="urn:microsoft.com/office/officeart/2005/8/layout/orgChart1"/>
    <dgm:cxn modelId="{6769674C-7FF3-47D0-A381-6E26AABDE533}" type="presParOf" srcId="{D7D422FD-785E-4354-ACF4-CF26EE8DC171}" destId="{D789F510-582E-4480-AEC8-7D0930FE5FE5}" srcOrd="1" destOrd="0" presId="urn:microsoft.com/office/officeart/2005/8/layout/orgChart1"/>
    <dgm:cxn modelId="{A8591A78-800D-41E6-AC0F-AFE32586A081}" type="presParOf" srcId="{C3453D66-1FF9-46A4-A8FB-35DD30436533}" destId="{133D94BD-9877-4784-906F-C0674826EEF5}" srcOrd="1" destOrd="0" presId="urn:microsoft.com/office/officeart/2005/8/layout/orgChart1"/>
    <dgm:cxn modelId="{C92E2933-1DB5-4836-88E5-716AA6150E40}" type="presParOf" srcId="{C3453D66-1FF9-46A4-A8FB-35DD30436533}" destId="{FEF1C97C-0087-48B2-8069-B350148EB119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  <dgm:cxn modelId="{AC3975F4-581F-4883-A519-B0BB6678C348}" type="presParOf" srcId="{A86FEFCA-F1EB-4D39-B9E4-C30D856F02AA}" destId="{2BE6F8D7-0A18-436A-8252-982CE7C1560F}" srcOrd="2" destOrd="0" presId="urn:microsoft.com/office/officeart/2005/8/layout/orgChart1"/>
    <dgm:cxn modelId="{ABF88100-ADF0-4E79-95A5-D536B56A8A0C}" type="presParOf" srcId="{A86FEFCA-F1EB-4D39-B9E4-C30D856F02AA}" destId="{2B471F57-2237-4B95-8CBE-8A44DA90FA94}" srcOrd="3" destOrd="0" presId="urn:microsoft.com/office/officeart/2005/8/layout/orgChart1"/>
    <dgm:cxn modelId="{59EAF7E5-A38B-4B71-82A6-F41C99BEA624}" type="presParOf" srcId="{2B471F57-2237-4B95-8CBE-8A44DA90FA94}" destId="{5613B765-9FDC-4315-9F08-E3B64A085A0D}" srcOrd="0" destOrd="0" presId="urn:microsoft.com/office/officeart/2005/8/layout/orgChart1"/>
    <dgm:cxn modelId="{959556BF-DF9C-4D73-908B-C075B6520B66}" type="presParOf" srcId="{5613B765-9FDC-4315-9F08-E3B64A085A0D}" destId="{A7935627-501D-489B-8FF5-E7E8A9289C89}" srcOrd="0" destOrd="0" presId="urn:microsoft.com/office/officeart/2005/8/layout/orgChart1"/>
    <dgm:cxn modelId="{E8CC6B6D-87E4-46A0-90A4-8366E7DBA2C8}" type="presParOf" srcId="{5613B765-9FDC-4315-9F08-E3B64A085A0D}" destId="{E79B81D9-D7E0-45DB-A1D4-DDCA81F5F6C7}" srcOrd="1" destOrd="0" presId="urn:microsoft.com/office/officeart/2005/8/layout/orgChart1"/>
    <dgm:cxn modelId="{DBF0E31E-A082-437D-815D-B74A1888B0E2}" type="presParOf" srcId="{2B471F57-2237-4B95-8CBE-8A44DA90FA94}" destId="{FB77E953-21D7-4CDF-8590-0058CB933BFC}" srcOrd="1" destOrd="0" presId="urn:microsoft.com/office/officeart/2005/8/layout/orgChart1"/>
    <dgm:cxn modelId="{51E20044-B62D-411E-BBD2-7C8F6D0082A1}" type="presParOf" srcId="{2B471F57-2237-4B95-8CBE-8A44DA90FA94}" destId="{07578F94-FE64-4E4F-8576-7A9F90FB13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8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553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92792" custScaleY="330333" custLinFactNeighborX="570" custLinFactNeighborY="-20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19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19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-20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0515" custScaleY="156310" custLinFactNeighborY="23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7" custScaleX="150521" custScaleY="97681" custLinFactNeighborX="-12596" custLinFactNeighborY="46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7" custScaleX="150521" custScaleY="97681" custLinFactY="200000" custLinFactNeighborX="12587" custLinFactNeighborY="228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50521" custScaleY="97681" custLinFactY="200000" custLinFactNeighborX="12587" custLinFactNeighborY="21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7" custScaleX="150521" custScaleY="97681" custLinFactNeighborX="-12596" custLinFactNeighborY="19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7" custScaleX="150521" custScaleY="97681" custLinFactY="-8170" custLinFactNeighborX="127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7" custScaleX="150521" custScaleY="97681" custLinFactY="-100000" custLinFactNeighborX="-12596" custLinFactNeighborY="-15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7" custScaleX="150521" custScaleY="97681" custLinFactY="-22792" custLinFactNeighborX="1274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7" custScaleX="150521" custScaleY="97681" custLinFactX="84277" custLinFactY="-219548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</dgm:ptLst>
  <dgm:cxnLst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1595" custScaleY="132649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5264" custScaleY="92432" custLinFactY="-8108" custLinFactNeighborX="-184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18335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5369" custScaleY="61622" custLinFactNeighborX="-19645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</a:t>
          </a:r>
          <a:r>
            <a:rPr lang="es-ES" sz="1200" dirty="0" smtClean="0">
              <a:solidFill>
                <a:schemeClr val="tx1"/>
              </a:solidFill>
            </a:rPr>
            <a:t>Saludable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Salud 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Canina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</a:t>
          </a:r>
          <a:r>
            <a:rPr lang="es-ES" sz="1200" dirty="0" smtClean="0">
              <a:solidFill>
                <a:schemeClr val="tx1"/>
              </a:solidFill>
            </a:rPr>
            <a:t>Felina</a:t>
          </a:r>
          <a:endParaRPr lang="es-ES" sz="1200" dirty="0">
            <a:solidFill>
              <a:schemeClr val="tx1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126" custScaleY="164253" custLinFactY="-3947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38928" custLinFactNeighborY="74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38928" custLinFactNeighborY="74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38928" custLinFactNeighborY="74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38928" custLinFactNeighborY="74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38928" custLinFactNeighborY="74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13614" custLinFactNeighborX="-11243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13614" custLinFactNeighborX="11243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E42E5E-653E-467B-8DCB-7B19553E64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Jardinero(a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6F90C10-E0A0-404D-92E2-6A7EC5F71B76}" type="parTrans" cxnId="{6457D257-A030-4DF0-8EE9-6E5620B8F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695AB9-927E-4F7B-81B0-37733FC78262}" type="sibTrans" cxnId="{6457D257-A030-4DF0-8EE9-6E5620B8F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43703" custScaleY="130265" custLinFactY="-100000" custLinFactNeighborX="1061" custLinFactNeighborY="-146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19753" custScaleY="119753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3" custScaleX="143703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3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3" custScaleX="143703" custScaleY="185109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E8C62737-49CA-4BFF-A519-3F4B2A5AF90B}" type="pres">
      <dgm:prSet presAssocID="{46F90C10-E0A0-404D-92E2-6A7EC5F71B76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1693F86-A35D-4437-B1C3-6345184AA35D}" type="pres">
      <dgm:prSet presAssocID="{9EE42E5E-653E-467B-8DCB-7B19553E64AF}" presName="hierRoot2" presStyleCnt="0">
        <dgm:presLayoutVars>
          <dgm:hierBranch val="init"/>
        </dgm:presLayoutVars>
      </dgm:prSet>
      <dgm:spPr/>
    </dgm:pt>
    <dgm:pt modelId="{A001A84C-BF89-4D6A-824B-D46153217CBC}" type="pres">
      <dgm:prSet presAssocID="{9EE42E5E-653E-467B-8DCB-7B19553E64AF}" presName="rootComposite" presStyleCnt="0"/>
      <dgm:spPr/>
    </dgm:pt>
    <dgm:pt modelId="{366423BC-611E-41B6-B652-764B8D7F1904}" type="pres">
      <dgm:prSet presAssocID="{9EE42E5E-653E-467B-8DCB-7B19553E64AF}" presName="rootText" presStyleLbl="node3" presStyleIdx="2" presStyleCnt="3" custScaleX="143703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C3A0A4-E885-4046-80E4-0C1BE8093B2B}" type="pres">
      <dgm:prSet presAssocID="{9EE42E5E-653E-467B-8DCB-7B19553E64AF}" presName="rootConnector" presStyleLbl="node3" presStyleIdx="2" presStyleCnt="3"/>
      <dgm:spPr/>
      <dgm:t>
        <a:bodyPr/>
        <a:lstStyle/>
        <a:p>
          <a:endParaRPr lang="es-ES"/>
        </a:p>
      </dgm:t>
    </dgm:pt>
    <dgm:pt modelId="{588F20CC-F312-4962-99C1-CA73E22671AD}" type="pres">
      <dgm:prSet presAssocID="{9EE42E5E-653E-467B-8DCB-7B19553E64AF}" presName="hierChild4" presStyleCnt="0"/>
      <dgm:spPr/>
    </dgm:pt>
    <dgm:pt modelId="{4ACE1BF8-9823-4BED-9FBB-B98CC182A22C}" type="pres">
      <dgm:prSet presAssocID="{9EE42E5E-653E-467B-8DCB-7B19553E64AF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95802" custScaleY="95802" custLinFactNeighborX="-20366" custLinFactNeighborY="-14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C562D0F1-AF07-4F29-B226-EDFE97BB078B}" type="presOf" srcId="{9EE42E5E-653E-467B-8DCB-7B19553E64AF}" destId="{366423BC-611E-41B6-B652-764B8D7F1904}" srcOrd="0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81319C32-5B0C-4883-8F06-6EA9C0AECB76}" type="presOf" srcId="{9EE42E5E-653E-467B-8DCB-7B19553E64AF}" destId="{2FC3A0A4-E885-4046-80E4-0C1BE8093B2B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457D257-A030-4DF0-8EE9-6E5620B8F79C}" srcId="{BD0DE84C-5840-4AE3-BBEC-CC1449871793}" destId="{9EE42E5E-653E-467B-8DCB-7B19553E64AF}" srcOrd="2" destOrd="0" parTransId="{46F90C10-E0A0-404D-92E2-6A7EC5F71B76}" sibTransId="{28695AB9-927E-4F7B-81B0-37733FC78262}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14ADAF18-F681-4F60-A6E8-29277F79FD43}" type="presOf" srcId="{46F90C10-E0A0-404D-92E2-6A7EC5F71B76}" destId="{E8C62737-49CA-4BFF-A519-3F4B2A5AF90B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8638FDD9-8206-45C9-B7D6-F65AB6EDBB17}" type="presParOf" srcId="{2EC714A8-3940-401D-9A20-D4B015F68F6A}" destId="{E8C62737-49CA-4BFF-A519-3F4B2A5AF90B}" srcOrd="4" destOrd="0" presId="urn:microsoft.com/office/officeart/2005/8/layout/orgChart1"/>
    <dgm:cxn modelId="{1AD4AEEB-02F2-4A82-B1A0-CF665247AF6B}" type="presParOf" srcId="{2EC714A8-3940-401D-9A20-D4B015F68F6A}" destId="{11693F86-A35D-4437-B1C3-6345184AA35D}" srcOrd="5" destOrd="0" presId="urn:microsoft.com/office/officeart/2005/8/layout/orgChart1"/>
    <dgm:cxn modelId="{98C31D64-E354-4CCF-9C0D-E2EA0E70023E}" type="presParOf" srcId="{11693F86-A35D-4437-B1C3-6345184AA35D}" destId="{A001A84C-BF89-4D6A-824B-D46153217CBC}" srcOrd="0" destOrd="0" presId="urn:microsoft.com/office/officeart/2005/8/layout/orgChart1"/>
    <dgm:cxn modelId="{E4359342-2223-4012-8133-68DFE27E44C5}" type="presParOf" srcId="{A001A84C-BF89-4D6A-824B-D46153217CBC}" destId="{366423BC-611E-41B6-B652-764B8D7F1904}" srcOrd="0" destOrd="0" presId="urn:microsoft.com/office/officeart/2005/8/layout/orgChart1"/>
    <dgm:cxn modelId="{2D8BB083-FDA0-42D4-8B27-BC97E129C57C}" type="presParOf" srcId="{A001A84C-BF89-4D6A-824B-D46153217CBC}" destId="{2FC3A0A4-E885-4046-80E4-0C1BE8093B2B}" srcOrd="1" destOrd="0" presId="urn:microsoft.com/office/officeart/2005/8/layout/orgChart1"/>
    <dgm:cxn modelId="{34299A2E-E764-426F-83F6-1AD3C05A0CF5}" type="presParOf" srcId="{11693F86-A35D-4437-B1C3-6345184AA35D}" destId="{588F20CC-F312-4962-99C1-CA73E22671AD}" srcOrd="1" destOrd="0" presId="urn:microsoft.com/office/officeart/2005/8/layout/orgChart1"/>
    <dgm:cxn modelId="{E0E4E531-8459-4991-84E6-527DEBFCBE67}" type="presParOf" srcId="{11693F86-A35D-4437-B1C3-6345184AA35D}" destId="{4ACE1BF8-9823-4BED-9FBB-B98CC182A22C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53819" custScaleY="123022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85243" custScaleY="85243" custLinFactNeighborX="-26784" custLinFactNeighborY="-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71036" custScaleY="70279" custLinFactNeighborX="-26791" custLinFactNeighborY="-33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71036" custScaleY="70279" custLinFactNeighborX="-20451" custLinFactNeighborY="-9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14288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86655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86655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77477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77477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61261" custScaleY="64864" custLinFactNeighborX="-4570" custLinFactNeighborY="-10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80946" custLinFactNeighborY="3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23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Lucia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Marciales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1159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3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3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3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340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3" custScaleX="86465" custScaleY="100427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86465" custScaleY="100427" custLinFactNeighborX="-9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3" custScaleX="86465" custScaleY="100427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3" custScaleX="86465" custScaleY="100427" custLinFactNeighborX="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Vigilantes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Cajero(a)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6535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8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45938" custScaleY="51355" custLinFactNeighborY="4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2713" custScaleY="36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Campeones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Abogado(a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B18BEB-CAA3-452C-AACB-0368E992160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D1059C4-E305-4E7F-9039-814F393E2660}" type="parTrans" cxnId="{4481A612-FBF3-4796-B2F8-D3D82B29CA26}">
      <dgm:prSet/>
      <dgm:spPr/>
      <dgm:t>
        <a:bodyPr/>
        <a:lstStyle/>
        <a:p>
          <a:endParaRPr lang="es-ES"/>
        </a:p>
      </dgm:t>
    </dgm:pt>
    <dgm:pt modelId="{D6D319B5-F2F1-415F-9F86-7F49F674FD84}" type="sibTrans" cxnId="{4481A612-FBF3-4796-B2F8-D3D82B29CA26}">
      <dgm:prSet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5AC01D43-C4AA-47E4-96F9-3C07FA6B33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83D3DCC-9605-41F4-87A5-2AD50272FB03}" type="parTrans" cxnId="{E4FCEB4F-4BC6-43AE-B3EA-63610343FD9E}">
      <dgm:prSet/>
      <dgm:spPr/>
      <dgm:t>
        <a:bodyPr/>
        <a:lstStyle/>
        <a:p>
          <a:endParaRPr lang="es-ES"/>
        </a:p>
      </dgm:t>
    </dgm:pt>
    <dgm:pt modelId="{57D52B18-43CE-476C-B8FB-7C2917A45079}" type="sibTrans" cxnId="{E4FCEB4F-4BC6-43AE-B3EA-63610343FD9E}">
      <dgm:prSet/>
      <dgm:spPr/>
      <dgm:t>
        <a:bodyPr/>
        <a:lstStyle/>
        <a:p>
          <a:endParaRPr lang="es-ES"/>
        </a:p>
      </dgm:t>
    </dgm:pt>
    <dgm:pt modelId="{4021EBF6-0BC3-440D-883B-CF6C275D258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F456618-DEEA-4F0B-A8E0-3829A49A2EF2}" type="parTrans" cxnId="{9A087802-1594-4DF8-B2A3-E30FE8149360}">
      <dgm:prSet/>
      <dgm:spPr/>
      <dgm:t>
        <a:bodyPr/>
        <a:lstStyle/>
        <a:p>
          <a:endParaRPr lang="es-ES"/>
        </a:p>
      </dgm:t>
    </dgm:pt>
    <dgm:pt modelId="{71D3925C-0C90-4504-BFB2-835C99AD5803}" type="sibTrans" cxnId="{9A087802-1594-4DF8-B2A3-E30FE8149360}">
      <dgm:prSet/>
      <dgm:spPr/>
      <dgm:t>
        <a:bodyPr/>
        <a:lstStyle/>
        <a:p>
          <a:endParaRPr lang="es-ES"/>
        </a:p>
      </dgm:t>
    </dgm:pt>
    <dgm:pt modelId="{54796755-BAC0-4FBC-9A70-D40E1F8CF00F}">
      <dgm:prSet custT="1"/>
      <dgm:spPr/>
      <dgm:t>
        <a:bodyPr/>
        <a:lstStyle/>
        <a:p>
          <a:r>
            <a:rPr lang="es-ES" sz="1200" dirty="0" smtClean="0"/>
            <a:t>Empleado(a) Técnico </a:t>
          </a:r>
          <a:r>
            <a:rPr lang="es-ES" sz="1200" dirty="0" smtClean="0"/>
            <a:t>2</a:t>
          </a:r>
          <a:endParaRPr lang="es-ES" sz="1200" dirty="0" smtClean="0"/>
        </a:p>
      </dgm:t>
    </dgm:pt>
    <dgm:pt modelId="{EA62D2B9-5EB0-44E9-A5BA-AEA244F44B45}" type="parTrans" cxnId="{00937CB7-EDED-4F66-A35C-BAD378A1C84A}">
      <dgm:prSet/>
      <dgm:spPr/>
      <dgm:t>
        <a:bodyPr/>
        <a:lstStyle/>
        <a:p>
          <a:endParaRPr lang="es-ES"/>
        </a:p>
      </dgm:t>
    </dgm:pt>
    <dgm:pt modelId="{5864207A-189E-4ADD-8052-38DFB23B42F0}" type="sibTrans" cxnId="{00937CB7-EDED-4F66-A35C-BAD378A1C84A}">
      <dgm:prSet/>
      <dgm:spPr/>
      <dgm:t>
        <a:bodyPr/>
        <a:lstStyle/>
        <a:p>
          <a:endParaRPr lang="es-ES"/>
        </a:p>
      </dgm:t>
    </dgm:pt>
    <dgm:pt modelId="{57BF1F3D-EB3F-4383-84CC-7814A4105475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5F1EAF42-8D6A-41EA-A15E-8C25FE6368DF}" type="parTrans" cxnId="{3511B03E-5E84-4873-B6CF-98212234FBB3}">
      <dgm:prSet/>
      <dgm:spPr/>
      <dgm:t>
        <a:bodyPr/>
        <a:lstStyle/>
        <a:p>
          <a:endParaRPr lang="es-ES"/>
        </a:p>
      </dgm:t>
    </dgm:pt>
    <dgm:pt modelId="{7E51A458-8FE3-422A-97E6-F56AF54DDF7F}" type="sibTrans" cxnId="{3511B03E-5E84-4873-B6CF-98212234FBB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hang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35341" custScaleY="234177" custLinFactY="-36276" custLinFactNeighborX="-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B9C2945-A303-4066-8ED7-32A4EEF044B2}" type="pres">
      <dgm:prSet presAssocID="{14096728-EF08-484D-ACAE-BEFD554C1A5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 val="hang"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7" custScaleX="314700" custScaleY="159671" custLinFactNeighborY="-14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7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86697FF0-46F6-4507-B541-147B80172867}" type="pres">
      <dgm:prSet presAssocID="{FD1059C4-E305-4E7F-9039-814F393E2660}" presName="Name48" presStyleLbl="parChTrans1D2" presStyleIdx="1" presStyleCnt="7"/>
      <dgm:spPr/>
      <dgm:t>
        <a:bodyPr/>
        <a:lstStyle/>
        <a:p>
          <a:endParaRPr lang="es-ES"/>
        </a:p>
      </dgm:t>
    </dgm:pt>
    <dgm:pt modelId="{F99AE5D2-2A85-433C-B0A7-6F673F7D126D}" type="pres">
      <dgm:prSet presAssocID="{46B18BEB-CAA3-452C-AACB-0368E9921609}" presName="hierRoot2" presStyleCnt="0">
        <dgm:presLayoutVars>
          <dgm:hierBranch val="hang"/>
        </dgm:presLayoutVars>
      </dgm:prSet>
      <dgm:spPr/>
    </dgm:pt>
    <dgm:pt modelId="{A907E749-697D-4CCF-AE6D-CCD0F2919A31}" type="pres">
      <dgm:prSet presAssocID="{46B18BEB-CAA3-452C-AACB-0368E9921609}" presName="rootComposite" presStyleCnt="0"/>
      <dgm:spPr/>
    </dgm:pt>
    <dgm:pt modelId="{2367BD1A-9738-41C3-9FCB-6E16A9810DB4}" type="pres">
      <dgm:prSet presAssocID="{46B18BEB-CAA3-452C-AACB-0368E9921609}" presName="rootText" presStyleLbl="node2" presStyleIdx="1" presStyleCnt="7" custScaleX="314700" custScaleY="159671" custLinFactNeighborY="-14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7872C8-4917-4D51-94E1-30A043C12420}" type="pres">
      <dgm:prSet presAssocID="{46B18BEB-CAA3-452C-AACB-0368E9921609}" presName="rootConnector" presStyleLbl="node2" presStyleIdx="1" presStyleCnt="7"/>
      <dgm:spPr/>
      <dgm:t>
        <a:bodyPr/>
        <a:lstStyle/>
        <a:p>
          <a:endParaRPr lang="es-ES"/>
        </a:p>
      </dgm:t>
    </dgm:pt>
    <dgm:pt modelId="{2AF580EB-62EF-4C18-A3B1-345917E374C6}" type="pres">
      <dgm:prSet presAssocID="{46B18BEB-CAA3-452C-AACB-0368E9921609}" presName="hierChild4" presStyleCnt="0"/>
      <dgm:spPr/>
    </dgm:pt>
    <dgm:pt modelId="{7E628DBE-1AA8-48F8-8D99-61554D5D080D}" type="pres">
      <dgm:prSet presAssocID="{46B18BEB-CAA3-452C-AACB-0368E9921609}" presName="hierChild5" presStyleCnt="0"/>
      <dgm:spPr/>
    </dgm:pt>
    <dgm:pt modelId="{8BF0CC7F-279D-4D1B-8702-812F4BE242EB}" type="pres">
      <dgm:prSet presAssocID="{755EB2C0-9FF6-427C-962D-2E7D1207B4DD}" presName="Name48" presStyleLbl="parChTrans1D2" presStyleIdx="2" presStyleCnt="7"/>
      <dgm:spPr/>
      <dgm:t>
        <a:bodyPr/>
        <a:lstStyle/>
        <a:p>
          <a:endParaRPr lang="es-ES"/>
        </a:p>
      </dgm:t>
    </dgm:pt>
    <dgm:pt modelId="{0D98EB0F-6DBC-494B-BA7B-494F6ABA7DF9}" type="pres">
      <dgm:prSet presAssocID="{A71E2735-1932-4973-8E0A-A76EB3324118}" presName="hierRoot2" presStyleCnt="0">
        <dgm:presLayoutVars>
          <dgm:hierBranch val="hang"/>
        </dgm:presLayoutVars>
      </dgm:prSet>
      <dgm:spPr/>
    </dgm:pt>
    <dgm:pt modelId="{18E46735-7AB7-4D1A-82E7-2C2366CF6D66}" type="pres">
      <dgm:prSet presAssocID="{A71E2735-1932-4973-8E0A-A76EB3324118}" presName="rootComposite" presStyleCnt="0"/>
      <dgm:spPr/>
    </dgm:pt>
    <dgm:pt modelId="{97D0414E-2043-491B-95C5-6428092E080E}" type="pres">
      <dgm:prSet presAssocID="{A71E2735-1932-4973-8E0A-A76EB3324118}" presName="rootText" presStyleLbl="node2" presStyleIdx="2" presStyleCnt="7" custScaleX="314700" custScaleY="159671" custLinFactNeighborY="-14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8393DF-EA29-480A-9204-5B701741CFF0}" type="pres">
      <dgm:prSet presAssocID="{A71E2735-1932-4973-8E0A-A76EB3324118}" presName="rootConnector" presStyleLbl="node2" presStyleIdx="2" presStyleCnt="7"/>
      <dgm:spPr/>
      <dgm:t>
        <a:bodyPr/>
        <a:lstStyle/>
        <a:p>
          <a:endParaRPr lang="es-ES"/>
        </a:p>
      </dgm:t>
    </dgm:pt>
    <dgm:pt modelId="{2BB2AF52-00C8-4B74-B54B-BF139D7C6FDD}" type="pres">
      <dgm:prSet presAssocID="{A71E2735-1932-4973-8E0A-A76EB3324118}" presName="hierChild4" presStyleCnt="0"/>
      <dgm:spPr/>
    </dgm:pt>
    <dgm:pt modelId="{97DCA951-AD69-4997-B9E9-24BB3CB39BA5}" type="pres">
      <dgm:prSet presAssocID="{A71E2735-1932-4973-8E0A-A76EB3324118}" presName="hierChild5" presStyleCnt="0"/>
      <dgm:spPr/>
    </dgm:pt>
    <dgm:pt modelId="{9E958AA3-FD3C-4DD3-9D1D-F0C6ADC8F558}" type="pres">
      <dgm:prSet presAssocID="{583D3DCC-9605-41F4-87A5-2AD50272FB03}" presName="Name48" presStyleLbl="parChTrans1D2" presStyleIdx="3" presStyleCnt="7"/>
      <dgm:spPr/>
      <dgm:t>
        <a:bodyPr/>
        <a:lstStyle/>
        <a:p>
          <a:endParaRPr lang="es-ES"/>
        </a:p>
      </dgm:t>
    </dgm:pt>
    <dgm:pt modelId="{6D437186-35C8-45EA-B5B6-5BCCDE27D704}" type="pres">
      <dgm:prSet presAssocID="{5AC01D43-C4AA-47E4-96F9-3C07FA6B3378}" presName="hierRoot2" presStyleCnt="0">
        <dgm:presLayoutVars>
          <dgm:hierBranch val="hang"/>
        </dgm:presLayoutVars>
      </dgm:prSet>
      <dgm:spPr/>
    </dgm:pt>
    <dgm:pt modelId="{9144AA0E-4159-47C7-878D-2130443D5232}" type="pres">
      <dgm:prSet presAssocID="{5AC01D43-C4AA-47E4-96F9-3C07FA6B3378}" presName="rootComposite" presStyleCnt="0"/>
      <dgm:spPr/>
    </dgm:pt>
    <dgm:pt modelId="{BB8B5B26-6C63-40BA-B81C-DEADBBF19EE0}" type="pres">
      <dgm:prSet presAssocID="{5AC01D43-C4AA-47E4-96F9-3C07FA6B3378}" presName="rootText" presStyleLbl="node2" presStyleIdx="3" presStyleCnt="7" custScaleX="314700" custScaleY="159671" custLinFactNeighborY="-14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767043-7ACA-49AF-A5FA-7C6520CF2EF4}" type="pres">
      <dgm:prSet presAssocID="{5AC01D43-C4AA-47E4-96F9-3C07FA6B3378}" presName="rootConnector" presStyleLbl="node2" presStyleIdx="3" presStyleCnt="7"/>
      <dgm:spPr/>
      <dgm:t>
        <a:bodyPr/>
        <a:lstStyle/>
        <a:p>
          <a:endParaRPr lang="es-ES"/>
        </a:p>
      </dgm:t>
    </dgm:pt>
    <dgm:pt modelId="{3365FCD2-3520-40E5-A204-1A243799CD30}" type="pres">
      <dgm:prSet presAssocID="{5AC01D43-C4AA-47E4-96F9-3C07FA6B3378}" presName="hierChild4" presStyleCnt="0"/>
      <dgm:spPr/>
    </dgm:pt>
    <dgm:pt modelId="{84A9AD40-EF6F-49B7-9901-E154ED357818}" type="pres">
      <dgm:prSet presAssocID="{5AC01D43-C4AA-47E4-96F9-3C07FA6B3378}" presName="hierChild5" presStyleCnt="0"/>
      <dgm:spPr/>
    </dgm:pt>
    <dgm:pt modelId="{C41FBFFC-B1A0-4368-ABCD-3C7ED11FD56C}" type="pres">
      <dgm:prSet presAssocID="{8F456618-DEEA-4F0B-A8E0-3829A49A2EF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41E7CBB3-1CC1-45DC-A76E-012DEFD27A48}" type="pres">
      <dgm:prSet presAssocID="{4021EBF6-0BC3-440D-883B-CF6C275D2585}" presName="hierRoot2" presStyleCnt="0">
        <dgm:presLayoutVars>
          <dgm:hierBranch val="hang"/>
        </dgm:presLayoutVars>
      </dgm:prSet>
      <dgm:spPr/>
    </dgm:pt>
    <dgm:pt modelId="{4905B0AE-D73B-419D-AA00-4FC5D0A6BDFD}" type="pres">
      <dgm:prSet presAssocID="{4021EBF6-0BC3-440D-883B-CF6C275D2585}" presName="rootComposite" presStyleCnt="0"/>
      <dgm:spPr/>
    </dgm:pt>
    <dgm:pt modelId="{F312E8AC-2FC4-41AB-8C5B-2C0682CCB489}" type="pres">
      <dgm:prSet presAssocID="{4021EBF6-0BC3-440D-883B-CF6C275D2585}" presName="rootText" presStyleLbl="node2" presStyleIdx="4" presStyleCnt="7" custScaleX="314700" custScaleY="159671" custLinFactNeighborY="-14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3F5675-3137-4C68-BBE1-F960C369EFBF}" type="pres">
      <dgm:prSet presAssocID="{4021EBF6-0BC3-440D-883B-CF6C275D2585}" presName="rootConnector" presStyleLbl="node2" presStyleIdx="4" presStyleCnt="7"/>
      <dgm:spPr/>
      <dgm:t>
        <a:bodyPr/>
        <a:lstStyle/>
        <a:p>
          <a:endParaRPr lang="es-ES"/>
        </a:p>
      </dgm:t>
    </dgm:pt>
    <dgm:pt modelId="{3FD0E3A3-3B93-461E-A692-496A8A2F09AF}" type="pres">
      <dgm:prSet presAssocID="{4021EBF6-0BC3-440D-883B-CF6C275D2585}" presName="hierChild4" presStyleCnt="0"/>
      <dgm:spPr/>
    </dgm:pt>
    <dgm:pt modelId="{C7913D43-6B07-4ECD-9513-D916665C084E}" type="pres">
      <dgm:prSet presAssocID="{4021EBF6-0BC3-440D-883B-CF6C275D2585}" presName="hierChild5" presStyleCnt="0"/>
      <dgm:spPr/>
    </dgm:pt>
    <dgm:pt modelId="{95375447-E655-4C5E-A7E8-866900E2DBDA}" type="pres">
      <dgm:prSet presAssocID="{EA62D2B9-5EB0-44E9-A5BA-AEA244F44B45}" presName="Name48" presStyleLbl="parChTrans1D2" presStyleIdx="5" presStyleCnt="7"/>
      <dgm:spPr/>
      <dgm:t>
        <a:bodyPr/>
        <a:lstStyle/>
        <a:p>
          <a:endParaRPr lang="es-ES"/>
        </a:p>
      </dgm:t>
    </dgm:pt>
    <dgm:pt modelId="{C4AAC48F-660F-4336-ACC8-0E71DE219A87}" type="pres">
      <dgm:prSet presAssocID="{54796755-BAC0-4FBC-9A70-D40E1F8CF00F}" presName="hierRoot2" presStyleCnt="0">
        <dgm:presLayoutVars>
          <dgm:hierBranch val="hang"/>
        </dgm:presLayoutVars>
      </dgm:prSet>
      <dgm:spPr/>
    </dgm:pt>
    <dgm:pt modelId="{317E3E28-51DD-4E5D-B790-C92A85E7D162}" type="pres">
      <dgm:prSet presAssocID="{54796755-BAC0-4FBC-9A70-D40E1F8CF00F}" presName="rootComposite" presStyleCnt="0"/>
      <dgm:spPr/>
    </dgm:pt>
    <dgm:pt modelId="{3F259087-33B3-488B-BF14-BFB419641A14}" type="pres">
      <dgm:prSet presAssocID="{54796755-BAC0-4FBC-9A70-D40E1F8CF00F}" presName="rootText" presStyleLbl="node2" presStyleIdx="5" presStyleCnt="7" custScaleX="314700" custScaleY="159671" custLinFactNeighborY="-13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6FE9EC-B2D5-47F5-A1A3-4A4F9C971682}" type="pres">
      <dgm:prSet presAssocID="{54796755-BAC0-4FBC-9A70-D40E1F8CF00F}" presName="rootConnector" presStyleLbl="node2" presStyleIdx="5" presStyleCnt="7"/>
      <dgm:spPr/>
      <dgm:t>
        <a:bodyPr/>
        <a:lstStyle/>
        <a:p>
          <a:endParaRPr lang="es-ES"/>
        </a:p>
      </dgm:t>
    </dgm:pt>
    <dgm:pt modelId="{ABA86FD7-5210-435A-82BD-E9D6DA14FB60}" type="pres">
      <dgm:prSet presAssocID="{54796755-BAC0-4FBC-9A70-D40E1F8CF00F}" presName="hierChild4" presStyleCnt="0"/>
      <dgm:spPr/>
    </dgm:pt>
    <dgm:pt modelId="{BB7D9864-E287-4717-B541-B21244BCBF69}" type="pres">
      <dgm:prSet presAssocID="{54796755-BAC0-4FBC-9A70-D40E1F8CF00F}" presName="hierChild5" presStyleCnt="0"/>
      <dgm:spPr/>
    </dgm:pt>
    <dgm:pt modelId="{0AB0A4C6-3F50-4F89-84E9-E0A4C6C40914}" type="pres">
      <dgm:prSet presAssocID="{5F1EAF42-8D6A-41EA-A15E-8C25FE6368DF}" presName="Name48" presStyleLbl="parChTrans1D2" presStyleIdx="6" presStyleCnt="7"/>
      <dgm:spPr/>
      <dgm:t>
        <a:bodyPr/>
        <a:lstStyle/>
        <a:p>
          <a:endParaRPr lang="es-ES"/>
        </a:p>
      </dgm:t>
    </dgm:pt>
    <dgm:pt modelId="{99DEEB08-F83D-4C4E-B118-B9C06EBF22A8}" type="pres">
      <dgm:prSet presAssocID="{57BF1F3D-EB3F-4383-84CC-7814A4105475}" presName="hierRoot2" presStyleCnt="0">
        <dgm:presLayoutVars>
          <dgm:hierBranch val="hang"/>
        </dgm:presLayoutVars>
      </dgm:prSet>
      <dgm:spPr/>
    </dgm:pt>
    <dgm:pt modelId="{1E368763-9228-4304-AF68-C8CB4F9DD603}" type="pres">
      <dgm:prSet presAssocID="{57BF1F3D-EB3F-4383-84CC-7814A4105475}" presName="rootComposite" presStyleCnt="0"/>
      <dgm:spPr/>
    </dgm:pt>
    <dgm:pt modelId="{689E4EB5-44A2-4078-9CC8-A4A2C8A0A09D}" type="pres">
      <dgm:prSet presAssocID="{57BF1F3D-EB3F-4383-84CC-7814A4105475}" presName="rootText" presStyleLbl="node2" presStyleIdx="6" presStyleCnt="7" custScaleX="314700" custScaleY="159671" custLinFactNeighborY="-15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8B6E9B-4DB2-4F8B-8620-887B33CA61BE}" type="pres">
      <dgm:prSet presAssocID="{57BF1F3D-EB3F-4383-84CC-7814A4105475}" presName="rootConnector" presStyleLbl="node2" presStyleIdx="6" presStyleCnt="7"/>
      <dgm:spPr/>
      <dgm:t>
        <a:bodyPr/>
        <a:lstStyle/>
        <a:p>
          <a:endParaRPr lang="es-ES"/>
        </a:p>
      </dgm:t>
    </dgm:pt>
    <dgm:pt modelId="{FC979860-37EF-49E4-BBDE-1EB62B7B2377}" type="pres">
      <dgm:prSet presAssocID="{57BF1F3D-EB3F-4383-84CC-7814A4105475}" presName="hierChild4" presStyleCnt="0"/>
      <dgm:spPr/>
    </dgm:pt>
    <dgm:pt modelId="{FD34307A-C706-4FE3-8F32-6A1DC555F021}" type="pres">
      <dgm:prSet presAssocID="{57BF1F3D-EB3F-4383-84CC-7814A4105475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E55B3FF-0C46-4529-A1B6-A201EB0AC751}" type="presOf" srcId="{583D3DCC-9605-41F4-87A5-2AD50272FB03}" destId="{9E958AA3-FD3C-4DD3-9D1D-F0C6ADC8F558}" srcOrd="0" destOrd="0" presId="urn:microsoft.com/office/officeart/2005/8/layout/orgChart1"/>
    <dgm:cxn modelId="{E4FCEB4F-4BC6-43AE-B3EA-63610343FD9E}" srcId="{84579AF0-4408-438F-970E-BE007F0381A1}" destId="{5AC01D43-C4AA-47E4-96F9-3C07FA6B3378}" srcOrd="3" destOrd="0" parTransId="{583D3DCC-9605-41F4-87A5-2AD50272FB03}" sibTransId="{57D52B18-43CE-476C-B8FB-7C2917A45079}"/>
    <dgm:cxn modelId="{9A087802-1594-4DF8-B2A3-E30FE8149360}" srcId="{84579AF0-4408-438F-970E-BE007F0381A1}" destId="{4021EBF6-0BC3-440D-883B-CF6C275D2585}" srcOrd="4" destOrd="0" parTransId="{8F456618-DEEA-4F0B-A8E0-3829A49A2EF2}" sibTransId="{71D3925C-0C90-4504-BFB2-835C99AD5803}"/>
    <dgm:cxn modelId="{6E44EA12-3909-49D9-9AE9-A0AEC5690A6B}" type="presOf" srcId="{5AC01D43-C4AA-47E4-96F9-3C07FA6B3378}" destId="{BB8B5B26-6C63-40BA-B81C-DEADBBF19EE0}" srcOrd="0" destOrd="0" presId="urn:microsoft.com/office/officeart/2005/8/layout/orgChart1"/>
    <dgm:cxn modelId="{695E3087-9D2A-4EB1-B95B-B2D4D8A3ABEF}" type="presOf" srcId="{A71E2735-1932-4973-8E0A-A76EB3324118}" destId="{888393DF-EA29-480A-9204-5B701741CFF0}" srcOrd="1" destOrd="0" presId="urn:microsoft.com/office/officeart/2005/8/layout/orgChart1"/>
    <dgm:cxn modelId="{0CB81954-BA25-4F62-90D6-D5903A063CE0}" type="presOf" srcId="{5AC01D43-C4AA-47E4-96F9-3C07FA6B3378}" destId="{B1767043-7ACA-49AF-A5FA-7C6520CF2EF4}" srcOrd="1" destOrd="0" presId="urn:microsoft.com/office/officeart/2005/8/layout/orgChart1"/>
    <dgm:cxn modelId="{DAF3236B-6074-4E95-B8F9-45B8DE9C673B}" type="presOf" srcId="{54796755-BAC0-4FBC-9A70-D40E1F8CF00F}" destId="{3F259087-33B3-488B-BF14-BFB419641A1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D62F937B-1126-4E0E-8BB7-62052C2697D3}" type="presOf" srcId="{FD1059C4-E305-4E7F-9039-814F393E2660}" destId="{86697FF0-46F6-4507-B541-147B80172867}" srcOrd="0" destOrd="0" presId="urn:microsoft.com/office/officeart/2005/8/layout/orgChart1"/>
    <dgm:cxn modelId="{42E29FED-B098-4F67-B197-5B6687C1E47B}" type="presOf" srcId="{46B18BEB-CAA3-452C-AACB-0368E9921609}" destId="{097872C8-4917-4D51-94E1-30A043C12420}" srcOrd="1" destOrd="0" presId="urn:microsoft.com/office/officeart/2005/8/layout/orgChart1"/>
    <dgm:cxn modelId="{FDA3B77B-F41A-4C4E-AFE3-4BFEBB6493E1}" type="presOf" srcId="{755EB2C0-9FF6-427C-962D-2E7D1207B4DD}" destId="{8BF0CC7F-279D-4D1B-8702-812F4BE242EB}" srcOrd="0" destOrd="0" presId="urn:microsoft.com/office/officeart/2005/8/layout/orgChart1"/>
    <dgm:cxn modelId="{2BCCCD53-E1B8-4B9E-88DE-36DABF1D5B3E}" type="presOf" srcId="{8F456618-DEEA-4F0B-A8E0-3829A49A2EF2}" destId="{C41FBFFC-B1A0-4368-ABCD-3C7ED11FD56C}" srcOrd="0" destOrd="0" presId="urn:microsoft.com/office/officeart/2005/8/layout/orgChart1"/>
    <dgm:cxn modelId="{F25BFCB5-1D01-46F6-BEB7-405E2B9D96A2}" type="presOf" srcId="{57BF1F3D-EB3F-4383-84CC-7814A4105475}" destId="{689E4EB5-44A2-4078-9CC8-A4A2C8A0A09D}" srcOrd="0" destOrd="0" presId="urn:microsoft.com/office/officeart/2005/8/layout/orgChart1"/>
    <dgm:cxn modelId="{BFF35585-CBFB-47CD-A498-8791A9D85720}" type="presOf" srcId="{5F1EAF42-8D6A-41EA-A15E-8C25FE6368DF}" destId="{0AB0A4C6-3F50-4F89-84E9-E0A4C6C40914}" srcOrd="0" destOrd="0" presId="urn:microsoft.com/office/officeart/2005/8/layout/orgChart1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00937CB7-EDED-4F66-A35C-BAD378A1C84A}" srcId="{84579AF0-4408-438F-970E-BE007F0381A1}" destId="{54796755-BAC0-4FBC-9A70-D40E1F8CF00F}" srcOrd="5" destOrd="0" parTransId="{EA62D2B9-5EB0-44E9-A5BA-AEA244F44B45}" sibTransId="{5864207A-189E-4ADD-8052-38DFB23B42F0}"/>
    <dgm:cxn modelId="{32A19C55-E932-4434-B8B5-9E64ACBD649F}" srcId="{84579AF0-4408-438F-970E-BE007F0381A1}" destId="{A71E2735-1932-4973-8E0A-A76EB3324118}" srcOrd="2" destOrd="0" parTransId="{755EB2C0-9FF6-427C-962D-2E7D1207B4DD}" sibTransId="{27D4631B-1966-4329-BC1E-9F38D9E73470}"/>
    <dgm:cxn modelId="{3511B03E-5E84-4873-B6CF-98212234FBB3}" srcId="{84579AF0-4408-438F-970E-BE007F0381A1}" destId="{57BF1F3D-EB3F-4383-84CC-7814A4105475}" srcOrd="6" destOrd="0" parTransId="{5F1EAF42-8D6A-41EA-A15E-8C25FE6368DF}" sibTransId="{7E51A458-8FE3-422A-97E6-F56AF54DDF7F}"/>
    <dgm:cxn modelId="{59931E81-D1E2-4233-9EDD-09A19594F473}" type="presOf" srcId="{4021EBF6-0BC3-440D-883B-CF6C275D2585}" destId="{F13F5675-3137-4C68-BBE1-F960C369EFBF}" srcOrd="1" destOrd="0" presId="urn:microsoft.com/office/officeart/2005/8/layout/orgChart1"/>
    <dgm:cxn modelId="{4481A612-FBF3-4796-B2F8-D3D82B29CA26}" srcId="{84579AF0-4408-438F-970E-BE007F0381A1}" destId="{46B18BEB-CAA3-452C-AACB-0368E9921609}" srcOrd="1" destOrd="0" parTransId="{FD1059C4-E305-4E7F-9039-814F393E2660}" sibTransId="{D6D319B5-F2F1-415F-9F86-7F49F674FD84}"/>
    <dgm:cxn modelId="{46C429DA-0430-49EF-B5DF-F66C0BAF27AE}" type="presOf" srcId="{EA62D2B9-5EB0-44E9-A5BA-AEA244F44B45}" destId="{95375447-E655-4C5E-A7E8-866900E2DBDA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CDB97873-04DB-4D81-B64D-17EA8C70645A}" type="presOf" srcId="{A71E2735-1932-4973-8E0A-A76EB3324118}" destId="{97D0414E-2043-491B-95C5-6428092E080E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2F5DEBAD-232B-454D-93CD-29A57BEBA677}" type="presOf" srcId="{14096728-EF08-484D-ACAE-BEFD554C1A56}" destId="{7B9C2945-A303-4066-8ED7-32A4EEF044B2}" srcOrd="0" destOrd="0" presId="urn:microsoft.com/office/officeart/2005/8/layout/orgChart1"/>
    <dgm:cxn modelId="{4FA38BA8-0342-49DE-9B5B-4E233E9406C8}" type="presOf" srcId="{57BF1F3D-EB3F-4383-84CC-7814A4105475}" destId="{698B6E9B-4DB2-4F8B-8620-887B33CA61BE}" srcOrd="1" destOrd="0" presId="urn:microsoft.com/office/officeart/2005/8/layout/orgChart1"/>
    <dgm:cxn modelId="{7F695DC2-E3E8-491B-9466-4823B1DAC1EB}" type="presOf" srcId="{46B18BEB-CAA3-452C-AACB-0368E9921609}" destId="{2367BD1A-9738-41C3-9FCB-6E16A9810DB4}" srcOrd="0" destOrd="0" presId="urn:microsoft.com/office/officeart/2005/8/layout/orgChart1"/>
    <dgm:cxn modelId="{3C8EAE2F-B41A-46F6-B6A0-966A9F1786BC}" type="presOf" srcId="{54796755-BAC0-4FBC-9A70-D40E1F8CF00F}" destId="{836FE9EC-B2D5-47F5-A1A3-4A4F9C971682}" srcOrd="1" destOrd="0" presId="urn:microsoft.com/office/officeart/2005/8/layout/orgChart1"/>
    <dgm:cxn modelId="{E300B3AC-561F-4684-A90A-CE45A177FE2E}" type="presOf" srcId="{4021EBF6-0BC3-440D-883B-CF6C275D2585}" destId="{F312E8AC-2FC4-41AB-8C5B-2C0682CCB489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ACB14FA-824E-4F0D-9A09-B524141DB22F}" type="presParOf" srcId="{C212D9BA-6797-4225-A692-A814A4696490}" destId="{7B9C2945-A303-4066-8ED7-32A4EEF044B2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AA54E45A-5328-4079-9826-DB262317E396}" type="presParOf" srcId="{C212D9BA-6797-4225-A692-A814A4696490}" destId="{86697FF0-46F6-4507-B541-147B80172867}" srcOrd="2" destOrd="0" presId="urn:microsoft.com/office/officeart/2005/8/layout/orgChart1"/>
    <dgm:cxn modelId="{D41FE2F2-2250-49BF-A602-ECB173C41047}" type="presParOf" srcId="{C212D9BA-6797-4225-A692-A814A4696490}" destId="{F99AE5D2-2A85-433C-B0A7-6F673F7D126D}" srcOrd="3" destOrd="0" presId="urn:microsoft.com/office/officeart/2005/8/layout/orgChart1"/>
    <dgm:cxn modelId="{4B1A5ECD-B94B-46BF-8080-4BB2257699FD}" type="presParOf" srcId="{F99AE5D2-2A85-433C-B0A7-6F673F7D126D}" destId="{A907E749-697D-4CCF-AE6D-CCD0F2919A31}" srcOrd="0" destOrd="0" presId="urn:microsoft.com/office/officeart/2005/8/layout/orgChart1"/>
    <dgm:cxn modelId="{CF2353B2-14D8-487D-9C51-41DD76D5C606}" type="presParOf" srcId="{A907E749-697D-4CCF-AE6D-CCD0F2919A31}" destId="{2367BD1A-9738-41C3-9FCB-6E16A9810DB4}" srcOrd="0" destOrd="0" presId="urn:microsoft.com/office/officeart/2005/8/layout/orgChart1"/>
    <dgm:cxn modelId="{AE1C4020-2C0B-48BC-B5E6-361A1913B896}" type="presParOf" srcId="{A907E749-697D-4CCF-AE6D-CCD0F2919A31}" destId="{097872C8-4917-4D51-94E1-30A043C12420}" srcOrd="1" destOrd="0" presId="urn:microsoft.com/office/officeart/2005/8/layout/orgChart1"/>
    <dgm:cxn modelId="{2045ACE6-506A-4066-8A58-2A14F4B4FDA9}" type="presParOf" srcId="{F99AE5D2-2A85-433C-B0A7-6F673F7D126D}" destId="{2AF580EB-62EF-4C18-A3B1-345917E374C6}" srcOrd="1" destOrd="0" presId="urn:microsoft.com/office/officeart/2005/8/layout/orgChart1"/>
    <dgm:cxn modelId="{B0667114-FD0E-4D45-A0A7-6F2784C71BAE}" type="presParOf" srcId="{F99AE5D2-2A85-433C-B0A7-6F673F7D126D}" destId="{7E628DBE-1AA8-48F8-8D99-61554D5D080D}" srcOrd="2" destOrd="0" presId="urn:microsoft.com/office/officeart/2005/8/layout/orgChart1"/>
    <dgm:cxn modelId="{200B7BB4-67F0-4EAF-BEF5-627BECEF145A}" type="presParOf" srcId="{C212D9BA-6797-4225-A692-A814A4696490}" destId="{8BF0CC7F-279D-4D1B-8702-812F4BE242EB}" srcOrd="4" destOrd="0" presId="urn:microsoft.com/office/officeart/2005/8/layout/orgChart1"/>
    <dgm:cxn modelId="{F7C03947-0C17-41DB-A2D7-2B33EA367C43}" type="presParOf" srcId="{C212D9BA-6797-4225-A692-A814A4696490}" destId="{0D98EB0F-6DBC-494B-BA7B-494F6ABA7DF9}" srcOrd="5" destOrd="0" presId="urn:microsoft.com/office/officeart/2005/8/layout/orgChart1"/>
    <dgm:cxn modelId="{A9456157-D06F-4966-B19E-8E77E3B0DC6B}" type="presParOf" srcId="{0D98EB0F-6DBC-494B-BA7B-494F6ABA7DF9}" destId="{18E46735-7AB7-4D1A-82E7-2C2366CF6D66}" srcOrd="0" destOrd="0" presId="urn:microsoft.com/office/officeart/2005/8/layout/orgChart1"/>
    <dgm:cxn modelId="{444DE9EE-0CB7-47C4-9DA4-6D44EA404FA0}" type="presParOf" srcId="{18E46735-7AB7-4D1A-82E7-2C2366CF6D66}" destId="{97D0414E-2043-491B-95C5-6428092E080E}" srcOrd="0" destOrd="0" presId="urn:microsoft.com/office/officeart/2005/8/layout/orgChart1"/>
    <dgm:cxn modelId="{38F50DCB-BC40-43E3-9AAB-4B800413B596}" type="presParOf" srcId="{18E46735-7AB7-4D1A-82E7-2C2366CF6D66}" destId="{888393DF-EA29-480A-9204-5B701741CFF0}" srcOrd="1" destOrd="0" presId="urn:microsoft.com/office/officeart/2005/8/layout/orgChart1"/>
    <dgm:cxn modelId="{BD19AF2E-2A63-4885-99A0-3F6461372F73}" type="presParOf" srcId="{0D98EB0F-6DBC-494B-BA7B-494F6ABA7DF9}" destId="{2BB2AF52-00C8-4B74-B54B-BF139D7C6FDD}" srcOrd="1" destOrd="0" presId="urn:microsoft.com/office/officeart/2005/8/layout/orgChart1"/>
    <dgm:cxn modelId="{299FEB7F-3CD5-41C4-B242-B0F8ED4B088A}" type="presParOf" srcId="{0D98EB0F-6DBC-494B-BA7B-494F6ABA7DF9}" destId="{97DCA951-AD69-4997-B9E9-24BB3CB39BA5}" srcOrd="2" destOrd="0" presId="urn:microsoft.com/office/officeart/2005/8/layout/orgChart1"/>
    <dgm:cxn modelId="{2C1D7F86-56FF-42AA-91AE-6E5DFB5CD123}" type="presParOf" srcId="{C212D9BA-6797-4225-A692-A814A4696490}" destId="{9E958AA3-FD3C-4DD3-9D1D-F0C6ADC8F558}" srcOrd="6" destOrd="0" presId="urn:microsoft.com/office/officeart/2005/8/layout/orgChart1"/>
    <dgm:cxn modelId="{3A308C36-0447-46DB-A310-761BD295BB50}" type="presParOf" srcId="{C212D9BA-6797-4225-A692-A814A4696490}" destId="{6D437186-35C8-45EA-B5B6-5BCCDE27D704}" srcOrd="7" destOrd="0" presId="urn:microsoft.com/office/officeart/2005/8/layout/orgChart1"/>
    <dgm:cxn modelId="{B03F8E00-AB38-494D-A847-9A26BC1D631D}" type="presParOf" srcId="{6D437186-35C8-45EA-B5B6-5BCCDE27D704}" destId="{9144AA0E-4159-47C7-878D-2130443D5232}" srcOrd="0" destOrd="0" presId="urn:microsoft.com/office/officeart/2005/8/layout/orgChart1"/>
    <dgm:cxn modelId="{5CD625B3-0A9A-4EC7-80AA-CEC7934E55E1}" type="presParOf" srcId="{9144AA0E-4159-47C7-878D-2130443D5232}" destId="{BB8B5B26-6C63-40BA-B81C-DEADBBF19EE0}" srcOrd="0" destOrd="0" presId="urn:microsoft.com/office/officeart/2005/8/layout/orgChart1"/>
    <dgm:cxn modelId="{86FCE51C-4120-47BA-8FA0-C0204B52E3C5}" type="presParOf" srcId="{9144AA0E-4159-47C7-878D-2130443D5232}" destId="{B1767043-7ACA-49AF-A5FA-7C6520CF2EF4}" srcOrd="1" destOrd="0" presId="urn:microsoft.com/office/officeart/2005/8/layout/orgChart1"/>
    <dgm:cxn modelId="{2A87B274-3F30-40DE-B7EB-5E75FB715583}" type="presParOf" srcId="{6D437186-35C8-45EA-B5B6-5BCCDE27D704}" destId="{3365FCD2-3520-40E5-A204-1A243799CD30}" srcOrd="1" destOrd="0" presId="urn:microsoft.com/office/officeart/2005/8/layout/orgChart1"/>
    <dgm:cxn modelId="{543C0283-A26C-4E5A-8183-2469A74FF6A1}" type="presParOf" srcId="{6D437186-35C8-45EA-B5B6-5BCCDE27D704}" destId="{84A9AD40-EF6F-49B7-9901-E154ED357818}" srcOrd="2" destOrd="0" presId="urn:microsoft.com/office/officeart/2005/8/layout/orgChart1"/>
    <dgm:cxn modelId="{02ED0064-CB7C-4D0D-8947-5174F51A77C5}" type="presParOf" srcId="{C212D9BA-6797-4225-A692-A814A4696490}" destId="{C41FBFFC-B1A0-4368-ABCD-3C7ED11FD56C}" srcOrd="8" destOrd="0" presId="urn:microsoft.com/office/officeart/2005/8/layout/orgChart1"/>
    <dgm:cxn modelId="{DA03ECA8-A655-4E37-9469-38E6E2E43E88}" type="presParOf" srcId="{C212D9BA-6797-4225-A692-A814A4696490}" destId="{41E7CBB3-1CC1-45DC-A76E-012DEFD27A48}" srcOrd="9" destOrd="0" presId="urn:microsoft.com/office/officeart/2005/8/layout/orgChart1"/>
    <dgm:cxn modelId="{AC550A69-B56C-4979-B1BF-D80FFE99C132}" type="presParOf" srcId="{41E7CBB3-1CC1-45DC-A76E-012DEFD27A48}" destId="{4905B0AE-D73B-419D-AA00-4FC5D0A6BDFD}" srcOrd="0" destOrd="0" presId="urn:microsoft.com/office/officeart/2005/8/layout/orgChart1"/>
    <dgm:cxn modelId="{BCD27A4D-3E61-4467-A428-EF883D142BB9}" type="presParOf" srcId="{4905B0AE-D73B-419D-AA00-4FC5D0A6BDFD}" destId="{F312E8AC-2FC4-41AB-8C5B-2C0682CCB489}" srcOrd="0" destOrd="0" presId="urn:microsoft.com/office/officeart/2005/8/layout/orgChart1"/>
    <dgm:cxn modelId="{F45DF0F5-A906-4C1F-8E8E-23B0249B60B1}" type="presParOf" srcId="{4905B0AE-D73B-419D-AA00-4FC5D0A6BDFD}" destId="{F13F5675-3137-4C68-BBE1-F960C369EFBF}" srcOrd="1" destOrd="0" presId="urn:microsoft.com/office/officeart/2005/8/layout/orgChart1"/>
    <dgm:cxn modelId="{F1AA15CB-C868-4FDD-9AE2-EAFF22F6AFD0}" type="presParOf" srcId="{41E7CBB3-1CC1-45DC-A76E-012DEFD27A48}" destId="{3FD0E3A3-3B93-461E-A692-496A8A2F09AF}" srcOrd="1" destOrd="0" presId="urn:microsoft.com/office/officeart/2005/8/layout/orgChart1"/>
    <dgm:cxn modelId="{0A9EEB4D-089F-4492-ABF0-6F25B43B2D02}" type="presParOf" srcId="{41E7CBB3-1CC1-45DC-A76E-012DEFD27A48}" destId="{C7913D43-6B07-4ECD-9513-D916665C084E}" srcOrd="2" destOrd="0" presId="urn:microsoft.com/office/officeart/2005/8/layout/orgChart1"/>
    <dgm:cxn modelId="{52BED818-C7A4-4623-8569-7DDEF0A0C130}" type="presParOf" srcId="{C212D9BA-6797-4225-A692-A814A4696490}" destId="{95375447-E655-4C5E-A7E8-866900E2DBDA}" srcOrd="10" destOrd="0" presId="urn:microsoft.com/office/officeart/2005/8/layout/orgChart1"/>
    <dgm:cxn modelId="{7A82C950-6C89-4CB5-B5A7-B9E5AD5F5659}" type="presParOf" srcId="{C212D9BA-6797-4225-A692-A814A4696490}" destId="{C4AAC48F-660F-4336-ACC8-0E71DE219A87}" srcOrd="11" destOrd="0" presId="urn:microsoft.com/office/officeart/2005/8/layout/orgChart1"/>
    <dgm:cxn modelId="{BE106AEC-4394-4D0E-87B8-99996F88257D}" type="presParOf" srcId="{C4AAC48F-660F-4336-ACC8-0E71DE219A87}" destId="{317E3E28-51DD-4E5D-B790-C92A85E7D162}" srcOrd="0" destOrd="0" presId="urn:microsoft.com/office/officeart/2005/8/layout/orgChart1"/>
    <dgm:cxn modelId="{65F9554A-BB8D-40F2-8985-950F214A5394}" type="presParOf" srcId="{317E3E28-51DD-4E5D-B790-C92A85E7D162}" destId="{3F259087-33B3-488B-BF14-BFB419641A14}" srcOrd="0" destOrd="0" presId="urn:microsoft.com/office/officeart/2005/8/layout/orgChart1"/>
    <dgm:cxn modelId="{33DEE124-E808-415C-8CBD-09F0B1A79343}" type="presParOf" srcId="{317E3E28-51DD-4E5D-B790-C92A85E7D162}" destId="{836FE9EC-B2D5-47F5-A1A3-4A4F9C971682}" srcOrd="1" destOrd="0" presId="urn:microsoft.com/office/officeart/2005/8/layout/orgChart1"/>
    <dgm:cxn modelId="{9C2B3502-C229-45E5-92C1-2486C9F4BD2A}" type="presParOf" srcId="{C4AAC48F-660F-4336-ACC8-0E71DE219A87}" destId="{ABA86FD7-5210-435A-82BD-E9D6DA14FB60}" srcOrd="1" destOrd="0" presId="urn:microsoft.com/office/officeart/2005/8/layout/orgChart1"/>
    <dgm:cxn modelId="{E72185E3-54FE-4550-8B50-3A80A3881FEF}" type="presParOf" srcId="{C4AAC48F-660F-4336-ACC8-0E71DE219A87}" destId="{BB7D9864-E287-4717-B541-B21244BCBF69}" srcOrd="2" destOrd="0" presId="urn:microsoft.com/office/officeart/2005/8/layout/orgChart1"/>
    <dgm:cxn modelId="{6EF4DDD4-F18C-4520-BB52-AF2B4F861C0B}" type="presParOf" srcId="{C212D9BA-6797-4225-A692-A814A4696490}" destId="{0AB0A4C6-3F50-4F89-84E9-E0A4C6C40914}" srcOrd="12" destOrd="0" presId="urn:microsoft.com/office/officeart/2005/8/layout/orgChart1"/>
    <dgm:cxn modelId="{B2CA1451-6F24-45FF-B47E-F4CA1A920402}" type="presParOf" srcId="{C212D9BA-6797-4225-A692-A814A4696490}" destId="{99DEEB08-F83D-4C4E-B118-B9C06EBF22A8}" srcOrd="13" destOrd="0" presId="urn:microsoft.com/office/officeart/2005/8/layout/orgChart1"/>
    <dgm:cxn modelId="{55533DAB-5251-472B-A1BC-2DD9B189041E}" type="presParOf" srcId="{99DEEB08-F83D-4C4E-B118-B9C06EBF22A8}" destId="{1E368763-9228-4304-AF68-C8CB4F9DD603}" srcOrd="0" destOrd="0" presId="urn:microsoft.com/office/officeart/2005/8/layout/orgChart1"/>
    <dgm:cxn modelId="{11915719-33B7-48C3-8A15-8A4FFBF3AD13}" type="presParOf" srcId="{1E368763-9228-4304-AF68-C8CB4F9DD603}" destId="{689E4EB5-44A2-4078-9CC8-A4A2C8A0A09D}" srcOrd="0" destOrd="0" presId="urn:microsoft.com/office/officeart/2005/8/layout/orgChart1"/>
    <dgm:cxn modelId="{F20AC204-C25B-4D8B-981C-78403F4413CF}" type="presParOf" srcId="{1E368763-9228-4304-AF68-C8CB4F9DD603}" destId="{698B6E9B-4DB2-4F8B-8620-887B33CA61BE}" srcOrd="1" destOrd="0" presId="urn:microsoft.com/office/officeart/2005/8/layout/orgChart1"/>
    <dgm:cxn modelId="{CBBEA0A9-E43A-49B8-B7A7-A162F755061B}" type="presParOf" srcId="{99DEEB08-F83D-4C4E-B118-B9C06EBF22A8}" destId="{FC979860-37EF-49E4-BBDE-1EB62B7B2377}" srcOrd="1" destOrd="0" presId="urn:microsoft.com/office/officeart/2005/8/layout/orgChart1"/>
    <dgm:cxn modelId="{D5170C6C-69F3-4AE6-A120-738F2468EBA8}" type="presParOf" srcId="{99DEEB08-F83D-4C4E-B118-B9C06EBF22A8}" destId="{FD34307A-C706-4FE3-8F32-6A1DC555F021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968143C3-D014-4960-BC2B-2812E5FB60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Mantenimiento A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/>
        </a:p>
      </dgm:t>
    </dgm:pt>
    <dgm:pt modelId="{7673D1E4-E428-4D63-A319-201E179BA902}" type="parTrans" cxnId="{59E6CAD4-A7B1-4048-9A0F-5B99F7750A1E}">
      <dgm:prSet/>
      <dgm:spPr/>
      <dgm:t>
        <a:bodyPr/>
        <a:lstStyle/>
        <a:p>
          <a:endParaRPr lang="es-ES"/>
        </a:p>
      </dgm:t>
    </dgm:pt>
    <dgm:pt modelId="{80F7E3E0-5F92-422A-92AB-4A55887CBAA8}" type="sibTrans" cxnId="{59E6CAD4-A7B1-4048-9A0F-5B99F7750A1E}">
      <dgm:prSet/>
      <dgm:spPr/>
      <dgm:t>
        <a:bodyPr/>
        <a:lstStyle/>
        <a:p>
          <a:endParaRPr lang="es-ES"/>
        </a:p>
      </dgm:t>
    </dgm:pt>
    <dgm:pt modelId="{D022FC61-D5EE-437B-936D-5729342DC12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/>
        </a:p>
      </dgm:t>
    </dgm:pt>
    <dgm:pt modelId="{F84FA913-C8AB-47A0-9F1A-F59E8ADAE46D}" type="parTrans" cxnId="{59483F73-9DB6-4AF3-9915-59220F071C35}">
      <dgm:prSet/>
      <dgm:spPr/>
      <dgm:t>
        <a:bodyPr/>
        <a:lstStyle/>
        <a:p>
          <a:endParaRPr lang="es-ES"/>
        </a:p>
      </dgm:t>
    </dgm:pt>
    <dgm:pt modelId="{59EB818E-AD20-45DE-916E-48DBF71DA2EF}" type="sibTrans" cxnId="{59483F73-9DB6-4AF3-9915-59220F071C35}">
      <dgm:prSet/>
      <dgm:spPr/>
      <dgm:t>
        <a:bodyPr/>
        <a:lstStyle/>
        <a:p>
          <a:endParaRPr lang="es-ES"/>
        </a:p>
      </dgm:t>
    </dgm:pt>
    <dgm:pt modelId="{D784B2B9-30E5-4A5A-900F-090BEC8B714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424F088-DC01-4BA6-B7C1-C6B235DDA80B}" type="parTrans" cxnId="{D6522F87-5494-4078-A35D-84DC0FBF71C4}">
      <dgm:prSet/>
      <dgm:spPr/>
      <dgm:t>
        <a:bodyPr/>
        <a:lstStyle/>
        <a:p>
          <a:endParaRPr lang="es-ES"/>
        </a:p>
      </dgm:t>
    </dgm:pt>
    <dgm:pt modelId="{3480F6CC-A41F-44D0-B8F9-00EC84A7C74A}" type="sibTrans" cxnId="{D6522F87-5494-4078-A35D-84DC0FBF71C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32928" custLinFactNeighborX="1000" custLinFactNeighborY="-3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4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4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FE020E98-7A2A-4F5F-A8D5-05C6B97915C5}" type="pres">
      <dgm:prSet presAssocID="{7673D1E4-E428-4D63-A319-201E179BA90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6ED4C4F-9699-4449-88CE-6BBB8E55515E}" type="pres">
      <dgm:prSet presAssocID="{968143C3-D014-4960-BC2B-2812E5FB6077}" presName="hierRoot2" presStyleCnt="0">
        <dgm:presLayoutVars>
          <dgm:hierBranch val="init"/>
        </dgm:presLayoutVars>
      </dgm:prSet>
      <dgm:spPr/>
    </dgm:pt>
    <dgm:pt modelId="{607D2F05-7E2C-475F-86FA-16FA676FD8AB}" type="pres">
      <dgm:prSet presAssocID="{968143C3-D014-4960-BC2B-2812E5FB6077}" presName="rootComposite" presStyleCnt="0"/>
      <dgm:spPr/>
    </dgm:pt>
    <dgm:pt modelId="{59331A5C-3A56-4073-BA2C-106CED39CD8A}" type="pres">
      <dgm:prSet presAssocID="{968143C3-D014-4960-BC2B-2812E5FB6077}" presName="rootText" presStyleLbl="node2" presStyleIdx="1" presStyleCnt="4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2EDD68-7C83-4094-B5C9-99DF6A91B171}" type="pres">
      <dgm:prSet presAssocID="{968143C3-D014-4960-BC2B-2812E5FB6077}" presName="rootConnector" presStyleLbl="node2" presStyleIdx="1" presStyleCnt="4"/>
      <dgm:spPr/>
      <dgm:t>
        <a:bodyPr/>
        <a:lstStyle/>
        <a:p>
          <a:endParaRPr lang="es-ES"/>
        </a:p>
      </dgm:t>
    </dgm:pt>
    <dgm:pt modelId="{0B3DF077-3A88-430B-84BF-E68090E02570}" type="pres">
      <dgm:prSet presAssocID="{968143C3-D014-4960-BC2B-2812E5FB6077}" presName="hierChild4" presStyleCnt="0"/>
      <dgm:spPr/>
    </dgm:pt>
    <dgm:pt modelId="{B68CAEB9-DD81-419A-8A75-2D5BCB4CEBA8}" type="pres">
      <dgm:prSet presAssocID="{968143C3-D014-4960-BC2B-2812E5FB6077}" presName="hierChild5" presStyleCnt="0"/>
      <dgm:spPr/>
    </dgm:pt>
    <dgm:pt modelId="{4373FDC5-A223-4FA6-98E4-542571811676}" type="pres">
      <dgm:prSet presAssocID="{F84FA913-C8AB-47A0-9F1A-F59E8ADAE46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0350D35-2A05-45A2-A061-71B2C88EE408}" type="pres">
      <dgm:prSet presAssocID="{D022FC61-D5EE-437B-936D-5729342DC12D}" presName="hierRoot2" presStyleCnt="0">
        <dgm:presLayoutVars>
          <dgm:hierBranch val="init"/>
        </dgm:presLayoutVars>
      </dgm:prSet>
      <dgm:spPr/>
    </dgm:pt>
    <dgm:pt modelId="{1DEC8A64-0F1B-4690-8CA6-FD0474FC94ED}" type="pres">
      <dgm:prSet presAssocID="{D022FC61-D5EE-437B-936D-5729342DC12D}" presName="rootComposite" presStyleCnt="0"/>
      <dgm:spPr/>
    </dgm:pt>
    <dgm:pt modelId="{31B4B66C-9691-4903-83C9-F56F2939E6F1}" type="pres">
      <dgm:prSet presAssocID="{D022FC61-D5EE-437B-936D-5729342DC12D}" presName="rootText" presStyleLbl="node2" presStyleIdx="2" presStyleCnt="4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85B60F-7E8E-4D7D-B836-22859D3E695A}" type="pres">
      <dgm:prSet presAssocID="{D022FC61-D5EE-437B-936D-5729342DC12D}" presName="rootConnector" presStyleLbl="node2" presStyleIdx="2" presStyleCnt="4"/>
      <dgm:spPr/>
      <dgm:t>
        <a:bodyPr/>
        <a:lstStyle/>
        <a:p>
          <a:endParaRPr lang="es-ES"/>
        </a:p>
      </dgm:t>
    </dgm:pt>
    <dgm:pt modelId="{952AC36C-AF63-4592-AD0C-3356A2878592}" type="pres">
      <dgm:prSet presAssocID="{D022FC61-D5EE-437B-936D-5729342DC12D}" presName="hierChild4" presStyleCnt="0"/>
      <dgm:spPr/>
    </dgm:pt>
    <dgm:pt modelId="{72E5463D-E28A-436B-B33E-C1364C73B9BE}" type="pres">
      <dgm:prSet presAssocID="{D022FC61-D5EE-437B-936D-5729342DC12D}" presName="hierChild5" presStyleCnt="0"/>
      <dgm:spPr/>
    </dgm:pt>
    <dgm:pt modelId="{8701AD78-72E2-4345-8707-AD90CA3D13A6}" type="pres">
      <dgm:prSet presAssocID="{7424F088-DC01-4BA6-B7C1-C6B235DDA80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BF8C0A1D-4392-4097-8767-15DA18D7F816}" type="pres">
      <dgm:prSet presAssocID="{D784B2B9-30E5-4A5A-900F-090BEC8B7140}" presName="hierRoot2" presStyleCnt="0">
        <dgm:presLayoutVars>
          <dgm:hierBranch val="init"/>
        </dgm:presLayoutVars>
      </dgm:prSet>
      <dgm:spPr/>
    </dgm:pt>
    <dgm:pt modelId="{6ED51F32-9D82-474C-A892-5BF574B77093}" type="pres">
      <dgm:prSet presAssocID="{D784B2B9-30E5-4A5A-900F-090BEC8B7140}" presName="rootComposite" presStyleCnt="0"/>
      <dgm:spPr/>
    </dgm:pt>
    <dgm:pt modelId="{C96B5D44-0AE8-4CE1-8BCA-2C21292BAC32}" type="pres">
      <dgm:prSet presAssocID="{D784B2B9-30E5-4A5A-900F-090BEC8B7140}" presName="rootText" presStyleLbl="node2" presStyleIdx="3" presStyleCnt="4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533E90-E1EB-466F-9AB1-EC56522FC2A2}" type="pres">
      <dgm:prSet presAssocID="{D784B2B9-30E5-4A5A-900F-090BEC8B7140}" presName="rootConnector" presStyleLbl="node2" presStyleIdx="3" presStyleCnt="4"/>
      <dgm:spPr/>
      <dgm:t>
        <a:bodyPr/>
        <a:lstStyle/>
        <a:p>
          <a:endParaRPr lang="es-ES"/>
        </a:p>
      </dgm:t>
    </dgm:pt>
    <dgm:pt modelId="{D8F34692-7540-4FB7-BDE2-D7F86381E209}" type="pres">
      <dgm:prSet presAssocID="{D784B2B9-30E5-4A5A-900F-090BEC8B7140}" presName="hierChild4" presStyleCnt="0"/>
      <dgm:spPr/>
    </dgm:pt>
    <dgm:pt modelId="{0086DF56-0C7E-4307-8E06-52DF142B6F61}" type="pres">
      <dgm:prSet presAssocID="{D784B2B9-30E5-4A5A-900F-090BEC8B7140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F4115EA-7F4F-4B76-8023-B9D70345FCB1}" type="presOf" srcId="{968143C3-D014-4960-BC2B-2812E5FB6077}" destId="{6D2EDD68-7C83-4094-B5C9-99DF6A91B171}" srcOrd="1" destOrd="0" presId="urn:microsoft.com/office/officeart/2005/8/layout/orgChart1"/>
    <dgm:cxn modelId="{B2E4252E-6B63-4AEF-8C56-EC50B72A87D2}" type="presOf" srcId="{D022FC61-D5EE-437B-936D-5729342DC12D}" destId="{31B4B66C-9691-4903-83C9-F56F2939E6F1}" srcOrd="0" destOrd="0" presId="urn:microsoft.com/office/officeart/2005/8/layout/orgChart1"/>
    <dgm:cxn modelId="{75017FB6-458B-4478-A556-9CC00C775330}" type="presOf" srcId="{7424F088-DC01-4BA6-B7C1-C6B235DDA80B}" destId="{8701AD78-72E2-4345-8707-AD90CA3D13A6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A662E9F2-C07B-4CD7-931B-90394CB8F2FF}" type="presOf" srcId="{7673D1E4-E428-4D63-A319-201E179BA902}" destId="{FE020E98-7A2A-4F5F-A8D5-05C6B97915C5}" srcOrd="0" destOrd="0" presId="urn:microsoft.com/office/officeart/2005/8/layout/orgChart1"/>
    <dgm:cxn modelId="{5E19D2E6-FF04-47EB-8B3F-8C43133C01A2}" type="presOf" srcId="{D784B2B9-30E5-4A5A-900F-090BEC8B7140}" destId="{A2533E90-E1EB-466F-9AB1-EC56522FC2A2}" srcOrd="1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59483F73-9DB6-4AF3-9915-59220F071C35}" srcId="{A71E2735-1932-4973-8E0A-A76EB3324118}" destId="{D022FC61-D5EE-437B-936D-5729342DC12D}" srcOrd="2" destOrd="0" parTransId="{F84FA913-C8AB-47A0-9F1A-F59E8ADAE46D}" sibTransId="{59EB818E-AD20-45DE-916E-48DBF71DA2EF}"/>
    <dgm:cxn modelId="{C144252A-8D0D-41A8-974E-FDD474B1922A}" type="presOf" srcId="{D784B2B9-30E5-4A5A-900F-090BEC8B7140}" destId="{C96B5D44-0AE8-4CE1-8BCA-2C21292BAC32}" srcOrd="0" destOrd="0" presId="urn:microsoft.com/office/officeart/2005/8/layout/orgChart1"/>
    <dgm:cxn modelId="{D6522F87-5494-4078-A35D-84DC0FBF71C4}" srcId="{A71E2735-1932-4973-8E0A-A76EB3324118}" destId="{D784B2B9-30E5-4A5A-900F-090BEC8B7140}" srcOrd="3" destOrd="0" parTransId="{7424F088-DC01-4BA6-B7C1-C6B235DDA80B}" sibTransId="{3480F6CC-A41F-44D0-B8F9-00EC84A7C74A}"/>
    <dgm:cxn modelId="{59E6CAD4-A7B1-4048-9A0F-5B99F7750A1E}" srcId="{A71E2735-1932-4973-8E0A-A76EB3324118}" destId="{968143C3-D014-4960-BC2B-2812E5FB6077}" srcOrd="1" destOrd="0" parTransId="{7673D1E4-E428-4D63-A319-201E179BA902}" sibTransId="{80F7E3E0-5F92-422A-92AB-4A55887CBAA8}"/>
    <dgm:cxn modelId="{735B0898-F8B3-44DE-AD76-E2864009A4B3}" type="presOf" srcId="{F84FA913-C8AB-47A0-9F1A-F59E8ADAE46D}" destId="{4373FDC5-A223-4FA6-98E4-542571811676}" srcOrd="0" destOrd="0" presId="urn:microsoft.com/office/officeart/2005/8/layout/orgChart1"/>
    <dgm:cxn modelId="{44EC9549-D245-4F78-9E95-6A4F48FAF605}" type="presOf" srcId="{968143C3-D014-4960-BC2B-2812E5FB6077}" destId="{59331A5C-3A56-4073-BA2C-106CED39CD8A}" srcOrd="0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621532C-7A5D-405F-AA3F-39411B0E1FBA}" type="presOf" srcId="{D022FC61-D5EE-437B-936D-5729342DC12D}" destId="{8D85B60F-7E8E-4D7D-B836-22859D3E695A}" srcOrd="1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FACDE223-930A-441F-9F6C-B8B2655D0EF2}" type="presParOf" srcId="{9076C4DA-E153-4C7C-BAF2-6514D2425610}" destId="{FE020E98-7A2A-4F5F-A8D5-05C6B97915C5}" srcOrd="2" destOrd="0" presId="urn:microsoft.com/office/officeart/2005/8/layout/orgChart1"/>
    <dgm:cxn modelId="{2AC149DA-39D3-4A5D-82D4-59648C057C57}" type="presParOf" srcId="{9076C4DA-E153-4C7C-BAF2-6514D2425610}" destId="{A6ED4C4F-9699-4449-88CE-6BBB8E55515E}" srcOrd="3" destOrd="0" presId="urn:microsoft.com/office/officeart/2005/8/layout/orgChart1"/>
    <dgm:cxn modelId="{D71A9C23-DCF2-4EB6-8669-54943DE8CA40}" type="presParOf" srcId="{A6ED4C4F-9699-4449-88CE-6BBB8E55515E}" destId="{607D2F05-7E2C-475F-86FA-16FA676FD8AB}" srcOrd="0" destOrd="0" presId="urn:microsoft.com/office/officeart/2005/8/layout/orgChart1"/>
    <dgm:cxn modelId="{2CCFCF32-BAC4-454A-826C-5E4D70817438}" type="presParOf" srcId="{607D2F05-7E2C-475F-86FA-16FA676FD8AB}" destId="{59331A5C-3A56-4073-BA2C-106CED39CD8A}" srcOrd="0" destOrd="0" presId="urn:microsoft.com/office/officeart/2005/8/layout/orgChart1"/>
    <dgm:cxn modelId="{34EDE3F3-149C-49A5-8351-9312BCF780E4}" type="presParOf" srcId="{607D2F05-7E2C-475F-86FA-16FA676FD8AB}" destId="{6D2EDD68-7C83-4094-B5C9-99DF6A91B171}" srcOrd="1" destOrd="0" presId="urn:microsoft.com/office/officeart/2005/8/layout/orgChart1"/>
    <dgm:cxn modelId="{C842EC84-03D0-4575-B01E-B4C24C9471E3}" type="presParOf" srcId="{A6ED4C4F-9699-4449-88CE-6BBB8E55515E}" destId="{0B3DF077-3A88-430B-84BF-E68090E02570}" srcOrd="1" destOrd="0" presId="urn:microsoft.com/office/officeart/2005/8/layout/orgChart1"/>
    <dgm:cxn modelId="{C708B527-34CB-496F-8EA9-354A2DE36F92}" type="presParOf" srcId="{A6ED4C4F-9699-4449-88CE-6BBB8E55515E}" destId="{B68CAEB9-DD81-419A-8A75-2D5BCB4CEBA8}" srcOrd="2" destOrd="0" presId="urn:microsoft.com/office/officeart/2005/8/layout/orgChart1"/>
    <dgm:cxn modelId="{924FC32E-1346-4D4F-A978-CC4C976DD84D}" type="presParOf" srcId="{9076C4DA-E153-4C7C-BAF2-6514D2425610}" destId="{4373FDC5-A223-4FA6-98E4-542571811676}" srcOrd="4" destOrd="0" presId="urn:microsoft.com/office/officeart/2005/8/layout/orgChart1"/>
    <dgm:cxn modelId="{3BA0FF84-1975-4229-A437-07047533BBD0}" type="presParOf" srcId="{9076C4DA-E153-4C7C-BAF2-6514D2425610}" destId="{80350D35-2A05-45A2-A061-71B2C88EE408}" srcOrd="5" destOrd="0" presId="urn:microsoft.com/office/officeart/2005/8/layout/orgChart1"/>
    <dgm:cxn modelId="{60EAF0D0-DDF1-4AF8-8F1C-B0F9C1216C94}" type="presParOf" srcId="{80350D35-2A05-45A2-A061-71B2C88EE408}" destId="{1DEC8A64-0F1B-4690-8CA6-FD0474FC94ED}" srcOrd="0" destOrd="0" presId="urn:microsoft.com/office/officeart/2005/8/layout/orgChart1"/>
    <dgm:cxn modelId="{FF6549B0-AA1C-41CE-9F06-CC9C3279CC01}" type="presParOf" srcId="{1DEC8A64-0F1B-4690-8CA6-FD0474FC94ED}" destId="{31B4B66C-9691-4903-83C9-F56F2939E6F1}" srcOrd="0" destOrd="0" presId="urn:microsoft.com/office/officeart/2005/8/layout/orgChart1"/>
    <dgm:cxn modelId="{B0F8E2D2-CD31-40A0-BDC2-D022093CA99C}" type="presParOf" srcId="{1DEC8A64-0F1B-4690-8CA6-FD0474FC94ED}" destId="{8D85B60F-7E8E-4D7D-B836-22859D3E695A}" srcOrd="1" destOrd="0" presId="urn:microsoft.com/office/officeart/2005/8/layout/orgChart1"/>
    <dgm:cxn modelId="{6A6CB886-B033-4354-84C0-5EF14783CB0D}" type="presParOf" srcId="{80350D35-2A05-45A2-A061-71B2C88EE408}" destId="{952AC36C-AF63-4592-AD0C-3356A2878592}" srcOrd="1" destOrd="0" presId="urn:microsoft.com/office/officeart/2005/8/layout/orgChart1"/>
    <dgm:cxn modelId="{FEA1F2A7-9FEF-443F-9D22-07559A609260}" type="presParOf" srcId="{80350D35-2A05-45A2-A061-71B2C88EE408}" destId="{72E5463D-E28A-436B-B33E-C1364C73B9BE}" srcOrd="2" destOrd="0" presId="urn:microsoft.com/office/officeart/2005/8/layout/orgChart1"/>
    <dgm:cxn modelId="{D79E5022-5E63-46D7-94C3-FAEC7D14E280}" type="presParOf" srcId="{9076C4DA-E153-4C7C-BAF2-6514D2425610}" destId="{8701AD78-72E2-4345-8707-AD90CA3D13A6}" srcOrd="6" destOrd="0" presId="urn:microsoft.com/office/officeart/2005/8/layout/orgChart1"/>
    <dgm:cxn modelId="{6CB34ED5-F27D-49A8-ADAA-FA1BE78B8CB9}" type="presParOf" srcId="{9076C4DA-E153-4C7C-BAF2-6514D2425610}" destId="{BF8C0A1D-4392-4097-8767-15DA18D7F816}" srcOrd="7" destOrd="0" presId="urn:microsoft.com/office/officeart/2005/8/layout/orgChart1"/>
    <dgm:cxn modelId="{B3694C74-6EFE-4245-98CC-50EBC0F94129}" type="presParOf" srcId="{BF8C0A1D-4392-4097-8767-15DA18D7F816}" destId="{6ED51F32-9D82-474C-A892-5BF574B77093}" srcOrd="0" destOrd="0" presId="urn:microsoft.com/office/officeart/2005/8/layout/orgChart1"/>
    <dgm:cxn modelId="{E6B0D9C6-176E-4BF7-87F8-8A877E276418}" type="presParOf" srcId="{6ED51F32-9D82-474C-A892-5BF574B77093}" destId="{C96B5D44-0AE8-4CE1-8BCA-2C21292BAC32}" srcOrd="0" destOrd="0" presId="urn:microsoft.com/office/officeart/2005/8/layout/orgChart1"/>
    <dgm:cxn modelId="{6FB4DEF2-6ECD-4B79-A499-1CC7769BDF78}" type="presParOf" srcId="{6ED51F32-9D82-474C-A892-5BF574B77093}" destId="{A2533E90-E1EB-466F-9AB1-EC56522FC2A2}" srcOrd="1" destOrd="0" presId="urn:microsoft.com/office/officeart/2005/8/layout/orgChart1"/>
    <dgm:cxn modelId="{2E64E0EC-F599-4E96-97F0-966ED70D03FA}" type="presParOf" srcId="{BF8C0A1D-4392-4097-8767-15DA18D7F816}" destId="{D8F34692-7540-4FB7-BDE2-D7F86381E209}" srcOrd="1" destOrd="0" presId="urn:microsoft.com/office/officeart/2005/8/layout/orgChart1"/>
    <dgm:cxn modelId="{C24F5112-E0AE-441E-9286-49BF31EDDA3B}" type="presParOf" srcId="{BF8C0A1D-4392-4097-8767-15DA18D7F816}" destId="{0086DF56-0C7E-4307-8E06-52DF142B6F61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Desarrollo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Contigo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Monterrey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Almacén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2D6D8B-1653-4E26-9378-A771F76A435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0F9676E0-47A2-4E9B-A0B6-0E340FB07B09}" type="parTrans" cxnId="{14D800F0-545B-4712-959D-62FDB66BA45B}">
      <dgm:prSet/>
      <dgm:spPr/>
      <dgm:t>
        <a:bodyPr/>
        <a:lstStyle/>
        <a:p>
          <a:endParaRPr lang="es-ES"/>
        </a:p>
      </dgm:t>
    </dgm:pt>
    <dgm:pt modelId="{AD422BF6-929A-443F-B3F2-D4C098FA0056}" type="sibTrans" cxnId="{14D800F0-545B-4712-959D-62FDB66BA45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1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1" custScaleX="209254" custScaleY="104627" custLinFactNeighborX="-15627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1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1" custScaleX="209254" custScaleY="104627" custLinFactNeighborX="15627" custLinFactNeighborY="27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1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1" custScaleX="209254" custScaleY="104627" custLinFactNeighborX="-15627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1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1" custScaleX="209254" custScaleY="104627" custLinFactNeighborX="15627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1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1" custScaleX="209254" custScaleY="104627" custLinFactNeighborX="-15627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5" presStyleCnt="11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5" presStyleCnt="11" custScaleX="209254" custScaleY="104627" custLinFactNeighborX="15627" custLinFactNeighborY="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1" custScaleX="209254" custScaleY="104627" custLinFactNeighborX="-15627" custLinFactNeighborY="-9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1" custScaleX="209254" custScaleY="104627" custLinFactNeighborX="15627" custLinFactNeighborY="-10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1" custScaleX="209254" custScaleY="104627" custLinFactNeighborX="-15627" custLinFactNeighborY="-34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9" presStyleCnt="11" custScaleX="209254" custScaleY="104627" custLinFactNeighborX="15627" custLinFactNeighborY="-34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F7F86038-F35C-47C3-B720-871D6F977BBC}" type="pres">
      <dgm:prSet presAssocID="{0F9676E0-47A2-4E9B-A0B6-0E340FB07B09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D7AE87F5-B609-4598-B8F7-88458AAA6F70}" type="pres">
      <dgm:prSet presAssocID="{002D6D8B-1653-4E26-9378-A771F76A435A}" presName="hierRoot3" presStyleCnt="0">
        <dgm:presLayoutVars>
          <dgm:hierBranch val="init"/>
        </dgm:presLayoutVars>
      </dgm:prSet>
      <dgm:spPr/>
    </dgm:pt>
    <dgm:pt modelId="{B5A2703D-A6B7-4254-8422-389BE2490989}" type="pres">
      <dgm:prSet presAssocID="{002D6D8B-1653-4E26-9378-A771F76A435A}" presName="rootComposite3" presStyleCnt="0"/>
      <dgm:spPr/>
    </dgm:pt>
    <dgm:pt modelId="{8CA25EE4-CD55-4A76-BCCA-D436F9B77ADE}" type="pres">
      <dgm:prSet presAssocID="{002D6D8B-1653-4E26-9378-A771F76A435A}" presName="rootText3" presStyleLbl="asst1" presStyleIdx="10" presStyleCnt="11" custScaleX="209254" custScaleY="104627" custLinFactNeighborX="-15837" custLinFactNeighborY="-42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20684-9408-4D34-8B7D-B910B8AF7E22}" type="pres">
      <dgm:prSet presAssocID="{002D6D8B-1653-4E26-9378-A771F76A435A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E72B49EF-E0C2-42CA-917A-0FF4C1C7F32B}" type="pres">
      <dgm:prSet presAssocID="{002D6D8B-1653-4E26-9378-A771F76A435A}" presName="hierChild6" presStyleCnt="0"/>
      <dgm:spPr/>
    </dgm:pt>
    <dgm:pt modelId="{4B2AF56E-44B7-41F3-8AA2-220A485DCCDE}" type="pres">
      <dgm:prSet presAssocID="{002D6D8B-1653-4E26-9378-A771F76A435A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F7ED9CA6-24C5-4ADB-BFF2-7CF2EBE31692}" type="presOf" srcId="{002D6D8B-1653-4E26-9378-A771F76A435A}" destId="{7DF20684-9408-4D34-8B7D-B910B8AF7E22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14D800F0-545B-4712-959D-62FDB66BA45B}" srcId="{3B99F7DF-36C4-4EFA-AD36-739287B537DA}" destId="{002D6D8B-1653-4E26-9378-A771F76A435A}" srcOrd="10" destOrd="0" parTransId="{0F9676E0-47A2-4E9B-A0B6-0E340FB07B09}" sibTransId="{AD422BF6-929A-443F-B3F2-D4C098FA0056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5" destOrd="0" parTransId="{11FF8686-5BD5-4B6D-954F-BA2669082C41}" sibTransId="{CA1565C7-CA31-44B8-9E5E-7FBE61B240E2}"/>
    <dgm:cxn modelId="{DA8547C3-BD6F-4708-A94A-F20234C69C2E}" srcId="{3B99F7DF-36C4-4EFA-AD36-739287B537DA}" destId="{86B397E0-5D5E-464B-9ACF-753AD69A58CF}" srcOrd="9" destOrd="0" parTransId="{AC90B9C3-A416-4442-8EB3-0F85335622BB}" sibTransId="{0F1C45D7-644E-4E5B-B7E2-764CFA92A507}"/>
    <dgm:cxn modelId="{83D81756-618B-4DED-96F6-78067DBCE346}" type="presOf" srcId="{0F9676E0-47A2-4E9B-A0B6-0E340FB07B09}" destId="{F7F86038-F35C-47C3-B720-871D6F977BBC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BEEF9DC1-2EBE-4A9B-857B-37A4199C71D3}" type="presOf" srcId="{002D6D8B-1653-4E26-9378-A771F76A435A}" destId="{8CA25EE4-CD55-4A76-BCCA-D436F9B77ADE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0" destOrd="0" presId="urn:microsoft.com/office/officeart/2005/8/layout/orgChart1"/>
    <dgm:cxn modelId="{A801B977-F1F8-4347-9BF5-411C3EC1A3FF}" type="presParOf" srcId="{8A568C84-F26F-4E92-9BD6-23A8289EA664}" destId="{5D3FB79B-537B-4115-8C83-2002527A7B2D}" srcOrd="11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7BB0C0A1-7F3A-4BF0-A261-B607AE9C8785}" type="presParOf" srcId="{8A568C84-F26F-4E92-9BD6-23A8289EA664}" destId="{81B98653-FC5D-4CB3-B48A-ED0E303CC504}" srcOrd="18" destOrd="0" presId="urn:microsoft.com/office/officeart/2005/8/layout/orgChart1"/>
    <dgm:cxn modelId="{2878B06D-5AD9-4F9D-BE2E-DD859BFD247F}" type="presParOf" srcId="{8A568C84-F26F-4E92-9BD6-23A8289EA664}" destId="{BE0EF899-2AE8-4434-B3A6-2BC1BB64116D}" srcOrd="19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D3FFFC2-DA8D-4412-8CED-13D153045F72}" type="presParOf" srcId="{8A568C84-F26F-4E92-9BD6-23A8289EA664}" destId="{F7F86038-F35C-47C3-B720-871D6F977BBC}" srcOrd="20" destOrd="0" presId="urn:microsoft.com/office/officeart/2005/8/layout/orgChart1"/>
    <dgm:cxn modelId="{11A99C02-F9C9-4652-A853-54E76EF8EFA5}" type="presParOf" srcId="{8A568C84-F26F-4E92-9BD6-23A8289EA664}" destId="{D7AE87F5-B609-4598-B8F7-88458AAA6F70}" srcOrd="21" destOrd="0" presId="urn:microsoft.com/office/officeart/2005/8/layout/orgChart1"/>
    <dgm:cxn modelId="{32DB24A4-A67D-4DF6-91ED-0F6509CB76D3}" type="presParOf" srcId="{D7AE87F5-B609-4598-B8F7-88458AAA6F70}" destId="{B5A2703D-A6B7-4254-8422-389BE2490989}" srcOrd="0" destOrd="0" presId="urn:microsoft.com/office/officeart/2005/8/layout/orgChart1"/>
    <dgm:cxn modelId="{74781644-9D36-4934-8455-1E7AE598EC0C}" type="presParOf" srcId="{B5A2703D-A6B7-4254-8422-389BE2490989}" destId="{8CA25EE4-CD55-4A76-BCCA-D436F9B77ADE}" srcOrd="0" destOrd="0" presId="urn:microsoft.com/office/officeart/2005/8/layout/orgChart1"/>
    <dgm:cxn modelId="{11BE2141-425B-4592-A6CF-CDFCBAE6F33E}" type="presParOf" srcId="{B5A2703D-A6B7-4254-8422-389BE2490989}" destId="{7DF20684-9408-4D34-8B7D-B910B8AF7E22}" srcOrd="1" destOrd="0" presId="urn:microsoft.com/office/officeart/2005/8/layout/orgChart1"/>
    <dgm:cxn modelId="{8B16C858-AE17-47DA-A20F-D028CFEAEBE5}" type="presParOf" srcId="{D7AE87F5-B609-4598-B8F7-88458AAA6F70}" destId="{E72B49EF-E0C2-42CA-917A-0FF4C1C7F32B}" srcOrd="1" destOrd="0" presId="urn:microsoft.com/office/officeart/2005/8/layout/orgChart1"/>
    <dgm:cxn modelId="{C9CBE591-54F8-4D55-975C-E7AE2026754A}" type="presParOf" srcId="{D7AE87F5-B609-4598-B8F7-88458AAA6F70}" destId="{4B2AF56E-44B7-41F3-8AA2-220A485DCC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1AC2A-C6D9-4B46-A776-1695E575B23B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/>
        </a:p>
      </dgm:t>
    </dgm:pt>
    <dgm:pt modelId="{5301B81B-4C46-4D0A-A0B7-439477D2E8DB}" type="parTrans" cxnId="{AAE53189-5B0A-4699-8E61-0953A0CE31F2}">
      <dgm:prSet/>
      <dgm:spPr/>
      <dgm:t>
        <a:bodyPr/>
        <a:lstStyle/>
        <a:p>
          <a:endParaRPr lang="es-ES"/>
        </a:p>
      </dgm:t>
    </dgm:pt>
    <dgm:pt modelId="{D05B0647-08F2-48B8-9876-32D970D730A2}" type="sibTrans" cxnId="{AAE53189-5B0A-4699-8E61-0953A0CE31F2}">
      <dgm:prSet/>
      <dgm:spPr/>
      <dgm:t>
        <a:bodyPr/>
        <a:lstStyle/>
        <a:p>
          <a:endParaRPr lang="es-ES"/>
        </a:p>
      </dgm:t>
    </dgm:pt>
    <dgm:pt modelId="{A254E51F-FE6E-4949-934F-A078A1A2F66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/>
        </a:p>
      </dgm:t>
    </dgm:pt>
    <dgm:pt modelId="{C0CB2D4A-9685-4AE8-A617-D9BDCC298BA6}" type="parTrans" cxnId="{BE124210-B621-4E2E-98BC-CFA078A70D11}">
      <dgm:prSet/>
      <dgm:spPr/>
      <dgm:t>
        <a:bodyPr/>
        <a:lstStyle/>
        <a:p>
          <a:endParaRPr lang="es-ES"/>
        </a:p>
      </dgm:t>
    </dgm:pt>
    <dgm:pt modelId="{483D358E-680B-4200-81CB-EA3C2D5BE9BD}" type="sibTrans" cxnId="{BE124210-B621-4E2E-98BC-CFA078A70D11}">
      <dgm:prSet/>
      <dgm:spPr/>
      <dgm:t>
        <a:bodyPr/>
        <a:lstStyle/>
        <a:p>
          <a:endParaRPr lang="es-ES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12318" custScaleY="111369" custLinFactNeighborY="-52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108187" custScaleY="95459" custLinFactNeighborY="-34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BF4B8DC9-254B-4F13-AFF7-4E13705804B4}" type="pres">
      <dgm:prSet presAssocID="{5301B81B-4C46-4D0A-A0B7-439477D2E8D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7C51B895-E448-4485-A4AF-3CB670BA32FA}" type="pres">
      <dgm:prSet presAssocID="{9E21AC2A-C6D9-4B46-A776-1695E575B23B}" presName="hierRoot3" presStyleCnt="0">
        <dgm:presLayoutVars>
          <dgm:hierBranch val="init"/>
        </dgm:presLayoutVars>
      </dgm:prSet>
      <dgm:spPr/>
    </dgm:pt>
    <dgm:pt modelId="{76E242C3-5D4C-40ED-A667-509AC8C18BD3}" type="pres">
      <dgm:prSet presAssocID="{9E21AC2A-C6D9-4B46-A776-1695E575B23B}" presName="rootComposite3" presStyleCnt="0"/>
      <dgm:spPr/>
    </dgm:pt>
    <dgm:pt modelId="{8CA10921-84D3-402F-993E-CF393CC32CDB}" type="pres">
      <dgm:prSet presAssocID="{9E21AC2A-C6D9-4B46-A776-1695E575B23B}" presName="rootText3" presStyleLbl="asst1" presStyleIdx="0" presStyleCnt="2" custScaleX="68741" custScaleY="72170" custLinFactNeighborY="-21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8993DF-17E4-460E-AA27-4DACDCB06B59}" type="pres">
      <dgm:prSet presAssocID="{9E21AC2A-C6D9-4B46-A776-1695E575B23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26F915A-4191-403B-B225-768A92729B5D}" type="pres">
      <dgm:prSet presAssocID="{9E21AC2A-C6D9-4B46-A776-1695E575B23B}" presName="hierChild6" presStyleCnt="0"/>
      <dgm:spPr/>
    </dgm:pt>
    <dgm:pt modelId="{C44CAF3A-D3B8-44AF-83E4-725D3A4791C0}" type="pres">
      <dgm:prSet presAssocID="{9E21AC2A-C6D9-4B46-A776-1695E575B23B}" presName="hierChild7" presStyleCnt="0"/>
      <dgm:spPr/>
    </dgm:pt>
    <dgm:pt modelId="{5A18BB3D-60F1-491B-B3EC-A09097CECF98}" type="pres">
      <dgm:prSet presAssocID="{C0CB2D4A-9685-4AE8-A617-D9BDCC298B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66FB0A0-C5D0-428D-8BDF-C1CB4CA3006B}" type="pres">
      <dgm:prSet presAssocID="{A254E51F-FE6E-4949-934F-A078A1A2F66D}" presName="hierRoot3" presStyleCnt="0">
        <dgm:presLayoutVars>
          <dgm:hierBranch val="init"/>
        </dgm:presLayoutVars>
      </dgm:prSet>
      <dgm:spPr/>
    </dgm:pt>
    <dgm:pt modelId="{F980D76B-FC6B-4014-B665-99AAAF3B583E}" type="pres">
      <dgm:prSet presAssocID="{A254E51F-FE6E-4949-934F-A078A1A2F66D}" presName="rootComposite3" presStyleCnt="0"/>
      <dgm:spPr/>
    </dgm:pt>
    <dgm:pt modelId="{25B2D809-E961-4866-96E1-AE067D24376A}" type="pres">
      <dgm:prSet presAssocID="{A254E51F-FE6E-4949-934F-A078A1A2F66D}" presName="rootText3" presStyleLbl="asst1" presStyleIdx="1" presStyleCnt="2" custScaleX="68741" custScaleY="72170" custLinFactNeighborX="-14144" custLinFactNeighborY="-2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E8E42E-091B-4FA5-ABD2-411E30107BFC}" type="pres">
      <dgm:prSet presAssocID="{A254E51F-FE6E-4949-934F-A078A1A2F66D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38B3441-DF75-44FB-A965-EA31450C3722}" type="pres">
      <dgm:prSet presAssocID="{A254E51F-FE6E-4949-934F-A078A1A2F66D}" presName="hierChild6" presStyleCnt="0"/>
      <dgm:spPr/>
    </dgm:pt>
    <dgm:pt modelId="{6C89DDCC-B007-42C8-85CE-1670940877C1}" type="pres">
      <dgm:prSet presAssocID="{A254E51F-FE6E-4949-934F-A078A1A2F66D}" presName="hierChild7" presStyleCnt="0"/>
      <dgm:spPr/>
    </dgm:pt>
  </dgm:ptLst>
  <dgm:cxnLst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7FD44102-2D7F-4961-85C8-81F81B4577EF}" type="presOf" srcId="{9E21AC2A-C6D9-4B46-A776-1695E575B23B}" destId="{8CA10921-84D3-402F-993E-CF393CC32CDB}" srcOrd="0" destOrd="0" presId="urn:microsoft.com/office/officeart/2005/8/layout/orgChart1"/>
    <dgm:cxn modelId="{B94C220F-A89C-45C4-9959-EA50EF17C2FD}" type="presOf" srcId="{9E21AC2A-C6D9-4B46-A776-1695E575B23B}" destId="{EB8993DF-17E4-460E-AA27-4DACDCB06B59}" srcOrd="1" destOrd="0" presId="urn:microsoft.com/office/officeart/2005/8/layout/orgChart1"/>
    <dgm:cxn modelId="{AAE53189-5B0A-4699-8E61-0953A0CE31F2}" srcId="{BB4850E0-78B9-4D9D-AA6B-9708D6450470}" destId="{9E21AC2A-C6D9-4B46-A776-1695E575B23B}" srcOrd="1" destOrd="0" parTransId="{5301B81B-4C46-4D0A-A0B7-439477D2E8DB}" sibTransId="{D05B0647-08F2-48B8-9876-32D970D730A2}"/>
    <dgm:cxn modelId="{BE124210-B621-4E2E-98BC-CFA078A70D11}" srcId="{BB4850E0-78B9-4D9D-AA6B-9708D6450470}" destId="{A254E51F-FE6E-4949-934F-A078A1A2F66D}" srcOrd="2" destOrd="0" parTransId="{C0CB2D4A-9685-4AE8-A617-D9BDCC298BA6}" sibTransId="{483D358E-680B-4200-81CB-EA3C2D5BE9BD}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DD2E416A-F5AE-4B08-8C6D-D3D3B69104F8}" type="presOf" srcId="{A254E51F-FE6E-4949-934F-A078A1A2F66D}" destId="{EDE8E42E-091B-4FA5-ABD2-411E30107BFC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BCC02218-4C63-4C58-9645-548B4D8E42D7}" type="presOf" srcId="{C0CB2D4A-9685-4AE8-A617-D9BDCC298BA6}" destId="{5A18BB3D-60F1-491B-B3EC-A09097CECF98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FED9EA-784E-4365-887E-9E4105C26E5A}" type="presOf" srcId="{5301B81B-4C46-4D0A-A0B7-439477D2E8DB}" destId="{BF4B8DC9-254B-4F13-AFF7-4E13705804B4}" srcOrd="0" destOrd="0" presId="urn:microsoft.com/office/officeart/2005/8/layout/orgChart1"/>
    <dgm:cxn modelId="{888D3E13-9B7F-4947-A518-7DCC3EF4E507}" type="presOf" srcId="{A254E51F-FE6E-4949-934F-A078A1A2F66D}" destId="{25B2D809-E961-4866-96E1-AE067D24376A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92A84BF8-ADC2-49F9-94E6-0FE0C99F479A}" type="presParOf" srcId="{B281E3A1-04C3-4ED2-94D7-00054D42384D}" destId="{BF4B8DC9-254B-4F13-AFF7-4E13705804B4}" srcOrd="0" destOrd="0" presId="urn:microsoft.com/office/officeart/2005/8/layout/orgChart1"/>
    <dgm:cxn modelId="{F0F23EE1-35D0-46D0-8244-43D0D76420CC}" type="presParOf" srcId="{B281E3A1-04C3-4ED2-94D7-00054D42384D}" destId="{7C51B895-E448-4485-A4AF-3CB670BA32FA}" srcOrd="1" destOrd="0" presId="urn:microsoft.com/office/officeart/2005/8/layout/orgChart1"/>
    <dgm:cxn modelId="{4145F6C9-1CC5-4D2D-970B-E38628A75650}" type="presParOf" srcId="{7C51B895-E448-4485-A4AF-3CB670BA32FA}" destId="{76E242C3-5D4C-40ED-A667-509AC8C18BD3}" srcOrd="0" destOrd="0" presId="urn:microsoft.com/office/officeart/2005/8/layout/orgChart1"/>
    <dgm:cxn modelId="{87829507-7AE7-4740-BBD6-69701B9A92B1}" type="presParOf" srcId="{76E242C3-5D4C-40ED-A667-509AC8C18BD3}" destId="{8CA10921-84D3-402F-993E-CF393CC32CDB}" srcOrd="0" destOrd="0" presId="urn:microsoft.com/office/officeart/2005/8/layout/orgChart1"/>
    <dgm:cxn modelId="{2C52E83F-4D5F-4E20-B11D-1E0EEA1208A0}" type="presParOf" srcId="{76E242C3-5D4C-40ED-A667-509AC8C18BD3}" destId="{EB8993DF-17E4-460E-AA27-4DACDCB06B59}" srcOrd="1" destOrd="0" presId="urn:microsoft.com/office/officeart/2005/8/layout/orgChart1"/>
    <dgm:cxn modelId="{9E2C87CD-FC71-4E8B-8065-747545499BE5}" type="presParOf" srcId="{7C51B895-E448-4485-A4AF-3CB670BA32FA}" destId="{026F915A-4191-403B-B225-768A92729B5D}" srcOrd="1" destOrd="0" presId="urn:microsoft.com/office/officeart/2005/8/layout/orgChart1"/>
    <dgm:cxn modelId="{B3ED7790-4064-4033-80D9-70BB010107BB}" type="presParOf" srcId="{7C51B895-E448-4485-A4AF-3CB670BA32FA}" destId="{C44CAF3A-D3B8-44AF-83E4-725D3A4791C0}" srcOrd="2" destOrd="0" presId="urn:microsoft.com/office/officeart/2005/8/layout/orgChart1"/>
    <dgm:cxn modelId="{9D016463-BC49-49BE-8F1B-D445A672F250}" type="presParOf" srcId="{B281E3A1-04C3-4ED2-94D7-00054D42384D}" destId="{5A18BB3D-60F1-491B-B3EC-A09097CECF98}" srcOrd="2" destOrd="0" presId="urn:microsoft.com/office/officeart/2005/8/layout/orgChart1"/>
    <dgm:cxn modelId="{22AF39DC-A437-4883-9159-F5CD3570CCDC}" type="presParOf" srcId="{B281E3A1-04C3-4ED2-94D7-00054D42384D}" destId="{566FB0A0-C5D0-428D-8BDF-C1CB4CA3006B}" srcOrd="3" destOrd="0" presId="urn:microsoft.com/office/officeart/2005/8/layout/orgChart1"/>
    <dgm:cxn modelId="{18ACEBC8-24E5-4692-B34C-60AC5D776D53}" type="presParOf" srcId="{566FB0A0-C5D0-428D-8BDF-C1CB4CA3006B}" destId="{F980D76B-FC6B-4014-B665-99AAAF3B583E}" srcOrd="0" destOrd="0" presId="urn:microsoft.com/office/officeart/2005/8/layout/orgChart1"/>
    <dgm:cxn modelId="{DE52EF7E-B456-409B-84CC-BE97F33598E6}" type="presParOf" srcId="{F980D76B-FC6B-4014-B665-99AAAF3B583E}" destId="{25B2D809-E961-4866-96E1-AE067D24376A}" srcOrd="0" destOrd="0" presId="urn:microsoft.com/office/officeart/2005/8/layout/orgChart1"/>
    <dgm:cxn modelId="{72399F5E-FE76-42A2-A870-FD97899CC2D2}" type="presParOf" srcId="{F980D76B-FC6B-4014-B665-99AAAF3B583E}" destId="{EDE8E42E-091B-4FA5-ABD2-411E30107BFC}" srcOrd="1" destOrd="0" presId="urn:microsoft.com/office/officeart/2005/8/layout/orgChart1"/>
    <dgm:cxn modelId="{A3DD6B5B-9DC5-486D-89CF-8C7FD805D723}" type="presParOf" srcId="{566FB0A0-C5D0-428D-8BDF-C1CB4CA3006B}" destId="{B38B3441-DF75-44FB-A965-EA31450C3722}" srcOrd="1" destOrd="0" presId="urn:microsoft.com/office/officeart/2005/8/layout/orgChart1"/>
    <dgm:cxn modelId="{3ACCF556-36D4-4435-87E2-7C1A1A8399E5}" type="presParOf" srcId="{566FB0A0-C5D0-428D-8BDF-C1CB4CA3006B}" destId="{6C89DDCC-B007-42C8-85CE-1670940877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</a:t>
          </a:r>
          <a:b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Profesional </a:t>
          </a:r>
          <a:b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Auxiliares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 smtClean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794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6F2C5966-A94B-4FAC-AD44-9948980ED19A}" type="pres">
      <dgm:prSet presAssocID="{299FAEEC-AB91-459C-836B-C5FC924BD22D}" presName="Name35" presStyleLbl="parChTrans1D2" presStyleIdx="0" presStyleCnt="3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2" presStyleIdx="0" presStyleCnt="3" custScaleX="51869" custScaleY="51869" custLinFactY="100000" custLinFactNeighborX="-14" custLinFactNeighborY="108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2" presStyleIdx="1" presStyleCnt="3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1" presStyleCnt="3" custScaleX="51869" custScaleY="51869" custLinFactNeighborX="-215" custLinFactNeighborY="55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1" presStyleCnt="3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D5C1578C-A0D9-46E8-87E8-2B0BBF48259C}" type="pres">
      <dgm:prSet presAssocID="{5A7B62E7-4CC5-4976-9B50-CA20C80FE05C}" presName="Name35" presStyleLbl="parChTrans1D2" presStyleIdx="2" presStyleCnt="3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2" presStyleCnt="3" custScaleX="51869" custScaleY="51869" custLinFactNeighborX="14767" custLinFactNeighborY="55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AF5CA44E-0935-476D-969C-BA07F0122725}" type="presOf" srcId="{299FAEEC-AB91-459C-836B-C5FC924BD22D}" destId="{6F2C5966-A94B-4FAC-AD44-9948980ED19A}" srcOrd="0" destOrd="0" presId="urn:microsoft.com/office/officeart/2005/8/layout/orgChart1"/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F6313E97-FAF4-4AA7-A903-6CA53765E0AF}" srcId="{A83AF730-2CD1-438A-B74E-B053D56A4934}" destId="{A3DAE56E-3157-4611-83E2-5CA2DCCC16D9}" srcOrd="0" destOrd="0" parTransId="{299FAEEC-AB91-459C-836B-C5FC924BD22D}" sibTransId="{F510E8D3-9B48-4AB6-8D09-8C3637F5302C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F31A64DA-C001-4E33-9F28-45939C82625E}" type="presOf" srcId="{A3DAE56E-3157-4611-83E2-5CA2DCCC16D9}" destId="{643826D1-7664-455B-8092-5EA382A534AC}" srcOrd="1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1" destOrd="0" parTransId="{F33A7CAC-4F09-484F-BAF4-E99FE5D385EB}" sibTransId="{112AD278-7ABB-437B-90F3-28AAE18F51A8}"/>
    <dgm:cxn modelId="{91F06303-DCE2-49CB-8981-36327AB0B44D}" srcId="{A83AF730-2CD1-438A-B74E-B053D56A4934}" destId="{892E8EC6-3D87-4CE6-A4AA-A44B6F3F2A3E}" srcOrd="2" destOrd="0" parTransId="{5A7B62E7-4CC5-4976-9B50-CA20C80FE05C}" sibTransId="{D8C25AA9-4530-4B91-B1E0-D0373687C9FB}"/>
    <dgm:cxn modelId="{7F3C4152-6085-4583-B986-11801C226AB1}" type="presOf" srcId="{A3DAE56E-3157-4611-83E2-5CA2DCCC16D9}" destId="{46D98955-34D8-4A0B-A542-AAEDAFBE03D5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DD501C10-A5D6-4EE6-8AB9-245ED4E08516}" type="presParOf" srcId="{31D3C473-481E-4207-9F71-5F371A25A540}" destId="{6F2C5966-A94B-4FAC-AD44-9948980ED19A}" srcOrd="0" destOrd="0" presId="urn:microsoft.com/office/officeart/2005/8/layout/orgChart1"/>
    <dgm:cxn modelId="{D599B059-00A7-4746-A92C-DA766C745AF0}" type="presParOf" srcId="{31D3C473-481E-4207-9F71-5F371A25A540}" destId="{2C0A5883-2781-4935-B4F8-967E39A9C665}" srcOrd="1" destOrd="0" presId="urn:microsoft.com/office/officeart/2005/8/layout/orgChart1"/>
    <dgm:cxn modelId="{F046BA5A-2EAF-4B60-9174-66DF3A435B0C}" type="presParOf" srcId="{2C0A5883-2781-4935-B4F8-967E39A9C665}" destId="{A1D67C6F-D38F-4E48-BFD5-E24B18DA8537}" srcOrd="0" destOrd="0" presId="urn:microsoft.com/office/officeart/2005/8/layout/orgChart1"/>
    <dgm:cxn modelId="{30B2DA83-3A33-4142-AADF-2FD7D0C2717E}" type="presParOf" srcId="{A1D67C6F-D38F-4E48-BFD5-E24B18DA8537}" destId="{46D98955-34D8-4A0B-A542-AAEDAFBE03D5}" srcOrd="0" destOrd="0" presId="urn:microsoft.com/office/officeart/2005/8/layout/orgChart1"/>
    <dgm:cxn modelId="{5443D8D0-EFE3-473E-9E7C-04F393C7F352}" type="presParOf" srcId="{A1D67C6F-D38F-4E48-BFD5-E24B18DA8537}" destId="{643826D1-7664-455B-8092-5EA382A534AC}" srcOrd="1" destOrd="0" presId="urn:microsoft.com/office/officeart/2005/8/layout/orgChart1"/>
    <dgm:cxn modelId="{3C229E13-ECE8-4167-BA42-A59F5B211849}" type="presParOf" srcId="{2C0A5883-2781-4935-B4F8-967E39A9C665}" destId="{202D000D-931A-4C6C-8920-59FA5696C17F}" srcOrd="1" destOrd="0" presId="urn:microsoft.com/office/officeart/2005/8/layout/orgChart1"/>
    <dgm:cxn modelId="{83AFF3E1-D807-4A1D-84B9-DA1B99984D3E}" type="presParOf" srcId="{2C0A5883-2781-4935-B4F8-967E39A9C665}" destId="{0C3BB186-363B-4B3F-AC59-382F1909AE90}" srcOrd="2" destOrd="0" presId="urn:microsoft.com/office/officeart/2005/8/layout/orgChart1"/>
    <dgm:cxn modelId="{C013280C-2A62-49C7-8E84-362D6836E7D4}" type="presParOf" srcId="{31D3C473-481E-4207-9F71-5F371A25A540}" destId="{A7D5B4AD-41F1-4634-A231-23581F46F11F}" srcOrd="2" destOrd="0" presId="urn:microsoft.com/office/officeart/2005/8/layout/orgChart1"/>
    <dgm:cxn modelId="{0A2434A1-7CA3-4FAC-AA78-423CBC2049B4}" type="presParOf" srcId="{31D3C473-481E-4207-9F71-5F371A25A540}" destId="{77415E92-09B0-4F9C-813D-167D56AE7323}" srcOrd="3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F7672EA1-F16A-4661-9DDA-74FF7D8E1DEB}" type="presParOf" srcId="{31D3C473-481E-4207-9F71-5F371A25A540}" destId="{D5C1578C-A0D9-46E8-87E8-2B0BBF48259C}" srcOrd="4" destOrd="0" presId="urn:microsoft.com/office/officeart/2005/8/layout/orgChart1"/>
    <dgm:cxn modelId="{AAB52D38-690A-4818-B7A9-DE922616CEA9}" type="presParOf" srcId="{31D3C473-481E-4207-9F71-5F371A25A540}" destId="{2BFF3BCC-D2D1-46C1-85CD-74E65535BF53}" srcOrd="5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14352" custScaleY="134318" custLinFactNeighborY="-35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Patrimonio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6939" custScaleY="113811" custLinFactNeighborY="-5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04145" custScaleY="97221" custLinFactNeighborX="-15664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90047" custScaleY="73147" custLinFactNeighborX="-15664" custLinFactNeighborY="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FE6271E5-6E5D-4B3B-9B7C-F605642CFB51}" type="pres">
      <dgm:prSet presAssocID="{B3BCD13C-D729-4D0C-AB56-A141C8ACD031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0" presStyleCnt="1" custScaleX="90047" custScaleY="73147" custLinFactNeighborX="-15664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0" presStyleCnt="1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04145" custScaleY="97221" custLinFactNeighborX="14240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90047" custScaleY="73147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90047" custScaleY="73147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1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1651CEAD-14E3-4E0F-8D89-E604BC749F46}" type="presParOf" srcId="{E1363BDB-426D-4400-A7D1-E95131A3B0E7}" destId="{FE6271E5-6E5D-4B3B-9B7C-F605642CFB51}" srcOrd="0" destOrd="0" presId="urn:microsoft.com/office/officeart/2005/8/layout/orgChart1"/>
    <dgm:cxn modelId="{E409233C-AB12-41D2-9C3F-19C3233CF19D}" type="presParOf" srcId="{E1363BDB-426D-4400-A7D1-E95131A3B0E7}" destId="{1225ADBB-BCB6-4F8D-AB2F-AC31659EE4AC}" srcOrd="1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 smtClean="0">
            <a:solidFill>
              <a:schemeClr val="tx1"/>
            </a:solidFill>
            <a:latin typeface="+mj-lt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3698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7323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7323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Saneamiento</a:t>
          </a:r>
          <a:endParaRPr lang="es-ES" sz="1200" dirty="0">
            <a:solidFill>
              <a:schemeClr val="tx1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b="1" dirty="0">
            <a:solidFill>
              <a:schemeClr val="tx1"/>
            </a:solidFill>
          </a:endParaRP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Brigadas </a:t>
          </a:r>
          <a:r>
            <a:rPr lang="es-ES" sz="1200" dirty="0" smtClean="0">
              <a:solidFill>
                <a:schemeClr val="tx1"/>
              </a:solidFill>
            </a:rPr>
            <a:t>Médicas</a:t>
          </a:r>
          <a:endParaRPr lang="es-ES" sz="1200" b="1" dirty="0">
            <a:solidFill>
              <a:schemeClr val="tx1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Dentista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Dental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17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9518" custScaleY="137485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137485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6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6" custScaleX="109518" custScaleY="109988" custLinFactNeighborX="7081" custLinFactNeighborY="12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6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6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6" custScaleX="109518" custScaleY="109988" custLinFactNeighborX="7081" custLinFactNeighborY="6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137485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137485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888" custScaleY="137485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869050B3-B666-4D3C-A470-447025ED6FD3}" type="pres">
      <dgm:prSet presAssocID="{11E9984B-8E53-4E8F-BE0B-29CBA8263D59}" presName="Name50" presStyleLbl="parChTrans1D3" presStyleIdx="2" presStyleCnt="6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init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2" presStyleCnt="6" custScaleX="123650" custScaleY="208923" custLinFactY="44144" custLinFactNeighborX="-652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2" presStyleCnt="6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6F6EEA08-BB32-47B9-95DE-BD28FEDD13FC}" type="pres">
      <dgm:prSet presAssocID="{B158C281-30EA-455D-9C76-021AE508C25E}" presName="Name50" presStyleLbl="parChTrans1D3" presStyleIdx="3" presStyleCnt="6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init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3" presStyleCnt="6" custScaleX="123650" custScaleY="109988" custLinFactY="-100000" custLinFactNeighborX="-6895" custLinFactNeighborY="-1359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3" presStyleCnt="6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l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137485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4" presStyleCnt="6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init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4" presStyleCnt="6" custScaleX="123650" custScaleY="109988" custLinFactNeighborX="4109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4" presStyleCnt="6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5" presStyleCnt="6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init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5" presStyleCnt="6" custScaleX="123650" custScaleY="208923" custLinFactNeighborX="443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5" presStyleCnt="6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58108" custScaleY="110683" custLinFactNeighborX="-7962" custLinFactNeighborY="22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58108" custScaleY="110683" custLinFactNeighborX="7962" custLinFactNeighborY="22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58108" custScaleY="110683" custLinFactNeighborX="-7962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58108" custScaleY="110683" custLinFactNeighborX="7962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CD350013-0B5D-4420-9D87-5C3BBAC0DC4A}" type="presOf" srcId="{9D8C9523-F877-4F5F-80B4-89EAAF901EA8}" destId="{366EA5E8-A373-49D0-BEEF-42CF84EFA6A4}" srcOrd="0" destOrd="0" presId="urn:microsoft.com/office/officeart/2005/8/layout/orgChart1"/>
    <dgm:cxn modelId="{5752B9DF-A719-484D-B638-C12161143410}" type="presOf" srcId="{71485C07-7CE5-4EBF-B822-31E4381E2BA2}" destId="{FF97ED0D-209D-48E4-AAE1-52D182BA3CB1}" srcOrd="1" destOrd="0" presId="urn:microsoft.com/office/officeart/2005/8/layout/orgChart1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90AFD48F-37E4-494F-A4E1-A72FBB57F873}" srcId="{68CD4491-2D6C-475E-B317-C9AC91C84029}" destId="{9D8C9523-F877-4F5F-80B4-89EAAF901EA8}" srcOrd="0" destOrd="0" parTransId="{11E9984B-8E53-4E8F-BE0B-29CBA8263D59}" sibTransId="{FCAB5D0C-5733-4C9E-B889-680317CB810A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3940A200-3564-482B-9844-957B15E79B01}" type="presOf" srcId="{32797B06-8231-4F81-9A4B-F7644C5FE9FD}" destId="{EEDC65E3-F0B0-452E-AB71-D45FE322498D}" srcOrd="1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9C2494CF-341C-4D5D-B380-1C4A0BC531B4}" type="presOf" srcId="{3EFE5D33-8B56-42ED-B460-F1E422D2ADF8}" destId="{D345EA03-5577-43C4-88D1-DFACB15E9CA7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C307A839-75F5-4F72-BE12-7AC77B3F2156}" type="presOf" srcId="{9D8C9523-F877-4F5F-80B4-89EAAF901EA8}" destId="{5567C022-1CE3-4EBF-8373-208A17DF4FD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FFC4E56D-8FF3-407D-B5D3-AFF36A87490E}" type="presOf" srcId="{561B5AE5-2A8E-432F-8EBB-817E96475563}" destId="{E7C4A283-E5C6-4A04-BF95-E65F7D0F96E7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BD0F58D6-7A12-483E-9FC4-457E83DB2AA2}" type="presOf" srcId="{32797B06-8231-4F81-9A4B-F7644C5FE9FD}" destId="{8F41B090-6C9F-4D09-89A2-1A56E32D9177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E93A4B3-722A-4829-A2A0-F03483C12B3C}" type="presOf" srcId="{3EFE5D33-8B56-42ED-B460-F1E422D2ADF8}" destId="{767D983C-186A-4554-8356-85745832A1D4}" srcOrd="1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70FE05BA-815C-4B93-8207-DDB9ED4BFFE4}" type="presOf" srcId="{386366B4-5764-4470-92E0-2E7366CE9705}" destId="{27B28843-D1C9-4239-B07A-A14C66C28195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F0FBB46E-EC8D-45DF-958D-CD30884837EA}" type="presOf" srcId="{71485C07-7CE5-4EBF-B822-31E4381E2BA2}" destId="{CE5124BC-6E80-4FCE-8820-555BC8F2AA4F}" srcOrd="0" destOrd="0" presId="urn:microsoft.com/office/officeart/2005/8/layout/orgChart1"/>
    <dgm:cxn modelId="{C41FC2DE-D315-4456-9D79-31BE458DFD90}" type="presOf" srcId="{B158C281-30EA-455D-9C76-021AE508C25E}" destId="{6F6EEA08-BB32-47B9-95DE-BD28FEDD13F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8EE41B3F-8DF4-40FD-BFF0-29D48BCC14CB}" type="presOf" srcId="{11E9984B-8E53-4E8F-BE0B-29CBA8263D59}" destId="{869050B3-B666-4D3C-A470-447025ED6FD3}" srcOrd="0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899403BC-EC6D-42E6-94F5-3A013836840C}" srcId="{68CD4491-2D6C-475E-B317-C9AC91C84029}" destId="{71485C07-7CE5-4EBF-B822-31E4381E2BA2}" srcOrd="1" destOrd="0" parTransId="{B158C281-30EA-455D-9C76-021AE508C25E}" sibTransId="{74261B8C-CC3E-479A-8A34-A9B67B45370E}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71062ED2-70D7-4859-B422-94AB20B28799}" type="presParOf" srcId="{4F363984-8D31-4F66-8A80-C79070861C41}" destId="{869050B3-B666-4D3C-A470-447025ED6FD3}" srcOrd="0" destOrd="0" presId="urn:microsoft.com/office/officeart/2005/8/layout/orgChart1"/>
    <dgm:cxn modelId="{4278C2D3-F471-470D-957B-5FC3CCCDC1B0}" type="presParOf" srcId="{4F363984-8D31-4F66-8A80-C79070861C41}" destId="{FE5702FF-422A-4E5F-8928-1D06DA669540}" srcOrd="1" destOrd="0" presId="urn:microsoft.com/office/officeart/2005/8/layout/orgChart1"/>
    <dgm:cxn modelId="{EE64067E-E23F-41B0-B2BD-970F81B95186}" type="presParOf" srcId="{FE5702FF-422A-4E5F-8928-1D06DA669540}" destId="{2C30FEE9-750B-4385-AE1F-730DD6400703}" srcOrd="0" destOrd="0" presId="urn:microsoft.com/office/officeart/2005/8/layout/orgChart1"/>
    <dgm:cxn modelId="{0FECB6AA-2B89-4A54-AB4C-16D8F8574880}" type="presParOf" srcId="{2C30FEE9-750B-4385-AE1F-730DD6400703}" destId="{366EA5E8-A373-49D0-BEEF-42CF84EFA6A4}" srcOrd="0" destOrd="0" presId="urn:microsoft.com/office/officeart/2005/8/layout/orgChart1"/>
    <dgm:cxn modelId="{85E9AAAB-74A2-44DF-A01D-542F4D59C7DE}" type="presParOf" srcId="{2C30FEE9-750B-4385-AE1F-730DD6400703}" destId="{5567C022-1CE3-4EBF-8373-208A17DF4FDE}" srcOrd="1" destOrd="0" presId="urn:microsoft.com/office/officeart/2005/8/layout/orgChart1"/>
    <dgm:cxn modelId="{F07C3F62-2740-40AF-BD73-FD5BCA572029}" type="presParOf" srcId="{FE5702FF-422A-4E5F-8928-1D06DA669540}" destId="{A908B5AF-3EC9-4876-A191-0F79E8CCB617}" srcOrd="1" destOrd="0" presId="urn:microsoft.com/office/officeart/2005/8/layout/orgChart1"/>
    <dgm:cxn modelId="{BE6E131A-3D07-47B7-B642-A3C21248FB4F}" type="presParOf" srcId="{FE5702FF-422A-4E5F-8928-1D06DA669540}" destId="{C3B679B5-19A7-4AD3-BAD5-D83C79DD9657}" srcOrd="2" destOrd="0" presId="urn:microsoft.com/office/officeart/2005/8/layout/orgChart1"/>
    <dgm:cxn modelId="{7E194B92-FA4F-4B8E-A172-CF31E8B73C23}" type="presParOf" srcId="{4F363984-8D31-4F66-8A80-C79070861C41}" destId="{6F6EEA08-BB32-47B9-95DE-BD28FEDD13FC}" srcOrd="2" destOrd="0" presId="urn:microsoft.com/office/officeart/2005/8/layout/orgChart1"/>
    <dgm:cxn modelId="{47018DD4-1415-41B6-873B-6E3531AC8EB9}" type="presParOf" srcId="{4F363984-8D31-4F66-8A80-C79070861C41}" destId="{4D5F051A-B8C9-4443-8B54-D5D243D89CA4}" srcOrd="3" destOrd="0" presId="urn:microsoft.com/office/officeart/2005/8/layout/orgChart1"/>
    <dgm:cxn modelId="{83E598BE-3615-4E77-9331-70529BDE0457}" type="presParOf" srcId="{4D5F051A-B8C9-4443-8B54-D5D243D89CA4}" destId="{F69ADCE3-59FF-4443-B3BB-AB2867302870}" srcOrd="0" destOrd="0" presId="urn:microsoft.com/office/officeart/2005/8/layout/orgChart1"/>
    <dgm:cxn modelId="{3183DF71-D8C8-40E4-8F2C-EFB6D1478AB2}" type="presParOf" srcId="{F69ADCE3-59FF-4443-B3BB-AB2867302870}" destId="{CE5124BC-6E80-4FCE-8820-555BC8F2AA4F}" srcOrd="0" destOrd="0" presId="urn:microsoft.com/office/officeart/2005/8/layout/orgChart1"/>
    <dgm:cxn modelId="{5D7D3C9C-1372-477C-9915-068275879B73}" type="presParOf" srcId="{F69ADCE3-59FF-4443-B3BB-AB2867302870}" destId="{FF97ED0D-209D-48E4-AAE1-52D182BA3CB1}" srcOrd="1" destOrd="0" presId="urn:microsoft.com/office/officeart/2005/8/layout/orgChart1"/>
    <dgm:cxn modelId="{5C3E264C-D8F9-475D-9216-A506256CE444}" type="presParOf" srcId="{4D5F051A-B8C9-4443-8B54-D5D243D89CA4}" destId="{B8AECF64-5A3E-4093-8919-967AAAC8A4EA}" srcOrd="1" destOrd="0" presId="urn:microsoft.com/office/officeart/2005/8/layout/orgChart1"/>
    <dgm:cxn modelId="{17501FE0-8413-4D67-9B28-A3EA412BF5E3}" type="presParOf" srcId="{4D5F051A-B8C9-4443-8B54-D5D243D89CA4}" destId="{BEB3680D-4328-4072-B200-8770A4F91BB3}" srcOrd="2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FADB1135-4406-422A-931D-008A45D9AA3F}" type="presParOf" srcId="{B237B5A7-5AFB-4789-A797-3759D4298A80}" destId="{27B28843-D1C9-4239-B07A-A14C66C28195}" srcOrd="0" destOrd="0" presId="urn:microsoft.com/office/officeart/2005/8/layout/orgChart1"/>
    <dgm:cxn modelId="{9BB93AEC-95D6-436C-A034-21FC88A99E1B}" type="presParOf" srcId="{B237B5A7-5AFB-4789-A797-3759D4298A80}" destId="{43564A74-D3CD-47FA-A1F4-C942C501AC79}" srcOrd="1" destOrd="0" presId="urn:microsoft.com/office/officeart/2005/8/layout/orgChart1"/>
    <dgm:cxn modelId="{08AD5347-1B97-4962-A873-C3647314D5D8}" type="presParOf" srcId="{43564A74-D3CD-47FA-A1F4-C942C501AC79}" destId="{73BEB4F7-06EC-4D82-9872-5B83D2D11818}" srcOrd="0" destOrd="0" presId="urn:microsoft.com/office/officeart/2005/8/layout/orgChart1"/>
    <dgm:cxn modelId="{F6BCC34B-34BA-44E6-A987-A3246CD8F272}" type="presParOf" srcId="{73BEB4F7-06EC-4D82-9872-5B83D2D11818}" destId="{8F41B090-6C9F-4D09-89A2-1A56E32D9177}" srcOrd="0" destOrd="0" presId="urn:microsoft.com/office/officeart/2005/8/layout/orgChart1"/>
    <dgm:cxn modelId="{0160D1A7-58D0-47A8-95D0-DDA5F5A50B14}" type="presParOf" srcId="{73BEB4F7-06EC-4D82-9872-5B83D2D11818}" destId="{EEDC65E3-F0B0-452E-AB71-D45FE322498D}" srcOrd="1" destOrd="0" presId="urn:microsoft.com/office/officeart/2005/8/layout/orgChart1"/>
    <dgm:cxn modelId="{7F000C56-0028-4A03-8085-B5A3AC26AD53}" type="presParOf" srcId="{43564A74-D3CD-47FA-A1F4-C942C501AC79}" destId="{5D263E26-8A28-4B54-8644-07ADAD5634E8}" srcOrd="1" destOrd="0" presId="urn:microsoft.com/office/officeart/2005/8/layout/orgChart1"/>
    <dgm:cxn modelId="{44C7CB64-B373-4209-B016-3D32122D67AB}" type="presParOf" srcId="{43564A74-D3CD-47FA-A1F4-C942C501AC79}" destId="{B78FAC92-42BE-482F-8C47-3778C64FABEA}" srcOrd="2" destOrd="0" presId="urn:microsoft.com/office/officeart/2005/8/layout/orgChart1"/>
    <dgm:cxn modelId="{AB12548C-11BF-4C77-AAD2-A652B14B8ACD}" type="presParOf" srcId="{B237B5A7-5AFB-4789-A797-3759D4298A80}" destId="{E7C4A283-E5C6-4A04-BF95-E65F7D0F96E7}" srcOrd="2" destOrd="0" presId="urn:microsoft.com/office/officeart/2005/8/layout/orgChart1"/>
    <dgm:cxn modelId="{C0E5A942-BDCB-4C5C-9FBC-2ECD94886334}" type="presParOf" srcId="{B237B5A7-5AFB-4789-A797-3759D4298A80}" destId="{67FBEAD7-F8E1-4514-9603-7356C428D81A}" srcOrd="3" destOrd="0" presId="urn:microsoft.com/office/officeart/2005/8/layout/orgChart1"/>
    <dgm:cxn modelId="{BBCA0FB8-64C9-4B6B-8955-FAF0A70772A4}" type="presParOf" srcId="{67FBEAD7-F8E1-4514-9603-7356C428D81A}" destId="{02297D05-4B97-4F52-8CA2-FBA8C9976BC8}" srcOrd="0" destOrd="0" presId="urn:microsoft.com/office/officeart/2005/8/layout/orgChart1"/>
    <dgm:cxn modelId="{4CE39844-13B9-4B7A-87D1-AE7550EB783C}" type="presParOf" srcId="{02297D05-4B97-4F52-8CA2-FBA8C9976BC8}" destId="{D345EA03-5577-43C4-88D1-DFACB15E9CA7}" srcOrd="0" destOrd="0" presId="urn:microsoft.com/office/officeart/2005/8/layout/orgChart1"/>
    <dgm:cxn modelId="{22ECA6FB-EB86-423A-9698-F257CFA946F6}" type="presParOf" srcId="{02297D05-4B97-4F52-8CA2-FBA8C9976BC8}" destId="{767D983C-186A-4554-8356-85745832A1D4}" srcOrd="1" destOrd="0" presId="urn:microsoft.com/office/officeart/2005/8/layout/orgChart1"/>
    <dgm:cxn modelId="{4C7A0118-C7D1-405F-89B9-D9D91CE81EFE}" type="presParOf" srcId="{67FBEAD7-F8E1-4514-9603-7356C428D81A}" destId="{B7A4EE2E-EF64-4918-8686-D598DA78D51C}" srcOrd="1" destOrd="0" presId="urn:microsoft.com/office/officeart/2005/8/layout/orgChart1"/>
    <dgm:cxn modelId="{0AB3F5DF-52FE-4288-91AD-0E26F7EBBCC2}" type="presParOf" srcId="{67FBEAD7-F8E1-4514-9603-7356C428D81A}" destId="{08EF6BAF-5340-413D-A28A-3E9D7D694647}" srcOrd="2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584B9D-0694-4110-8AC2-EEC24CD6D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F90BBCF-4098-40BD-83B8-1137E36B6A7D}" type="parTrans" cxnId="{18902001-513F-4322-B77D-DC1F07E65A71}">
      <dgm:prSet/>
      <dgm:spPr/>
      <dgm:t>
        <a:bodyPr/>
        <a:lstStyle/>
        <a:p>
          <a:endParaRPr lang="es-ES"/>
        </a:p>
      </dgm:t>
    </dgm:pt>
    <dgm:pt modelId="{78A3C569-E344-43B7-BE00-EB0C20D76707}" type="sibTrans" cxnId="{18902001-513F-4322-B77D-DC1F07E65A71}">
      <dgm:prSet/>
      <dgm:spPr/>
      <dgm:t>
        <a:bodyPr/>
        <a:lstStyle/>
        <a:p>
          <a:endParaRPr lang="es-ES"/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4240F29F-FBBB-4864-AB14-2DAD8E049AE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D86126-8EEB-4E87-AEAB-40E24254EEE9}" type="parTrans" cxnId="{DE065CAE-9322-4960-A1E2-A195E8538598}">
      <dgm:prSet/>
      <dgm:spPr/>
      <dgm:t>
        <a:bodyPr/>
        <a:lstStyle/>
        <a:p>
          <a:endParaRPr lang="es-ES"/>
        </a:p>
      </dgm:t>
    </dgm:pt>
    <dgm:pt modelId="{6C25F89D-5A24-4742-9230-643B76F7D047}" type="sibTrans" cxnId="{DE065CAE-9322-4960-A1E2-A195E8538598}">
      <dgm:prSet/>
      <dgm:spPr/>
      <dgm:t>
        <a:bodyPr/>
        <a:lstStyle/>
        <a:p>
          <a:endParaRPr lang="es-ES"/>
        </a:p>
      </dgm:t>
    </dgm:pt>
    <dgm:pt modelId="{3B7EA73D-1DE0-4B4F-A0FA-9A15246FDAD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E1562A-D066-4C7D-9A42-245AECC12D37}" type="parTrans" cxnId="{8C7CEA56-5057-4C65-A185-BAE3BB381B92}">
      <dgm:prSet/>
      <dgm:spPr/>
      <dgm:t>
        <a:bodyPr/>
        <a:lstStyle/>
        <a:p>
          <a:endParaRPr lang="es-ES"/>
        </a:p>
      </dgm:t>
    </dgm:pt>
    <dgm:pt modelId="{72AA57D1-848B-4B73-A27A-48E2072829E2}" type="sibTrans" cxnId="{8C7CEA56-5057-4C65-A185-BAE3BB381B92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Atención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6027" custScaleY="167390" custLinFactNeighborY="-23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24629" custScaleY="122989" custLinFactNeighborX="43" custLinFactNeighborY="69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 val="init"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1" presStyleCnt="2" custScaleX="124629" custScaleY="122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5" custScaleX="86092" custScaleY="88552" custLinFactNeighborX="-6174" custLinFactNeighborY="12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F46DC5EB-C354-4907-ABF5-82B6B2C485BC}" type="pres">
      <dgm:prSet presAssocID="{5F90BBCF-4098-40BD-83B8-1137E36B6A7D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F94FA157-8A38-4F04-8EA5-D9C44CA4C5D8}" type="pres">
      <dgm:prSet presAssocID="{09584B9D-0694-4110-8AC2-EEC24CD6DD79}" presName="hierRoot3" presStyleCnt="0">
        <dgm:presLayoutVars>
          <dgm:hierBranch val="init"/>
        </dgm:presLayoutVars>
      </dgm:prSet>
      <dgm:spPr/>
    </dgm:pt>
    <dgm:pt modelId="{BAA5BA93-DB33-4DE0-84CC-218DB0AA552E}" type="pres">
      <dgm:prSet presAssocID="{09584B9D-0694-4110-8AC2-EEC24CD6DD79}" presName="rootComposite3" presStyleCnt="0"/>
      <dgm:spPr/>
    </dgm:pt>
    <dgm:pt modelId="{6583A232-41AD-4960-A1CB-932D509DC6C8}" type="pres">
      <dgm:prSet presAssocID="{09584B9D-0694-4110-8AC2-EEC24CD6DD79}" presName="rootText3" presStyleLbl="asst1" presStyleIdx="1" presStyleCnt="5" custScaleX="86092" custScaleY="88552" custLinFactNeighborX="20" custLinFactNeighborY="12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8119D3-546C-493D-A421-7FFBEC796757}" type="pres">
      <dgm:prSet presAssocID="{09584B9D-0694-4110-8AC2-EEC24CD6DD7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162D64C5-7203-43D1-B434-97082134C2AE}" type="pres">
      <dgm:prSet presAssocID="{09584B9D-0694-4110-8AC2-EEC24CD6DD79}" presName="hierChild6" presStyleCnt="0"/>
      <dgm:spPr/>
    </dgm:pt>
    <dgm:pt modelId="{A81B1E94-FC1A-46AD-BE23-7F4F98E17348}" type="pres">
      <dgm:prSet presAssocID="{09584B9D-0694-4110-8AC2-EEC24CD6DD79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2" presStyleCnt="5" custScaleX="86092" custScaleY="88552" custLinFactNeighborX="-6154" custLinFactNeighborY="-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2" presStyleCnt="5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  <dgm:pt modelId="{2779FA8A-6ADC-4066-8B7F-17077F2584B5}" type="pres">
      <dgm:prSet presAssocID="{FFD86126-8EEB-4E87-AEAB-40E24254EEE9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B12C16DF-1A39-4F63-BEAF-FA6127696E5F}" type="pres">
      <dgm:prSet presAssocID="{4240F29F-FBBB-4864-AB14-2DAD8E049AED}" presName="hierRoot3" presStyleCnt="0">
        <dgm:presLayoutVars>
          <dgm:hierBranch val="init"/>
        </dgm:presLayoutVars>
      </dgm:prSet>
      <dgm:spPr/>
    </dgm:pt>
    <dgm:pt modelId="{3AAEF2B4-2CC4-4EF8-A199-A5F75743C9E5}" type="pres">
      <dgm:prSet presAssocID="{4240F29F-FBBB-4864-AB14-2DAD8E049AED}" presName="rootComposite3" presStyleCnt="0"/>
      <dgm:spPr/>
    </dgm:pt>
    <dgm:pt modelId="{123D376F-1A46-49EB-812D-81E78B4F8147}" type="pres">
      <dgm:prSet presAssocID="{4240F29F-FBBB-4864-AB14-2DAD8E049AED}" presName="rootText3" presStyleLbl="asst1" presStyleIdx="3" presStyleCnt="5" custScaleX="86092" custScaleY="88552" custLinFactNeighborY="-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BFF2B-FC09-4011-B3E7-25DC145B6D7E}" type="pres">
      <dgm:prSet presAssocID="{4240F29F-FBBB-4864-AB14-2DAD8E049AED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179AD54-A5D9-42FB-A2BD-152A76172921}" type="pres">
      <dgm:prSet presAssocID="{4240F29F-FBBB-4864-AB14-2DAD8E049AED}" presName="hierChild6" presStyleCnt="0"/>
      <dgm:spPr/>
    </dgm:pt>
    <dgm:pt modelId="{405060AB-9863-433F-BD21-25899845C692}" type="pres">
      <dgm:prSet presAssocID="{4240F29F-FBBB-4864-AB14-2DAD8E049AED}" presName="hierChild7" presStyleCnt="0"/>
      <dgm:spPr/>
    </dgm:pt>
    <dgm:pt modelId="{A8DAC568-9E4F-4174-956E-C4AA1D60A558}" type="pres">
      <dgm:prSet presAssocID="{95E1562A-D066-4C7D-9A42-245AECC12D37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A5BFEAB-179E-49B9-9A6C-84D6811390F2}" type="pres">
      <dgm:prSet presAssocID="{3B7EA73D-1DE0-4B4F-A0FA-9A15246FDADF}" presName="hierRoot3" presStyleCnt="0">
        <dgm:presLayoutVars>
          <dgm:hierBranch val="init"/>
        </dgm:presLayoutVars>
      </dgm:prSet>
      <dgm:spPr/>
    </dgm:pt>
    <dgm:pt modelId="{EE116E72-C8BE-4FFD-B5E3-358B91612CE8}" type="pres">
      <dgm:prSet presAssocID="{3B7EA73D-1DE0-4B4F-A0FA-9A15246FDADF}" presName="rootComposite3" presStyleCnt="0"/>
      <dgm:spPr/>
    </dgm:pt>
    <dgm:pt modelId="{282E165C-8F29-42EA-AB80-999E3775262E}" type="pres">
      <dgm:prSet presAssocID="{3B7EA73D-1DE0-4B4F-A0FA-9A15246FDADF}" presName="rootText3" presStyleLbl="asst1" presStyleIdx="4" presStyleCnt="5" custScaleX="86092" custScaleY="88552" custLinFactNeighborX="-6154" custLinFactNeighborY="-26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C93F9C-1E4E-46B3-87DD-D97EA7765148}" type="pres">
      <dgm:prSet presAssocID="{3B7EA73D-1DE0-4B4F-A0FA-9A15246FDADF}" presName="rootConnector3" presStyleLbl="asst1" presStyleIdx="4" presStyleCnt="5"/>
      <dgm:spPr/>
      <dgm:t>
        <a:bodyPr/>
        <a:lstStyle/>
        <a:p>
          <a:endParaRPr lang="es-ES"/>
        </a:p>
      </dgm:t>
    </dgm:pt>
    <dgm:pt modelId="{91D6261A-8B87-434E-964D-4690D6DD1884}" type="pres">
      <dgm:prSet presAssocID="{3B7EA73D-1DE0-4B4F-A0FA-9A15246FDADF}" presName="hierChild6" presStyleCnt="0"/>
      <dgm:spPr/>
    </dgm:pt>
    <dgm:pt modelId="{0C998B73-3BAC-4C55-A468-FE6C813EC387}" type="pres">
      <dgm:prSet presAssocID="{3B7EA73D-1DE0-4B4F-A0FA-9A15246FDADF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03C28664-9DED-4BDE-A824-5D2DEC9AB803}" type="presOf" srcId="{3B7EA73D-1DE0-4B4F-A0FA-9A15246FDADF}" destId="{45C93F9C-1E4E-46B3-87DD-D97EA776514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B5C56D5-2813-4060-92F0-446F45F762F3}" type="presOf" srcId="{09584B9D-0694-4110-8AC2-EEC24CD6DD79}" destId="{F48119D3-546C-493D-A421-7FFBEC796757}" srcOrd="1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9D1584AB-2457-45C0-9556-6A7983BF8DE3}" type="presOf" srcId="{4240F29F-FBBB-4864-AB14-2DAD8E049AED}" destId="{123D376F-1A46-49EB-812D-81E78B4F8147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4" destOrd="0" parTransId="{6287B1B2-EC06-4736-A349-1EC728EDF3CF}" sibTransId="{05E5F007-9862-4EE9-9FC8-5E050FB72A11}"/>
    <dgm:cxn modelId="{9F3E3497-4F16-410E-AD67-F06D47DE400E}" type="presOf" srcId="{09584B9D-0694-4110-8AC2-EEC24CD6DD79}" destId="{6583A232-41AD-4960-A1CB-932D509DC6C8}" srcOrd="0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F128C60F-6C13-406B-84AA-07C212E33128}" type="presOf" srcId="{FFD86126-8EEB-4E87-AEAB-40E24254EEE9}" destId="{2779FA8A-6ADC-4066-8B7F-17077F2584B5}" srcOrd="0" destOrd="0" presId="urn:microsoft.com/office/officeart/2005/8/layout/orgChart1"/>
    <dgm:cxn modelId="{18902001-513F-4322-B77D-DC1F07E65A71}" srcId="{38D466A1-BA08-4A61-967E-A5EB0E0CCF80}" destId="{09584B9D-0694-4110-8AC2-EEC24CD6DD79}" srcOrd="3" destOrd="0" parTransId="{5F90BBCF-4098-40BD-83B8-1137E36B6A7D}" sibTransId="{78A3C569-E344-43B7-BE00-EB0C20D76707}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2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8C7CEA56-5057-4C65-A185-BAE3BB381B92}" srcId="{38D466A1-BA08-4A61-967E-A5EB0E0CCF80}" destId="{3B7EA73D-1DE0-4B4F-A0FA-9A15246FDADF}" srcOrd="6" destOrd="0" parTransId="{95E1562A-D066-4C7D-9A42-245AECC12D37}" sibTransId="{72AA57D1-848B-4B73-A27A-48E2072829E2}"/>
    <dgm:cxn modelId="{39B3518B-25BF-4466-8794-DDF5F2221A06}" type="presOf" srcId="{5F90BBCF-4098-40BD-83B8-1137E36B6A7D}" destId="{F46DC5EB-C354-4907-ABF5-82B6B2C485BC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7F78C346-7127-4DF8-8888-2CE14194099D}" type="presOf" srcId="{4240F29F-FBBB-4864-AB14-2DAD8E049AED}" destId="{DABBFF2B-FC09-4011-B3E7-25DC145B6D7E}" srcOrd="1" destOrd="0" presId="urn:microsoft.com/office/officeart/2005/8/layout/orgChart1"/>
    <dgm:cxn modelId="{ED6E588A-AE26-45B4-8DA8-C2153E4853CC}" srcId="{38D466A1-BA08-4A61-967E-A5EB0E0CCF80}" destId="{804E0E00-AF49-47D9-859A-9D1AC85F9554}" srcOrd="1" destOrd="0" parTransId="{16CA137F-734F-419F-ABCB-A0DEB8AE93A2}" sibTransId="{258FB37B-E628-4735-9FE9-2BD45367EDC8}"/>
    <dgm:cxn modelId="{12B915F2-9C37-448B-A5F9-428A58F21241}" type="presOf" srcId="{95E1562A-D066-4C7D-9A42-245AECC12D37}" destId="{A8DAC568-9E4F-4174-956E-C4AA1D60A558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47B6FCC-4FCF-4B7C-B7CE-EAF55439DF75}" type="presOf" srcId="{3B7EA73D-1DE0-4B4F-A0FA-9A15246FDADF}" destId="{282E165C-8F29-42EA-AB80-999E3775262E}" srcOrd="0" destOrd="0" presId="urn:microsoft.com/office/officeart/2005/8/layout/orgChart1"/>
    <dgm:cxn modelId="{DE065CAE-9322-4960-A1E2-A195E8538598}" srcId="{38D466A1-BA08-4A61-967E-A5EB0E0CCF80}" destId="{4240F29F-FBBB-4864-AB14-2DAD8E049AED}" srcOrd="5" destOrd="0" parTransId="{FFD86126-8EEB-4E87-AEAB-40E24254EEE9}" sibTransId="{6C25F89D-5A24-4742-9230-643B76F7D047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2" destOrd="0" presId="urn:microsoft.com/office/officeart/2005/8/layout/orgChart1"/>
    <dgm:cxn modelId="{9C6B1C6F-ACF0-43B8-B1EF-108282DDE665}" type="presParOf" srcId="{9039D2E9-A796-407B-AA0D-F1AF544AF656}" destId="{E12D88E3-6587-4544-9425-C1A15ACA0767}" srcOrd="3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EAD3C55E-4098-4A43-B792-EB6AE4800DE4}" type="presParOf" srcId="{47B3CEEF-714E-4F1A-9F3A-824638D0ED25}" destId="{F46DC5EB-C354-4907-ABF5-82B6B2C485BC}" srcOrd="2" destOrd="0" presId="urn:microsoft.com/office/officeart/2005/8/layout/orgChart1"/>
    <dgm:cxn modelId="{5D951E88-9A79-4254-8F43-537AA458DCD4}" type="presParOf" srcId="{47B3CEEF-714E-4F1A-9F3A-824638D0ED25}" destId="{F94FA157-8A38-4F04-8EA5-D9C44CA4C5D8}" srcOrd="3" destOrd="0" presId="urn:microsoft.com/office/officeart/2005/8/layout/orgChart1"/>
    <dgm:cxn modelId="{14EA99CA-8CA4-4C6E-A689-97E6A168C924}" type="presParOf" srcId="{F94FA157-8A38-4F04-8EA5-D9C44CA4C5D8}" destId="{BAA5BA93-DB33-4DE0-84CC-218DB0AA552E}" srcOrd="0" destOrd="0" presId="urn:microsoft.com/office/officeart/2005/8/layout/orgChart1"/>
    <dgm:cxn modelId="{371D6536-99CF-4E16-A1A8-679CCC2F2F87}" type="presParOf" srcId="{BAA5BA93-DB33-4DE0-84CC-218DB0AA552E}" destId="{6583A232-41AD-4960-A1CB-932D509DC6C8}" srcOrd="0" destOrd="0" presId="urn:microsoft.com/office/officeart/2005/8/layout/orgChart1"/>
    <dgm:cxn modelId="{82541E8E-0733-4196-BD07-35EC18F73435}" type="presParOf" srcId="{BAA5BA93-DB33-4DE0-84CC-218DB0AA552E}" destId="{F48119D3-546C-493D-A421-7FFBEC796757}" srcOrd="1" destOrd="0" presId="urn:microsoft.com/office/officeart/2005/8/layout/orgChart1"/>
    <dgm:cxn modelId="{C85B66E3-5BE3-4289-A1AC-73A067D86D8F}" type="presParOf" srcId="{F94FA157-8A38-4F04-8EA5-D9C44CA4C5D8}" destId="{162D64C5-7203-43D1-B434-97082134C2AE}" srcOrd="1" destOrd="0" presId="urn:microsoft.com/office/officeart/2005/8/layout/orgChart1"/>
    <dgm:cxn modelId="{8FDA1CEB-47B4-41DD-9865-7923681932A1}" type="presParOf" srcId="{F94FA157-8A38-4F04-8EA5-D9C44CA4C5D8}" destId="{A81B1E94-FC1A-46AD-BE23-7F4F98E17348}" srcOrd="2" destOrd="0" presId="urn:microsoft.com/office/officeart/2005/8/layout/orgChart1"/>
    <dgm:cxn modelId="{562DE77D-DFC5-46FC-A1EB-51D2413D8B1B}" type="presParOf" srcId="{47B3CEEF-714E-4F1A-9F3A-824638D0ED25}" destId="{8F77A481-5BC1-4303-9DAA-00D9116E8973}" srcOrd="4" destOrd="0" presId="urn:microsoft.com/office/officeart/2005/8/layout/orgChart1"/>
    <dgm:cxn modelId="{79A2FF0E-304D-4682-B895-0AB60C653FEC}" type="presParOf" srcId="{47B3CEEF-714E-4F1A-9F3A-824638D0ED25}" destId="{3ED92E38-3AF2-4468-B240-34F0AC259B91}" srcOrd="5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  <dgm:cxn modelId="{F1DE1DF7-16FA-4204-83EA-27D5C78144E9}" type="presParOf" srcId="{47B3CEEF-714E-4F1A-9F3A-824638D0ED25}" destId="{2779FA8A-6ADC-4066-8B7F-17077F2584B5}" srcOrd="6" destOrd="0" presId="urn:microsoft.com/office/officeart/2005/8/layout/orgChart1"/>
    <dgm:cxn modelId="{AE568558-BBD4-4A82-83C8-99140A0FD2F6}" type="presParOf" srcId="{47B3CEEF-714E-4F1A-9F3A-824638D0ED25}" destId="{B12C16DF-1A39-4F63-BEAF-FA6127696E5F}" srcOrd="7" destOrd="0" presId="urn:microsoft.com/office/officeart/2005/8/layout/orgChart1"/>
    <dgm:cxn modelId="{0340987E-CA41-4DB0-90D7-B36D269419B7}" type="presParOf" srcId="{B12C16DF-1A39-4F63-BEAF-FA6127696E5F}" destId="{3AAEF2B4-2CC4-4EF8-A199-A5F75743C9E5}" srcOrd="0" destOrd="0" presId="urn:microsoft.com/office/officeart/2005/8/layout/orgChart1"/>
    <dgm:cxn modelId="{6F675A60-1D68-4DEA-A768-643ACCE564BD}" type="presParOf" srcId="{3AAEF2B4-2CC4-4EF8-A199-A5F75743C9E5}" destId="{123D376F-1A46-49EB-812D-81E78B4F8147}" srcOrd="0" destOrd="0" presId="urn:microsoft.com/office/officeart/2005/8/layout/orgChart1"/>
    <dgm:cxn modelId="{EC8C16D7-B563-4CF8-A9D6-9DE646E4061F}" type="presParOf" srcId="{3AAEF2B4-2CC4-4EF8-A199-A5F75743C9E5}" destId="{DABBFF2B-FC09-4011-B3E7-25DC145B6D7E}" srcOrd="1" destOrd="0" presId="urn:microsoft.com/office/officeart/2005/8/layout/orgChart1"/>
    <dgm:cxn modelId="{60001F67-65B8-4F27-8869-9A3135195FBB}" type="presParOf" srcId="{B12C16DF-1A39-4F63-BEAF-FA6127696E5F}" destId="{F179AD54-A5D9-42FB-A2BD-152A76172921}" srcOrd="1" destOrd="0" presId="urn:microsoft.com/office/officeart/2005/8/layout/orgChart1"/>
    <dgm:cxn modelId="{82265D9B-7CAC-400A-8BAD-74C9B1CC5B01}" type="presParOf" srcId="{B12C16DF-1A39-4F63-BEAF-FA6127696E5F}" destId="{405060AB-9863-433F-BD21-25899845C692}" srcOrd="2" destOrd="0" presId="urn:microsoft.com/office/officeart/2005/8/layout/orgChart1"/>
    <dgm:cxn modelId="{73D8A3E3-8422-4A0B-B574-A0C25AEF97C0}" type="presParOf" srcId="{47B3CEEF-714E-4F1A-9F3A-824638D0ED25}" destId="{A8DAC568-9E4F-4174-956E-C4AA1D60A558}" srcOrd="8" destOrd="0" presId="urn:microsoft.com/office/officeart/2005/8/layout/orgChart1"/>
    <dgm:cxn modelId="{4B6723EC-64B4-4561-B4D7-B3B7FAD2E028}" type="presParOf" srcId="{47B3CEEF-714E-4F1A-9F3A-824638D0ED25}" destId="{8A5BFEAB-179E-49B9-9A6C-84D6811390F2}" srcOrd="9" destOrd="0" presId="urn:microsoft.com/office/officeart/2005/8/layout/orgChart1"/>
    <dgm:cxn modelId="{E51FDC89-EF23-4115-A743-2E201C1B01F2}" type="presParOf" srcId="{8A5BFEAB-179E-49B9-9A6C-84D6811390F2}" destId="{EE116E72-C8BE-4FFD-B5E3-358B91612CE8}" srcOrd="0" destOrd="0" presId="urn:microsoft.com/office/officeart/2005/8/layout/orgChart1"/>
    <dgm:cxn modelId="{6A2DF995-2341-4F7A-800B-BD02D4E4CBC5}" type="presParOf" srcId="{EE116E72-C8BE-4FFD-B5E3-358B91612CE8}" destId="{282E165C-8F29-42EA-AB80-999E3775262E}" srcOrd="0" destOrd="0" presId="urn:microsoft.com/office/officeart/2005/8/layout/orgChart1"/>
    <dgm:cxn modelId="{2A438502-EC75-46F3-93E4-EB9F986D7638}" type="presParOf" srcId="{EE116E72-C8BE-4FFD-B5E3-358B91612CE8}" destId="{45C93F9C-1E4E-46B3-87DD-D97EA7765148}" srcOrd="1" destOrd="0" presId="urn:microsoft.com/office/officeart/2005/8/layout/orgChart1"/>
    <dgm:cxn modelId="{5B21163C-34EA-4D8B-A4FF-DCFEFE7423AA}" type="presParOf" srcId="{8A5BFEAB-179E-49B9-9A6C-84D6811390F2}" destId="{91D6261A-8B87-434E-964D-4690D6DD1884}" srcOrd="1" destOrd="0" presId="urn:microsoft.com/office/officeart/2005/8/layout/orgChart1"/>
    <dgm:cxn modelId="{8A687528-4B76-4A50-AD94-4BD56C258367}" type="presParOf" srcId="{8A5BFEAB-179E-49B9-9A6C-84D6811390F2}" destId="{0C998B73-3BAC-4C55-A468-FE6C813EC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 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1BE463-B3F8-469B-8F60-28C481B2303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6244E5-1EA9-434B-94CF-891C5D32CD3D}" type="parTrans" cxnId="{659F1FC3-65FB-41E4-B84F-5F91D2D147EE}">
      <dgm:prSet/>
      <dgm:spPr/>
      <dgm:t>
        <a:bodyPr/>
        <a:lstStyle/>
        <a:p>
          <a:endParaRPr lang="es-ES" sz="1200"/>
        </a:p>
      </dgm:t>
    </dgm:pt>
    <dgm:pt modelId="{B7058B1B-4700-4E14-AD67-38992DDC8E02}" type="sibTrans" cxnId="{659F1FC3-65FB-41E4-B84F-5F91D2D147EE}">
      <dgm:prSet/>
      <dgm:spPr/>
      <dgm:t>
        <a:bodyPr/>
        <a:lstStyle/>
        <a:p>
          <a:endParaRPr lang="es-ES" sz="1200"/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79FB9D34-C8A9-4DB8-9886-10AA9C743EA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F472D3C-1DF6-43E7-8584-6BF9DE98BF0C}" type="parTrans" cxnId="{D163A8A0-41A2-4FFA-A645-3B04FE29C99A}">
      <dgm:prSet/>
      <dgm:spPr/>
      <dgm:t>
        <a:bodyPr/>
        <a:lstStyle/>
        <a:p>
          <a:endParaRPr lang="es-ES" sz="1200"/>
        </a:p>
      </dgm:t>
    </dgm:pt>
    <dgm:pt modelId="{5271B001-2248-4FCF-9188-DAB985C57D3B}" type="sibTrans" cxnId="{D163A8A0-41A2-4FFA-A645-3B04FE29C99A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25850" custScaleY="96363" custLinFactNeighborX="802" custLinFactNeighborY="-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8EE18FFE-A4AD-4366-B6C9-9AD15FCC5442}" type="pres">
      <dgm:prSet presAssocID="{0B6244E5-1EA9-434B-94CF-891C5D32CD3D}" presName="Name35" presStyleLbl="parChTrans1D2" presStyleIdx="0" presStyleCnt="4"/>
      <dgm:spPr/>
      <dgm:t>
        <a:bodyPr/>
        <a:lstStyle/>
        <a:p>
          <a:endParaRPr lang="es-ES"/>
        </a:p>
      </dgm:t>
    </dgm:pt>
    <dgm:pt modelId="{EDD83E29-0857-495E-9D04-FAC5C4301B33}" type="pres">
      <dgm:prSet presAssocID="{DE1BE463-B3F8-469B-8F60-28C481B23035}" presName="hierRoot2" presStyleCnt="0">
        <dgm:presLayoutVars>
          <dgm:hierBranch val="init"/>
        </dgm:presLayoutVars>
      </dgm:prSet>
      <dgm:spPr/>
    </dgm:pt>
    <dgm:pt modelId="{ABCCC8B0-EA4C-40EF-9CB0-039F701AC07E}" type="pres">
      <dgm:prSet presAssocID="{DE1BE463-B3F8-469B-8F60-28C481B23035}" presName="rootComposite" presStyleCnt="0"/>
      <dgm:spPr/>
    </dgm:pt>
    <dgm:pt modelId="{8F105CB9-6C49-4A7E-8D6C-7F27B789AD03}" type="pres">
      <dgm:prSet presAssocID="{DE1BE463-B3F8-469B-8F60-28C481B23035}" presName="rootText" presStyleLbl="node2" presStyleIdx="0" presStyleCnt="4" custScaleX="64242" custScaleY="80302" custLinFactY="12225" custLinFactNeighborX="-19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C4F1F6-5280-4288-806F-C743AE237968}" type="pres">
      <dgm:prSet presAssocID="{DE1BE463-B3F8-469B-8F60-28C481B23035}" presName="rootConnector" presStyleLbl="node2" presStyleIdx="0" presStyleCnt="4"/>
      <dgm:spPr/>
      <dgm:t>
        <a:bodyPr/>
        <a:lstStyle/>
        <a:p>
          <a:endParaRPr lang="es-ES"/>
        </a:p>
      </dgm:t>
    </dgm:pt>
    <dgm:pt modelId="{CA8DD995-513D-44E1-BB91-BFC843D39330}" type="pres">
      <dgm:prSet presAssocID="{DE1BE463-B3F8-469B-8F60-28C481B23035}" presName="hierChild4" presStyleCnt="0"/>
      <dgm:spPr/>
    </dgm:pt>
    <dgm:pt modelId="{C423C878-3F91-46F0-B7FE-BDE64F7B6D09}" type="pres">
      <dgm:prSet presAssocID="{DE1BE463-B3F8-469B-8F60-28C481B23035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1" presStyleCnt="4" custScaleX="64242" custScaleY="80302" custLinFactY="12225" custLinFactNeighborX="-193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1" presStyleCnt="4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AE91D229-ED61-46A0-A15C-6FA956A99B62}" type="pres">
      <dgm:prSet presAssocID="{8FF731EF-EA9F-40AA-9FBF-FC6E94B08BC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2" presStyleCnt="4" custScaleX="64242" custScaleY="80302" custLinFactY="122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2" presStyleCnt="4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D14A2184-3EC3-4605-B03C-8348B1BFB078}" type="pres">
      <dgm:prSet presAssocID="{BF472D3C-1DF6-43E7-8584-6BF9DE98BF0C}" presName="Name35" presStyleLbl="parChTrans1D2" presStyleIdx="3" presStyleCnt="4"/>
      <dgm:spPr/>
      <dgm:t>
        <a:bodyPr/>
        <a:lstStyle/>
        <a:p>
          <a:endParaRPr lang="es-ES"/>
        </a:p>
      </dgm:t>
    </dgm:pt>
    <dgm:pt modelId="{8B141175-8033-45B0-9B6A-E75136840A76}" type="pres">
      <dgm:prSet presAssocID="{79FB9D34-C8A9-4DB8-9886-10AA9C743EA5}" presName="hierRoot2" presStyleCnt="0">
        <dgm:presLayoutVars>
          <dgm:hierBranch val="init"/>
        </dgm:presLayoutVars>
      </dgm:prSet>
      <dgm:spPr/>
    </dgm:pt>
    <dgm:pt modelId="{4DC477E7-A58F-4E4D-AD61-126600091EF4}" type="pres">
      <dgm:prSet presAssocID="{79FB9D34-C8A9-4DB8-9886-10AA9C743EA5}" presName="rootComposite" presStyleCnt="0"/>
      <dgm:spPr/>
    </dgm:pt>
    <dgm:pt modelId="{C5DE080B-742B-4BAA-A075-C8085248D9C0}" type="pres">
      <dgm:prSet presAssocID="{79FB9D34-C8A9-4DB8-9886-10AA9C743EA5}" presName="rootText" presStyleLbl="node2" presStyleIdx="3" presStyleCnt="4" custScaleX="64242" custScaleY="80302" custLinFactY="122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7E06A2-7A93-41AA-AAF9-D3119505E52F}" type="pres">
      <dgm:prSet presAssocID="{79FB9D34-C8A9-4DB8-9886-10AA9C743EA5}" presName="rootConnector" presStyleLbl="node2" presStyleIdx="3" presStyleCnt="4"/>
      <dgm:spPr/>
      <dgm:t>
        <a:bodyPr/>
        <a:lstStyle/>
        <a:p>
          <a:endParaRPr lang="es-ES"/>
        </a:p>
      </dgm:t>
    </dgm:pt>
    <dgm:pt modelId="{94CEA3B2-0E64-4823-AFC3-38D25CC9E6D0}" type="pres">
      <dgm:prSet presAssocID="{79FB9D34-C8A9-4DB8-9886-10AA9C743EA5}" presName="hierChild4" presStyleCnt="0"/>
      <dgm:spPr/>
    </dgm:pt>
    <dgm:pt modelId="{77251B3C-68C7-457B-93F2-5087C49EB7D5}" type="pres">
      <dgm:prSet presAssocID="{79FB9D34-C8A9-4DB8-9886-10AA9C743EA5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C25E32EC-C7A0-4D2B-8CCC-4D35E1AD04DA}" type="presOf" srcId="{79FB9D34-C8A9-4DB8-9886-10AA9C743EA5}" destId="{557E06A2-7A93-41AA-AAF9-D3119505E52F}" srcOrd="1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647A4219-A70F-4B05-9059-5070822EF31D}" type="presOf" srcId="{DE1BE463-B3F8-469B-8F60-28C481B23035}" destId="{EDC4F1F6-5280-4288-806F-C743AE237968}" srcOrd="1" destOrd="0" presId="urn:microsoft.com/office/officeart/2005/8/layout/orgChart1"/>
    <dgm:cxn modelId="{CA128894-89ED-4751-B630-B3FFC40F316D}" type="presOf" srcId="{0B6244E5-1EA9-434B-94CF-891C5D32CD3D}" destId="{8EE18FFE-A4AD-4366-B6C9-9AD15FCC5442}" srcOrd="0" destOrd="0" presId="urn:microsoft.com/office/officeart/2005/8/layout/orgChart1"/>
    <dgm:cxn modelId="{9DC3F8FC-9F45-4510-BB1A-D38D67C058B6}" srcId="{F6A62CB6-08F1-46FC-993A-C98C96907C47}" destId="{3E62A679-95D2-443A-A0AF-2787283B02FA}" srcOrd="1" destOrd="0" parTransId="{2DCA85C1-69B8-4BDF-9821-CF557F429338}" sibTransId="{839C678D-1CF9-4087-8CCD-EE4F7A212155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C5FBDCD-5472-4410-AC76-8C31BB9A9C74}" srcId="{F6A62CB6-08F1-46FC-993A-C98C96907C47}" destId="{59A0F98B-5FA1-4040-88F4-E9582D717386}" srcOrd="2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F282C174-E2DB-47CF-896D-82FDE04F534F}" type="presOf" srcId="{DE1BE463-B3F8-469B-8F60-28C481B23035}" destId="{8F105CB9-6C49-4A7E-8D6C-7F27B789AD03}" srcOrd="0" destOrd="0" presId="urn:microsoft.com/office/officeart/2005/8/layout/orgChart1"/>
    <dgm:cxn modelId="{E837F37A-ACE5-44C7-B302-38FE0BB08C99}" type="presOf" srcId="{79FB9D34-C8A9-4DB8-9886-10AA9C743EA5}" destId="{C5DE080B-742B-4BAA-A075-C8085248D9C0}" srcOrd="0" destOrd="0" presId="urn:microsoft.com/office/officeart/2005/8/layout/orgChart1"/>
    <dgm:cxn modelId="{659F1FC3-65FB-41E4-B84F-5F91D2D147EE}" srcId="{F6A62CB6-08F1-46FC-993A-C98C96907C47}" destId="{DE1BE463-B3F8-469B-8F60-28C481B23035}" srcOrd="0" destOrd="0" parTransId="{0B6244E5-1EA9-434B-94CF-891C5D32CD3D}" sibTransId="{B7058B1B-4700-4E14-AD67-38992DDC8E02}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E7004D20-5E81-4F94-8DCA-FE4340090B12}" type="presOf" srcId="{BF472D3C-1DF6-43E7-8584-6BF9DE98BF0C}" destId="{D14A2184-3EC3-4605-B03C-8348B1BFB078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D163A8A0-41A2-4FFA-A645-3B04FE29C99A}" srcId="{F6A62CB6-08F1-46FC-993A-C98C96907C47}" destId="{79FB9D34-C8A9-4DB8-9886-10AA9C743EA5}" srcOrd="3" destOrd="0" parTransId="{BF472D3C-1DF6-43E7-8584-6BF9DE98BF0C}" sibTransId="{5271B001-2248-4FCF-9188-DAB985C57D3B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2618505F-D4B3-4923-BBBE-10FA9B5A9961}" type="presParOf" srcId="{C492A5A0-6B6A-40D2-B3A3-F81A7EDDDB6C}" destId="{8EE18FFE-A4AD-4366-B6C9-9AD15FCC5442}" srcOrd="0" destOrd="0" presId="urn:microsoft.com/office/officeart/2005/8/layout/orgChart1"/>
    <dgm:cxn modelId="{487B9BE5-48C1-4CDC-AEE2-6AB249583F4B}" type="presParOf" srcId="{C492A5A0-6B6A-40D2-B3A3-F81A7EDDDB6C}" destId="{EDD83E29-0857-495E-9D04-FAC5C4301B33}" srcOrd="1" destOrd="0" presId="urn:microsoft.com/office/officeart/2005/8/layout/orgChart1"/>
    <dgm:cxn modelId="{C2E24D5D-5334-49DE-8AE3-0D10BF78C392}" type="presParOf" srcId="{EDD83E29-0857-495E-9D04-FAC5C4301B33}" destId="{ABCCC8B0-EA4C-40EF-9CB0-039F701AC07E}" srcOrd="0" destOrd="0" presId="urn:microsoft.com/office/officeart/2005/8/layout/orgChart1"/>
    <dgm:cxn modelId="{26774291-AFDF-489E-AFA4-6C6875492C00}" type="presParOf" srcId="{ABCCC8B0-EA4C-40EF-9CB0-039F701AC07E}" destId="{8F105CB9-6C49-4A7E-8D6C-7F27B789AD03}" srcOrd="0" destOrd="0" presId="urn:microsoft.com/office/officeart/2005/8/layout/orgChart1"/>
    <dgm:cxn modelId="{EE412DA6-D71F-4B26-8CE6-4B47F011AD2C}" type="presParOf" srcId="{ABCCC8B0-EA4C-40EF-9CB0-039F701AC07E}" destId="{EDC4F1F6-5280-4288-806F-C743AE237968}" srcOrd="1" destOrd="0" presId="urn:microsoft.com/office/officeart/2005/8/layout/orgChart1"/>
    <dgm:cxn modelId="{4825A459-3362-4230-8FD1-E51B3B21CE80}" type="presParOf" srcId="{EDD83E29-0857-495E-9D04-FAC5C4301B33}" destId="{CA8DD995-513D-44E1-BB91-BFC843D39330}" srcOrd="1" destOrd="0" presId="urn:microsoft.com/office/officeart/2005/8/layout/orgChart1"/>
    <dgm:cxn modelId="{DD32CD9C-38D1-499D-A0C5-CACCE8CF2051}" type="presParOf" srcId="{EDD83E29-0857-495E-9D04-FAC5C4301B33}" destId="{C423C878-3F91-46F0-B7FE-BDE64F7B6D09}" srcOrd="2" destOrd="0" presId="urn:microsoft.com/office/officeart/2005/8/layout/orgChart1"/>
    <dgm:cxn modelId="{0A2BCD55-373D-4508-AB4C-484EC4F1CC84}" type="presParOf" srcId="{C492A5A0-6B6A-40D2-B3A3-F81A7EDDDB6C}" destId="{A6D38319-AD99-436F-BDF4-8CCCC7EA79F4}" srcOrd="2" destOrd="0" presId="urn:microsoft.com/office/officeart/2005/8/layout/orgChart1"/>
    <dgm:cxn modelId="{BECDB1A4-BD50-4236-9803-2134FAFF8197}" type="presParOf" srcId="{C492A5A0-6B6A-40D2-B3A3-F81A7EDDDB6C}" destId="{35642EE0-B61C-4587-BEBA-761F1EA5A15C}" srcOrd="3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017FDD99-406D-4413-B9FC-A6641823280F}" type="presParOf" srcId="{C492A5A0-6B6A-40D2-B3A3-F81A7EDDDB6C}" destId="{AE91D229-ED61-46A0-A15C-6FA956A99B62}" srcOrd="4" destOrd="0" presId="urn:microsoft.com/office/officeart/2005/8/layout/orgChart1"/>
    <dgm:cxn modelId="{551D49F2-D63B-4316-ABA2-EDBCAB53AEE1}" type="presParOf" srcId="{C492A5A0-6B6A-40D2-B3A3-F81A7EDDDB6C}" destId="{6C4BACB3-7124-4F1D-987D-89846D664555}" srcOrd="5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CB23EC6D-74A0-43B7-B5DE-B1E8FF318933}" type="presParOf" srcId="{C492A5A0-6B6A-40D2-B3A3-F81A7EDDDB6C}" destId="{D14A2184-3EC3-4605-B03C-8348B1BFB078}" srcOrd="6" destOrd="0" presId="urn:microsoft.com/office/officeart/2005/8/layout/orgChart1"/>
    <dgm:cxn modelId="{F5035D2B-03AB-43F7-B073-B4BE03311797}" type="presParOf" srcId="{C492A5A0-6B6A-40D2-B3A3-F81A7EDDDB6C}" destId="{8B141175-8033-45B0-9B6A-E75136840A76}" srcOrd="7" destOrd="0" presId="urn:microsoft.com/office/officeart/2005/8/layout/orgChart1"/>
    <dgm:cxn modelId="{479D89F1-AE08-4027-846E-F91C7B2015A8}" type="presParOf" srcId="{8B141175-8033-45B0-9B6A-E75136840A76}" destId="{4DC477E7-A58F-4E4D-AD61-126600091EF4}" srcOrd="0" destOrd="0" presId="urn:microsoft.com/office/officeart/2005/8/layout/orgChart1"/>
    <dgm:cxn modelId="{35D88EE5-C892-4B8E-972C-DD0AF02C0539}" type="presParOf" srcId="{4DC477E7-A58F-4E4D-AD61-126600091EF4}" destId="{C5DE080B-742B-4BAA-A075-C8085248D9C0}" srcOrd="0" destOrd="0" presId="urn:microsoft.com/office/officeart/2005/8/layout/orgChart1"/>
    <dgm:cxn modelId="{6F0189FE-0713-4475-9B0A-51E3DB4CB0DC}" type="presParOf" srcId="{4DC477E7-A58F-4E4D-AD61-126600091EF4}" destId="{557E06A2-7A93-41AA-AAF9-D3119505E52F}" srcOrd="1" destOrd="0" presId="urn:microsoft.com/office/officeart/2005/8/layout/orgChart1"/>
    <dgm:cxn modelId="{ACD777E4-C6D0-4687-AE81-2F0F954BCF81}" type="presParOf" srcId="{8B141175-8033-45B0-9B6A-E75136840A76}" destId="{94CEA3B2-0E64-4823-AFC3-38D25CC9E6D0}" srcOrd="1" destOrd="0" presId="urn:microsoft.com/office/officeart/2005/8/layout/orgChart1"/>
    <dgm:cxn modelId="{552E6CEB-075D-4707-B10F-2287B646C0F0}" type="presParOf" srcId="{8B141175-8033-45B0-9B6A-E75136840A76}" destId="{77251B3C-68C7-457B-93F2-5087C49EB7D5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Atención Ciudadana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Atención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FB9D34-C8A9-4DB8-9886-10AA9C743EA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F472D3C-1DF6-43E7-8584-6BF9DE98BF0C}" type="parTrans" cxnId="{D163A8A0-41A2-4FFA-A645-3B04FE29C99A}">
      <dgm:prSet/>
      <dgm:spPr/>
      <dgm:t>
        <a:bodyPr/>
        <a:lstStyle/>
        <a:p>
          <a:endParaRPr lang="es-ES" sz="1200"/>
        </a:p>
      </dgm:t>
    </dgm:pt>
    <dgm:pt modelId="{5271B001-2248-4FCF-9188-DAB985C57D3B}" type="sibTrans" cxnId="{D163A8A0-41A2-4FFA-A645-3B04FE29C99A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25850" custScaleY="96363" custLinFactNeighborX="802" custLinFactNeighborY="-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2" custScaleX="64242" custScaleY="80302" custLinFactY="12225" custLinFactNeighborX="-193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2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D14A2184-3EC3-4605-B03C-8348B1BFB078}" type="pres">
      <dgm:prSet presAssocID="{BF472D3C-1DF6-43E7-8584-6BF9DE98BF0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B141175-8033-45B0-9B6A-E75136840A76}" type="pres">
      <dgm:prSet presAssocID="{79FB9D34-C8A9-4DB8-9886-10AA9C743EA5}" presName="hierRoot2" presStyleCnt="0">
        <dgm:presLayoutVars>
          <dgm:hierBranch val="init"/>
        </dgm:presLayoutVars>
      </dgm:prSet>
      <dgm:spPr/>
    </dgm:pt>
    <dgm:pt modelId="{4DC477E7-A58F-4E4D-AD61-126600091EF4}" type="pres">
      <dgm:prSet presAssocID="{79FB9D34-C8A9-4DB8-9886-10AA9C743EA5}" presName="rootComposite" presStyleCnt="0"/>
      <dgm:spPr/>
    </dgm:pt>
    <dgm:pt modelId="{C5DE080B-742B-4BAA-A075-C8085248D9C0}" type="pres">
      <dgm:prSet presAssocID="{79FB9D34-C8A9-4DB8-9886-10AA9C743EA5}" presName="rootText" presStyleLbl="node2" presStyleIdx="1" presStyleCnt="2" custScaleX="64242" custScaleY="80302" custLinFactY="122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7E06A2-7A93-41AA-AAF9-D3119505E52F}" type="pres">
      <dgm:prSet presAssocID="{79FB9D34-C8A9-4DB8-9886-10AA9C743EA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4CEA3B2-0E64-4823-AFC3-38D25CC9E6D0}" type="pres">
      <dgm:prSet presAssocID="{79FB9D34-C8A9-4DB8-9886-10AA9C743EA5}" presName="hierChild4" presStyleCnt="0"/>
      <dgm:spPr/>
    </dgm:pt>
    <dgm:pt modelId="{77251B3C-68C7-457B-93F2-5087C49EB7D5}" type="pres">
      <dgm:prSet presAssocID="{79FB9D34-C8A9-4DB8-9886-10AA9C743EA5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E7004D20-5E81-4F94-8DCA-FE4340090B12}" type="presOf" srcId="{BF472D3C-1DF6-43E7-8584-6BF9DE98BF0C}" destId="{D14A2184-3EC3-4605-B03C-8348B1BFB078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D163A8A0-41A2-4FFA-A645-3B04FE29C99A}" srcId="{F6A62CB6-08F1-46FC-993A-C98C96907C47}" destId="{79FB9D34-C8A9-4DB8-9886-10AA9C743EA5}" srcOrd="1" destOrd="0" parTransId="{BF472D3C-1DF6-43E7-8584-6BF9DE98BF0C}" sibTransId="{5271B001-2248-4FCF-9188-DAB985C57D3B}"/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E837F37A-ACE5-44C7-B302-38FE0BB08C99}" type="presOf" srcId="{79FB9D34-C8A9-4DB8-9886-10AA9C743EA5}" destId="{C5DE080B-742B-4BAA-A075-C8085248D9C0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C25E32EC-C7A0-4D2B-8CCC-4D35E1AD04DA}" type="presOf" srcId="{79FB9D34-C8A9-4DB8-9886-10AA9C743EA5}" destId="{557E06A2-7A93-41AA-AAF9-D3119505E52F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CB23EC6D-74A0-43B7-B5DE-B1E8FF318933}" type="presParOf" srcId="{C492A5A0-6B6A-40D2-B3A3-F81A7EDDDB6C}" destId="{D14A2184-3EC3-4605-B03C-8348B1BFB078}" srcOrd="2" destOrd="0" presId="urn:microsoft.com/office/officeart/2005/8/layout/orgChart1"/>
    <dgm:cxn modelId="{F5035D2B-03AB-43F7-B073-B4BE03311797}" type="presParOf" srcId="{C492A5A0-6B6A-40D2-B3A3-F81A7EDDDB6C}" destId="{8B141175-8033-45B0-9B6A-E75136840A76}" srcOrd="3" destOrd="0" presId="urn:microsoft.com/office/officeart/2005/8/layout/orgChart1"/>
    <dgm:cxn modelId="{479D89F1-AE08-4027-846E-F91C7B2015A8}" type="presParOf" srcId="{8B141175-8033-45B0-9B6A-E75136840A76}" destId="{4DC477E7-A58F-4E4D-AD61-126600091EF4}" srcOrd="0" destOrd="0" presId="urn:microsoft.com/office/officeart/2005/8/layout/orgChart1"/>
    <dgm:cxn modelId="{35D88EE5-C892-4B8E-972C-DD0AF02C0539}" type="presParOf" srcId="{4DC477E7-A58F-4E4D-AD61-126600091EF4}" destId="{C5DE080B-742B-4BAA-A075-C8085248D9C0}" srcOrd="0" destOrd="0" presId="urn:microsoft.com/office/officeart/2005/8/layout/orgChart1"/>
    <dgm:cxn modelId="{6F0189FE-0713-4475-9B0A-51E3DB4CB0DC}" type="presParOf" srcId="{4DC477E7-A58F-4E4D-AD61-126600091EF4}" destId="{557E06A2-7A93-41AA-AAF9-D3119505E52F}" srcOrd="1" destOrd="0" presId="urn:microsoft.com/office/officeart/2005/8/layout/orgChart1"/>
    <dgm:cxn modelId="{ACD777E4-C6D0-4687-AE81-2F0F954BCF81}" type="presParOf" srcId="{8B141175-8033-45B0-9B6A-E75136840A76}" destId="{94CEA3B2-0E64-4823-AFC3-38D25CC9E6D0}" srcOrd="1" destOrd="0" presId="urn:microsoft.com/office/officeart/2005/8/layout/orgChart1"/>
    <dgm:cxn modelId="{552E6CEB-075D-4707-B10F-2287B646C0F0}" type="presParOf" srcId="{8B141175-8033-45B0-9B6A-E75136840A76}" destId="{77251B3C-68C7-457B-93F2-5087C49EB7D5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Recepcionista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Y="-17111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60052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160052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60052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60052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40078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60052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200065" custScaleY="160052" custLinFactNeighborX="-28058" custLinFactNeighborY="-40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200065" custScaleY="160052" custLinFactNeighborX="14103" custLinFactNeighborY="687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200065" custScaleY="160052" custLinFactNeighborX="-28058" custLinFactNeighborY="-38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6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115791" custScaleY="112015" custLinFactNeighborY="9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6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59D46E18-6E3E-487F-AB50-51B49FCE95BC}" srcId="{E09942D3-8D92-4571-939D-F9AE19EE063A}" destId="{B40E74A8-EB47-4573-9658-C619BFC446D0}" srcOrd="2" destOrd="0" parTransId="{341547D4-1935-4210-8972-0FFF75595669}" sibTransId="{312BAAE9-0F9D-4637-B125-46C270F597FC}"/>
    <dgm:cxn modelId="{2D75AD57-B1C7-4DC5-88A0-E6C5B7881DE4}" type="presOf" srcId="{88228A49-1DB8-4CB1-B84A-CF86A64634D6}" destId="{6EF78066-0C89-4FC2-809D-C86EF82DE951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5F0FA350-2727-4870-B5CC-75CB6F1754FC}" type="presOf" srcId="{D6BE35C6-6C5D-45B1-BBC6-445A6A11C2B6}" destId="{D384FE94-8018-457A-AC24-3F5276AF45D7}" srcOrd="0" destOrd="0" presId="urn:microsoft.com/office/officeart/2005/8/layout/orgChart1"/>
    <dgm:cxn modelId="{A59D27B1-2C9D-4270-A3DE-5AFB63763B83}" type="presOf" srcId="{BFC23BD4-BF60-4394-AF0D-D35ED75293F2}" destId="{1E24D6FA-52BD-4D8B-BA3E-21C89C8F1B06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C2E3D77-6D04-45B5-8D01-D26B633F37B6}" srcId="{E09942D3-8D92-4571-939D-F9AE19EE063A}" destId="{95FBA758-8A48-41C8-BAFB-D4331A5ED4D6}" srcOrd="3" destOrd="0" parTransId="{44453FBD-7956-4D1B-AE6B-9ABD69528B7D}" sibTransId="{CE999849-4360-43E1-AA80-B39B23F78815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B65EFE0B-DEBC-4F45-86B4-CA756E936B8A}" type="presOf" srcId="{BFC23BD4-BF60-4394-AF0D-D35ED75293F2}" destId="{37D9B6F9-B493-4739-9BD1-8D928056C08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5" destOrd="0" parTransId="{D6BE35C6-6C5D-45B1-BBC6-445A6A11C2B6}" sibTransId="{9F27B633-71CE-4C67-883A-D8D4BEB907BC}"/>
    <dgm:cxn modelId="{ACBB0054-4CEE-45FB-B7F9-FB88B0361B9C}" type="presOf" srcId="{88228A49-1DB8-4CB1-B84A-CF86A64634D6}" destId="{6A2AD54E-C82D-42BC-ADD7-32A5E6C831BA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4" destOrd="0" parTransId="{552DA014-63E7-4647-ACFF-84AD91B90183}" sibTransId="{F51E0622-6E92-454D-860D-602E91595A14}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E5CE977D-61EF-4394-BC2F-56F400A114F6}" type="presOf" srcId="{B2D44242-A460-4818-BFD8-886C7BB77871}" destId="{BE2B2578-9F15-4742-B5BC-C2CE1FF727F5}" srcOrd="0" destOrd="0" presId="urn:microsoft.com/office/officeart/2005/8/layout/orgChart1"/>
    <dgm:cxn modelId="{B1E8C7F5-FF22-4DE5-9C00-889A7A959CE6}" srcId="{E09942D3-8D92-4571-939D-F9AE19EE063A}" destId="{88228A49-1DB8-4CB1-B84A-CF86A64634D6}" srcOrd="1" destOrd="0" parTransId="{B2D44242-A460-4818-BFD8-886C7BB77871}" sibTransId="{0ABFA75D-C8A8-4D28-9E71-3BD5C1A2A2F2}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0F1499A2-2DE9-4D8B-8A62-C733752D9EEC}" type="presParOf" srcId="{8EFE8F77-C5C0-48AA-B8C2-DD712621EB61}" destId="{BE2B2578-9F15-4742-B5BC-C2CE1FF727F5}" srcOrd="2" destOrd="0" presId="urn:microsoft.com/office/officeart/2005/8/layout/orgChart1"/>
    <dgm:cxn modelId="{062C7756-93CC-4032-976F-E684C0981B8B}" type="presParOf" srcId="{8EFE8F77-C5C0-48AA-B8C2-DD712621EB61}" destId="{74F2A6A6-0115-478C-8B0A-753FAE76E332}" srcOrd="3" destOrd="0" presId="urn:microsoft.com/office/officeart/2005/8/layout/orgChart1"/>
    <dgm:cxn modelId="{814CBBEF-D60D-4133-8C72-FD9AB37CC544}" type="presParOf" srcId="{74F2A6A6-0115-478C-8B0A-753FAE76E332}" destId="{A3CF9150-D16B-4240-9AC7-DA8BA2335C6F}" srcOrd="0" destOrd="0" presId="urn:microsoft.com/office/officeart/2005/8/layout/orgChart1"/>
    <dgm:cxn modelId="{C48CED48-4DFE-4551-B004-6448BE060B56}" type="presParOf" srcId="{A3CF9150-D16B-4240-9AC7-DA8BA2335C6F}" destId="{6A2AD54E-C82D-42BC-ADD7-32A5E6C831BA}" srcOrd="0" destOrd="0" presId="urn:microsoft.com/office/officeart/2005/8/layout/orgChart1"/>
    <dgm:cxn modelId="{1D7BEBE9-0592-4916-9816-D7B7BDD1827A}" type="presParOf" srcId="{A3CF9150-D16B-4240-9AC7-DA8BA2335C6F}" destId="{6EF78066-0C89-4FC2-809D-C86EF82DE951}" srcOrd="1" destOrd="0" presId="urn:microsoft.com/office/officeart/2005/8/layout/orgChart1"/>
    <dgm:cxn modelId="{CEB87344-D7F3-44C6-A9F3-25D59EBA3125}" type="presParOf" srcId="{74F2A6A6-0115-478C-8B0A-753FAE76E332}" destId="{39E5261C-D283-4F10-8069-588BEB8EB92E}" srcOrd="1" destOrd="0" presId="urn:microsoft.com/office/officeart/2005/8/layout/orgChart1"/>
    <dgm:cxn modelId="{6017EE6C-1B8C-4C6B-8380-78137EEDCD6D}" type="presParOf" srcId="{74F2A6A6-0115-478C-8B0A-753FAE76E332}" destId="{A9C00B4E-4A2D-4C02-B329-0843C7E57FD7}" srcOrd="2" destOrd="0" presId="urn:microsoft.com/office/officeart/2005/8/layout/orgChart1"/>
    <dgm:cxn modelId="{7CF858D0-44D0-4F30-AD1D-2DE424D72AF6}" type="presParOf" srcId="{8EFE8F77-C5C0-48AA-B8C2-DD712621EB61}" destId="{8D67D3C4-C2C9-4D28-B4A8-6D643E65188E}" srcOrd="4" destOrd="0" presId="urn:microsoft.com/office/officeart/2005/8/layout/orgChart1"/>
    <dgm:cxn modelId="{9DDA4907-D08C-4509-A7FA-C744E0003DE3}" type="presParOf" srcId="{8EFE8F77-C5C0-48AA-B8C2-DD712621EB61}" destId="{6BBCFDFC-EFE6-46DC-BF6F-C956E2463D2D}" srcOrd="5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6" destOrd="0" presId="urn:microsoft.com/office/officeart/2005/8/layout/orgChart1"/>
    <dgm:cxn modelId="{238A7E90-BF62-42E4-A83B-2D5EE885CF90}" type="presParOf" srcId="{8EFE8F77-C5C0-48AA-B8C2-DD712621EB61}" destId="{D002A205-E6AA-4300-BA92-007E9B344D24}" srcOrd="7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8D2A314C-2367-40E3-ACD2-4F3ED4C7D65C}" type="presParOf" srcId="{8EFE8F77-C5C0-48AA-B8C2-DD712621EB61}" destId="{D384FE94-8018-457A-AC24-3F5276AF45D7}" srcOrd="8" destOrd="0" presId="urn:microsoft.com/office/officeart/2005/8/layout/orgChart1"/>
    <dgm:cxn modelId="{1820F725-C1BD-4C1E-B409-C4BBAE1BD377}" type="presParOf" srcId="{8EFE8F77-C5C0-48AA-B8C2-DD712621EB61}" destId="{F93E5046-FBEE-42D0-99E5-B618A83E2C69}" srcOrd="9" destOrd="0" presId="urn:microsoft.com/office/officeart/2005/8/layout/orgChart1"/>
    <dgm:cxn modelId="{96793BAB-77D6-4192-B90A-86CAD6C14A2D}" type="presParOf" srcId="{F93E5046-FBEE-42D0-99E5-B618A83E2C69}" destId="{1C08C4FF-8CC2-4988-B766-9D04E6B18D3A}" srcOrd="0" destOrd="0" presId="urn:microsoft.com/office/officeart/2005/8/layout/orgChart1"/>
    <dgm:cxn modelId="{41A75820-536E-4097-83AD-94FD64B4B1E5}" type="presParOf" srcId="{1C08C4FF-8CC2-4988-B766-9D04E6B18D3A}" destId="{37D9B6F9-B493-4739-9BD1-8D928056C088}" srcOrd="0" destOrd="0" presId="urn:microsoft.com/office/officeart/2005/8/layout/orgChart1"/>
    <dgm:cxn modelId="{FEE0BF5B-A7F7-4814-9C90-3708DB0BFA81}" type="presParOf" srcId="{1C08C4FF-8CC2-4988-B766-9D04E6B18D3A}" destId="{1E24D6FA-52BD-4D8B-BA3E-21C89C8F1B06}" srcOrd="1" destOrd="0" presId="urn:microsoft.com/office/officeart/2005/8/layout/orgChart1"/>
    <dgm:cxn modelId="{1A6F35F1-FE45-4130-A734-3C1E0E586AF8}" type="presParOf" srcId="{F93E5046-FBEE-42D0-99E5-B618A83E2C69}" destId="{23C87C13-2D94-4BBB-B0B7-45A670098309}" srcOrd="1" destOrd="0" presId="urn:microsoft.com/office/officeart/2005/8/layout/orgChart1"/>
    <dgm:cxn modelId="{1C8302BD-3ED1-49DD-94A4-7A784790CF83}" type="presParOf" srcId="{F93E5046-FBEE-42D0-99E5-B618A83E2C69}" destId="{98DF8FDE-A223-40CC-BF1F-39D04627BA7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3F811-9F3F-4D55-8695-715DDBF5FEF4}">
      <dsp:nvSpPr>
        <dsp:cNvPr id="0" name=""/>
        <dsp:cNvSpPr/>
      </dsp:nvSpPr>
      <dsp:spPr>
        <a:xfrm>
          <a:off x="4300753" y="1259997"/>
          <a:ext cx="180975" cy="885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645"/>
              </a:lnTo>
              <a:lnTo>
                <a:pt x="180975" y="8856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17707-0D2D-41FC-8D1C-2E72180C8C19}">
      <dsp:nvSpPr>
        <dsp:cNvPr id="0" name=""/>
        <dsp:cNvSpPr/>
      </dsp:nvSpPr>
      <dsp:spPr>
        <a:xfrm>
          <a:off x="4077403" y="1259997"/>
          <a:ext cx="223350" cy="878704"/>
        </a:xfrm>
        <a:custGeom>
          <a:avLst/>
          <a:gdLst/>
          <a:ahLst/>
          <a:cxnLst/>
          <a:rect l="0" t="0" r="0" b="0"/>
          <a:pathLst>
            <a:path>
              <a:moveTo>
                <a:pt x="223350" y="0"/>
              </a:moveTo>
              <a:lnTo>
                <a:pt x="223350" y="878704"/>
              </a:lnTo>
              <a:lnTo>
                <a:pt x="0" y="878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00753" y="1259997"/>
          <a:ext cx="3375947" cy="197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637"/>
              </a:lnTo>
              <a:lnTo>
                <a:pt x="3375947" y="1816637"/>
              </a:lnTo>
              <a:lnTo>
                <a:pt x="3375947" y="197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300753" y="1259997"/>
          <a:ext cx="1081288" cy="197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637"/>
              </a:lnTo>
              <a:lnTo>
                <a:pt x="1081288" y="1816637"/>
              </a:lnTo>
              <a:lnTo>
                <a:pt x="1081288" y="197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3199096" y="1259997"/>
          <a:ext cx="1101657" cy="1975772"/>
        </a:xfrm>
        <a:custGeom>
          <a:avLst/>
          <a:gdLst/>
          <a:ahLst/>
          <a:cxnLst/>
          <a:rect l="0" t="0" r="0" b="0"/>
          <a:pathLst>
            <a:path>
              <a:moveTo>
                <a:pt x="1101657" y="0"/>
              </a:moveTo>
              <a:lnTo>
                <a:pt x="1101657" y="1816637"/>
              </a:lnTo>
              <a:lnTo>
                <a:pt x="0" y="1816637"/>
              </a:lnTo>
              <a:lnTo>
                <a:pt x="0" y="197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960241" y="1259997"/>
          <a:ext cx="3340512" cy="1975772"/>
        </a:xfrm>
        <a:custGeom>
          <a:avLst/>
          <a:gdLst/>
          <a:ahLst/>
          <a:cxnLst/>
          <a:rect l="0" t="0" r="0" b="0"/>
          <a:pathLst>
            <a:path>
              <a:moveTo>
                <a:pt x="3340512" y="0"/>
              </a:moveTo>
              <a:lnTo>
                <a:pt x="3340512" y="1816637"/>
              </a:lnTo>
              <a:lnTo>
                <a:pt x="0" y="1816637"/>
              </a:lnTo>
              <a:lnTo>
                <a:pt x="0" y="197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965743" y="0"/>
          <a:ext cx="2670021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2965743" y="0"/>
        <a:ext cx="2670021" cy="1259997"/>
      </dsp:txXfrm>
    </dsp:sp>
    <dsp:sp modelId="{F406D603-0F97-49D1-A230-75F2EB1A2562}">
      <dsp:nvSpPr>
        <dsp:cNvPr id="0" name=""/>
        <dsp:cNvSpPr/>
      </dsp:nvSpPr>
      <dsp:spPr>
        <a:xfrm>
          <a:off x="1" y="3235770"/>
          <a:ext cx="1920478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" y="3235770"/>
        <a:ext cx="1920478" cy="1079999"/>
      </dsp:txXfrm>
    </dsp:sp>
    <dsp:sp modelId="{BF8DD503-79E9-4153-A9A7-D98611AA346B}">
      <dsp:nvSpPr>
        <dsp:cNvPr id="0" name=""/>
        <dsp:cNvSpPr/>
      </dsp:nvSpPr>
      <dsp:spPr>
        <a:xfrm>
          <a:off x="2238857" y="3235770"/>
          <a:ext cx="1920478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38857" y="3235770"/>
        <a:ext cx="1920478" cy="1079999"/>
      </dsp:txXfrm>
    </dsp:sp>
    <dsp:sp modelId="{D04CF1CC-94CF-4369-BE58-8789A08DE18E}">
      <dsp:nvSpPr>
        <dsp:cNvPr id="0" name=""/>
        <dsp:cNvSpPr/>
      </dsp:nvSpPr>
      <dsp:spPr>
        <a:xfrm>
          <a:off x="4421803" y="3235770"/>
          <a:ext cx="1920478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21803" y="3235770"/>
        <a:ext cx="1920478" cy="1079999"/>
      </dsp:txXfrm>
    </dsp:sp>
    <dsp:sp modelId="{C09E6580-3144-4751-B394-596987DCE4EA}">
      <dsp:nvSpPr>
        <dsp:cNvPr id="0" name=""/>
        <dsp:cNvSpPr/>
      </dsp:nvSpPr>
      <dsp:spPr>
        <a:xfrm>
          <a:off x="6716461" y="3235770"/>
          <a:ext cx="1920478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del Área de Becas y Promoción al </a:t>
          </a:r>
          <a:r>
            <a:rPr lang="es-ES" sz="1200" kern="1200" dirty="0" smtClean="0">
              <a:solidFill>
                <a:schemeClr val="tx1"/>
              </a:solidFill>
            </a:rPr>
            <a:t>Talento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16461" y="3235770"/>
        <a:ext cx="1920478" cy="1079999"/>
      </dsp:txXfrm>
    </dsp:sp>
    <dsp:sp modelId="{A9084E4E-D3EB-471B-ACCA-AE1E145E5100}">
      <dsp:nvSpPr>
        <dsp:cNvPr id="0" name=""/>
        <dsp:cNvSpPr/>
      </dsp:nvSpPr>
      <dsp:spPr>
        <a:xfrm>
          <a:off x="2277398" y="1688700"/>
          <a:ext cx="180000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77398" y="1688700"/>
        <a:ext cx="1800004" cy="900002"/>
      </dsp:txXfrm>
    </dsp:sp>
    <dsp:sp modelId="{65974BDF-FA12-46E5-8A19-94B9730AFC1E}">
      <dsp:nvSpPr>
        <dsp:cNvPr id="0" name=""/>
        <dsp:cNvSpPr/>
      </dsp:nvSpPr>
      <dsp:spPr>
        <a:xfrm>
          <a:off x="4481728" y="1695641"/>
          <a:ext cx="180000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481728" y="1695641"/>
        <a:ext cx="1800004" cy="900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64" y="1292354"/>
          <a:ext cx="333929" cy="990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565"/>
              </a:lnTo>
              <a:lnTo>
                <a:pt x="333929" y="9905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D10A4-E4EE-4F43-B317-446F0B2C7C30}">
      <dsp:nvSpPr>
        <dsp:cNvPr id="0" name=""/>
        <dsp:cNvSpPr/>
      </dsp:nvSpPr>
      <dsp:spPr>
        <a:xfrm>
          <a:off x="2304564" y="1292354"/>
          <a:ext cx="333929" cy="3223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237"/>
              </a:lnTo>
              <a:lnTo>
                <a:pt x="333929" y="32232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A6B71-4861-460D-B448-64D7301D8591}">
      <dsp:nvSpPr>
        <dsp:cNvPr id="0" name=""/>
        <dsp:cNvSpPr/>
      </dsp:nvSpPr>
      <dsp:spPr>
        <a:xfrm>
          <a:off x="2304564" y="1292354"/>
          <a:ext cx="333929" cy="2105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128"/>
              </a:lnTo>
              <a:lnTo>
                <a:pt x="333929" y="21051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995856" y="1292354"/>
          <a:ext cx="308708" cy="2102575"/>
        </a:xfrm>
        <a:custGeom>
          <a:avLst/>
          <a:gdLst/>
          <a:ahLst/>
          <a:cxnLst/>
          <a:rect l="0" t="0" r="0" b="0"/>
          <a:pathLst>
            <a:path>
              <a:moveTo>
                <a:pt x="308708" y="0"/>
              </a:moveTo>
              <a:lnTo>
                <a:pt x="308708" y="2102575"/>
              </a:lnTo>
              <a:lnTo>
                <a:pt x="0" y="2102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69998" y="1292354"/>
          <a:ext cx="334565" cy="990565"/>
        </a:xfrm>
        <a:custGeom>
          <a:avLst/>
          <a:gdLst/>
          <a:ahLst/>
          <a:cxnLst/>
          <a:rect l="0" t="0" r="0" b="0"/>
          <a:pathLst>
            <a:path>
              <a:moveTo>
                <a:pt x="334565" y="0"/>
              </a:moveTo>
              <a:lnTo>
                <a:pt x="334565" y="990565"/>
              </a:lnTo>
              <a:lnTo>
                <a:pt x="0" y="9905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24567" y="213927"/>
          <a:ext cx="2159993" cy="1078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24567" y="213927"/>
        <a:ext cx="2159993" cy="1078426"/>
      </dsp:txXfrm>
    </dsp:sp>
    <dsp:sp modelId="{8152EA35-9CDF-40B9-A284-B90D945FE2BB}">
      <dsp:nvSpPr>
        <dsp:cNvPr id="0" name=""/>
        <dsp:cNvSpPr/>
      </dsp:nvSpPr>
      <dsp:spPr>
        <a:xfrm>
          <a:off x="150081" y="1850686"/>
          <a:ext cx="1819917" cy="864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0081" y="1850686"/>
        <a:ext cx="1819917" cy="864467"/>
      </dsp:txXfrm>
    </dsp:sp>
    <dsp:sp modelId="{1010ADA0-FBE6-43F8-A34B-DB3F073225DF}">
      <dsp:nvSpPr>
        <dsp:cNvPr id="0" name=""/>
        <dsp:cNvSpPr/>
      </dsp:nvSpPr>
      <dsp:spPr>
        <a:xfrm>
          <a:off x="175938" y="2962696"/>
          <a:ext cx="1819917" cy="864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5938" y="2962696"/>
        <a:ext cx="1819917" cy="864467"/>
      </dsp:txXfrm>
    </dsp:sp>
    <dsp:sp modelId="{B5E18026-23BC-4B30-B57F-ECE5140B52DE}">
      <dsp:nvSpPr>
        <dsp:cNvPr id="0" name=""/>
        <dsp:cNvSpPr/>
      </dsp:nvSpPr>
      <dsp:spPr>
        <a:xfrm>
          <a:off x="2638493" y="2965249"/>
          <a:ext cx="1819917" cy="864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8493" y="2965249"/>
        <a:ext cx="1819917" cy="864467"/>
      </dsp:txXfrm>
    </dsp:sp>
    <dsp:sp modelId="{55FC6854-F915-4990-894F-8A240324B76E}">
      <dsp:nvSpPr>
        <dsp:cNvPr id="0" name=""/>
        <dsp:cNvSpPr/>
      </dsp:nvSpPr>
      <dsp:spPr>
        <a:xfrm>
          <a:off x="2638493" y="4083357"/>
          <a:ext cx="1819917" cy="864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8493" y="4083357"/>
        <a:ext cx="1819917" cy="864467"/>
      </dsp:txXfrm>
    </dsp:sp>
    <dsp:sp modelId="{A1F498D9-C771-4CD6-AE46-CCA7348A7FEB}">
      <dsp:nvSpPr>
        <dsp:cNvPr id="0" name=""/>
        <dsp:cNvSpPr/>
      </dsp:nvSpPr>
      <dsp:spPr>
        <a:xfrm>
          <a:off x="2638493" y="1850686"/>
          <a:ext cx="1819917" cy="864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Proyecto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(Primera Infancia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8493" y="1850686"/>
        <a:ext cx="1819917" cy="8644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38957" y="2976058"/>
          <a:ext cx="91440" cy="590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03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8957" y="1534712"/>
          <a:ext cx="91440" cy="5273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424612" y="282648"/>
          <a:ext cx="2320129" cy="1252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Proyecto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(Primera Infancia) </a:t>
          </a:r>
        </a:p>
      </dsp:txBody>
      <dsp:txXfrm>
        <a:off x="424612" y="282648"/>
        <a:ext cx="2320129" cy="1252063"/>
      </dsp:txXfrm>
    </dsp:sp>
    <dsp:sp modelId="{F406D603-0F97-49D1-A230-75F2EB1A2562}">
      <dsp:nvSpPr>
        <dsp:cNvPr id="0" name=""/>
        <dsp:cNvSpPr/>
      </dsp:nvSpPr>
      <dsp:spPr>
        <a:xfrm>
          <a:off x="708692" y="2062062"/>
          <a:ext cx="1751970" cy="91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Programas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08692" y="2062062"/>
        <a:ext cx="1751970" cy="913996"/>
      </dsp:txXfrm>
    </dsp:sp>
    <dsp:sp modelId="{A26C7DD0-22C3-472F-8956-750A0E5B231F}">
      <dsp:nvSpPr>
        <dsp:cNvPr id="0" name=""/>
        <dsp:cNvSpPr/>
      </dsp:nvSpPr>
      <dsp:spPr>
        <a:xfrm>
          <a:off x="776088" y="3566439"/>
          <a:ext cx="1617177" cy="1042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76088" y="3566439"/>
        <a:ext cx="1617177" cy="10420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72D7E-49A6-4EA1-8D8F-AC00B8CF4FFB}">
      <dsp:nvSpPr>
        <dsp:cNvPr id="0" name=""/>
        <dsp:cNvSpPr/>
      </dsp:nvSpPr>
      <dsp:spPr>
        <a:xfrm>
          <a:off x="2304598" y="1804360"/>
          <a:ext cx="282491" cy="236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340"/>
              </a:lnTo>
              <a:lnTo>
                <a:pt x="282491" y="236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  <dsp:sp modelId="{F3B694BC-45CD-4B62-B5A7-D950216A9BE7}">
      <dsp:nvSpPr>
        <dsp:cNvPr id="0" name=""/>
        <dsp:cNvSpPr/>
      </dsp:nvSpPr>
      <dsp:spPr>
        <a:xfrm>
          <a:off x="2587089" y="3714701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87089" y="3714701"/>
        <a:ext cx="2020995" cy="899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851148" y="1465261"/>
          <a:ext cx="353207" cy="2281083"/>
        </a:xfrm>
        <a:custGeom>
          <a:avLst/>
          <a:gdLst/>
          <a:ahLst/>
          <a:cxnLst/>
          <a:rect l="0" t="0" r="0" b="0"/>
          <a:pathLst>
            <a:path>
              <a:moveTo>
                <a:pt x="353207" y="0"/>
              </a:moveTo>
              <a:lnTo>
                <a:pt x="353207" y="2281083"/>
              </a:lnTo>
              <a:lnTo>
                <a:pt x="0" y="2281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465261"/>
          <a:ext cx="380529" cy="3081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1584"/>
              </a:lnTo>
              <a:lnTo>
                <a:pt x="380529" y="30815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851148" y="1465261"/>
          <a:ext cx="353207" cy="3862905"/>
        </a:xfrm>
        <a:custGeom>
          <a:avLst/>
          <a:gdLst/>
          <a:ahLst/>
          <a:cxnLst/>
          <a:rect l="0" t="0" r="0" b="0"/>
          <a:pathLst>
            <a:path>
              <a:moveTo>
                <a:pt x="353207" y="0"/>
              </a:moveTo>
              <a:lnTo>
                <a:pt x="353207" y="3862905"/>
              </a:lnTo>
              <a:lnTo>
                <a:pt x="0" y="38629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465261"/>
          <a:ext cx="380529" cy="2281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348"/>
              </a:lnTo>
              <a:lnTo>
                <a:pt x="380529" y="22813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851148" y="1465261"/>
          <a:ext cx="353207" cy="3081366"/>
        </a:xfrm>
        <a:custGeom>
          <a:avLst/>
          <a:gdLst/>
          <a:ahLst/>
          <a:cxnLst/>
          <a:rect l="0" t="0" r="0" b="0"/>
          <a:pathLst>
            <a:path>
              <a:moveTo>
                <a:pt x="353207" y="0"/>
              </a:moveTo>
              <a:lnTo>
                <a:pt x="353207" y="3081366"/>
              </a:lnTo>
              <a:lnTo>
                <a:pt x="0" y="3081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465261"/>
          <a:ext cx="380529" cy="1050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807"/>
              </a:lnTo>
              <a:lnTo>
                <a:pt x="380529" y="1050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51148" y="1465261"/>
          <a:ext cx="353207" cy="1483501"/>
        </a:xfrm>
        <a:custGeom>
          <a:avLst/>
          <a:gdLst/>
          <a:ahLst/>
          <a:cxnLst/>
          <a:rect l="0" t="0" r="0" b="0"/>
          <a:pathLst>
            <a:path>
              <a:moveTo>
                <a:pt x="353207" y="0"/>
              </a:moveTo>
              <a:lnTo>
                <a:pt x="353207" y="1483501"/>
              </a:lnTo>
              <a:lnTo>
                <a:pt x="0" y="1483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51148" y="1465261"/>
          <a:ext cx="353207" cy="689469"/>
        </a:xfrm>
        <a:custGeom>
          <a:avLst/>
          <a:gdLst/>
          <a:ahLst/>
          <a:cxnLst/>
          <a:rect l="0" t="0" r="0" b="0"/>
          <a:pathLst>
            <a:path>
              <a:moveTo>
                <a:pt x="353207" y="0"/>
              </a:moveTo>
              <a:lnTo>
                <a:pt x="353207" y="689469"/>
              </a:lnTo>
              <a:lnTo>
                <a:pt x="0" y="689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19908" y="274936"/>
          <a:ext cx="2368894" cy="1190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2019908" y="274936"/>
        <a:ext cx="2368894" cy="1190324"/>
      </dsp:txXfrm>
    </dsp:sp>
    <dsp:sp modelId="{907B92F7-AFBA-4A50-B054-4F4BE3C5BD64}">
      <dsp:nvSpPr>
        <dsp:cNvPr id="0" name=""/>
        <dsp:cNvSpPr/>
      </dsp:nvSpPr>
      <dsp:spPr>
        <a:xfrm>
          <a:off x="655152" y="1814530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55152" y="1814530"/>
        <a:ext cx="2195996" cy="680401"/>
      </dsp:txXfrm>
    </dsp:sp>
    <dsp:sp modelId="{9F4699FF-5008-4F8A-A4AA-F268A7531ADD}">
      <dsp:nvSpPr>
        <dsp:cNvPr id="0" name=""/>
        <dsp:cNvSpPr/>
      </dsp:nvSpPr>
      <dsp:spPr>
        <a:xfrm>
          <a:off x="655152" y="2608562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55152" y="2608562"/>
        <a:ext cx="2195996" cy="680401"/>
      </dsp:txXfrm>
    </dsp:sp>
    <dsp:sp modelId="{2CEB68AE-346B-4F99-9443-D3AF8E3F845E}">
      <dsp:nvSpPr>
        <dsp:cNvPr id="0" name=""/>
        <dsp:cNvSpPr/>
      </dsp:nvSpPr>
      <dsp:spPr>
        <a:xfrm>
          <a:off x="3584885" y="1849231"/>
          <a:ext cx="2195996" cy="13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84885" y="1849231"/>
        <a:ext cx="2195996" cy="1333674"/>
      </dsp:txXfrm>
    </dsp:sp>
    <dsp:sp modelId="{724BD599-F0BA-4C9F-8E3A-00C76D7BF2D8}">
      <dsp:nvSpPr>
        <dsp:cNvPr id="0" name=""/>
        <dsp:cNvSpPr/>
      </dsp:nvSpPr>
      <dsp:spPr>
        <a:xfrm>
          <a:off x="655152" y="4206426"/>
          <a:ext cx="2195996" cy="6804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55152" y="4206426"/>
        <a:ext cx="2195996" cy="680401"/>
      </dsp:txXfrm>
    </dsp:sp>
    <dsp:sp modelId="{E88BB908-2DA5-4A10-8A8A-663536CE506E}">
      <dsp:nvSpPr>
        <dsp:cNvPr id="0" name=""/>
        <dsp:cNvSpPr/>
      </dsp:nvSpPr>
      <dsp:spPr>
        <a:xfrm>
          <a:off x="3584885" y="3406408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84885" y="3406408"/>
        <a:ext cx="2195996" cy="680401"/>
      </dsp:txXfrm>
    </dsp:sp>
    <dsp:sp modelId="{68DBA4D7-5E1A-43FE-99B5-255978C69DF9}">
      <dsp:nvSpPr>
        <dsp:cNvPr id="0" name=""/>
        <dsp:cNvSpPr/>
      </dsp:nvSpPr>
      <dsp:spPr>
        <a:xfrm>
          <a:off x="655152" y="4987965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655152" y="4987965"/>
        <a:ext cx="2195996" cy="680401"/>
      </dsp:txXfrm>
    </dsp:sp>
    <dsp:sp modelId="{CBA7A604-34D3-4032-AA40-3F76CC23DF93}">
      <dsp:nvSpPr>
        <dsp:cNvPr id="0" name=""/>
        <dsp:cNvSpPr/>
      </dsp:nvSpPr>
      <dsp:spPr>
        <a:xfrm>
          <a:off x="3584885" y="4206644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b="1" kern="1200" dirty="0" smtClean="0">
            <a:solidFill>
              <a:schemeClr val="tx1"/>
            </a:solidFill>
          </a:endParaRPr>
        </a:p>
      </dsp:txBody>
      <dsp:txXfrm>
        <a:off x="3584885" y="4206644"/>
        <a:ext cx="2195996" cy="680401"/>
      </dsp:txXfrm>
    </dsp:sp>
    <dsp:sp modelId="{9619E9DC-5DC6-412E-A318-941EEB04D18A}">
      <dsp:nvSpPr>
        <dsp:cNvPr id="0" name=""/>
        <dsp:cNvSpPr/>
      </dsp:nvSpPr>
      <dsp:spPr>
        <a:xfrm>
          <a:off x="655152" y="3406144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55152" y="3406144"/>
        <a:ext cx="2195996" cy="6804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151997"/>
          <a:ext cx="198898" cy="74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006"/>
              </a:lnTo>
              <a:lnTo>
                <a:pt x="198898" y="74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740006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40006"/>
              </a:lnTo>
              <a:lnTo>
                <a:pt x="0" y="74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187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18"/>
              </a:lnTo>
              <a:lnTo>
                <a:pt x="3640662" y="1751718"/>
              </a:lnTo>
              <a:lnTo>
                <a:pt x="3640662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187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18"/>
              </a:lnTo>
              <a:lnTo>
                <a:pt x="2184397" y="1751718"/>
              </a:lnTo>
              <a:lnTo>
                <a:pt x="2184397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187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18"/>
              </a:lnTo>
              <a:lnTo>
                <a:pt x="728132" y="1751718"/>
              </a:lnTo>
              <a:lnTo>
                <a:pt x="728132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1876416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751718"/>
              </a:lnTo>
              <a:lnTo>
                <a:pt x="0" y="1751718"/>
              </a:lnTo>
              <a:lnTo>
                <a:pt x="0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1876416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751718"/>
              </a:lnTo>
              <a:lnTo>
                <a:pt x="0" y="1751718"/>
              </a:lnTo>
              <a:lnTo>
                <a:pt x="0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1876416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751718"/>
              </a:lnTo>
              <a:lnTo>
                <a:pt x="0" y="1751718"/>
              </a:lnTo>
              <a:lnTo>
                <a:pt x="0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0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0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78" y="3028413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0543" y="3028413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028413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028413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337" y="3028413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028413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609672" y="1514003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09672" y="1514003"/>
        <a:ext cx="1439994" cy="755999"/>
      </dsp:txXfrm>
    </dsp:sp>
    <dsp:sp modelId="{872AA2FF-1F0E-4D22-A061-D1ED4659116F}">
      <dsp:nvSpPr>
        <dsp:cNvPr id="0" name=""/>
        <dsp:cNvSpPr/>
      </dsp:nvSpPr>
      <dsp:spPr>
        <a:xfrm>
          <a:off x="4447273" y="1514003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</a:t>
          </a:r>
          <a:r>
            <a:rPr lang="es-ES" sz="1200" kern="1200" dirty="0" smtClean="0">
              <a:solidFill>
                <a:schemeClr val="tx1"/>
              </a:solidFill>
            </a:rPr>
            <a:t>Lector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514003"/>
        <a:ext cx="1439994" cy="7559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2514108" y="1358506"/>
          <a:ext cx="1418134" cy="974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920"/>
              </a:lnTo>
              <a:lnTo>
                <a:pt x="1418134" y="651920"/>
              </a:lnTo>
              <a:lnTo>
                <a:pt x="1418134" y="9744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095973" y="1358506"/>
          <a:ext cx="1418134" cy="974485"/>
        </a:xfrm>
        <a:custGeom>
          <a:avLst/>
          <a:gdLst/>
          <a:ahLst/>
          <a:cxnLst/>
          <a:rect l="0" t="0" r="0" b="0"/>
          <a:pathLst>
            <a:path>
              <a:moveTo>
                <a:pt x="1418134" y="0"/>
              </a:moveTo>
              <a:lnTo>
                <a:pt x="1418134" y="651920"/>
              </a:lnTo>
              <a:lnTo>
                <a:pt x="0" y="651920"/>
              </a:lnTo>
              <a:lnTo>
                <a:pt x="0" y="9744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1187198" y="0"/>
          <a:ext cx="2653820" cy="1358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1187198" y="0"/>
        <a:ext cx="2653820" cy="1358506"/>
      </dsp:txXfrm>
    </dsp:sp>
    <dsp:sp modelId="{E4500AE6-F970-4C15-AEF7-7D9D80CAD4BF}">
      <dsp:nvSpPr>
        <dsp:cNvPr id="0" name=""/>
        <dsp:cNvSpPr/>
      </dsp:nvSpPr>
      <dsp:spPr>
        <a:xfrm>
          <a:off x="404" y="2332991"/>
          <a:ext cx="2191139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4" y="2332991"/>
        <a:ext cx="2191139" cy="900002"/>
      </dsp:txXfrm>
    </dsp:sp>
    <dsp:sp modelId="{C1AB1745-0E2B-419A-A767-8341E429DDDD}">
      <dsp:nvSpPr>
        <dsp:cNvPr id="0" name=""/>
        <dsp:cNvSpPr/>
      </dsp:nvSpPr>
      <dsp:spPr>
        <a:xfrm>
          <a:off x="2836673" y="2332991"/>
          <a:ext cx="2191139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36673" y="2332991"/>
        <a:ext cx="2191139" cy="900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del 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2880320" y="1353007"/>
          <a:ext cx="258966" cy="2095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096"/>
              </a:lnTo>
              <a:lnTo>
                <a:pt x="258966" y="20950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2578916" y="1353007"/>
          <a:ext cx="301403" cy="2095096"/>
        </a:xfrm>
        <a:custGeom>
          <a:avLst/>
          <a:gdLst/>
          <a:ahLst/>
          <a:cxnLst/>
          <a:rect l="0" t="0" r="0" b="0"/>
          <a:pathLst>
            <a:path>
              <a:moveTo>
                <a:pt x="301403" y="0"/>
              </a:moveTo>
              <a:lnTo>
                <a:pt x="301403" y="2095096"/>
              </a:lnTo>
              <a:lnTo>
                <a:pt x="0" y="20950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2880320" y="1353007"/>
          <a:ext cx="258966" cy="987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250"/>
              </a:lnTo>
              <a:lnTo>
                <a:pt x="258966" y="9872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2578916" y="1353007"/>
          <a:ext cx="301403" cy="987250"/>
        </a:xfrm>
        <a:custGeom>
          <a:avLst/>
          <a:gdLst/>
          <a:ahLst/>
          <a:cxnLst/>
          <a:rect l="0" t="0" r="0" b="0"/>
          <a:pathLst>
            <a:path>
              <a:moveTo>
                <a:pt x="301403" y="0"/>
              </a:moveTo>
              <a:lnTo>
                <a:pt x="301403" y="987250"/>
              </a:lnTo>
              <a:lnTo>
                <a:pt x="0" y="9872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2880320" y="1353007"/>
          <a:ext cx="1277508" cy="2924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278"/>
              </a:lnTo>
              <a:lnTo>
                <a:pt x="1277508" y="2727278"/>
              </a:lnTo>
              <a:lnTo>
                <a:pt x="1277508" y="2924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5B3E2-1BDD-4F9F-9A1E-80606FFD0C6C}">
      <dsp:nvSpPr>
        <dsp:cNvPr id="0" name=""/>
        <dsp:cNvSpPr/>
      </dsp:nvSpPr>
      <dsp:spPr>
        <a:xfrm>
          <a:off x="1602811" y="1353007"/>
          <a:ext cx="1277508" cy="2924790"/>
        </a:xfrm>
        <a:custGeom>
          <a:avLst/>
          <a:gdLst/>
          <a:ahLst/>
          <a:cxnLst/>
          <a:rect l="0" t="0" r="0" b="0"/>
          <a:pathLst>
            <a:path>
              <a:moveTo>
                <a:pt x="1277508" y="0"/>
              </a:moveTo>
              <a:lnTo>
                <a:pt x="1277508" y="2727278"/>
              </a:lnTo>
              <a:lnTo>
                <a:pt x="0" y="2727278"/>
              </a:lnTo>
              <a:lnTo>
                <a:pt x="0" y="2924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1698943" y="143593"/>
          <a:ext cx="2362753" cy="1209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1698943" y="143593"/>
        <a:ext cx="2362753" cy="1209414"/>
      </dsp:txXfrm>
    </dsp:sp>
    <dsp:sp modelId="{DF4B28F7-6B91-45EB-97A2-31F545B053A6}">
      <dsp:nvSpPr>
        <dsp:cNvPr id="0" name=""/>
        <dsp:cNvSpPr/>
      </dsp:nvSpPr>
      <dsp:spPr>
        <a:xfrm>
          <a:off x="522814" y="4277797"/>
          <a:ext cx="2159993" cy="906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522814" y="4277797"/>
        <a:ext cx="2159993" cy="906778"/>
      </dsp:txXfrm>
    </dsp:sp>
    <dsp:sp modelId="{A12AECA4-76A9-4D09-AAC9-B06941678D5E}">
      <dsp:nvSpPr>
        <dsp:cNvPr id="0" name=""/>
        <dsp:cNvSpPr/>
      </dsp:nvSpPr>
      <dsp:spPr>
        <a:xfrm>
          <a:off x="3077832" y="4277797"/>
          <a:ext cx="2159993" cy="906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77832" y="4277797"/>
        <a:ext cx="2159993" cy="906778"/>
      </dsp:txXfrm>
    </dsp:sp>
    <dsp:sp modelId="{264A571E-04FF-4A83-8B7B-EBE9D1D4A207}">
      <dsp:nvSpPr>
        <dsp:cNvPr id="0" name=""/>
        <dsp:cNvSpPr/>
      </dsp:nvSpPr>
      <dsp:spPr>
        <a:xfrm>
          <a:off x="660151" y="1900473"/>
          <a:ext cx="1918764" cy="879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Área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60151" y="1900473"/>
        <a:ext cx="1918764" cy="879568"/>
      </dsp:txXfrm>
    </dsp:sp>
    <dsp:sp modelId="{A66E7B6F-504E-4BDF-8C43-5107833AFBAF}">
      <dsp:nvSpPr>
        <dsp:cNvPr id="0" name=""/>
        <dsp:cNvSpPr/>
      </dsp:nvSpPr>
      <dsp:spPr>
        <a:xfrm>
          <a:off x="3139286" y="1900473"/>
          <a:ext cx="1918764" cy="879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9286" y="1900473"/>
        <a:ext cx="1918764" cy="879568"/>
      </dsp:txXfrm>
    </dsp:sp>
    <dsp:sp modelId="{FE59EDFB-590C-4AA7-B866-98FB8DB5EF97}">
      <dsp:nvSpPr>
        <dsp:cNvPr id="0" name=""/>
        <dsp:cNvSpPr/>
      </dsp:nvSpPr>
      <dsp:spPr>
        <a:xfrm>
          <a:off x="660151" y="3008319"/>
          <a:ext cx="1918764" cy="879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de </a:t>
          </a:r>
          <a:r>
            <a:rPr lang="es-ES" sz="1200" kern="1200" dirty="0" smtClean="0">
              <a:solidFill>
                <a:schemeClr val="tx1"/>
              </a:solidFill>
            </a:rPr>
            <a:t>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60151" y="3008319"/>
        <a:ext cx="1918764" cy="879568"/>
      </dsp:txXfrm>
    </dsp:sp>
    <dsp:sp modelId="{ED059DD2-9439-4723-80AF-D9F3AFF3F071}">
      <dsp:nvSpPr>
        <dsp:cNvPr id="0" name=""/>
        <dsp:cNvSpPr/>
      </dsp:nvSpPr>
      <dsp:spPr>
        <a:xfrm>
          <a:off x="3139286" y="3008319"/>
          <a:ext cx="1918764" cy="879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39286" y="3008319"/>
        <a:ext cx="1918764" cy="8795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528928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528928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41151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528928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927" y="232929"/>
          <a:ext cx="2339988" cy="129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Área Administrativa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927" y="232929"/>
        <a:ext cx="2339988" cy="1295999"/>
      </dsp:txXfrm>
    </dsp:sp>
    <dsp:sp modelId="{63F34BBA-E0FA-4989-B85E-8914F8D1D3AD}">
      <dsp:nvSpPr>
        <dsp:cNvPr id="0" name=""/>
        <dsp:cNvSpPr/>
      </dsp:nvSpPr>
      <dsp:spPr>
        <a:xfrm>
          <a:off x="140407" y="2405145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0407" y="2405145"/>
        <a:ext cx="1857773" cy="936005"/>
      </dsp:txXfrm>
    </dsp:sp>
    <dsp:sp modelId="{77EE6A04-79D7-4CE4-A9B5-411F64538077}">
      <dsp:nvSpPr>
        <dsp:cNvPr id="0" name=""/>
        <dsp:cNvSpPr/>
      </dsp:nvSpPr>
      <dsp:spPr>
        <a:xfrm>
          <a:off x="140126" y="3829309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0126" y="3829309"/>
        <a:ext cx="1857773" cy="936005"/>
      </dsp:txXfrm>
    </dsp:sp>
    <dsp:sp modelId="{0B452168-7237-4DD4-A2CD-82CF743CE15F}">
      <dsp:nvSpPr>
        <dsp:cNvPr id="0" name=""/>
        <dsp:cNvSpPr/>
      </dsp:nvSpPr>
      <dsp:spPr>
        <a:xfrm>
          <a:off x="2399162" y="2405145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99162" y="2405145"/>
        <a:ext cx="1858387" cy="936005"/>
      </dsp:txXfrm>
    </dsp:sp>
    <dsp:sp modelId="{0CF1DA18-2BED-4249-97F0-99C9BA003ED2}">
      <dsp:nvSpPr>
        <dsp:cNvPr id="0" name=""/>
        <dsp:cNvSpPr/>
      </dsp:nvSpPr>
      <dsp:spPr>
        <a:xfrm>
          <a:off x="4682533" y="2405708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82533" y="2405708"/>
        <a:ext cx="1858387" cy="936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DAFB2-1BA3-4BEF-B472-96BC1BE3321C}">
      <dsp:nvSpPr>
        <dsp:cNvPr id="0" name=""/>
        <dsp:cNvSpPr/>
      </dsp:nvSpPr>
      <dsp:spPr>
        <a:xfrm>
          <a:off x="4380034" y="996664"/>
          <a:ext cx="244643" cy="146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712"/>
              </a:lnTo>
              <a:lnTo>
                <a:pt x="244643" y="1463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146949" y="996664"/>
          <a:ext cx="233085" cy="1468168"/>
        </a:xfrm>
        <a:custGeom>
          <a:avLst/>
          <a:gdLst/>
          <a:ahLst/>
          <a:cxnLst/>
          <a:rect l="0" t="0" r="0" b="0"/>
          <a:pathLst>
            <a:path>
              <a:moveTo>
                <a:pt x="233085" y="0"/>
              </a:moveTo>
              <a:lnTo>
                <a:pt x="233085" y="1468168"/>
              </a:lnTo>
              <a:lnTo>
                <a:pt x="0" y="14681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380034" y="996664"/>
          <a:ext cx="227495" cy="722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146"/>
              </a:lnTo>
              <a:lnTo>
                <a:pt x="227495" y="7221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44635" y="996664"/>
          <a:ext cx="235399" cy="722146"/>
        </a:xfrm>
        <a:custGeom>
          <a:avLst/>
          <a:gdLst/>
          <a:ahLst/>
          <a:cxnLst/>
          <a:rect l="0" t="0" r="0" b="0"/>
          <a:pathLst>
            <a:path>
              <a:moveTo>
                <a:pt x="235399" y="0"/>
              </a:moveTo>
              <a:lnTo>
                <a:pt x="235399" y="722146"/>
              </a:lnTo>
              <a:lnTo>
                <a:pt x="0" y="7221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357A0-F099-4ED1-9E0A-FE3E82900595}">
      <dsp:nvSpPr>
        <dsp:cNvPr id="0" name=""/>
        <dsp:cNvSpPr/>
      </dsp:nvSpPr>
      <dsp:spPr>
        <a:xfrm>
          <a:off x="8082335" y="3971884"/>
          <a:ext cx="91440" cy="138238"/>
        </a:xfrm>
        <a:custGeom>
          <a:avLst/>
          <a:gdLst/>
          <a:ahLst/>
          <a:cxnLst/>
          <a:rect l="0" t="0" r="0" b="0"/>
          <a:pathLst>
            <a:path>
              <a:moveTo>
                <a:pt x="48169" y="0"/>
              </a:moveTo>
              <a:lnTo>
                <a:pt x="48169" y="17961"/>
              </a:lnTo>
              <a:lnTo>
                <a:pt x="45720" y="17961"/>
              </a:lnTo>
              <a:lnTo>
                <a:pt x="45720" y="1382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80034" y="996664"/>
          <a:ext cx="3750470" cy="218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863"/>
              </a:lnTo>
              <a:lnTo>
                <a:pt x="3750470" y="2063863"/>
              </a:lnTo>
              <a:lnTo>
                <a:pt x="3750470" y="2184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80034" y="996664"/>
          <a:ext cx="2253617" cy="218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279"/>
              </a:lnTo>
              <a:lnTo>
                <a:pt x="2253617" y="2063279"/>
              </a:lnTo>
              <a:lnTo>
                <a:pt x="2253617" y="218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80034" y="996664"/>
          <a:ext cx="778871" cy="2190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639"/>
              </a:lnTo>
              <a:lnTo>
                <a:pt x="778871" y="2070639"/>
              </a:lnTo>
              <a:lnTo>
                <a:pt x="778871" y="21909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3639222" y="996664"/>
          <a:ext cx="740812" cy="2190916"/>
        </a:xfrm>
        <a:custGeom>
          <a:avLst/>
          <a:gdLst/>
          <a:ahLst/>
          <a:cxnLst/>
          <a:rect l="0" t="0" r="0" b="0"/>
          <a:pathLst>
            <a:path>
              <a:moveTo>
                <a:pt x="740812" y="0"/>
              </a:moveTo>
              <a:lnTo>
                <a:pt x="740812" y="2070639"/>
              </a:lnTo>
              <a:lnTo>
                <a:pt x="0" y="2070639"/>
              </a:lnTo>
              <a:lnTo>
                <a:pt x="0" y="21909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3190-5457-477D-8A58-844EEE9CEBF1}">
      <dsp:nvSpPr>
        <dsp:cNvPr id="0" name=""/>
        <dsp:cNvSpPr/>
      </dsp:nvSpPr>
      <dsp:spPr>
        <a:xfrm>
          <a:off x="2085983" y="3978660"/>
          <a:ext cx="91440" cy="233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97E7-BA12-457C-A2E6-31A5F655AA16}">
      <dsp:nvSpPr>
        <dsp:cNvPr id="0" name=""/>
        <dsp:cNvSpPr/>
      </dsp:nvSpPr>
      <dsp:spPr>
        <a:xfrm>
          <a:off x="2131703" y="996664"/>
          <a:ext cx="2248331" cy="2190916"/>
        </a:xfrm>
        <a:custGeom>
          <a:avLst/>
          <a:gdLst/>
          <a:ahLst/>
          <a:cxnLst/>
          <a:rect l="0" t="0" r="0" b="0"/>
          <a:pathLst>
            <a:path>
              <a:moveTo>
                <a:pt x="2248331" y="0"/>
              </a:moveTo>
              <a:lnTo>
                <a:pt x="2248331" y="2070639"/>
              </a:lnTo>
              <a:lnTo>
                <a:pt x="0" y="2070639"/>
              </a:lnTo>
              <a:lnTo>
                <a:pt x="0" y="21909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583546" y="3978660"/>
          <a:ext cx="91440" cy="235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847"/>
              </a:lnTo>
              <a:lnTo>
                <a:pt x="46017" y="114847"/>
              </a:lnTo>
              <a:lnTo>
                <a:pt x="46017" y="2351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629266" y="996664"/>
          <a:ext cx="3750767" cy="2190916"/>
        </a:xfrm>
        <a:custGeom>
          <a:avLst/>
          <a:gdLst/>
          <a:ahLst/>
          <a:cxnLst/>
          <a:rect l="0" t="0" r="0" b="0"/>
          <a:pathLst>
            <a:path>
              <a:moveTo>
                <a:pt x="3750767" y="0"/>
              </a:moveTo>
              <a:lnTo>
                <a:pt x="3750767" y="2070639"/>
              </a:lnTo>
              <a:lnTo>
                <a:pt x="0" y="2070639"/>
              </a:lnTo>
              <a:lnTo>
                <a:pt x="0" y="21909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01292" y="97712"/>
          <a:ext cx="2157485" cy="898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1292" y="97712"/>
        <a:ext cx="2157485" cy="898951"/>
      </dsp:txXfrm>
    </dsp:sp>
    <dsp:sp modelId="{A122AB98-6AEB-4224-8BB5-6741593B0990}">
      <dsp:nvSpPr>
        <dsp:cNvPr id="0" name=""/>
        <dsp:cNvSpPr/>
      </dsp:nvSpPr>
      <dsp:spPr>
        <a:xfrm>
          <a:off x="0" y="3187580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187580"/>
        <a:ext cx="1258533" cy="791079"/>
      </dsp:txXfrm>
    </dsp:sp>
    <dsp:sp modelId="{B838292E-CF48-4ACF-9FBB-C7DFDDA1F89F}">
      <dsp:nvSpPr>
        <dsp:cNvPr id="0" name=""/>
        <dsp:cNvSpPr/>
      </dsp:nvSpPr>
      <dsp:spPr>
        <a:xfrm>
          <a:off x="0" y="4213784"/>
          <a:ext cx="1259129" cy="641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213784"/>
        <a:ext cx="1259129" cy="641901"/>
      </dsp:txXfrm>
    </dsp:sp>
    <dsp:sp modelId="{29F95214-19A6-41AE-91E6-C61E2FEE05B6}">
      <dsp:nvSpPr>
        <dsp:cNvPr id="0" name=""/>
        <dsp:cNvSpPr/>
      </dsp:nvSpPr>
      <dsp:spPr>
        <a:xfrm>
          <a:off x="1502436" y="3187580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02436" y="3187580"/>
        <a:ext cx="1258533" cy="791079"/>
      </dsp:txXfrm>
    </dsp:sp>
    <dsp:sp modelId="{F90A5F0D-8077-48DC-AB97-9284C56D9636}">
      <dsp:nvSpPr>
        <dsp:cNvPr id="0" name=""/>
        <dsp:cNvSpPr/>
      </dsp:nvSpPr>
      <dsp:spPr>
        <a:xfrm>
          <a:off x="1502132" y="4211929"/>
          <a:ext cx="1259140" cy="64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>
            <a:latin typeface="+mn-lt"/>
          </a:endParaRPr>
        </a:p>
      </dsp:txBody>
      <dsp:txXfrm>
        <a:off x="1502132" y="4211929"/>
        <a:ext cx="1259140" cy="641506"/>
      </dsp:txXfrm>
    </dsp:sp>
    <dsp:sp modelId="{01762AC5-3F38-49B4-A72F-5B0B37B1FB90}">
      <dsp:nvSpPr>
        <dsp:cNvPr id="0" name=""/>
        <dsp:cNvSpPr/>
      </dsp:nvSpPr>
      <dsp:spPr>
        <a:xfrm>
          <a:off x="3009955" y="3187580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3009955" y="3187580"/>
        <a:ext cx="1258533" cy="791079"/>
      </dsp:txXfrm>
    </dsp:sp>
    <dsp:sp modelId="{14141957-0A00-4A87-867B-0312D78A39FB}">
      <dsp:nvSpPr>
        <dsp:cNvPr id="0" name=""/>
        <dsp:cNvSpPr/>
      </dsp:nvSpPr>
      <dsp:spPr>
        <a:xfrm>
          <a:off x="4529639" y="3187580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29639" y="3187580"/>
        <a:ext cx="1258533" cy="791079"/>
      </dsp:txXfrm>
    </dsp:sp>
    <dsp:sp modelId="{850BC938-76B3-4000-993D-6448EAAAF8D9}">
      <dsp:nvSpPr>
        <dsp:cNvPr id="0" name=""/>
        <dsp:cNvSpPr/>
      </dsp:nvSpPr>
      <dsp:spPr>
        <a:xfrm>
          <a:off x="6004385" y="3180220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Planeación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04385" y="3180220"/>
        <a:ext cx="1258533" cy="791079"/>
      </dsp:txXfrm>
    </dsp:sp>
    <dsp:sp modelId="{FF8DBD52-941E-4813-8E95-68EC47031E15}">
      <dsp:nvSpPr>
        <dsp:cNvPr id="0" name=""/>
        <dsp:cNvSpPr/>
      </dsp:nvSpPr>
      <dsp:spPr>
        <a:xfrm>
          <a:off x="7501238" y="3180804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1238" y="3180804"/>
        <a:ext cx="1258533" cy="791079"/>
      </dsp:txXfrm>
    </dsp:sp>
    <dsp:sp modelId="{6F0D5394-BE20-4E26-9680-6F6AA2D21A6F}">
      <dsp:nvSpPr>
        <dsp:cNvPr id="0" name=""/>
        <dsp:cNvSpPr/>
      </dsp:nvSpPr>
      <dsp:spPr>
        <a:xfrm>
          <a:off x="7555307" y="4110123"/>
          <a:ext cx="1145496" cy="572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55307" y="4110123"/>
        <a:ext cx="1145496" cy="572748"/>
      </dsp:txXfrm>
    </dsp:sp>
    <dsp:sp modelId="{238AD271-90C3-47DF-B3A7-6B125E9867B2}">
      <dsp:nvSpPr>
        <dsp:cNvPr id="0" name=""/>
        <dsp:cNvSpPr/>
      </dsp:nvSpPr>
      <dsp:spPr>
        <a:xfrm>
          <a:off x="2706315" y="1420434"/>
          <a:ext cx="1438319" cy="5967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Ejecutivo(a) Enlace </a:t>
          </a:r>
        </a:p>
      </dsp:txBody>
      <dsp:txXfrm>
        <a:off x="2706315" y="1420434"/>
        <a:ext cx="1438319" cy="596752"/>
      </dsp:txXfrm>
    </dsp:sp>
    <dsp:sp modelId="{5B92A3F6-F2CE-4F67-82FB-9479D0CA0278}">
      <dsp:nvSpPr>
        <dsp:cNvPr id="0" name=""/>
        <dsp:cNvSpPr/>
      </dsp:nvSpPr>
      <dsp:spPr>
        <a:xfrm>
          <a:off x="4607530" y="1420434"/>
          <a:ext cx="1438319" cy="5967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07530" y="1420434"/>
        <a:ext cx="1438319" cy="596752"/>
      </dsp:txXfrm>
    </dsp:sp>
    <dsp:sp modelId="{657EABCF-5CE2-4E95-AAE5-69C8D5DF0820}">
      <dsp:nvSpPr>
        <dsp:cNvPr id="0" name=""/>
        <dsp:cNvSpPr/>
      </dsp:nvSpPr>
      <dsp:spPr>
        <a:xfrm>
          <a:off x="2708629" y="2166456"/>
          <a:ext cx="1438319" cy="5967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08629" y="2166456"/>
        <a:ext cx="1438319" cy="596752"/>
      </dsp:txXfrm>
    </dsp:sp>
    <dsp:sp modelId="{CDA17DE8-B9EC-447D-AC84-5C7899DE6DA9}">
      <dsp:nvSpPr>
        <dsp:cNvPr id="0" name=""/>
        <dsp:cNvSpPr/>
      </dsp:nvSpPr>
      <dsp:spPr>
        <a:xfrm>
          <a:off x="4624678" y="2162000"/>
          <a:ext cx="1438319" cy="5967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4678" y="2162000"/>
        <a:ext cx="1438319" cy="59675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475150"/>
          <a:ext cx="336802" cy="684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260"/>
              </a:lnTo>
              <a:lnTo>
                <a:pt x="336802" y="684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743437"/>
          <a:ext cx="3111716" cy="58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251"/>
              </a:lnTo>
              <a:lnTo>
                <a:pt x="3111716" y="405251"/>
              </a:lnTo>
              <a:lnTo>
                <a:pt x="3111716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743437"/>
          <a:ext cx="1037238" cy="58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251"/>
              </a:lnTo>
              <a:lnTo>
                <a:pt x="1037238" y="405251"/>
              </a:lnTo>
              <a:lnTo>
                <a:pt x="1037238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743437"/>
          <a:ext cx="1037238" cy="585268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405251"/>
              </a:lnTo>
              <a:lnTo>
                <a:pt x="0" y="405251"/>
              </a:lnTo>
              <a:lnTo>
                <a:pt x="0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743437"/>
          <a:ext cx="3111716" cy="585268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405251"/>
              </a:lnTo>
              <a:lnTo>
                <a:pt x="0" y="405251"/>
              </a:lnTo>
              <a:lnTo>
                <a:pt x="0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9" y="1475150"/>
          <a:ext cx="91440" cy="13682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82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785050" y="179150"/>
          <a:ext cx="2375997" cy="129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785050" y="179150"/>
        <a:ext cx="2375997" cy="1295999"/>
      </dsp:txXfrm>
    </dsp:sp>
    <dsp:sp modelId="{7727897A-866A-4D6B-80A8-383650D7A534}">
      <dsp:nvSpPr>
        <dsp:cNvPr id="0" name=""/>
        <dsp:cNvSpPr/>
      </dsp:nvSpPr>
      <dsp:spPr>
        <a:xfrm>
          <a:off x="3109046" y="2843440"/>
          <a:ext cx="1728005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109046" y="2843440"/>
        <a:ext cx="1728005" cy="899997"/>
      </dsp:txXfrm>
    </dsp:sp>
    <dsp:sp modelId="{8EB81392-14AF-4586-B2EB-C1289ADB3A1E}">
      <dsp:nvSpPr>
        <dsp:cNvPr id="0" name=""/>
        <dsp:cNvSpPr/>
      </dsp:nvSpPr>
      <dsp:spPr>
        <a:xfrm>
          <a:off x="4110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4110" y="4328706"/>
        <a:ext cx="1714444" cy="936000"/>
      </dsp:txXfrm>
    </dsp:sp>
    <dsp:sp modelId="{25F58A1A-CB80-4303-B8BA-99113B5CB7BA}">
      <dsp:nvSpPr>
        <dsp:cNvPr id="0" name=""/>
        <dsp:cNvSpPr/>
      </dsp:nvSpPr>
      <dsp:spPr>
        <a:xfrm>
          <a:off x="2078587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078587" y="4328706"/>
        <a:ext cx="1714444" cy="936000"/>
      </dsp:txXfrm>
    </dsp:sp>
    <dsp:sp modelId="{D3AC3D8B-E79D-448C-A119-E0B916D3BCBF}">
      <dsp:nvSpPr>
        <dsp:cNvPr id="0" name=""/>
        <dsp:cNvSpPr/>
      </dsp:nvSpPr>
      <dsp:spPr>
        <a:xfrm>
          <a:off x="4153065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153065" y="4328706"/>
        <a:ext cx="1714444" cy="936000"/>
      </dsp:txXfrm>
    </dsp:sp>
    <dsp:sp modelId="{B6BC957E-CFA0-4639-9BDD-A4460613A9E6}">
      <dsp:nvSpPr>
        <dsp:cNvPr id="0" name=""/>
        <dsp:cNvSpPr/>
      </dsp:nvSpPr>
      <dsp:spPr>
        <a:xfrm>
          <a:off x="6227543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227543" y="4328706"/>
        <a:ext cx="1714444" cy="936000"/>
      </dsp:txXfrm>
    </dsp:sp>
    <dsp:sp modelId="{B9C7B403-E6AC-40B9-8BB5-49FCC32C5BB2}">
      <dsp:nvSpPr>
        <dsp:cNvPr id="0" name=""/>
        <dsp:cNvSpPr/>
      </dsp:nvSpPr>
      <dsp:spPr>
        <a:xfrm>
          <a:off x="4309851" y="1781410"/>
          <a:ext cx="140399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09851" y="1781410"/>
        <a:ext cx="1403992" cy="75600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5" y="1048324"/>
          <a:ext cx="2470570" cy="862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583"/>
              </a:lnTo>
              <a:lnTo>
                <a:pt x="2470570" y="537583"/>
              </a:lnTo>
              <a:lnTo>
                <a:pt x="2470570" y="8628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5" y="1048324"/>
          <a:ext cx="91440" cy="8628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28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69734" y="2924571"/>
          <a:ext cx="91440" cy="415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1015454" y="1048324"/>
          <a:ext cx="2470570" cy="862866"/>
        </a:xfrm>
        <a:custGeom>
          <a:avLst/>
          <a:gdLst/>
          <a:ahLst/>
          <a:cxnLst/>
          <a:rect l="0" t="0" r="0" b="0"/>
          <a:pathLst>
            <a:path>
              <a:moveTo>
                <a:pt x="2470570" y="0"/>
              </a:moveTo>
              <a:lnTo>
                <a:pt x="2470570" y="537583"/>
              </a:lnTo>
              <a:lnTo>
                <a:pt x="0" y="537583"/>
              </a:lnTo>
              <a:lnTo>
                <a:pt x="0" y="8628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28047" y="0"/>
          <a:ext cx="2515954" cy="1048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8047" y="0"/>
        <a:ext cx="2515954" cy="1048324"/>
      </dsp:txXfrm>
    </dsp:sp>
    <dsp:sp modelId="{D1EB352E-134F-4CA8-B76E-264A49F673E9}">
      <dsp:nvSpPr>
        <dsp:cNvPr id="0" name=""/>
        <dsp:cNvSpPr/>
      </dsp:nvSpPr>
      <dsp:spPr>
        <a:xfrm>
          <a:off x="105452" y="1911191"/>
          <a:ext cx="1820004" cy="1013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5452" y="1911191"/>
        <a:ext cx="1820004" cy="1013380"/>
      </dsp:txXfrm>
    </dsp:sp>
    <dsp:sp modelId="{D0CA83AD-5F3F-444E-8E18-7289F6E66AB2}">
      <dsp:nvSpPr>
        <dsp:cNvPr id="0" name=""/>
        <dsp:cNvSpPr/>
      </dsp:nvSpPr>
      <dsp:spPr>
        <a:xfrm>
          <a:off x="105452" y="3340205"/>
          <a:ext cx="1820004" cy="1013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5452" y="3340205"/>
        <a:ext cx="1820004" cy="1013380"/>
      </dsp:txXfrm>
    </dsp:sp>
    <dsp:sp modelId="{A9B27FAC-55FD-4A1D-975E-F9C48A0C5ACE}">
      <dsp:nvSpPr>
        <dsp:cNvPr id="0" name=""/>
        <dsp:cNvSpPr/>
      </dsp:nvSpPr>
      <dsp:spPr>
        <a:xfrm>
          <a:off x="2576022" y="1911191"/>
          <a:ext cx="1820004" cy="1013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76022" y="1911191"/>
        <a:ext cx="1820004" cy="1013380"/>
      </dsp:txXfrm>
    </dsp:sp>
    <dsp:sp modelId="{90246C1D-FCDC-4815-A6D5-ED35A473D837}">
      <dsp:nvSpPr>
        <dsp:cNvPr id="0" name=""/>
        <dsp:cNvSpPr/>
      </dsp:nvSpPr>
      <dsp:spPr>
        <a:xfrm>
          <a:off x="5046592" y="1911191"/>
          <a:ext cx="1820004" cy="1013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46592" y="1911191"/>
        <a:ext cx="1820004" cy="10133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1260004"/>
          <a:ext cx="3102183" cy="768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638"/>
              </a:lnTo>
              <a:lnTo>
                <a:pt x="3102183" y="530638"/>
              </a:lnTo>
              <a:lnTo>
                <a:pt x="3102183" y="768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1260004"/>
          <a:ext cx="1043896" cy="768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638"/>
              </a:lnTo>
              <a:lnTo>
                <a:pt x="1043896" y="530638"/>
              </a:lnTo>
              <a:lnTo>
                <a:pt x="1043896" y="768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227938" y="1260004"/>
          <a:ext cx="1002277" cy="768394"/>
        </a:xfrm>
        <a:custGeom>
          <a:avLst/>
          <a:gdLst/>
          <a:ahLst/>
          <a:cxnLst/>
          <a:rect l="0" t="0" r="0" b="0"/>
          <a:pathLst>
            <a:path>
              <a:moveTo>
                <a:pt x="1002277" y="0"/>
              </a:moveTo>
              <a:lnTo>
                <a:pt x="1002277" y="530638"/>
              </a:lnTo>
              <a:lnTo>
                <a:pt x="0" y="530638"/>
              </a:lnTo>
              <a:lnTo>
                <a:pt x="0" y="768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1182240" y="1260004"/>
          <a:ext cx="3047975" cy="768394"/>
        </a:xfrm>
        <a:custGeom>
          <a:avLst/>
          <a:gdLst/>
          <a:ahLst/>
          <a:cxnLst/>
          <a:rect l="0" t="0" r="0" b="0"/>
          <a:pathLst>
            <a:path>
              <a:moveTo>
                <a:pt x="3047975" y="0"/>
              </a:moveTo>
              <a:lnTo>
                <a:pt x="3047975" y="530638"/>
              </a:lnTo>
              <a:lnTo>
                <a:pt x="0" y="530638"/>
              </a:lnTo>
              <a:lnTo>
                <a:pt x="0" y="768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952220" y="0"/>
          <a:ext cx="2555990" cy="126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de Proyectos</a:t>
          </a:r>
        </a:p>
      </dsp:txBody>
      <dsp:txXfrm>
        <a:off x="2952220" y="0"/>
        <a:ext cx="2555990" cy="1260004"/>
      </dsp:txXfrm>
    </dsp:sp>
    <dsp:sp modelId="{B00A8240-B192-4B1A-BED3-826CE7918735}">
      <dsp:nvSpPr>
        <dsp:cNvPr id="0" name=""/>
        <dsp:cNvSpPr/>
      </dsp:nvSpPr>
      <dsp:spPr>
        <a:xfrm>
          <a:off x="303166" y="2028399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303166" y="2028399"/>
        <a:ext cx="1758149" cy="1007994"/>
      </dsp:txXfrm>
    </dsp:sp>
    <dsp:sp modelId="{48ED984C-FD57-4B6F-ABEC-D73E5B65A5F4}">
      <dsp:nvSpPr>
        <dsp:cNvPr id="0" name=""/>
        <dsp:cNvSpPr/>
      </dsp:nvSpPr>
      <dsp:spPr>
        <a:xfrm>
          <a:off x="2348864" y="2028399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348864" y="2028399"/>
        <a:ext cx="1758149" cy="1007994"/>
      </dsp:txXfrm>
    </dsp:sp>
    <dsp:sp modelId="{7621AAD5-F12B-46FF-A5E9-BB310E9D83C7}">
      <dsp:nvSpPr>
        <dsp:cNvPr id="0" name=""/>
        <dsp:cNvSpPr/>
      </dsp:nvSpPr>
      <dsp:spPr>
        <a:xfrm>
          <a:off x="4395037" y="2028399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95037" y="2028399"/>
        <a:ext cx="1758149" cy="1007994"/>
      </dsp:txXfrm>
    </dsp:sp>
    <dsp:sp modelId="{EB5E604F-65DC-459C-B552-A80D7CF0DE9D}">
      <dsp:nvSpPr>
        <dsp:cNvPr id="0" name=""/>
        <dsp:cNvSpPr/>
      </dsp:nvSpPr>
      <dsp:spPr>
        <a:xfrm>
          <a:off x="6453325" y="2028399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453325" y="2028399"/>
        <a:ext cx="1758149" cy="100799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700199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700199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36496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700199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700199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700199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68020"/>
          <a:ext cx="91440" cy="432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1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144019"/>
          <a:ext cx="2232007" cy="12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144019"/>
        <a:ext cx="2232007" cy="1224001"/>
      </dsp:txXfrm>
    </dsp:sp>
    <dsp:sp modelId="{484BAC4D-337B-4C8A-AC8E-F1BD81C4533D}">
      <dsp:nvSpPr>
        <dsp:cNvPr id="0" name=""/>
        <dsp:cNvSpPr/>
      </dsp:nvSpPr>
      <dsp:spPr>
        <a:xfrm>
          <a:off x="3221321" y="1800198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</a:t>
          </a:r>
          <a:r>
            <a:rPr lang="es-ES" sz="1200" kern="1200" dirty="0" smtClean="0">
              <a:solidFill>
                <a:schemeClr val="tx1"/>
              </a:solidFill>
            </a:rPr>
            <a:t>Culturales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21321" y="1800198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24449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244493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24449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244493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244493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</a:t>
          </a:r>
          <a:r>
            <a:rPr lang="es-ES" sz="1200" kern="1200" dirty="0" smtClean="0">
              <a:solidFill>
                <a:schemeClr val="tx1"/>
              </a:solidFill>
            </a:rPr>
            <a:t>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244493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448564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09938" y="4448564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240360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240360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240360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14250" y="3240360"/>
        <a:ext cx="1387047" cy="79200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900000"/>
          <a:ext cx="337001" cy="999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59"/>
              </a:lnTo>
              <a:lnTo>
                <a:pt x="337001" y="999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70343" y="900000"/>
          <a:ext cx="311070" cy="999859"/>
        </a:xfrm>
        <a:custGeom>
          <a:avLst/>
          <a:gdLst/>
          <a:ahLst/>
          <a:cxnLst/>
          <a:rect l="0" t="0" r="0" b="0"/>
          <a:pathLst>
            <a:path>
              <a:moveTo>
                <a:pt x="311070" y="0"/>
              </a:moveTo>
              <a:lnTo>
                <a:pt x="311070" y="999859"/>
              </a:lnTo>
              <a:lnTo>
                <a:pt x="0" y="999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900000"/>
          <a:ext cx="3381964" cy="204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938"/>
              </a:lnTo>
              <a:lnTo>
                <a:pt x="3381964" y="1902938"/>
              </a:lnTo>
              <a:lnTo>
                <a:pt x="3381964" y="204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900000"/>
          <a:ext cx="1690982" cy="205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910"/>
              </a:lnTo>
              <a:lnTo>
                <a:pt x="1690982" y="1910910"/>
              </a:lnTo>
              <a:lnTo>
                <a:pt x="1690982" y="2057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900000"/>
          <a:ext cx="91440" cy="2057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7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900000"/>
          <a:ext cx="1690982" cy="2057649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910910"/>
              </a:lnTo>
              <a:lnTo>
                <a:pt x="0" y="1910910"/>
              </a:lnTo>
              <a:lnTo>
                <a:pt x="0" y="2057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900000"/>
          <a:ext cx="3381964" cy="2057649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910910"/>
              </a:lnTo>
              <a:lnTo>
                <a:pt x="0" y="1910910"/>
              </a:lnTo>
              <a:lnTo>
                <a:pt x="0" y="2057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75415" y="0"/>
          <a:ext cx="2411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5415" y="0"/>
        <a:ext cx="2411997" cy="900000"/>
      </dsp:txXfrm>
    </dsp:sp>
    <dsp:sp modelId="{874A6971-A530-4707-93D8-12EB989909D4}">
      <dsp:nvSpPr>
        <dsp:cNvPr id="0" name=""/>
        <dsp:cNvSpPr/>
      </dsp:nvSpPr>
      <dsp:spPr>
        <a:xfrm>
          <a:off x="697" y="2957649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97" y="2957649"/>
        <a:ext cx="1397505" cy="792001"/>
      </dsp:txXfrm>
    </dsp:sp>
    <dsp:sp modelId="{2E8BEB8B-9C8A-430D-8A77-D3F5AB74010B}">
      <dsp:nvSpPr>
        <dsp:cNvPr id="0" name=""/>
        <dsp:cNvSpPr/>
      </dsp:nvSpPr>
      <dsp:spPr>
        <a:xfrm>
          <a:off x="1691679" y="2957649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1691679" y="2957649"/>
        <a:ext cx="1397505" cy="792001"/>
      </dsp:txXfrm>
    </dsp:sp>
    <dsp:sp modelId="{E360D8B5-04E8-45E6-B2B9-E4B8346BEB8E}">
      <dsp:nvSpPr>
        <dsp:cNvPr id="0" name=""/>
        <dsp:cNvSpPr/>
      </dsp:nvSpPr>
      <dsp:spPr>
        <a:xfrm>
          <a:off x="3382661" y="2957649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3382661" y="2957649"/>
        <a:ext cx="1397505" cy="792001"/>
      </dsp:txXfrm>
    </dsp:sp>
    <dsp:sp modelId="{2EB3D05B-357D-4922-A924-D5082C9A83CF}">
      <dsp:nvSpPr>
        <dsp:cNvPr id="0" name=""/>
        <dsp:cNvSpPr/>
      </dsp:nvSpPr>
      <dsp:spPr>
        <a:xfrm>
          <a:off x="5073643" y="2957649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5073643" y="2957649"/>
        <a:ext cx="1397505" cy="792001"/>
      </dsp:txXfrm>
    </dsp:sp>
    <dsp:sp modelId="{1CDDF9B0-8CD1-43CF-B3AE-327E4F909398}">
      <dsp:nvSpPr>
        <dsp:cNvPr id="0" name=""/>
        <dsp:cNvSpPr/>
      </dsp:nvSpPr>
      <dsp:spPr>
        <a:xfrm>
          <a:off x="6764625" y="294967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64625" y="2949676"/>
        <a:ext cx="1397505" cy="792001"/>
      </dsp:txXfrm>
    </dsp:sp>
    <dsp:sp modelId="{2B9981EF-9734-4952-BEA1-62B5A3C28209}">
      <dsp:nvSpPr>
        <dsp:cNvPr id="0" name=""/>
        <dsp:cNvSpPr/>
      </dsp:nvSpPr>
      <dsp:spPr>
        <a:xfrm>
          <a:off x="2438338" y="1521859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438338" y="1521859"/>
        <a:ext cx="1332004" cy="756001"/>
      </dsp:txXfrm>
    </dsp:sp>
    <dsp:sp modelId="{2AC215A7-34D7-45C0-85AF-F58079C7DEB8}">
      <dsp:nvSpPr>
        <dsp:cNvPr id="0" name=""/>
        <dsp:cNvSpPr/>
      </dsp:nvSpPr>
      <dsp:spPr>
        <a:xfrm>
          <a:off x="4418416" y="1521859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418416" y="1521859"/>
        <a:ext cx="1332004" cy="75600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998413" y="1121947"/>
          <a:ext cx="1339757" cy="819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586"/>
              </a:lnTo>
              <a:lnTo>
                <a:pt x="1339757" y="409586"/>
              </a:lnTo>
              <a:lnTo>
                <a:pt x="1339757" y="819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765226" y="2826256"/>
          <a:ext cx="867387" cy="762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810"/>
              </a:lnTo>
              <a:lnTo>
                <a:pt x="867387" y="352810"/>
              </a:lnTo>
              <a:lnTo>
                <a:pt x="867387" y="762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965557" y="2826256"/>
          <a:ext cx="799668" cy="762396"/>
        </a:xfrm>
        <a:custGeom>
          <a:avLst/>
          <a:gdLst/>
          <a:ahLst/>
          <a:cxnLst/>
          <a:rect l="0" t="0" r="0" b="0"/>
          <a:pathLst>
            <a:path>
              <a:moveTo>
                <a:pt x="799668" y="0"/>
              </a:moveTo>
              <a:lnTo>
                <a:pt x="799668" y="352810"/>
              </a:lnTo>
              <a:lnTo>
                <a:pt x="0" y="352810"/>
              </a:lnTo>
              <a:lnTo>
                <a:pt x="0" y="762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765226" y="1121947"/>
          <a:ext cx="1233186" cy="819172"/>
        </a:xfrm>
        <a:custGeom>
          <a:avLst/>
          <a:gdLst/>
          <a:ahLst/>
          <a:cxnLst/>
          <a:rect l="0" t="0" r="0" b="0"/>
          <a:pathLst>
            <a:path>
              <a:moveTo>
                <a:pt x="1233186" y="0"/>
              </a:moveTo>
              <a:lnTo>
                <a:pt x="1233186" y="409586"/>
              </a:lnTo>
              <a:lnTo>
                <a:pt x="0" y="409586"/>
              </a:lnTo>
              <a:lnTo>
                <a:pt x="0" y="819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783989" y="2255"/>
          <a:ext cx="2428847" cy="11196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83989" y="2255"/>
        <a:ext cx="2428847" cy="1119692"/>
      </dsp:txXfrm>
    </dsp:sp>
    <dsp:sp modelId="{19E62891-7B04-43F4-96E4-1DB4411BA228}">
      <dsp:nvSpPr>
        <dsp:cNvPr id="0" name=""/>
        <dsp:cNvSpPr/>
      </dsp:nvSpPr>
      <dsp:spPr>
        <a:xfrm>
          <a:off x="919781" y="1941120"/>
          <a:ext cx="1690890" cy="885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19781" y="1941120"/>
        <a:ext cx="1690890" cy="885135"/>
      </dsp:txXfrm>
    </dsp:sp>
    <dsp:sp modelId="{D02ADB12-5F30-452D-867E-67D60C04BE59}">
      <dsp:nvSpPr>
        <dsp:cNvPr id="0" name=""/>
        <dsp:cNvSpPr/>
      </dsp:nvSpPr>
      <dsp:spPr>
        <a:xfrm>
          <a:off x="235596" y="3588653"/>
          <a:ext cx="1459922" cy="783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5596" y="3588653"/>
        <a:ext cx="1459922" cy="783382"/>
      </dsp:txXfrm>
    </dsp:sp>
    <dsp:sp modelId="{9E9F911D-AFA6-4CB1-A715-37A4E278C53E}">
      <dsp:nvSpPr>
        <dsp:cNvPr id="0" name=""/>
        <dsp:cNvSpPr/>
      </dsp:nvSpPr>
      <dsp:spPr>
        <a:xfrm>
          <a:off x="1902652" y="3588653"/>
          <a:ext cx="1459922" cy="783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02652" y="3588653"/>
        <a:ext cx="1459922" cy="783382"/>
      </dsp:txXfrm>
    </dsp:sp>
    <dsp:sp modelId="{44949337-B8D3-4FF5-9552-F8D34BDA42E5}">
      <dsp:nvSpPr>
        <dsp:cNvPr id="0" name=""/>
        <dsp:cNvSpPr/>
      </dsp:nvSpPr>
      <dsp:spPr>
        <a:xfrm>
          <a:off x="3492725" y="1941120"/>
          <a:ext cx="1690890" cy="885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92725" y="1941120"/>
        <a:ext cx="1690890" cy="8851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277460" y="2667943"/>
          <a:ext cx="91440" cy="498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5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277460" y="1286729"/>
          <a:ext cx="91440" cy="481213"/>
        </a:xfrm>
        <a:custGeom>
          <a:avLst/>
          <a:gdLst/>
          <a:ahLst/>
          <a:cxnLst/>
          <a:rect l="0" t="0" r="0" b="0"/>
          <a:pathLst>
            <a:path>
              <a:moveTo>
                <a:pt x="46251" y="0"/>
              </a:moveTo>
              <a:lnTo>
                <a:pt x="46251" y="236315"/>
              </a:lnTo>
              <a:lnTo>
                <a:pt x="45720" y="236315"/>
              </a:lnTo>
              <a:lnTo>
                <a:pt x="45720" y="481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063" y="153352"/>
          <a:ext cx="2645297" cy="1133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1063" y="153352"/>
        <a:ext cx="2645297" cy="1133377"/>
      </dsp:txXfrm>
    </dsp:sp>
    <dsp:sp modelId="{BFFA5F52-C6F8-4DB0-84FB-63B6D66FDD0B}">
      <dsp:nvSpPr>
        <dsp:cNvPr id="0" name=""/>
        <dsp:cNvSpPr/>
      </dsp:nvSpPr>
      <dsp:spPr>
        <a:xfrm>
          <a:off x="531" y="1767942"/>
          <a:ext cx="26452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31" y="1767942"/>
        <a:ext cx="2645297" cy="900000"/>
      </dsp:txXfrm>
    </dsp:sp>
    <dsp:sp modelId="{3BED58B0-8A60-4306-8AB1-8838D7CECDC5}">
      <dsp:nvSpPr>
        <dsp:cNvPr id="0" name=""/>
        <dsp:cNvSpPr/>
      </dsp:nvSpPr>
      <dsp:spPr>
        <a:xfrm>
          <a:off x="531" y="3166475"/>
          <a:ext cx="26452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31" y="3166475"/>
        <a:ext cx="2645297" cy="900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041783" y="1327849"/>
          <a:ext cx="356006" cy="1604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495"/>
              </a:lnTo>
              <a:lnTo>
                <a:pt x="356006" y="16044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3708644" y="1327849"/>
          <a:ext cx="333139" cy="2535925"/>
        </a:xfrm>
        <a:custGeom>
          <a:avLst/>
          <a:gdLst/>
          <a:ahLst/>
          <a:cxnLst/>
          <a:rect l="0" t="0" r="0" b="0"/>
          <a:pathLst>
            <a:path>
              <a:moveTo>
                <a:pt x="333139" y="0"/>
              </a:moveTo>
              <a:lnTo>
                <a:pt x="333139" y="2535925"/>
              </a:lnTo>
              <a:lnTo>
                <a:pt x="0" y="2535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706392" y="1327849"/>
          <a:ext cx="335390" cy="1604495"/>
        </a:xfrm>
        <a:custGeom>
          <a:avLst/>
          <a:gdLst/>
          <a:ahLst/>
          <a:cxnLst/>
          <a:rect l="0" t="0" r="0" b="0"/>
          <a:pathLst>
            <a:path>
              <a:moveTo>
                <a:pt x="335390" y="0"/>
              </a:moveTo>
              <a:lnTo>
                <a:pt x="335390" y="1604495"/>
              </a:lnTo>
              <a:lnTo>
                <a:pt x="0" y="16044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041783" y="1327849"/>
          <a:ext cx="356006" cy="672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950"/>
              </a:lnTo>
              <a:lnTo>
                <a:pt x="356006" y="6729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3706392" y="1327849"/>
          <a:ext cx="335390" cy="673388"/>
        </a:xfrm>
        <a:custGeom>
          <a:avLst/>
          <a:gdLst/>
          <a:ahLst/>
          <a:cxnLst/>
          <a:rect l="0" t="0" r="0" b="0"/>
          <a:pathLst>
            <a:path>
              <a:moveTo>
                <a:pt x="335390" y="0"/>
              </a:moveTo>
              <a:lnTo>
                <a:pt x="335390" y="673388"/>
              </a:lnTo>
              <a:lnTo>
                <a:pt x="0" y="6733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990660" y="1327849"/>
          <a:ext cx="91440" cy="3297828"/>
        </a:xfrm>
        <a:custGeom>
          <a:avLst/>
          <a:gdLst/>
          <a:ahLst/>
          <a:cxnLst/>
          <a:rect l="0" t="0" r="0" b="0"/>
          <a:pathLst>
            <a:path>
              <a:moveTo>
                <a:pt x="51123" y="0"/>
              </a:moveTo>
              <a:lnTo>
                <a:pt x="51123" y="3170044"/>
              </a:lnTo>
              <a:lnTo>
                <a:pt x="45720" y="3170044"/>
              </a:lnTo>
              <a:lnTo>
                <a:pt x="45720" y="3297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041783" y="1327849"/>
          <a:ext cx="2477793" cy="329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044"/>
              </a:lnTo>
              <a:lnTo>
                <a:pt x="2477793" y="3170044"/>
              </a:lnTo>
              <a:lnTo>
                <a:pt x="2477793" y="3297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518900" y="1327849"/>
          <a:ext cx="2522882" cy="3297494"/>
        </a:xfrm>
        <a:custGeom>
          <a:avLst/>
          <a:gdLst/>
          <a:ahLst/>
          <a:cxnLst/>
          <a:rect l="0" t="0" r="0" b="0"/>
          <a:pathLst>
            <a:path>
              <a:moveTo>
                <a:pt x="2522882" y="0"/>
              </a:moveTo>
              <a:lnTo>
                <a:pt x="2522882" y="3169710"/>
              </a:lnTo>
              <a:lnTo>
                <a:pt x="0" y="3169710"/>
              </a:lnTo>
              <a:lnTo>
                <a:pt x="0" y="32974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817782" y="65294"/>
          <a:ext cx="2448001" cy="12625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17782" y="65294"/>
        <a:ext cx="2448001" cy="1262554"/>
      </dsp:txXfrm>
    </dsp:sp>
    <dsp:sp modelId="{48FCCE86-1B3A-4663-AC1B-92EE4DF9C8B2}">
      <dsp:nvSpPr>
        <dsp:cNvPr id="0" name=""/>
        <dsp:cNvSpPr/>
      </dsp:nvSpPr>
      <dsp:spPr>
        <a:xfrm>
          <a:off x="512218" y="4625343"/>
          <a:ext cx="2013365" cy="919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512218" y="4625343"/>
        <a:ext cx="2013365" cy="919272"/>
      </dsp:txXfrm>
    </dsp:sp>
    <dsp:sp modelId="{D4E2BA58-BB11-413D-A5EC-CBAF4B797ABE}">
      <dsp:nvSpPr>
        <dsp:cNvPr id="0" name=""/>
        <dsp:cNvSpPr/>
      </dsp:nvSpPr>
      <dsp:spPr>
        <a:xfrm>
          <a:off x="5512894" y="4625678"/>
          <a:ext cx="2013365" cy="918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12894" y="4625678"/>
        <a:ext cx="2013365" cy="918937"/>
      </dsp:txXfrm>
    </dsp:sp>
    <dsp:sp modelId="{81A27537-C461-47F0-B34F-42C3D086165D}">
      <dsp:nvSpPr>
        <dsp:cNvPr id="0" name=""/>
        <dsp:cNvSpPr/>
      </dsp:nvSpPr>
      <dsp:spPr>
        <a:xfrm>
          <a:off x="3029697" y="4625678"/>
          <a:ext cx="2013365" cy="918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9697" y="4625678"/>
        <a:ext cx="2013365" cy="918937"/>
      </dsp:txXfrm>
    </dsp:sp>
    <dsp:sp modelId="{D471276E-15DB-4607-B221-1200AEDD62F0}">
      <dsp:nvSpPr>
        <dsp:cNvPr id="0" name=""/>
        <dsp:cNvSpPr/>
      </dsp:nvSpPr>
      <dsp:spPr>
        <a:xfrm>
          <a:off x="2099624" y="1611268"/>
          <a:ext cx="1606768" cy="779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99624" y="1611268"/>
        <a:ext cx="1606768" cy="779938"/>
      </dsp:txXfrm>
    </dsp:sp>
    <dsp:sp modelId="{FB41900A-FAD5-43F7-BC70-49699BF04225}">
      <dsp:nvSpPr>
        <dsp:cNvPr id="0" name=""/>
        <dsp:cNvSpPr/>
      </dsp:nvSpPr>
      <dsp:spPr>
        <a:xfrm>
          <a:off x="4397789" y="1610830"/>
          <a:ext cx="1606768" cy="779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97789" y="1610830"/>
        <a:ext cx="1606768" cy="779938"/>
      </dsp:txXfrm>
    </dsp:sp>
    <dsp:sp modelId="{03F7B51C-13DD-4428-982A-38057E45B74B}">
      <dsp:nvSpPr>
        <dsp:cNvPr id="0" name=""/>
        <dsp:cNvSpPr/>
      </dsp:nvSpPr>
      <dsp:spPr>
        <a:xfrm>
          <a:off x="2099624" y="2542375"/>
          <a:ext cx="1606768" cy="779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2099624" y="2542375"/>
        <a:ext cx="1606768" cy="779938"/>
      </dsp:txXfrm>
    </dsp:sp>
    <dsp:sp modelId="{278E7FE3-7D1B-4B00-8129-22A19AEF4BDC}">
      <dsp:nvSpPr>
        <dsp:cNvPr id="0" name=""/>
        <dsp:cNvSpPr/>
      </dsp:nvSpPr>
      <dsp:spPr>
        <a:xfrm>
          <a:off x="2101875" y="3473805"/>
          <a:ext cx="1606768" cy="779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01875" y="3473805"/>
        <a:ext cx="1606768" cy="779938"/>
      </dsp:txXfrm>
    </dsp:sp>
    <dsp:sp modelId="{0EF93B45-F6A4-4BCB-A16F-782D2EFE9663}">
      <dsp:nvSpPr>
        <dsp:cNvPr id="0" name=""/>
        <dsp:cNvSpPr/>
      </dsp:nvSpPr>
      <dsp:spPr>
        <a:xfrm>
          <a:off x="4397789" y="2542375"/>
          <a:ext cx="1606768" cy="779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97789" y="2542375"/>
        <a:ext cx="1606768" cy="77993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4D883-07BB-42A3-A50E-15E1CD583579}">
      <dsp:nvSpPr>
        <dsp:cNvPr id="0" name=""/>
        <dsp:cNvSpPr/>
      </dsp:nvSpPr>
      <dsp:spPr>
        <a:xfrm>
          <a:off x="2467573" y="1143954"/>
          <a:ext cx="299070" cy="2572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969"/>
              </a:lnTo>
              <a:lnTo>
                <a:pt x="299070" y="25729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2196306" y="1143954"/>
          <a:ext cx="271266" cy="2572969"/>
        </a:xfrm>
        <a:custGeom>
          <a:avLst/>
          <a:gdLst/>
          <a:ahLst/>
          <a:cxnLst/>
          <a:rect l="0" t="0" r="0" b="0"/>
          <a:pathLst>
            <a:path>
              <a:moveTo>
                <a:pt x="271266" y="0"/>
              </a:moveTo>
              <a:lnTo>
                <a:pt x="271266" y="2572969"/>
              </a:lnTo>
              <a:lnTo>
                <a:pt x="0" y="25729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467573" y="1143954"/>
          <a:ext cx="299070" cy="1614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56"/>
              </a:lnTo>
              <a:lnTo>
                <a:pt x="299070" y="16140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2196306" y="1143954"/>
          <a:ext cx="271266" cy="1614056"/>
        </a:xfrm>
        <a:custGeom>
          <a:avLst/>
          <a:gdLst/>
          <a:ahLst/>
          <a:cxnLst/>
          <a:rect l="0" t="0" r="0" b="0"/>
          <a:pathLst>
            <a:path>
              <a:moveTo>
                <a:pt x="271266" y="0"/>
              </a:moveTo>
              <a:lnTo>
                <a:pt x="271266" y="1614056"/>
              </a:lnTo>
              <a:lnTo>
                <a:pt x="0" y="16140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467573" y="1143954"/>
          <a:ext cx="299070" cy="670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588"/>
              </a:lnTo>
              <a:lnTo>
                <a:pt x="299070" y="6705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2196306" y="1143954"/>
          <a:ext cx="271266" cy="670588"/>
        </a:xfrm>
        <a:custGeom>
          <a:avLst/>
          <a:gdLst/>
          <a:ahLst/>
          <a:cxnLst/>
          <a:rect l="0" t="0" r="0" b="0"/>
          <a:pathLst>
            <a:path>
              <a:moveTo>
                <a:pt x="271266" y="0"/>
              </a:moveTo>
              <a:lnTo>
                <a:pt x="271266" y="670588"/>
              </a:lnTo>
              <a:lnTo>
                <a:pt x="0" y="6705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2421853" y="1143954"/>
          <a:ext cx="91440" cy="3174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6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405570" y="126801"/>
          <a:ext cx="2124006" cy="101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405570" y="126801"/>
        <a:ext cx="2124006" cy="1017153"/>
      </dsp:txXfrm>
    </dsp:sp>
    <dsp:sp modelId="{7E78BF3D-1A85-4895-BC54-1C8FA62F66BE}">
      <dsp:nvSpPr>
        <dsp:cNvPr id="0" name=""/>
        <dsp:cNvSpPr/>
      </dsp:nvSpPr>
      <dsp:spPr>
        <a:xfrm>
          <a:off x="1651392" y="4318638"/>
          <a:ext cx="1632362" cy="767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</a:t>
          </a:r>
          <a:r>
            <a:rPr lang="es-ES" sz="1200" kern="1200" dirty="0" smtClean="0"/>
            <a:t>Deportiva</a:t>
          </a:r>
          <a:endParaRPr lang="es-ES" sz="1200" kern="1200" dirty="0"/>
        </a:p>
      </dsp:txBody>
      <dsp:txXfrm>
        <a:off x="1651392" y="4318638"/>
        <a:ext cx="1632362" cy="767175"/>
      </dsp:txXfrm>
    </dsp:sp>
    <dsp:sp modelId="{DD7FF7A3-DFD8-4E1B-946C-B0A2C5F311DB}">
      <dsp:nvSpPr>
        <dsp:cNvPr id="0" name=""/>
        <dsp:cNvSpPr/>
      </dsp:nvSpPr>
      <dsp:spPr>
        <a:xfrm>
          <a:off x="563944" y="1430955"/>
          <a:ext cx="1632362" cy="767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de Deporte </a:t>
          </a:r>
          <a:r>
            <a:rPr lang="es-ES" sz="1200" b="0" kern="1200" dirty="0" smtClean="0">
              <a:solidFill>
                <a:schemeClr val="tx1"/>
              </a:solidFill>
            </a:rPr>
            <a:t>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563944" y="1430955"/>
        <a:ext cx="1632362" cy="767175"/>
      </dsp:txXfrm>
    </dsp:sp>
    <dsp:sp modelId="{01C90863-4FFC-42E2-996A-A2EF500EEE75}">
      <dsp:nvSpPr>
        <dsp:cNvPr id="0" name=""/>
        <dsp:cNvSpPr/>
      </dsp:nvSpPr>
      <dsp:spPr>
        <a:xfrm>
          <a:off x="2766643" y="1430955"/>
          <a:ext cx="1632362" cy="767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Natación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66643" y="1430955"/>
        <a:ext cx="1632362" cy="767175"/>
      </dsp:txXfrm>
    </dsp:sp>
    <dsp:sp modelId="{4B843E2F-EE2D-4C98-85EF-5B1F03A15805}">
      <dsp:nvSpPr>
        <dsp:cNvPr id="0" name=""/>
        <dsp:cNvSpPr/>
      </dsp:nvSpPr>
      <dsp:spPr>
        <a:xfrm>
          <a:off x="563944" y="2374422"/>
          <a:ext cx="1632362" cy="767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3944" y="2374422"/>
        <a:ext cx="1632362" cy="767175"/>
      </dsp:txXfrm>
    </dsp:sp>
    <dsp:sp modelId="{F7481589-9C1E-4C06-A8C0-BD5C63C6C77A}">
      <dsp:nvSpPr>
        <dsp:cNvPr id="0" name=""/>
        <dsp:cNvSpPr/>
      </dsp:nvSpPr>
      <dsp:spPr>
        <a:xfrm>
          <a:off x="2766643" y="2374422"/>
          <a:ext cx="1632362" cy="767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</a:t>
          </a:r>
          <a:r>
            <a:rPr lang="es-ES" sz="1200" kern="1200" dirty="0" smtClean="0">
              <a:solidFill>
                <a:schemeClr val="tx1"/>
              </a:solidFill>
            </a:rPr>
            <a:t>Selectivo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66643" y="2374422"/>
        <a:ext cx="1632362" cy="767175"/>
      </dsp:txXfrm>
    </dsp:sp>
    <dsp:sp modelId="{D8AE5DD6-8EDD-4661-8DF6-48E8E03125CA}">
      <dsp:nvSpPr>
        <dsp:cNvPr id="0" name=""/>
        <dsp:cNvSpPr/>
      </dsp:nvSpPr>
      <dsp:spPr>
        <a:xfrm>
          <a:off x="563944" y="3333336"/>
          <a:ext cx="1632362" cy="767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563944" y="3333336"/>
        <a:ext cx="1632362" cy="767175"/>
      </dsp:txXfrm>
    </dsp:sp>
    <dsp:sp modelId="{8483CBB4-C77B-4EA4-B75E-1EE851729B5B}">
      <dsp:nvSpPr>
        <dsp:cNvPr id="0" name=""/>
        <dsp:cNvSpPr/>
      </dsp:nvSpPr>
      <dsp:spPr>
        <a:xfrm>
          <a:off x="2766643" y="3333336"/>
          <a:ext cx="1632362" cy="767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2766643" y="3333336"/>
        <a:ext cx="1632362" cy="76717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8F3F-2031-407C-8359-B2270FA695CD}">
      <dsp:nvSpPr>
        <dsp:cNvPr id="0" name=""/>
        <dsp:cNvSpPr/>
      </dsp:nvSpPr>
      <dsp:spPr>
        <a:xfrm>
          <a:off x="3302402" y="1071633"/>
          <a:ext cx="485230" cy="305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758"/>
              </a:lnTo>
              <a:lnTo>
                <a:pt x="485230" y="30587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3302402" y="1071633"/>
          <a:ext cx="485230" cy="1901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116"/>
              </a:lnTo>
              <a:lnTo>
                <a:pt x="485230" y="1901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2854808" y="1071633"/>
          <a:ext cx="447594" cy="1903848"/>
        </a:xfrm>
        <a:custGeom>
          <a:avLst/>
          <a:gdLst/>
          <a:ahLst/>
          <a:cxnLst/>
          <a:rect l="0" t="0" r="0" b="0"/>
          <a:pathLst>
            <a:path>
              <a:moveTo>
                <a:pt x="447594" y="0"/>
              </a:moveTo>
              <a:lnTo>
                <a:pt x="447594" y="1903848"/>
              </a:lnTo>
              <a:lnTo>
                <a:pt x="0" y="19038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3302402" y="1071633"/>
          <a:ext cx="485230" cy="744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803"/>
              </a:lnTo>
              <a:lnTo>
                <a:pt x="485230" y="744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2854808" y="1071633"/>
          <a:ext cx="447594" cy="744803"/>
        </a:xfrm>
        <a:custGeom>
          <a:avLst/>
          <a:gdLst/>
          <a:ahLst/>
          <a:cxnLst/>
          <a:rect l="0" t="0" r="0" b="0"/>
          <a:pathLst>
            <a:path>
              <a:moveTo>
                <a:pt x="447594" y="0"/>
              </a:moveTo>
              <a:lnTo>
                <a:pt x="447594" y="744803"/>
              </a:lnTo>
              <a:lnTo>
                <a:pt x="0" y="744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2204401" y="897"/>
          <a:ext cx="2196002" cy="1070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2204401" y="897"/>
        <a:ext cx="2196002" cy="1070736"/>
      </dsp:txXfrm>
    </dsp:sp>
    <dsp:sp modelId="{923FA23E-A418-4062-900F-1FCC2EF62FC7}">
      <dsp:nvSpPr>
        <dsp:cNvPr id="0" name=""/>
        <dsp:cNvSpPr/>
      </dsp:nvSpPr>
      <dsp:spPr>
        <a:xfrm>
          <a:off x="951718" y="1410326"/>
          <a:ext cx="1903089" cy="812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51718" y="1410326"/>
        <a:ext cx="1903089" cy="812222"/>
      </dsp:txXfrm>
    </dsp:sp>
    <dsp:sp modelId="{86FF3132-3E5B-4DBB-8F73-CC6AC21334F9}">
      <dsp:nvSpPr>
        <dsp:cNvPr id="0" name=""/>
        <dsp:cNvSpPr/>
      </dsp:nvSpPr>
      <dsp:spPr>
        <a:xfrm>
          <a:off x="3787633" y="1410326"/>
          <a:ext cx="1903089" cy="812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87633" y="1410326"/>
        <a:ext cx="1903089" cy="812222"/>
      </dsp:txXfrm>
    </dsp:sp>
    <dsp:sp modelId="{94C488EF-E173-4203-B39A-A2F71DF7152B}">
      <dsp:nvSpPr>
        <dsp:cNvPr id="0" name=""/>
        <dsp:cNvSpPr/>
      </dsp:nvSpPr>
      <dsp:spPr>
        <a:xfrm>
          <a:off x="951718" y="2569370"/>
          <a:ext cx="1903089" cy="812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51718" y="2569370"/>
        <a:ext cx="1903089" cy="812222"/>
      </dsp:txXfrm>
    </dsp:sp>
    <dsp:sp modelId="{23AEAB90-D66E-4C24-AC58-79C7959CF7DF}">
      <dsp:nvSpPr>
        <dsp:cNvPr id="0" name=""/>
        <dsp:cNvSpPr/>
      </dsp:nvSpPr>
      <dsp:spPr>
        <a:xfrm>
          <a:off x="3787633" y="2566639"/>
          <a:ext cx="1903089" cy="812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87633" y="2566639"/>
        <a:ext cx="1903089" cy="812222"/>
      </dsp:txXfrm>
    </dsp:sp>
    <dsp:sp modelId="{80DAF57B-6F3A-4C8B-A74A-7A38EEE03DDD}">
      <dsp:nvSpPr>
        <dsp:cNvPr id="0" name=""/>
        <dsp:cNvSpPr/>
      </dsp:nvSpPr>
      <dsp:spPr>
        <a:xfrm>
          <a:off x="3787633" y="3724281"/>
          <a:ext cx="1903089" cy="812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87633" y="3724281"/>
        <a:ext cx="1903089" cy="812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3776511" y="1218364"/>
          <a:ext cx="309457" cy="789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032"/>
              </a:lnTo>
              <a:lnTo>
                <a:pt x="309457" y="789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377045" y="1218364"/>
          <a:ext cx="399466" cy="787165"/>
        </a:xfrm>
        <a:custGeom>
          <a:avLst/>
          <a:gdLst/>
          <a:ahLst/>
          <a:cxnLst/>
          <a:rect l="0" t="0" r="0" b="0"/>
          <a:pathLst>
            <a:path>
              <a:moveTo>
                <a:pt x="399466" y="0"/>
              </a:moveTo>
              <a:lnTo>
                <a:pt x="399466" y="787165"/>
              </a:lnTo>
              <a:lnTo>
                <a:pt x="0" y="787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FB6B5-C31E-400E-9F92-8344F5292F66}">
      <dsp:nvSpPr>
        <dsp:cNvPr id="0" name=""/>
        <dsp:cNvSpPr/>
      </dsp:nvSpPr>
      <dsp:spPr>
        <a:xfrm>
          <a:off x="3776511" y="1218364"/>
          <a:ext cx="2099033" cy="1998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416"/>
              </a:lnTo>
              <a:lnTo>
                <a:pt x="2099033" y="1770416"/>
              </a:lnTo>
              <a:lnTo>
                <a:pt x="2099033" y="19983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3730791" y="1218364"/>
          <a:ext cx="91440" cy="1998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0416"/>
              </a:lnTo>
              <a:lnTo>
                <a:pt x="49628" y="1770416"/>
              </a:lnTo>
              <a:lnTo>
                <a:pt x="49628" y="19983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1680756" y="1218364"/>
          <a:ext cx="2095755" cy="1998397"/>
        </a:xfrm>
        <a:custGeom>
          <a:avLst/>
          <a:gdLst/>
          <a:ahLst/>
          <a:cxnLst/>
          <a:rect l="0" t="0" r="0" b="0"/>
          <a:pathLst>
            <a:path>
              <a:moveTo>
                <a:pt x="2095755" y="0"/>
              </a:moveTo>
              <a:lnTo>
                <a:pt x="2095755" y="1770416"/>
              </a:lnTo>
              <a:lnTo>
                <a:pt x="0" y="1770416"/>
              </a:lnTo>
              <a:lnTo>
                <a:pt x="0" y="19983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597458" y="0"/>
          <a:ext cx="2358107" cy="1218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597458" y="0"/>
        <a:ext cx="2358107" cy="1218364"/>
      </dsp:txXfrm>
    </dsp:sp>
    <dsp:sp modelId="{FC74B5C8-FA7D-4472-8EDA-B13A79EFD391}">
      <dsp:nvSpPr>
        <dsp:cNvPr id="0" name=""/>
        <dsp:cNvSpPr/>
      </dsp:nvSpPr>
      <dsp:spPr>
        <a:xfrm>
          <a:off x="861175" y="3216761"/>
          <a:ext cx="1639163" cy="9460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61175" y="3216761"/>
        <a:ext cx="1639163" cy="946089"/>
      </dsp:txXfrm>
    </dsp:sp>
    <dsp:sp modelId="{B27D6D6E-4020-47F5-AC86-D8CFDDBCDB09}">
      <dsp:nvSpPr>
        <dsp:cNvPr id="0" name=""/>
        <dsp:cNvSpPr/>
      </dsp:nvSpPr>
      <dsp:spPr>
        <a:xfrm>
          <a:off x="2960838" y="3216761"/>
          <a:ext cx="1639163" cy="9460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60838" y="3216761"/>
        <a:ext cx="1639163" cy="946089"/>
      </dsp:txXfrm>
    </dsp:sp>
    <dsp:sp modelId="{EDDD2F02-FE25-4CC3-A41D-AEC5CF0D9194}">
      <dsp:nvSpPr>
        <dsp:cNvPr id="0" name=""/>
        <dsp:cNvSpPr/>
      </dsp:nvSpPr>
      <dsp:spPr>
        <a:xfrm>
          <a:off x="5055963" y="3216761"/>
          <a:ext cx="1639163" cy="9460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55963" y="3216761"/>
        <a:ext cx="1639163" cy="946089"/>
      </dsp:txXfrm>
    </dsp:sp>
    <dsp:sp modelId="{E4EEE93B-2962-427F-B46C-BC0776782476}">
      <dsp:nvSpPr>
        <dsp:cNvPr id="0" name=""/>
        <dsp:cNvSpPr/>
      </dsp:nvSpPr>
      <dsp:spPr>
        <a:xfrm>
          <a:off x="1991201" y="1620572"/>
          <a:ext cx="1385843" cy="76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1201" y="1620572"/>
        <a:ext cx="1385843" cy="769914"/>
      </dsp:txXfrm>
    </dsp:sp>
    <dsp:sp modelId="{767C2E72-651B-402A-886E-62BE19550E45}">
      <dsp:nvSpPr>
        <dsp:cNvPr id="0" name=""/>
        <dsp:cNvSpPr/>
      </dsp:nvSpPr>
      <dsp:spPr>
        <a:xfrm>
          <a:off x="4085969" y="1622439"/>
          <a:ext cx="1385843" cy="76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 Área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Bienestar </a:t>
          </a:r>
          <a:r>
            <a:rPr lang="es-ES" sz="1200" kern="1200" dirty="0" smtClean="0">
              <a:solidFill>
                <a:schemeClr val="tx1"/>
              </a:solidFill>
            </a:rPr>
            <a:t>Social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85969" y="1622439"/>
        <a:ext cx="1385843" cy="76991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1305470" y="1439468"/>
          <a:ext cx="91440" cy="558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316" y="176404"/>
          <a:ext cx="2701747" cy="1263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" y="176404"/>
        <a:ext cx="2701747" cy="1263064"/>
      </dsp:txXfrm>
    </dsp:sp>
    <dsp:sp modelId="{6EFBC02F-1F2E-4453-81E3-036FBB56D2B8}">
      <dsp:nvSpPr>
        <dsp:cNvPr id="0" name=""/>
        <dsp:cNvSpPr/>
      </dsp:nvSpPr>
      <dsp:spPr>
        <a:xfrm>
          <a:off x="148065" y="1998393"/>
          <a:ext cx="2406250" cy="1501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8065" y="1998393"/>
        <a:ext cx="2406250" cy="150182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644018" y="1298853"/>
          <a:ext cx="212802" cy="719954"/>
        </a:xfrm>
        <a:custGeom>
          <a:avLst/>
          <a:gdLst/>
          <a:ahLst/>
          <a:cxnLst/>
          <a:rect l="0" t="0" r="0" b="0"/>
          <a:pathLst>
            <a:path>
              <a:moveTo>
                <a:pt x="212802" y="0"/>
              </a:moveTo>
              <a:lnTo>
                <a:pt x="212802" y="719954"/>
              </a:lnTo>
              <a:lnTo>
                <a:pt x="0" y="719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6E7B8-41E3-4BD9-887E-B38DB4FD835C}">
      <dsp:nvSpPr>
        <dsp:cNvPr id="0" name=""/>
        <dsp:cNvSpPr/>
      </dsp:nvSpPr>
      <dsp:spPr>
        <a:xfrm>
          <a:off x="5616744" y="3154793"/>
          <a:ext cx="264261" cy="200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127"/>
              </a:lnTo>
              <a:lnTo>
                <a:pt x="264261" y="20081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616744" y="3154793"/>
          <a:ext cx="269830" cy="880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550"/>
              </a:lnTo>
              <a:lnTo>
                <a:pt x="269830" y="8805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318641" y="3154793"/>
          <a:ext cx="298102" cy="2008127"/>
        </a:xfrm>
        <a:custGeom>
          <a:avLst/>
          <a:gdLst/>
          <a:ahLst/>
          <a:cxnLst/>
          <a:rect l="0" t="0" r="0" b="0"/>
          <a:pathLst>
            <a:path>
              <a:moveTo>
                <a:pt x="298102" y="0"/>
              </a:moveTo>
              <a:lnTo>
                <a:pt x="298102" y="2008127"/>
              </a:lnTo>
              <a:lnTo>
                <a:pt x="0" y="20081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332815" y="3154793"/>
          <a:ext cx="283928" cy="884039"/>
        </a:xfrm>
        <a:custGeom>
          <a:avLst/>
          <a:gdLst/>
          <a:ahLst/>
          <a:cxnLst/>
          <a:rect l="0" t="0" r="0" b="0"/>
          <a:pathLst>
            <a:path>
              <a:moveTo>
                <a:pt x="283928" y="0"/>
              </a:moveTo>
              <a:lnTo>
                <a:pt x="283928" y="884039"/>
              </a:lnTo>
              <a:lnTo>
                <a:pt x="0" y="8840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856820" y="1298853"/>
          <a:ext cx="1759923" cy="145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289"/>
              </a:lnTo>
              <a:lnTo>
                <a:pt x="1759923" y="1388289"/>
              </a:lnTo>
              <a:lnTo>
                <a:pt x="1759923" y="1454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884721" y="3155933"/>
          <a:ext cx="235375" cy="181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235"/>
              </a:lnTo>
              <a:lnTo>
                <a:pt x="235375" y="18102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679710" y="3155933"/>
          <a:ext cx="205010" cy="803434"/>
        </a:xfrm>
        <a:custGeom>
          <a:avLst/>
          <a:gdLst/>
          <a:ahLst/>
          <a:cxnLst/>
          <a:rect l="0" t="0" r="0" b="0"/>
          <a:pathLst>
            <a:path>
              <a:moveTo>
                <a:pt x="205010" y="0"/>
              </a:moveTo>
              <a:lnTo>
                <a:pt x="205010" y="803434"/>
              </a:lnTo>
              <a:lnTo>
                <a:pt x="0" y="8034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884721" y="3155933"/>
          <a:ext cx="235375" cy="806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911"/>
              </a:lnTo>
              <a:lnTo>
                <a:pt x="235375" y="8069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884721" y="1298853"/>
          <a:ext cx="1972099" cy="1455194"/>
        </a:xfrm>
        <a:custGeom>
          <a:avLst/>
          <a:gdLst/>
          <a:ahLst/>
          <a:cxnLst/>
          <a:rect l="0" t="0" r="0" b="0"/>
          <a:pathLst>
            <a:path>
              <a:moveTo>
                <a:pt x="1972099" y="0"/>
              </a:moveTo>
              <a:lnTo>
                <a:pt x="1972099" y="1389429"/>
              </a:lnTo>
              <a:lnTo>
                <a:pt x="0" y="1389429"/>
              </a:lnTo>
              <a:lnTo>
                <a:pt x="0" y="14551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45354" y="431828"/>
          <a:ext cx="1822932" cy="867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945354" y="431828"/>
        <a:ext cx="1822932" cy="867024"/>
      </dsp:txXfrm>
    </dsp:sp>
    <dsp:sp modelId="{EEA40343-2367-430C-9F9D-F95276D86A7F}">
      <dsp:nvSpPr>
        <dsp:cNvPr id="0" name=""/>
        <dsp:cNvSpPr/>
      </dsp:nvSpPr>
      <dsp:spPr>
        <a:xfrm>
          <a:off x="1343720" y="2754047"/>
          <a:ext cx="1082000" cy="4018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43720" y="2754047"/>
        <a:ext cx="1082000" cy="401885"/>
      </dsp:txXfrm>
    </dsp:sp>
    <dsp:sp modelId="{80800B27-C2EF-457D-9BF9-06FB558ACE70}">
      <dsp:nvSpPr>
        <dsp:cNvPr id="0" name=""/>
        <dsp:cNvSpPr/>
      </dsp:nvSpPr>
      <dsp:spPr>
        <a:xfrm>
          <a:off x="2120096" y="3598271"/>
          <a:ext cx="1501235" cy="729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20096" y="3598271"/>
        <a:ext cx="1501235" cy="729147"/>
      </dsp:txXfrm>
    </dsp:sp>
    <dsp:sp modelId="{C6880A2E-438C-4B59-8DCC-837F57D956DB}">
      <dsp:nvSpPr>
        <dsp:cNvPr id="0" name=""/>
        <dsp:cNvSpPr/>
      </dsp:nvSpPr>
      <dsp:spPr>
        <a:xfrm>
          <a:off x="178474" y="3594794"/>
          <a:ext cx="1501235" cy="729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8474" y="3594794"/>
        <a:ext cx="1501235" cy="729147"/>
      </dsp:txXfrm>
    </dsp:sp>
    <dsp:sp modelId="{67478183-57FC-42AE-8396-57ABB052EA34}">
      <dsp:nvSpPr>
        <dsp:cNvPr id="0" name=""/>
        <dsp:cNvSpPr/>
      </dsp:nvSpPr>
      <dsp:spPr>
        <a:xfrm>
          <a:off x="2120096" y="4601595"/>
          <a:ext cx="1501235" cy="729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20096" y="4601595"/>
        <a:ext cx="1501235" cy="729147"/>
      </dsp:txXfrm>
    </dsp:sp>
    <dsp:sp modelId="{FC7A6262-42A4-4D23-AED8-7DC580203F43}">
      <dsp:nvSpPr>
        <dsp:cNvPr id="0" name=""/>
        <dsp:cNvSpPr/>
      </dsp:nvSpPr>
      <dsp:spPr>
        <a:xfrm>
          <a:off x="5075744" y="2752907"/>
          <a:ext cx="1082000" cy="4018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75744" y="2752907"/>
        <a:ext cx="1082000" cy="401885"/>
      </dsp:txXfrm>
    </dsp:sp>
    <dsp:sp modelId="{B342C0FA-D607-4E01-95C5-708F1117E5C4}">
      <dsp:nvSpPr>
        <dsp:cNvPr id="0" name=""/>
        <dsp:cNvSpPr/>
      </dsp:nvSpPr>
      <dsp:spPr>
        <a:xfrm>
          <a:off x="4126845" y="3491973"/>
          <a:ext cx="1205970" cy="10937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Natación</a:t>
          </a: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126845" y="3491973"/>
        <a:ext cx="1205970" cy="1093719"/>
      </dsp:txXfrm>
    </dsp:sp>
    <dsp:sp modelId="{109AEACF-2030-482A-9F3F-831A46BC59CA}">
      <dsp:nvSpPr>
        <dsp:cNvPr id="0" name=""/>
        <dsp:cNvSpPr/>
      </dsp:nvSpPr>
      <dsp:spPr>
        <a:xfrm>
          <a:off x="4112671" y="4825873"/>
          <a:ext cx="1205970" cy="674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112671" y="4825873"/>
        <a:ext cx="1205970" cy="674095"/>
      </dsp:txXfrm>
    </dsp:sp>
    <dsp:sp modelId="{09E97D8D-67AB-4B92-B1A5-E1A93D9768A6}">
      <dsp:nvSpPr>
        <dsp:cNvPr id="0" name=""/>
        <dsp:cNvSpPr/>
      </dsp:nvSpPr>
      <dsp:spPr>
        <a:xfrm>
          <a:off x="5886574" y="3488484"/>
          <a:ext cx="1205970" cy="10937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886574" y="3488484"/>
        <a:ext cx="1205970" cy="1093719"/>
      </dsp:txXfrm>
    </dsp:sp>
    <dsp:sp modelId="{69FC8A1F-8458-4E88-981B-B62477E71EC4}">
      <dsp:nvSpPr>
        <dsp:cNvPr id="0" name=""/>
        <dsp:cNvSpPr/>
      </dsp:nvSpPr>
      <dsp:spPr>
        <a:xfrm>
          <a:off x="5881006" y="4825873"/>
          <a:ext cx="1205970" cy="674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81006" y="4825873"/>
        <a:ext cx="1205970" cy="674095"/>
      </dsp:txXfrm>
    </dsp:sp>
    <dsp:sp modelId="{4C330964-E5CA-4C02-A01D-8A2EE83E9780}">
      <dsp:nvSpPr>
        <dsp:cNvPr id="0" name=""/>
        <dsp:cNvSpPr/>
      </dsp:nvSpPr>
      <dsp:spPr>
        <a:xfrm>
          <a:off x="2185723" y="1664521"/>
          <a:ext cx="1458294" cy="708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85723" y="1664521"/>
        <a:ext cx="1458294" cy="70857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3428552" y="2390291"/>
          <a:ext cx="91440" cy="660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4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474272" y="2390291"/>
          <a:ext cx="2460215" cy="660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709"/>
              </a:lnTo>
              <a:lnTo>
                <a:pt x="2460215" y="401709"/>
              </a:lnTo>
              <a:lnTo>
                <a:pt x="2460215" y="6604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78278" y="2390291"/>
          <a:ext cx="2495993" cy="661947"/>
        </a:xfrm>
        <a:custGeom>
          <a:avLst/>
          <a:gdLst/>
          <a:ahLst/>
          <a:cxnLst/>
          <a:rect l="0" t="0" r="0" b="0"/>
          <a:pathLst>
            <a:path>
              <a:moveTo>
                <a:pt x="2495993" y="0"/>
              </a:moveTo>
              <a:lnTo>
                <a:pt x="2495993" y="403225"/>
              </a:lnTo>
              <a:lnTo>
                <a:pt x="0" y="403225"/>
              </a:lnTo>
              <a:lnTo>
                <a:pt x="0" y="6619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428552" y="1080006"/>
          <a:ext cx="91440" cy="410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2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2358266" y="0"/>
          <a:ext cx="2232010" cy="1080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358266" y="0"/>
        <a:ext cx="2232010" cy="1080006"/>
      </dsp:txXfrm>
    </dsp:sp>
    <dsp:sp modelId="{94C7EDBA-BCD6-4A4D-B6F8-C772F26D1FC5}">
      <dsp:nvSpPr>
        <dsp:cNvPr id="0" name=""/>
        <dsp:cNvSpPr/>
      </dsp:nvSpPr>
      <dsp:spPr>
        <a:xfrm>
          <a:off x="2592275" y="1490294"/>
          <a:ext cx="1763994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592275" y="1490294"/>
        <a:ext cx="1763994" cy="899996"/>
      </dsp:txXfrm>
    </dsp:sp>
    <dsp:sp modelId="{A5D29336-0AF0-4111-A45C-A220EB0D16F6}">
      <dsp:nvSpPr>
        <dsp:cNvPr id="0" name=""/>
        <dsp:cNvSpPr/>
      </dsp:nvSpPr>
      <dsp:spPr>
        <a:xfrm>
          <a:off x="0" y="3052238"/>
          <a:ext cx="1956557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52238"/>
        <a:ext cx="1956557" cy="899996"/>
      </dsp:txXfrm>
    </dsp:sp>
    <dsp:sp modelId="{A7A1F951-7745-438A-85E4-3B9635BC2785}">
      <dsp:nvSpPr>
        <dsp:cNvPr id="0" name=""/>
        <dsp:cNvSpPr/>
      </dsp:nvSpPr>
      <dsp:spPr>
        <a:xfrm>
          <a:off x="4956209" y="3050723"/>
          <a:ext cx="1956557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956209" y="3050723"/>
        <a:ext cx="1956557" cy="899996"/>
      </dsp:txXfrm>
    </dsp:sp>
    <dsp:sp modelId="{C98CCBD2-5741-4264-A008-4DEE0E5E07E1}">
      <dsp:nvSpPr>
        <dsp:cNvPr id="0" name=""/>
        <dsp:cNvSpPr/>
      </dsp:nvSpPr>
      <dsp:spPr>
        <a:xfrm>
          <a:off x="2495993" y="3050723"/>
          <a:ext cx="1956557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95993" y="3050723"/>
        <a:ext cx="1956557" cy="89999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420762" y="1546596"/>
          <a:ext cx="91440" cy="430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47212" y="550711"/>
          <a:ext cx="2438538" cy="995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47212" y="550711"/>
        <a:ext cx="2438538" cy="995884"/>
      </dsp:txXfrm>
    </dsp:sp>
    <dsp:sp modelId="{BD10F608-A80A-42F4-8DAA-414391E447AE}">
      <dsp:nvSpPr>
        <dsp:cNvPr id="0" name=""/>
        <dsp:cNvSpPr/>
      </dsp:nvSpPr>
      <dsp:spPr>
        <a:xfrm>
          <a:off x="247212" y="1976673"/>
          <a:ext cx="2438538" cy="8709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7212" y="1976673"/>
        <a:ext cx="2438538" cy="87090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6F8D7-0A18-436A-8252-982CE7C1560F}">
      <dsp:nvSpPr>
        <dsp:cNvPr id="0" name=""/>
        <dsp:cNvSpPr/>
      </dsp:nvSpPr>
      <dsp:spPr>
        <a:xfrm>
          <a:off x="3204546" y="1284119"/>
          <a:ext cx="395115" cy="81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071"/>
              </a:lnTo>
              <a:lnTo>
                <a:pt x="395115" y="81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808308" y="1284119"/>
          <a:ext cx="396237" cy="812071"/>
        </a:xfrm>
        <a:custGeom>
          <a:avLst/>
          <a:gdLst/>
          <a:ahLst/>
          <a:cxnLst/>
          <a:rect l="0" t="0" r="0" b="0"/>
          <a:pathLst>
            <a:path>
              <a:moveTo>
                <a:pt x="396237" y="0"/>
              </a:moveTo>
              <a:lnTo>
                <a:pt x="396237" y="812071"/>
              </a:lnTo>
              <a:lnTo>
                <a:pt x="0" y="81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204546" y="1284119"/>
          <a:ext cx="2167377" cy="1751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115"/>
              </a:lnTo>
              <a:lnTo>
                <a:pt x="2167377" y="1552115"/>
              </a:lnTo>
              <a:lnTo>
                <a:pt x="2167377" y="1751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158636" y="1284119"/>
          <a:ext cx="91440" cy="1751927"/>
        </a:xfrm>
        <a:custGeom>
          <a:avLst/>
          <a:gdLst/>
          <a:ahLst/>
          <a:cxnLst/>
          <a:rect l="0" t="0" r="0" b="0"/>
          <a:pathLst>
            <a:path>
              <a:moveTo>
                <a:pt x="45910" y="0"/>
              </a:moveTo>
              <a:lnTo>
                <a:pt x="45910" y="1552115"/>
              </a:lnTo>
              <a:lnTo>
                <a:pt x="45720" y="1552115"/>
              </a:lnTo>
              <a:lnTo>
                <a:pt x="45720" y="1751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029290" y="1284119"/>
          <a:ext cx="2175255" cy="1751927"/>
        </a:xfrm>
        <a:custGeom>
          <a:avLst/>
          <a:gdLst/>
          <a:ahLst/>
          <a:cxnLst/>
          <a:rect l="0" t="0" r="0" b="0"/>
          <a:pathLst>
            <a:path>
              <a:moveTo>
                <a:pt x="2175255" y="0"/>
              </a:moveTo>
              <a:lnTo>
                <a:pt x="2175255" y="1552115"/>
              </a:lnTo>
              <a:lnTo>
                <a:pt x="0" y="1552115"/>
              </a:lnTo>
              <a:lnTo>
                <a:pt x="0" y="1751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031018" y="0"/>
          <a:ext cx="2347056" cy="1284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Deportivas</a:t>
          </a:r>
        </a:p>
      </dsp:txBody>
      <dsp:txXfrm>
        <a:off x="2031018" y="0"/>
        <a:ext cx="2347056" cy="1284119"/>
      </dsp:txXfrm>
    </dsp:sp>
    <dsp:sp modelId="{67F1DC44-2E3B-4303-A402-930E7F58F13F}">
      <dsp:nvSpPr>
        <dsp:cNvPr id="0" name=""/>
        <dsp:cNvSpPr/>
      </dsp:nvSpPr>
      <dsp:spPr>
        <a:xfrm>
          <a:off x="145319" y="3036047"/>
          <a:ext cx="1767942" cy="105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</a:rPr>
            <a:t>Football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5319" y="3036047"/>
        <a:ext cx="1767942" cy="1058407"/>
      </dsp:txXfrm>
    </dsp:sp>
    <dsp:sp modelId="{52D1BCD9-9409-4F5E-AB20-7B45056AEE70}">
      <dsp:nvSpPr>
        <dsp:cNvPr id="0" name=""/>
        <dsp:cNvSpPr/>
      </dsp:nvSpPr>
      <dsp:spPr>
        <a:xfrm>
          <a:off x="2320384" y="3036047"/>
          <a:ext cx="1767942" cy="105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20384" y="3036047"/>
        <a:ext cx="1767942" cy="1058407"/>
      </dsp:txXfrm>
    </dsp:sp>
    <dsp:sp modelId="{25340010-7394-4D6D-A6E2-A29771F6F7FD}">
      <dsp:nvSpPr>
        <dsp:cNvPr id="0" name=""/>
        <dsp:cNvSpPr/>
      </dsp:nvSpPr>
      <dsp:spPr>
        <a:xfrm>
          <a:off x="4487952" y="3036047"/>
          <a:ext cx="1767942" cy="105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7952" y="3036047"/>
        <a:ext cx="1767942" cy="1058407"/>
      </dsp:txXfrm>
    </dsp:sp>
    <dsp:sp modelId="{AEA21AD5-A041-401A-AB0B-7561A463D652}">
      <dsp:nvSpPr>
        <dsp:cNvPr id="0" name=""/>
        <dsp:cNvSpPr/>
      </dsp:nvSpPr>
      <dsp:spPr>
        <a:xfrm>
          <a:off x="1296316" y="1718193"/>
          <a:ext cx="1511991" cy="755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 </a:t>
          </a:r>
        </a:p>
      </dsp:txBody>
      <dsp:txXfrm>
        <a:off x="1296316" y="1718193"/>
        <a:ext cx="1511991" cy="755995"/>
      </dsp:txXfrm>
    </dsp:sp>
    <dsp:sp modelId="{A7935627-501D-489B-8FF5-E7E8A9289C89}">
      <dsp:nvSpPr>
        <dsp:cNvPr id="0" name=""/>
        <dsp:cNvSpPr/>
      </dsp:nvSpPr>
      <dsp:spPr>
        <a:xfrm>
          <a:off x="3599661" y="1718193"/>
          <a:ext cx="1511991" cy="755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Deportivas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599661" y="1718193"/>
        <a:ext cx="1511991" cy="75599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67544" y="2965525"/>
        <a:ext cx="1937318" cy="121443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185124" y="1056138"/>
          <a:ext cx="482508" cy="147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301"/>
              </a:lnTo>
              <a:lnTo>
                <a:pt x="482508" y="1472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5124" y="1056138"/>
          <a:ext cx="482508" cy="767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321"/>
              </a:lnTo>
              <a:lnTo>
                <a:pt x="482508" y="767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809433" y="1056138"/>
          <a:ext cx="375690" cy="767321"/>
        </a:xfrm>
        <a:custGeom>
          <a:avLst/>
          <a:gdLst/>
          <a:ahLst/>
          <a:cxnLst/>
          <a:rect l="0" t="0" r="0" b="0"/>
          <a:pathLst>
            <a:path>
              <a:moveTo>
                <a:pt x="375690" y="0"/>
              </a:moveTo>
              <a:lnTo>
                <a:pt x="375690" y="767321"/>
              </a:lnTo>
              <a:lnTo>
                <a:pt x="0" y="767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139404" y="1056138"/>
          <a:ext cx="91440" cy="21088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4032"/>
              </a:lnTo>
              <a:lnTo>
                <a:pt x="45954" y="1964032"/>
              </a:lnTo>
              <a:lnTo>
                <a:pt x="45954" y="2108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1089520" y="4204"/>
          <a:ext cx="2191208" cy="105193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1089520" y="4204"/>
        <a:ext cx="2191208" cy="1051934"/>
      </dsp:txXfrm>
    </dsp:sp>
    <dsp:sp modelId="{DB87B778-1BA9-440A-A1B4-733CE7F7D788}">
      <dsp:nvSpPr>
        <dsp:cNvPr id="0" name=""/>
        <dsp:cNvSpPr/>
      </dsp:nvSpPr>
      <dsp:spPr>
        <a:xfrm>
          <a:off x="855536" y="3165022"/>
          <a:ext cx="2659645" cy="22785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8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855536" y="3165022"/>
        <a:ext cx="2659645" cy="2278539"/>
      </dsp:txXfrm>
    </dsp:sp>
    <dsp:sp modelId="{B942DF9C-BA00-42B3-AF71-148728147FCE}">
      <dsp:nvSpPr>
        <dsp:cNvPr id="0" name=""/>
        <dsp:cNvSpPr/>
      </dsp:nvSpPr>
      <dsp:spPr>
        <a:xfrm>
          <a:off x="361674" y="1549331"/>
          <a:ext cx="1447759" cy="54825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1674" y="1549331"/>
        <a:ext cx="1447759" cy="548257"/>
      </dsp:txXfrm>
    </dsp:sp>
    <dsp:sp modelId="{B277CEB9-CD22-4D45-8CC0-6CDCD3DE2D25}">
      <dsp:nvSpPr>
        <dsp:cNvPr id="0" name=""/>
        <dsp:cNvSpPr/>
      </dsp:nvSpPr>
      <dsp:spPr>
        <a:xfrm>
          <a:off x="2667632" y="1549331"/>
          <a:ext cx="1447759" cy="54825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67632" y="1549331"/>
        <a:ext cx="1447759" cy="548257"/>
      </dsp:txXfrm>
    </dsp:sp>
    <dsp:sp modelId="{CE951814-180D-4DB7-AB5A-0A5121004604}">
      <dsp:nvSpPr>
        <dsp:cNvPr id="0" name=""/>
        <dsp:cNvSpPr/>
      </dsp:nvSpPr>
      <dsp:spPr>
        <a:xfrm>
          <a:off x="2667632" y="2254311"/>
          <a:ext cx="1447759" cy="548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67632" y="2254311"/>
        <a:ext cx="1447759" cy="54825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82329-F48B-40EC-91A6-B4C2E388364A}">
      <dsp:nvSpPr>
        <dsp:cNvPr id="0" name=""/>
        <dsp:cNvSpPr/>
      </dsp:nvSpPr>
      <dsp:spPr>
        <a:xfrm>
          <a:off x="2916323" y="1109664"/>
          <a:ext cx="286869" cy="70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303"/>
              </a:lnTo>
              <a:lnTo>
                <a:pt x="286869" y="709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916323" y="1109664"/>
          <a:ext cx="286671" cy="228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546"/>
              </a:lnTo>
              <a:lnTo>
                <a:pt x="286671" y="22805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631427" y="1109664"/>
          <a:ext cx="284895" cy="1494924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1494924"/>
              </a:lnTo>
              <a:lnTo>
                <a:pt x="0" y="1494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916323" y="1109664"/>
          <a:ext cx="286869" cy="149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4"/>
              </a:lnTo>
              <a:lnTo>
                <a:pt x="286869" y="1494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631427" y="1109664"/>
          <a:ext cx="284895" cy="2280546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2280546"/>
              </a:lnTo>
              <a:lnTo>
                <a:pt x="0" y="22805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4083747" y="4477057"/>
          <a:ext cx="91440" cy="18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916323" y="1109664"/>
          <a:ext cx="284784" cy="30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161"/>
              </a:lnTo>
              <a:lnTo>
                <a:pt x="284784" y="3066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2631427" y="1109664"/>
          <a:ext cx="284895" cy="709303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709303"/>
              </a:lnTo>
              <a:lnTo>
                <a:pt x="0" y="709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26324" y="145600"/>
          <a:ext cx="1979997" cy="96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926324" y="145600"/>
        <a:ext cx="1979997" cy="964063"/>
      </dsp:txXfrm>
    </dsp:sp>
    <dsp:sp modelId="{BEC61B7C-0C80-4034-B3B0-969749014DF8}">
      <dsp:nvSpPr>
        <dsp:cNvPr id="0" name=""/>
        <dsp:cNvSpPr/>
      </dsp:nvSpPr>
      <dsp:spPr>
        <a:xfrm>
          <a:off x="774709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4709" y="1517737"/>
        <a:ext cx="1856718" cy="602461"/>
      </dsp:txXfrm>
    </dsp:sp>
    <dsp:sp modelId="{FB41900A-FAD5-43F7-BC70-49699BF04225}">
      <dsp:nvSpPr>
        <dsp:cNvPr id="0" name=""/>
        <dsp:cNvSpPr/>
      </dsp:nvSpPr>
      <dsp:spPr>
        <a:xfrm>
          <a:off x="3201108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1108" y="3874595"/>
        <a:ext cx="1856718" cy="602461"/>
      </dsp:txXfrm>
    </dsp:sp>
    <dsp:sp modelId="{E1D1B538-2968-4431-A519-46183B42B7A9}">
      <dsp:nvSpPr>
        <dsp:cNvPr id="0" name=""/>
        <dsp:cNvSpPr/>
      </dsp:nvSpPr>
      <dsp:spPr>
        <a:xfrm>
          <a:off x="3201108" y="4660214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1108" y="4660214"/>
        <a:ext cx="1856718" cy="602461"/>
      </dsp:txXfrm>
    </dsp:sp>
    <dsp:sp modelId="{03F7B51C-13DD-4428-982A-38057E45B74B}">
      <dsp:nvSpPr>
        <dsp:cNvPr id="0" name=""/>
        <dsp:cNvSpPr/>
      </dsp:nvSpPr>
      <dsp:spPr>
        <a:xfrm>
          <a:off x="774709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74709" y="3088980"/>
        <a:ext cx="1856718" cy="602461"/>
      </dsp:txXfrm>
    </dsp:sp>
    <dsp:sp modelId="{B4E630E5-A943-410F-A0C3-EA9EEDD61BE3}">
      <dsp:nvSpPr>
        <dsp:cNvPr id="0" name=""/>
        <dsp:cNvSpPr/>
      </dsp:nvSpPr>
      <dsp:spPr>
        <a:xfrm>
          <a:off x="3203192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3192" y="2303358"/>
        <a:ext cx="1856718" cy="602461"/>
      </dsp:txXfrm>
    </dsp:sp>
    <dsp:sp modelId="{278E7FE3-7D1B-4B00-8129-22A19AEF4BDC}">
      <dsp:nvSpPr>
        <dsp:cNvPr id="0" name=""/>
        <dsp:cNvSpPr/>
      </dsp:nvSpPr>
      <dsp:spPr>
        <a:xfrm>
          <a:off x="774709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74709" y="2303358"/>
        <a:ext cx="1856718" cy="602461"/>
      </dsp:txXfrm>
    </dsp:sp>
    <dsp:sp modelId="{0EF93B45-F6A4-4BCB-A16F-782D2EFE9663}">
      <dsp:nvSpPr>
        <dsp:cNvPr id="0" name=""/>
        <dsp:cNvSpPr/>
      </dsp:nvSpPr>
      <dsp:spPr>
        <a:xfrm>
          <a:off x="3202995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2995" y="3088980"/>
        <a:ext cx="1856718" cy="602461"/>
      </dsp:txXfrm>
    </dsp:sp>
    <dsp:sp modelId="{ABF5C09C-022D-4C00-A2AB-ED401B7344A1}">
      <dsp:nvSpPr>
        <dsp:cNvPr id="0" name=""/>
        <dsp:cNvSpPr/>
      </dsp:nvSpPr>
      <dsp:spPr>
        <a:xfrm>
          <a:off x="3203192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3192" y="1517737"/>
        <a:ext cx="1856718" cy="60246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534856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534856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72241" y="238859"/>
          <a:ext cx="2375997" cy="129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972241" y="238859"/>
        <a:ext cx="2375997" cy="1295997"/>
      </dsp:txXfrm>
    </dsp:sp>
    <dsp:sp modelId="{297D227A-6FD1-4EBB-86E6-2CA0CC339ECB}">
      <dsp:nvSpPr>
        <dsp:cNvPr id="0" name=""/>
        <dsp:cNvSpPr/>
      </dsp:nvSpPr>
      <dsp:spPr>
        <a:xfrm>
          <a:off x="1041" y="2470082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041" y="2470082"/>
        <a:ext cx="1954025" cy="900004"/>
      </dsp:txXfrm>
    </dsp:sp>
    <dsp:sp modelId="{B8DB22C7-6207-4DCA-8297-4BA8C47B221A}">
      <dsp:nvSpPr>
        <dsp:cNvPr id="0" name=""/>
        <dsp:cNvSpPr/>
      </dsp:nvSpPr>
      <dsp:spPr>
        <a:xfrm>
          <a:off x="2365412" y="2470082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5412" y="2470082"/>
        <a:ext cx="1954025" cy="90000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378844" y="1143612"/>
          <a:ext cx="290357" cy="1117841"/>
        </a:xfrm>
        <a:custGeom>
          <a:avLst/>
          <a:gdLst/>
          <a:ahLst/>
          <a:cxnLst/>
          <a:rect l="0" t="0" r="0" b="0"/>
          <a:pathLst>
            <a:path>
              <a:moveTo>
                <a:pt x="290357" y="0"/>
              </a:moveTo>
              <a:lnTo>
                <a:pt x="290357" y="1117841"/>
              </a:lnTo>
              <a:lnTo>
                <a:pt x="0" y="1117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623481" y="1143612"/>
          <a:ext cx="91440" cy="21068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7062"/>
              </a:lnTo>
              <a:lnTo>
                <a:pt x="47600" y="1847062"/>
              </a:lnTo>
              <a:lnTo>
                <a:pt x="47600" y="2106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366825" y="0"/>
          <a:ext cx="2604751" cy="1143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366825" y="0"/>
        <a:ext cx="2604751" cy="1143612"/>
      </dsp:txXfrm>
    </dsp:sp>
    <dsp:sp modelId="{12A4A7F0-01B7-473D-B4FA-1BB11D43004A}">
      <dsp:nvSpPr>
        <dsp:cNvPr id="0" name=""/>
        <dsp:cNvSpPr/>
      </dsp:nvSpPr>
      <dsp:spPr>
        <a:xfrm>
          <a:off x="1800876" y="3250497"/>
          <a:ext cx="1740410" cy="930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00876" y="3250497"/>
        <a:ext cx="1740410" cy="930075"/>
      </dsp:txXfrm>
    </dsp:sp>
    <dsp:sp modelId="{F6666403-C46B-492A-A2A1-22DBA94377D9}">
      <dsp:nvSpPr>
        <dsp:cNvPr id="0" name=""/>
        <dsp:cNvSpPr/>
      </dsp:nvSpPr>
      <dsp:spPr>
        <a:xfrm>
          <a:off x="1008741" y="1880245"/>
          <a:ext cx="1370102" cy="7624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08741" y="1880245"/>
        <a:ext cx="1370102" cy="762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04823" y="1079997"/>
          <a:ext cx="285929" cy="1091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98"/>
              </a:lnTo>
              <a:lnTo>
                <a:pt x="285929" y="1091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18893" y="1079997"/>
          <a:ext cx="285929" cy="1091898"/>
        </a:xfrm>
        <a:custGeom>
          <a:avLst/>
          <a:gdLst/>
          <a:ahLst/>
          <a:cxnLst/>
          <a:rect l="0" t="0" r="0" b="0"/>
          <a:pathLst>
            <a:path>
              <a:moveTo>
                <a:pt x="285929" y="0"/>
              </a:moveTo>
              <a:lnTo>
                <a:pt x="285929" y="1091898"/>
              </a:lnTo>
              <a:lnTo>
                <a:pt x="0" y="1091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04823" y="1079997"/>
          <a:ext cx="3552847" cy="2254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914"/>
              </a:lnTo>
              <a:lnTo>
                <a:pt x="3552847" y="2116914"/>
              </a:lnTo>
              <a:lnTo>
                <a:pt x="3552847" y="22549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04823" y="1079997"/>
          <a:ext cx="1776423" cy="2254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914"/>
              </a:lnTo>
              <a:lnTo>
                <a:pt x="1776423" y="2116914"/>
              </a:lnTo>
              <a:lnTo>
                <a:pt x="1776423" y="22549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259103" y="1079997"/>
          <a:ext cx="91440" cy="2254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49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28399" y="1079997"/>
          <a:ext cx="1776423" cy="2254994"/>
        </a:xfrm>
        <a:custGeom>
          <a:avLst/>
          <a:gdLst/>
          <a:ahLst/>
          <a:cxnLst/>
          <a:rect l="0" t="0" r="0" b="0"/>
          <a:pathLst>
            <a:path>
              <a:moveTo>
                <a:pt x="1776423" y="0"/>
              </a:moveTo>
              <a:lnTo>
                <a:pt x="1776423" y="2116914"/>
              </a:lnTo>
              <a:lnTo>
                <a:pt x="0" y="2116914"/>
              </a:lnTo>
              <a:lnTo>
                <a:pt x="0" y="22549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51975" y="1079997"/>
          <a:ext cx="3552847" cy="2254994"/>
        </a:xfrm>
        <a:custGeom>
          <a:avLst/>
          <a:gdLst/>
          <a:ahLst/>
          <a:cxnLst/>
          <a:rect l="0" t="0" r="0" b="0"/>
          <a:pathLst>
            <a:path>
              <a:moveTo>
                <a:pt x="3552847" y="0"/>
              </a:moveTo>
              <a:lnTo>
                <a:pt x="3552847" y="2116914"/>
              </a:lnTo>
              <a:lnTo>
                <a:pt x="0" y="2116914"/>
              </a:lnTo>
              <a:lnTo>
                <a:pt x="0" y="22549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66483" y="0"/>
          <a:ext cx="2276678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66483" y="0"/>
        <a:ext cx="2276678" cy="1079997"/>
      </dsp:txXfrm>
    </dsp:sp>
    <dsp:sp modelId="{F0C4384C-AAF6-4E1D-B697-D90ED7D85EDE}">
      <dsp:nvSpPr>
        <dsp:cNvPr id="0" name=""/>
        <dsp:cNvSpPr/>
      </dsp:nvSpPr>
      <dsp:spPr>
        <a:xfrm>
          <a:off x="1842" y="3334991"/>
          <a:ext cx="1500265" cy="913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42" y="3334991"/>
        <a:ext cx="1500265" cy="913480"/>
      </dsp:txXfrm>
    </dsp:sp>
    <dsp:sp modelId="{37AEF8C9-F153-4456-B4E8-AFD354C090D5}">
      <dsp:nvSpPr>
        <dsp:cNvPr id="0" name=""/>
        <dsp:cNvSpPr/>
      </dsp:nvSpPr>
      <dsp:spPr>
        <a:xfrm>
          <a:off x="1778266" y="3334991"/>
          <a:ext cx="1500265" cy="913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</a:t>
          </a:r>
          <a:r>
            <a:rPr lang="es-ES" sz="1200" kern="1200" dirty="0" smtClean="0">
              <a:solidFill>
                <a:schemeClr val="tx1"/>
              </a:solidFill>
            </a:rPr>
            <a:t>Saludable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78266" y="3334991"/>
        <a:ext cx="1500265" cy="913480"/>
      </dsp:txXfrm>
    </dsp:sp>
    <dsp:sp modelId="{9B1F9D7B-5894-4150-8F2D-428D6DE0962B}">
      <dsp:nvSpPr>
        <dsp:cNvPr id="0" name=""/>
        <dsp:cNvSpPr/>
      </dsp:nvSpPr>
      <dsp:spPr>
        <a:xfrm>
          <a:off x="3554690" y="3334991"/>
          <a:ext cx="1500265" cy="913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54690" y="3334991"/>
        <a:ext cx="1500265" cy="913480"/>
      </dsp:txXfrm>
    </dsp:sp>
    <dsp:sp modelId="{35BB5E74-0F2B-40C4-8FE2-43D641402863}">
      <dsp:nvSpPr>
        <dsp:cNvPr id="0" name=""/>
        <dsp:cNvSpPr/>
      </dsp:nvSpPr>
      <dsp:spPr>
        <a:xfrm>
          <a:off x="5331114" y="3334991"/>
          <a:ext cx="1500265" cy="913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Salud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14" y="3334991"/>
        <a:ext cx="1500265" cy="913480"/>
      </dsp:txXfrm>
    </dsp:sp>
    <dsp:sp modelId="{DF1885E9-FFBA-4900-A1E6-9819E1B9F41A}">
      <dsp:nvSpPr>
        <dsp:cNvPr id="0" name=""/>
        <dsp:cNvSpPr/>
      </dsp:nvSpPr>
      <dsp:spPr>
        <a:xfrm>
          <a:off x="7107537" y="3334991"/>
          <a:ext cx="1500265" cy="913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Canina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</a:t>
          </a:r>
          <a:r>
            <a:rPr lang="es-ES" sz="1200" kern="1200" dirty="0" smtClean="0">
              <a:solidFill>
                <a:schemeClr val="tx1"/>
              </a:solidFill>
            </a:rPr>
            <a:t>Felina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07537" y="3334991"/>
        <a:ext cx="1500265" cy="913480"/>
      </dsp:txXfrm>
    </dsp:sp>
    <dsp:sp modelId="{DB8FFD65-9583-4226-96A0-C49AC9ECFEC8}">
      <dsp:nvSpPr>
        <dsp:cNvPr id="0" name=""/>
        <dsp:cNvSpPr/>
      </dsp:nvSpPr>
      <dsp:spPr>
        <a:xfrm>
          <a:off x="2703852" y="1798378"/>
          <a:ext cx="1315041" cy="747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3852" y="1798378"/>
        <a:ext cx="1315041" cy="747035"/>
      </dsp:txXfrm>
    </dsp:sp>
    <dsp:sp modelId="{F575BE00-8131-4208-B246-289C54D55378}">
      <dsp:nvSpPr>
        <dsp:cNvPr id="0" name=""/>
        <dsp:cNvSpPr/>
      </dsp:nvSpPr>
      <dsp:spPr>
        <a:xfrm>
          <a:off x="4590752" y="1798378"/>
          <a:ext cx="1315041" cy="747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90752" y="1798378"/>
        <a:ext cx="1315041" cy="74703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3303691" y="991598"/>
          <a:ext cx="486067" cy="592252"/>
        </a:xfrm>
        <a:custGeom>
          <a:avLst/>
          <a:gdLst/>
          <a:ahLst/>
          <a:cxnLst/>
          <a:rect l="0" t="0" r="0" b="0"/>
          <a:pathLst>
            <a:path>
              <a:moveTo>
                <a:pt x="486067" y="0"/>
              </a:moveTo>
              <a:lnTo>
                <a:pt x="486067" y="592252"/>
              </a:lnTo>
              <a:lnTo>
                <a:pt x="0" y="592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62737-49CA-4BFF-A519-3F4B2A5AF90B}">
      <dsp:nvSpPr>
        <dsp:cNvPr id="0" name=""/>
        <dsp:cNvSpPr/>
      </dsp:nvSpPr>
      <dsp:spPr>
        <a:xfrm>
          <a:off x="3789926" y="3118151"/>
          <a:ext cx="2491171" cy="346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147"/>
              </a:lnTo>
              <a:lnTo>
                <a:pt x="2491171" y="186147"/>
              </a:lnTo>
              <a:lnTo>
                <a:pt x="2491171" y="3460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742440" y="3118151"/>
          <a:ext cx="91440" cy="346003"/>
        </a:xfrm>
        <a:custGeom>
          <a:avLst/>
          <a:gdLst/>
          <a:ahLst/>
          <a:cxnLst/>
          <a:rect l="0" t="0" r="0" b="0"/>
          <a:pathLst>
            <a:path>
              <a:moveTo>
                <a:pt x="47486" y="0"/>
              </a:moveTo>
              <a:lnTo>
                <a:pt x="47486" y="186147"/>
              </a:lnTo>
              <a:lnTo>
                <a:pt x="45720" y="186147"/>
              </a:lnTo>
              <a:lnTo>
                <a:pt x="45720" y="3460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266113" y="3118151"/>
          <a:ext cx="2523812" cy="346003"/>
        </a:xfrm>
        <a:custGeom>
          <a:avLst/>
          <a:gdLst/>
          <a:ahLst/>
          <a:cxnLst/>
          <a:rect l="0" t="0" r="0" b="0"/>
          <a:pathLst>
            <a:path>
              <a:moveTo>
                <a:pt x="2523812" y="0"/>
              </a:moveTo>
              <a:lnTo>
                <a:pt x="2523812" y="186147"/>
              </a:lnTo>
              <a:lnTo>
                <a:pt x="0" y="186147"/>
              </a:lnTo>
              <a:lnTo>
                <a:pt x="0" y="3460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744039" y="991598"/>
          <a:ext cx="91440" cy="1214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117"/>
              </a:lnTo>
              <a:lnTo>
                <a:pt x="45887" y="1055117"/>
              </a:lnTo>
              <a:lnTo>
                <a:pt x="45887" y="1214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695868" y="0"/>
          <a:ext cx="2187781" cy="99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5868" y="0"/>
        <a:ext cx="2187781" cy="991598"/>
      </dsp:txXfrm>
    </dsp:sp>
    <dsp:sp modelId="{A91B298A-A66C-49F9-BD1C-B6F4D6991355}">
      <dsp:nvSpPr>
        <dsp:cNvPr id="0" name=""/>
        <dsp:cNvSpPr/>
      </dsp:nvSpPr>
      <dsp:spPr>
        <a:xfrm>
          <a:off x="2878347" y="2206571"/>
          <a:ext cx="1823158" cy="91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8347" y="2206571"/>
        <a:ext cx="1823158" cy="911579"/>
      </dsp:txXfrm>
    </dsp:sp>
    <dsp:sp modelId="{2E969F01-C44D-4A4E-8DB6-5229215695C4}">
      <dsp:nvSpPr>
        <dsp:cNvPr id="0" name=""/>
        <dsp:cNvSpPr/>
      </dsp:nvSpPr>
      <dsp:spPr>
        <a:xfrm>
          <a:off x="172223" y="3464154"/>
          <a:ext cx="2187781" cy="805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23" y="3464154"/>
        <a:ext cx="2187781" cy="805283"/>
      </dsp:txXfrm>
    </dsp:sp>
    <dsp:sp modelId="{6F9E41C7-F476-48F9-8F31-3F17DB589F8F}">
      <dsp:nvSpPr>
        <dsp:cNvPr id="0" name=""/>
        <dsp:cNvSpPr/>
      </dsp:nvSpPr>
      <dsp:spPr>
        <a:xfrm>
          <a:off x="2694269" y="3464154"/>
          <a:ext cx="2187781" cy="1409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94269" y="3464154"/>
        <a:ext cx="2187781" cy="1409079"/>
      </dsp:txXfrm>
    </dsp:sp>
    <dsp:sp modelId="{366423BC-611E-41B6-B652-764B8D7F1904}">
      <dsp:nvSpPr>
        <dsp:cNvPr id="0" name=""/>
        <dsp:cNvSpPr/>
      </dsp:nvSpPr>
      <dsp:spPr>
        <a:xfrm>
          <a:off x="5187207" y="3464154"/>
          <a:ext cx="2187781" cy="805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Jardinero(a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87207" y="3464154"/>
        <a:ext cx="2187781" cy="805283"/>
      </dsp:txXfrm>
    </dsp:sp>
    <dsp:sp modelId="{20601663-72D4-41F2-859D-ACCA2961A5A5}">
      <dsp:nvSpPr>
        <dsp:cNvPr id="0" name=""/>
        <dsp:cNvSpPr/>
      </dsp:nvSpPr>
      <dsp:spPr>
        <a:xfrm>
          <a:off x="1845171" y="1219220"/>
          <a:ext cx="1458520" cy="729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45171" y="1219220"/>
        <a:ext cx="1458520" cy="72926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72407" y="1097139"/>
          <a:ext cx="384834" cy="36380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01"/>
              </a:lnTo>
              <a:lnTo>
                <a:pt x="0" y="363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139"/>
          <a:ext cx="199005" cy="492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933"/>
              </a:lnTo>
              <a:lnTo>
                <a:pt x="199005" y="4922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139"/>
          <a:ext cx="161067" cy="492293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2933"/>
              </a:lnTo>
              <a:lnTo>
                <a:pt x="0" y="4922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139"/>
          <a:ext cx="199005" cy="449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617"/>
              </a:lnTo>
              <a:lnTo>
                <a:pt x="199005" y="4491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139"/>
          <a:ext cx="161067" cy="44916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617"/>
              </a:lnTo>
              <a:lnTo>
                <a:pt x="0" y="4491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139"/>
          <a:ext cx="199005" cy="40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297"/>
              </a:lnTo>
              <a:lnTo>
                <a:pt x="199005" y="40602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139"/>
          <a:ext cx="161067" cy="406029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297"/>
              </a:lnTo>
              <a:lnTo>
                <a:pt x="0" y="40602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139"/>
          <a:ext cx="199005" cy="362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981"/>
              </a:lnTo>
              <a:lnTo>
                <a:pt x="199005" y="362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139"/>
          <a:ext cx="161067" cy="362898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8981"/>
              </a:lnTo>
              <a:lnTo>
                <a:pt x="0" y="362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139"/>
          <a:ext cx="199005" cy="31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0987"/>
              </a:lnTo>
              <a:lnTo>
                <a:pt x="199005" y="3190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139"/>
          <a:ext cx="161067" cy="318661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619"/>
              </a:lnTo>
              <a:lnTo>
                <a:pt x="0" y="31866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139"/>
          <a:ext cx="199005" cy="27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67"/>
              </a:lnTo>
              <a:lnTo>
                <a:pt x="199005" y="2740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139"/>
          <a:ext cx="171036" cy="274018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183"/>
              </a:lnTo>
              <a:lnTo>
                <a:pt x="0" y="27401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139"/>
          <a:ext cx="198686" cy="2285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538"/>
              </a:lnTo>
              <a:lnTo>
                <a:pt x="198686" y="2285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139"/>
          <a:ext cx="161067" cy="228113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134"/>
              </a:lnTo>
              <a:lnTo>
                <a:pt x="0" y="2281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139"/>
          <a:ext cx="199005" cy="1831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829"/>
              </a:lnTo>
              <a:lnTo>
                <a:pt x="199005" y="1831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139"/>
          <a:ext cx="161067" cy="182737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370"/>
              </a:lnTo>
              <a:lnTo>
                <a:pt x="0" y="18273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139"/>
          <a:ext cx="198686" cy="13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655"/>
              </a:lnTo>
              <a:lnTo>
                <a:pt x="198686" y="1359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139"/>
          <a:ext cx="161067" cy="136003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032"/>
              </a:lnTo>
              <a:lnTo>
                <a:pt x="0" y="1360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139"/>
          <a:ext cx="199005" cy="89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308"/>
              </a:lnTo>
              <a:lnTo>
                <a:pt x="199005" y="897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139"/>
          <a:ext cx="161067" cy="89574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748"/>
              </a:lnTo>
              <a:lnTo>
                <a:pt x="0" y="895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63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63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1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19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77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03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2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84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84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29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0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0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0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65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65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3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09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09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458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45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45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76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76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08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08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0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0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800"/>
          <a:ext cx="1116000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800"/>
        <a:ext cx="1116000" cy="44627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725205" y="1062557"/>
          <a:ext cx="91440" cy="1036076"/>
        </a:xfrm>
        <a:custGeom>
          <a:avLst/>
          <a:gdLst/>
          <a:ahLst/>
          <a:cxnLst/>
          <a:rect l="0" t="0" r="0" b="0"/>
          <a:pathLst>
            <a:path>
              <a:moveTo>
                <a:pt x="136035" y="0"/>
              </a:moveTo>
              <a:lnTo>
                <a:pt x="136035" y="1036076"/>
              </a:lnTo>
              <a:lnTo>
                <a:pt x="45720" y="10360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1815346" y="1062557"/>
          <a:ext cx="91440" cy="1876815"/>
        </a:xfrm>
        <a:custGeom>
          <a:avLst/>
          <a:gdLst/>
          <a:ahLst/>
          <a:cxnLst/>
          <a:rect l="0" t="0" r="0" b="0"/>
          <a:pathLst>
            <a:path>
              <a:moveTo>
                <a:pt x="45894" y="0"/>
              </a:moveTo>
              <a:lnTo>
                <a:pt x="45894" y="1615050"/>
              </a:lnTo>
              <a:lnTo>
                <a:pt x="45720" y="1615050"/>
              </a:lnTo>
              <a:lnTo>
                <a:pt x="45720" y="18768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798688" y="4"/>
          <a:ext cx="2125105" cy="1062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98688" y="4"/>
        <a:ext cx="2125105" cy="1062552"/>
      </dsp:txXfrm>
    </dsp:sp>
    <dsp:sp modelId="{7488CD22-623A-44D8-BB5F-E4D6CC8D37E8}">
      <dsp:nvSpPr>
        <dsp:cNvPr id="0" name=""/>
        <dsp:cNvSpPr/>
      </dsp:nvSpPr>
      <dsp:spPr>
        <a:xfrm>
          <a:off x="975603" y="2939372"/>
          <a:ext cx="1770925" cy="876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975603" y="2939372"/>
        <a:ext cx="1770925" cy="876026"/>
      </dsp:txXfrm>
    </dsp:sp>
    <dsp:sp modelId="{8B3ACF25-AA08-46EB-B11E-DBBC5DAF0912}">
      <dsp:nvSpPr>
        <dsp:cNvPr id="0" name=""/>
        <dsp:cNvSpPr/>
      </dsp:nvSpPr>
      <dsp:spPr>
        <a:xfrm>
          <a:off x="0" y="1660620"/>
          <a:ext cx="1770925" cy="876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660620"/>
        <a:ext cx="1770925" cy="87602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96673" y="1192007"/>
          <a:ext cx="1262013" cy="44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023"/>
              </a:lnTo>
              <a:lnTo>
                <a:pt x="1262013" y="222023"/>
              </a:lnTo>
              <a:lnTo>
                <a:pt x="1262013" y="441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134660" y="1192007"/>
          <a:ext cx="1262013" cy="441050"/>
        </a:xfrm>
        <a:custGeom>
          <a:avLst/>
          <a:gdLst/>
          <a:ahLst/>
          <a:cxnLst/>
          <a:rect l="0" t="0" r="0" b="0"/>
          <a:pathLst>
            <a:path>
              <a:moveTo>
                <a:pt x="1262013" y="0"/>
              </a:moveTo>
              <a:lnTo>
                <a:pt x="1262013" y="222023"/>
              </a:lnTo>
              <a:lnTo>
                <a:pt x="0" y="222023"/>
              </a:lnTo>
              <a:lnTo>
                <a:pt x="0" y="441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011796" y="0"/>
          <a:ext cx="2769753" cy="119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11796" y="0"/>
        <a:ext cx="2769753" cy="1192007"/>
      </dsp:txXfrm>
    </dsp:sp>
    <dsp:sp modelId="{A4355BDB-2C53-4247-BB9E-B81BCB301B8E}">
      <dsp:nvSpPr>
        <dsp:cNvPr id="0" name=""/>
        <dsp:cNvSpPr/>
      </dsp:nvSpPr>
      <dsp:spPr>
        <a:xfrm>
          <a:off x="91674" y="1633058"/>
          <a:ext cx="2085971" cy="903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1674" y="1633058"/>
        <a:ext cx="2085971" cy="903799"/>
      </dsp:txXfrm>
    </dsp:sp>
    <dsp:sp modelId="{2349C9EB-608B-41FE-9BA3-60303CE8C98D}">
      <dsp:nvSpPr>
        <dsp:cNvPr id="0" name=""/>
        <dsp:cNvSpPr/>
      </dsp:nvSpPr>
      <dsp:spPr>
        <a:xfrm>
          <a:off x="2615700" y="1633058"/>
          <a:ext cx="2085971" cy="903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15700" y="1633058"/>
        <a:ext cx="2085971" cy="90379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88389" y="1265989"/>
          <a:ext cx="372760" cy="899486"/>
        </a:xfrm>
        <a:custGeom>
          <a:avLst/>
          <a:gdLst/>
          <a:ahLst/>
          <a:cxnLst/>
          <a:rect l="0" t="0" r="0" b="0"/>
          <a:pathLst>
            <a:path>
              <a:moveTo>
                <a:pt x="372760" y="0"/>
              </a:moveTo>
              <a:lnTo>
                <a:pt x="372760" y="899486"/>
              </a:lnTo>
              <a:lnTo>
                <a:pt x="0" y="8994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65989"/>
          <a:ext cx="2117004" cy="190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14"/>
              </a:lnTo>
              <a:lnTo>
                <a:pt x="2117004" y="1678814"/>
              </a:lnTo>
              <a:lnTo>
                <a:pt x="2117004" y="19093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65989"/>
          <a:ext cx="91440" cy="1909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3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444145" y="1265989"/>
          <a:ext cx="2117004" cy="1909319"/>
        </a:xfrm>
        <a:custGeom>
          <a:avLst/>
          <a:gdLst/>
          <a:ahLst/>
          <a:cxnLst/>
          <a:rect l="0" t="0" r="0" b="0"/>
          <a:pathLst>
            <a:path>
              <a:moveTo>
                <a:pt x="2117004" y="0"/>
              </a:moveTo>
              <a:lnTo>
                <a:pt x="2117004" y="1678814"/>
              </a:lnTo>
              <a:lnTo>
                <a:pt x="0" y="1678814"/>
              </a:lnTo>
              <a:lnTo>
                <a:pt x="0" y="19093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1144" y="111113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1144" y="111113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61614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16147" y="3175309"/>
        <a:ext cx="1655994" cy="856371"/>
      </dsp:txXfrm>
    </dsp:sp>
    <dsp:sp modelId="{47CE08D7-9963-408D-ADF4-8160FED4550A}">
      <dsp:nvSpPr>
        <dsp:cNvPr id="0" name=""/>
        <dsp:cNvSpPr/>
      </dsp:nvSpPr>
      <dsp:spPr>
        <a:xfrm>
          <a:off x="273315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33152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485015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50157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28381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28381" y="1823477"/>
        <a:ext cx="1260008" cy="68399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78402" y="1149065"/>
          <a:ext cx="301101" cy="813123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13123"/>
              </a:lnTo>
              <a:lnTo>
                <a:pt x="0" y="813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79503" y="1149065"/>
          <a:ext cx="983793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983793" y="1630127"/>
              </a:lnTo>
              <a:lnTo>
                <a:pt x="983793" y="1839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95709" y="1149065"/>
          <a:ext cx="983793" cy="1839919"/>
        </a:xfrm>
        <a:custGeom>
          <a:avLst/>
          <a:gdLst/>
          <a:ahLst/>
          <a:cxnLst/>
          <a:rect l="0" t="0" r="0" b="0"/>
          <a:pathLst>
            <a:path>
              <a:moveTo>
                <a:pt x="983793" y="0"/>
              </a:moveTo>
              <a:lnTo>
                <a:pt x="983793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981503" y="1743"/>
          <a:ext cx="219600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81503" y="1743"/>
        <a:ext cx="2196001" cy="1147321"/>
      </dsp:txXfrm>
    </dsp:sp>
    <dsp:sp modelId="{08CD3FED-6585-4B0B-9DF6-B123BD23D011}">
      <dsp:nvSpPr>
        <dsp:cNvPr id="0" name=""/>
        <dsp:cNvSpPr/>
      </dsp:nvSpPr>
      <dsp:spPr>
        <a:xfrm>
          <a:off x="1321707" y="2988984"/>
          <a:ext cx="1548004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707" y="2988984"/>
        <a:ext cx="1548004" cy="827439"/>
      </dsp:txXfrm>
    </dsp:sp>
    <dsp:sp modelId="{7FE83826-4D8E-47BC-A7D4-FAA6ABFA3119}">
      <dsp:nvSpPr>
        <dsp:cNvPr id="0" name=""/>
        <dsp:cNvSpPr/>
      </dsp:nvSpPr>
      <dsp:spPr>
        <a:xfrm>
          <a:off x="3289295" y="2988984"/>
          <a:ext cx="1548004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89295" y="2988984"/>
        <a:ext cx="1548004" cy="827439"/>
      </dsp:txXfrm>
    </dsp:sp>
    <dsp:sp modelId="{BB4A5560-FC0B-4ECA-8C6C-59A077D4E231}">
      <dsp:nvSpPr>
        <dsp:cNvPr id="0" name=""/>
        <dsp:cNvSpPr/>
      </dsp:nvSpPr>
      <dsp:spPr>
        <a:xfrm>
          <a:off x="1554396" y="1638189"/>
          <a:ext cx="1224005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54396" y="1638189"/>
        <a:ext cx="1224005" cy="647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836070"/>
          <a:ext cx="309785" cy="738190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738190"/>
              </a:lnTo>
              <a:lnTo>
                <a:pt x="0" y="7381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4207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80"/>
              </a:lnTo>
              <a:lnTo>
                <a:pt x="752870" y="224480"/>
              </a:lnTo>
              <a:lnTo>
                <a:pt x="752870" y="362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4207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24480"/>
              </a:lnTo>
              <a:lnTo>
                <a:pt x="0" y="224480"/>
              </a:lnTo>
              <a:lnTo>
                <a:pt x="0" y="362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836070"/>
          <a:ext cx="3177694" cy="15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12"/>
              </a:lnTo>
              <a:lnTo>
                <a:pt x="3177694" y="1405112"/>
              </a:lnTo>
              <a:lnTo>
                <a:pt x="3177694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836070"/>
          <a:ext cx="1588847" cy="15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12"/>
              </a:lnTo>
              <a:lnTo>
                <a:pt x="1588847" y="1405112"/>
              </a:lnTo>
              <a:lnTo>
                <a:pt x="1588847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836070"/>
          <a:ext cx="91440" cy="15429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836070"/>
          <a:ext cx="1588847" cy="1542987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405112"/>
              </a:lnTo>
              <a:lnTo>
                <a:pt x="0" y="1405112"/>
              </a:lnTo>
              <a:lnTo>
                <a:pt x="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836070"/>
          <a:ext cx="3177694" cy="1542987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405112"/>
              </a:lnTo>
              <a:lnTo>
                <a:pt x="0" y="1405112"/>
              </a:lnTo>
              <a:lnTo>
                <a:pt x="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648072"/>
          <a:ext cx="2195997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648072"/>
        <a:ext cx="2195997" cy="1187998"/>
      </dsp:txXfrm>
    </dsp:sp>
    <dsp:sp modelId="{537FD853-5822-4BEC-B14F-FB2BBCF6ECC4}">
      <dsp:nvSpPr>
        <dsp:cNvPr id="0" name=""/>
        <dsp:cNvSpPr/>
      </dsp:nvSpPr>
      <dsp:spPr>
        <a:xfrm>
          <a:off x="3817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3379058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3379058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81512" y="3379058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3379058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3379058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4569413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4569413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4569413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53630" y="4569413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2250261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2250261"/>
        <a:ext cx="1187998" cy="64800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49042" y="1147902"/>
          <a:ext cx="370556" cy="946123"/>
        </a:xfrm>
        <a:custGeom>
          <a:avLst/>
          <a:gdLst/>
          <a:ahLst/>
          <a:cxnLst/>
          <a:rect l="0" t="0" r="0" b="0"/>
          <a:pathLst>
            <a:path>
              <a:moveTo>
                <a:pt x="370556" y="0"/>
              </a:moveTo>
              <a:lnTo>
                <a:pt x="370556" y="946123"/>
              </a:lnTo>
              <a:lnTo>
                <a:pt x="0" y="946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19599" y="1147902"/>
          <a:ext cx="2376459" cy="1947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331"/>
              </a:lnTo>
              <a:lnTo>
                <a:pt x="2376459" y="1725331"/>
              </a:lnTo>
              <a:lnTo>
                <a:pt x="2376459" y="19475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73879" y="1147902"/>
          <a:ext cx="91440" cy="1947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75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43139" y="1147902"/>
          <a:ext cx="2376459" cy="1947550"/>
        </a:xfrm>
        <a:custGeom>
          <a:avLst/>
          <a:gdLst/>
          <a:ahLst/>
          <a:cxnLst/>
          <a:rect l="0" t="0" r="0" b="0"/>
          <a:pathLst>
            <a:path>
              <a:moveTo>
                <a:pt x="2376459" y="0"/>
              </a:moveTo>
              <a:lnTo>
                <a:pt x="2376459" y="1725331"/>
              </a:lnTo>
              <a:lnTo>
                <a:pt x="0" y="1725331"/>
              </a:lnTo>
              <a:lnTo>
                <a:pt x="0" y="19475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44309" y="0"/>
          <a:ext cx="2150578" cy="11479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Lucia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4309" y="0"/>
        <a:ext cx="2150578" cy="1147902"/>
      </dsp:txXfrm>
    </dsp:sp>
    <dsp:sp modelId="{F439CFAB-A6C0-41A2-B8D8-271470E343FB}">
      <dsp:nvSpPr>
        <dsp:cNvPr id="0" name=""/>
        <dsp:cNvSpPr/>
      </dsp:nvSpPr>
      <dsp:spPr>
        <a:xfrm>
          <a:off x="77129" y="3095453"/>
          <a:ext cx="1932020" cy="992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7129" y="3095453"/>
        <a:ext cx="1932020" cy="992570"/>
      </dsp:txXfrm>
    </dsp:sp>
    <dsp:sp modelId="{BCE779C9-E6DC-4BB5-916B-42DEF69034F0}">
      <dsp:nvSpPr>
        <dsp:cNvPr id="0" name=""/>
        <dsp:cNvSpPr/>
      </dsp:nvSpPr>
      <dsp:spPr>
        <a:xfrm>
          <a:off x="2453588" y="3095453"/>
          <a:ext cx="1932020" cy="992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Marciales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3588" y="3095453"/>
        <a:ext cx="1932020" cy="992570"/>
      </dsp:txXfrm>
    </dsp:sp>
    <dsp:sp modelId="{2D30FC6A-F12B-411D-89CD-8F0CA156B0DD}">
      <dsp:nvSpPr>
        <dsp:cNvPr id="0" name=""/>
        <dsp:cNvSpPr/>
      </dsp:nvSpPr>
      <dsp:spPr>
        <a:xfrm>
          <a:off x="4830048" y="3095453"/>
          <a:ext cx="1932020" cy="992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0048" y="3095453"/>
        <a:ext cx="1932020" cy="992570"/>
      </dsp:txXfrm>
    </dsp:sp>
    <dsp:sp modelId="{1FD2D8CC-BA3B-434D-88BB-D6A960BA3113}">
      <dsp:nvSpPr>
        <dsp:cNvPr id="0" name=""/>
        <dsp:cNvSpPr/>
      </dsp:nvSpPr>
      <dsp:spPr>
        <a:xfrm>
          <a:off x="1891045" y="1779711"/>
          <a:ext cx="1157997" cy="6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91045" y="1779711"/>
        <a:ext cx="1157997" cy="62862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5752"/>
          <a:ext cx="240452" cy="74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675"/>
              </a:lnTo>
              <a:lnTo>
                <a:pt x="240452" y="7486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603619" y="1475752"/>
          <a:ext cx="246986" cy="748675"/>
        </a:xfrm>
        <a:custGeom>
          <a:avLst/>
          <a:gdLst/>
          <a:ahLst/>
          <a:cxnLst/>
          <a:rect l="0" t="0" r="0" b="0"/>
          <a:pathLst>
            <a:path>
              <a:moveTo>
                <a:pt x="246986" y="0"/>
              </a:moveTo>
              <a:lnTo>
                <a:pt x="246986" y="748675"/>
              </a:lnTo>
              <a:lnTo>
                <a:pt x="0" y="7486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2850606" y="1475752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27"/>
              </a:lnTo>
              <a:lnTo>
                <a:pt x="2016824" y="1515327"/>
              </a:lnTo>
              <a:lnTo>
                <a:pt x="2016824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04885" y="1475752"/>
          <a:ext cx="91440" cy="1690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833781" y="1475752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2016824" y="0"/>
              </a:moveTo>
              <a:lnTo>
                <a:pt x="2016824" y="1515327"/>
              </a:lnTo>
              <a:lnTo>
                <a:pt x="0" y="1515327"/>
              </a:lnTo>
              <a:lnTo>
                <a:pt x="0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680606" y="215754"/>
          <a:ext cx="2339999" cy="125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80606" y="215754"/>
        <a:ext cx="2339999" cy="1259998"/>
      </dsp:txXfrm>
    </dsp:sp>
    <dsp:sp modelId="{2E6F7FA2-41A7-4747-B3BB-DA46FB9CD60B}">
      <dsp:nvSpPr>
        <dsp:cNvPr id="0" name=""/>
        <dsp:cNvSpPr/>
      </dsp:nvSpPr>
      <dsp:spPr>
        <a:xfrm>
          <a:off x="382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2" y="3166093"/>
        <a:ext cx="1666797" cy="900003"/>
      </dsp:txXfrm>
    </dsp:sp>
    <dsp:sp modelId="{0DC8F29D-F261-41AA-9A88-9D1575A8D9E3}">
      <dsp:nvSpPr>
        <dsp:cNvPr id="0" name=""/>
        <dsp:cNvSpPr/>
      </dsp:nvSpPr>
      <dsp:spPr>
        <a:xfrm>
          <a:off x="2017207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017207" y="3166093"/>
        <a:ext cx="1666797" cy="900003"/>
      </dsp:txXfrm>
    </dsp:sp>
    <dsp:sp modelId="{C6910EE0-408A-4450-A2D1-A63EF8D20EEA}">
      <dsp:nvSpPr>
        <dsp:cNvPr id="0" name=""/>
        <dsp:cNvSpPr/>
      </dsp:nvSpPr>
      <dsp:spPr>
        <a:xfrm>
          <a:off x="4034032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34032" y="3166093"/>
        <a:ext cx="1666797" cy="900003"/>
      </dsp:txXfrm>
    </dsp:sp>
    <dsp:sp modelId="{C0CD15E1-2301-4103-BB93-C0900E8D60FD}">
      <dsp:nvSpPr>
        <dsp:cNvPr id="0" name=""/>
        <dsp:cNvSpPr/>
      </dsp:nvSpPr>
      <dsp:spPr>
        <a:xfrm>
          <a:off x="1415626" y="1882426"/>
          <a:ext cx="1187993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15626" y="1882426"/>
        <a:ext cx="1187993" cy="684003"/>
      </dsp:txXfrm>
    </dsp:sp>
    <dsp:sp modelId="{C13FFAA3-CA1A-45D1-B32F-9142124C6664}">
      <dsp:nvSpPr>
        <dsp:cNvPr id="0" name=""/>
        <dsp:cNvSpPr/>
      </dsp:nvSpPr>
      <dsp:spPr>
        <a:xfrm>
          <a:off x="3091058" y="1882426"/>
          <a:ext cx="1187993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91058" y="1882426"/>
        <a:ext cx="1187993" cy="684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94082" y="1114167"/>
          <a:ext cx="446277" cy="734486"/>
        </a:xfrm>
        <a:custGeom>
          <a:avLst/>
          <a:gdLst/>
          <a:ahLst/>
          <a:cxnLst/>
          <a:rect l="0" t="0" r="0" b="0"/>
          <a:pathLst>
            <a:path>
              <a:moveTo>
                <a:pt x="446277" y="0"/>
              </a:moveTo>
              <a:lnTo>
                <a:pt x="446277" y="734486"/>
              </a:lnTo>
              <a:lnTo>
                <a:pt x="0" y="7344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240360" y="1114167"/>
          <a:ext cx="2119216" cy="170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841"/>
              </a:lnTo>
              <a:lnTo>
                <a:pt x="2119216" y="1517841"/>
              </a:lnTo>
              <a:lnTo>
                <a:pt x="2119216" y="170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94640" y="1114167"/>
          <a:ext cx="91440" cy="1707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075423" y="3728308"/>
          <a:ext cx="91440" cy="333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121143" y="1114167"/>
          <a:ext cx="2119216" cy="1707439"/>
        </a:xfrm>
        <a:custGeom>
          <a:avLst/>
          <a:gdLst/>
          <a:ahLst/>
          <a:cxnLst/>
          <a:rect l="0" t="0" r="0" b="0"/>
          <a:pathLst>
            <a:path>
              <a:moveTo>
                <a:pt x="2119216" y="0"/>
              </a:moveTo>
              <a:lnTo>
                <a:pt x="2119216" y="1517841"/>
              </a:lnTo>
              <a:lnTo>
                <a:pt x="0" y="1517841"/>
              </a:lnTo>
              <a:lnTo>
                <a:pt x="0" y="170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23268" y="0"/>
          <a:ext cx="2434183" cy="11141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023268" y="0"/>
        <a:ext cx="2434183" cy="1114167"/>
      </dsp:txXfrm>
    </dsp:sp>
    <dsp:sp modelId="{F0C4384C-AAF6-4E1D-B697-D90ED7D85EDE}">
      <dsp:nvSpPr>
        <dsp:cNvPr id="0" name=""/>
        <dsp:cNvSpPr/>
      </dsp:nvSpPr>
      <dsp:spPr>
        <a:xfrm>
          <a:off x="340497" y="2821606"/>
          <a:ext cx="1561293" cy="906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0497" y="2821606"/>
        <a:ext cx="1561293" cy="906702"/>
      </dsp:txXfrm>
    </dsp:sp>
    <dsp:sp modelId="{A9115B0F-1236-4BD8-9394-7D9210ACEADD}">
      <dsp:nvSpPr>
        <dsp:cNvPr id="0" name=""/>
        <dsp:cNvSpPr/>
      </dsp:nvSpPr>
      <dsp:spPr>
        <a:xfrm>
          <a:off x="340497" y="4061576"/>
          <a:ext cx="1561293" cy="906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0497" y="4061576"/>
        <a:ext cx="1561293" cy="906702"/>
      </dsp:txXfrm>
    </dsp:sp>
    <dsp:sp modelId="{37AEF8C9-F153-4456-B4E8-AFD354C090D5}">
      <dsp:nvSpPr>
        <dsp:cNvPr id="0" name=""/>
        <dsp:cNvSpPr/>
      </dsp:nvSpPr>
      <dsp:spPr>
        <a:xfrm>
          <a:off x="2459713" y="2821606"/>
          <a:ext cx="1561293" cy="906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59713" y="2821606"/>
        <a:ext cx="1561293" cy="906702"/>
      </dsp:txXfrm>
    </dsp:sp>
    <dsp:sp modelId="{9B1F9D7B-5894-4150-8F2D-428D6DE0962B}">
      <dsp:nvSpPr>
        <dsp:cNvPr id="0" name=""/>
        <dsp:cNvSpPr/>
      </dsp:nvSpPr>
      <dsp:spPr>
        <a:xfrm>
          <a:off x="4578929" y="2821606"/>
          <a:ext cx="1561293" cy="906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78929" y="2821606"/>
        <a:ext cx="1561293" cy="906702"/>
      </dsp:txXfrm>
    </dsp:sp>
    <dsp:sp modelId="{F575BE00-8131-4208-B246-289C54D55378}">
      <dsp:nvSpPr>
        <dsp:cNvPr id="0" name=""/>
        <dsp:cNvSpPr/>
      </dsp:nvSpPr>
      <dsp:spPr>
        <a:xfrm>
          <a:off x="1455828" y="1476920"/>
          <a:ext cx="1338253" cy="743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55828" y="1476920"/>
        <a:ext cx="1338253" cy="74346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9823" y="1941780"/>
        <a:ext cx="1224008" cy="647996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400912"/>
          <a:ext cx="434580" cy="742813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742813"/>
              </a:lnTo>
              <a:lnTo>
                <a:pt x="0" y="742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400912"/>
          <a:ext cx="2211215" cy="169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94"/>
              </a:lnTo>
              <a:lnTo>
                <a:pt x="2211215" y="1482194"/>
              </a:lnTo>
              <a:lnTo>
                <a:pt x="2211215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00912"/>
          <a:ext cx="91440" cy="1692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49934" y="1400912"/>
          <a:ext cx="2211215" cy="1692387"/>
        </a:xfrm>
        <a:custGeom>
          <a:avLst/>
          <a:gdLst/>
          <a:ahLst/>
          <a:cxnLst/>
          <a:rect l="0" t="0" r="0" b="0"/>
          <a:pathLst>
            <a:path>
              <a:moveTo>
                <a:pt x="2211215" y="0"/>
              </a:moveTo>
              <a:lnTo>
                <a:pt x="2211215" y="1482194"/>
              </a:lnTo>
              <a:lnTo>
                <a:pt x="0" y="1482194"/>
              </a:lnTo>
              <a:lnTo>
                <a:pt x="0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150421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84767" y="150421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454520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4520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2665735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Cajero(a)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65735" y="3093300"/>
        <a:ext cx="1790828" cy="938033"/>
      </dsp:txXfrm>
    </dsp:sp>
    <dsp:sp modelId="{481DFCC8-5AA1-49A6-904F-C1F1EDDDFC58}">
      <dsp:nvSpPr>
        <dsp:cNvPr id="0" name=""/>
        <dsp:cNvSpPr/>
      </dsp:nvSpPr>
      <dsp:spPr>
        <a:xfrm>
          <a:off x="4876951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76951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59683" y="1801726"/>
        <a:ext cx="1266886" cy="68399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16430" y="1280126"/>
          <a:ext cx="336065" cy="825689"/>
        </a:xfrm>
        <a:custGeom>
          <a:avLst/>
          <a:gdLst/>
          <a:ahLst/>
          <a:cxnLst/>
          <a:rect l="0" t="0" r="0" b="0"/>
          <a:pathLst>
            <a:path>
              <a:moveTo>
                <a:pt x="336065" y="0"/>
              </a:moveTo>
              <a:lnTo>
                <a:pt x="336065" y="825689"/>
              </a:lnTo>
              <a:lnTo>
                <a:pt x="0" y="82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2496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2"/>
              </a:lnTo>
              <a:lnTo>
                <a:pt x="1019452" y="1653662"/>
              </a:lnTo>
              <a:lnTo>
                <a:pt x="1019452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33043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1019452" y="0"/>
              </a:moveTo>
              <a:lnTo>
                <a:pt x="1019452" y="1653662"/>
              </a:lnTo>
              <a:lnTo>
                <a:pt x="0" y="1653662"/>
              </a:lnTo>
              <a:lnTo>
                <a:pt x="0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4493" y="165775"/>
          <a:ext cx="2196006" cy="111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4493" y="165775"/>
        <a:ext cx="2196006" cy="1114350"/>
      </dsp:txXfrm>
    </dsp:sp>
    <dsp:sp modelId="{027E0837-CF06-434B-8453-53E974BA80E8}">
      <dsp:nvSpPr>
        <dsp:cNvPr id="0" name=""/>
        <dsp:cNvSpPr/>
      </dsp:nvSpPr>
      <dsp:spPr>
        <a:xfrm>
          <a:off x="1247605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47605" y="3167802"/>
        <a:ext cx="1570877" cy="821142"/>
      </dsp:txXfrm>
    </dsp:sp>
    <dsp:sp modelId="{4F22EBA1-8B10-4175-9402-BEF5DECABA63}">
      <dsp:nvSpPr>
        <dsp:cNvPr id="0" name=""/>
        <dsp:cNvSpPr/>
      </dsp:nvSpPr>
      <dsp:spPr>
        <a:xfrm>
          <a:off x="3286510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86510" y="3167802"/>
        <a:ext cx="1570877" cy="821142"/>
      </dsp:txXfrm>
    </dsp:sp>
    <dsp:sp modelId="{63464403-3396-417A-B9B2-F4D87917F733}">
      <dsp:nvSpPr>
        <dsp:cNvPr id="0" name=""/>
        <dsp:cNvSpPr/>
      </dsp:nvSpPr>
      <dsp:spPr>
        <a:xfrm>
          <a:off x="1456434" y="1771203"/>
          <a:ext cx="1259996" cy="66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56434" y="1771203"/>
        <a:ext cx="1259996" cy="66922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8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296010"/>
          <a:ext cx="2224840" cy="86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240"/>
              </a:lnTo>
              <a:lnTo>
                <a:pt x="2224840" y="669240"/>
              </a:lnTo>
              <a:lnTo>
                <a:pt x="2224840" y="8642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296010"/>
          <a:ext cx="91440" cy="864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296010"/>
          <a:ext cx="2247426" cy="864339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69315"/>
              </a:lnTo>
              <a:lnTo>
                <a:pt x="0" y="669315"/>
              </a:lnTo>
              <a:lnTo>
                <a:pt x="0" y="864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096541" y="108013"/>
          <a:ext cx="2159999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2096541" y="108013"/>
        <a:ext cx="2159999" cy="1187997"/>
      </dsp:txXfrm>
    </dsp:sp>
    <dsp:sp modelId="{68F90279-E630-440E-8937-16E69DB36ADA}">
      <dsp:nvSpPr>
        <dsp:cNvPr id="0" name=""/>
        <dsp:cNvSpPr/>
      </dsp:nvSpPr>
      <dsp:spPr>
        <a:xfrm>
          <a:off x="426" y="2160350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6" y="2160350"/>
        <a:ext cx="1857377" cy="1007998"/>
      </dsp:txXfrm>
    </dsp:sp>
    <dsp:sp modelId="{FD85042B-3A5E-41AD-8A4A-B4AFFF75C61F}">
      <dsp:nvSpPr>
        <dsp:cNvPr id="0" name=""/>
        <dsp:cNvSpPr/>
      </dsp:nvSpPr>
      <dsp:spPr>
        <a:xfrm>
          <a:off x="2247852" y="2160350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47852" y="2160350"/>
        <a:ext cx="1857377" cy="1007998"/>
      </dsp:txXfrm>
    </dsp:sp>
    <dsp:sp modelId="{B007F721-2441-4550-B12D-646D3DE57F71}">
      <dsp:nvSpPr>
        <dsp:cNvPr id="0" name=""/>
        <dsp:cNvSpPr/>
      </dsp:nvSpPr>
      <dsp:spPr>
        <a:xfrm>
          <a:off x="4472693" y="2160276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72693" y="2160276"/>
        <a:ext cx="1857377" cy="10079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1754479" y="1418990"/>
          <a:ext cx="91440" cy="9590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9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31208" y="112151"/>
          <a:ext cx="2337983" cy="1306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631208" y="112151"/>
        <a:ext cx="2337983" cy="1306839"/>
      </dsp:txXfrm>
    </dsp:sp>
    <dsp:sp modelId="{35BB5E74-0F2B-40C4-8FE2-43D641402863}">
      <dsp:nvSpPr>
        <dsp:cNvPr id="0" name=""/>
        <dsp:cNvSpPr/>
      </dsp:nvSpPr>
      <dsp:spPr>
        <a:xfrm>
          <a:off x="967746" y="2377992"/>
          <a:ext cx="1664906" cy="9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967746" y="2377992"/>
        <a:ext cx="1664906" cy="93200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Campeones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0A4C6-3F50-4F89-84E9-E0A4C6C40914}">
      <dsp:nvSpPr>
        <dsp:cNvPr id="0" name=""/>
        <dsp:cNvSpPr/>
      </dsp:nvSpPr>
      <dsp:spPr>
        <a:xfrm>
          <a:off x="2785053" y="1035552"/>
          <a:ext cx="92810" cy="3632004"/>
        </a:xfrm>
        <a:custGeom>
          <a:avLst/>
          <a:gdLst/>
          <a:ahLst/>
          <a:cxnLst/>
          <a:rect l="0" t="0" r="0" b="0"/>
          <a:pathLst>
            <a:path>
              <a:moveTo>
                <a:pt x="92810" y="0"/>
              </a:moveTo>
              <a:lnTo>
                <a:pt x="92810" y="3632004"/>
              </a:lnTo>
              <a:lnTo>
                <a:pt x="0" y="36320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75447-E655-4C5E-A7E8-866900E2DBDA}">
      <dsp:nvSpPr>
        <dsp:cNvPr id="0" name=""/>
        <dsp:cNvSpPr/>
      </dsp:nvSpPr>
      <dsp:spPr>
        <a:xfrm>
          <a:off x="2877864" y="1035552"/>
          <a:ext cx="92917" cy="274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829"/>
              </a:lnTo>
              <a:lnTo>
                <a:pt x="92917" y="2747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FBFFC-B1A0-4368-ABCD-3C7ED11FD56C}">
      <dsp:nvSpPr>
        <dsp:cNvPr id="0" name=""/>
        <dsp:cNvSpPr/>
      </dsp:nvSpPr>
      <dsp:spPr>
        <a:xfrm>
          <a:off x="2785053" y="1035552"/>
          <a:ext cx="92810" cy="2745489"/>
        </a:xfrm>
        <a:custGeom>
          <a:avLst/>
          <a:gdLst/>
          <a:ahLst/>
          <a:cxnLst/>
          <a:rect l="0" t="0" r="0" b="0"/>
          <a:pathLst>
            <a:path>
              <a:moveTo>
                <a:pt x="92810" y="0"/>
              </a:moveTo>
              <a:lnTo>
                <a:pt x="92810" y="2745489"/>
              </a:lnTo>
              <a:lnTo>
                <a:pt x="0" y="2745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58AA3-FD3C-4DD3-9D1D-F0C6ADC8F558}">
      <dsp:nvSpPr>
        <dsp:cNvPr id="0" name=""/>
        <dsp:cNvSpPr/>
      </dsp:nvSpPr>
      <dsp:spPr>
        <a:xfrm>
          <a:off x="2877864" y="1035552"/>
          <a:ext cx="92917" cy="185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681"/>
              </a:lnTo>
              <a:lnTo>
                <a:pt x="92917" y="1853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0CC7F-279D-4D1B-8702-812F4BE242EB}">
      <dsp:nvSpPr>
        <dsp:cNvPr id="0" name=""/>
        <dsp:cNvSpPr/>
      </dsp:nvSpPr>
      <dsp:spPr>
        <a:xfrm>
          <a:off x="2785053" y="1035552"/>
          <a:ext cx="92810" cy="1853681"/>
        </a:xfrm>
        <a:custGeom>
          <a:avLst/>
          <a:gdLst/>
          <a:ahLst/>
          <a:cxnLst/>
          <a:rect l="0" t="0" r="0" b="0"/>
          <a:pathLst>
            <a:path>
              <a:moveTo>
                <a:pt x="92810" y="0"/>
              </a:moveTo>
              <a:lnTo>
                <a:pt x="92810" y="1853681"/>
              </a:lnTo>
              <a:lnTo>
                <a:pt x="0" y="1853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97FF0-46F6-4507-B541-147B80172867}">
      <dsp:nvSpPr>
        <dsp:cNvPr id="0" name=""/>
        <dsp:cNvSpPr/>
      </dsp:nvSpPr>
      <dsp:spPr>
        <a:xfrm>
          <a:off x="2877864" y="1035552"/>
          <a:ext cx="92917" cy="961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873"/>
              </a:lnTo>
              <a:lnTo>
                <a:pt x="92917" y="9618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C2945-A303-4066-8ED7-32A4EEF044B2}">
      <dsp:nvSpPr>
        <dsp:cNvPr id="0" name=""/>
        <dsp:cNvSpPr/>
      </dsp:nvSpPr>
      <dsp:spPr>
        <a:xfrm>
          <a:off x="2785053" y="1035552"/>
          <a:ext cx="92810" cy="961873"/>
        </a:xfrm>
        <a:custGeom>
          <a:avLst/>
          <a:gdLst/>
          <a:ahLst/>
          <a:cxnLst/>
          <a:rect l="0" t="0" r="0" b="0"/>
          <a:pathLst>
            <a:path>
              <a:moveTo>
                <a:pt x="92810" y="0"/>
              </a:moveTo>
              <a:lnTo>
                <a:pt x="92810" y="961873"/>
              </a:lnTo>
              <a:lnTo>
                <a:pt x="0" y="9618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1837164" y="0"/>
          <a:ext cx="2081399" cy="1035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37164" y="0"/>
        <a:ext cx="2081399" cy="1035552"/>
      </dsp:txXfrm>
    </dsp:sp>
    <dsp:sp modelId="{C49571D2-F9E1-4DE2-931F-F8FA277B80FB}">
      <dsp:nvSpPr>
        <dsp:cNvPr id="0" name=""/>
        <dsp:cNvSpPr/>
      </dsp:nvSpPr>
      <dsp:spPr>
        <a:xfrm>
          <a:off x="1788" y="1644386"/>
          <a:ext cx="2783265" cy="706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Abogado(a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88" y="1644386"/>
        <a:ext cx="2783265" cy="706080"/>
      </dsp:txXfrm>
    </dsp:sp>
    <dsp:sp modelId="{2367BD1A-9738-41C3-9FCB-6E16A9810DB4}">
      <dsp:nvSpPr>
        <dsp:cNvPr id="0" name=""/>
        <dsp:cNvSpPr/>
      </dsp:nvSpPr>
      <dsp:spPr>
        <a:xfrm>
          <a:off x="2970781" y="1644386"/>
          <a:ext cx="2783265" cy="706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70781" y="1644386"/>
        <a:ext cx="2783265" cy="706080"/>
      </dsp:txXfrm>
    </dsp:sp>
    <dsp:sp modelId="{97D0414E-2043-491B-95C5-6428092E080E}">
      <dsp:nvSpPr>
        <dsp:cNvPr id="0" name=""/>
        <dsp:cNvSpPr/>
      </dsp:nvSpPr>
      <dsp:spPr>
        <a:xfrm>
          <a:off x="1788" y="2536194"/>
          <a:ext cx="2783265" cy="706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88" y="2536194"/>
        <a:ext cx="2783265" cy="706080"/>
      </dsp:txXfrm>
    </dsp:sp>
    <dsp:sp modelId="{BB8B5B26-6C63-40BA-B81C-DEADBBF19EE0}">
      <dsp:nvSpPr>
        <dsp:cNvPr id="0" name=""/>
        <dsp:cNvSpPr/>
      </dsp:nvSpPr>
      <dsp:spPr>
        <a:xfrm>
          <a:off x="2970781" y="2536194"/>
          <a:ext cx="2783265" cy="706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70781" y="2536194"/>
        <a:ext cx="2783265" cy="706080"/>
      </dsp:txXfrm>
    </dsp:sp>
    <dsp:sp modelId="{F312E8AC-2FC4-41AB-8C5B-2C0682CCB489}">
      <dsp:nvSpPr>
        <dsp:cNvPr id="0" name=""/>
        <dsp:cNvSpPr/>
      </dsp:nvSpPr>
      <dsp:spPr>
        <a:xfrm>
          <a:off x="1788" y="3428002"/>
          <a:ext cx="2783265" cy="706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88" y="3428002"/>
        <a:ext cx="2783265" cy="706080"/>
      </dsp:txXfrm>
    </dsp:sp>
    <dsp:sp modelId="{3F259087-33B3-488B-BF14-BFB419641A14}">
      <dsp:nvSpPr>
        <dsp:cNvPr id="0" name=""/>
        <dsp:cNvSpPr/>
      </dsp:nvSpPr>
      <dsp:spPr>
        <a:xfrm>
          <a:off x="2970781" y="3430341"/>
          <a:ext cx="2783265" cy="706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</a:t>
          </a:r>
          <a:r>
            <a:rPr lang="es-ES" sz="1200" kern="1200" dirty="0" smtClean="0"/>
            <a:t>2</a:t>
          </a:r>
          <a:endParaRPr lang="es-ES" sz="1200" kern="1200" dirty="0" smtClean="0"/>
        </a:p>
      </dsp:txBody>
      <dsp:txXfrm>
        <a:off x="2970781" y="3430341"/>
        <a:ext cx="2783265" cy="706080"/>
      </dsp:txXfrm>
    </dsp:sp>
    <dsp:sp modelId="{689E4EB5-44A2-4078-9CC8-A4A2C8A0A09D}">
      <dsp:nvSpPr>
        <dsp:cNvPr id="0" name=""/>
        <dsp:cNvSpPr/>
      </dsp:nvSpPr>
      <dsp:spPr>
        <a:xfrm>
          <a:off x="1788" y="4314516"/>
          <a:ext cx="2783265" cy="706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88" y="4314516"/>
        <a:ext cx="2783265" cy="706080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1AD78-72E2-4345-8707-AD90CA3D13A6}">
      <dsp:nvSpPr>
        <dsp:cNvPr id="0" name=""/>
        <dsp:cNvSpPr/>
      </dsp:nvSpPr>
      <dsp:spPr>
        <a:xfrm>
          <a:off x="4078919" y="907024"/>
          <a:ext cx="3137301" cy="764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461"/>
              </a:lnTo>
              <a:lnTo>
                <a:pt x="3137301" y="621461"/>
              </a:lnTo>
              <a:lnTo>
                <a:pt x="3137301" y="76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3FDC5-A223-4FA6-98E4-542571811676}">
      <dsp:nvSpPr>
        <dsp:cNvPr id="0" name=""/>
        <dsp:cNvSpPr/>
      </dsp:nvSpPr>
      <dsp:spPr>
        <a:xfrm>
          <a:off x="4078919" y="907024"/>
          <a:ext cx="1036669" cy="764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461"/>
              </a:lnTo>
              <a:lnTo>
                <a:pt x="1036669" y="621461"/>
              </a:lnTo>
              <a:lnTo>
                <a:pt x="1036669" y="76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20E98-7A2A-4F5F-A8D5-05C6B97915C5}">
      <dsp:nvSpPr>
        <dsp:cNvPr id="0" name=""/>
        <dsp:cNvSpPr/>
      </dsp:nvSpPr>
      <dsp:spPr>
        <a:xfrm>
          <a:off x="3014956" y="907024"/>
          <a:ext cx="1063963" cy="764753"/>
        </a:xfrm>
        <a:custGeom>
          <a:avLst/>
          <a:gdLst/>
          <a:ahLst/>
          <a:cxnLst/>
          <a:rect l="0" t="0" r="0" b="0"/>
          <a:pathLst>
            <a:path>
              <a:moveTo>
                <a:pt x="1063963" y="0"/>
              </a:moveTo>
              <a:lnTo>
                <a:pt x="1063963" y="621461"/>
              </a:lnTo>
              <a:lnTo>
                <a:pt x="0" y="621461"/>
              </a:lnTo>
              <a:lnTo>
                <a:pt x="0" y="76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14324" y="907024"/>
          <a:ext cx="3164595" cy="764753"/>
        </a:xfrm>
        <a:custGeom>
          <a:avLst/>
          <a:gdLst/>
          <a:ahLst/>
          <a:cxnLst/>
          <a:rect l="0" t="0" r="0" b="0"/>
          <a:pathLst>
            <a:path>
              <a:moveTo>
                <a:pt x="3164595" y="0"/>
              </a:moveTo>
              <a:lnTo>
                <a:pt x="3164595" y="621461"/>
              </a:lnTo>
              <a:lnTo>
                <a:pt x="0" y="621461"/>
              </a:lnTo>
              <a:lnTo>
                <a:pt x="0" y="76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3171895" y="0"/>
          <a:ext cx="1814048" cy="907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71895" y="0"/>
        <a:ext cx="1814048" cy="907024"/>
      </dsp:txXfrm>
    </dsp:sp>
    <dsp:sp modelId="{82766838-1E1C-4551-B391-E5701106A789}">
      <dsp:nvSpPr>
        <dsp:cNvPr id="0" name=""/>
        <dsp:cNvSpPr/>
      </dsp:nvSpPr>
      <dsp:spPr>
        <a:xfrm>
          <a:off x="7299" y="1671777"/>
          <a:ext cx="1814048" cy="839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299" y="1671777"/>
        <a:ext cx="1814048" cy="839411"/>
      </dsp:txXfrm>
    </dsp:sp>
    <dsp:sp modelId="{59331A5C-3A56-4073-BA2C-106CED39CD8A}">
      <dsp:nvSpPr>
        <dsp:cNvPr id="0" name=""/>
        <dsp:cNvSpPr/>
      </dsp:nvSpPr>
      <dsp:spPr>
        <a:xfrm>
          <a:off x="2107932" y="1671777"/>
          <a:ext cx="1814048" cy="839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Mantenimiento A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/>
        </a:p>
      </dsp:txBody>
      <dsp:txXfrm>
        <a:off x="2107932" y="1671777"/>
        <a:ext cx="1814048" cy="839411"/>
      </dsp:txXfrm>
    </dsp:sp>
    <dsp:sp modelId="{31B4B66C-9691-4903-83C9-F56F2939E6F1}">
      <dsp:nvSpPr>
        <dsp:cNvPr id="0" name=""/>
        <dsp:cNvSpPr/>
      </dsp:nvSpPr>
      <dsp:spPr>
        <a:xfrm>
          <a:off x="4208564" y="1671777"/>
          <a:ext cx="1814048" cy="839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/>
        </a:p>
      </dsp:txBody>
      <dsp:txXfrm>
        <a:off x="4208564" y="1671777"/>
        <a:ext cx="1814048" cy="839411"/>
      </dsp:txXfrm>
    </dsp:sp>
    <dsp:sp modelId="{C96B5D44-0AE8-4CE1-8BCA-2C21292BAC32}">
      <dsp:nvSpPr>
        <dsp:cNvPr id="0" name=""/>
        <dsp:cNvSpPr/>
      </dsp:nvSpPr>
      <dsp:spPr>
        <a:xfrm>
          <a:off x="6309197" y="1671777"/>
          <a:ext cx="1814048" cy="839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09197" y="1671777"/>
        <a:ext cx="1814048" cy="83941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86038-F35C-47C3-B720-871D6F977BBC}">
      <dsp:nvSpPr>
        <dsp:cNvPr id="0" name=""/>
        <dsp:cNvSpPr/>
      </dsp:nvSpPr>
      <dsp:spPr>
        <a:xfrm>
          <a:off x="3066660" y="1241486"/>
          <a:ext cx="317715" cy="4446988"/>
        </a:xfrm>
        <a:custGeom>
          <a:avLst/>
          <a:gdLst/>
          <a:ahLst/>
          <a:cxnLst/>
          <a:rect l="0" t="0" r="0" b="0"/>
          <a:pathLst>
            <a:path>
              <a:moveTo>
                <a:pt x="317715" y="0"/>
              </a:moveTo>
              <a:lnTo>
                <a:pt x="317715" y="4446988"/>
              </a:lnTo>
              <a:lnTo>
                <a:pt x="0" y="44469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3384376" y="1241486"/>
          <a:ext cx="315181" cy="3612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2366"/>
              </a:lnTo>
              <a:lnTo>
                <a:pt x="315181" y="3612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3069194" y="1241486"/>
          <a:ext cx="315181" cy="3612547"/>
        </a:xfrm>
        <a:custGeom>
          <a:avLst/>
          <a:gdLst/>
          <a:ahLst/>
          <a:cxnLst/>
          <a:rect l="0" t="0" r="0" b="0"/>
          <a:pathLst>
            <a:path>
              <a:moveTo>
                <a:pt x="315181" y="0"/>
              </a:moveTo>
              <a:lnTo>
                <a:pt x="315181" y="3612547"/>
              </a:lnTo>
              <a:lnTo>
                <a:pt x="0" y="36125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6" y="1241486"/>
          <a:ext cx="315181" cy="2875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422"/>
              </a:lnTo>
              <a:lnTo>
                <a:pt x="315181" y="2875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069194" y="1241486"/>
          <a:ext cx="315181" cy="2878559"/>
        </a:xfrm>
        <a:custGeom>
          <a:avLst/>
          <a:gdLst/>
          <a:ahLst/>
          <a:cxnLst/>
          <a:rect l="0" t="0" r="0" b="0"/>
          <a:pathLst>
            <a:path>
              <a:moveTo>
                <a:pt x="315181" y="0"/>
              </a:moveTo>
              <a:lnTo>
                <a:pt x="315181" y="2878559"/>
              </a:lnTo>
              <a:lnTo>
                <a:pt x="0" y="28785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6" y="1241486"/>
          <a:ext cx="315181" cy="2060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355"/>
              </a:lnTo>
              <a:lnTo>
                <a:pt x="315181" y="2060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69194" y="1241486"/>
          <a:ext cx="315181" cy="2066652"/>
        </a:xfrm>
        <a:custGeom>
          <a:avLst/>
          <a:gdLst/>
          <a:ahLst/>
          <a:cxnLst/>
          <a:rect l="0" t="0" r="0" b="0"/>
          <a:pathLst>
            <a:path>
              <a:moveTo>
                <a:pt x="315181" y="0"/>
              </a:moveTo>
              <a:lnTo>
                <a:pt x="315181" y="2066652"/>
              </a:lnTo>
              <a:lnTo>
                <a:pt x="0" y="20666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6" y="1241486"/>
          <a:ext cx="315181" cy="1258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293"/>
              </a:lnTo>
              <a:lnTo>
                <a:pt x="315181" y="12582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69194" y="1241486"/>
          <a:ext cx="315181" cy="1253980"/>
        </a:xfrm>
        <a:custGeom>
          <a:avLst/>
          <a:gdLst/>
          <a:ahLst/>
          <a:cxnLst/>
          <a:rect l="0" t="0" r="0" b="0"/>
          <a:pathLst>
            <a:path>
              <a:moveTo>
                <a:pt x="315181" y="0"/>
              </a:moveTo>
              <a:lnTo>
                <a:pt x="315181" y="1253980"/>
              </a:lnTo>
              <a:lnTo>
                <a:pt x="0" y="12539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6" y="1241486"/>
          <a:ext cx="315181" cy="44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261"/>
              </a:lnTo>
              <a:lnTo>
                <a:pt x="315181" y="4472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69194" y="1241486"/>
          <a:ext cx="315181" cy="454758"/>
        </a:xfrm>
        <a:custGeom>
          <a:avLst/>
          <a:gdLst/>
          <a:ahLst/>
          <a:cxnLst/>
          <a:rect l="0" t="0" r="0" b="0"/>
          <a:pathLst>
            <a:path>
              <a:moveTo>
                <a:pt x="315181" y="0"/>
              </a:moveTo>
              <a:lnTo>
                <a:pt x="315181" y="454758"/>
              </a:lnTo>
              <a:lnTo>
                <a:pt x="0" y="4547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258807" y="286013"/>
          <a:ext cx="2251136" cy="955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258807" y="286013"/>
        <a:ext cx="2251136" cy="955473"/>
      </dsp:txXfrm>
    </dsp:sp>
    <dsp:sp modelId="{CA81ADA6-D911-4D6D-B109-B08F6320F697}">
      <dsp:nvSpPr>
        <dsp:cNvPr id="0" name=""/>
        <dsp:cNvSpPr/>
      </dsp:nvSpPr>
      <dsp:spPr>
        <a:xfrm>
          <a:off x="544869" y="1380704"/>
          <a:ext cx="2524325" cy="63108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544869" y="1380704"/>
        <a:ext cx="2524325" cy="631081"/>
      </dsp:txXfrm>
    </dsp:sp>
    <dsp:sp modelId="{F2E3A372-0A99-4177-9934-37E01310721A}">
      <dsp:nvSpPr>
        <dsp:cNvPr id="0" name=""/>
        <dsp:cNvSpPr/>
      </dsp:nvSpPr>
      <dsp:spPr>
        <a:xfrm>
          <a:off x="3699557" y="1373207"/>
          <a:ext cx="2524325" cy="63108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699557" y="1373207"/>
        <a:ext cx="2524325" cy="631081"/>
      </dsp:txXfrm>
    </dsp:sp>
    <dsp:sp modelId="{DEDB21DC-FC23-4B10-8AB8-EDD7E848D268}">
      <dsp:nvSpPr>
        <dsp:cNvPr id="0" name=""/>
        <dsp:cNvSpPr/>
      </dsp:nvSpPr>
      <dsp:spPr>
        <a:xfrm>
          <a:off x="544869" y="2179926"/>
          <a:ext cx="2524325" cy="6310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sp:txBody>
      <dsp:txXfrm>
        <a:off x="544869" y="2179926"/>
        <a:ext cx="2524325" cy="631081"/>
      </dsp:txXfrm>
    </dsp:sp>
    <dsp:sp modelId="{8BF7BF3D-E5BE-42F0-BDC0-DD9764E9E486}">
      <dsp:nvSpPr>
        <dsp:cNvPr id="0" name=""/>
        <dsp:cNvSpPr/>
      </dsp:nvSpPr>
      <dsp:spPr>
        <a:xfrm>
          <a:off x="3699557" y="2184239"/>
          <a:ext cx="2524325" cy="63108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699557" y="2184239"/>
        <a:ext cx="2524325" cy="631081"/>
      </dsp:txXfrm>
    </dsp:sp>
    <dsp:sp modelId="{EB176D71-8A4B-4152-991F-344ED7A9809D}">
      <dsp:nvSpPr>
        <dsp:cNvPr id="0" name=""/>
        <dsp:cNvSpPr/>
      </dsp:nvSpPr>
      <dsp:spPr>
        <a:xfrm>
          <a:off x="544869" y="2992598"/>
          <a:ext cx="2524325" cy="63108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Contigo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Monterrey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44869" y="2992598"/>
        <a:ext cx="2524325" cy="631081"/>
      </dsp:txXfrm>
    </dsp:sp>
    <dsp:sp modelId="{474D0195-21CE-4C91-9751-22DA80B88221}">
      <dsp:nvSpPr>
        <dsp:cNvPr id="0" name=""/>
        <dsp:cNvSpPr/>
      </dsp:nvSpPr>
      <dsp:spPr>
        <a:xfrm>
          <a:off x="3699557" y="2986301"/>
          <a:ext cx="2524325" cy="63108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Capacitación </a:t>
          </a:r>
        </a:p>
      </dsp:txBody>
      <dsp:txXfrm>
        <a:off x="3699557" y="2986301"/>
        <a:ext cx="2524325" cy="631081"/>
      </dsp:txXfrm>
    </dsp:sp>
    <dsp:sp modelId="{4A17E49B-139D-448D-834F-1C62567D7755}">
      <dsp:nvSpPr>
        <dsp:cNvPr id="0" name=""/>
        <dsp:cNvSpPr/>
      </dsp:nvSpPr>
      <dsp:spPr>
        <a:xfrm>
          <a:off x="544869" y="3804505"/>
          <a:ext cx="2524325" cy="63108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44869" y="3804505"/>
        <a:ext cx="2524325" cy="631081"/>
      </dsp:txXfrm>
    </dsp:sp>
    <dsp:sp modelId="{8C6D4B5B-B413-4D49-BD6D-7FF3064261CB}">
      <dsp:nvSpPr>
        <dsp:cNvPr id="0" name=""/>
        <dsp:cNvSpPr/>
      </dsp:nvSpPr>
      <dsp:spPr>
        <a:xfrm>
          <a:off x="3699557" y="3801368"/>
          <a:ext cx="2524325" cy="63108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 </a:t>
          </a:r>
        </a:p>
      </dsp:txBody>
      <dsp:txXfrm>
        <a:off x="3699557" y="3801368"/>
        <a:ext cx="2524325" cy="631081"/>
      </dsp:txXfrm>
    </dsp:sp>
    <dsp:sp modelId="{4789E1C4-2079-4334-BDF0-845E39C09FFC}">
      <dsp:nvSpPr>
        <dsp:cNvPr id="0" name=""/>
        <dsp:cNvSpPr/>
      </dsp:nvSpPr>
      <dsp:spPr>
        <a:xfrm>
          <a:off x="544869" y="4538493"/>
          <a:ext cx="2524325" cy="63108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44869" y="4538493"/>
        <a:ext cx="2524325" cy="631081"/>
      </dsp:txXfrm>
    </dsp:sp>
    <dsp:sp modelId="{E3126C76-6E6D-4319-99E9-78F3E703CC74}">
      <dsp:nvSpPr>
        <dsp:cNvPr id="0" name=""/>
        <dsp:cNvSpPr/>
      </dsp:nvSpPr>
      <dsp:spPr>
        <a:xfrm>
          <a:off x="3699557" y="4538312"/>
          <a:ext cx="2524325" cy="6310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Almacén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699557" y="4538312"/>
        <a:ext cx="2524325" cy="631081"/>
      </dsp:txXfrm>
    </dsp:sp>
    <dsp:sp modelId="{8CA25EE4-CD55-4A76-BCCA-D436F9B77ADE}">
      <dsp:nvSpPr>
        <dsp:cNvPr id="0" name=""/>
        <dsp:cNvSpPr/>
      </dsp:nvSpPr>
      <dsp:spPr>
        <a:xfrm>
          <a:off x="542335" y="5372934"/>
          <a:ext cx="2524325" cy="6310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42335" y="5372934"/>
        <a:ext cx="2524325" cy="63108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BB3D-60F1-491B-B3EC-A09097CECF98}">
      <dsp:nvSpPr>
        <dsp:cNvPr id="0" name=""/>
        <dsp:cNvSpPr/>
      </dsp:nvSpPr>
      <dsp:spPr>
        <a:xfrm>
          <a:off x="2147900" y="1259996"/>
          <a:ext cx="271200" cy="834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490"/>
              </a:lnTo>
              <a:lnTo>
                <a:pt x="271200" y="834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B8DC9-254B-4F13-AFF7-4E13705804B4}">
      <dsp:nvSpPr>
        <dsp:cNvPr id="0" name=""/>
        <dsp:cNvSpPr/>
      </dsp:nvSpPr>
      <dsp:spPr>
        <a:xfrm>
          <a:off x="1910312" y="1259996"/>
          <a:ext cx="237587" cy="831752"/>
        </a:xfrm>
        <a:custGeom>
          <a:avLst/>
          <a:gdLst/>
          <a:ahLst/>
          <a:cxnLst/>
          <a:rect l="0" t="0" r="0" b="0"/>
          <a:pathLst>
            <a:path>
              <a:moveTo>
                <a:pt x="237587" y="0"/>
              </a:moveTo>
              <a:lnTo>
                <a:pt x="237587" y="831752"/>
              </a:lnTo>
              <a:lnTo>
                <a:pt x="0" y="8317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CEE0-3BD8-44F2-9A15-89EF9599BBCF}">
      <dsp:nvSpPr>
        <dsp:cNvPr id="0" name=""/>
        <dsp:cNvSpPr/>
      </dsp:nvSpPr>
      <dsp:spPr>
        <a:xfrm>
          <a:off x="2102180" y="1259996"/>
          <a:ext cx="91440" cy="1716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6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877167" y="0"/>
          <a:ext cx="2541465" cy="125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877167" y="0"/>
        <a:ext cx="2541465" cy="1259996"/>
      </dsp:txXfrm>
    </dsp:sp>
    <dsp:sp modelId="{1188F178-7FDF-4815-BB89-8365F58972F8}">
      <dsp:nvSpPr>
        <dsp:cNvPr id="0" name=""/>
        <dsp:cNvSpPr/>
      </dsp:nvSpPr>
      <dsp:spPr>
        <a:xfrm>
          <a:off x="923904" y="2976390"/>
          <a:ext cx="2447991" cy="10799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3904" y="2976390"/>
        <a:ext cx="2447991" cy="1079995"/>
      </dsp:txXfrm>
    </dsp:sp>
    <dsp:sp modelId="{8CA10921-84D3-402F-993E-CF393CC32CDB}">
      <dsp:nvSpPr>
        <dsp:cNvPr id="0" name=""/>
        <dsp:cNvSpPr/>
      </dsp:nvSpPr>
      <dsp:spPr>
        <a:xfrm>
          <a:off x="354881" y="1683494"/>
          <a:ext cx="1555431" cy="816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/>
        </a:p>
      </dsp:txBody>
      <dsp:txXfrm>
        <a:off x="354881" y="1683494"/>
        <a:ext cx="1555431" cy="816510"/>
      </dsp:txXfrm>
    </dsp:sp>
    <dsp:sp modelId="{25B2D809-E961-4866-96E1-AE067D24376A}">
      <dsp:nvSpPr>
        <dsp:cNvPr id="0" name=""/>
        <dsp:cNvSpPr/>
      </dsp:nvSpPr>
      <dsp:spPr>
        <a:xfrm>
          <a:off x="2419100" y="1686231"/>
          <a:ext cx="1555431" cy="816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/>
        </a:p>
      </dsp:txBody>
      <dsp:txXfrm>
        <a:off x="2419100" y="1686231"/>
        <a:ext cx="1555431" cy="81651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7456" y="2088881"/>
        <a:ext cx="2420963" cy="102430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3385197" y="1258859"/>
          <a:ext cx="2495332" cy="1031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289"/>
              </a:lnTo>
              <a:lnTo>
                <a:pt x="2495332" y="672289"/>
              </a:lnTo>
              <a:lnTo>
                <a:pt x="2495332" y="1031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3331292" y="1258859"/>
          <a:ext cx="91440" cy="1031900"/>
        </a:xfrm>
        <a:custGeom>
          <a:avLst/>
          <a:gdLst/>
          <a:ahLst/>
          <a:cxnLst/>
          <a:rect l="0" t="0" r="0" b="0"/>
          <a:pathLst>
            <a:path>
              <a:moveTo>
                <a:pt x="53905" y="0"/>
              </a:moveTo>
              <a:lnTo>
                <a:pt x="53905" y="672289"/>
              </a:lnTo>
              <a:lnTo>
                <a:pt x="45720" y="672289"/>
              </a:lnTo>
              <a:lnTo>
                <a:pt x="45720" y="1031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888233" y="1258859"/>
          <a:ext cx="2496964" cy="1031900"/>
        </a:xfrm>
        <a:custGeom>
          <a:avLst/>
          <a:gdLst/>
          <a:ahLst/>
          <a:cxnLst/>
          <a:rect l="0" t="0" r="0" b="0"/>
          <a:pathLst>
            <a:path>
              <a:moveTo>
                <a:pt x="2496964" y="0"/>
              </a:moveTo>
              <a:lnTo>
                <a:pt x="2496964" y="672289"/>
              </a:lnTo>
              <a:lnTo>
                <a:pt x="0" y="672289"/>
              </a:lnTo>
              <a:lnTo>
                <a:pt x="0" y="1031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2241396" y="0"/>
          <a:ext cx="2287602" cy="125885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</a:t>
          </a:r>
          <a:b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Capacitación</a:t>
          </a:r>
        </a:p>
      </dsp:txBody>
      <dsp:txXfrm>
        <a:off x="2241396" y="0"/>
        <a:ext cx="2287602" cy="1258859"/>
      </dsp:txXfrm>
    </dsp:sp>
    <dsp:sp modelId="{46D98955-34D8-4A0B-A542-AAEDAFBE03D5}">
      <dsp:nvSpPr>
        <dsp:cNvPr id="0" name=""/>
        <dsp:cNvSpPr/>
      </dsp:nvSpPr>
      <dsp:spPr>
        <a:xfrm>
          <a:off x="12" y="2290759"/>
          <a:ext cx="1776442" cy="8882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Profesional </a:t>
          </a:r>
          <a:b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Especialista 1 </a:t>
          </a:r>
        </a:p>
      </dsp:txBody>
      <dsp:txXfrm>
        <a:off x="12" y="2290759"/>
        <a:ext cx="1776442" cy="888221"/>
      </dsp:txXfrm>
    </dsp:sp>
    <dsp:sp modelId="{B6B4C1F5-6231-4957-B426-E5CB41B4305F}">
      <dsp:nvSpPr>
        <dsp:cNvPr id="0" name=""/>
        <dsp:cNvSpPr/>
      </dsp:nvSpPr>
      <dsp:spPr>
        <a:xfrm>
          <a:off x="2488791" y="2290759"/>
          <a:ext cx="1776442" cy="8882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Auxiliares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2488791" y="2290759"/>
        <a:ext cx="1776442" cy="888221"/>
      </dsp:txXfrm>
    </dsp:sp>
    <dsp:sp modelId="{8754ACF4-A2E0-486E-8EBF-FAC314B195EE}">
      <dsp:nvSpPr>
        <dsp:cNvPr id="0" name=""/>
        <dsp:cNvSpPr/>
      </dsp:nvSpPr>
      <dsp:spPr>
        <a:xfrm>
          <a:off x="4992309" y="2290759"/>
          <a:ext cx="1776442" cy="888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 smtClean="0">
            <a:solidFill>
              <a:schemeClr val="tx1"/>
            </a:solidFill>
          </a:endParaRPr>
        </a:p>
      </dsp:txBody>
      <dsp:txXfrm>
        <a:off x="4992309" y="2290759"/>
        <a:ext cx="1776442" cy="88822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391979" y="1800309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871"/>
              </a:lnTo>
              <a:lnTo>
                <a:pt x="2399849" y="835871"/>
              </a:lnTo>
              <a:lnTo>
                <a:pt x="2399849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346259" y="1800309"/>
          <a:ext cx="91440" cy="1044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992129" y="1800309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2399849" y="0"/>
              </a:moveTo>
              <a:lnTo>
                <a:pt x="2399849" y="835871"/>
              </a:lnTo>
              <a:lnTo>
                <a:pt x="0" y="835871"/>
              </a:lnTo>
              <a:lnTo>
                <a:pt x="0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257980" y="468313"/>
          <a:ext cx="2267997" cy="133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257980" y="468313"/>
        <a:ext cx="2267997" cy="1331996"/>
      </dsp:txXfrm>
    </dsp:sp>
    <dsp:sp modelId="{E54347ED-FC84-4072-A4CF-49CCF081AD45}">
      <dsp:nvSpPr>
        <dsp:cNvPr id="0" name=""/>
        <dsp:cNvSpPr/>
      </dsp:nvSpPr>
      <dsp:spPr>
        <a:xfrm>
          <a:off x="45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5" y="2844432"/>
        <a:ext cx="1983347" cy="1080001"/>
      </dsp:txXfrm>
    </dsp:sp>
    <dsp:sp modelId="{BF25BA90-64ED-4ACD-B273-C084258BDA2A}">
      <dsp:nvSpPr>
        <dsp:cNvPr id="0" name=""/>
        <dsp:cNvSpPr/>
      </dsp:nvSpPr>
      <dsp:spPr>
        <a:xfrm>
          <a:off x="240030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00305" y="2844432"/>
        <a:ext cx="1983347" cy="1080001"/>
      </dsp:txXfrm>
    </dsp:sp>
    <dsp:sp modelId="{269A406B-27FD-4B4A-86F1-7DEFDF191E38}">
      <dsp:nvSpPr>
        <dsp:cNvPr id="0" name=""/>
        <dsp:cNvSpPr/>
      </dsp:nvSpPr>
      <dsp:spPr>
        <a:xfrm>
          <a:off x="480015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00155" y="2844432"/>
        <a:ext cx="1983347" cy="1080001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850712" y="2527569"/>
          <a:ext cx="1017716" cy="494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00"/>
              </a:lnTo>
              <a:lnTo>
                <a:pt x="1017716" y="302500"/>
              </a:lnTo>
              <a:lnTo>
                <a:pt x="1017716" y="4949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832996" y="2527569"/>
          <a:ext cx="1017716" cy="494959"/>
        </a:xfrm>
        <a:custGeom>
          <a:avLst/>
          <a:gdLst/>
          <a:ahLst/>
          <a:cxnLst/>
          <a:rect l="0" t="0" r="0" b="0"/>
          <a:pathLst>
            <a:path>
              <a:moveTo>
                <a:pt x="1017716" y="0"/>
              </a:moveTo>
              <a:lnTo>
                <a:pt x="1017716" y="302500"/>
              </a:lnTo>
              <a:lnTo>
                <a:pt x="0" y="302500"/>
              </a:lnTo>
              <a:lnTo>
                <a:pt x="0" y="4949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442780" y="1043047"/>
          <a:ext cx="1407932" cy="593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057"/>
              </a:lnTo>
              <a:lnTo>
                <a:pt x="1407932" y="401057"/>
              </a:lnTo>
              <a:lnTo>
                <a:pt x="1407932" y="593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1816287" y="2527569"/>
          <a:ext cx="192459" cy="955936"/>
        </a:xfrm>
        <a:custGeom>
          <a:avLst/>
          <a:gdLst/>
          <a:ahLst/>
          <a:cxnLst/>
          <a:rect l="0" t="0" r="0" b="0"/>
          <a:pathLst>
            <a:path>
              <a:moveTo>
                <a:pt x="192459" y="0"/>
              </a:moveTo>
              <a:lnTo>
                <a:pt x="192459" y="955936"/>
              </a:lnTo>
              <a:lnTo>
                <a:pt x="0" y="955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963026" y="2527569"/>
          <a:ext cx="91440" cy="1479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98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08746" y="1043047"/>
          <a:ext cx="1434033" cy="593516"/>
        </a:xfrm>
        <a:custGeom>
          <a:avLst/>
          <a:gdLst/>
          <a:ahLst/>
          <a:cxnLst/>
          <a:rect l="0" t="0" r="0" b="0"/>
          <a:pathLst>
            <a:path>
              <a:moveTo>
                <a:pt x="1434033" y="0"/>
              </a:moveTo>
              <a:lnTo>
                <a:pt x="1434033" y="401057"/>
              </a:lnTo>
              <a:lnTo>
                <a:pt x="0" y="401057"/>
              </a:lnTo>
              <a:lnTo>
                <a:pt x="0" y="593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279418" y="0"/>
          <a:ext cx="2326724" cy="10430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2279418" y="0"/>
        <a:ext cx="2326724" cy="1043047"/>
      </dsp:txXfrm>
    </dsp:sp>
    <dsp:sp modelId="{7B658CFB-8011-47EE-A5F8-BFDDDA227166}">
      <dsp:nvSpPr>
        <dsp:cNvPr id="0" name=""/>
        <dsp:cNvSpPr/>
      </dsp:nvSpPr>
      <dsp:spPr>
        <a:xfrm>
          <a:off x="1054285" y="1636564"/>
          <a:ext cx="1908922" cy="891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1054285" y="1636564"/>
        <a:ext cx="1908922" cy="891004"/>
      </dsp:txXfrm>
    </dsp:sp>
    <dsp:sp modelId="{8A0E1643-1DC6-47DC-B9AC-5A5EB10D169C}">
      <dsp:nvSpPr>
        <dsp:cNvPr id="0" name=""/>
        <dsp:cNvSpPr/>
      </dsp:nvSpPr>
      <dsp:spPr>
        <a:xfrm>
          <a:off x="1183490" y="4007444"/>
          <a:ext cx="1650513" cy="6703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183490" y="4007444"/>
        <a:ext cx="1650513" cy="670372"/>
      </dsp:txXfrm>
    </dsp:sp>
    <dsp:sp modelId="{E18C5C84-E650-4296-80FB-B4A660C47D18}">
      <dsp:nvSpPr>
        <dsp:cNvPr id="0" name=""/>
        <dsp:cNvSpPr/>
      </dsp:nvSpPr>
      <dsp:spPr>
        <a:xfrm>
          <a:off x="165773" y="3148319"/>
          <a:ext cx="1650513" cy="670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65773" y="3148319"/>
        <a:ext cx="1650513" cy="670372"/>
      </dsp:txXfrm>
    </dsp:sp>
    <dsp:sp modelId="{7143B0EB-96B0-45D8-96D8-881F24DD0577}">
      <dsp:nvSpPr>
        <dsp:cNvPr id="0" name=""/>
        <dsp:cNvSpPr/>
      </dsp:nvSpPr>
      <dsp:spPr>
        <a:xfrm>
          <a:off x="3896251" y="1636564"/>
          <a:ext cx="1908922" cy="891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Patrimonio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896251" y="1636564"/>
        <a:ext cx="1908922" cy="891004"/>
      </dsp:txXfrm>
    </dsp:sp>
    <dsp:sp modelId="{B136A9E3-EA26-49DA-99C0-2F250FEAEB60}">
      <dsp:nvSpPr>
        <dsp:cNvPr id="0" name=""/>
        <dsp:cNvSpPr/>
      </dsp:nvSpPr>
      <dsp:spPr>
        <a:xfrm>
          <a:off x="3007739" y="3022528"/>
          <a:ext cx="1650513" cy="6703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007739" y="3022528"/>
        <a:ext cx="1650513" cy="670372"/>
      </dsp:txXfrm>
    </dsp:sp>
    <dsp:sp modelId="{74ACC1DE-8831-4FA8-830B-53FE41B71B2B}">
      <dsp:nvSpPr>
        <dsp:cNvPr id="0" name=""/>
        <dsp:cNvSpPr/>
      </dsp:nvSpPr>
      <dsp:spPr>
        <a:xfrm>
          <a:off x="5043171" y="3022528"/>
          <a:ext cx="1650513" cy="6703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043171" y="3022528"/>
        <a:ext cx="1650513" cy="67037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471736" y="1365532"/>
          <a:ext cx="1333190" cy="639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922"/>
              </a:lnTo>
              <a:lnTo>
                <a:pt x="1333190" y="320922"/>
              </a:lnTo>
              <a:lnTo>
                <a:pt x="1333190" y="6396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35935" y="1365532"/>
          <a:ext cx="1335800" cy="639634"/>
        </a:xfrm>
        <a:custGeom>
          <a:avLst/>
          <a:gdLst/>
          <a:ahLst/>
          <a:cxnLst/>
          <a:rect l="0" t="0" r="0" b="0"/>
          <a:pathLst>
            <a:path>
              <a:moveTo>
                <a:pt x="1335800" y="0"/>
              </a:moveTo>
              <a:lnTo>
                <a:pt x="1335800" y="320922"/>
              </a:lnTo>
              <a:lnTo>
                <a:pt x="0" y="320922"/>
              </a:lnTo>
              <a:lnTo>
                <a:pt x="0" y="6396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201468" y="0"/>
          <a:ext cx="2540535" cy="136553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201468" y="0"/>
        <a:ext cx="2540535" cy="1365532"/>
      </dsp:txXfrm>
    </dsp:sp>
    <dsp:sp modelId="{561035FD-A036-45F3-8768-74A8DEB66B75}">
      <dsp:nvSpPr>
        <dsp:cNvPr id="0" name=""/>
        <dsp:cNvSpPr/>
      </dsp:nvSpPr>
      <dsp:spPr>
        <a:xfrm>
          <a:off x="121457" y="2005167"/>
          <a:ext cx="2028955" cy="11114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457" y="2005167"/>
        <a:ext cx="2028955" cy="1111487"/>
      </dsp:txXfrm>
    </dsp:sp>
    <dsp:sp modelId="{88F7E2BC-39DC-4929-872F-592E1E6CDBE2}">
      <dsp:nvSpPr>
        <dsp:cNvPr id="0" name=""/>
        <dsp:cNvSpPr/>
      </dsp:nvSpPr>
      <dsp:spPr>
        <a:xfrm>
          <a:off x="2790448" y="2005167"/>
          <a:ext cx="2028955" cy="11114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j-lt"/>
          </a:endParaRPr>
        </a:p>
      </dsp:txBody>
      <dsp:txXfrm>
        <a:off x="2790448" y="2005167"/>
        <a:ext cx="2028955" cy="1111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1100844"/>
          <a:ext cx="193368" cy="1222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351"/>
              </a:lnTo>
              <a:lnTo>
                <a:pt x="193368" y="12223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5123" y="1100844"/>
          <a:ext cx="193368" cy="1222351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1222351"/>
              </a:lnTo>
              <a:lnTo>
                <a:pt x="0" y="12223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1100844"/>
          <a:ext cx="193368" cy="535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830"/>
              </a:lnTo>
              <a:lnTo>
                <a:pt x="193368" y="535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5123" y="1100844"/>
          <a:ext cx="193368" cy="535830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535830"/>
              </a:lnTo>
              <a:lnTo>
                <a:pt x="0" y="535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8518671" y="3676895"/>
          <a:ext cx="91440" cy="1391394"/>
        </a:xfrm>
        <a:custGeom>
          <a:avLst/>
          <a:gdLst/>
          <a:ahLst/>
          <a:cxnLst/>
          <a:rect l="0" t="0" r="0" b="0"/>
          <a:pathLst>
            <a:path>
              <a:moveTo>
                <a:pt x="130367" y="0"/>
              </a:moveTo>
              <a:lnTo>
                <a:pt x="130367" y="1391394"/>
              </a:lnTo>
              <a:lnTo>
                <a:pt x="45720" y="13913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8515246" y="3676895"/>
          <a:ext cx="91440" cy="429114"/>
        </a:xfrm>
        <a:custGeom>
          <a:avLst/>
          <a:gdLst/>
          <a:ahLst/>
          <a:cxnLst/>
          <a:rect l="0" t="0" r="0" b="0"/>
          <a:pathLst>
            <a:path>
              <a:moveTo>
                <a:pt x="133792" y="0"/>
              </a:moveTo>
              <a:lnTo>
                <a:pt x="133792" y="429114"/>
              </a:lnTo>
              <a:lnTo>
                <a:pt x="45720" y="4291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1100844"/>
          <a:ext cx="3684653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3684653" y="1746074"/>
              </a:lnTo>
              <a:lnTo>
                <a:pt x="3684653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6886088" y="3676895"/>
          <a:ext cx="134675" cy="456865"/>
        </a:xfrm>
        <a:custGeom>
          <a:avLst/>
          <a:gdLst/>
          <a:ahLst/>
          <a:cxnLst/>
          <a:rect l="0" t="0" r="0" b="0"/>
          <a:pathLst>
            <a:path>
              <a:moveTo>
                <a:pt x="134675" y="0"/>
              </a:moveTo>
              <a:lnTo>
                <a:pt x="134675" y="456865"/>
              </a:lnTo>
              <a:lnTo>
                <a:pt x="0" y="4568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6889974" y="3676895"/>
          <a:ext cx="130789" cy="1392148"/>
        </a:xfrm>
        <a:custGeom>
          <a:avLst/>
          <a:gdLst/>
          <a:ahLst/>
          <a:cxnLst/>
          <a:rect l="0" t="0" r="0" b="0"/>
          <a:pathLst>
            <a:path>
              <a:moveTo>
                <a:pt x="130789" y="0"/>
              </a:moveTo>
              <a:lnTo>
                <a:pt x="130789" y="1392148"/>
              </a:lnTo>
              <a:lnTo>
                <a:pt x="0" y="13921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1100844"/>
          <a:ext cx="2056478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2056478" y="1746074"/>
              </a:lnTo>
              <a:lnTo>
                <a:pt x="2056478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1100844"/>
          <a:ext cx="562159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562159" y="1746074"/>
              </a:lnTo>
              <a:lnTo>
                <a:pt x="562159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77961" y="1100844"/>
          <a:ext cx="950530" cy="1856050"/>
        </a:xfrm>
        <a:custGeom>
          <a:avLst/>
          <a:gdLst/>
          <a:ahLst/>
          <a:cxnLst/>
          <a:rect l="0" t="0" r="0" b="0"/>
          <a:pathLst>
            <a:path>
              <a:moveTo>
                <a:pt x="950530" y="0"/>
              </a:moveTo>
              <a:lnTo>
                <a:pt x="950530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377729" y="3676895"/>
          <a:ext cx="120277" cy="1210529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1210529"/>
              </a:lnTo>
              <a:lnTo>
                <a:pt x="0" y="12105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377729" y="3676895"/>
          <a:ext cx="120277" cy="445443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445443"/>
              </a:lnTo>
              <a:lnTo>
                <a:pt x="0" y="4454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000719" y="1100844"/>
          <a:ext cx="2427772" cy="1856050"/>
        </a:xfrm>
        <a:custGeom>
          <a:avLst/>
          <a:gdLst/>
          <a:ahLst/>
          <a:cxnLst/>
          <a:rect l="0" t="0" r="0" b="0"/>
          <a:pathLst>
            <a:path>
              <a:moveTo>
                <a:pt x="2427772" y="0"/>
              </a:moveTo>
              <a:lnTo>
                <a:pt x="2427772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45970" y="1100844"/>
          <a:ext cx="3782521" cy="1856050"/>
        </a:xfrm>
        <a:custGeom>
          <a:avLst/>
          <a:gdLst/>
          <a:ahLst/>
          <a:cxnLst/>
          <a:rect l="0" t="0" r="0" b="0"/>
          <a:pathLst>
            <a:path>
              <a:moveTo>
                <a:pt x="3782521" y="0"/>
              </a:moveTo>
              <a:lnTo>
                <a:pt x="3782521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443575" y="312909"/>
          <a:ext cx="1969833" cy="787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3443575" y="312909"/>
        <a:ext cx="1969833" cy="787934"/>
      </dsp:txXfrm>
    </dsp:sp>
    <dsp:sp modelId="{C75F0CD5-6A2C-4EE2-8445-B7828AAD1B5C}">
      <dsp:nvSpPr>
        <dsp:cNvPr id="0" name=""/>
        <dsp:cNvSpPr/>
      </dsp:nvSpPr>
      <dsp:spPr>
        <a:xfrm>
          <a:off x="72431" y="2956894"/>
          <a:ext cx="114707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431" y="2956894"/>
        <a:ext cx="1147078" cy="720000"/>
      </dsp:txXfrm>
    </dsp:sp>
    <dsp:sp modelId="{032BAB47-5D8D-4928-87C6-EDC51EB0EBBC}">
      <dsp:nvSpPr>
        <dsp:cNvPr id="0" name=""/>
        <dsp:cNvSpPr/>
      </dsp:nvSpPr>
      <dsp:spPr>
        <a:xfrm>
          <a:off x="1379110" y="2956894"/>
          <a:ext cx="124321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Saneamiento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79110" y="2956894"/>
        <a:ext cx="1243218" cy="720000"/>
      </dsp:txXfrm>
    </dsp:sp>
    <dsp:sp modelId="{E333131B-15CF-40C0-9E90-1D5CB3286B19}">
      <dsp:nvSpPr>
        <dsp:cNvPr id="0" name=""/>
        <dsp:cNvSpPr/>
      </dsp:nvSpPr>
      <dsp:spPr>
        <a:xfrm>
          <a:off x="1230651" y="3834338"/>
          <a:ext cx="1147078" cy="5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</a:p>
      </dsp:txBody>
      <dsp:txXfrm>
        <a:off x="1230651" y="3834338"/>
        <a:ext cx="1147078" cy="576000"/>
      </dsp:txXfrm>
    </dsp:sp>
    <dsp:sp modelId="{9B2529B9-D4A3-4B12-A508-06CAF74F87A3}">
      <dsp:nvSpPr>
        <dsp:cNvPr id="0" name=""/>
        <dsp:cNvSpPr/>
      </dsp:nvSpPr>
      <dsp:spPr>
        <a:xfrm>
          <a:off x="1230651" y="4599424"/>
          <a:ext cx="1147078" cy="5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30651" y="4599424"/>
        <a:ext cx="1147078" cy="576000"/>
      </dsp:txXfrm>
    </dsp:sp>
    <dsp:sp modelId="{9D9960D1-5F01-4D26-87B2-AD715FCF54C0}">
      <dsp:nvSpPr>
        <dsp:cNvPr id="0" name=""/>
        <dsp:cNvSpPr/>
      </dsp:nvSpPr>
      <dsp:spPr>
        <a:xfrm>
          <a:off x="2808093" y="2956894"/>
          <a:ext cx="1339735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8093" y="2956894"/>
        <a:ext cx="1339735" cy="720000"/>
      </dsp:txXfrm>
    </dsp:sp>
    <dsp:sp modelId="{C3073F2C-C0A1-4D4E-8B81-A2EFE4C4C3F4}">
      <dsp:nvSpPr>
        <dsp:cNvPr id="0" name=""/>
        <dsp:cNvSpPr/>
      </dsp:nvSpPr>
      <dsp:spPr>
        <a:xfrm>
          <a:off x="4320783" y="2956894"/>
          <a:ext cx="1339735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20783" y="2956894"/>
        <a:ext cx="1339735" cy="720000"/>
      </dsp:txXfrm>
    </dsp:sp>
    <dsp:sp modelId="{673E2BAB-A261-407F-BCEF-69321DEFB9E6}">
      <dsp:nvSpPr>
        <dsp:cNvPr id="0" name=""/>
        <dsp:cNvSpPr/>
      </dsp:nvSpPr>
      <dsp:spPr>
        <a:xfrm>
          <a:off x="5815228" y="2956894"/>
          <a:ext cx="1339483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15228" y="2956894"/>
        <a:ext cx="1339483" cy="720000"/>
      </dsp:txXfrm>
    </dsp:sp>
    <dsp:sp modelId="{366EA5E8-A373-49D0-BEEF-42CF84EFA6A4}">
      <dsp:nvSpPr>
        <dsp:cNvPr id="0" name=""/>
        <dsp:cNvSpPr/>
      </dsp:nvSpPr>
      <dsp:spPr>
        <a:xfrm>
          <a:off x="5594879" y="4521985"/>
          <a:ext cx="1295095" cy="1094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4879" y="4521985"/>
        <a:ext cx="1295095" cy="1094117"/>
      </dsp:txXfrm>
    </dsp:sp>
    <dsp:sp modelId="{CE5124BC-6E80-4FCE-8820-555BC8F2AA4F}">
      <dsp:nvSpPr>
        <dsp:cNvPr id="0" name=""/>
        <dsp:cNvSpPr/>
      </dsp:nvSpPr>
      <dsp:spPr>
        <a:xfrm>
          <a:off x="5590993" y="3845760"/>
          <a:ext cx="1295095" cy="5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0993" y="3845760"/>
        <a:ext cx="1295095" cy="576000"/>
      </dsp:txXfrm>
    </dsp:sp>
    <dsp:sp modelId="{35668D7B-64FF-4E93-BD22-858CDEA4814B}">
      <dsp:nvSpPr>
        <dsp:cNvPr id="0" name=""/>
        <dsp:cNvSpPr/>
      </dsp:nvSpPr>
      <dsp:spPr>
        <a:xfrm>
          <a:off x="7443278" y="2956894"/>
          <a:ext cx="1339735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43278" y="2956894"/>
        <a:ext cx="1339735" cy="720000"/>
      </dsp:txXfrm>
    </dsp:sp>
    <dsp:sp modelId="{8F41B090-6C9F-4D09-89A2-1A56E32D9177}">
      <dsp:nvSpPr>
        <dsp:cNvPr id="0" name=""/>
        <dsp:cNvSpPr/>
      </dsp:nvSpPr>
      <dsp:spPr>
        <a:xfrm>
          <a:off x="7265871" y="3818009"/>
          <a:ext cx="1295095" cy="5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Dentista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65871" y="3818009"/>
        <a:ext cx="1295095" cy="576000"/>
      </dsp:txXfrm>
    </dsp:sp>
    <dsp:sp modelId="{D345EA03-5577-43C4-88D1-DFACB15E9CA7}">
      <dsp:nvSpPr>
        <dsp:cNvPr id="0" name=""/>
        <dsp:cNvSpPr/>
      </dsp:nvSpPr>
      <dsp:spPr>
        <a:xfrm>
          <a:off x="7269296" y="4521231"/>
          <a:ext cx="1295095" cy="1094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Dental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7269296" y="4521231"/>
        <a:ext cx="1295095" cy="1094117"/>
      </dsp:txXfrm>
    </dsp:sp>
    <dsp:sp modelId="{6BCD3ED6-4B78-4F85-A909-190CC4A54B10}">
      <dsp:nvSpPr>
        <dsp:cNvPr id="0" name=""/>
        <dsp:cNvSpPr/>
      </dsp:nvSpPr>
      <dsp:spPr>
        <a:xfrm>
          <a:off x="2579118" y="1346854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579118" y="1346854"/>
        <a:ext cx="1656004" cy="579640"/>
      </dsp:txXfrm>
    </dsp:sp>
    <dsp:sp modelId="{BA94924F-E12D-42F1-B3F0-19849563DFE2}">
      <dsp:nvSpPr>
        <dsp:cNvPr id="0" name=""/>
        <dsp:cNvSpPr/>
      </dsp:nvSpPr>
      <dsp:spPr>
        <a:xfrm>
          <a:off x="4621860" y="1346854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Brigadas </a:t>
          </a:r>
          <a:r>
            <a:rPr lang="es-ES" sz="1200" kern="1200" dirty="0" smtClean="0">
              <a:solidFill>
                <a:schemeClr val="tx1"/>
              </a:solidFill>
            </a:rPr>
            <a:t>Médicas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621860" y="1346854"/>
        <a:ext cx="1656004" cy="579640"/>
      </dsp:txXfrm>
    </dsp:sp>
    <dsp:sp modelId="{104F34FA-359A-42D4-BAD3-F86091F3DAC2}">
      <dsp:nvSpPr>
        <dsp:cNvPr id="0" name=""/>
        <dsp:cNvSpPr/>
      </dsp:nvSpPr>
      <dsp:spPr>
        <a:xfrm>
          <a:off x="2579118" y="2033375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579118" y="2033375"/>
        <a:ext cx="1656004" cy="579640"/>
      </dsp:txXfrm>
    </dsp:sp>
    <dsp:sp modelId="{11BCB754-559D-45F8-B339-0E04607D0D59}">
      <dsp:nvSpPr>
        <dsp:cNvPr id="0" name=""/>
        <dsp:cNvSpPr/>
      </dsp:nvSpPr>
      <dsp:spPr>
        <a:xfrm>
          <a:off x="4621860" y="2033375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1860" y="2033375"/>
        <a:ext cx="1656004" cy="57964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C568-9E4F-4174-956E-C4AA1D60A558}">
      <dsp:nvSpPr>
        <dsp:cNvPr id="0" name=""/>
        <dsp:cNvSpPr/>
      </dsp:nvSpPr>
      <dsp:spPr>
        <a:xfrm>
          <a:off x="1731401" y="1208795"/>
          <a:ext cx="240531" cy="2526615"/>
        </a:xfrm>
        <a:custGeom>
          <a:avLst/>
          <a:gdLst/>
          <a:ahLst/>
          <a:cxnLst/>
          <a:rect l="0" t="0" r="0" b="0"/>
          <a:pathLst>
            <a:path>
              <a:moveTo>
                <a:pt x="240531" y="0"/>
              </a:moveTo>
              <a:lnTo>
                <a:pt x="240531" y="2526615"/>
              </a:lnTo>
              <a:lnTo>
                <a:pt x="0" y="25266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9FA8A-6ADC-4066-8B7F-17077F2584B5}">
      <dsp:nvSpPr>
        <dsp:cNvPr id="0" name=""/>
        <dsp:cNvSpPr/>
      </dsp:nvSpPr>
      <dsp:spPr>
        <a:xfrm>
          <a:off x="1971932" y="1208795"/>
          <a:ext cx="252085" cy="1642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603"/>
              </a:lnTo>
              <a:lnTo>
                <a:pt x="252085" y="16426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7A481-5BC1-4303-9DAA-00D9116E8973}">
      <dsp:nvSpPr>
        <dsp:cNvPr id="0" name=""/>
        <dsp:cNvSpPr/>
      </dsp:nvSpPr>
      <dsp:spPr>
        <a:xfrm>
          <a:off x="1731401" y="1208795"/>
          <a:ext cx="240531" cy="1642603"/>
        </a:xfrm>
        <a:custGeom>
          <a:avLst/>
          <a:gdLst/>
          <a:ahLst/>
          <a:cxnLst/>
          <a:rect l="0" t="0" r="0" b="0"/>
          <a:pathLst>
            <a:path>
              <a:moveTo>
                <a:pt x="240531" y="0"/>
              </a:moveTo>
              <a:lnTo>
                <a:pt x="240531" y="1642603"/>
              </a:lnTo>
              <a:lnTo>
                <a:pt x="0" y="16426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DC5EB-C354-4907-ABF5-82B6B2C485BC}">
      <dsp:nvSpPr>
        <dsp:cNvPr id="0" name=""/>
        <dsp:cNvSpPr/>
      </dsp:nvSpPr>
      <dsp:spPr>
        <a:xfrm>
          <a:off x="1971932" y="1208795"/>
          <a:ext cx="252374" cy="754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15"/>
              </a:lnTo>
              <a:lnTo>
                <a:pt x="252374" y="7548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1731112" y="1208795"/>
          <a:ext cx="240820" cy="754815"/>
        </a:xfrm>
        <a:custGeom>
          <a:avLst/>
          <a:gdLst/>
          <a:ahLst/>
          <a:cxnLst/>
          <a:rect l="0" t="0" r="0" b="0"/>
          <a:pathLst>
            <a:path>
              <a:moveTo>
                <a:pt x="240820" y="0"/>
              </a:moveTo>
              <a:lnTo>
                <a:pt x="240820" y="754815"/>
              </a:lnTo>
              <a:lnTo>
                <a:pt x="0" y="7548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1971932" y="1208795"/>
          <a:ext cx="1051649" cy="3380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892"/>
              </a:lnTo>
              <a:lnTo>
                <a:pt x="1051649" y="3228892"/>
              </a:lnTo>
              <a:lnTo>
                <a:pt x="1051649" y="33805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920903" y="1208795"/>
          <a:ext cx="1051028" cy="3381454"/>
        </a:xfrm>
        <a:custGeom>
          <a:avLst/>
          <a:gdLst/>
          <a:ahLst/>
          <a:cxnLst/>
          <a:rect l="0" t="0" r="0" b="0"/>
          <a:pathLst>
            <a:path>
              <a:moveTo>
                <a:pt x="1051028" y="0"/>
              </a:moveTo>
              <a:lnTo>
                <a:pt x="1051028" y="3229804"/>
              </a:lnTo>
              <a:lnTo>
                <a:pt x="0" y="3229804"/>
              </a:lnTo>
              <a:lnTo>
                <a:pt x="0" y="33814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845194" y="0"/>
          <a:ext cx="2253476" cy="1208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45194" y="0"/>
        <a:ext cx="2253476" cy="1208795"/>
      </dsp:txXfrm>
    </dsp:sp>
    <dsp:sp modelId="{B5FF97B9-0585-4891-A353-FA06C42D20CE}">
      <dsp:nvSpPr>
        <dsp:cNvPr id="0" name=""/>
        <dsp:cNvSpPr/>
      </dsp:nvSpPr>
      <dsp:spPr>
        <a:xfrm>
          <a:off x="20903" y="4590250"/>
          <a:ext cx="1799999" cy="888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20903" y="4590250"/>
        <a:ext cx="1799999" cy="888156"/>
      </dsp:txXfrm>
    </dsp:sp>
    <dsp:sp modelId="{FFAAD1A6-794D-4333-BCC0-3BBEA06A9FA3}">
      <dsp:nvSpPr>
        <dsp:cNvPr id="0" name=""/>
        <dsp:cNvSpPr/>
      </dsp:nvSpPr>
      <dsp:spPr>
        <a:xfrm>
          <a:off x="2123582" y="4589338"/>
          <a:ext cx="1799999" cy="888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Atención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23582" y="4589338"/>
        <a:ext cx="1799999" cy="888156"/>
      </dsp:txXfrm>
    </dsp:sp>
    <dsp:sp modelId="{7D28F5B0-2742-4384-8800-C73BF3B6CAFB}">
      <dsp:nvSpPr>
        <dsp:cNvPr id="0" name=""/>
        <dsp:cNvSpPr/>
      </dsp:nvSpPr>
      <dsp:spPr>
        <a:xfrm>
          <a:off x="487697" y="1643874"/>
          <a:ext cx="1243415" cy="6394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7697" y="1643874"/>
        <a:ext cx="1243415" cy="639472"/>
      </dsp:txXfrm>
    </dsp:sp>
    <dsp:sp modelId="{6583A232-41AD-4960-A1CB-932D509DC6C8}">
      <dsp:nvSpPr>
        <dsp:cNvPr id="0" name=""/>
        <dsp:cNvSpPr/>
      </dsp:nvSpPr>
      <dsp:spPr>
        <a:xfrm>
          <a:off x="2224307" y="1643874"/>
          <a:ext cx="1243415" cy="6394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4307" y="1643874"/>
        <a:ext cx="1243415" cy="639472"/>
      </dsp:txXfrm>
    </dsp:sp>
    <dsp:sp modelId="{2F7E3D2A-172C-4A47-BF99-DE88413F2626}">
      <dsp:nvSpPr>
        <dsp:cNvPr id="0" name=""/>
        <dsp:cNvSpPr/>
      </dsp:nvSpPr>
      <dsp:spPr>
        <a:xfrm>
          <a:off x="487985" y="2531663"/>
          <a:ext cx="1243415" cy="6394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</a:p>
      </dsp:txBody>
      <dsp:txXfrm>
        <a:off x="487985" y="2531663"/>
        <a:ext cx="1243415" cy="639472"/>
      </dsp:txXfrm>
    </dsp:sp>
    <dsp:sp modelId="{123D376F-1A46-49EB-812D-81E78B4F8147}">
      <dsp:nvSpPr>
        <dsp:cNvPr id="0" name=""/>
        <dsp:cNvSpPr/>
      </dsp:nvSpPr>
      <dsp:spPr>
        <a:xfrm>
          <a:off x="2224018" y="2531663"/>
          <a:ext cx="1243415" cy="6394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4018" y="2531663"/>
        <a:ext cx="1243415" cy="639472"/>
      </dsp:txXfrm>
    </dsp:sp>
    <dsp:sp modelId="{282E165C-8F29-42EA-AB80-999E3775262E}">
      <dsp:nvSpPr>
        <dsp:cNvPr id="0" name=""/>
        <dsp:cNvSpPr/>
      </dsp:nvSpPr>
      <dsp:spPr>
        <a:xfrm>
          <a:off x="487985" y="3415674"/>
          <a:ext cx="1243415" cy="6394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7985" y="3415674"/>
        <a:ext cx="1243415" cy="639472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A2184-3EC3-4605-B03C-8348B1BFB078}">
      <dsp:nvSpPr>
        <dsp:cNvPr id="0" name=""/>
        <dsp:cNvSpPr/>
      </dsp:nvSpPr>
      <dsp:spPr>
        <a:xfrm>
          <a:off x="4232370" y="1201598"/>
          <a:ext cx="3168768" cy="525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31"/>
              </a:lnTo>
              <a:lnTo>
                <a:pt x="3168768" y="263731"/>
              </a:lnTo>
              <a:lnTo>
                <a:pt x="3168768" y="5255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1D229-ED61-46A0-A15C-6FA956A99B62}">
      <dsp:nvSpPr>
        <dsp:cNvPr id="0" name=""/>
        <dsp:cNvSpPr/>
      </dsp:nvSpPr>
      <dsp:spPr>
        <a:xfrm>
          <a:off x="4232370" y="1201598"/>
          <a:ext cx="1042922" cy="525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31"/>
              </a:lnTo>
              <a:lnTo>
                <a:pt x="1042922" y="263731"/>
              </a:lnTo>
              <a:lnTo>
                <a:pt x="1042922" y="5255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38319-AD99-436F-BDF4-8CCCC7EA79F4}">
      <dsp:nvSpPr>
        <dsp:cNvPr id="0" name=""/>
        <dsp:cNvSpPr/>
      </dsp:nvSpPr>
      <dsp:spPr>
        <a:xfrm>
          <a:off x="3101238" y="1201598"/>
          <a:ext cx="1131131" cy="525590"/>
        </a:xfrm>
        <a:custGeom>
          <a:avLst/>
          <a:gdLst/>
          <a:ahLst/>
          <a:cxnLst/>
          <a:rect l="0" t="0" r="0" b="0"/>
          <a:pathLst>
            <a:path>
              <a:moveTo>
                <a:pt x="1131131" y="0"/>
              </a:moveTo>
              <a:lnTo>
                <a:pt x="1131131" y="263731"/>
              </a:lnTo>
              <a:lnTo>
                <a:pt x="0" y="263731"/>
              </a:lnTo>
              <a:lnTo>
                <a:pt x="0" y="5255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18FFE-A4AD-4366-B6C9-9AD15FCC5442}">
      <dsp:nvSpPr>
        <dsp:cNvPr id="0" name=""/>
        <dsp:cNvSpPr/>
      </dsp:nvSpPr>
      <dsp:spPr>
        <a:xfrm>
          <a:off x="1018861" y="1201598"/>
          <a:ext cx="3213508" cy="525590"/>
        </a:xfrm>
        <a:custGeom>
          <a:avLst/>
          <a:gdLst/>
          <a:ahLst/>
          <a:cxnLst/>
          <a:rect l="0" t="0" r="0" b="0"/>
          <a:pathLst>
            <a:path>
              <a:moveTo>
                <a:pt x="3213508" y="0"/>
              </a:moveTo>
              <a:lnTo>
                <a:pt x="3213508" y="263731"/>
              </a:lnTo>
              <a:lnTo>
                <a:pt x="0" y="263731"/>
              </a:lnTo>
              <a:lnTo>
                <a:pt x="0" y="5255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663086" y="2"/>
          <a:ext cx="3138567" cy="1201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663086" y="2"/>
        <a:ext cx="3138567" cy="1201596"/>
      </dsp:txXfrm>
    </dsp:sp>
    <dsp:sp modelId="{8F105CB9-6C49-4A7E-8D6C-7F27B789AD03}">
      <dsp:nvSpPr>
        <dsp:cNvPr id="0" name=""/>
        <dsp:cNvSpPr/>
      </dsp:nvSpPr>
      <dsp:spPr>
        <a:xfrm>
          <a:off x="217797" y="1727189"/>
          <a:ext cx="1602128" cy="1001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797" y="1727189"/>
        <a:ext cx="1602128" cy="1001323"/>
      </dsp:txXfrm>
    </dsp:sp>
    <dsp:sp modelId="{410FAEC9-2329-4BCB-8D4F-FACECAE3F331}">
      <dsp:nvSpPr>
        <dsp:cNvPr id="0" name=""/>
        <dsp:cNvSpPr/>
      </dsp:nvSpPr>
      <dsp:spPr>
        <a:xfrm>
          <a:off x="2300174" y="1727189"/>
          <a:ext cx="1602128" cy="1001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 </a:t>
          </a:r>
        </a:p>
      </dsp:txBody>
      <dsp:txXfrm>
        <a:off x="2300174" y="1727189"/>
        <a:ext cx="1602128" cy="1001323"/>
      </dsp:txXfrm>
    </dsp:sp>
    <dsp:sp modelId="{09C30681-D194-4860-A018-9E6687C50D74}">
      <dsp:nvSpPr>
        <dsp:cNvPr id="0" name=""/>
        <dsp:cNvSpPr/>
      </dsp:nvSpPr>
      <dsp:spPr>
        <a:xfrm>
          <a:off x="4474227" y="1727189"/>
          <a:ext cx="1602128" cy="1001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4474227" y="1727189"/>
        <a:ext cx="1602128" cy="1001323"/>
      </dsp:txXfrm>
    </dsp:sp>
    <dsp:sp modelId="{C5DE080B-742B-4BAA-A075-C8085248D9C0}">
      <dsp:nvSpPr>
        <dsp:cNvPr id="0" name=""/>
        <dsp:cNvSpPr/>
      </dsp:nvSpPr>
      <dsp:spPr>
        <a:xfrm>
          <a:off x="6600074" y="1727189"/>
          <a:ext cx="1602128" cy="1001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600074" y="1727189"/>
        <a:ext cx="1602128" cy="100132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A2184-3EC3-4605-B03C-8348B1BFB078}">
      <dsp:nvSpPr>
        <dsp:cNvPr id="0" name=""/>
        <dsp:cNvSpPr/>
      </dsp:nvSpPr>
      <dsp:spPr>
        <a:xfrm>
          <a:off x="4232370" y="1201598"/>
          <a:ext cx="1042922" cy="525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31"/>
              </a:lnTo>
              <a:lnTo>
                <a:pt x="1042922" y="263731"/>
              </a:lnTo>
              <a:lnTo>
                <a:pt x="1042922" y="5255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38319-AD99-436F-BDF4-8CCCC7EA79F4}">
      <dsp:nvSpPr>
        <dsp:cNvPr id="0" name=""/>
        <dsp:cNvSpPr/>
      </dsp:nvSpPr>
      <dsp:spPr>
        <a:xfrm>
          <a:off x="3101238" y="1201598"/>
          <a:ext cx="1131131" cy="525590"/>
        </a:xfrm>
        <a:custGeom>
          <a:avLst/>
          <a:gdLst/>
          <a:ahLst/>
          <a:cxnLst/>
          <a:rect l="0" t="0" r="0" b="0"/>
          <a:pathLst>
            <a:path>
              <a:moveTo>
                <a:pt x="1131131" y="0"/>
              </a:moveTo>
              <a:lnTo>
                <a:pt x="1131131" y="263731"/>
              </a:lnTo>
              <a:lnTo>
                <a:pt x="0" y="263731"/>
              </a:lnTo>
              <a:lnTo>
                <a:pt x="0" y="5255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663086" y="2"/>
          <a:ext cx="3138567" cy="1201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Atención Ciudadana</a:t>
          </a:r>
        </a:p>
      </dsp:txBody>
      <dsp:txXfrm>
        <a:off x="2663086" y="2"/>
        <a:ext cx="3138567" cy="1201596"/>
      </dsp:txXfrm>
    </dsp:sp>
    <dsp:sp modelId="{410FAEC9-2329-4BCB-8D4F-FACECAE3F331}">
      <dsp:nvSpPr>
        <dsp:cNvPr id="0" name=""/>
        <dsp:cNvSpPr/>
      </dsp:nvSpPr>
      <dsp:spPr>
        <a:xfrm>
          <a:off x="2300174" y="1727189"/>
          <a:ext cx="1602128" cy="1001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Atención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0174" y="1727189"/>
        <a:ext cx="1602128" cy="1001323"/>
      </dsp:txXfrm>
    </dsp:sp>
    <dsp:sp modelId="{C5DE080B-742B-4BAA-A075-C8085248D9C0}">
      <dsp:nvSpPr>
        <dsp:cNvPr id="0" name=""/>
        <dsp:cNvSpPr/>
      </dsp:nvSpPr>
      <dsp:spPr>
        <a:xfrm>
          <a:off x="4474227" y="1727189"/>
          <a:ext cx="1602128" cy="1001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74227" y="1727189"/>
        <a:ext cx="1602128" cy="10013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040244" y="1007998"/>
          <a:ext cx="346909" cy="1532097"/>
        </a:xfrm>
        <a:custGeom>
          <a:avLst/>
          <a:gdLst/>
          <a:ahLst/>
          <a:cxnLst/>
          <a:rect l="0" t="0" r="0" b="0"/>
          <a:pathLst>
            <a:path>
              <a:moveTo>
                <a:pt x="346909" y="0"/>
              </a:moveTo>
              <a:lnTo>
                <a:pt x="346909" y="1532097"/>
              </a:lnTo>
              <a:lnTo>
                <a:pt x="0" y="15320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007998"/>
          <a:ext cx="221355" cy="1103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701"/>
              </a:lnTo>
              <a:lnTo>
                <a:pt x="221355" y="1103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040244" y="1007998"/>
          <a:ext cx="346909" cy="613382"/>
        </a:xfrm>
        <a:custGeom>
          <a:avLst/>
          <a:gdLst/>
          <a:ahLst/>
          <a:cxnLst/>
          <a:rect l="0" t="0" r="0" b="0"/>
          <a:pathLst>
            <a:path>
              <a:moveTo>
                <a:pt x="346909" y="0"/>
              </a:moveTo>
              <a:lnTo>
                <a:pt x="346909" y="613382"/>
              </a:lnTo>
              <a:lnTo>
                <a:pt x="0" y="6133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007998"/>
          <a:ext cx="729488" cy="2256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867"/>
              </a:lnTo>
              <a:lnTo>
                <a:pt x="729488" y="2161867"/>
              </a:lnTo>
              <a:lnTo>
                <a:pt x="729488" y="22563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007998"/>
          <a:ext cx="3664313" cy="2258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756"/>
              </a:lnTo>
              <a:lnTo>
                <a:pt x="3664313" y="2163756"/>
              </a:lnTo>
              <a:lnTo>
                <a:pt x="3664313" y="2258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007998"/>
          <a:ext cx="710666" cy="2258226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163756"/>
              </a:lnTo>
              <a:lnTo>
                <a:pt x="0" y="2163756"/>
              </a:lnTo>
              <a:lnTo>
                <a:pt x="0" y="2258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007998"/>
          <a:ext cx="2150831" cy="2258226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163756"/>
              </a:lnTo>
              <a:lnTo>
                <a:pt x="0" y="2163756"/>
              </a:lnTo>
              <a:lnTo>
                <a:pt x="0" y="2258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007998"/>
          <a:ext cx="2169653" cy="2258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756"/>
              </a:lnTo>
              <a:lnTo>
                <a:pt x="2169653" y="2163756"/>
              </a:lnTo>
              <a:lnTo>
                <a:pt x="2169653" y="2258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007998"/>
          <a:ext cx="3662991" cy="22563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161867"/>
              </a:lnTo>
              <a:lnTo>
                <a:pt x="0" y="2161867"/>
              </a:lnTo>
              <a:lnTo>
                <a:pt x="0" y="22563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0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0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264335"/>
          <a:ext cx="130429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2013" y="3264335"/>
        <a:ext cx="1304299" cy="720001"/>
      </dsp:txXfrm>
    </dsp:sp>
    <dsp:sp modelId="{0E678A76-6E17-47DA-8442-16CB50B2BBE5}">
      <dsp:nvSpPr>
        <dsp:cNvPr id="0" name=""/>
        <dsp:cNvSpPr/>
      </dsp:nvSpPr>
      <dsp:spPr>
        <a:xfrm>
          <a:off x="5904657" y="3266224"/>
          <a:ext cx="130429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266224"/>
        <a:ext cx="1304299" cy="720001"/>
      </dsp:txXfrm>
    </dsp:sp>
    <dsp:sp modelId="{070507A6-E0AF-48EF-93FF-8657D0B5415B}">
      <dsp:nvSpPr>
        <dsp:cNvPr id="0" name=""/>
        <dsp:cNvSpPr/>
      </dsp:nvSpPr>
      <dsp:spPr>
        <a:xfrm>
          <a:off x="1584172" y="3266224"/>
          <a:ext cx="130429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84172" y="3266224"/>
        <a:ext cx="1304299" cy="720001"/>
      </dsp:txXfrm>
    </dsp:sp>
    <dsp:sp modelId="{5CCCA21F-7BD8-484C-A47D-FA970A164105}">
      <dsp:nvSpPr>
        <dsp:cNvPr id="0" name=""/>
        <dsp:cNvSpPr/>
      </dsp:nvSpPr>
      <dsp:spPr>
        <a:xfrm>
          <a:off x="3024337" y="3266224"/>
          <a:ext cx="130429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24337" y="3266224"/>
        <a:ext cx="1304299" cy="720001"/>
      </dsp:txXfrm>
    </dsp:sp>
    <dsp:sp modelId="{0BC3837E-A42B-4823-8BA1-85D4CFB7F960}">
      <dsp:nvSpPr>
        <dsp:cNvPr id="0" name=""/>
        <dsp:cNvSpPr/>
      </dsp:nvSpPr>
      <dsp:spPr>
        <a:xfrm>
          <a:off x="7399317" y="3266224"/>
          <a:ext cx="1304299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99317" y="3266224"/>
        <a:ext cx="1304299" cy="1080002"/>
      </dsp:txXfrm>
    </dsp:sp>
    <dsp:sp modelId="{C5EFC27F-1E30-412E-AFC1-8446AD0CF35C}">
      <dsp:nvSpPr>
        <dsp:cNvPr id="0" name=""/>
        <dsp:cNvSpPr/>
      </dsp:nvSpPr>
      <dsp:spPr>
        <a:xfrm>
          <a:off x="4464493" y="3264335"/>
          <a:ext cx="130429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264335"/>
        <a:ext cx="1304299" cy="720001"/>
      </dsp:txXfrm>
    </dsp:sp>
    <dsp:sp modelId="{2338BDBC-0600-4BB1-B982-D431E88A7ACC}">
      <dsp:nvSpPr>
        <dsp:cNvPr id="0" name=""/>
        <dsp:cNvSpPr/>
      </dsp:nvSpPr>
      <dsp:spPr>
        <a:xfrm>
          <a:off x="2240240" y="1261379"/>
          <a:ext cx="18000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40240" y="1261379"/>
        <a:ext cx="1800003" cy="720001"/>
      </dsp:txXfrm>
    </dsp:sp>
    <dsp:sp modelId="{76E05969-6592-4B29-B960-8EC73AF2A182}">
      <dsp:nvSpPr>
        <dsp:cNvPr id="0" name=""/>
        <dsp:cNvSpPr/>
      </dsp:nvSpPr>
      <dsp:spPr>
        <a:xfrm>
          <a:off x="4608509" y="1751698"/>
          <a:ext cx="18000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509" y="1751698"/>
        <a:ext cx="1800003" cy="720001"/>
      </dsp:txXfrm>
    </dsp:sp>
    <dsp:sp modelId="{62C1D5C0-736B-417D-9A26-C3059CEAF551}">
      <dsp:nvSpPr>
        <dsp:cNvPr id="0" name=""/>
        <dsp:cNvSpPr/>
      </dsp:nvSpPr>
      <dsp:spPr>
        <a:xfrm>
          <a:off x="2240240" y="2180095"/>
          <a:ext cx="18000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40240" y="2180095"/>
        <a:ext cx="1800003" cy="7200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3614696" y="1066271"/>
          <a:ext cx="273735" cy="741901"/>
        </a:xfrm>
        <a:custGeom>
          <a:avLst/>
          <a:gdLst/>
          <a:ahLst/>
          <a:cxnLst/>
          <a:rect l="0" t="0" r="0" b="0"/>
          <a:pathLst>
            <a:path>
              <a:moveTo>
                <a:pt x="273735" y="0"/>
              </a:moveTo>
              <a:lnTo>
                <a:pt x="273735" y="741901"/>
              </a:lnTo>
              <a:lnTo>
                <a:pt x="0" y="7419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1066271"/>
          <a:ext cx="3207517" cy="1490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780"/>
              </a:lnTo>
              <a:lnTo>
                <a:pt x="3207517" y="1367780"/>
              </a:lnTo>
              <a:lnTo>
                <a:pt x="3207517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446470" y="3277153"/>
          <a:ext cx="91440" cy="234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6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1066271"/>
          <a:ext cx="1603758" cy="1490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780"/>
              </a:lnTo>
              <a:lnTo>
                <a:pt x="1603758" y="1367780"/>
              </a:lnTo>
              <a:lnTo>
                <a:pt x="1603758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1066271"/>
          <a:ext cx="91440" cy="14908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1066271"/>
          <a:ext cx="1603758" cy="1489225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1366121"/>
              </a:lnTo>
              <a:lnTo>
                <a:pt x="0" y="1366121"/>
              </a:lnTo>
              <a:lnTo>
                <a:pt x="0" y="1489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1066271"/>
          <a:ext cx="3207517" cy="1490884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1367780"/>
              </a:lnTo>
              <a:lnTo>
                <a:pt x="0" y="1367780"/>
              </a:lnTo>
              <a:lnTo>
                <a:pt x="0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108671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Canina y Felina</a:t>
          </a:r>
        </a:p>
      </dsp:txBody>
      <dsp:txXfrm>
        <a:off x="3012913" y="108671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255715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38" y="2557155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2555496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5897" y="2555496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255715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9656" y="2557155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255715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13414" y="2557155"/>
        <a:ext cx="1357551" cy="719997"/>
      </dsp:txXfrm>
    </dsp:sp>
    <dsp:sp modelId="{62DDBF7A-D7C4-49B5-83B5-4F01CC7CB2F5}">
      <dsp:nvSpPr>
        <dsp:cNvPr id="0" name=""/>
        <dsp:cNvSpPr/>
      </dsp:nvSpPr>
      <dsp:spPr>
        <a:xfrm>
          <a:off x="4813414" y="3511835"/>
          <a:ext cx="1357551" cy="656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13414" y="3511835"/>
        <a:ext cx="1357551" cy="656640"/>
      </dsp:txXfrm>
    </dsp:sp>
    <dsp:sp modelId="{37D9B6F9-B493-4739-9BD1-8D928056C088}">
      <dsp:nvSpPr>
        <dsp:cNvPr id="0" name=""/>
        <dsp:cNvSpPr/>
      </dsp:nvSpPr>
      <dsp:spPr>
        <a:xfrm>
          <a:off x="6417173" y="255715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17173" y="2557155"/>
        <a:ext cx="1357551" cy="719997"/>
      </dsp:txXfrm>
    </dsp:sp>
    <dsp:sp modelId="{B0690E9A-9F3C-4050-A999-6DD71938E2EF}">
      <dsp:nvSpPr>
        <dsp:cNvPr id="0" name=""/>
        <dsp:cNvSpPr/>
      </dsp:nvSpPr>
      <dsp:spPr>
        <a:xfrm>
          <a:off x="2174700" y="1448173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4700" y="1448173"/>
        <a:ext cx="1439995" cy="719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58638981"/>
              </p:ext>
            </p:extLst>
          </p:nvPr>
        </p:nvGraphicFramePr>
        <p:xfrm>
          <a:off x="2771800" y="1916832"/>
          <a:ext cx="36004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98748281"/>
              </p:ext>
            </p:extLst>
          </p:nvPr>
        </p:nvGraphicFramePr>
        <p:xfrm>
          <a:off x="179512" y="1008112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13474030"/>
              </p:ext>
            </p:extLst>
          </p:nvPr>
        </p:nvGraphicFramePr>
        <p:xfrm>
          <a:off x="179512" y="1651378"/>
          <a:ext cx="8774308" cy="458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69609024"/>
              </p:ext>
            </p:extLst>
          </p:nvPr>
        </p:nvGraphicFramePr>
        <p:xfrm>
          <a:off x="683568" y="1869742"/>
          <a:ext cx="7776864" cy="442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de Centro de Atención Canino y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Felino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37069373"/>
              </p:ext>
            </p:extLst>
          </p:nvPr>
        </p:nvGraphicFramePr>
        <p:xfrm>
          <a:off x="253529" y="1375347"/>
          <a:ext cx="8636942" cy="431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Educación Ciudadana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74934900"/>
              </p:ext>
            </p:extLst>
          </p:nvPr>
        </p:nvGraphicFramePr>
        <p:xfrm>
          <a:off x="2303640" y="1484784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7921781"/>
              </p:ext>
            </p:extLst>
          </p:nvPr>
        </p:nvGraphicFramePr>
        <p:xfrm>
          <a:off x="2994343" y="1484784"/>
          <a:ext cx="31683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Proyecto (Primera Infancia)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4559829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49191800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15025844"/>
              </p:ext>
            </p:extLst>
          </p:nvPr>
        </p:nvGraphicFramePr>
        <p:xfrm>
          <a:off x="323528" y="1556792"/>
          <a:ext cx="8496751" cy="4109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39540550"/>
              </p:ext>
            </p:extLst>
          </p:nvPr>
        </p:nvGraphicFramePr>
        <p:xfrm>
          <a:off x="2054971" y="2006219"/>
          <a:ext cx="5028217" cy="356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8306934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077789"/>
              </p:ext>
            </p:extLst>
          </p:nvPr>
        </p:nvGraphicFramePr>
        <p:xfrm>
          <a:off x="1691680" y="1196752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90543372"/>
              </p:ext>
            </p:extLst>
          </p:nvPr>
        </p:nvGraphicFramePr>
        <p:xfrm>
          <a:off x="1259632" y="1381997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5333252"/>
              </p:ext>
            </p:extLst>
          </p:nvPr>
        </p:nvGraphicFramePr>
        <p:xfrm>
          <a:off x="586342" y="125163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14652610"/>
              </p:ext>
            </p:extLst>
          </p:nvPr>
        </p:nvGraphicFramePr>
        <p:xfrm>
          <a:off x="1093777" y="1595684"/>
          <a:ext cx="6972050" cy="438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35531131"/>
              </p:ext>
            </p:extLst>
          </p:nvPr>
        </p:nvGraphicFramePr>
        <p:xfrm>
          <a:off x="320977" y="2040579"/>
          <a:ext cx="8460432" cy="303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9059319"/>
              </p:ext>
            </p:extLst>
          </p:nvPr>
        </p:nvGraphicFramePr>
        <p:xfrm>
          <a:off x="469816" y="118209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del Secretario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4165517"/>
              </p:ext>
            </p:extLst>
          </p:nvPr>
        </p:nvGraphicFramePr>
        <p:xfrm>
          <a:off x="513627" y="2194471"/>
          <a:ext cx="8162829" cy="376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1358743"/>
              </p:ext>
            </p:extLst>
          </p:nvPr>
        </p:nvGraphicFramePr>
        <p:xfrm>
          <a:off x="1619672" y="1464766"/>
          <a:ext cx="5961856" cy="443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20159295"/>
              </p:ext>
            </p:extLst>
          </p:nvPr>
        </p:nvGraphicFramePr>
        <p:xfrm>
          <a:off x="3235829" y="1484784"/>
          <a:ext cx="2646361" cy="421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4693565"/>
              </p:ext>
            </p:extLst>
          </p:nvPr>
        </p:nvGraphicFramePr>
        <p:xfrm>
          <a:off x="539552" y="1124744"/>
          <a:ext cx="807254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2103235"/>
              </p:ext>
            </p:extLst>
          </p:nvPr>
        </p:nvGraphicFramePr>
        <p:xfrm>
          <a:off x="2123728" y="1508311"/>
          <a:ext cx="4935147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45235281"/>
              </p:ext>
            </p:extLst>
          </p:nvPr>
        </p:nvGraphicFramePr>
        <p:xfrm>
          <a:off x="1259632" y="1854704"/>
          <a:ext cx="660480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01616046"/>
              </p:ext>
            </p:extLst>
          </p:nvPr>
        </p:nvGraphicFramePr>
        <p:xfrm>
          <a:off x="3248046" y="1844824"/>
          <a:ext cx="2702381" cy="383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3060609"/>
              </p:ext>
            </p:extLst>
          </p:nvPr>
        </p:nvGraphicFramePr>
        <p:xfrm>
          <a:off x="888264" y="1228298"/>
          <a:ext cx="7356144" cy="549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4499115"/>
              </p:ext>
            </p:extLst>
          </p:nvPr>
        </p:nvGraphicFramePr>
        <p:xfrm>
          <a:off x="1115617" y="2060812"/>
          <a:ext cx="6912767" cy="398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del Secretario de Desarrollo Humano e Igualdad Sustantiva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95388154"/>
              </p:ext>
            </p:extLst>
          </p:nvPr>
        </p:nvGraphicFramePr>
        <p:xfrm>
          <a:off x="206809" y="1446660"/>
          <a:ext cx="8759772" cy="501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23085"/>
              </p:ext>
            </p:extLst>
          </p:nvPr>
        </p:nvGraphicFramePr>
        <p:xfrm>
          <a:off x="3138982" y="2333767"/>
          <a:ext cx="2932964" cy="339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48103915"/>
              </p:ext>
            </p:extLst>
          </p:nvPr>
        </p:nvGraphicFramePr>
        <p:xfrm>
          <a:off x="1403648" y="1854825"/>
          <a:ext cx="6408712" cy="409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152633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35827875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3766010"/>
              </p:ext>
            </p:extLst>
          </p:nvPr>
        </p:nvGraphicFramePr>
        <p:xfrm>
          <a:off x="2411760" y="1057091"/>
          <a:ext cx="4354991" cy="558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44479089"/>
              </p:ext>
            </p:extLst>
          </p:nvPr>
        </p:nvGraphicFramePr>
        <p:xfrm>
          <a:off x="1619672" y="1190660"/>
          <a:ext cx="5832647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52634388"/>
              </p:ext>
            </p:extLst>
          </p:nvPr>
        </p:nvGraphicFramePr>
        <p:xfrm>
          <a:off x="2411760" y="1844824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18365" y="179929"/>
            <a:ext cx="6513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8482654"/>
              </p:ext>
            </p:extLst>
          </p:nvPr>
        </p:nvGraphicFramePr>
        <p:xfrm>
          <a:off x="1907704" y="1792576"/>
          <a:ext cx="5369817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19075906"/>
              </p:ext>
            </p:extLst>
          </p:nvPr>
        </p:nvGraphicFramePr>
        <p:xfrm>
          <a:off x="791574" y="1446663"/>
          <a:ext cx="7547212" cy="50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31314100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68040228"/>
              </p:ext>
            </p:extLst>
          </p:nvPr>
        </p:nvGraphicFramePr>
        <p:xfrm>
          <a:off x="2687696" y="2163943"/>
          <a:ext cx="3726757" cy="423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42034666"/>
              </p:ext>
            </p:extLst>
          </p:nvPr>
        </p:nvGraphicFramePr>
        <p:xfrm>
          <a:off x="2207952" y="2866029"/>
          <a:ext cx="4793347" cy="253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0806560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01495921"/>
              </p:ext>
            </p:extLst>
          </p:nvPr>
        </p:nvGraphicFramePr>
        <p:xfrm>
          <a:off x="1524000" y="2204864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32830453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76952686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14805801"/>
              </p:ext>
            </p:extLst>
          </p:nvPr>
        </p:nvGraphicFramePr>
        <p:xfrm>
          <a:off x="1172042" y="2088102"/>
          <a:ext cx="6839198" cy="4088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2822275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77424376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64441829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1856061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53190030"/>
              </p:ext>
            </p:extLst>
          </p:nvPr>
        </p:nvGraphicFramePr>
        <p:xfrm>
          <a:off x="755576" y="1746911"/>
          <a:ext cx="7560840" cy="4162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48580431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2302928"/>
              </p:ext>
            </p:extLst>
          </p:nvPr>
        </p:nvGraphicFramePr>
        <p:xfrm>
          <a:off x="1547664" y="2274959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92568479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54432956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68790715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40398424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92394271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87539502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851950512"/>
              </p:ext>
            </p:extLst>
          </p:nvPr>
        </p:nvGraphicFramePr>
        <p:xfrm>
          <a:off x="1682189" y="1050878"/>
          <a:ext cx="5755835" cy="557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996689246"/>
              </p:ext>
            </p:extLst>
          </p:nvPr>
        </p:nvGraphicFramePr>
        <p:xfrm>
          <a:off x="494843" y="2347410"/>
          <a:ext cx="8130546" cy="25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4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2447968"/>
              </p:ext>
            </p:extLst>
          </p:nvPr>
        </p:nvGraphicFramePr>
        <p:xfrm>
          <a:off x="1187624" y="665400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39603272"/>
              </p:ext>
            </p:extLst>
          </p:nvPr>
        </p:nvGraphicFramePr>
        <p:xfrm>
          <a:off x="2411761" y="1606767"/>
          <a:ext cx="4295800" cy="448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3863685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1847295"/>
              </p:ext>
            </p:extLst>
          </p:nvPr>
        </p:nvGraphicFramePr>
        <p:xfrm>
          <a:off x="1187624" y="2402957"/>
          <a:ext cx="6768752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22321222"/>
              </p:ext>
            </p:extLst>
          </p:nvPr>
        </p:nvGraphicFramePr>
        <p:xfrm>
          <a:off x="1187624" y="1628800"/>
          <a:ext cx="678395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04716" y="188913"/>
            <a:ext cx="6929509" cy="1208087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Huertos y Enlace CMT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9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9075657"/>
              </p:ext>
            </p:extLst>
          </p:nvPr>
        </p:nvGraphicFramePr>
        <p:xfrm>
          <a:off x="1177229" y="1613801"/>
          <a:ext cx="6794344" cy="467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00187515"/>
              </p:ext>
            </p:extLst>
          </p:nvPr>
        </p:nvGraphicFramePr>
        <p:xfrm>
          <a:off x="2139713" y="2470244"/>
          <a:ext cx="4943472" cy="311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15888"/>
            <a:ext cx="6914274" cy="13081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0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1205074"/>
              </p:ext>
            </p:extLst>
          </p:nvPr>
        </p:nvGraphicFramePr>
        <p:xfrm>
          <a:off x="267177" y="1515849"/>
          <a:ext cx="860964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77883782"/>
              </p:ext>
            </p:extLst>
          </p:nvPr>
        </p:nvGraphicFramePr>
        <p:xfrm>
          <a:off x="2627784" y="1046937"/>
          <a:ext cx="3943865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191417"/>
              </p:ext>
            </p:extLst>
          </p:nvPr>
        </p:nvGraphicFramePr>
        <p:xfrm>
          <a:off x="359631" y="2198329"/>
          <a:ext cx="8424738" cy="272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49003888"/>
              </p:ext>
            </p:extLst>
          </p:nvPr>
        </p:nvGraphicFramePr>
        <p:xfrm>
          <a:off x="359631" y="2198329"/>
          <a:ext cx="8424738" cy="272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Enlace Municipal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7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60557753"/>
              </p:ext>
            </p:extLst>
          </p:nvPr>
        </p:nvGraphicFramePr>
        <p:xfrm>
          <a:off x="1331640" y="1484784"/>
          <a:ext cx="64807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2295</Words>
  <Application>Microsoft Office PowerPoint</Application>
  <PresentationFormat>Presentación en pantalla (4:3)</PresentationFormat>
  <Paragraphs>633</Paragraphs>
  <Slides>82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82</vt:i4>
      </vt:variant>
    </vt:vector>
  </HeadingPairs>
  <TitlesOfParts>
    <vt:vector size="89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del Secretario de Desarrollo Humano e Igualdad Sustantiva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Coordinación de Vivienda</vt:lpstr>
      <vt:lpstr>Dirección de Vinculación Interinstitucional Coordinación de Capacitación</vt:lpstr>
      <vt:lpstr>Dirección de Vinculación Interinstitucional Área de Huertos y Enlace CMT</vt:lpstr>
      <vt:lpstr>Dirección de Vinculación Interinstitucional Coordinación de Talleres de Oficio y Control de  Almacén</vt:lpstr>
      <vt:lpstr>Dirección de Vinculación Interinstitucional Coordinación Operativa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Nadia Alanis Escamilla</cp:lastModifiedBy>
  <cp:revision>276</cp:revision>
  <cp:lastPrinted>2022-01-31T18:08:35Z</cp:lastPrinted>
  <dcterms:created xsi:type="dcterms:W3CDTF">2018-05-18T00:47:28Z</dcterms:created>
  <dcterms:modified xsi:type="dcterms:W3CDTF">2022-03-17T18:15:10Z</dcterms:modified>
</cp:coreProperties>
</file>