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00"/>
  </p:notesMasterIdLst>
  <p:sldIdLst>
    <p:sldId id="390" r:id="rId3"/>
    <p:sldId id="381" r:id="rId4"/>
    <p:sldId id="391" r:id="rId5"/>
    <p:sldId id="382" r:id="rId6"/>
    <p:sldId id="392" r:id="rId7"/>
    <p:sldId id="383" r:id="rId8"/>
    <p:sldId id="393" r:id="rId9"/>
    <p:sldId id="384" r:id="rId10"/>
    <p:sldId id="385" r:id="rId11"/>
    <p:sldId id="386" r:id="rId12"/>
    <p:sldId id="387" r:id="rId13"/>
    <p:sldId id="468" r:id="rId14"/>
    <p:sldId id="388" r:id="rId15"/>
    <p:sldId id="474" r:id="rId16"/>
    <p:sldId id="462" r:id="rId17"/>
    <p:sldId id="482" r:id="rId18"/>
    <p:sldId id="394" r:id="rId19"/>
    <p:sldId id="464" r:id="rId20"/>
    <p:sldId id="398" r:id="rId21"/>
    <p:sldId id="396" r:id="rId22"/>
    <p:sldId id="473" r:id="rId23"/>
    <p:sldId id="399" r:id="rId24"/>
    <p:sldId id="400" r:id="rId25"/>
    <p:sldId id="401" r:id="rId26"/>
    <p:sldId id="402" r:id="rId27"/>
    <p:sldId id="397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85" r:id="rId39"/>
    <p:sldId id="413" r:id="rId40"/>
    <p:sldId id="414" r:id="rId41"/>
    <p:sldId id="415" r:id="rId42"/>
    <p:sldId id="417" r:id="rId43"/>
    <p:sldId id="420" r:id="rId44"/>
    <p:sldId id="421" r:id="rId45"/>
    <p:sldId id="418" r:id="rId46"/>
    <p:sldId id="472" r:id="rId47"/>
    <p:sldId id="419" r:id="rId48"/>
    <p:sldId id="422" r:id="rId49"/>
    <p:sldId id="423" r:id="rId50"/>
    <p:sldId id="416" r:id="rId51"/>
    <p:sldId id="484" r:id="rId52"/>
    <p:sldId id="471" r:id="rId53"/>
    <p:sldId id="424" r:id="rId54"/>
    <p:sldId id="426" r:id="rId55"/>
    <p:sldId id="427" r:id="rId56"/>
    <p:sldId id="428" r:id="rId57"/>
    <p:sldId id="429" r:id="rId58"/>
    <p:sldId id="430" r:id="rId59"/>
    <p:sldId id="477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  <p:sldId id="447" r:id="rId77"/>
    <p:sldId id="448" r:id="rId78"/>
    <p:sldId id="476" r:id="rId79"/>
    <p:sldId id="469" r:id="rId80"/>
    <p:sldId id="481" r:id="rId81"/>
    <p:sldId id="467" r:id="rId82"/>
    <p:sldId id="483" r:id="rId83"/>
    <p:sldId id="450" r:id="rId84"/>
    <p:sldId id="451" r:id="rId85"/>
    <p:sldId id="452" r:id="rId86"/>
    <p:sldId id="455" r:id="rId87"/>
    <p:sldId id="456" r:id="rId88"/>
    <p:sldId id="454" r:id="rId89"/>
    <p:sldId id="480" r:id="rId90"/>
    <p:sldId id="453" r:id="rId91"/>
    <p:sldId id="470" r:id="rId92"/>
    <p:sldId id="479" r:id="rId93"/>
    <p:sldId id="478" r:id="rId94"/>
    <p:sldId id="458" r:id="rId95"/>
    <p:sldId id="459" r:id="rId96"/>
    <p:sldId id="460" r:id="rId97"/>
    <p:sldId id="475" r:id="rId98"/>
    <p:sldId id="466" r:id="rId9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1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10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commentAuthors" Target="commentAuthor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Cercana y Brigadas</a:t>
          </a:r>
        </a:p>
        <a:p>
          <a:r>
            <a:rPr lang="es-MX" sz="1200" b="0" i="0" u="none" dirty="0" smtClean="0"/>
            <a:t>211407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X="2916" custLinFactNeighborY="410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7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7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05864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7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7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2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  <dgm:pt modelId="{060C3D75-7E82-4691-B743-9F91EAD8340E}" type="pres">
      <dgm:prSet presAssocID="{5A13AB57-E236-486F-A834-032BC1A24B0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1" presStyleCnt="2" custScaleX="122823" custScaleY="122823" custLinFactNeighborX="10476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</dgm:ptLst>
  <dgm:cxnLst>
    <dgm:cxn modelId="{59D46E18-6E3E-487F-AB50-51B49FCE95BC}" srcId="{E09942D3-8D92-4571-939D-F9AE19EE063A}" destId="{B40E74A8-EB47-4573-9658-C619BFC446D0}" srcOrd="0" destOrd="0" parTransId="{341547D4-1935-4210-8972-0FFF75595669}" sibTransId="{312BAAE9-0F9D-4637-B125-46C270F597FC}"/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53456F5F-1D90-41ED-B17A-AFA998D713FC}" type="presOf" srcId="{BFC23BD4-BF60-4394-AF0D-D35ED75293F2}" destId="{37D9B6F9-B493-4739-9BD1-8D928056C088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AC2E3D77-6D04-45B5-8D01-D26B633F37B6}" srcId="{E09942D3-8D92-4571-939D-F9AE19EE063A}" destId="{95FBA758-8A48-41C8-BAFB-D4331A5ED4D6}" srcOrd="4" destOrd="0" parTransId="{44453FBD-7956-4D1B-AE6B-9ABD69528B7D}" sibTransId="{CE999849-4360-43E1-AA80-B39B23F78815}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A610BFEA-E73B-4ADC-8446-147469E738A7}" srcId="{E09942D3-8D92-4571-939D-F9AE19EE063A}" destId="{AB559418-0134-40DF-A1F5-8514D3687022}" srcOrd="1" destOrd="0" parTransId="{5A13AB57-E236-486F-A834-032BC1A24B06}" sibTransId="{34EBB2E3-4FF5-4091-A221-C3FC960A7084}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E692E924-57C9-45C1-B262-DED18D3ACEED}" type="presOf" srcId="{BFC23BD4-BF60-4394-AF0D-D35ED75293F2}" destId="{1E24D6FA-52BD-4D8B-BA3E-21C89C8F1B06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6" destOrd="0" parTransId="{D6BE35C6-6C5D-45B1-BBC6-445A6A11C2B6}" sibTransId="{9F27B633-71CE-4C67-883A-D8D4BEB907BC}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5" destOrd="0" parTransId="{552DA014-63E7-4647-ACFF-84AD91B90183}" sibTransId="{F51E0622-6E92-454D-860D-602E91595A14}"/>
    <dgm:cxn modelId="{4C9B6DDD-692F-4C99-81C0-AA5DB3957A94}" type="presOf" srcId="{341547D4-1935-4210-8972-0FFF75595669}" destId="{92A376ED-FAE5-4DD5-B964-4012E104B8EB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C4452FD7-1AA7-4EF9-8337-0605C6C59D0F}" type="presOf" srcId="{D6BE35C6-6C5D-45B1-BBC6-445A6A11C2B6}" destId="{D384FE94-8018-457A-AC24-3F5276AF45D7}" srcOrd="0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65FD2FB6-600E-4405-8DDE-7926F1697229}" type="presOf" srcId="{B40E74A8-EB47-4573-9658-C619BFC446D0}" destId="{4D44EA3C-E984-4B22-AE40-95B0DEE575FA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E87919BC-ECD8-4CDB-87F9-EBF13EFDC4DA}" type="presOf" srcId="{B40E74A8-EB47-4573-9658-C619BFC446D0}" destId="{B0690E9A-9F3C-4050-A999-6DD71938E2EF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B1E8C7F5-FF22-4DE5-9C00-889A7A959CE6}" srcId="{E09942D3-8D92-4571-939D-F9AE19EE063A}" destId="{88228A49-1DB8-4CB1-B84A-CF86A64634D6}" srcOrd="3" destOrd="0" parTransId="{B2D44242-A460-4818-BFD8-886C7BB77871}" sibTransId="{0ABFA75D-C8A8-4D28-9E71-3BD5C1A2A2F2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6BA8AADF-4122-4862-B7FB-DD212FEB9850}" type="presParOf" srcId="{8EFE8F77-C5C0-48AA-B8C2-DD712621EB61}" destId="{D384FE94-8018-457A-AC24-3F5276AF45D7}" srcOrd="8" destOrd="0" presId="urn:microsoft.com/office/officeart/2005/8/layout/orgChart1"/>
    <dgm:cxn modelId="{D7FA6F11-9C79-4127-B32A-B081BDFAD8D6}" type="presParOf" srcId="{8EFE8F77-C5C0-48AA-B8C2-DD712621EB61}" destId="{F93E5046-FBEE-42D0-99E5-B618A83E2C69}" srcOrd="9" destOrd="0" presId="urn:microsoft.com/office/officeart/2005/8/layout/orgChart1"/>
    <dgm:cxn modelId="{D3F18EC3-14F4-4D44-89EE-BB94A3EE717C}" type="presParOf" srcId="{F93E5046-FBEE-42D0-99E5-B618A83E2C69}" destId="{1C08C4FF-8CC2-4988-B766-9D04E6B18D3A}" srcOrd="0" destOrd="0" presId="urn:microsoft.com/office/officeart/2005/8/layout/orgChart1"/>
    <dgm:cxn modelId="{72E75491-D62D-47B0-85CE-D311DE1412EE}" type="presParOf" srcId="{1C08C4FF-8CC2-4988-B766-9D04E6B18D3A}" destId="{37D9B6F9-B493-4739-9BD1-8D928056C088}" srcOrd="0" destOrd="0" presId="urn:microsoft.com/office/officeart/2005/8/layout/orgChart1"/>
    <dgm:cxn modelId="{AAEC49CE-EFB1-4E00-9E75-33A20502082F}" type="presParOf" srcId="{1C08C4FF-8CC2-4988-B766-9D04E6B18D3A}" destId="{1E24D6FA-52BD-4D8B-BA3E-21C89C8F1B06}" srcOrd="1" destOrd="0" presId="urn:microsoft.com/office/officeart/2005/8/layout/orgChart1"/>
    <dgm:cxn modelId="{18E0E18F-594B-4DFA-B475-C2DDA9AAB3B9}" type="presParOf" srcId="{F93E5046-FBEE-42D0-99E5-B618A83E2C69}" destId="{23C87C13-2D94-4BBB-B0B7-45A670098309}" srcOrd="1" destOrd="0" presId="urn:microsoft.com/office/officeart/2005/8/layout/orgChart1"/>
    <dgm:cxn modelId="{7DDD21C1-1C9D-40E5-991A-0A83DCD234C1}" type="presParOf" srcId="{F93E5046-FBEE-42D0-99E5-B618A83E2C69}" destId="{98DF8FDE-A223-40CC-BF1F-39D04627BA70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8FFC200A-32F3-4564-B811-04EE599D4998}" type="presParOf" srcId="{289EA48A-6C1C-405E-8A93-03D3FB5CE012}" destId="{92A376ED-FAE5-4DD5-B964-4012E104B8EB}" srcOrd="0" destOrd="0" presId="urn:microsoft.com/office/officeart/2005/8/layout/orgChart1"/>
    <dgm:cxn modelId="{E59D3498-AA8B-45E1-87FF-AC49534C1626}" type="presParOf" srcId="{289EA48A-6C1C-405E-8A93-03D3FB5CE012}" destId="{C38F446C-5C92-401B-8964-3AD3C7633968}" srcOrd="1" destOrd="0" presId="urn:microsoft.com/office/officeart/2005/8/layout/orgChart1"/>
    <dgm:cxn modelId="{C7D6B21B-BBDB-4A18-A40D-C263C494FB87}" type="presParOf" srcId="{C38F446C-5C92-401B-8964-3AD3C7633968}" destId="{489FF824-BA83-44A5-9D50-F79701E3CA8C}" srcOrd="0" destOrd="0" presId="urn:microsoft.com/office/officeart/2005/8/layout/orgChart1"/>
    <dgm:cxn modelId="{CD76FC26-86DA-4F90-8E55-FADF806C304D}" type="presParOf" srcId="{489FF824-BA83-44A5-9D50-F79701E3CA8C}" destId="{B0690E9A-9F3C-4050-A999-6DD71938E2EF}" srcOrd="0" destOrd="0" presId="urn:microsoft.com/office/officeart/2005/8/layout/orgChart1"/>
    <dgm:cxn modelId="{1E470B86-397B-4BBA-B2E5-63CC64D056B9}" type="presParOf" srcId="{489FF824-BA83-44A5-9D50-F79701E3CA8C}" destId="{4D44EA3C-E984-4B22-AE40-95B0DEE575FA}" srcOrd="1" destOrd="0" presId="urn:microsoft.com/office/officeart/2005/8/layout/orgChart1"/>
    <dgm:cxn modelId="{48B1E400-2B6F-4528-8760-DB638C1B63FE}" type="presParOf" srcId="{C38F446C-5C92-401B-8964-3AD3C7633968}" destId="{808D0E32-54E4-4039-8BD7-9925790016EF}" srcOrd="1" destOrd="0" presId="urn:microsoft.com/office/officeart/2005/8/layout/orgChart1"/>
    <dgm:cxn modelId="{BA236931-19F3-463A-8F0E-446DCBFDFC2D}" type="presParOf" srcId="{C38F446C-5C92-401B-8964-3AD3C7633968}" destId="{19D71DC0-3068-4132-ACC3-DFACC29BECDD}" srcOrd="2" destOrd="0" presId="urn:microsoft.com/office/officeart/2005/8/layout/orgChart1"/>
    <dgm:cxn modelId="{0320F89B-5930-43D8-926C-8C72D455F61B}" type="presParOf" srcId="{289EA48A-6C1C-405E-8A93-03D3FB5CE012}" destId="{060C3D75-7E82-4691-B743-9F91EAD8340E}" srcOrd="2" destOrd="0" presId="urn:microsoft.com/office/officeart/2005/8/layout/orgChart1"/>
    <dgm:cxn modelId="{CD9E337E-86B8-4BFB-95E1-BD5015183E6D}" type="presParOf" srcId="{289EA48A-6C1C-405E-8A93-03D3FB5CE012}" destId="{B594A8CA-F12C-4B62-90F3-D74B80C63F8A}" srcOrd="3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 de Planeación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9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9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9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4" custScaleX="152776" custScaleY="122221" custLinFactNeighborX="9264" custLinFactNeighborY="-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4" custScaleX="152776" custScaleY="122221" custLinFactNeighborX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4" custScaleX="152776" custScaleY="122221" custLinFactNeighborX="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4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</dgm:ptLst>
  <dgm:cxnLst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43FDCC17-1BC9-4E5C-B940-D8F9DB778CAF}" srcId="{8F3A5752-0B5D-4641-8E32-CCA038B23664}" destId="{600C2740-1184-4424-B486-A48667B2C65B}" srcOrd="6" destOrd="0" parTransId="{9B662171-8739-4AC0-AB57-85CB872A5324}" sibTransId="{0EA50F1A-8C92-40F2-9C8C-EFC58D4501BF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770E26F2-1B82-471E-8576-023C49648140}" srcId="{8F3A5752-0B5D-4641-8E32-CCA038B23664}" destId="{113E8C4C-47D5-44E4-AB01-0A785FA50A04}" srcOrd="5" destOrd="0" parTransId="{2EC64752-927D-40DD-A0B9-BC3BA63D4E06}" sibTransId="{3DA70358-77AE-43C6-8524-9AB88DE75B08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9243747B-42BD-4BB8-AE8F-7ED93141F3B8}" srcId="{8F3A5752-0B5D-4641-8E32-CCA038B23664}" destId="{616D9764-E401-4DA7-9501-1F3EB5AAD8EB}" srcOrd="8" destOrd="0" parTransId="{14CE6DDC-63A1-4CD2-9E01-89EC9853A02C}" sibTransId="{C428D044-BBEF-4664-A9B9-FA504CBB0BFF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879DDDCC-5746-4023-B366-8235F5C6629C}" srcId="{8F3A5752-0B5D-4641-8E32-CCA038B23664}" destId="{A986DFE7-FC5B-4216-B520-5C2C7C85BE05}" srcOrd="7" destOrd="0" parTransId="{87B3BD0B-501F-4B34-BF2F-95F88D8EF827}" sibTransId="{BC560F5E-0F2E-4121-9833-C9D18614F8A3}"/>
    <dgm:cxn modelId="{A05CA569-6CCB-4ED5-BD3D-3E6D2C2A1354}" srcId="{8F3A5752-0B5D-4641-8E32-CCA038B23664}" destId="{8F904948-8EFF-492E-A389-2076B200E265}" srcOrd="4" destOrd="0" parTransId="{510DC284-7493-44A0-9F06-FA797E334D25}" sibTransId="{AB11E051-BD33-464A-B4F1-673357E0E409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6800D3-4298-40E4-BF0F-F83975F4C61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(3) Vacantes</a:t>
          </a:r>
        </a:p>
      </dgm:t>
    </dgm:pt>
    <dgm:pt modelId="{A3083FBB-581C-4346-B9F1-E13D4F841745}" type="par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C9B459-0663-4831-A781-45113DD34EC3}" type="sib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4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4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EC772D7E-49A6-4EA1-8D8F-AC00B8CF4FFB}" type="pres">
      <dgm:prSet presAssocID="{A3083FBB-581C-4346-B9F1-E13D4F8417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2AC68AC-49E8-4095-BE82-553C699F3CE6}" type="pres">
      <dgm:prSet presAssocID="{E36800D3-4298-40E4-BF0F-F83975F4C616}" presName="hierRoot3" presStyleCnt="0">
        <dgm:presLayoutVars>
          <dgm:hierBranch val="init"/>
        </dgm:presLayoutVars>
      </dgm:prSet>
      <dgm:spPr/>
    </dgm:pt>
    <dgm:pt modelId="{07B8E3F6-BBCA-4FBC-8062-CB7D069E1D05}" type="pres">
      <dgm:prSet presAssocID="{E36800D3-4298-40E4-BF0F-F83975F4C616}" presName="rootComposite3" presStyleCnt="0"/>
      <dgm:spPr/>
    </dgm:pt>
    <dgm:pt modelId="{F3B694BC-45CD-4B62-B5A7-D950216A9BE7}" type="pres">
      <dgm:prSet presAssocID="{E36800D3-4298-40E4-BF0F-F83975F4C616}" presName="rootText3" presStyleLbl="asst1" presStyleIdx="3" presStyleCnt="4" custScaleX="94539" custScaleY="84201" custLinFactNeighborY="-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9DCCE-DE57-42F9-920A-C5EB288D39E6}" type="pres">
      <dgm:prSet presAssocID="{E36800D3-4298-40E4-BF0F-F83975F4C61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371A668-0EA3-40D9-9BC5-1949E494D05B}" type="pres">
      <dgm:prSet presAssocID="{E36800D3-4298-40E4-BF0F-F83975F4C616}" presName="hierChild6" presStyleCnt="0"/>
      <dgm:spPr/>
    </dgm:pt>
    <dgm:pt modelId="{4596539D-5B47-4376-B2F6-AFC498A32F84}" type="pres">
      <dgm:prSet presAssocID="{E36800D3-4298-40E4-BF0F-F83975F4C616}" presName="hierChild7" presStyleCnt="0"/>
      <dgm:spPr/>
    </dgm:pt>
  </dgm:ptLst>
  <dgm:cxnLst>
    <dgm:cxn modelId="{99E67CE4-5386-45F7-AD85-69FC50DFDCCF}" type="presOf" srcId="{E36800D3-4298-40E4-BF0F-F83975F4C616}" destId="{F3B694BC-45CD-4B62-B5A7-D950216A9BE7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E2288518-61FA-4825-B984-9A6D73C5B163}" type="presOf" srcId="{A3083FBB-581C-4346-B9F1-E13D4F841745}" destId="{EC772D7E-49A6-4EA1-8D8F-AC00B8CF4FFB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7490FB5-D07D-42F1-8C98-7B09EFAEBC04}" type="presOf" srcId="{E36800D3-4298-40E4-BF0F-F83975F4C616}" destId="{0BD9DCCE-DE57-42F9-920A-C5EB288D39E6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AE365EB8-6BD1-422C-88FF-367527B95FCD}" srcId="{8F3A5752-0B5D-4641-8E32-CCA038B23664}" destId="{E36800D3-4298-40E4-BF0F-F83975F4C616}" srcOrd="3" destOrd="0" parTransId="{A3083FBB-581C-4346-B9F1-E13D4F841745}" sibTransId="{C8C9B459-0663-4831-A781-45113DD34EC3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BED4B1D-06C9-4513-8928-B18287508910}" type="presParOf" srcId="{A6F0A5A3-E43A-49BF-827F-04D361BA9BF3}" destId="{EC772D7E-49A6-4EA1-8D8F-AC00B8CF4FFB}" srcOrd="6" destOrd="0" presId="urn:microsoft.com/office/officeart/2005/8/layout/orgChart1"/>
    <dgm:cxn modelId="{EC23E1B0-73D9-48B4-8BFE-C7F3C5A4E1B5}" type="presParOf" srcId="{A6F0A5A3-E43A-49BF-827F-04D361BA9BF3}" destId="{22AC68AC-49E8-4095-BE82-553C699F3CE6}" srcOrd="7" destOrd="0" presId="urn:microsoft.com/office/officeart/2005/8/layout/orgChart1"/>
    <dgm:cxn modelId="{E2C768DC-38FD-4E49-AE93-C7B58BE99384}" type="presParOf" srcId="{22AC68AC-49E8-4095-BE82-553C699F3CE6}" destId="{07B8E3F6-BBCA-4FBC-8062-CB7D069E1D05}" srcOrd="0" destOrd="0" presId="urn:microsoft.com/office/officeart/2005/8/layout/orgChart1"/>
    <dgm:cxn modelId="{3BF202DC-AD6F-4E1A-AB04-1F92C2E62F56}" type="presParOf" srcId="{07B8E3F6-BBCA-4FBC-8062-CB7D069E1D05}" destId="{F3B694BC-45CD-4B62-B5A7-D950216A9BE7}" srcOrd="0" destOrd="0" presId="urn:microsoft.com/office/officeart/2005/8/layout/orgChart1"/>
    <dgm:cxn modelId="{5268FCC0-2628-43D9-9852-DA53512B5394}" type="presParOf" srcId="{07B8E3F6-BBCA-4FBC-8062-CB7D069E1D05}" destId="{0BD9DCCE-DE57-42F9-920A-C5EB288D39E6}" srcOrd="1" destOrd="0" presId="urn:microsoft.com/office/officeart/2005/8/layout/orgChart1"/>
    <dgm:cxn modelId="{87B2BDD7-7496-4600-B639-AB2352FA7A34}" type="presParOf" srcId="{22AC68AC-49E8-4095-BE82-553C699F3CE6}" destId="{7371A668-0EA3-40D9-9BC5-1949E494D05B}" srcOrd="1" destOrd="0" presId="urn:microsoft.com/office/officeart/2005/8/layout/orgChart1"/>
    <dgm:cxn modelId="{4C9A31C7-1489-4231-BC6E-6A033AF51527}" type="presParOf" srcId="{22AC68AC-49E8-4095-BE82-553C699F3CE6}" destId="{4596539D-5B47-4376-B2F6-AFC498A32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040E4E2-C6F4-4E20-AFBF-54C68A90E0A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C5C75F5-4AF8-4AA7-951E-29B2101BBBAC}" type="parTrans" cxnId="{40DFD052-B3CC-4C80-BBAE-9993025D697B}">
      <dgm:prSet/>
      <dgm:spPr/>
      <dgm:t>
        <a:bodyPr/>
        <a:lstStyle/>
        <a:p>
          <a:endParaRPr lang="es-ES"/>
        </a:p>
      </dgm:t>
    </dgm:pt>
    <dgm:pt modelId="{4F18A28C-2F75-4AF9-9222-7095FDFED041}" type="sibTrans" cxnId="{40DFD052-B3CC-4C80-BBAE-9993025D697B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9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9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9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3" custScaleX="151567" custScaleY="121253" custLinFactNeighborX="-6232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3" custScaleX="151567" custScaleY="121253" custLinFactNeighborX="6248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  <dgm:pt modelId="{FDBED42A-170A-4322-923E-5EB55DA95354}" type="pres">
      <dgm:prSet presAssocID="{BC5C75F5-4AF8-4AA7-951E-29B2101BBBAC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02B05A2-DD08-4903-9B9C-30B3DAEF49C7}" type="pres">
      <dgm:prSet presAssocID="{B040E4E2-C6F4-4E20-AFBF-54C68A90E0AB}" presName="hierRoot3" presStyleCnt="0">
        <dgm:presLayoutVars>
          <dgm:hierBranch val="init"/>
        </dgm:presLayoutVars>
      </dgm:prSet>
      <dgm:spPr/>
    </dgm:pt>
    <dgm:pt modelId="{B971419C-F804-4712-BB87-11D9E9913651}" type="pres">
      <dgm:prSet presAssocID="{B040E4E2-C6F4-4E20-AFBF-54C68A90E0AB}" presName="rootComposite3" presStyleCnt="0"/>
      <dgm:spPr/>
    </dgm:pt>
    <dgm:pt modelId="{D7230BCC-1343-4B27-B09B-D1078BA4601C}" type="pres">
      <dgm:prSet presAssocID="{B040E4E2-C6F4-4E20-AFBF-54C68A90E0AB}" presName="rootText3" presStyleLbl="asst1" presStyleIdx="2" presStyleCnt="3" custScaleX="151567" custScaleY="121253" custLinFactNeighborX="-6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68B5-068A-4AF0-9F83-C772C139470D}" type="pres">
      <dgm:prSet presAssocID="{B040E4E2-C6F4-4E20-AFBF-54C68A90E0A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D8BF8760-3E9B-4863-953E-70A8FC998392}" type="pres">
      <dgm:prSet presAssocID="{B040E4E2-C6F4-4E20-AFBF-54C68A90E0AB}" presName="hierChild6" presStyleCnt="0"/>
      <dgm:spPr/>
    </dgm:pt>
    <dgm:pt modelId="{67FA869B-AC48-4BA8-B060-E06EA19F2E33}" type="pres">
      <dgm:prSet presAssocID="{B040E4E2-C6F4-4E20-AFBF-54C68A90E0AB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40DFD052-B3CC-4C80-BBAE-9993025D697B}" srcId="{145E5545-E2D4-4E82-B783-2C5A9F1DD93A}" destId="{B040E4E2-C6F4-4E20-AFBF-54C68A90E0AB}" srcOrd="8" destOrd="0" parTransId="{BC5C75F5-4AF8-4AA7-951E-29B2101BBBAC}" sibTransId="{4F18A28C-2F75-4AF9-9222-7095FDFED041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41C04655-F902-411D-A434-BDA2B4F1676C}" type="presOf" srcId="{BC5C75F5-4AF8-4AA7-951E-29B2101BBBAC}" destId="{FDBED42A-170A-4322-923E-5EB55DA9535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9DF1D327-1E81-40E6-8270-FAF47C4E3771}" type="presOf" srcId="{B040E4E2-C6F4-4E20-AFBF-54C68A90E0AB}" destId="{772868B5-068A-4AF0-9F83-C772C139470D}" srcOrd="1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0E4C634D-7769-4F86-A941-72B5A9F854AF}" type="presOf" srcId="{B040E4E2-C6F4-4E20-AFBF-54C68A90E0AB}" destId="{D7230BCC-1343-4B27-B09B-D1078BA4601C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  <dgm:cxn modelId="{ADB32A30-0D76-4EA7-B1EB-13D3AB67C78A}" type="presParOf" srcId="{A88DC8D7-394C-4AE6-9B8B-B948163DF641}" destId="{FDBED42A-170A-4322-923E-5EB55DA95354}" srcOrd="4" destOrd="0" presId="urn:microsoft.com/office/officeart/2005/8/layout/orgChart1"/>
    <dgm:cxn modelId="{71F1C9D6-24A9-4C20-A9DC-84EB78209C31}" type="presParOf" srcId="{A88DC8D7-394C-4AE6-9B8B-B948163DF641}" destId="{A02B05A2-DD08-4903-9B9C-30B3DAEF49C7}" srcOrd="5" destOrd="0" presId="urn:microsoft.com/office/officeart/2005/8/layout/orgChart1"/>
    <dgm:cxn modelId="{AC17961D-7877-4DC0-A765-0F75A14A1F1F}" type="presParOf" srcId="{A02B05A2-DD08-4903-9B9C-30B3DAEF49C7}" destId="{B971419C-F804-4712-BB87-11D9E9913651}" srcOrd="0" destOrd="0" presId="urn:microsoft.com/office/officeart/2005/8/layout/orgChart1"/>
    <dgm:cxn modelId="{8D83E7A5-43BB-4E59-A5A7-B8447D0D6CF2}" type="presParOf" srcId="{B971419C-F804-4712-BB87-11D9E9913651}" destId="{D7230BCC-1343-4B27-B09B-D1078BA4601C}" srcOrd="0" destOrd="0" presId="urn:microsoft.com/office/officeart/2005/8/layout/orgChart1"/>
    <dgm:cxn modelId="{64F3D409-554C-465E-A3B2-2DA4F3747EC3}" type="presParOf" srcId="{B971419C-F804-4712-BB87-11D9E9913651}" destId="{772868B5-068A-4AF0-9F83-C772C139470D}" srcOrd="1" destOrd="0" presId="urn:microsoft.com/office/officeart/2005/8/layout/orgChart1"/>
    <dgm:cxn modelId="{BE4E8B02-330B-4EE6-B3F5-DFC9731B4DC7}" type="presParOf" srcId="{A02B05A2-DD08-4903-9B9C-30B3DAEF49C7}" destId="{D8BF8760-3E9B-4863-953E-70A8FC998392}" srcOrd="1" destOrd="0" presId="urn:microsoft.com/office/officeart/2005/8/layout/orgChart1"/>
    <dgm:cxn modelId="{BA246758-AC49-4510-9EE6-AECFD36FEDB9}" type="presParOf" srcId="{A02B05A2-DD08-4903-9B9C-30B3DAEF49C7}" destId="{67FA869B-AC48-4BA8-B060-E06EA19F2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  <a:p>
          <a:r>
            <a:rPr kumimoji="1" lang="es-MX" sz="1200" dirty="0" smtClean="0">
              <a:solidFill>
                <a:schemeClr val="tx1"/>
              </a:solidFill>
            </a:rPr>
            <a:t>(</a:t>
          </a:r>
          <a:r>
            <a:rPr kumimoji="1" lang="es-MX" sz="1200" dirty="0" smtClean="0">
              <a:solidFill>
                <a:schemeClr val="tx1"/>
              </a:solidFill>
            </a:rPr>
            <a:t>4) Vacantes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  <a:p>
          <a:r>
            <a:rPr lang="es-ES" sz="1200" dirty="0" smtClean="0">
              <a:solidFill>
                <a:schemeClr val="tx1"/>
              </a:solidFill>
            </a:rPr>
            <a:t>2</a:t>
          </a:r>
          <a:r>
            <a:rPr lang="es-ES" sz="1200" dirty="0" smtClean="0">
              <a:solidFill>
                <a:schemeClr val="tx1"/>
              </a:solidFill>
            </a:rPr>
            <a:t>) Vacantes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C201ACD6-68FA-46C7-B184-5B429614363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>
            <a:latin typeface="+mn-lt"/>
          </a:endParaRPr>
        </a:p>
      </dgm:t>
    </dgm:pt>
    <dgm:pt modelId="{B3A276D9-3E6C-41B0-9F14-5AAF19672B0D}" type="parTrans" cxnId="{F2F1926B-6EE0-4E40-8971-930372AC5415}">
      <dgm:prSet/>
      <dgm:spPr/>
      <dgm:t>
        <a:bodyPr/>
        <a:lstStyle/>
        <a:p>
          <a:endParaRPr lang="es-ES"/>
        </a:p>
      </dgm:t>
    </dgm:pt>
    <dgm:pt modelId="{025F4727-9022-4537-8DEF-3E0333752FDA}" type="sibTrans" cxnId="{F2F1926B-6EE0-4E40-8971-930372AC5415}">
      <dgm:prSet/>
      <dgm:spPr/>
      <dgm:t>
        <a:bodyPr/>
        <a:lstStyle/>
        <a:p>
          <a:endParaRPr lang="es-ES"/>
        </a:p>
      </dgm:t>
    </dgm:pt>
    <dgm:pt modelId="{73226B05-1DFB-4FA0-B07B-9B63FDCFAE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BD828-1EB0-4B52-AD5C-3A793F66E34D}" type="parTrans" cxnId="{6567A2BD-88A9-45DE-9BEB-6EE00DAE4A1F}">
      <dgm:prSet/>
      <dgm:spPr/>
      <dgm:t>
        <a:bodyPr/>
        <a:lstStyle/>
        <a:p>
          <a:endParaRPr lang="es-ES"/>
        </a:p>
      </dgm:t>
    </dgm:pt>
    <dgm:pt modelId="{A2D6A1F9-28D4-43C0-869C-91A5618F0597}" type="sibTrans" cxnId="{6567A2BD-88A9-45DE-9BEB-6EE00DAE4A1F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5695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868" custScaleY="138120" custLinFactNeighborX="-409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1" presStyleCnt="6" custScaleX="109868" custScaleY="138120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7EAC3190-5457-477D-8A58-844EEE9CEBF1}" type="pres">
      <dgm:prSet presAssocID="{B3A276D9-3E6C-41B0-9F14-5AAF19672B0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7212C3-2778-49AF-AC4E-D7AF88D466CE}" type="pres">
      <dgm:prSet presAssocID="{C201ACD6-68FA-46C7-B184-5B429614363E}" presName="hierRoot2" presStyleCnt="0">
        <dgm:presLayoutVars>
          <dgm:hierBranch/>
        </dgm:presLayoutVars>
      </dgm:prSet>
      <dgm:spPr/>
    </dgm:pt>
    <dgm:pt modelId="{312AE6DF-63CA-489C-9C3E-7EA8A4F50003}" type="pres">
      <dgm:prSet presAssocID="{C201ACD6-68FA-46C7-B184-5B429614363E}" presName="rootComposite" presStyleCnt="0"/>
      <dgm:spPr/>
    </dgm:pt>
    <dgm:pt modelId="{F90A5F0D-8077-48DC-AB97-9284C56D9636}" type="pres">
      <dgm:prSet presAssocID="{C201ACD6-68FA-46C7-B184-5B429614363E}" presName="rootText" presStyleLbl="node3" presStyleIdx="0" presStyleCnt="2" custScaleX="109868" custScaleY="125710" custLinFactNeighborY="17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45ECDD-4FEB-4995-B798-C2EAE3F7AC76}" type="pres">
      <dgm:prSet presAssocID="{C201ACD6-68FA-46C7-B184-5B429614363E}" presName="rootConnector" presStyleLbl="node3" presStyleIdx="0" presStyleCnt="2"/>
      <dgm:spPr/>
      <dgm:t>
        <a:bodyPr/>
        <a:lstStyle/>
        <a:p>
          <a:endParaRPr lang="es-ES"/>
        </a:p>
      </dgm:t>
    </dgm:pt>
    <dgm:pt modelId="{51389626-FB34-4648-96DE-82C6C9817096}" type="pres">
      <dgm:prSet presAssocID="{C201ACD6-68FA-46C7-B184-5B429614363E}" presName="hierChild4" presStyleCnt="0"/>
      <dgm:spPr/>
    </dgm:pt>
    <dgm:pt modelId="{4EAFCB1E-355D-4C43-90CB-4CE7134FE59E}" type="pres">
      <dgm:prSet presAssocID="{C201ACD6-68FA-46C7-B184-5B429614363E}" presName="hierChild5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2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2" presStyleCnt="6" custScaleX="109868" custScaleY="138120" custLinFactNeighborX="736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2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3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3" presStyleCnt="6" custScaleX="109868" custScaleY="138120" custLinFactNeighborX="2534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3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4" presStyleCnt="9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4" presStyleCnt="6" custScaleX="109868" custScaleY="138120" custLinFactNeighborX="409" custLinFactNeighborY="1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4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5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5" presStyleCnt="6" custScaleX="109868" custScaleY="138120" custLinFactNeighborX="1445" custLinFactNeighborY="17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F8D357A0-F099-4ED1-9E0A-FE3E82900595}" type="pres">
      <dgm:prSet presAssocID="{235BD828-1EB0-4B52-AD5C-3A793F66E34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F31E5A3-1CCE-4716-84E6-714A3DE38A96}" type="pres">
      <dgm:prSet presAssocID="{73226B05-1DFB-4FA0-B07B-9B63FDCFAE5D}" presName="hierRoot2" presStyleCnt="0">
        <dgm:presLayoutVars>
          <dgm:hierBranch/>
        </dgm:presLayoutVars>
      </dgm:prSet>
      <dgm:spPr/>
    </dgm:pt>
    <dgm:pt modelId="{9446E2B3-BCB3-4DBF-A1BC-A5FA4DB40C14}" type="pres">
      <dgm:prSet presAssocID="{73226B05-1DFB-4FA0-B07B-9B63FDCFAE5D}" presName="rootComposite" presStyleCnt="0"/>
      <dgm:spPr/>
    </dgm:pt>
    <dgm:pt modelId="{6F0D5394-BE20-4E26-9680-6F6AA2D21A6F}" type="pres">
      <dgm:prSet presAssocID="{73226B05-1DFB-4FA0-B07B-9B63FDCFAE5D}" presName="rootText" presStyleLbl="node3" presStyleIdx="1" presStyleCnt="2" custScaleX="109868" custScaleY="125710" custLinFactNeighborX="1445" custLinFactNeighborY="7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EA98-4B64-4DF3-8786-120514168AEE}" type="pres">
      <dgm:prSet presAssocID="{73226B05-1DFB-4FA0-B07B-9B63FDCFAE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B5EC2D6-6458-4952-874B-1B8BE868775F}" type="pres">
      <dgm:prSet presAssocID="{73226B05-1DFB-4FA0-B07B-9B63FDCFAE5D}" presName="hierChild4" presStyleCnt="0"/>
      <dgm:spPr/>
    </dgm:pt>
    <dgm:pt modelId="{421DED66-B4D6-4F48-B021-EFE93EEAE70C}" type="pres">
      <dgm:prSet presAssocID="{73226B05-1DFB-4FA0-B07B-9B63FDCFAE5D}" presName="hierChild5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3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2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4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71937A77-4531-4EFC-B3D0-0520C3DFEB78}" type="presOf" srcId="{235BD828-1EB0-4B52-AD5C-3A793F66E34D}" destId="{F8D357A0-F099-4ED1-9E0A-FE3E82900595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6567A2BD-88A9-45DE-9BEB-6EE00DAE4A1F}" srcId="{09F4FFB1-35B3-4158-A158-1F2A93C2D54B}" destId="{73226B05-1DFB-4FA0-B07B-9B63FDCFAE5D}" srcOrd="0" destOrd="0" parTransId="{235BD828-1EB0-4B52-AD5C-3A793F66E34D}" sibTransId="{A2D6A1F9-28D4-43C0-869C-91A5618F0597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ED340BA-4B9C-4AA7-8B8A-E7BAEBD9D5E7}" srcId="{FC1BE685-0EFF-4131-BF2F-336945B2318F}" destId="{E6598D4E-C945-438D-BBF7-A08C3EF7B5B9}" srcOrd="4" destOrd="0" parTransId="{08F38D7B-3EDF-4322-972E-7AA498436236}" sibTransId="{5D06BE90-7192-42F7-9B7D-9F5A2D4681AD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DF0FD57-A0A5-465D-BDC4-968064C46710}" srcId="{FC1BE685-0EFF-4131-BF2F-336945B2318F}" destId="{4ABD8A98-FF24-4237-AA37-7C68DD862A4B}" srcOrd="7" destOrd="0" parTransId="{33100F81-CF96-431D-9E1F-2D886FE65F29}" sibTransId="{25FC089E-AB20-429E-B6AD-C259C8DD59FB}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F2F1926B-6EE0-4E40-8971-930372AC5415}" srcId="{E6598D4E-C945-438D-BBF7-A08C3EF7B5B9}" destId="{C201ACD6-68FA-46C7-B184-5B429614363E}" srcOrd="0" destOrd="0" parTransId="{B3A276D9-3E6C-41B0-9F14-5AAF19672B0D}" sibTransId="{025F4727-9022-4537-8DEF-3E0333752FDA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CCCE4E1-6F29-407E-B101-83F62B7D83F8}" srcId="{FC1BE685-0EFF-4131-BF2F-336945B2318F}" destId="{EC40D225-F766-47CB-842E-0AB52E255875}" srcOrd="6" destOrd="0" parTransId="{C4AD4AA5-E4D2-4117-AAE2-BA2150A8FA1D}" sibTransId="{6D59859B-6B8C-422B-8756-A7778001956A}"/>
    <dgm:cxn modelId="{C585E8B5-C228-4967-B5AE-3C49BC244988}" srcId="{FC1BE685-0EFF-4131-BF2F-336945B2318F}" destId="{09F4FFB1-35B3-4158-A158-1F2A93C2D54B}" srcOrd="8" destOrd="0" parTransId="{3574FDC7-A653-4883-AD65-36CF032413FD}" sibTransId="{5F173D6F-7068-4255-B05D-0D6C93F2C657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880ABB45-1B3B-47DA-A62C-6DC263C64C43}" type="presOf" srcId="{73226B05-1DFB-4FA0-B07B-9B63FDCFAE5D}" destId="{278EEA98-4B64-4DF3-8786-120514168AEE}" srcOrd="1" destOrd="0" presId="urn:microsoft.com/office/officeart/2005/8/layout/orgChart1"/>
    <dgm:cxn modelId="{5FD59047-A8EF-451E-8237-AE587DDEA9D7}" type="presOf" srcId="{73226B05-1DFB-4FA0-B07B-9B63FDCFAE5D}" destId="{6F0D5394-BE20-4E26-9680-6F6AA2D21A6F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709B74A7-B077-46B5-A0CA-EA1D10FC6C87}" srcId="{FC1BE685-0EFF-4131-BF2F-336945B2318F}" destId="{31A66053-B462-4046-BA6E-FA7AAE866E9A}" srcOrd="5" destOrd="0" parTransId="{4A847192-A865-4157-AC64-CE4C2D33351F}" sibTransId="{E61771B5-6370-47A2-A408-EE51C460C727}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98487210-5D61-4E25-AC00-0972E7B8FE33}" type="presOf" srcId="{B3A276D9-3E6C-41B0-9F14-5AAF19672B0D}" destId="{7EAC3190-5457-477D-8A58-844EEE9CEBF1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07106351-F741-4792-83F4-CEDDD5D8AD9B}" type="presOf" srcId="{C201ACD6-68FA-46C7-B184-5B429614363E}" destId="{F90A5F0D-8077-48DC-AB97-9284C56D9636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4D4248F5-4596-4E1D-8A7D-EF2F21AF2946}" type="presOf" srcId="{C201ACD6-68FA-46C7-B184-5B429614363E}" destId="{2A45ECDD-4FEB-4995-B798-C2EAE3F7AC7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E2DA77E9-3949-4D08-BA0B-A5549A57066B}" type="presParOf" srcId="{685020D4-75FD-4FBF-997E-7DCBEB7B36FC}" destId="{31D297E7-BA12-457C-A2E6-31A5F655AA16}" srcOrd="2" destOrd="0" presId="urn:microsoft.com/office/officeart/2005/8/layout/orgChart1"/>
    <dgm:cxn modelId="{EB40F3EA-94F3-48D4-B8E9-A094B33A723C}" type="presParOf" srcId="{685020D4-75FD-4FBF-997E-7DCBEB7B36FC}" destId="{D53BA7F5-7C25-42FF-A058-728A6105E92F}" srcOrd="3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9D771F1D-670B-4947-900B-1A09A38EA0FA}" type="presParOf" srcId="{EFAF8C8F-DD8A-457D-AC24-C77FFFDFB7D4}" destId="{7EAC3190-5457-477D-8A58-844EEE9CEBF1}" srcOrd="0" destOrd="0" presId="urn:microsoft.com/office/officeart/2005/8/layout/orgChart1"/>
    <dgm:cxn modelId="{4389AF03-EE24-499D-9406-8CDAC2C9B6DA}" type="presParOf" srcId="{EFAF8C8F-DD8A-457D-AC24-C77FFFDFB7D4}" destId="{977212C3-2778-49AF-AC4E-D7AF88D466CE}" srcOrd="1" destOrd="0" presId="urn:microsoft.com/office/officeart/2005/8/layout/orgChart1"/>
    <dgm:cxn modelId="{C57836D4-123A-498A-9C16-6458806762E9}" type="presParOf" srcId="{977212C3-2778-49AF-AC4E-D7AF88D466CE}" destId="{312AE6DF-63CA-489C-9C3E-7EA8A4F50003}" srcOrd="0" destOrd="0" presId="urn:microsoft.com/office/officeart/2005/8/layout/orgChart1"/>
    <dgm:cxn modelId="{A04AE64B-BD45-4CF0-AA93-B786C10B2908}" type="presParOf" srcId="{312AE6DF-63CA-489C-9C3E-7EA8A4F50003}" destId="{F90A5F0D-8077-48DC-AB97-9284C56D9636}" srcOrd="0" destOrd="0" presId="urn:microsoft.com/office/officeart/2005/8/layout/orgChart1"/>
    <dgm:cxn modelId="{35452C13-37B7-4F33-AA94-28DDDBD24DF7}" type="presParOf" srcId="{312AE6DF-63CA-489C-9C3E-7EA8A4F50003}" destId="{2A45ECDD-4FEB-4995-B798-C2EAE3F7AC76}" srcOrd="1" destOrd="0" presId="urn:microsoft.com/office/officeart/2005/8/layout/orgChart1"/>
    <dgm:cxn modelId="{DAD66071-60C4-4038-AF48-17C725C21D01}" type="presParOf" srcId="{977212C3-2778-49AF-AC4E-D7AF88D466CE}" destId="{51389626-FB34-4648-96DE-82C6C9817096}" srcOrd="1" destOrd="0" presId="urn:microsoft.com/office/officeart/2005/8/layout/orgChart1"/>
    <dgm:cxn modelId="{42AE9005-8134-49A4-B7F0-9867CCA8066B}" type="presParOf" srcId="{977212C3-2778-49AF-AC4E-D7AF88D466CE}" destId="{4EAFCB1E-355D-4C43-90CB-4CE7134FE59E}" srcOrd="2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4" destOrd="0" presId="urn:microsoft.com/office/officeart/2005/8/layout/orgChart1"/>
    <dgm:cxn modelId="{AAB2D735-5531-4539-8C27-6B10EE8D8B86}" type="presParOf" srcId="{685020D4-75FD-4FBF-997E-7DCBEB7B36FC}" destId="{42DFD0C4-FABF-4B52-B05F-8D0E66E87793}" srcOrd="5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6" destOrd="0" presId="urn:microsoft.com/office/officeart/2005/8/layout/orgChart1"/>
    <dgm:cxn modelId="{8A129953-7332-4386-9ADC-8C3858DCF50B}" type="presParOf" srcId="{685020D4-75FD-4FBF-997E-7DCBEB7B36FC}" destId="{09158550-7EFB-4B26-86B5-F4176829C482}" srcOrd="7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8" destOrd="0" presId="urn:microsoft.com/office/officeart/2005/8/layout/orgChart1"/>
    <dgm:cxn modelId="{3CC67480-423E-4F93-B267-7CF4867A42C7}" type="presParOf" srcId="{685020D4-75FD-4FBF-997E-7DCBEB7B36FC}" destId="{0C123DBE-AC88-40A3-AF6D-EE32349D821D}" srcOrd="9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10" destOrd="0" presId="urn:microsoft.com/office/officeart/2005/8/layout/orgChart1"/>
    <dgm:cxn modelId="{6A334862-85DC-4934-A868-A3E11392C5DC}" type="presParOf" srcId="{685020D4-75FD-4FBF-997E-7DCBEB7B36FC}" destId="{5517F5C9-7C6F-4D9F-8F95-B8DA081755FC}" srcOrd="11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02D477F6-9679-411F-AFEE-18ADACA8AD17}" type="presParOf" srcId="{E969187B-4B43-4F7A-9458-1E56EC949F53}" destId="{F8D357A0-F099-4ED1-9E0A-FE3E82900595}" srcOrd="0" destOrd="0" presId="urn:microsoft.com/office/officeart/2005/8/layout/orgChart1"/>
    <dgm:cxn modelId="{A3A3C19A-85CF-4058-8B7C-4BFB435D5E26}" type="presParOf" srcId="{E969187B-4B43-4F7A-9458-1E56EC949F53}" destId="{1F31E5A3-1CCE-4716-84E6-714A3DE38A96}" srcOrd="1" destOrd="0" presId="urn:microsoft.com/office/officeart/2005/8/layout/orgChart1"/>
    <dgm:cxn modelId="{F1A1428D-717E-4E77-9AC9-1BCAB230889A}" type="presParOf" srcId="{1F31E5A3-1CCE-4716-84E6-714A3DE38A96}" destId="{9446E2B3-BCB3-4DBF-A1BC-A5FA4DB40C14}" srcOrd="0" destOrd="0" presId="urn:microsoft.com/office/officeart/2005/8/layout/orgChart1"/>
    <dgm:cxn modelId="{6BDF8CD3-93A8-4BAC-8C63-78FF103C7C8D}" type="presParOf" srcId="{9446E2B3-BCB3-4DBF-A1BC-A5FA4DB40C14}" destId="{6F0D5394-BE20-4E26-9680-6F6AA2D21A6F}" srcOrd="0" destOrd="0" presId="urn:microsoft.com/office/officeart/2005/8/layout/orgChart1"/>
    <dgm:cxn modelId="{D7E5064E-3A7E-4082-AB6D-1A250FBCA726}" type="presParOf" srcId="{9446E2B3-BCB3-4DBF-A1BC-A5FA4DB40C14}" destId="{278EEA98-4B64-4DF3-8786-120514168AEE}" srcOrd="1" destOrd="0" presId="urn:microsoft.com/office/officeart/2005/8/layout/orgChart1"/>
    <dgm:cxn modelId="{F0FD57E5-73F5-483A-9FC7-D68B2BF96964}" type="presParOf" srcId="{1F31E5A3-1CCE-4716-84E6-714A3DE38A96}" destId="{DB5EC2D6-6458-4952-874B-1B8BE868775F}" srcOrd="1" destOrd="0" presId="urn:microsoft.com/office/officeart/2005/8/layout/orgChart1"/>
    <dgm:cxn modelId="{C7D392B1-1A2C-475E-B15A-B00F77341593}" type="presParOf" srcId="{1F31E5A3-1CCE-4716-84E6-714A3DE38A96}" destId="{421DED66-B4D6-4F48-B021-EFE93EEAE70C}" srcOrd="2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Y="-16645" custLinFactNeighborX="-42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3" custScaleX="107727" custScaleY="107727" custLinFactY="67533" custLinFactNeighborX="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22A411CE-8CC1-4BC2-A143-2F65A8D14710}" type="pres">
      <dgm:prSet presAssocID="{758002C4-B648-41AF-B557-8F3BC369CE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1" presStyleCnt="3" custScaleX="107727" custScaleY="107727" custLinFactY="69057" custLinFactNeighborX="-9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1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2" presStyleCnt="3" custScaleX="107727" custScaleY="107727" custLinFactY="672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6231EA21-CA2D-4397-8303-7476DFB47DFF}" srcId="{8F3A5752-0B5D-4641-8E32-CCA038B23664}" destId="{1FD5FAB5-7438-4FF4-9619-C403661DBA7E}" srcOrd="1" destOrd="0" parTransId="{758002C4-B648-41AF-B557-8F3BC369CE02}" sibTransId="{9AA0444B-F3A9-4A6C-AB52-3AFF3812D201}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DB1EBDCA-663A-42E8-8E73-CA75EBF1948E}" srcId="{8F3A5752-0B5D-4641-8E32-CCA038B23664}" destId="{F935EE8A-5FB8-45D0-BF29-C8F13F8FA8FC}" srcOrd="2" destOrd="0" parTransId="{FBD66957-3C0E-493D-A6C1-5FA9E33B0F1A}" sibTransId="{F478185F-FF43-4010-A4DD-0024E23D35CF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3A712293-7431-4D5A-83E8-B41736764AE8}" type="presParOf" srcId="{24392372-3E5C-4E83-A7A2-75B2D5C4B789}" destId="{22A411CE-8CC1-4BC2-A143-2F65A8D14710}" srcOrd="2" destOrd="0" presId="urn:microsoft.com/office/officeart/2005/8/layout/orgChart1"/>
    <dgm:cxn modelId="{E4644E3A-B5C1-43A5-B993-A78295AFBC8E}" type="presParOf" srcId="{24392372-3E5C-4E83-A7A2-75B2D5C4B789}" destId="{C8B830E6-A03C-4EF8-A6F1-CB0E14EC1E9F}" srcOrd="3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4" destOrd="0" presId="urn:microsoft.com/office/officeart/2005/8/layout/orgChart1"/>
    <dgm:cxn modelId="{AF776731-F000-43D1-A841-A78DC0095FE7}" type="presParOf" srcId="{24392372-3E5C-4E83-A7A2-75B2D5C4B789}" destId="{1849CC8B-290C-41EE-ACE7-C11BD7F93A16}" srcOrd="5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Populares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Calderón</a:t>
          </a:r>
        </a:p>
        <a:p>
          <a:r>
            <a:rPr lang="es-MX" sz="1200" dirty="0" smtClean="0">
              <a:solidFill>
                <a:schemeClr val="tx1"/>
              </a:solidFill>
            </a:rPr>
            <a:t>19386</a:t>
          </a:r>
          <a:endParaRPr lang="es-ES" sz="1200" dirty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br>
            <a:rPr lang="es-MX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</a:rPr>
            <a:t>(2) Vacantes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X="-1076" custLinFactNeighborY="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3" custScaleX="77645" custScaleY="89032" custLinFactNeighborX="-3851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3" custScaleX="77645" custScaleY="89032" custLinFactNeighborX="175" custLinFactNeighborY="24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3" custScaleX="77645" custScaleY="89032" custLinFactNeighborX="3547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3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Músicos(as)</a:t>
          </a:r>
        </a:p>
        <a:p>
          <a:r>
            <a:rPr lang="es-MX" sz="1200" b="0" i="0" u="none" dirty="0" smtClean="0"/>
            <a:t>Vacante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Populares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de </a:t>
          </a:r>
          <a:r>
            <a:rPr lang="es-ES" sz="1200" dirty="0" smtClean="0">
              <a:solidFill>
                <a:schemeClr val="tx1"/>
              </a:solidFill>
            </a:rPr>
            <a:t>Artes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/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 smtClean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/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3" presStyleCnt="10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7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7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7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7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7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7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7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7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7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9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7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 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D0FCA2-0F44-48F2-B12C-EAB3F977296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D65C3F47-B815-4277-9C3A-1D8F0F108046}" type="parTrans" cxnId="{7B69D927-9E1D-49AD-8C0C-02ACEDD981AB}">
      <dgm:prSet/>
      <dgm:spPr/>
      <dgm:t>
        <a:bodyPr/>
        <a:lstStyle/>
        <a:p>
          <a:endParaRPr lang="es-ES"/>
        </a:p>
      </dgm:t>
    </dgm:pt>
    <dgm:pt modelId="{FE91C9A8-E072-44BC-BF9F-C9B8D5AB1BD0}" type="sibTrans" cxnId="{7B69D927-9E1D-49AD-8C0C-02ACEDD981AB}">
      <dgm:prSet/>
      <dgm:spPr/>
      <dgm:t>
        <a:bodyPr/>
        <a:lstStyle/>
        <a:p>
          <a:endParaRPr lang="es-ES"/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Deportiva</a:t>
          </a:r>
          <a:br>
            <a:rPr lang="es-ES" sz="1200" dirty="0" smtClean="0"/>
          </a:b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Norte</a:t>
          </a:r>
          <a:endParaRPr lang="es-MX" sz="1200" dirty="0" smtClean="0"/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/>
        </a:p>
      </dgm:t>
    </dgm:pt>
    <dgm:pt modelId="{B38C3DD1-DDE0-41CC-88FF-3EA0C1FD3404}">
      <dgm:prSet custT="1"/>
      <dgm:spPr/>
      <dgm:t>
        <a:bodyPr/>
        <a:lstStyle/>
        <a:p>
          <a:r>
            <a:rPr lang="es-MX" sz="1200" dirty="0" smtClean="0"/>
            <a:t>Intendentes</a:t>
          </a:r>
          <a:endParaRPr lang="es-MX" sz="1200" dirty="0" smtClean="0"/>
        </a:p>
      </dgm:t>
    </dgm:pt>
    <dgm:pt modelId="{2A008624-42A9-49E1-91D2-65B8E6142D4E}" type="parTrans" cxnId="{FA4740AF-66D8-4867-BAE7-33DEA37AA487}">
      <dgm:prSet/>
      <dgm:spPr/>
      <dgm:t>
        <a:bodyPr/>
        <a:lstStyle/>
        <a:p>
          <a:endParaRPr lang="es-ES"/>
        </a:p>
      </dgm:t>
    </dgm:pt>
    <dgm:pt modelId="{041893D2-6D71-4278-A7FF-7C0789C2B5AC}" type="sibTrans" cxnId="{FA4740AF-66D8-4867-BAE7-33DEA37AA487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2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4" custScaleX="111649" custScaleY="98955" custLinFactNeighborX="-35113" custLinFactNeighborY="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4" custScaleX="111649" custScaleY="98955" custLinFactNeighborX="449" custLinFactNeighborY="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4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4" custScaleX="111649" custScaleY="98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05C263D0-865E-4E1A-9362-6F14791C9733}" type="pres">
      <dgm:prSet presAssocID="{2A008624-42A9-49E1-91D2-65B8E6142D4E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7B13563C-F581-4922-89A1-BEE0454DC334}" type="pres">
      <dgm:prSet presAssocID="{B38C3DD1-DDE0-41CC-88FF-3EA0C1FD3404}" presName="hierRoot2" presStyleCnt="0">
        <dgm:presLayoutVars>
          <dgm:hierBranch val="init"/>
        </dgm:presLayoutVars>
      </dgm:prSet>
      <dgm:spPr/>
    </dgm:pt>
    <dgm:pt modelId="{53A89FCC-FA19-4E26-A35D-8E56EA8A12F7}" type="pres">
      <dgm:prSet presAssocID="{B38C3DD1-DDE0-41CC-88FF-3EA0C1FD3404}" presName="rootComposite" presStyleCnt="0"/>
      <dgm:spPr/>
    </dgm:pt>
    <dgm:pt modelId="{58E5A216-9C4F-4878-B6B2-CD893E6244BB}" type="pres">
      <dgm:prSet presAssocID="{B38C3DD1-DDE0-41CC-88FF-3EA0C1FD3404}" presName="rootText" presStyleLbl="node2" presStyleIdx="3" presStyleCnt="4" custScaleX="11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4DF14A-6CBC-44C5-B500-2227FFE0DC8B}" type="pres">
      <dgm:prSet presAssocID="{B38C3DD1-DDE0-41CC-88FF-3EA0C1FD34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B016C773-5275-471A-9A97-C055CC8FAAF8}" type="pres">
      <dgm:prSet presAssocID="{B38C3DD1-DDE0-41CC-88FF-3EA0C1FD3404}" presName="hierChild4" presStyleCnt="0"/>
      <dgm:spPr/>
    </dgm:pt>
    <dgm:pt modelId="{7AB9D95C-2C44-4E86-9BF7-917888C5C633}" type="pres">
      <dgm:prSet presAssocID="{B38C3DD1-DDE0-41CC-88FF-3EA0C1FD3404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6" custScaleX="113136" custScaleY="106343" custLinFactNeighborX="-8301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6" custScaleX="113136" custScaleY="106343" custLinFactNeighborX="10228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6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6" custScaleX="113136" custScaleY="106343" custLinFactNeighborX="-8301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6" custScaleX="113136" custScaleY="106343" custLinFactNeighborX="10228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1" presStyleIdx="4" presStyleCnt="6" custScaleX="113136" custScaleY="106343" custLinFactNeighborX="-8301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B884D883-07BB-42A3-A50E-15E1CD583579}" type="pres">
      <dgm:prSet presAssocID="{D65C3F47-B815-4277-9C3A-1D8F0F108046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33E635-343E-4E00-BA1F-FBB9C21E5230}" type="pres">
      <dgm:prSet presAssocID="{DCD0FCA2-0F44-48F2-B12C-EAB3F9772967}" presName="hierRoot3" presStyleCnt="0">
        <dgm:presLayoutVars>
          <dgm:hierBranch val="init"/>
        </dgm:presLayoutVars>
      </dgm:prSet>
      <dgm:spPr/>
    </dgm:pt>
    <dgm:pt modelId="{08681306-450F-4BDD-98C9-0DB1FBBC9449}" type="pres">
      <dgm:prSet presAssocID="{DCD0FCA2-0F44-48F2-B12C-EAB3F9772967}" presName="rootComposite3" presStyleCnt="0"/>
      <dgm:spPr/>
    </dgm:pt>
    <dgm:pt modelId="{8483CBB4-C77B-4EA4-B75E-1EE851729B5B}" type="pres">
      <dgm:prSet presAssocID="{DCD0FCA2-0F44-48F2-B12C-EAB3F9772967}" presName="rootText3" presStyleLbl="asst1" presStyleIdx="5" presStyleCnt="6" custScaleX="113136" custScaleY="106343" custLinFactNeighborX="10228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84A8EE-D09A-4D5C-96FA-5692AC4B3727}" type="pres">
      <dgm:prSet presAssocID="{DCD0FCA2-0F44-48F2-B12C-EAB3F977296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8845B30A-2E23-488D-A19E-D00520722061}" type="pres">
      <dgm:prSet presAssocID="{DCD0FCA2-0F44-48F2-B12C-EAB3F9772967}" presName="hierChild6" presStyleCnt="0"/>
      <dgm:spPr/>
    </dgm:pt>
    <dgm:pt modelId="{1F4B7BD3-A5C5-48B7-85BE-E00DE5110189}" type="pres">
      <dgm:prSet presAssocID="{DCD0FCA2-0F44-48F2-B12C-EAB3F9772967}" presName="hierChild7" presStyleCnt="0"/>
      <dgm:spPr/>
    </dgm:pt>
  </dgm:ptLst>
  <dgm:cxnLst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840973DF-D921-4DB9-BCC2-6C6394D91152}" type="presOf" srcId="{D65C3F47-B815-4277-9C3A-1D8F0F108046}" destId="{B884D883-07BB-42A3-A50E-15E1CD583579}" srcOrd="0" destOrd="0" presId="urn:microsoft.com/office/officeart/2005/8/layout/orgChart1"/>
    <dgm:cxn modelId="{11E53271-F533-46FA-9777-C7292785DF66}" srcId="{04234B25-C378-4927-BC5D-1D2F1A8C68A2}" destId="{F8C59BC5-C805-4194-AE62-AFAA25FA8FC3}" srcOrd="7" destOrd="0" parTransId="{71DF11B2-060D-4A65-A451-05A495427661}" sibTransId="{07F77015-5A58-4300-AA15-0B3C7C74A2E3}"/>
    <dgm:cxn modelId="{6D7169A7-776E-4EE6-9FE5-1F0EC044F068}" srcId="{04234B25-C378-4927-BC5D-1D2F1A8C68A2}" destId="{98B8778F-80AE-4250-B4A1-1851D700AB22}" srcOrd="6" destOrd="0" parTransId="{30F31050-C77D-4701-8D1B-EADBA5C3BE97}" sibTransId="{C7192616-1E2A-40FB-9A9D-124BEDA4227B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EFFC438A-ABCA-479E-B252-D8C77014C636}" type="presOf" srcId="{085F29B3-C377-48D1-B086-77F7F53F368C}" destId="{FFB89F9B-ED4B-4E39-AE1F-9BF6A1AC7216}" srcOrd="1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083D7757-151F-4E43-8568-55238D845F25}" type="presOf" srcId="{085F29B3-C377-48D1-B086-77F7F53F368C}" destId="{D8AE5DD6-8EDD-4661-8DF6-48E8E03125CA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FA4740AF-66D8-4867-BAE7-33DEA37AA487}" srcId="{04234B25-C378-4927-BC5D-1D2F1A8C68A2}" destId="{B38C3DD1-DDE0-41CC-88FF-3EA0C1FD3404}" srcOrd="9" destOrd="0" parTransId="{2A008624-42A9-49E1-91D2-65B8E6142D4E}" sibTransId="{041893D2-6D71-4278-A7FF-7C0789C2B5AC}"/>
    <dgm:cxn modelId="{0B84A0A0-BEFA-42F5-92EB-792B69EBA76D}" type="presOf" srcId="{DCD0FCA2-0F44-48F2-B12C-EAB3F9772967}" destId="{8483CBB4-C77B-4EA4-B75E-1EE851729B5B}" srcOrd="0" destOrd="0" presId="urn:microsoft.com/office/officeart/2005/8/layout/orgChart1"/>
    <dgm:cxn modelId="{0B9BCC1A-D692-429C-8533-CDA81CE41FAF}" type="presOf" srcId="{B38C3DD1-DDE0-41CC-88FF-3EA0C1FD3404}" destId="{58E5A216-9C4F-4878-B6B2-CD893E6244BB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B6B30671-E96F-4B04-B4F8-0D042BB8BBBD}" type="presOf" srcId="{E7ED32D3-9058-4064-8AD3-91193CB0D71F}" destId="{E57FE58D-2866-48E8-9E8E-4017EE404477}" srcOrd="0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BAA6B904-9AA9-4474-A644-78FE89458CFB}" srcId="{04234B25-C378-4927-BC5D-1D2F1A8C68A2}" destId="{58117060-84B7-4779-B42C-7E4537163F8C}" srcOrd="8" destOrd="0" parTransId="{C2C31FB4-14C4-4B80-8D6C-CA6444236DE0}" sibTransId="{99CD39EF-C2D6-4E2B-8932-775159FC8614}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7B69D927-9E1D-49AD-8C0C-02ACEDD981AB}" srcId="{04234B25-C378-4927-BC5D-1D2F1A8C68A2}" destId="{DCD0FCA2-0F44-48F2-B12C-EAB3F9772967}" srcOrd="5" destOrd="0" parTransId="{D65C3F47-B815-4277-9C3A-1D8F0F108046}" sibTransId="{FE91C9A8-E072-44BC-BF9F-C9B8D5AB1BD0}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F0D617AD-8898-4BE9-9EB1-1A0096550C40}" type="presOf" srcId="{DCD0FCA2-0F44-48F2-B12C-EAB3F9772967}" destId="{A184A8EE-D09A-4D5C-96FA-5692AC4B3727}" srcOrd="1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C25FCE47-B526-406A-B936-C1A6BE660AA7}" type="presOf" srcId="{B38C3DD1-DDE0-41CC-88FF-3EA0C1FD3404}" destId="{EE4DF14A-6CBC-44C5-B500-2227FFE0DC8B}" srcOrd="1" destOrd="0" presId="urn:microsoft.com/office/officeart/2005/8/layout/orgChart1"/>
    <dgm:cxn modelId="{C406196F-C83C-43E1-B220-5A0342082AFB}" type="presOf" srcId="{2A008624-42A9-49E1-91D2-65B8E6142D4E}" destId="{05C263D0-865E-4E1A-9362-6F14791C973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66DF3C9-E227-48F0-81BD-C344569526D8}" type="presParOf" srcId="{DB336A82-2E3B-4196-961A-CC3A6DFB0B9C}" destId="{05C263D0-865E-4E1A-9362-6F14791C9733}" srcOrd="6" destOrd="0" presId="urn:microsoft.com/office/officeart/2005/8/layout/orgChart1"/>
    <dgm:cxn modelId="{A033B7D2-2E5B-4FE4-8497-9FC2498B56FE}" type="presParOf" srcId="{DB336A82-2E3B-4196-961A-CC3A6DFB0B9C}" destId="{7B13563C-F581-4922-89A1-BEE0454DC334}" srcOrd="7" destOrd="0" presId="urn:microsoft.com/office/officeart/2005/8/layout/orgChart1"/>
    <dgm:cxn modelId="{4A404E0A-008B-45B0-B1B0-42796BB8E095}" type="presParOf" srcId="{7B13563C-F581-4922-89A1-BEE0454DC334}" destId="{53A89FCC-FA19-4E26-A35D-8E56EA8A12F7}" srcOrd="0" destOrd="0" presId="urn:microsoft.com/office/officeart/2005/8/layout/orgChart1"/>
    <dgm:cxn modelId="{1AFCABD1-4542-480B-B119-8C2F1BA10B3B}" type="presParOf" srcId="{53A89FCC-FA19-4E26-A35D-8E56EA8A12F7}" destId="{58E5A216-9C4F-4878-B6B2-CD893E6244BB}" srcOrd="0" destOrd="0" presId="urn:microsoft.com/office/officeart/2005/8/layout/orgChart1"/>
    <dgm:cxn modelId="{B05E7994-23FA-4C91-87CC-0168F27783B4}" type="presParOf" srcId="{53A89FCC-FA19-4E26-A35D-8E56EA8A12F7}" destId="{EE4DF14A-6CBC-44C5-B500-2227FFE0DC8B}" srcOrd="1" destOrd="0" presId="urn:microsoft.com/office/officeart/2005/8/layout/orgChart1"/>
    <dgm:cxn modelId="{D57551A0-EACE-4D40-A4AB-36E2BAFB58A5}" type="presParOf" srcId="{7B13563C-F581-4922-89A1-BEE0454DC334}" destId="{B016C773-5275-471A-9A97-C055CC8FAAF8}" srcOrd="1" destOrd="0" presId="urn:microsoft.com/office/officeart/2005/8/layout/orgChart1"/>
    <dgm:cxn modelId="{F0C25641-BBDB-422A-8AF0-B8BF34248C47}" type="presParOf" srcId="{7B13563C-F581-4922-89A1-BEE0454DC334}" destId="{7AB9D95C-2C44-4E86-9BF7-917888C5C633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F58A1B5F-2747-41CA-AC2D-3E8F22214DF8}" type="presParOf" srcId="{733B660D-C711-49A4-8FBF-0E40A2E8FACF}" destId="{E57FE58D-2866-48E8-9E8E-4017EE404477}" srcOrd="8" destOrd="0" presId="urn:microsoft.com/office/officeart/2005/8/layout/orgChart1"/>
    <dgm:cxn modelId="{2E4F6148-2FC8-483F-BE66-D27D1CC9A3B7}" type="presParOf" srcId="{733B660D-C711-49A4-8FBF-0E40A2E8FACF}" destId="{3FB2224D-98F0-44A4-A74B-CE9D9AB130E1}" srcOrd="9" destOrd="0" presId="urn:microsoft.com/office/officeart/2005/8/layout/orgChart1"/>
    <dgm:cxn modelId="{7F68CA20-3FB8-4C6B-B1EB-CA359471865A}" type="presParOf" srcId="{3FB2224D-98F0-44A4-A74B-CE9D9AB130E1}" destId="{8E76DD1D-8297-49BC-87A4-B093F8BEF31E}" srcOrd="0" destOrd="0" presId="urn:microsoft.com/office/officeart/2005/8/layout/orgChart1"/>
    <dgm:cxn modelId="{5536FEFC-EA27-43CC-B130-4A034CE0D15C}" type="presParOf" srcId="{8E76DD1D-8297-49BC-87A4-B093F8BEF31E}" destId="{D8AE5DD6-8EDD-4661-8DF6-48E8E03125CA}" srcOrd="0" destOrd="0" presId="urn:microsoft.com/office/officeart/2005/8/layout/orgChart1"/>
    <dgm:cxn modelId="{1DCEA80D-6B89-4682-B98D-641D608608EB}" type="presParOf" srcId="{8E76DD1D-8297-49BC-87A4-B093F8BEF31E}" destId="{FFB89F9B-ED4B-4E39-AE1F-9BF6A1AC7216}" srcOrd="1" destOrd="0" presId="urn:microsoft.com/office/officeart/2005/8/layout/orgChart1"/>
    <dgm:cxn modelId="{97E8E26D-C744-4C82-8BAA-6B50341B7B30}" type="presParOf" srcId="{3FB2224D-98F0-44A4-A74B-CE9D9AB130E1}" destId="{2B1E8269-72C3-4AB4-A7C7-2D893B706D10}" srcOrd="1" destOrd="0" presId="urn:microsoft.com/office/officeart/2005/8/layout/orgChart1"/>
    <dgm:cxn modelId="{079B1B3A-55CF-4662-BA91-441AD1F73E2F}" type="presParOf" srcId="{3FB2224D-98F0-44A4-A74B-CE9D9AB130E1}" destId="{79EE7717-EEC4-428D-AD58-90FFCDEF7E2D}" srcOrd="2" destOrd="0" presId="urn:microsoft.com/office/officeart/2005/8/layout/orgChart1"/>
    <dgm:cxn modelId="{7A55110C-09F7-46D4-8324-F75CB0FF74AE}" type="presParOf" srcId="{733B660D-C711-49A4-8FBF-0E40A2E8FACF}" destId="{B884D883-07BB-42A3-A50E-15E1CD583579}" srcOrd="10" destOrd="0" presId="urn:microsoft.com/office/officeart/2005/8/layout/orgChart1"/>
    <dgm:cxn modelId="{9F7C15B7-DF89-4A24-8960-B560DA5E2ECC}" type="presParOf" srcId="{733B660D-C711-49A4-8FBF-0E40A2E8FACF}" destId="{2233E635-343E-4E00-BA1F-FBB9C21E5230}" srcOrd="11" destOrd="0" presId="urn:microsoft.com/office/officeart/2005/8/layout/orgChart1"/>
    <dgm:cxn modelId="{1D0D43A9-FD90-4548-9BD1-7956D315C894}" type="presParOf" srcId="{2233E635-343E-4E00-BA1F-FBB9C21E5230}" destId="{08681306-450F-4BDD-98C9-0DB1FBBC9449}" srcOrd="0" destOrd="0" presId="urn:microsoft.com/office/officeart/2005/8/layout/orgChart1"/>
    <dgm:cxn modelId="{E4DD4D12-C66A-42BF-97C8-EF37A3918015}" type="presParOf" srcId="{08681306-450F-4BDD-98C9-0DB1FBBC9449}" destId="{8483CBB4-C77B-4EA4-B75E-1EE851729B5B}" srcOrd="0" destOrd="0" presId="urn:microsoft.com/office/officeart/2005/8/layout/orgChart1"/>
    <dgm:cxn modelId="{95E4D427-A4C6-423B-9C81-858216C7934C}" type="presParOf" srcId="{08681306-450F-4BDD-98C9-0DB1FBBC9449}" destId="{A184A8EE-D09A-4D5C-96FA-5692AC4B3727}" srcOrd="1" destOrd="0" presId="urn:microsoft.com/office/officeart/2005/8/layout/orgChart1"/>
    <dgm:cxn modelId="{6F8EDD8A-C00E-4DF2-966A-AB7F0B123F6A}" type="presParOf" srcId="{2233E635-343E-4E00-BA1F-FBB9C21E5230}" destId="{8845B30A-2E23-488D-A19E-D00520722061}" srcOrd="1" destOrd="0" presId="urn:microsoft.com/office/officeart/2005/8/layout/orgChart1"/>
    <dgm:cxn modelId="{D3BEE963-B1E5-4BCA-BA4D-DCDC993D4874}" type="presParOf" srcId="{2233E635-343E-4E00-BA1F-FBB9C21E5230}" destId="{1F4B7BD3-A5C5-48B7-85BE-E00DE5110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-8374" custLinFactNeighborY="21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64696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7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7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7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</a:t>
          </a:r>
          <a:r>
            <a:rPr lang="es-MX" sz="1200" b="0" i="0" u="none" dirty="0" smtClean="0"/>
            <a:t>) de Brigadas Deportivas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</a:t>
          </a:r>
          <a:r>
            <a:rPr lang="es-MX" sz="1200" b="0" i="0" u="none" dirty="0" smtClean="0"/>
            <a:t>) de Deporte </a:t>
          </a:r>
          <a:r>
            <a:rPr lang="es-MX" sz="1200" b="0" i="0" u="none" dirty="0" smtClean="0"/>
            <a:t>Adaptado</a:t>
          </a:r>
          <a:endParaRPr lang="es-MX" sz="1200" b="0" i="0" u="none" dirty="0" smtClean="0"/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smtClean="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Futbol</a:t>
          </a:r>
        </a:p>
        <a:p>
          <a:r>
            <a:rPr lang="es-ES" sz="1200" dirty="0" smtClean="0">
              <a:solidFill>
                <a:schemeClr val="tx1"/>
              </a:solidFill>
            </a:rPr>
            <a:t>Entrenador(a</a:t>
          </a:r>
          <a:r>
            <a:rPr lang="es-ES" sz="1200" dirty="0" smtClean="0">
              <a:solidFill>
                <a:schemeClr val="tx1"/>
              </a:solidFill>
            </a:rPr>
            <a:t>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de Atletismo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Patines Sobre Ruedas 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Halterofilia 	</a:t>
          </a: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 de Luchas 		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Tiro con Arco 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Ciclismo 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Tenis de Mesa Adaptado 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Adaptado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Triatlón 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			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dirty="0" smtClean="0">
              <a:solidFill>
                <a:schemeClr val="tx1"/>
              </a:solidFill>
            </a:rPr>
            <a:t> 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Futbol 			</a:t>
          </a:r>
          <a:endParaRPr lang="es-MX" sz="1200" b="0" i="0" u="none" dirty="0" smtClean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 smtClean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674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46530" custScaleY="109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 custLinFactNeighborX="30803" custLinFactNeighborY="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NeighborX="73156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Boletero(a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803A81C1-514D-4985-BDAC-23DA3ADBC921}" type="pres">
      <dgm:prSet presAssocID="{056AEF7B-29E8-4814-9446-691CD8C3E81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1" presStyleCnt="3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2" presStyleCnt="3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2" destOrd="0" parTransId="{896F12EC-1401-4D45-A2F0-14E0EBAF9BE4}" sibTransId="{3D45137A-4523-412C-9299-CDBF4607B310}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B1944F4D-A8E0-4978-AA2B-E0629044AF8B}" srcId="{D78492B5-7174-42FB-85FA-F4AD5E1CD468}" destId="{57760715-FBFC-430D-8125-B701713857C6}" srcOrd="1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105D4DF0-7352-4AAE-968A-F9B9DCC92AAA}" type="presParOf" srcId="{3C26E34E-275A-4DD9-A060-299F936B3C22}" destId="{803A81C1-514D-4985-BDAC-23DA3ADBC921}" srcOrd="2" destOrd="0" presId="urn:microsoft.com/office/officeart/2005/8/layout/orgChart1"/>
    <dgm:cxn modelId="{AB8D55AE-031D-4357-BF34-49DA64B97B31}" type="presParOf" srcId="{3C26E34E-275A-4DD9-A060-299F936B3C22}" destId="{48AC4602-4BFE-4937-9F82-4F0C254C8108}" srcOrd="3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4" destOrd="0" presId="urn:microsoft.com/office/officeart/2005/8/layout/orgChart1"/>
    <dgm:cxn modelId="{BB84F83B-FD60-402D-8329-52249DAFA8D3}" type="presParOf" srcId="{3C26E34E-275A-4DD9-A060-299F936B3C22}" destId="{AC597EA3-5FE8-4BCB-84C9-D1377B0304A4}" srcOrd="5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6171" custLinFactNeighborY="-3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  <a:p>
          <a:r>
            <a:rPr lang="es-ES" sz="1200" dirty="0" smtClean="0">
              <a:solidFill>
                <a:schemeClr val="tx1"/>
              </a:solidFill>
            </a:rPr>
            <a:t>64093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 custLinFactNeighborX="10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51ED7A2F-3F60-4A4F-833E-E8313191D01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05F6F860-CA59-4181-975A-571379228B9A}" type="parTrans" cxnId="{9B95B175-2C80-45A7-8886-C41D679F23C6}">
      <dgm:prSet/>
      <dgm:spPr/>
      <dgm:t>
        <a:bodyPr/>
        <a:lstStyle/>
        <a:p>
          <a:endParaRPr lang="es-ES"/>
        </a:p>
      </dgm:t>
    </dgm:pt>
    <dgm:pt modelId="{BC0A95C6-5CC0-4A99-A13A-77A23E075FD3}" type="sibTrans" cxnId="{9B95B175-2C80-45A7-8886-C41D679F23C6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rgbClr val="FF0000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4022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9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9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9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9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5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  <dgm:pt modelId="{F1115D93-DD0B-4F2C-89EC-B4E992D895D9}" type="pres">
      <dgm:prSet presAssocID="{05F6F860-CA59-4181-975A-571379228B9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98F2368-84C4-4F19-9DD4-ABE11AD1A15C}" type="pres">
      <dgm:prSet presAssocID="{51ED7A2F-3F60-4A4F-833E-E8313191D015}" presName="hierRoot3" presStyleCnt="0">
        <dgm:presLayoutVars>
          <dgm:hierBranch val="init"/>
        </dgm:presLayoutVars>
      </dgm:prSet>
      <dgm:spPr/>
    </dgm:pt>
    <dgm:pt modelId="{A2788EF1-5E29-4F20-8EBD-0EAE7CB19B03}" type="pres">
      <dgm:prSet presAssocID="{51ED7A2F-3F60-4A4F-833E-E8313191D015}" presName="rootComposite3" presStyleCnt="0"/>
      <dgm:spPr/>
    </dgm:pt>
    <dgm:pt modelId="{30E4B37D-D4D6-42A4-A030-D52AD8BC73FF}" type="pres">
      <dgm:prSet presAssocID="{51ED7A2F-3F60-4A4F-833E-E8313191D015}" presName="rootText3" presStyleLbl="asst1" presStyleIdx="4" presStyleCnt="5" custScaleX="136361" custScaleY="109089" custLinFactNeighborX="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7A128-01AD-4F50-B740-7A77ABE0D7F0}" type="pres">
      <dgm:prSet presAssocID="{51ED7A2F-3F60-4A4F-833E-E8313191D015}" presName="rootConnector3" presStyleLbl="asst1" presStyleIdx="4" presStyleCnt="5"/>
      <dgm:spPr/>
      <dgm:t>
        <a:bodyPr/>
        <a:lstStyle/>
        <a:p>
          <a:endParaRPr lang="es-ES"/>
        </a:p>
      </dgm:t>
    </dgm:pt>
    <dgm:pt modelId="{1B452F49-23E7-4D65-BE40-46E8D990369D}" type="pres">
      <dgm:prSet presAssocID="{51ED7A2F-3F60-4A4F-833E-E8313191D015}" presName="hierChild6" presStyleCnt="0"/>
      <dgm:spPr/>
    </dgm:pt>
    <dgm:pt modelId="{B2FBA9EE-8CA7-471D-BC30-D48428A3A5F2}" type="pres">
      <dgm:prSet presAssocID="{51ED7A2F-3F60-4A4F-833E-E8313191D015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B731EE3E-714E-44E7-9277-19CE2AF4A7B1}" type="presOf" srcId="{51ED7A2F-3F60-4A4F-833E-E8313191D015}" destId="{1587A128-01AD-4F50-B740-7A77ABE0D7F0}" srcOrd="1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97060434-0E9E-4D36-9FD4-B390062117B4}" type="presOf" srcId="{51ED7A2F-3F60-4A4F-833E-E8313191D015}" destId="{30E4B37D-D4D6-42A4-A030-D52AD8BC73FF}" srcOrd="0" destOrd="0" presId="urn:microsoft.com/office/officeart/2005/8/layout/orgChart1"/>
    <dgm:cxn modelId="{9282BD99-D368-4342-B937-E4B71E65880B}" type="presOf" srcId="{05F6F860-CA59-4181-975A-571379228B9A}" destId="{F1115D93-DD0B-4F2C-89EC-B4E992D895D9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9B95B175-2C80-45A7-8886-C41D679F23C6}" srcId="{84579AF0-4408-438F-970E-BE007F0381A1}" destId="{51ED7A2F-3F60-4A4F-833E-E8313191D015}" srcOrd="8" destOrd="0" parTransId="{05F6F860-CA59-4181-975A-571379228B9A}" sibTransId="{BC0A95C6-5CC0-4A99-A13A-77A23E075FD3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  <dgm:cxn modelId="{62A44BEA-EC8C-4AEC-A9D2-7DE7A5E79114}" type="presParOf" srcId="{094F24CE-73FB-4D28-8FA1-40B33E7F4F0A}" destId="{F1115D93-DD0B-4F2C-89EC-B4E992D895D9}" srcOrd="8" destOrd="0" presId="urn:microsoft.com/office/officeart/2005/8/layout/orgChart1"/>
    <dgm:cxn modelId="{D7A480F1-0EC6-4DAD-ACE4-C13006375A98}" type="presParOf" srcId="{094F24CE-73FB-4D28-8FA1-40B33E7F4F0A}" destId="{E98F2368-84C4-4F19-9DD4-ABE11AD1A15C}" srcOrd="9" destOrd="0" presId="urn:microsoft.com/office/officeart/2005/8/layout/orgChart1"/>
    <dgm:cxn modelId="{A542194F-0B75-46C8-85C7-ED4964893261}" type="presParOf" srcId="{E98F2368-84C4-4F19-9DD4-ABE11AD1A15C}" destId="{A2788EF1-5E29-4F20-8EBD-0EAE7CB19B03}" srcOrd="0" destOrd="0" presId="urn:microsoft.com/office/officeart/2005/8/layout/orgChart1"/>
    <dgm:cxn modelId="{32000655-8515-4627-8E4B-E89571B27C84}" type="presParOf" srcId="{A2788EF1-5E29-4F20-8EBD-0EAE7CB19B03}" destId="{30E4B37D-D4D6-42A4-A030-D52AD8BC73FF}" srcOrd="0" destOrd="0" presId="urn:microsoft.com/office/officeart/2005/8/layout/orgChart1"/>
    <dgm:cxn modelId="{33396F35-4F04-4057-A4F3-B3319F5FA4E4}" type="presParOf" srcId="{A2788EF1-5E29-4F20-8EBD-0EAE7CB19B03}" destId="{1587A128-01AD-4F50-B740-7A77ABE0D7F0}" srcOrd="1" destOrd="0" presId="urn:microsoft.com/office/officeart/2005/8/layout/orgChart1"/>
    <dgm:cxn modelId="{7A9AB88D-3716-435F-BF09-469AA308E995}" type="presParOf" srcId="{E98F2368-84C4-4F19-9DD4-ABE11AD1A15C}" destId="{1B452F49-23E7-4D65-BE40-46E8D990369D}" srcOrd="1" destOrd="0" presId="urn:microsoft.com/office/officeart/2005/8/layout/orgChart1"/>
    <dgm:cxn modelId="{9445C656-0A38-4D37-938A-318A64AB1257}" type="presParOf" srcId="{E98F2368-84C4-4F19-9DD4-ABE11AD1A15C}" destId="{B2FBA9EE-8CA7-471D-BC30-D48428A3A5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42953, 43847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6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24609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2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2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9129BB2F-8155-461C-9553-1C1145AD21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Notificador(a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AAE4573-4843-42EE-BE33-1BC463DE1775}" type="parTrans" cxnId="{DA6AFD64-0DE5-45E6-A051-3711E6E119ED}">
      <dgm:prSet/>
      <dgm:spPr/>
      <dgm:t>
        <a:bodyPr/>
        <a:lstStyle/>
        <a:p>
          <a:endParaRPr lang="es-ES"/>
        </a:p>
      </dgm:t>
    </dgm:pt>
    <dgm:pt modelId="{79C0DC67-2706-4559-AA0B-A2F6AB694802}" type="sibTrans" cxnId="{DA6AFD64-0DE5-45E6-A051-3711E6E119ED}">
      <dgm:prSet/>
      <dgm:spPr/>
      <dgm:t>
        <a:bodyPr/>
        <a:lstStyle/>
        <a:p>
          <a:endParaRPr lang="es-ES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69941" custScaleY="141617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B788537-E1EC-43FB-8A2D-8167C2C571D2}" type="pres">
      <dgm:prSet presAssocID="{3AAE4573-4843-42EE-BE33-1BC463DE177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8C3208E-FD0C-462A-9FD5-5C5EA1A2F080}" type="pres">
      <dgm:prSet presAssocID="{9129BB2F-8155-461C-9553-1C1145AD218D}" presName="hierRoot2" presStyleCnt="0">
        <dgm:presLayoutVars>
          <dgm:hierBranch val="init"/>
        </dgm:presLayoutVars>
      </dgm:prSet>
      <dgm:spPr/>
    </dgm:pt>
    <dgm:pt modelId="{A5441708-100E-4AA0-AAD1-A68AB5D0D754}" type="pres">
      <dgm:prSet presAssocID="{9129BB2F-8155-461C-9553-1C1145AD218D}" presName="rootComposite" presStyleCnt="0"/>
      <dgm:spPr/>
    </dgm:pt>
    <dgm:pt modelId="{2EA41B01-060B-4099-99D6-EE1099CB2F10}" type="pres">
      <dgm:prSet presAssocID="{9129BB2F-8155-461C-9553-1C1145AD218D}" presName="rootText" presStyleLbl="node2" presStyleIdx="0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A534E9-9A44-4214-82C2-E3C2C76D7807}" type="pres">
      <dgm:prSet presAssocID="{9129BB2F-8155-461C-9553-1C1145AD218D}" presName="rootConnector" presStyleLbl="node2" presStyleIdx="0" presStyleCnt="2"/>
      <dgm:spPr/>
      <dgm:t>
        <a:bodyPr/>
        <a:lstStyle/>
        <a:p>
          <a:endParaRPr lang="es-ES"/>
        </a:p>
      </dgm:t>
    </dgm:pt>
    <dgm:pt modelId="{B80E4366-B58D-43E2-9FFA-B58FE675A939}" type="pres">
      <dgm:prSet presAssocID="{9129BB2F-8155-461C-9553-1C1145AD218D}" presName="hierChild4" presStyleCnt="0"/>
      <dgm:spPr/>
    </dgm:pt>
    <dgm:pt modelId="{70681C94-DFA0-4C47-A206-A1AE9780B126}" type="pres">
      <dgm:prSet presAssocID="{9129BB2F-8155-461C-9553-1C1145AD218D}" presName="hierChild5" presStyleCnt="0"/>
      <dgm:spPr/>
    </dgm:pt>
    <dgm:pt modelId="{E58FEF12-FC17-4C27-95BD-E98DD443A315}" type="pres">
      <dgm:prSet presAssocID="{954F4407-F62C-4A49-8EE0-8E518122B40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 val="init"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1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1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51591B0-014D-433F-900E-787748BB91CF}" type="presOf" srcId="{9129BB2F-8155-461C-9553-1C1145AD218D}" destId="{1CA534E9-9A44-4214-82C2-E3C2C76D7807}" srcOrd="1" destOrd="0" presId="urn:microsoft.com/office/officeart/2005/8/layout/orgChart1"/>
    <dgm:cxn modelId="{A3B5FE29-BF57-40B7-819E-C397CDDF201B}" type="presOf" srcId="{9129BB2F-8155-461C-9553-1C1145AD218D}" destId="{2EA41B01-060B-4099-99D6-EE1099CB2F10}" srcOrd="0" destOrd="0" presId="urn:microsoft.com/office/officeart/2005/8/layout/orgChart1"/>
    <dgm:cxn modelId="{6D7A2C46-C886-48A0-A622-1408798A932E}" type="presOf" srcId="{3AAE4573-4843-42EE-BE33-1BC463DE1775}" destId="{EB788537-E1EC-43FB-8A2D-8167C2C571D2}" srcOrd="0" destOrd="0" presId="urn:microsoft.com/office/officeart/2005/8/layout/orgChart1"/>
    <dgm:cxn modelId="{23726B73-4F0B-4031-A2C0-171E80909FAC}" srcId="{A71E2735-1932-4973-8E0A-A76EB3324118}" destId="{8F840AD9-68C8-4773-83F9-7669197426E8}" srcOrd="1" destOrd="0" parTransId="{954F4407-F62C-4A49-8EE0-8E518122B405}" sibTransId="{458D8CBC-67BB-4651-98A0-4D8727A51019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A6AFD64-0DE5-45E6-A051-3711E6E119ED}" srcId="{A71E2735-1932-4973-8E0A-A76EB3324118}" destId="{9129BB2F-8155-461C-9553-1C1145AD218D}" srcOrd="0" destOrd="0" parTransId="{3AAE4573-4843-42EE-BE33-1BC463DE1775}" sibTransId="{79C0DC67-2706-4559-AA0B-A2F6AB694802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EBF0227B-394A-4BF9-A83C-427ED043C207}" type="presParOf" srcId="{9076C4DA-E153-4C7C-BAF2-6514D2425610}" destId="{EB788537-E1EC-43FB-8A2D-8167C2C571D2}" srcOrd="0" destOrd="0" presId="urn:microsoft.com/office/officeart/2005/8/layout/orgChart1"/>
    <dgm:cxn modelId="{33B80F4F-C255-43C8-A009-1461ECA0D6E8}" type="presParOf" srcId="{9076C4DA-E153-4C7C-BAF2-6514D2425610}" destId="{F8C3208E-FD0C-462A-9FD5-5C5EA1A2F080}" srcOrd="1" destOrd="0" presId="urn:microsoft.com/office/officeart/2005/8/layout/orgChart1"/>
    <dgm:cxn modelId="{85DBA84D-DAB8-42C5-8E01-4BB659A084A5}" type="presParOf" srcId="{F8C3208E-FD0C-462A-9FD5-5C5EA1A2F080}" destId="{A5441708-100E-4AA0-AAD1-A68AB5D0D754}" srcOrd="0" destOrd="0" presId="urn:microsoft.com/office/officeart/2005/8/layout/orgChart1"/>
    <dgm:cxn modelId="{A4F9B6E1-B667-49A1-9A7E-EE2EFA60BB74}" type="presParOf" srcId="{A5441708-100E-4AA0-AAD1-A68AB5D0D754}" destId="{2EA41B01-060B-4099-99D6-EE1099CB2F10}" srcOrd="0" destOrd="0" presId="urn:microsoft.com/office/officeart/2005/8/layout/orgChart1"/>
    <dgm:cxn modelId="{5D078183-3F56-4F4F-878F-21EF5EEFF0F6}" type="presParOf" srcId="{A5441708-100E-4AA0-AAD1-A68AB5D0D754}" destId="{1CA534E9-9A44-4214-82C2-E3C2C76D7807}" srcOrd="1" destOrd="0" presId="urn:microsoft.com/office/officeart/2005/8/layout/orgChart1"/>
    <dgm:cxn modelId="{43066A99-11FD-4C5E-A87E-36CE811D5BA4}" type="presParOf" srcId="{F8C3208E-FD0C-462A-9FD5-5C5EA1A2F080}" destId="{B80E4366-B58D-43E2-9FFA-B58FE675A939}" srcOrd="1" destOrd="0" presId="urn:microsoft.com/office/officeart/2005/8/layout/orgChart1"/>
    <dgm:cxn modelId="{FD264AA6-0A76-468B-AB90-0E2857DD2EB2}" type="presParOf" srcId="{F8C3208E-FD0C-462A-9FD5-5C5EA1A2F080}" destId="{70681C94-DFA0-4C47-A206-A1AE9780B126}" srcOrd="2" destOrd="0" presId="urn:microsoft.com/office/officeart/2005/8/layout/orgChart1"/>
    <dgm:cxn modelId="{4DA85DC2-5155-4D5A-9CA4-FDDE1C9DB346}" type="presParOf" srcId="{9076C4DA-E153-4C7C-BAF2-6514D2425610}" destId="{E58FEF12-FC17-4C27-95BD-E98DD443A315}" srcOrd="2" destOrd="0" presId="urn:microsoft.com/office/officeart/2005/8/layout/orgChart1"/>
    <dgm:cxn modelId="{EA387E7B-D8E2-4037-868F-1BBA3BC1410E}" type="presParOf" srcId="{9076C4DA-E153-4C7C-BAF2-6514D2425610}" destId="{F44C08A6-3432-4972-956A-E24AA49CBBD2}" srcOrd="3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r>
            <a:rPr lang="es-ES" sz="1200" dirty="0" smtClean="0"/>
            <a:t>Humanos</a:t>
          </a:r>
          <a:endParaRPr lang="es-ES" sz="1200" dirty="0" smtClean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2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2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</a:t>
          </a:r>
          <a:r>
            <a:rPr lang="es-ES" sz="1200" dirty="0" smtClean="0"/>
            <a:t>Niñez</a:t>
          </a:r>
          <a:endParaRPr lang="es-ES" sz="1200" dirty="0" smtClean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210091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2D6D8B-1653-4E26-9378-A771F76A435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0F9676E0-47A2-4E9B-A0B6-0E340FB07B09}" type="parTrans" cxnId="{14D800F0-545B-4712-959D-62FDB66BA45B}">
      <dgm:prSet/>
      <dgm:spPr/>
      <dgm:t>
        <a:bodyPr/>
        <a:lstStyle/>
        <a:p>
          <a:endParaRPr lang="es-ES"/>
        </a:p>
      </dgm:t>
    </dgm:pt>
    <dgm:pt modelId="{AD422BF6-929A-443F-B3F2-D4C098FA0056}" type="sibTrans" cxnId="{14D800F0-545B-4712-959D-62FDB66BA45B}">
      <dgm:prSet/>
      <dgm:spPr/>
      <dgm:t>
        <a:bodyPr/>
        <a:lstStyle/>
        <a:p>
          <a:endParaRPr lang="es-ES"/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Vacante</a:t>
          </a: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3440FD53-00BB-4B9B-8491-31F26B58EB0C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B470D5A-F96A-43A1-95C8-28250ABCE364}" type="parTrans" cxnId="{B83BB81D-917B-4FA6-B56C-847E9C8FDE40}">
      <dgm:prSet/>
      <dgm:spPr/>
      <dgm:t>
        <a:bodyPr/>
        <a:lstStyle/>
        <a:p>
          <a:endParaRPr lang="es-ES"/>
        </a:p>
      </dgm:t>
    </dgm:pt>
    <dgm:pt modelId="{3DA4B4B8-9BB4-4349-BEC7-6067B7DF9BA0}" type="sibTrans" cxnId="{B83BB81D-917B-4FA6-B56C-847E9C8FDE40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3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3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3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3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3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3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3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3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3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3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3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3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3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3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3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3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3" custScaleX="217501" custScaleY="101723" custLinFactNeighborX="-62284" custLinFactNeighborY="-9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3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3" custScaleX="217501" custScaleY="101723" custLinFactNeighborX="34575" custLinFactNeighborY="-9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3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3" custScaleX="217501" custScaleY="101723" custLinFactX="-53157" custLinFactNeighborX="-100000" custLinFactNeighborY="-32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3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F7F86038-F35C-47C3-B720-871D6F977BBC}" type="pres">
      <dgm:prSet presAssocID="{0F9676E0-47A2-4E9B-A0B6-0E340FB07B09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D7AE87F5-B609-4598-B8F7-88458AAA6F70}" type="pres">
      <dgm:prSet presAssocID="{002D6D8B-1653-4E26-9378-A771F76A435A}" presName="hierRoot3" presStyleCnt="0">
        <dgm:presLayoutVars>
          <dgm:hierBranch val="init"/>
        </dgm:presLayoutVars>
      </dgm:prSet>
      <dgm:spPr/>
    </dgm:pt>
    <dgm:pt modelId="{B5A2703D-A6B7-4254-8422-389BE2490989}" type="pres">
      <dgm:prSet presAssocID="{002D6D8B-1653-4E26-9378-A771F76A435A}" presName="rootComposite3" presStyleCnt="0"/>
      <dgm:spPr/>
    </dgm:pt>
    <dgm:pt modelId="{8CA25EE4-CD55-4A76-BCCA-D436F9B77ADE}" type="pres">
      <dgm:prSet presAssocID="{002D6D8B-1653-4E26-9378-A771F76A435A}" presName="rootText3" presStyleLbl="asst1" presStyleIdx="11" presStyleCnt="13" custScaleX="217501" custScaleY="101723" custLinFactX="2667" custLinFactNeighborX="100000" custLinFactNeighborY="-33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20684-9408-4D34-8B7D-B910B8AF7E22}" type="pres">
      <dgm:prSet presAssocID="{002D6D8B-1653-4E26-9378-A771F76A435A}" presName="rootConnector3" presStyleLbl="asst1" presStyleIdx="11" presStyleCnt="13"/>
      <dgm:spPr/>
      <dgm:t>
        <a:bodyPr/>
        <a:lstStyle/>
        <a:p>
          <a:endParaRPr lang="es-ES"/>
        </a:p>
      </dgm:t>
    </dgm:pt>
    <dgm:pt modelId="{E72B49EF-E0C2-42CA-917A-0FF4C1C7F32B}" type="pres">
      <dgm:prSet presAssocID="{002D6D8B-1653-4E26-9378-A771F76A435A}" presName="hierChild6" presStyleCnt="0"/>
      <dgm:spPr/>
    </dgm:pt>
    <dgm:pt modelId="{4B2AF56E-44B7-41F3-8AA2-220A485DCCDE}" type="pres">
      <dgm:prSet presAssocID="{002D6D8B-1653-4E26-9378-A771F76A435A}" presName="hierChild7" presStyleCnt="0"/>
      <dgm:spPr/>
    </dgm:pt>
    <dgm:pt modelId="{D2851CD5-9CA5-454E-A58D-ABE78ADAC0FA}" type="pres">
      <dgm:prSet presAssocID="{BB470D5A-F96A-43A1-95C8-28250ABCE364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F32665F8-3075-4790-9B8D-8743DEB023AB}" type="pres">
      <dgm:prSet presAssocID="{3440FD53-00BB-4B9B-8491-31F26B58EB0C}" presName="hierRoot3" presStyleCnt="0">
        <dgm:presLayoutVars>
          <dgm:hierBranch val="init"/>
        </dgm:presLayoutVars>
      </dgm:prSet>
      <dgm:spPr/>
    </dgm:pt>
    <dgm:pt modelId="{A8C39391-42A2-4FA9-A34B-2B0F97D3F142}" type="pres">
      <dgm:prSet presAssocID="{3440FD53-00BB-4B9B-8491-31F26B58EB0C}" presName="rootComposite3" presStyleCnt="0"/>
      <dgm:spPr/>
    </dgm:pt>
    <dgm:pt modelId="{1CB7875E-C28F-423B-8F20-BB98F1980B7D}" type="pres">
      <dgm:prSet presAssocID="{3440FD53-00BB-4B9B-8491-31F26B58EB0C}" presName="rootText3" presStyleLbl="asst1" presStyleIdx="12" presStyleCnt="13" custScaleX="217501" custScaleY="101723" custLinFactNeighborX="-33307" custLinFactNeighborY="-45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8FEBE5-15FB-4912-ACCB-9CC259196674}" type="pres">
      <dgm:prSet presAssocID="{3440FD53-00BB-4B9B-8491-31F26B58EB0C}" presName="rootConnector3" presStyleLbl="asst1" presStyleIdx="12" presStyleCnt="13"/>
      <dgm:spPr/>
      <dgm:t>
        <a:bodyPr/>
        <a:lstStyle/>
        <a:p>
          <a:endParaRPr lang="es-ES"/>
        </a:p>
      </dgm:t>
    </dgm:pt>
    <dgm:pt modelId="{6DD328A0-C7E6-4607-8544-F6E7E9BCBDE8}" type="pres">
      <dgm:prSet presAssocID="{3440FD53-00BB-4B9B-8491-31F26B58EB0C}" presName="hierChild6" presStyleCnt="0"/>
      <dgm:spPr/>
    </dgm:pt>
    <dgm:pt modelId="{7B988FA5-C352-4A64-B923-EF31FB62A130}" type="pres">
      <dgm:prSet presAssocID="{3440FD53-00BB-4B9B-8491-31F26B58EB0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BEEF9DC1-2EBE-4A9B-857B-37A4199C71D3}" type="presOf" srcId="{002D6D8B-1653-4E26-9378-A771F76A435A}" destId="{8CA25EE4-CD55-4A76-BCCA-D436F9B77ADE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3FE7F7F9-F758-49F1-A413-4DAC2B1AE373}" type="presOf" srcId="{BB470D5A-F96A-43A1-95C8-28250ABCE364}" destId="{D2851CD5-9CA5-454E-A58D-ABE78ADAC0FA}" srcOrd="0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558E397C-20BB-4E47-80FD-E03C0556945A}" type="presOf" srcId="{3440FD53-00BB-4B9B-8491-31F26B58EB0C}" destId="{F18FEBE5-15FB-4912-ACCB-9CC259196674}" srcOrd="1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FA4E3911-4169-4C38-9275-1D36B1C64260}" type="presOf" srcId="{3440FD53-00BB-4B9B-8491-31F26B58EB0C}" destId="{1CB7875E-C28F-423B-8F20-BB98F1980B7D}" srcOrd="0" destOrd="0" presId="urn:microsoft.com/office/officeart/2005/8/layout/orgChart1"/>
    <dgm:cxn modelId="{B83BB81D-917B-4FA6-B56C-847E9C8FDE40}" srcId="{3B99F7DF-36C4-4EFA-AD36-739287B537DA}" destId="{3440FD53-00BB-4B9B-8491-31F26B58EB0C}" srcOrd="12" destOrd="0" parTransId="{BB470D5A-F96A-43A1-95C8-28250ABCE364}" sibTransId="{3DA4B4B8-9BB4-4349-BEC7-6067B7DF9BA0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83D81756-618B-4DED-96F6-78067DBCE346}" type="presOf" srcId="{0F9676E0-47A2-4E9B-A0B6-0E340FB07B09}" destId="{F7F86038-F35C-47C3-B720-871D6F977BB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F7ED9CA6-24C5-4ADB-BFF2-7CF2EBE31692}" type="presOf" srcId="{002D6D8B-1653-4E26-9378-A771F76A435A}" destId="{7DF20684-9408-4D34-8B7D-B910B8AF7E22}" srcOrd="1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14D800F0-545B-4712-959D-62FDB66BA45B}" srcId="{3B99F7DF-36C4-4EFA-AD36-739287B537DA}" destId="{002D6D8B-1653-4E26-9378-A771F76A435A}" srcOrd="11" destOrd="0" parTransId="{0F9676E0-47A2-4E9B-A0B6-0E340FB07B09}" sibTransId="{AD422BF6-929A-443F-B3F2-D4C098FA0056}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D3FFFC2-DA8D-4412-8CED-13D153045F72}" type="presParOf" srcId="{8A568C84-F26F-4E92-9BD6-23A8289EA664}" destId="{F7F86038-F35C-47C3-B720-871D6F977BBC}" srcOrd="22" destOrd="0" presId="urn:microsoft.com/office/officeart/2005/8/layout/orgChart1"/>
    <dgm:cxn modelId="{11A99C02-F9C9-4652-A853-54E76EF8EFA5}" type="presParOf" srcId="{8A568C84-F26F-4E92-9BD6-23A8289EA664}" destId="{D7AE87F5-B609-4598-B8F7-88458AAA6F70}" srcOrd="23" destOrd="0" presId="urn:microsoft.com/office/officeart/2005/8/layout/orgChart1"/>
    <dgm:cxn modelId="{32DB24A4-A67D-4DF6-91ED-0F6509CB76D3}" type="presParOf" srcId="{D7AE87F5-B609-4598-B8F7-88458AAA6F70}" destId="{B5A2703D-A6B7-4254-8422-389BE2490989}" srcOrd="0" destOrd="0" presId="urn:microsoft.com/office/officeart/2005/8/layout/orgChart1"/>
    <dgm:cxn modelId="{74781644-9D36-4934-8455-1E7AE598EC0C}" type="presParOf" srcId="{B5A2703D-A6B7-4254-8422-389BE2490989}" destId="{8CA25EE4-CD55-4A76-BCCA-D436F9B77ADE}" srcOrd="0" destOrd="0" presId="urn:microsoft.com/office/officeart/2005/8/layout/orgChart1"/>
    <dgm:cxn modelId="{11BE2141-425B-4592-A6CF-CDFCBAE6F33E}" type="presParOf" srcId="{B5A2703D-A6B7-4254-8422-389BE2490989}" destId="{7DF20684-9408-4D34-8B7D-B910B8AF7E22}" srcOrd="1" destOrd="0" presId="urn:microsoft.com/office/officeart/2005/8/layout/orgChart1"/>
    <dgm:cxn modelId="{8B16C858-AE17-47DA-A20F-D028CFEAEBE5}" type="presParOf" srcId="{D7AE87F5-B609-4598-B8F7-88458AAA6F70}" destId="{E72B49EF-E0C2-42CA-917A-0FF4C1C7F32B}" srcOrd="1" destOrd="0" presId="urn:microsoft.com/office/officeart/2005/8/layout/orgChart1"/>
    <dgm:cxn modelId="{C9CBE591-54F8-4D55-975C-E7AE2026754A}" type="presParOf" srcId="{D7AE87F5-B609-4598-B8F7-88458AAA6F70}" destId="{4B2AF56E-44B7-41F3-8AA2-220A485DCCDE}" srcOrd="2" destOrd="0" presId="urn:microsoft.com/office/officeart/2005/8/layout/orgChart1"/>
    <dgm:cxn modelId="{C423BDEF-5BB6-4BD5-8F99-E250B6C0615F}" type="presParOf" srcId="{8A568C84-F26F-4E92-9BD6-23A8289EA664}" destId="{D2851CD5-9CA5-454E-A58D-ABE78ADAC0FA}" srcOrd="24" destOrd="0" presId="urn:microsoft.com/office/officeart/2005/8/layout/orgChart1"/>
    <dgm:cxn modelId="{1D10A2CE-D15B-45E1-BCAF-E5FA6920DC5E}" type="presParOf" srcId="{8A568C84-F26F-4E92-9BD6-23A8289EA664}" destId="{F32665F8-3075-4790-9B8D-8743DEB023AB}" srcOrd="25" destOrd="0" presId="urn:microsoft.com/office/officeart/2005/8/layout/orgChart1"/>
    <dgm:cxn modelId="{DF7AA27B-D444-48E7-87B2-2525DE6D8EBE}" type="presParOf" srcId="{F32665F8-3075-4790-9B8D-8743DEB023AB}" destId="{A8C39391-42A2-4FA9-A34B-2B0F97D3F142}" srcOrd="0" destOrd="0" presId="urn:microsoft.com/office/officeart/2005/8/layout/orgChart1"/>
    <dgm:cxn modelId="{9DD50115-1908-432F-AAAD-F14ADF83E1E4}" type="presParOf" srcId="{A8C39391-42A2-4FA9-A34B-2B0F97D3F142}" destId="{1CB7875E-C28F-423B-8F20-BB98F1980B7D}" srcOrd="0" destOrd="0" presId="urn:microsoft.com/office/officeart/2005/8/layout/orgChart1"/>
    <dgm:cxn modelId="{BD573AB9-9FC1-4B1D-8241-069A503419DE}" type="presParOf" srcId="{A8C39391-42A2-4FA9-A34B-2B0F97D3F142}" destId="{F18FEBE5-15FB-4912-ACCB-9CC259196674}" srcOrd="1" destOrd="0" presId="urn:microsoft.com/office/officeart/2005/8/layout/orgChart1"/>
    <dgm:cxn modelId="{C5B9F727-82EE-41D1-A76E-7479F591E29C}" type="presParOf" srcId="{F32665F8-3075-4790-9B8D-8743DEB023AB}" destId="{6DD328A0-C7E6-4607-8544-F6E7E9BCBDE8}" srcOrd="1" destOrd="0" presId="urn:microsoft.com/office/officeart/2005/8/layout/orgChart1"/>
    <dgm:cxn modelId="{467C813D-F956-414C-A738-066658E75FF4}" type="presParOf" srcId="{F32665F8-3075-4790-9B8D-8743DEB023AB}" destId="{7B988FA5-C352-4A64-B923-EF31FB62A1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54E51F-FE6E-4949-934F-A078A1A2F66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/>
        </a:p>
      </dgm:t>
    </dgm:pt>
    <dgm:pt modelId="{C0CB2D4A-9685-4AE8-A617-D9BDCC298BA6}" type="parTrans" cxnId="{BE124210-B621-4E2E-98BC-CFA078A70D11}">
      <dgm:prSet/>
      <dgm:spPr/>
      <dgm:t>
        <a:bodyPr/>
        <a:lstStyle/>
        <a:p>
          <a:endParaRPr lang="es-ES"/>
        </a:p>
      </dgm:t>
    </dgm:pt>
    <dgm:pt modelId="{483D358E-680B-4200-81CB-EA3C2D5BE9BD}" type="sibTrans" cxnId="{BE124210-B621-4E2E-98BC-CFA078A70D11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05799" custLinFactNeighborX="-19224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108187" custScaleY="133643" custLinFactNeighborX="-19224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A18BB3D-60F1-491B-B3EC-A09097CECF98}" type="pres">
      <dgm:prSet presAssocID="{C0CB2D4A-9685-4AE8-A617-D9BDCC298BA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66FB0A0-C5D0-428D-8BDF-C1CB4CA3006B}" type="pres">
      <dgm:prSet presAssocID="{A254E51F-FE6E-4949-934F-A078A1A2F66D}" presName="hierRoot3" presStyleCnt="0">
        <dgm:presLayoutVars>
          <dgm:hierBranch val="init"/>
        </dgm:presLayoutVars>
      </dgm:prSet>
      <dgm:spPr/>
    </dgm:pt>
    <dgm:pt modelId="{F980D76B-FC6B-4014-B665-99AAAF3B583E}" type="pres">
      <dgm:prSet presAssocID="{A254E51F-FE6E-4949-934F-A078A1A2F66D}" presName="rootComposite3" presStyleCnt="0"/>
      <dgm:spPr/>
    </dgm:pt>
    <dgm:pt modelId="{25B2D809-E961-4866-96E1-AE067D24376A}" type="pres">
      <dgm:prSet presAssocID="{A254E51F-FE6E-4949-934F-A078A1A2F66D}" presName="rootText3" presStyleLbl="asst1" presStyleIdx="0" presStyleCnt="1" custScaleX="75159" custScaleY="75159" custLinFactNeighborX="-33368" custLinFactNeighborY="-2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E8E42E-091B-4FA5-ABD2-411E30107BFC}" type="pres">
      <dgm:prSet presAssocID="{A254E51F-FE6E-4949-934F-A078A1A2F66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8B3441-DF75-44FB-A965-EA31450C3722}" type="pres">
      <dgm:prSet presAssocID="{A254E51F-FE6E-4949-934F-A078A1A2F66D}" presName="hierChild6" presStyleCnt="0"/>
      <dgm:spPr/>
    </dgm:pt>
    <dgm:pt modelId="{6C89DDCC-B007-42C8-85CE-1670940877C1}" type="pres">
      <dgm:prSet presAssocID="{A254E51F-FE6E-4949-934F-A078A1A2F66D}" presName="hierChild7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888D3E13-9B7F-4947-A518-7DCC3EF4E507}" type="presOf" srcId="{A254E51F-FE6E-4949-934F-A078A1A2F66D}" destId="{25B2D809-E961-4866-96E1-AE067D24376A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DD2E416A-F5AE-4B08-8C6D-D3D3B69104F8}" type="presOf" srcId="{A254E51F-FE6E-4949-934F-A078A1A2F66D}" destId="{EDE8E42E-091B-4FA5-ABD2-411E30107BFC}" srcOrd="1" destOrd="0" presId="urn:microsoft.com/office/officeart/2005/8/layout/orgChart1"/>
    <dgm:cxn modelId="{BE124210-B621-4E2E-98BC-CFA078A70D11}" srcId="{BB4850E0-78B9-4D9D-AA6B-9708D6450470}" destId="{A254E51F-FE6E-4949-934F-A078A1A2F66D}" srcOrd="1" destOrd="0" parTransId="{C0CB2D4A-9685-4AE8-A617-D9BDCC298BA6}" sibTransId="{483D358E-680B-4200-81CB-EA3C2D5BE9BD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BCC02218-4C63-4C58-9645-548B4D8E42D7}" type="presOf" srcId="{C0CB2D4A-9685-4AE8-A617-D9BDCC298BA6}" destId="{5A18BB3D-60F1-491B-B3EC-A09097CECF9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9D016463-BC49-49BE-8F1B-D445A672F250}" type="presParOf" srcId="{B281E3A1-04C3-4ED2-94D7-00054D42384D}" destId="{5A18BB3D-60F1-491B-B3EC-A09097CECF98}" srcOrd="0" destOrd="0" presId="urn:microsoft.com/office/officeart/2005/8/layout/orgChart1"/>
    <dgm:cxn modelId="{22AF39DC-A437-4883-9159-F5CD3570CCDC}" type="presParOf" srcId="{B281E3A1-04C3-4ED2-94D7-00054D42384D}" destId="{566FB0A0-C5D0-428D-8BDF-C1CB4CA3006B}" srcOrd="1" destOrd="0" presId="urn:microsoft.com/office/officeart/2005/8/layout/orgChart1"/>
    <dgm:cxn modelId="{18ACEBC8-24E5-4692-B34C-60AC5D776D53}" type="presParOf" srcId="{566FB0A0-C5D0-428D-8BDF-C1CB4CA3006B}" destId="{F980D76B-FC6B-4014-B665-99AAAF3B583E}" srcOrd="0" destOrd="0" presId="urn:microsoft.com/office/officeart/2005/8/layout/orgChart1"/>
    <dgm:cxn modelId="{DE52EF7E-B456-409B-84CC-BE97F33598E6}" type="presParOf" srcId="{F980D76B-FC6B-4014-B665-99AAAF3B583E}" destId="{25B2D809-E961-4866-96E1-AE067D24376A}" srcOrd="0" destOrd="0" presId="urn:microsoft.com/office/officeart/2005/8/layout/orgChart1"/>
    <dgm:cxn modelId="{72399F5E-FE76-42A2-A870-FD97899CC2D2}" type="presParOf" srcId="{F980D76B-FC6B-4014-B665-99AAAF3B583E}" destId="{EDE8E42E-091B-4FA5-ABD2-411E30107BFC}" srcOrd="1" destOrd="0" presId="urn:microsoft.com/office/officeart/2005/8/layout/orgChart1"/>
    <dgm:cxn modelId="{A3DD6B5B-9DC5-486D-89CF-8C7FD805D723}" type="presParOf" srcId="{566FB0A0-C5D0-428D-8BDF-C1CB4CA3006B}" destId="{B38B3441-DF75-44FB-A965-EA31450C3722}" srcOrd="1" destOrd="0" presId="urn:microsoft.com/office/officeart/2005/8/layout/orgChart1"/>
    <dgm:cxn modelId="{3ACCF556-36D4-4435-87E2-7C1A1A8399E5}" type="presParOf" srcId="{566FB0A0-C5D0-428D-8BDF-C1CB4CA3006B}" destId="{6C89DDCC-B007-42C8-85CE-167094087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4352" custScaleY="125675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1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endParaRPr lang="es-ES" sz="1200" strike="sngStrike" dirty="0">
            <a:solidFill>
              <a:srgbClr val="FF0000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</a:p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b="1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794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51869" custScaleY="51869" custLinFactNeighborX="-5017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D5C1578C-A0D9-46E8-87E8-2B0BBF48259C}" type="pres">
      <dgm:prSet presAssocID="{5A7B62E7-4CC5-4976-9B50-CA20C80FE0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1" presStyleCnt="2" custScaleX="51869" custScaleY="51869" custLinFactNeighborX="5394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1" presStyleCnt="2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1F06303-DCE2-49CB-8981-36327AB0B44D}" srcId="{A83AF730-2CD1-438A-B74E-B053D56A4934}" destId="{892E8EC6-3D87-4CE6-A4AA-A44B6F3F2A3E}" srcOrd="1" destOrd="0" parTransId="{5A7B62E7-4CC5-4976-9B50-CA20C80FE05C}" sibTransId="{D8C25AA9-4530-4B91-B1E0-D0373687C9FB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F7672EA1-F16A-4661-9DDA-74FF7D8E1DEB}" type="presParOf" srcId="{31D3C473-481E-4207-9F71-5F371A25A540}" destId="{D5C1578C-A0D9-46E8-87E8-2B0BBF48259C}" srcOrd="2" destOrd="0" presId="urn:microsoft.com/office/officeart/2005/8/layout/orgChart1"/>
    <dgm:cxn modelId="{AAB52D38-690A-4818-B7A9-DE922616CEA9}" type="presParOf" srcId="{31D3C473-481E-4207-9F71-5F371A25A540}" destId="{2BFF3BCC-D2D1-46C1-85CD-74E65535BF53}" srcOrd="3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1365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Dentista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  <a:p>
          <a:endParaRPr lang="es-MX" sz="1200" b="0" i="0" u="none" dirty="0" smtClean="0"/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Proyectos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i="0" u="none" dirty="0" smtClean="0"/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i="0" u="none" dirty="0" smtClean="0"/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  <a:p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i="0" u="none" dirty="0" smtClean="0"/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</a:p>
        <a:p>
          <a:endParaRPr lang="es-MX" sz="1200" b="0" i="0" u="none" dirty="0" smtClean="0"/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i="0" u="none" dirty="0" smtClean="0"/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i="0" u="none" dirty="0" smtClean="0"/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52219" custScaleY="60705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52219" custScaleY="60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  <a:p>
          <a:endParaRPr lang="es-MX" sz="1200" b="0" i="0" u="none" dirty="0" smtClean="0"/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i="0" u="none" dirty="0" smtClean="0"/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Vinculación Institucional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i="0" u="none" dirty="0" smtClean="0"/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/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68282" custScaleY="634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68282" custScaleY="63449" custLinFactNeighborX="677" custLinFactNeighborY="1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3B7EA73D-1DE0-4B4F-A0FA-9A15246FDAD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A </a:t>
          </a:r>
        </a:p>
      </dgm:t>
    </dgm:pt>
    <dgm:pt modelId="{95E1562A-D066-4C7D-9A42-245AECC12D37}" type="parTrans" cxnId="{8C7CEA56-5057-4C65-A185-BAE3BB381B92}">
      <dgm:prSet/>
      <dgm:spPr/>
      <dgm:t>
        <a:bodyPr/>
        <a:lstStyle/>
        <a:p>
          <a:endParaRPr lang="es-ES"/>
        </a:p>
      </dgm:t>
    </dgm:pt>
    <dgm:pt modelId="{72AA57D1-848B-4B73-A27A-48E2072829E2}" type="sibTrans" cxnId="{8C7CEA56-5057-4C65-A185-BAE3BB381B92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5848" custScaleY="147763" custLinFactY="-199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26923" custLinFactNeighborX="-92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26923" custLinFactNeighborX="43" custLinFactNeighborY="-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 val="init"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8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26923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0" presStyleCnt="1" custScaleX="99331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0" presStyleCnt="1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10368" custScaleY="110368" custLinFactNeighborX="-6174" custLinFactNeighborY="-7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3" custScaleX="110368" custScaleY="110368" custLinFactNeighborX="7444" custLinFactNeighborY="-8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  <dgm:pt modelId="{A8DAC568-9E4F-4174-956E-C4AA1D60A558}" type="pres">
      <dgm:prSet presAssocID="{95E1562A-D066-4C7D-9A42-245AECC12D3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A5BFEAB-179E-49B9-9A6C-84D6811390F2}" type="pres">
      <dgm:prSet presAssocID="{3B7EA73D-1DE0-4B4F-A0FA-9A15246FDADF}" presName="hierRoot3" presStyleCnt="0">
        <dgm:presLayoutVars>
          <dgm:hierBranch val="init"/>
        </dgm:presLayoutVars>
      </dgm:prSet>
      <dgm:spPr/>
    </dgm:pt>
    <dgm:pt modelId="{EE116E72-C8BE-4FFD-B5E3-358B91612CE8}" type="pres">
      <dgm:prSet presAssocID="{3B7EA73D-1DE0-4B4F-A0FA-9A15246FDADF}" presName="rootComposite3" presStyleCnt="0"/>
      <dgm:spPr/>
    </dgm:pt>
    <dgm:pt modelId="{282E165C-8F29-42EA-AB80-999E3775262E}" type="pres">
      <dgm:prSet presAssocID="{3B7EA73D-1DE0-4B4F-A0FA-9A15246FDADF}" presName="rootText3" presStyleLbl="asst1" presStyleIdx="2" presStyleCnt="3" custScaleX="110368" custScaleY="110368" custLinFactNeighborX="-6154" custLinFactNeighborY="-26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C93F9C-1E4E-46B3-87DD-D97EA7765148}" type="pres">
      <dgm:prSet presAssocID="{3B7EA73D-1DE0-4B4F-A0FA-9A15246FDA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1D6261A-8B87-434E-964D-4690D6DD1884}" type="pres">
      <dgm:prSet presAssocID="{3B7EA73D-1DE0-4B4F-A0FA-9A15246FDADF}" presName="hierChild6" presStyleCnt="0"/>
      <dgm:spPr/>
    </dgm:pt>
    <dgm:pt modelId="{0C998B73-3BAC-4C55-A468-FE6C813EC387}" type="pres">
      <dgm:prSet presAssocID="{3B7EA73D-1DE0-4B4F-A0FA-9A15246FDADF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03C28664-9DED-4BDE-A824-5D2DEC9AB803}" type="presOf" srcId="{3B7EA73D-1DE0-4B4F-A0FA-9A15246FDADF}" destId="{45C93F9C-1E4E-46B3-87DD-D97EA7765148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47B6FCC-4FCF-4B7C-B7CE-EAF55439DF75}" type="presOf" srcId="{3B7EA73D-1DE0-4B4F-A0FA-9A15246FDADF}" destId="{282E165C-8F29-42EA-AB80-999E3775262E}" srcOrd="0" destOrd="0" presId="urn:microsoft.com/office/officeart/2005/8/layout/orgChart1"/>
    <dgm:cxn modelId="{8C7CEA56-5057-4C65-A185-BAE3BB381B92}" srcId="{38D466A1-BA08-4A61-967E-A5EB0E0CCF80}" destId="{3B7EA73D-1DE0-4B4F-A0FA-9A15246FDADF}" srcOrd="7" destOrd="0" parTransId="{95E1562A-D066-4C7D-9A42-245AECC12D37}" sibTransId="{72AA57D1-848B-4B73-A27A-48E2072829E2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12B915F2-9C37-448B-A5F9-428A58F21241}" type="presOf" srcId="{95E1562A-D066-4C7D-9A42-245AECC12D37}" destId="{A8DAC568-9E4F-4174-956E-C4AA1D60A558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  <dgm:cxn modelId="{73D8A3E3-8422-4A0B-B574-A0C25AEF97C0}" type="presParOf" srcId="{47B3CEEF-714E-4F1A-9F3A-824638D0ED25}" destId="{A8DAC568-9E4F-4174-956E-C4AA1D60A558}" srcOrd="4" destOrd="0" presId="urn:microsoft.com/office/officeart/2005/8/layout/orgChart1"/>
    <dgm:cxn modelId="{4B6723EC-64B4-4561-B4D7-B3B7FAD2E028}" type="presParOf" srcId="{47B3CEEF-714E-4F1A-9F3A-824638D0ED25}" destId="{8A5BFEAB-179E-49B9-9A6C-84D6811390F2}" srcOrd="5" destOrd="0" presId="urn:microsoft.com/office/officeart/2005/8/layout/orgChart1"/>
    <dgm:cxn modelId="{E51FDC89-EF23-4115-A743-2E201C1B01F2}" type="presParOf" srcId="{8A5BFEAB-179E-49B9-9A6C-84D6811390F2}" destId="{EE116E72-C8BE-4FFD-B5E3-358B91612CE8}" srcOrd="0" destOrd="0" presId="urn:microsoft.com/office/officeart/2005/8/layout/orgChart1"/>
    <dgm:cxn modelId="{6A2DF995-2341-4F7A-800B-BD02D4E4CBC5}" type="presParOf" srcId="{EE116E72-C8BE-4FFD-B5E3-358B91612CE8}" destId="{282E165C-8F29-42EA-AB80-999E3775262E}" srcOrd="0" destOrd="0" presId="urn:microsoft.com/office/officeart/2005/8/layout/orgChart1"/>
    <dgm:cxn modelId="{2A438502-EC75-46F3-93E4-EB9F986D7638}" type="presParOf" srcId="{EE116E72-C8BE-4FFD-B5E3-358B91612CE8}" destId="{45C93F9C-1E4E-46B3-87DD-D97EA7765148}" srcOrd="1" destOrd="0" presId="urn:microsoft.com/office/officeart/2005/8/layout/orgChart1"/>
    <dgm:cxn modelId="{5B21163C-34EA-4D8B-A4FF-DCFEFE7423AA}" type="presParOf" srcId="{8A5BFEAB-179E-49B9-9A6C-84D6811390F2}" destId="{91D6261A-8B87-434E-964D-4690D6DD1884}" srcOrd="1" destOrd="0" presId="urn:microsoft.com/office/officeart/2005/8/layout/orgChart1"/>
    <dgm:cxn modelId="{8A687528-4B76-4A50-AD94-4BD56C258367}" type="presParOf" srcId="{8A5BFEAB-179E-49B9-9A6C-84D6811390F2}" destId="{0C998B73-3BAC-4C55-A468-FE6C813E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Cercana y Brigadas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211407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3D75-7E82-4691-B743-9F91EAD8340E}">
      <dsp:nvSpPr>
        <dsp:cNvPr id="0" name=""/>
        <dsp:cNvSpPr/>
      </dsp:nvSpPr>
      <dsp:spPr>
        <a:xfrm>
          <a:off x="3888432" y="972138"/>
          <a:ext cx="249659" cy="76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697"/>
              </a:lnTo>
              <a:lnTo>
                <a:pt x="249659" y="764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76ED-FAE5-4DD5-B964-4012E104B8EB}">
      <dsp:nvSpPr>
        <dsp:cNvPr id="0" name=""/>
        <dsp:cNvSpPr/>
      </dsp:nvSpPr>
      <dsp:spPr>
        <a:xfrm>
          <a:off x="3610540" y="972138"/>
          <a:ext cx="277891" cy="759978"/>
        </a:xfrm>
        <a:custGeom>
          <a:avLst/>
          <a:gdLst/>
          <a:ahLst/>
          <a:cxnLst/>
          <a:rect l="0" t="0" r="0" b="0"/>
          <a:pathLst>
            <a:path>
              <a:moveTo>
                <a:pt x="277891" y="0"/>
              </a:moveTo>
              <a:lnTo>
                <a:pt x="277891" y="759978"/>
              </a:lnTo>
              <a:lnTo>
                <a:pt x="0" y="759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2" y="972138"/>
          <a:ext cx="3197138" cy="1667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963"/>
              </a:lnTo>
              <a:lnTo>
                <a:pt x="3197138" y="1542963"/>
              </a:lnTo>
              <a:lnTo>
                <a:pt x="3197138" y="1667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2" y="972138"/>
          <a:ext cx="1569030" cy="1667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963"/>
              </a:lnTo>
              <a:lnTo>
                <a:pt x="1569030" y="1542963"/>
              </a:lnTo>
              <a:lnTo>
                <a:pt x="1569030" y="1667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72138"/>
          <a:ext cx="91440" cy="1667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7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319401" y="972138"/>
          <a:ext cx="1569030" cy="1667935"/>
        </a:xfrm>
        <a:custGeom>
          <a:avLst/>
          <a:gdLst/>
          <a:ahLst/>
          <a:cxnLst/>
          <a:rect l="0" t="0" r="0" b="0"/>
          <a:pathLst>
            <a:path>
              <a:moveTo>
                <a:pt x="1569030" y="0"/>
              </a:moveTo>
              <a:lnTo>
                <a:pt x="1569030" y="1542963"/>
              </a:lnTo>
              <a:lnTo>
                <a:pt x="0" y="1542963"/>
              </a:lnTo>
              <a:lnTo>
                <a:pt x="0" y="1667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726000" y="972138"/>
          <a:ext cx="3162431" cy="1667935"/>
        </a:xfrm>
        <a:custGeom>
          <a:avLst/>
          <a:gdLst/>
          <a:ahLst/>
          <a:cxnLst/>
          <a:rect l="0" t="0" r="0" b="0"/>
          <a:pathLst>
            <a:path>
              <a:moveTo>
                <a:pt x="3162431" y="0"/>
              </a:moveTo>
              <a:lnTo>
                <a:pt x="3162431" y="1542963"/>
              </a:lnTo>
              <a:lnTo>
                <a:pt x="0" y="1542963"/>
              </a:lnTo>
              <a:lnTo>
                <a:pt x="0" y="1667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99620" y="0"/>
          <a:ext cx="1777622" cy="972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2999620" y="0"/>
        <a:ext cx="1777622" cy="972138"/>
      </dsp:txXfrm>
    </dsp:sp>
    <dsp:sp modelId="{35BB5E74-0F2B-40C4-8FE2-43D641402863}">
      <dsp:nvSpPr>
        <dsp:cNvPr id="0" name=""/>
        <dsp:cNvSpPr/>
      </dsp:nvSpPr>
      <dsp:spPr>
        <a:xfrm>
          <a:off x="36919" y="2640073"/>
          <a:ext cx="1378162" cy="73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919" y="2640073"/>
        <a:ext cx="1378162" cy="730929"/>
      </dsp:txXfrm>
    </dsp:sp>
    <dsp:sp modelId="{6A2AD54E-C82D-42BC-ADD7-32A5E6C831BA}">
      <dsp:nvSpPr>
        <dsp:cNvPr id="0" name=""/>
        <dsp:cNvSpPr/>
      </dsp:nvSpPr>
      <dsp:spPr>
        <a:xfrm>
          <a:off x="1630319" y="2640073"/>
          <a:ext cx="1378162" cy="73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0319" y="2640073"/>
        <a:ext cx="1378162" cy="730929"/>
      </dsp:txXfrm>
    </dsp:sp>
    <dsp:sp modelId="{241B9707-52B5-42B8-A01E-5F40637E76E3}">
      <dsp:nvSpPr>
        <dsp:cNvPr id="0" name=""/>
        <dsp:cNvSpPr/>
      </dsp:nvSpPr>
      <dsp:spPr>
        <a:xfrm>
          <a:off x="3258427" y="2640073"/>
          <a:ext cx="1260009" cy="73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58427" y="2640073"/>
        <a:ext cx="1260009" cy="730929"/>
      </dsp:txXfrm>
    </dsp:sp>
    <dsp:sp modelId="{E8875E5F-529F-49F4-8362-65CE89566DEC}">
      <dsp:nvSpPr>
        <dsp:cNvPr id="0" name=""/>
        <dsp:cNvSpPr/>
      </dsp:nvSpPr>
      <dsp:spPr>
        <a:xfrm>
          <a:off x="4768381" y="2640073"/>
          <a:ext cx="1378162" cy="73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8381" y="2640073"/>
        <a:ext cx="1378162" cy="730929"/>
      </dsp:txXfrm>
    </dsp:sp>
    <dsp:sp modelId="{37D9B6F9-B493-4739-9BD1-8D928056C088}">
      <dsp:nvSpPr>
        <dsp:cNvPr id="0" name=""/>
        <dsp:cNvSpPr/>
      </dsp:nvSpPr>
      <dsp:spPr>
        <a:xfrm>
          <a:off x="6396489" y="2640073"/>
          <a:ext cx="1378162" cy="73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6489" y="2640073"/>
        <a:ext cx="1378162" cy="730929"/>
      </dsp:txXfrm>
    </dsp:sp>
    <dsp:sp modelId="{B0690E9A-9F3C-4050-A999-6DD71938E2EF}">
      <dsp:nvSpPr>
        <dsp:cNvPr id="0" name=""/>
        <dsp:cNvSpPr/>
      </dsp:nvSpPr>
      <dsp:spPr>
        <a:xfrm>
          <a:off x="2148682" y="1366651"/>
          <a:ext cx="1461858" cy="73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48682" y="1366651"/>
        <a:ext cx="1461858" cy="730929"/>
      </dsp:txXfrm>
    </dsp:sp>
    <dsp:sp modelId="{127C3EA2-F1AE-4873-9663-67B75A7BF8D8}">
      <dsp:nvSpPr>
        <dsp:cNvPr id="0" name=""/>
        <dsp:cNvSpPr/>
      </dsp:nvSpPr>
      <dsp:spPr>
        <a:xfrm>
          <a:off x="4138091" y="1371370"/>
          <a:ext cx="1461858" cy="73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8091" y="1371370"/>
        <a:ext cx="1461858" cy="7309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2280-A0CA-43CA-A532-67E0852D644F}">
      <dsp:nvSpPr>
        <dsp:cNvPr id="0" name=""/>
        <dsp:cNvSpPr/>
      </dsp:nvSpPr>
      <dsp:spPr>
        <a:xfrm>
          <a:off x="4318341" y="979511"/>
          <a:ext cx="232988" cy="1881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731"/>
              </a:lnTo>
              <a:lnTo>
                <a:pt x="232988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58325" y="979511"/>
          <a:ext cx="260016" cy="1881731"/>
        </a:xfrm>
        <a:custGeom>
          <a:avLst/>
          <a:gdLst/>
          <a:ahLst/>
          <a:cxnLst/>
          <a:rect l="0" t="0" r="0" b="0"/>
          <a:pathLst>
            <a:path>
              <a:moveTo>
                <a:pt x="260016" y="0"/>
              </a:moveTo>
              <a:lnTo>
                <a:pt x="260016" y="1881731"/>
              </a:lnTo>
              <a:lnTo>
                <a:pt x="0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41" y="979511"/>
          <a:ext cx="232988" cy="83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12"/>
              </a:lnTo>
              <a:lnTo>
                <a:pt x="232988" y="8324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979511"/>
          <a:ext cx="243167" cy="834827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834827"/>
              </a:lnTo>
              <a:lnTo>
                <a:pt x="0" y="834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979511"/>
          <a:ext cx="35504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3550411" y="2672330"/>
              </a:lnTo>
              <a:lnTo>
                <a:pt x="3550411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41" y="979511"/>
          <a:ext cx="1776189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1776189" y="2672330"/>
              </a:lnTo>
              <a:lnTo>
                <a:pt x="1776189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21" y="979511"/>
          <a:ext cx="91440" cy="279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330"/>
              </a:lnTo>
              <a:lnTo>
                <a:pt x="57042" y="2672330"/>
              </a:lnTo>
              <a:lnTo>
                <a:pt x="57042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543330" y="979511"/>
          <a:ext cx="17750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1775011" y="0"/>
              </a:moveTo>
              <a:lnTo>
                <a:pt x="1775011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765573" y="979511"/>
          <a:ext cx="3552767" cy="2796040"/>
        </a:xfrm>
        <a:custGeom>
          <a:avLst/>
          <a:gdLst/>
          <a:ahLst/>
          <a:cxnLst/>
          <a:rect l="0" t="0" r="0" b="0"/>
          <a:pathLst>
            <a:path>
              <a:moveTo>
                <a:pt x="3552767" y="0"/>
              </a:moveTo>
              <a:lnTo>
                <a:pt x="3552767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0"/>
          <a:ext cx="2075651" cy="979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280515" y="0"/>
        <a:ext cx="2075651" cy="979511"/>
      </dsp:txXfrm>
    </dsp:sp>
    <dsp:sp modelId="{F406D603-0F97-49D1-A230-75F2EB1A2562}">
      <dsp:nvSpPr>
        <dsp:cNvPr id="0" name=""/>
        <dsp:cNvSpPr/>
      </dsp:nvSpPr>
      <dsp:spPr>
        <a:xfrm>
          <a:off x="171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3" y="3775551"/>
        <a:ext cx="1527719" cy="936000"/>
      </dsp:txXfrm>
    </dsp:sp>
    <dsp:sp modelId="{BF8DD503-79E9-4153-A9A7-D98611AA346B}">
      <dsp:nvSpPr>
        <dsp:cNvPr id="0" name=""/>
        <dsp:cNvSpPr/>
      </dsp:nvSpPr>
      <dsp:spPr>
        <a:xfrm>
          <a:off x="177947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79470" y="3775551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356580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5803" y="3775551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5330671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330671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454338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454338"/>
        <a:ext cx="1800000" cy="720001"/>
      </dsp:txXfrm>
    </dsp:sp>
    <dsp:sp modelId="{F962AAEA-CF13-40DB-89B4-497F346CC387}">
      <dsp:nvSpPr>
        <dsp:cNvPr id="0" name=""/>
        <dsp:cNvSpPr/>
      </dsp:nvSpPr>
      <dsp:spPr>
        <a:xfrm>
          <a:off x="4551329" y="1451922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51329" y="1451922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2258324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 de Planeación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58324" y="2501241"/>
        <a:ext cx="1800000" cy="720001"/>
      </dsp:txXfrm>
    </dsp:sp>
    <dsp:sp modelId="{EA716ED4-DE0B-4383-B8B6-EB0955C3F804}">
      <dsp:nvSpPr>
        <dsp:cNvPr id="0" name=""/>
        <dsp:cNvSpPr/>
      </dsp:nvSpPr>
      <dsp:spPr>
        <a:xfrm>
          <a:off x="4551329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51329" y="2501241"/>
        <a:ext cx="1800000" cy="7200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2D7E-49A6-4EA1-8D8F-AC00B8CF4FFB}">
      <dsp:nvSpPr>
        <dsp:cNvPr id="0" name=""/>
        <dsp:cNvSpPr/>
      </dsp:nvSpPr>
      <dsp:spPr>
        <a:xfrm>
          <a:off x="2304598" y="1804360"/>
          <a:ext cx="282491" cy="236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40"/>
              </a:lnTo>
              <a:lnTo>
                <a:pt x="282491" y="236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  <dsp:sp modelId="{F3B694BC-45CD-4B62-B5A7-D950216A9BE7}">
      <dsp:nvSpPr>
        <dsp:cNvPr id="0" name=""/>
        <dsp:cNvSpPr/>
      </dsp:nvSpPr>
      <dsp:spPr>
        <a:xfrm>
          <a:off x="2587089" y="3714701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(3) Vacantes</a:t>
          </a:r>
        </a:p>
      </dsp:txBody>
      <dsp:txXfrm>
        <a:off x="2587089" y="3714701"/>
        <a:ext cx="2020995" cy="8999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D42A-170A-4322-923E-5EB55DA95354}">
      <dsp:nvSpPr>
        <dsp:cNvPr id="0" name=""/>
        <dsp:cNvSpPr/>
      </dsp:nvSpPr>
      <dsp:spPr>
        <a:xfrm>
          <a:off x="4041805" y="1151997"/>
          <a:ext cx="206570" cy="1770928"/>
        </a:xfrm>
        <a:custGeom>
          <a:avLst/>
          <a:gdLst/>
          <a:ahLst/>
          <a:cxnLst/>
          <a:rect l="0" t="0" r="0" b="0"/>
          <a:pathLst>
            <a:path>
              <a:moveTo>
                <a:pt x="206570" y="0"/>
              </a:moveTo>
              <a:lnTo>
                <a:pt x="206570" y="1770928"/>
              </a:lnTo>
              <a:lnTo>
                <a:pt x="0" y="1770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391DB-A931-4AE9-B021-327BB4461961}">
      <dsp:nvSpPr>
        <dsp:cNvPr id="0" name=""/>
        <dsp:cNvSpPr/>
      </dsp:nvSpPr>
      <dsp:spPr>
        <a:xfrm>
          <a:off x="4248375" y="1151997"/>
          <a:ext cx="198898" cy="677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010"/>
              </a:lnTo>
              <a:lnTo>
                <a:pt x="198898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677010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677010"/>
              </a:lnTo>
              <a:lnTo>
                <a:pt x="0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3640662" y="2421786"/>
              </a:lnTo>
              <a:lnTo>
                <a:pt x="364066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2184397" y="2421786"/>
              </a:lnTo>
              <a:lnTo>
                <a:pt x="2184397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728132" y="2421786"/>
              </a:lnTo>
              <a:lnTo>
                <a:pt x="72813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698481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698481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698481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698481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698481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698481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249664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49664" y="1469008"/>
        <a:ext cx="1800002" cy="719997"/>
      </dsp:txXfrm>
    </dsp:sp>
    <dsp:sp modelId="{872AA2FF-1F0E-4D22-A061-D1ED4659116F}">
      <dsp:nvSpPr>
        <dsp:cNvPr id="0" name=""/>
        <dsp:cNvSpPr/>
      </dsp:nvSpPr>
      <dsp:spPr>
        <a:xfrm>
          <a:off x="4447273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273" y="1469008"/>
        <a:ext cx="1800002" cy="719997"/>
      </dsp:txXfrm>
    </dsp:sp>
    <dsp:sp modelId="{D7230BCC-1343-4B27-B09B-D1078BA4601C}">
      <dsp:nvSpPr>
        <dsp:cNvPr id="0" name=""/>
        <dsp:cNvSpPr/>
      </dsp:nvSpPr>
      <dsp:spPr>
        <a:xfrm>
          <a:off x="2241802" y="2562926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1802" y="2562926"/>
        <a:ext cx="1800002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(</a:t>
          </a:r>
          <a:r>
            <a:rPr kumimoji="1" lang="es-MX" sz="1200" kern="1200" dirty="0" smtClean="0">
              <a:solidFill>
                <a:schemeClr val="tx1"/>
              </a:solidFill>
            </a:rPr>
            <a:t>4) Vacantes</a:t>
          </a: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</a:t>
          </a:r>
          <a:r>
            <a:rPr lang="es-ES" sz="1200" kern="1200" dirty="0" smtClean="0">
              <a:solidFill>
                <a:schemeClr val="tx1"/>
              </a:solidFill>
            </a:rPr>
            <a:t>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123294" y="1265456"/>
          <a:ext cx="256591" cy="1428975"/>
        </a:xfrm>
        <a:custGeom>
          <a:avLst/>
          <a:gdLst/>
          <a:ahLst/>
          <a:cxnLst/>
          <a:rect l="0" t="0" r="0" b="0"/>
          <a:pathLst>
            <a:path>
              <a:moveTo>
                <a:pt x="256591" y="0"/>
              </a:moveTo>
              <a:lnTo>
                <a:pt x="256591" y="1428975"/>
              </a:lnTo>
              <a:lnTo>
                <a:pt x="0" y="142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6" y="1265456"/>
          <a:ext cx="203749" cy="71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15"/>
              </a:lnTo>
              <a:lnTo>
                <a:pt x="203749" y="711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800" y="1265456"/>
          <a:ext cx="233085" cy="715571"/>
        </a:xfrm>
        <a:custGeom>
          <a:avLst/>
          <a:gdLst/>
          <a:ahLst/>
          <a:cxnLst/>
          <a:rect l="0" t="0" r="0" b="0"/>
          <a:pathLst>
            <a:path>
              <a:moveTo>
                <a:pt x="233085" y="0"/>
              </a:moveTo>
              <a:lnTo>
                <a:pt x="233085" y="715571"/>
              </a:lnTo>
              <a:lnTo>
                <a:pt x="0" y="715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57A0-F099-4ED1-9E0A-FE3E82900595}">
      <dsp:nvSpPr>
        <dsp:cNvPr id="0" name=""/>
        <dsp:cNvSpPr/>
      </dsp:nvSpPr>
      <dsp:spPr>
        <a:xfrm>
          <a:off x="8084785" y="4197835"/>
          <a:ext cx="91440" cy="179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1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6" y="1265456"/>
          <a:ext cx="3750619" cy="2141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022"/>
              </a:lnTo>
              <a:lnTo>
                <a:pt x="3750619" y="2021022"/>
              </a:lnTo>
              <a:lnTo>
                <a:pt x="3750619" y="2141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6" y="1265456"/>
          <a:ext cx="2253317" cy="214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37"/>
              </a:lnTo>
              <a:lnTo>
                <a:pt x="2253317" y="2020437"/>
              </a:lnTo>
              <a:lnTo>
                <a:pt x="2253317" y="2140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79886" y="1265456"/>
          <a:ext cx="778570" cy="214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97"/>
              </a:lnTo>
              <a:lnTo>
                <a:pt x="778570" y="2027797"/>
              </a:lnTo>
              <a:lnTo>
                <a:pt x="77857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3638772" y="1265456"/>
          <a:ext cx="741113" cy="2148074"/>
        </a:xfrm>
        <a:custGeom>
          <a:avLst/>
          <a:gdLst/>
          <a:ahLst/>
          <a:cxnLst/>
          <a:rect l="0" t="0" r="0" b="0"/>
          <a:pathLst>
            <a:path>
              <a:moveTo>
                <a:pt x="741113" y="0"/>
              </a:moveTo>
              <a:lnTo>
                <a:pt x="741113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3190-5457-477D-8A58-844EEE9CEBF1}">
      <dsp:nvSpPr>
        <dsp:cNvPr id="0" name=""/>
        <dsp:cNvSpPr/>
      </dsp:nvSpPr>
      <dsp:spPr>
        <a:xfrm>
          <a:off x="2085533" y="4204611"/>
          <a:ext cx="91440" cy="233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2131253" y="1265456"/>
          <a:ext cx="2248632" cy="2148074"/>
        </a:xfrm>
        <a:custGeom>
          <a:avLst/>
          <a:gdLst/>
          <a:ahLst/>
          <a:cxnLst/>
          <a:rect l="0" t="0" r="0" b="0"/>
          <a:pathLst>
            <a:path>
              <a:moveTo>
                <a:pt x="2248632" y="0"/>
              </a:moveTo>
              <a:lnTo>
                <a:pt x="2248632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29266" y="1265456"/>
          <a:ext cx="3750619" cy="2148074"/>
        </a:xfrm>
        <a:custGeom>
          <a:avLst/>
          <a:gdLst/>
          <a:ahLst/>
          <a:cxnLst/>
          <a:rect l="0" t="0" r="0" b="0"/>
          <a:pathLst>
            <a:path>
              <a:moveTo>
                <a:pt x="3750619" y="0"/>
              </a:moveTo>
              <a:lnTo>
                <a:pt x="3750619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01143" y="366505"/>
          <a:ext cx="2157485" cy="898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1143" y="366505"/>
        <a:ext cx="2157485" cy="898951"/>
      </dsp:txXfrm>
    </dsp:sp>
    <dsp:sp modelId="{A122AB98-6AEB-4224-8BB5-6741593B0990}">
      <dsp:nvSpPr>
        <dsp:cNvPr id="0" name=""/>
        <dsp:cNvSpPr/>
      </dsp:nvSpPr>
      <dsp:spPr>
        <a:xfrm>
          <a:off x="0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13531"/>
        <a:ext cx="1258533" cy="791079"/>
      </dsp:txXfrm>
    </dsp:sp>
    <dsp:sp modelId="{29F95214-19A6-41AE-91E6-C61E2FEE05B6}">
      <dsp:nvSpPr>
        <dsp:cNvPr id="0" name=""/>
        <dsp:cNvSpPr/>
      </dsp:nvSpPr>
      <dsp:spPr>
        <a:xfrm>
          <a:off x="1501986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01986" y="3413531"/>
        <a:ext cx="1258533" cy="791079"/>
      </dsp:txXfrm>
    </dsp:sp>
    <dsp:sp modelId="{F90A5F0D-8077-48DC-AB97-9284C56D9636}">
      <dsp:nvSpPr>
        <dsp:cNvPr id="0" name=""/>
        <dsp:cNvSpPr/>
      </dsp:nvSpPr>
      <dsp:spPr>
        <a:xfrm>
          <a:off x="1501986" y="443788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>
            <a:latin typeface="+mn-lt"/>
          </a:endParaRPr>
        </a:p>
      </dsp:txBody>
      <dsp:txXfrm>
        <a:off x="1501986" y="4437880"/>
        <a:ext cx="1258533" cy="720001"/>
      </dsp:txXfrm>
    </dsp:sp>
    <dsp:sp modelId="{01762AC5-3F38-49B4-A72F-5B0B37B1FB90}">
      <dsp:nvSpPr>
        <dsp:cNvPr id="0" name=""/>
        <dsp:cNvSpPr/>
      </dsp:nvSpPr>
      <dsp:spPr>
        <a:xfrm>
          <a:off x="3009505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3009505" y="3413531"/>
        <a:ext cx="1258533" cy="791079"/>
      </dsp:txXfrm>
    </dsp:sp>
    <dsp:sp modelId="{14141957-0A00-4A87-867B-0312D78A39FB}">
      <dsp:nvSpPr>
        <dsp:cNvPr id="0" name=""/>
        <dsp:cNvSpPr/>
      </dsp:nvSpPr>
      <dsp:spPr>
        <a:xfrm>
          <a:off x="4529189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29189" y="3413531"/>
        <a:ext cx="1258533" cy="791079"/>
      </dsp:txXfrm>
    </dsp:sp>
    <dsp:sp modelId="{850BC938-76B3-4000-993D-6448EAAAF8D9}">
      <dsp:nvSpPr>
        <dsp:cNvPr id="0" name=""/>
        <dsp:cNvSpPr/>
      </dsp:nvSpPr>
      <dsp:spPr>
        <a:xfrm>
          <a:off x="6003936" y="340617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3936" y="3406171"/>
        <a:ext cx="1258533" cy="791079"/>
      </dsp:txXfrm>
    </dsp:sp>
    <dsp:sp modelId="{FF8DBD52-941E-4813-8E95-68EC47031E15}">
      <dsp:nvSpPr>
        <dsp:cNvPr id="0" name=""/>
        <dsp:cNvSpPr/>
      </dsp:nvSpPr>
      <dsp:spPr>
        <a:xfrm>
          <a:off x="7501238" y="3406756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3406756"/>
        <a:ext cx="1258533" cy="791079"/>
      </dsp:txXfrm>
    </dsp:sp>
    <dsp:sp modelId="{6F0D5394-BE20-4E26-9680-6F6AA2D21A6F}">
      <dsp:nvSpPr>
        <dsp:cNvPr id="0" name=""/>
        <dsp:cNvSpPr/>
      </dsp:nvSpPr>
      <dsp:spPr>
        <a:xfrm>
          <a:off x="7501238" y="437702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4377020"/>
        <a:ext cx="1258533" cy="720001"/>
      </dsp:txXfrm>
    </dsp:sp>
    <dsp:sp modelId="{657EABCF-5CE2-4E95-AAE5-69C8D5DF0820}">
      <dsp:nvSpPr>
        <dsp:cNvPr id="0" name=""/>
        <dsp:cNvSpPr/>
      </dsp:nvSpPr>
      <dsp:spPr>
        <a:xfrm>
          <a:off x="2708480" y="1693362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08480" y="1693362"/>
        <a:ext cx="1438319" cy="575331"/>
      </dsp:txXfrm>
    </dsp:sp>
    <dsp:sp modelId="{CDA17DE8-B9EC-447D-AC84-5C7899DE6DA9}">
      <dsp:nvSpPr>
        <dsp:cNvPr id="0" name=""/>
        <dsp:cNvSpPr/>
      </dsp:nvSpPr>
      <dsp:spPr>
        <a:xfrm>
          <a:off x="4583635" y="168890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3635" y="1688906"/>
        <a:ext cx="1438319" cy="575331"/>
      </dsp:txXfrm>
    </dsp:sp>
    <dsp:sp modelId="{687F91BE-8818-46DF-905B-0AA009E2016F}">
      <dsp:nvSpPr>
        <dsp:cNvPr id="0" name=""/>
        <dsp:cNvSpPr/>
      </dsp:nvSpPr>
      <dsp:spPr>
        <a:xfrm>
          <a:off x="2684975" y="240676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4975" y="2406766"/>
        <a:ext cx="1438319" cy="5753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CEC-6139-4AF3-9DA2-B737560DD277}">
      <dsp:nvSpPr>
        <dsp:cNvPr id="0" name=""/>
        <dsp:cNvSpPr/>
      </dsp:nvSpPr>
      <dsp:spPr>
        <a:xfrm>
          <a:off x="2706838" y="1080003"/>
          <a:ext cx="1918462" cy="81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355"/>
              </a:lnTo>
              <a:lnTo>
                <a:pt x="1918462" y="655355"/>
              </a:lnTo>
              <a:lnTo>
                <a:pt x="1918462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2653795" y="1080003"/>
          <a:ext cx="91440" cy="811324"/>
        </a:xfrm>
        <a:custGeom>
          <a:avLst/>
          <a:gdLst/>
          <a:ahLst/>
          <a:cxnLst/>
          <a:rect l="0" t="0" r="0" b="0"/>
          <a:pathLst>
            <a:path>
              <a:moveTo>
                <a:pt x="53043" y="0"/>
              </a:moveTo>
              <a:lnTo>
                <a:pt x="53043" y="655355"/>
              </a:lnTo>
              <a:lnTo>
                <a:pt x="45720" y="655355"/>
              </a:lnTo>
              <a:lnTo>
                <a:pt x="4572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801209" y="1080003"/>
          <a:ext cx="1905628" cy="811324"/>
        </a:xfrm>
        <a:custGeom>
          <a:avLst/>
          <a:gdLst/>
          <a:ahLst/>
          <a:cxnLst/>
          <a:rect l="0" t="0" r="0" b="0"/>
          <a:pathLst>
            <a:path>
              <a:moveTo>
                <a:pt x="1905628" y="0"/>
              </a:moveTo>
              <a:lnTo>
                <a:pt x="1905628" y="655355"/>
              </a:lnTo>
              <a:lnTo>
                <a:pt x="0" y="655355"/>
              </a:lnTo>
              <a:lnTo>
                <a:pt x="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626834" y="0"/>
          <a:ext cx="2160006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626834" y="0"/>
        <a:ext cx="2160006" cy="1080003"/>
      </dsp:txXfrm>
    </dsp:sp>
    <dsp:sp modelId="{F406D603-0F97-49D1-A230-75F2EB1A2562}">
      <dsp:nvSpPr>
        <dsp:cNvPr id="0" name=""/>
        <dsp:cNvSpPr/>
      </dsp:nvSpPr>
      <dsp:spPr>
        <a:xfrm>
          <a:off x="1110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1110" y="1891327"/>
        <a:ext cx="1600196" cy="800098"/>
      </dsp:txXfrm>
    </dsp:sp>
    <dsp:sp modelId="{EFF20070-13C4-4C00-9C09-D4B4251D4D0C}">
      <dsp:nvSpPr>
        <dsp:cNvPr id="0" name=""/>
        <dsp:cNvSpPr/>
      </dsp:nvSpPr>
      <dsp:spPr>
        <a:xfrm>
          <a:off x="1899416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899416" y="1891327"/>
        <a:ext cx="1600196" cy="800098"/>
      </dsp:txXfrm>
    </dsp:sp>
    <dsp:sp modelId="{CD093163-545D-4A7A-9932-DBE261E64D39}">
      <dsp:nvSpPr>
        <dsp:cNvPr id="0" name=""/>
        <dsp:cNvSpPr/>
      </dsp:nvSpPr>
      <dsp:spPr>
        <a:xfrm>
          <a:off x="3825202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825202" y="1891327"/>
        <a:ext cx="1600196" cy="8000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Populares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3839" y="4207447"/>
        <a:ext cx="1800006" cy="64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9" y="1256587"/>
          <a:ext cx="324416" cy="659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096"/>
              </a:lnTo>
              <a:lnTo>
                <a:pt x="324416" y="659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441457"/>
          <a:ext cx="2997282" cy="5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29"/>
              </a:lnTo>
              <a:lnTo>
                <a:pt x="2997282" y="373429"/>
              </a:lnTo>
              <a:lnTo>
                <a:pt x="2997282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441457"/>
          <a:ext cx="999094" cy="5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29"/>
              </a:lnTo>
              <a:lnTo>
                <a:pt x="999094" y="373429"/>
              </a:lnTo>
              <a:lnTo>
                <a:pt x="999094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73954" y="3441457"/>
          <a:ext cx="999094" cy="546825"/>
        </a:xfrm>
        <a:custGeom>
          <a:avLst/>
          <a:gdLst/>
          <a:ahLst/>
          <a:cxnLst/>
          <a:rect l="0" t="0" r="0" b="0"/>
          <a:pathLst>
            <a:path>
              <a:moveTo>
                <a:pt x="999094" y="0"/>
              </a:moveTo>
              <a:lnTo>
                <a:pt x="999094" y="373429"/>
              </a:lnTo>
              <a:lnTo>
                <a:pt x="0" y="373429"/>
              </a:lnTo>
              <a:lnTo>
                <a:pt x="0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975766" y="3441457"/>
          <a:ext cx="2997282" cy="546825"/>
        </a:xfrm>
        <a:custGeom>
          <a:avLst/>
          <a:gdLst/>
          <a:ahLst/>
          <a:cxnLst/>
          <a:rect l="0" t="0" r="0" b="0"/>
          <a:pathLst>
            <a:path>
              <a:moveTo>
                <a:pt x="2997282" y="0"/>
              </a:moveTo>
              <a:lnTo>
                <a:pt x="2997282" y="373429"/>
              </a:lnTo>
              <a:lnTo>
                <a:pt x="0" y="373429"/>
              </a:lnTo>
              <a:lnTo>
                <a:pt x="0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256587"/>
          <a:ext cx="91440" cy="1317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7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28739" y="8247"/>
          <a:ext cx="2288619" cy="1248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28739" y="8247"/>
        <a:ext cx="2288619" cy="1248339"/>
      </dsp:txXfrm>
    </dsp:sp>
    <dsp:sp modelId="{7727897A-866A-4D6B-80A8-383650D7A534}">
      <dsp:nvSpPr>
        <dsp:cNvPr id="0" name=""/>
        <dsp:cNvSpPr/>
      </dsp:nvSpPr>
      <dsp:spPr>
        <a:xfrm>
          <a:off x="3140819" y="2574557"/>
          <a:ext cx="1664458" cy="866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Calderón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19386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40819" y="2574557"/>
        <a:ext cx="1664458" cy="866900"/>
      </dsp:txXfrm>
    </dsp:sp>
    <dsp:sp modelId="{8EB81392-14AF-4586-B2EB-C1289ADB3A1E}">
      <dsp:nvSpPr>
        <dsp:cNvPr id="0" name=""/>
        <dsp:cNvSpPr/>
      </dsp:nvSpPr>
      <dsp:spPr>
        <a:xfrm>
          <a:off x="150068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150068" y="3988283"/>
        <a:ext cx="1651395" cy="901579"/>
      </dsp:txXfrm>
    </dsp:sp>
    <dsp:sp modelId="{25F58A1A-CB80-4303-B8BA-99113B5CB7BA}">
      <dsp:nvSpPr>
        <dsp:cNvPr id="0" name=""/>
        <dsp:cNvSpPr/>
      </dsp:nvSpPr>
      <dsp:spPr>
        <a:xfrm>
          <a:off x="2148256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br>
            <a:rPr lang="es-MX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2148256" y="3988283"/>
        <a:ext cx="1651395" cy="901579"/>
      </dsp:txXfrm>
    </dsp:sp>
    <dsp:sp modelId="{D3AC3D8B-E79D-448C-A119-E0B916D3BCBF}">
      <dsp:nvSpPr>
        <dsp:cNvPr id="0" name=""/>
        <dsp:cNvSpPr/>
      </dsp:nvSpPr>
      <dsp:spPr>
        <a:xfrm>
          <a:off x="4146445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146445" y="3988283"/>
        <a:ext cx="1651395" cy="901579"/>
      </dsp:txXfrm>
    </dsp:sp>
    <dsp:sp modelId="{B6BC957E-CFA0-4639-9BDD-A4460613A9E6}">
      <dsp:nvSpPr>
        <dsp:cNvPr id="0" name=""/>
        <dsp:cNvSpPr/>
      </dsp:nvSpPr>
      <dsp:spPr>
        <a:xfrm>
          <a:off x="6144634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144634" y="3988283"/>
        <a:ext cx="1651395" cy="901579"/>
      </dsp:txXfrm>
    </dsp:sp>
    <dsp:sp modelId="{B9C7B403-E6AC-40B9-8BB5-49FCC32C5BB2}">
      <dsp:nvSpPr>
        <dsp:cNvPr id="0" name=""/>
        <dsp:cNvSpPr/>
      </dsp:nvSpPr>
      <dsp:spPr>
        <a:xfrm>
          <a:off x="4297465" y="1551584"/>
          <a:ext cx="1352360" cy="728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297465" y="1551584"/>
        <a:ext cx="1352360" cy="7281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88032" y="3393403"/>
          <a:ext cx="91440" cy="453771"/>
        </a:xfrm>
        <a:custGeom>
          <a:avLst/>
          <a:gdLst/>
          <a:ahLst/>
          <a:cxnLst/>
          <a:rect l="0" t="0" r="0" b="0"/>
          <a:pathLst>
            <a:path>
              <a:moveTo>
                <a:pt x="62943" y="0"/>
              </a:moveTo>
              <a:lnTo>
                <a:pt x="62943" y="119999"/>
              </a:lnTo>
              <a:lnTo>
                <a:pt x="45720" y="119999"/>
              </a:lnTo>
              <a:lnTo>
                <a:pt x="45720" y="4537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0" y="38471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84717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DC0A5-AB64-44C0-9DDF-69BC74E0FBE8}">
      <dsp:nvSpPr>
        <dsp:cNvPr id="0" name=""/>
        <dsp:cNvSpPr/>
      </dsp:nvSpPr>
      <dsp:spPr>
        <a:xfrm>
          <a:off x="3203684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57"/>
              </a:lnTo>
              <a:lnTo>
                <a:pt x="2332208" y="236357"/>
              </a:lnTo>
              <a:lnTo>
                <a:pt x="2332208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57964" y="1026196"/>
          <a:ext cx="91440" cy="472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362"/>
              </a:lnTo>
              <a:lnTo>
                <a:pt x="49648" y="236362"/>
              </a:lnTo>
              <a:lnTo>
                <a:pt x="49648" y="472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1475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2332208" y="0"/>
              </a:moveTo>
              <a:lnTo>
                <a:pt x="2332208" y="236357"/>
              </a:lnTo>
              <a:lnTo>
                <a:pt x="0" y="236357"/>
              </a:lnTo>
              <a:lnTo>
                <a:pt x="0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936736" y="0"/>
          <a:ext cx="2533895" cy="1026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936736" y="0"/>
        <a:ext cx="2533895" cy="1026196"/>
      </dsp:txXfrm>
    </dsp:sp>
    <dsp:sp modelId="{B00A8240-B192-4B1A-BED3-826CE7918735}">
      <dsp:nvSpPr>
        <dsp:cNvPr id="0" name=""/>
        <dsp:cNvSpPr/>
      </dsp:nvSpPr>
      <dsp:spPr>
        <a:xfrm>
          <a:off x="0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254"/>
        <a:ext cx="1742951" cy="999281"/>
      </dsp:txXfrm>
    </dsp:sp>
    <dsp:sp modelId="{48ED984C-FD57-4B6F-ABEC-D73E5B65A5F4}">
      <dsp:nvSpPr>
        <dsp:cNvPr id="0" name=""/>
        <dsp:cNvSpPr/>
      </dsp:nvSpPr>
      <dsp:spPr>
        <a:xfrm>
          <a:off x="2336137" y="1498259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336137" y="1498259"/>
        <a:ext cx="1742951" cy="999281"/>
      </dsp:txXfrm>
    </dsp:sp>
    <dsp:sp modelId="{7621AAD5-F12B-46FF-A5E9-BB310E9D83C7}">
      <dsp:nvSpPr>
        <dsp:cNvPr id="0" name=""/>
        <dsp:cNvSpPr/>
      </dsp:nvSpPr>
      <dsp:spPr>
        <a:xfrm>
          <a:off x="4664417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4664417" y="1498254"/>
        <a:ext cx="1742951" cy="9992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079999"/>
          <a:ext cx="337001" cy="92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508"/>
              </a:lnTo>
              <a:lnTo>
                <a:pt x="337001" y="923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079999"/>
          <a:ext cx="311070" cy="923508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23508"/>
              </a:lnTo>
              <a:lnTo>
                <a:pt x="0" y="923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079999"/>
          <a:ext cx="3381964" cy="192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60"/>
              </a:lnTo>
              <a:lnTo>
                <a:pt x="3381964" y="1778160"/>
              </a:lnTo>
              <a:lnTo>
                <a:pt x="3381964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079999"/>
          <a:ext cx="1690982" cy="192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60"/>
              </a:lnTo>
              <a:lnTo>
                <a:pt x="1690982" y="1778160"/>
              </a:lnTo>
              <a:lnTo>
                <a:pt x="1690982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079999"/>
          <a:ext cx="91440" cy="1924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079999"/>
          <a:ext cx="1690982" cy="1924899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778160"/>
              </a:lnTo>
              <a:lnTo>
                <a:pt x="0" y="1778160"/>
              </a:lnTo>
              <a:lnTo>
                <a:pt x="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079999"/>
          <a:ext cx="3381964" cy="1924899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778160"/>
              </a:lnTo>
              <a:lnTo>
                <a:pt x="0" y="1778160"/>
              </a:lnTo>
              <a:lnTo>
                <a:pt x="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0"/>
          <a:ext cx="241199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0"/>
        <a:ext cx="2411997" cy="1079999"/>
      </dsp:txXfrm>
    </dsp:sp>
    <dsp:sp modelId="{874A6971-A530-4707-93D8-12EB989909D4}">
      <dsp:nvSpPr>
        <dsp:cNvPr id="0" name=""/>
        <dsp:cNvSpPr/>
      </dsp:nvSpPr>
      <dsp:spPr>
        <a:xfrm>
          <a:off x="697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697" y="3004898"/>
        <a:ext cx="1397505" cy="792001"/>
      </dsp:txXfrm>
    </dsp:sp>
    <dsp:sp modelId="{2E8BEB8B-9C8A-430D-8A77-D3F5AB74010B}">
      <dsp:nvSpPr>
        <dsp:cNvPr id="0" name=""/>
        <dsp:cNvSpPr/>
      </dsp:nvSpPr>
      <dsp:spPr>
        <a:xfrm>
          <a:off x="1691679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1691679" y="3004898"/>
        <a:ext cx="1397505" cy="792001"/>
      </dsp:txXfrm>
    </dsp:sp>
    <dsp:sp modelId="{E360D8B5-04E8-45E6-B2B9-E4B8346BEB8E}">
      <dsp:nvSpPr>
        <dsp:cNvPr id="0" name=""/>
        <dsp:cNvSpPr/>
      </dsp:nvSpPr>
      <dsp:spPr>
        <a:xfrm>
          <a:off x="3382661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3382661" y="3004898"/>
        <a:ext cx="1397505" cy="792001"/>
      </dsp:txXfrm>
    </dsp:sp>
    <dsp:sp modelId="{2EB3D05B-357D-4922-A924-D5082C9A83CF}">
      <dsp:nvSpPr>
        <dsp:cNvPr id="0" name=""/>
        <dsp:cNvSpPr/>
      </dsp:nvSpPr>
      <dsp:spPr>
        <a:xfrm>
          <a:off x="5073643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5073643" y="3004898"/>
        <a:ext cx="1397505" cy="792001"/>
      </dsp:txXfrm>
    </dsp:sp>
    <dsp:sp modelId="{1CDDF9B0-8CD1-43CF-B3AE-327E4F909398}">
      <dsp:nvSpPr>
        <dsp:cNvPr id="0" name=""/>
        <dsp:cNvSpPr/>
      </dsp:nvSpPr>
      <dsp:spPr>
        <a:xfrm>
          <a:off x="6764625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64625" y="3004898"/>
        <a:ext cx="1397505" cy="792001"/>
      </dsp:txXfrm>
    </dsp:sp>
    <dsp:sp modelId="{2B9981EF-9734-4952-BEA1-62B5A3C28209}">
      <dsp:nvSpPr>
        <dsp:cNvPr id="0" name=""/>
        <dsp:cNvSpPr/>
      </dsp:nvSpPr>
      <dsp:spPr>
        <a:xfrm>
          <a:off x="2438338" y="1625506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438338" y="1625506"/>
        <a:ext cx="1332004" cy="756001"/>
      </dsp:txXfrm>
    </dsp:sp>
    <dsp:sp modelId="{2AC215A7-34D7-45C0-85AF-F58079C7DEB8}">
      <dsp:nvSpPr>
        <dsp:cNvPr id="0" name=""/>
        <dsp:cNvSpPr/>
      </dsp:nvSpPr>
      <dsp:spPr>
        <a:xfrm>
          <a:off x="4418416" y="1625506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418416" y="1625506"/>
        <a:ext cx="1332004" cy="756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000142" y="1095225"/>
          <a:ext cx="1472233" cy="90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86"/>
              </a:lnTo>
              <a:lnTo>
                <a:pt x="1472233" y="450086"/>
              </a:lnTo>
              <a:lnTo>
                <a:pt x="1472233" y="900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45017" y="2968057"/>
          <a:ext cx="953154" cy="83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696"/>
              </a:lnTo>
              <a:lnTo>
                <a:pt x="953154" y="387696"/>
              </a:lnTo>
              <a:lnTo>
                <a:pt x="953154" y="837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02140" y="2968057"/>
          <a:ext cx="842877" cy="837782"/>
        </a:xfrm>
        <a:custGeom>
          <a:avLst/>
          <a:gdLst/>
          <a:ahLst/>
          <a:cxnLst/>
          <a:rect l="0" t="0" r="0" b="0"/>
          <a:pathLst>
            <a:path>
              <a:moveTo>
                <a:pt x="842877" y="0"/>
              </a:moveTo>
              <a:lnTo>
                <a:pt x="842877" y="387696"/>
              </a:lnTo>
              <a:lnTo>
                <a:pt x="0" y="387696"/>
              </a:lnTo>
              <a:lnTo>
                <a:pt x="0" y="837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45017" y="1095225"/>
          <a:ext cx="1355125" cy="900173"/>
        </a:xfrm>
        <a:custGeom>
          <a:avLst/>
          <a:gdLst/>
          <a:ahLst/>
          <a:cxnLst/>
          <a:rect l="0" t="0" r="0" b="0"/>
          <a:pathLst>
            <a:path>
              <a:moveTo>
                <a:pt x="1355125" y="0"/>
              </a:moveTo>
              <a:lnTo>
                <a:pt x="1355125" y="450086"/>
              </a:lnTo>
              <a:lnTo>
                <a:pt x="0" y="450086"/>
              </a:lnTo>
              <a:lnTo>
                <a:pt x="0" y="900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665635" y="2243"/>
          <a:ext cx="2669013" cy="109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65635" y="2243"/>
        <a:ext cx="2669013" cy="1092981"/>
      </dsp:txXfrm>
    </dsp:sp>
    <dsp:sp modelId="{19E62891-7B04-43F4-96E4-1DB4411BA228}">
      <dsp:nvSpPr>
        <dsp:cNvPr id="0" name=""/>
        <dsp:cNvSpPr/>
      </dsp:nvSpPr>
      <dsp:spPr>
        <a:xfrm>
          <a:off x="715974" y="1995398"/>
          <a:ext cx="1858086" cy="972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5974" y="1995398"/>
        <a:ext cx="1858086" cy="972658"/>
      </dsp:txXfrm>
    </dsp:sp>
    <dsp:sp modelId="{D02ADB12-5F30-452D-867E-67D60C04BE59}">
      <dsp:nvSpPr>
        <dsp:cNvPr id="0" name=""/>
        <dsp:cNvSpPr/>
      </dsp:nvSpPr>
      <dsp:spPr>
        <a:xfrm>
          <a:off x="0" y="3805840"/>
          <a:ext cx="1604280" cy="860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805840"/>
        <a:ext cx="1604280" cy="860844"/>
      </dsp:txXfrm>
    </dsp:sp>
    <dsp:sp modelId="{9E9F911D-AFA6-4CB1-A715-37A4E278C53E}">
      <dsp:nvSpPr>
        <dsp:cNvPr id="0" name=""/>
        <dsp:cNvSpPr/>
      </dsp:nvSpPr>
      <dsp:spPr>
        <a:xfrm>
          <a:off x="1796032" y="3805840"/>
          <a:ext cx="1604280" cy="860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96032" y="3805840"/>
        <a:ext cx="1604280" cy="860844"/>
      </dsp:txXfrm>
    </dsp:sp>
    <dsp:sp modelId="{44949337-B8D3-4FF5-9552-F8D34BDA42E5}">
      <dsp:nvSpPr>
        <dsp:cNvPr id="0" name=""/>
        <dsp:cNvSpPr/>
      </dsp:nvSpPr>
      <dsp:spPr>
        <a:xfrm>
          <a:off x="3543332" y="1995398"/>
          <a:ext cx="1858086" cy="972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43332" y="1995398"/>
        <a:ext cx="1858086" cy="97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6746" y="1322884"/>
        <a:ext cx="1435484" cy="7200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54214"/>
          <a:ext cx="91440" cy="476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03135"/>
          <a:ext cx="91440" cy="460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79522" y="0"/>
          <a:ext cx="2610146" cy="110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79522" y="0"/>
        <a:ext cx="2610146" cy="1103135"/>
      </dsp:txXfrm>
    </dsp:sp>
    <dsp:sp modelId="{BFFA5F52-C6F8-4DB0-84FB-63B6D66FDD0B}">
      <dsp:nvSpPr>
        <dsp:cNvPr id="0" name=""/>
        <dsp:cNvSpPr/>
      </dsp:nvSpPr>
      <dsp:spPr>
        <a:xfrm>
          <a:off x="391773" y="1563408"/>
          <a:ext cx="1985644" cy="109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1773" y="1563408"/>
        <a:ext cx="1985644" cy="1090805"/>
      </dsp:txXfrm>
    </dsp:sp>
    <dsp:sp modelId="{3BED58B0-8A60-4306-8AB1-8838D7CECDC5}">
      <dsp:nvSpPr>
        <dsp:cNvPr id="0" name=""/>
        <dsp:cNvSpPr/>
      </dsp:nvSpPr>
      <dsp:spPr>
        <a:xfrm>
          <a:off x="24376" y="3130365"/>
          <a:ext cx="2720437" cy="1416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376" y="3130365"/>
        <a:ext cx="2720437" cy="14163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Populares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</a:rPr>
            <a:t>Artes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2911957" y="933733"/>
          <a:ext cx="317950" cy="3355879"/>
        </a:xfrm>
        <a:custGeom>
          <a:avLst/>
          <a:gdLst/>
          <a:ahLst/>
          <a:cxnLst/>
          <a:rect l="0" t="0" r="0" b="0"/>
          <a:pathLst>
            <a:path>
              <a:moveTo>
                <a:pt x="317950" y="0"/>
              </a:moveTo>
              <a:lnTo>
                <a:pt x="317950" y="3355879"/>
              </a:lnTo>
              <a:lnTo>
                <a:pt x="0" y="3355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3229907" y="933733"/>
          <a:ext cx="360045" cy="243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79"/>
              </a:lnTo>
              <a:lnTo>
                <a:pt x="360045" y="24363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894659" y="933733"/>
          <a:ext cx="335248" cy="2445772"/>
        </a:xfrm>
        <a:custGeom>
          <a:avLst/>
          <a:gdLst/>
          <a:ahLst/>
          <a:cxnLst/>
          <a:rect l="0" t="0" r="0" b="0"/>
          <a:pathLst>
            <a:path>
              <a:moveTo>
                <a:pt x="335248" y="0"/>
              </a:moveTo>
              <a:lnTo>
                <a:pt x="335248" y="2445772"/>
              </a:lnTo>
              <a:lnTo>
                <a:pt x="0" y="244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229907" y="933733"/>
          <a:ext cx="364880" cy="15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553"/>
              </a:lnTo>
              <a:lnTo>
                <a:pt x="364880" y="15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873094" y="933733"/>
          <a:ext cx="356813" cy="1505827"/>
        </a:xfrm>
        <a:custGeom>
          <a:avLst/>
          <a:gdLst/>
          <a:ahLst/>
          <a:cxnLst/>
          <a:rect l="0" t="0" r="0" b="0"/>
          <a:pathLst>
            <a:path>
              <a:moveTo>
                <a:pt x="356813" y="0"/>
              </a:moveTo>
              <a:lnTo>
                <a:pt x="356813" y="1505827"/>
              </a:lnTo>
              <a:lnTo>
                <a:pt x="0" y="1505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229907" y="933733"/>
          <a:ext cx="364880" cy="66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69"/>
              </a:lnTo>
              <a:lnTo>
                <a:pt x="364880" y="66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2884187" y="933733"/>
          <a:ext cx="345720" cy="665611"/>
        </a:xfrm>
        <a:custGeom>
          <a:avLst/>
          <a:gdLst/>
          <a:ahLst/>
          <a:cxnLst/>
          <a:rect l="0" t="0" r="0" b="0"/>
          <a:pathLst>
            <a:path>
              <a:moveTo>
                <a:pt x="345720" y="0"/>
              </a:moveTo>
              <a:lnTo>
                <a:pt x="345720" y="665611"/>
              </a:lnTo>
              <a:lnTo>
                <a:pt x="0" y="6656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29907" y="933733"/>
          <a:ext cx="2285999" cy="39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511"/>
              </a:lnTo>
              <a:lnTo>
                <a:pt x="2285999" y="3817511"/>
              </a:lnTo>
              <a:lnTo>
                <a:pt x="2285999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187" y="933733"/>
          <a:ext cx="91440" cy="3953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511"/>
              </a:lnTo>
              <a:lnTo>
                <a:pt x="53942" y="3817511"/>
              </a:lnTo>
              <a:lnTo>
                <a:pt x="53942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084065" y="933733"/>
          <a:ext cx="2145842" cy="3953260"/>
        </a:xfrm>
        <a:custGeom>
          <a:avLst/>
          <a:gdLst/>
          <a:ahLst/>
          <a:cxnLst/>
          <a:rect l="0" t="0" r="0" b="0"/>
          <a:pathLst>
            <a:path>
              <a:moveTo>
                <a:pt x="2145842" y="0"/>
              </a:moveTo>
              <a:lnTo>
                <a:pt x="2145842" y="3817511"/>
              </a:lnTo>
              <a:lnTo>
                <a:pt x="0" y="3817511"/>
              </a:lnTo>
              <a:lnTo>
                <a:pt x="0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9613" y="0"/>
          <a:ext cx="2600588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29613" y="0"/>
        <a:ext cx="2600588" cy="933733"/>
      </dsp:txXfrm>
    </dsp:sp>
    <dsp:sp modelId="{48FCCE86-1B3A-4663-AC1B-92EE4DF9C8B2}">
      <dsp:nvSpPr>
        <dsp:cNvPr id="0" name=""/>
        <dsp:cNvSpPr/>
      </dsp:nvSpPr>
      <dsp:spPr>
        <a:xfrm>
          <a:off x="151870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51870" y="4886994"/>
        <a:ext cx="1864389" cy="776826"/>
      </dsp:txXfrm>
    </dsp:sp>
    <dsp:sp modelId="{81A27537-C461-47F0-B34F-42C3D086165D}">
      <dsp:nvSpPr>
        <dsp:cNvPr id="0" name=""/>
        <dsp:cNvSpPr/>
      </dsp:nvSpPr>
      <dsp:spPr>
        <a:xfrm>
          <a:off x="2305935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05935" y="4886994"/>
        <a:ext cx="1864389" cy="776826"/>
      </dsp:txXfrm>
    </dsp:sp>
    <dsp:sp modelId="{D4E2BA58-BB11-413D-A5EC-CBAF4B797ABE}">
      <dsp:nvSpPr>
        <dsp:cNvPr id="0" name=""/>
        <dsp:cNvSpPr/>
      </dsp:nvSpPr>
      <dsp:spPr>
        <a:xfrm>
          <a:off x="4583712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83712" y="4886994"/>
        <a:ext cx="1864389" cy="776826"/>
      </dsp:txXfrm>
    </dsp:sp>
    <dsp:sp modelId="{52AF5479-3FC9-4CAD-971E-907D98A8A3E6}">
      <dsp:nvSpPr>
        <dsp:cNvPr id="0" name=""/>
        <dsp:cNvSpPr/>
      </dsp:nvSpPr>
      <dsp:spPr>
        <a:xfrm>
          <a:off x="1264184" y="1275344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 smtClean="0">
            <a:solidFill>
              <a:schemeClr val="tx1"/>
            </a:solidFill>
          </a:endParaRPr>
        </a:p>
      </dsp:txBody>
      <dsp:txXfrm>
        <a:off x="1264184" y="1275344"/>
        <a:ext cx="1620002" cy="648001"/>
      </dsp:txXfrm>
    </dsp:sp>
    <dsp:sp modelId="{D471276E-15DB-4607-B221-1200AEDD62F0}">
      <dsp:nvSpPr>
        <dsp:cNvPr id="0" name=""/>
        <dsp:cNvSpPr/>
      </dsp:nvSpPr>
      <dsp:spPr>
        <a:xfrm>
          <a:off x="3594787" y="127840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94787" y="1278402"/>
        <a:ext cx="1620002" cy="648001"/>
      </dsp:txXfrm>
    </dsp:sp>
    <dsp:sp modelId="{FB41900A-FAD5-43F7-BC70-49699BF04225}">
      <dsp:nvSpPr>
        <dsp:cNvPr id="0" name=""/>
        <dsp:cNvSpPr/>
      </dsp:nvSpPr>
      <dsp:spPr>
        <a:xfrm>
          <a:off x="1253091" y="2115559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253091" y="2115559"/>
        <a:ext cx="1620002" cy="648001"/>
      </dsp:txXfrm>
    </dsp:sp>
    <dsp:sp modelId="{03F7B51C-13DD-4428-982A-38057E45B74B}">
      <dsp:nvSpPr>
        <dsp:cNvPr id="0" name=""/>
        <dsp:cNvSpPr/>
      </dsp:nvSpPr>
      <dsp:spPr>
        <a:xfrm>
          <a:off x="3594787" y="2114286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3594787" y="2114286"/>
        <a:ext cx="1620002" cy="648001"/>
      </dsp:txXfrm>
    </dsp:sp>
    <dsp:sp modelId="{278E7FE3-7D1B-4B00-8129-22A19AEF4BDC}">
      <dsp:nvSpPr>
        <dsp:cNvPr id="0" name=""/>
        <dsp:cNvSpPr/>
      </dsp:nvSpPr>
      <dsp:spPr>
        <a:xfrm>
          <a:off x="1274656" y="3055505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74656" y="3055505"/>
        <a:ext cx="1620002" cy="648001"/>
      </dsp:txXfrm>
    </dsp:sp>
    <dsp:sp modelId="{C8F3F765-0CAC-4280-B4EE-D01069A36A66}">
      <dsp:nvSpPr>
        <dsp:cNvPr id="0" name=""/>
        <dsp:cNvSpPr/>
      </dsp:nvSpPr>
      <dsp:spPr>
        <a:xfrm>
          <a:off x="3589952" y="304611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89952" y="3046112"/>
        <a:ext cx="1620002" cy="648001"/>
      </dsp:txXfrm>
    </dsp:sp>
    <dsp:sp modelId="{A76C91D9-F922-4E42-B92A-AF1FF0CEB6AD}">
      <dsp:nvSpPr>
        <dsp:cNvPr id="0" name=""/>
        <dsp:cNvSpPr/>
      </dsp:nvSpPr>
      <dsp:spPr>
        <a:xfrm>
          <a:off x="1291954" y="3965611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91954" y="3965611"/>
        <a:ext cx="1620002" cy="648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D883-07BB-42A3-A50E-15E1CD583579}">
      <dsp:nvSpPr>
        <dsp:cNvPr id="0" name=""/>
        <dsp:cNvSpPr/>
      </dsp:nvSpPr>
      <dsp:spPr>
        <a:xfrm>
          <a:off x="3871805" y="1217713"/>
          <a:ext cx="301739" cy="253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807"/>
              </a:lnTo>
              <a:lnTo>
                <a:pt x="301739" y="253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3598117" y="1217713"/>
          <a:ext cx="273687" cy="2531807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2531807"/>
              </a:lnTo>
              <a:lnTo>
                <a:pt x="0" y="253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871805" y="1217713"/>
          <a:ext cx="301739" cy="156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36"/>
              </a:lnTo>
              <a:lnTo>
                <a:pt x="301739" y="1564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598117" y="1217713"/>
          <a:ext cx="273687" cy="1564336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1564336"/>
              </a:lnTo>
              <a:lnTo>
                <a:pt x="0" y="1564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871805" y="1217713"/>
          <a:ext cx="301739" cy="61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449"/>
              </a:lnTo>
              <a:lnTo>
                <a:pt x="301739" y="612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98117" y="1217713"/>
          <a:ext cx="273687" cy="612449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612449"/>
              </a:lnTo>
              <a:lnTo>
                <a:pt x="0" y="612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263D0-865E-4E1A-9362-6F14791C9733}">
      <dsp:nvSpPr>
        <dsp:cNvPr id="0" name=""/>
        <dsp:cNvSpPr/>
      </dsp:nvSpPr>
      <dsp:spPr>
        <a:xfrm>
          <a:off x="3871805" y="1217713"/>
          <a:ext cx="2896473" cy="335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75"/>
              </a:lnTo>
              <a:lnTo>
                <a:pt x="2896473" y="3201975"/>
              </a:lnTo>
              <a:lnTo>
                <a:pt x="2896473" y="3354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3871805" y="1217713"/>
          <a:ext cx="965491" cy="335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75"/>
              </a:lnTo>
              <a:lnTo>
                <a:pt x="965491" y="3201975"/>
              </a:lnTo>
              <a:lnTo>
                <a:pt x="965491" y="3354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2912850" y="1217713"/>
          <a:ext cx="958954" cy="3363878"/>
        </a:xfrm>
        <a:custGeom>
          <a:avLst/>
          <a:gdLst/>
          <a:ahLst/>
          <a:cxnLst/>
          <a:rect l="0" t="0" r="0" b="0"/>
          <a:pathLst>
            <a:path>
              <a:moveTo>
                <a:pt x="958954" y="0"/>
              </a:moveTo>
              <a:lnTo>
                <a:pt x="958954" y="3211029"/>
              </a:lnTo>
              <a:lnTo>
                <a:pt x="0" y="3211029"/>
              </a:lnTo>
              <a:lnTo>
                <a:pt x="0" y="33638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812641" y="1217713"/>
          <a:ext cx="3059163" cy="3355748"/>
        </a:xfrm>
        <a:custGeom>
          <a:avLst/>
          <a:gdLst/>
          <a:ahLst/>
          <a:cxnLst/>
          <a:rect l="0" t="0" r="0" b="0"/>
          <a:pathLst>
            <a:path>
              <a:moveTo>
                <a:pt x="3059163" y="0"/>
              </a:moveTo>
              <a:lnTo>
                <a:pt x="3059163" y="3202899"/>
              </a:lnTo>
              <a:lnTo>
                <a:pt x="0" y="3202899"/>
              </a:lnTo>
              <a:lnTo>
                <a:pt x="0" y="335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800323" y="191483"/>
          <a:ext cx="2142962" cy="1026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800323" y="191483"/>
        <a:ext cx="2142962" cy="1026230"/>
      </dsp:txXfrm>
    </dsp:sp>
    <dsp:sp modelId="{7E78BF3D-1A85-4895-BC54-1C8FA62F66BE}">
      <dsp:nvSpPr>
        <dsp:cNvPr id="0" name=""/>
        <dsp:cNvSpPr/>
      </dsp:nvSpPr>
      <dsp:spPr>
        <a:xfrm>
          <a:off x="0" y="4573462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Deportiva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573462"/>
        <a:ext cx="1625283" cy="720247"/>
      </dsp:txXfrm>
    </dsp:sp>
    <dsp:sp modelId="{18933276-99CF-47C9-985B-8840F5F60EC9}">
      <dsp:nvSpPr>
        <dsp:cNvPr id="0" name=""/>
        <dsp:cNvSpPr/>
      </dsp:nvSpPr>
      <dsp:spPr>
        <a:xfrm>
          <a:off x="2100208" y="4581592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100208" y="4581592"/>
        <a:ext cx="1625283" cy="720247"/>
      </dsp:txXfrm>
    </dsp:sp>
    <dsp:sp modelId="{6528C904-D680-4C76-83E9-20A13004E2E7}">
      <dsp:nvSpPr>
        <dsp:cNvPr id="0" name=""/>
        <dsp:cNvSpPr/>
      </dsp:nvSpPr>
      <dsp:spPr>
        <a:xfrm>
          <a:off x="4024654" y="4572538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Norte</a:t>
          </a:r>
          <a:endParaRPr lang="es-MX" sz="1200" kern="1200" dirty="0" smtClean="0"/>
        </a:p>
      </dsp:txBody>
      <dsp:txXfrm>
        <a:off x="4024654" y="4572538"/>
        <a:ext cx="1625283" cy="720247"/>
      </dsp:txXfrm>
    </dsp:sp>
    <dsp:sp modelId="{58E5A216-9C4F-4878-B6B2-CD893E6244BB}">
      <dsp:nvSpPr>
        <dsp:cNvPr id="0" name=""/>
        <dsp:cNvSpPr/>
      </dsp:nvSpPr>
      <dsp:spPr>
        <a:xfrm>
          <a:off x="5955636" y="4572538"/>
          <a:ext cx="1625283" cy="727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Intendentes</a:t>
          </a:r>
          <a:endParaRPr lang="es-MX" sz="1200" kern="1200" dirty="0" smtClean="0"/>
        </a:p>
      </dsp:txBody>
      <dsp:txXfrm>
        <a:off x="5955636" y="4572538"/>
        <a:ext cx="1625283" cy="727853"/>
      </dsp:txXfrm>
    </dsp:sp>
    <dsp:sp modelId="{DD7FF7A3-DFD8-4E1B-946C-B0A2C5F311DB}">
      <dsp:nvSpPr>
        <dsp:cNvPr id="0" name=""/>
        <dsp:cNvSpPr/>
      </dsp:nvSpPr>
      <dsp:spPr>
        <a:xfrm>
          <a:off x="1951187" y="1443151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1187" y="1443151"/>
        <a:ext cx="1646929" cy="774021"/>
      </dsp:txXfrm>
    </dsp:sp>
    <dsp:sp modelId="{01C90863-4FFC-42E2-996A-A2EF500EEE75}">
      <dsp:nvSpPr>
        <dsp:cNvPr id="0" name=""/>
        <dsp:cNvSpPr/>
      </dsp:nvSpPr>
      <dsp:spPr>
        <a:xfrm>
          <a:off x="4173544" y="1443151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 </a:t>
          </a:r>
        </a:p>
      </dsp:txBody>
      <dsp:txXfrm>
        <a:off x="4173544" y="1443151"/>
        <a:ext cx="1646929" cy="774021"/>
      </dsp:txXfrm>
    </dsp:sp>
    <dsp:sp modelId="{4B843E2F-EE2D-4C98-85EF-5B1F03A15805}">
      <dsp:nvSpPr>
        <dsp:cNvPr id="0" name=""/>
        <dsp:cNvSpPr/>
      </dsp:nvSpPr>
      <dsp:spPr>
        <a:xfrm>
          <a:off x="1951187" y="2395039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51187" y="2395039"/>
        <a:ext cx="1646929" cy="774021"/>
      </dsp:txXfrm>
    </dsp:sp>
    <dsp:sp modelId="{F7481589-9C1E-4C06-A8C0-BD5C63C6C77A}">
      <dsp:nvSpPr>
        <dsp:cNvPr id="0" name=""/>
        <dsp:cNvSpPr/>
      </dsp:nvSpPr>
      <dsp:spPr>
        <a:xfrm>
          <a:off x="4173544" y="2395039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 </a:t>
          </a:r>
        </a:p>
      </dsp:txBody>
      <dsp:txXfrm>
        <a:off x="4173544" y="2395039"/>
        <a:ext cx="1646929" cy="774021"/>
      </dsp:txXfrm>
    </dsp:sp>
    <dsp:sp modelId="{D8AE5DD6-8EDD-4661-8DF6-48E8E03125CA}">
      <dsp:nvSpPr>
        <dsp:cNvPr id="0" name=""/>
        <dsp:cNvSpPr/>
      </dsp:nvSpPr>
      <dsp:spPr>
        <a:xfrm>
          <a:off x="1951187" y="3362510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1187" y="3362510"/>
        <a:ext cx="1646929" cy="774021"/>
      </dsp:txXfrm>
    </dsp:sp>
    <dsp:sp modelId="{8483CBB4-C77B-4EA4-B75E-1EE851729B5B}">
      <dsp:nvSpPr>
        <dsp:cNvPr id="0" name=""/>
        <dsp:cNvSpPr/>
      </dsp:nvSpPr>
      <dsp:spPr>
        <a:xfrm>
          <a:off x="4173544" y="3362510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4173544" y="3362510"/>
        <a:ext cx="1646929" cy="77402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122166" y="2915710"/>
          <a:ext cx="148805" cy="698285"/>
        </a:xfrm>
        <a:custGeom>
          <a:avLst/>
          <a:gdLst/>
          <a:ahLst/>
          <a:cxnLst/>
          <a:rect l="0" t="0" r="0" b="0"/>
          <a:pathLst>
            <a:path>
              <a:moveTo>
                <a:pt x="148805" y="0"/>
              </a:moveTo>
              <a:lnTo>
                <a:pt x="14880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14153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4153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64696</a:t>
          </a: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6971"/>
        <a:ext cx="1799443" cy="70572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</a:t>
          </a:r>
          <a:r>
            <a:rPr lang="es-MX" sz="1200" b="0" i="0" u="none" kern="1200" dirty="0" smtClean="0"/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</a:t>
          </a:r>
          <a:r>
            <a:rPr lang="es-MX" sz="1200" b="0" i="0" u="none" kern="1200" dirty="0" smtClean="0"/>
            <a:t>) de Deporte </a:t>
          </a:r>
          <a:r>
            <a:rPr lang="es-MX" sz="1200" b="0" i="0" u="none" kern="1200" dirty="0" smtClean="0"/>
            <a:t>Adaptado</a:t>
          </a:r>
          <a:endParaRPr lang="es-MX" sz="1200" b="0" i="0" u="none" kern="1200" dirty="0" smtClean="0"/>
        </a:p>
      </dsp:txBody>
      <dsp:txXfrm>
        <a:off x="0" y="2248155"/>
        <a:ext cx="3394250" cy="143536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297026" y="1087262"/>
          <a:ext cx="2684000" cy="492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29"/>
              </a:lnTo>
              <a:lnTo>
                <a:pt x="2684000" y="250329"/>
              </a:lnTo>
              <a:lnTo>
                <a:pt x="2684000" y="492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3999675" y="1087262"/>
          <a:ext cx="297351" cy="483572"/>
        </a:xfrm>
        <a:custGeom>
          <a:avLst/>
          <a:gdLst/>
          <a:ahLst/>
          <a:cxnLst/>
          <a:rect l="0" t="0" r="0" b="0"/>
          <a:pathLst>
            <a:path>
              <a:moveTo>
                <a:pt x="297351" y="0"/>
              </a:moveTo>
              <a:lnTo>
                <a:pt x="297351" y="241786"/>
              </a:lnTo>
              <a:lnTo>
                <a:pt x="0" y="241786"/>
              </a:lnTo>
              <a:lnTo>
                <a:pt x="0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096551" y="1087262"/>
          <a:ext cx="2200475" cy="483572"/>
        </a:xfrm>
        <a:custGeom>
          <a:avLst/>
          <a:gdLst/>
          <a:ahLst/>
          <a:cxnLst/>
          <a:rect l="0" t="0" r="0" b="0"/>
          <a:pathLst>
            <a:path>
              <a:moveTo>
                <a:pt x="2200475" y="0"/>
              </a:moveTo>
              <a:lnTo>
                <a:pt x="2200475" y="241786"/>
              </a:lnTo>
              <a:lnTo>
                <a:pt x="0" y="241786"/>
              </a:lnTo>
              <a:lnTo>
                <a:pt x="0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8159" y="1087262"/>
          <a:ext cx="3758867" cy="487740"/>
        </a:xfrm>
        <a:custGeom>
          <a:avLst/>
          <a:gdLst/>
          <a:ahLst/>
          <a:cxnLst/>
          <a:rect l="0" t="0" r="0" b="0"/>
          <a:pathLst>
            <a:path>
              <a:moveTo>
                <a:pt x="3758867" y="0"/>
              </a:moveTo>
              <a:lnTo>
                <a:pt x="3758867" y="245954"/>
              </a:lnTo>
              <a:lnTo>
                <a:pt x="0" y="245954"/>
              </a:lnTo>
              <a:lnTo>
                <a:pt x="0" y="487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192753" y="219825"/>
          <a:ext cx="2208546" cy="867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smtClean="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</a:p>
      </dsp:txBody>
      <dsp:txXfrm>
        <a:off x="3192753" y="219825"/>
        <a:ext cx="2208546" cy="867437"/>
      </dsp:txXfrm>
    </dsp:sp>
    <dsp:sp modelId="{A1EB5B02-D161-49C9-8F19-DA21B39FD980}">
      <dsp:nvSpPr>
        <dsp:cNvPr id="0" name=""/>
        <dsp:cNvSpPr/>
      </dsp:nvSpPr>
      <dsp:spPr>
        <a:xfrm>
          <a:off x="0" y="1575003"/>
          <a:ext cx="1076318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75003"/>
        <a:ext cx="1076318" cy="1259995"/>
      </dsp:txXfrm>
    </dsp:sp>
    <dsp:sp modelId="{CAABBCC3-9FCD-478A-8BCB-EE3536AA8245}">
      <dsp:nvSpPr>
        <dsp:cNvPr id="0" name=""/>
        <dsp:cNvSpPr/>
      </dsp:nvSpPr>
      <dsp:spPr>
        <a:xfrm>
          <a:off x="1560821" y="1570835"/>
          <a:ext cx="1071459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1560821" y="1570835"/>
        <a:ext cx="1071459" cy="1259995"/>
      </dsp:txXfrm>
    </dsp:sp>
    <dsp:sp modelId="{BB273C27-9EA8-4845-A3D5-905EBF86A034}">
      <dsp:nvSpPr>
        <dsp:cNvPr id="0" name=""/>
        <dsp:cNvSpPr/>
      </dsp:nvSpPr>
      <dsp:spPr>
        <a:xfrm>
          <a:off x="3115854" y="1570835"/>
          <a:ext cx="1767643" cy="3229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</a:rPr>
            <a:t>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15854" y="1570835"/>
        <a:ext cx="1767643" cy="3229322"/>
      </dsp:txXfrm>
    </dsp:sp>
    <dsp:sp modelId="{B4729603-95DC-4947-93DA-8E90B9AD4697}">
      <dsp:nvSpPr>
        <dsp:cNvPr id="0" name=""/>
        <dsp:cNvSpPr/>
      </dsp:nvSpPr>
      <dsp:spPr>
        <a:xfrm>
          <a:off x="5368001" y="1579378"/>
          <a:ext cx="3226052" cy="2949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Atletismo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Patines Sobre Ruedas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Halterofilia 	</a:t>
          </a: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 de Luchas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Tiro con Arco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Ciclismo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Tenis de Mesa Adaptado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Adaptado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Triatlón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	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kern="1200" dirty="0" smtClean="0">
              <a:solidFill>
                <a:schemeClr val="tx1"/>
              </a:solidFill>
            </a:rPr>
            <a:t>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Futbol 			</a:t>
          </a:r>
          <a:endParaRPr lang="es-MX" sz="1200" b="0" i="0" u="none" kern="1200" dirty="0" smtClean="0"/>
        </a:p>
      </dsp:txBody>
      <dsp:txXfrm>
        <a:off x="5368001" y="1579378"/>
        <a:ext cx="3226052" cy="294973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45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438"/>
              </a:lnTo>
              <a:lnTo>
                <a:pt x="619015" y="6454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4096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40967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391785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391785" y="177625"/>
              </a:lnTo>
              <a:lnTo>
                <a:pt x="1391785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561786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561786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27208" y="2450128"/>
        <a:ext cx="1140931" cy="570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3290601" y="1112443"/>
          <a:ext cx="2124188" cy="365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9"/>
              </a:lnTo>
              <a:lnTo>
                <a:pt x="2124188" y="183089"/>
              </a:lnTo>
              <a:lnTo>
                <a:pt x="2124188" y="365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3244881" y="1112443"/>
          <a:ext cx="91440" cy="36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166412" y="1112443"/>
          <a:ext cx="2124188" cy="365294"/>
        </a:xfrm>
        <a:custGeom>
          <a:avLst/>
          <a:gdLst/>
          <a:ahLst/>
          <a:cxnLst/>
          <a:rect l="0" t="0" r="0" b="0"/>
          <a:pathLst>
            <a:path>
              <a:moveTo>
                <a:pt x="2124188" y="0"/>
              </a:moveTo>
              <a:lnTo>
                <a:pt x="2124188" y="183089"/>
              </a:lnTo>
              <a:lnTo>
                <a:pt x="0" y="183089"/>
              </a:lnTo>
              <a:lnTo>
                <a:pt x="0" y="365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955669" y="0"/>
          <a:ext cx="2669864" cy="1112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5669" y="0"/>
        <a:ext cx="2669864" cy="1112443"/>
      </dsp:txXfrm>
    </dsp:sp>
    <dsp:sp modelId="{A4355BDB-2C53-4247-BB9E-B81BCB301B8E}">
      <dsp:nvSpPr>
        <dsp:cNvPr id="0" name=""/>
        <dsp:cNvSpPr/>
      </dsp:nvSpPr>
      <dsp:spPr>
        <a:xfrm>
          <a:off x="286522" y="1477737"/>
          <a:ext cx="1759780" cy="1112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Boletero(a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6522" y="1477737"/>
        <a:ext cx="1759780" cy="1112443"/>
      </dsp:txXfrm>
    </dsp:sp>
    <dsp:sp modelId="{04BC1461-9703-41EC-B04A-364EEBA1123E}">
      <dsp:nvSpPr>
        <dsp:cNvPr id="0" name=""/>
        <dsp:cNvSpPr/>
      </dsp:nvSpPr>
      <dsp:spPr>
        <a:xfrm>
          <a:off x="2410711" y="1477737"/>
          <a:ext cx="1759780" cy="1112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10711" y="1477737"/>
        <a:ext cx="1759780" cy="1112443"/>
      </dsp:txXfrm>
    </dsp:sp>
    <dsp:sp modelId="{CFB96713-294F-42E0-84D6-214FEE873BC9}">
      <dsp:nvSpPr>
        <dsp:cNvPr id="0" name=""/>
        <dsp:cNvSpPr/>
      </dsp:nvSpPr>
      <dsp:spPr>
        <a:xfrm>
          <a:off x="4534900" y="1477737"/>
          <a:ext cx="1759780" cy="1112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34900" y="1477737"/>
        <a:ext cx="1759780" cy="111244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54875"/>
          <a:ext cx="508231" cy="1010600"/>
        </a:xfrm>
        <a:custGeom>
          <a:avLst/>
          <a:gdLst/>
          <a:ahLst/>
          <a:cxnLst/>
          <a:rect l="0" t="0" r="0" b="0"/>
          <a:pathLst>
            <a:path>
              <a:moveTo>
                <a:pt x="508231" y="0"/>
              </a:moveTo>
              <a:lnTo>
                <a:pt x="508231" y="1010600"/>
              </a:lnTo>
              <a:lnTo>
                <a:pt x="0" y="1010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732448" y="1154875"/>
          <a:ext cx="923031" cy="2020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928"/>
              </a:lnTo>
              <a:lnTo>
                <a:pt x="923031" y="1789928"/>
              </a:lnTo>
              <a:lnTo>
                <a:pt x="923031" y="20204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54875"/>
          <a:ext cx="1193973" cy="2020433"/>
        </a:xfrm>
        <a:custGeom>
          <a:avLst/>
          <a:gdLst/>
          <a:ahLst/>
          <a:cxnLst/>
          <a:rect l="0" t="0" r="0" b="0"/>
          <a:pathLst>
            <a:path>
              <a:moveTo>
                <a:pt x="1193973" y="0"/>
              </a:moveTo>
              <a:lnTo>
                <a:pt x="1193973" y="1789928"/>
              </a:lnTo>
              <a:lnTo>
                <a:pt x="0" y="1789928"/>
              </a:lnTo>
              <a:lnTo>
                <a:pt x="0" y="20204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52443" y="0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652443" y="0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9823" y="1941780"/>
        <a:ext cx="1224008" cy="647996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468903" y="2991402"/>
        <a:ext cx="1734341" cy="86717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sp:txBody>
      <dsp:txXfrm>
        <a:off x="1456434" y="1771203"/>
        <a:ext cx="1259996" cy="669223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64093</a:t>
          </a:r>
        </a:p>
      </dsp:txBody>
      <dsp:txXfrm>
        <a:off x="1465716" y="1572457"/>
        <a:ext cx="1223998" cy="648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1169086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1169086" y="1467593"/>
              </a:lnTo>
              <a:lnTo>
                <a:pt x="1169086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309376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93769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5D93-DD0B-4F2C-89EC-B4E992D895D9}">
      <dsp:nvSpPr>
        <dsp:cNvPr id="0" name=""/>
        <dsp:cNvSpPr/>
      </dsp:nvSpPr>
      <dsp:spPr>
        <a:xfrm>
          <a:off x="3816010" y="925517"/>
          <a:ext cx="123317" cy="2740162"/>
        </a:xfrm>
        <a:custGeom>
          <a:avLst/>
          <a:gdLst/>
          <a:ahLst/>
          <a:cxnLst/>
          <a:rect l="0" t="0" r="0" b="0"/>
          <a:pathLst>
            <a:path>
              <a:moveTo>
                <a:pt x="123317" y="0"/>
              </a:moveTo>
              <a:lnTo>
                <a:pt x="123317" y="2740162"/>
              </a:lnTo>
              <a:lnTo>
                <a:pt x="0" y="2740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D82B-88ED-4E9D-9583-3A7226CF7337}">
      <dsp:nvSpPr>
        <dsp:cNvPr id="0" name=""/>
        <dsp:cNvSpPr/>
      </dsp:nvSpPr>
      <dsp:spPr>
        <a:xfrm>
          <a:off x="3939327" y="925517"/>
          <a:ext cx="138682" cy="174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953"/>
              </a:lnTo>
              <a:lnTo>
                <a:pt x="138682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800803" y="925517"/>
          <a:ext cx="138523" cy="1742953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1742953"/>
              </a:lnTo>
              <a:lnTo>
                <a:pt x="0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925517"/>
          <a:ext cx="138682" cy="745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745"/>
              </a:lnTo>
              <a:lnTo>
                <a:pt x="138682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800803" y="925517"/>
          <a:ext cx="138523" cy="745745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745745"/>
              </a:lnTo>
              <a:lnTo>
                <a:pt x="0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925517"/>
          <a:ext cx="3053423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3053423" y="3347304"/>
              </a:lnTo>
              <a:lnTo>
                <a:pt x="3053423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925517"/>
          <a:ext cx="1017860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1017860" y="3347304"/>
              </a:lnTo>
              <a:lnTo>
                <a:pt x="101786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925517"/>
          <a:ext cx="1017702" cy="3485907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925517"/>
          <a:ext cx="3053264" cy="3485907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0"/>
          <a:ext cx="2468043" cy="925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5305" y="0"/>
        <a:ext cx="2468043" cy="925517"/>
      </dsp:txXfrm>
    </dsp:sp>
    <dsp:sp modelId="{4B4F1CB0-111F-45A6-8CE4-718773F58A96}">
      <dsp:nvSpPr>
        <dsp:cNvPr id="0" name=""/>
        <dsp:cNvSpPr/>
      </dsp:nvSpPr>
      <dsp:spPr>
        <a:xfrm>
          <a:off x="6884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411425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41142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441142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</a:p>
      </dsp:txBody>
      <dsp:txXfrm>
        <a:off x="6113572" y="4411425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00079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000799" y="1311261"/>
        <a:ext cx="1800003" cy="720002"/>
      </dsp:txXfrm>
    </dsp:sp>
    <dsp:sp modelId="{154EA661-14DB-4AEA-937A-09A7B5873AED}">
      <dsp:nvSpPr>
        <dsp:cNvPr id="0" name=""/>
        <dsp:cNvSpPr/>
      </dsp:nvSpPr>
      <dsp:spPr>
        <a:xfrm>
          <a:off x="407800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1311261"/>
        <a:ext cx="1800003" cy="720002"/>
      </dsp:txXfrm>
    </dsp:sp>
    <dsp:sp modelId="{B2AFAE77-45D5-4C33-9AF6-6D2CE1113F11}">
      <dsp:nvSpPr>
        <dsp:cNvPr id="0" name=""/>
        <dsp:cNvSpPr/>
      </dsp:nvSpPr>
      <dsp:spPr>
        <a:xfrm>
          <a:off x="200079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rgbClr val="FF0000"/>
            </a:solidFill>
          </a:endParaRPr>
        </a:p>
      </dsp:txBody>
      <dsp:txXfrm>
        <a:off x="2000799" y="2308470"/>
        <a:ext cx="1800003" cy="720002"/>
      </dsp:txXfrm>
    </dsp:sp>
    <dsp:sp modelId="{D0F6FEA9-05CE-45C1-9B60-BBD3DF784BB4}">
      <dsp:nvSpPr>
        <dsp:cNvPr id="0" name=""/>
        <dsp:cNvSpPr/>
      </dsp:nvSpPr>
      <dsp:spPr>
        <a:xfrm>
          <a:off x="407800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4078009" y="2308470"/>
        <a:ext cx="1800003" cy="720002"/>
      </dsp:txXfrm>
    </dsp:sp>
    <dsp:sp modelId="{30E4B37D-D4D6-42A4-A030-D52AD8BC73FF}">
      <dsp:nvSpPr>
        <dsp:cNvPr id="0" name=""/>
        <dsp:cNvSpPr/>
      </dsp:nvSpPr>
      <dsp:spPr>
        <a:xfrm>
          <a:off x="2016006" y="3305679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016006" y="3305679"/>
        <a:ext cx="1800003" cy="720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004572" y="1432518"/>
          <a:ext cx="499861" cy="7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615"/>
              </a:lnTo>
              <a:lnTo>
                <a:pt x="499861" y="714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71082" y="1432518"/>
          <a:ext cx="533490" cy="717489"/>
        </a:xfrm>
        <a:custGeom>
          <a:avLst/>
          <a:gdLst/>
          <a:ahLst/>
          <a:cxnLst/>
          <a:rect l="0" t="0" r="0" b="0"/>
          <a:pathLst>
            <a:path>
              <a:moveTo>
                <a:pt x="533490" y="0"/>
              </a:moveTo>
              <a:lnTo>
                <a:pt x="533490" y="717489"/>
              </a:lnTo>
              <a:lnTo>
                <a:pt x="0" y="717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432518"/>
          <a:ext cx="3013544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3013544" y="1451685"/>
              </a:lnTo>
              <a:lnTo>
                <a:pt x="3013544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432518"/>
          <a:ext cx="1002006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1002006" y="1451685"/>
              </a:lnTo>
              <a:lnTo>
                <a:pt x="1002006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27407" y="3935879"/>
          <a:ext cx="91440" cy="182298"/>
        </a:xfrm>
        <a:custGeom>
          <a:avLst/>
          <a:gdLst/>
          <a:ahLst/>
          <a:cxnLst/>
          <a:rect l="0" t="0" r="0" b="0"/>
          <a:pathLst>
            <a:path>
              <a:moveTo>
                <a:pt x="49966" y="0"/>
              </a:moveTo>
              <a:lnTo>
                <a:pt x="49966" y="30623"/>
              </a:lnTo>
              <a:lnTo>
                <a:pt x="45720" y="30623"/>
              </a:lnTo>
              <a:lnTo>
                <a:pt x="45720" y="1822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977373" y="1432518"/>
          <a:ext cx="1027198" cy="1603359"/>
        </a:xfrm>
        <a:custGeom>
          <a:avLst/>
          <a:gdLst/>
          <a:ahLst/>
          <a:cxnLst/>
          <a:rect l="0" t="0" r="0" b="0"/>
          <a:pathLst>
            <a:path>
              <a:moveTo>
                <a:pt x="1027198" y="0"/>
              </a:moveTo>
              <a:lnTo>
                <a:pt x="102719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984253" y="1432518"/>
          <a:ext cx="3020318" cy="1603359"/>
        </a:xfrm>
        <a:custGeom>
          <a:avLst/>
          <a:gdLst/>
          <a:ahLst/>
          <a:cxnLst/>
          <a:rect l="0" t="0" r="0" b="0"/>
          <a:pathLst>
            <a:path>
              <a:moveTo>
                <a:pt x="3020318" y="0"/>
              </a:moveTo>
              <a:lnTo>
                <a:pt x="302031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646210" y="345827"/>
          <a:ext cx="2716724" cy="10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646210" y="345827"/>
        <a:ext cx="2716724" cy="1086691"/>
      </dsp:txXfrm>
    </dsp:sp>
    <dsp:sp modelId="{C75F0CD5-6A2C-4EE2-8445-B7828AAD1B5C}">
      <dsp:nvSpPr>
        <dsp:cNvPr id="0" name=""/>
        <dsp:cNvSpPr/>
      </dsp:nvSpPr>
      <dsp:spPr>
        <a:xfrm>
          <a:off x="9775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42953, 43847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7751" y="3035878"/>
        <a:ext cx="1773004" cy="900001"/>
      </dsp:txXfrm>
    </dsp:sp>
    <dsp:sp modelId="{032BAB47-5D8D-4928-87C6-EDC51EB0EBBC}">
      <dsp:nvSpPr>
        <dsp:cNvPr id="0" name=""/>
        <dsp:cNvSpPr/>
      </dsp:nvSpPr>
      <dsp:spPr>
        <a:xfrm>
          <a:off x="209087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090871" y="3035878"/>
        <a:ext cx="1773004" cy="900001"/>
      </dsp:txXfrm>
    </dsp:sp>
    <dsp:sp modelId="{E333131B-15CF-40C0-9E90-1D5CB3286B19}">
      <dsp:nvSpPr>
        <dsp:cNvPr id="0" name=""/>
        <dsp:cNvSpPr/>
      </dsp:nvSpPr>
      <dsp:spPr>
        <a:xfrm>
          <a:off x="2086624" y="41181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086624" y="4118178"/>
        <a:ext cx="1773004" cy="900001"/>
      </dsp:txXfrm>
    </dsp:sp>
    <dsp:sp modelId="{9D9960D1-5F01-4D26-87B2-AD715FCF54C0}">
      <dsp:nvSpPr>
        <dsp:cNvPr id="0" name=""/>
        <dsp:cNvSpPr/>
      </dsp:nvSpPr>
      <dsp:spPr>
        <a:xfrm>
          <a:off x="4120076" y="3035878"/>
          <a:ext cx="1773004" cy="18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20076" y="3035878"/>
        <a:ext cx="1773004" cy="1800002"/>
      </dsp:txXfrm>
    </dsp:sp>
    <dsp:sp modelId="{C3073F2C-C0A1-4D4E-8B81-A2EFE4C4C3F4}">
      <dsp:nvSpPr>
        <dsp:cNvPr id="0" name=""/>
        <dsp:cNvSpPr/>
      </dsp:nvSpPr>
      <dsp:spPr>
        <a:xfrm>
          <a:off x="6131614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6131614" y="3035878"/>
        <a:ext cx="1773004" cy="900001"/>
      </dsp:txXfrm>
    </dsp:sp>
    <dsp:sp modelId="{104F34FA-359A-42D4-BAD3-F86091F3DAC2}">
      <dsp:nvSpPr>
        <dsp:cNvPr id="0" name=""/>
        <dsp:cNvSpPr/>
      </dsp:nvSpPr>
      <dsp:spPr>
        <a:xfrm>
          <a:off x="1522727" y="1750298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522727" y="1750298"/>
        <a:ext cx="1948354" cy="799419"/>
      </dsp:txXfrm>
    </dsp:sp>
    <dsp:sp modelId="{11BCB754-559D-45F8-B339-0E04607D0D59}">
      <dsp:nvSpPr>
        <dsp:cNvPr id="0" name=""/>
        <dsp:cNvSpPr/>
      </dsp:nvSpPr>
      <dsp:spPr>
        <a:xfrm>
          <a:off x="4504434" y="1747424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504434" y="1747424"/>
        <a:ext cx="1948354" cy="79941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EF12-FC17-4C27-95BD-E98DD443A315}">
      <dsp:nvSpPr>
        <dsp:cNvPr id="0" name=""/>
        <dsp:cNvSpPr/>
      </dsp:nvSpPr>
      <dsp:spPr>
        <a:xfrm>
          <a:off x="3997039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5"/>
              </a:lnTo>
              <a:lnTo>
                <a:pt x="1319945" y="216305"/>
              </a:lnTo>
              <a:lnTo>
                <a:pt x="1319945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8537-E1EC-43FB-8A2D-8167C2C571D2}">
      <dsp:nvSpPr>
        <dsp:cNvPr id="0" name=""/>
        <dsp:cNvSpPr/>
      </dsp:nvSpPr>
      <dsp:spPr>
        <a:xfrm>
          <a:off x="2677093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1319945" y="0"/>
              </a:moveTo>
              <a:lnTo>
                <a:pt x="1319945" y="216305"/>
              </a:lnTo>
              <a:lnTo>
                <a:pt x="0" y="216305"/>
              </a:lnTo>
              <a:lnTo>
                <a:pt x="0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270280" y="0"/>
          <a:ext cx="3453517" cy="143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70280" y="0"/>
        <a:ext cx="3453517" cy="1438960"/>
      </dsp:txXfrm>
    </dsp:sp>
    <dsp:sp modelId="{2EA41B01-060B-4099-99D6-EE1099CB2F10}">
      <dsp:nvSpPr>
        <dsp:cNvPr id="0" name=""/>
        <dsp:cNvSpPr/>
      </dsp:nvSpPr>
      <dsp:spPr>
        <a:xfrm>
          <a:off x="1570527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Notificador(a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70527" y="1868645"/>
        <a:ext cx="2213132" cy="1106566"/>
      </dsp:txXfrm>
    </dsp:sp>
    <dsp:sp modelId="{9F4CE660-0320-4E31-AF76-5FD4C539D780}">
      <dsp:nvSpPr>
        <dsp:cNvPr id="0" name=""/>
        <dsp:cNvSpPr/>
      </dsp:nvSpPr>
      <dsp:spPr>
        <a:xfrm>
          <a:off x="4210419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10419" y="1868645"/>
        <a:ext cx="2213132" cy="1106566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3433544" y="2893357"/>
          <a:ext cx="91440" cy="210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4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50120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12"/>
              </a:lnTo>
              <a:lnTo>
                <a:pt x="1229143" y="702812"/>
              </a:lnTo>
              <a:lnTo>
                <a:pt x="1229143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1020976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1229143" y="0"/>
              </a:moveTo>
              <a:lnTo>
                <a:pt x="1229143" y="702812"/>
              </a:lnTo>
              <a:lnTo>
                <a:pt x="0" y="702812"/>
              </a:lnTo>
              <a:lnTo>
                <a:pt x="0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17442" y="0"/>
          <a:ext cx="2665355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 </a:t>
          </a:r>
        </a:p>
      </dsp:txBody>
      <dsp:txXfrm>
        <a:off x="917442" y="0"/>
        <a:ext cx="2665355" cy="1080003"/>
      </dsp:txXfrm>
    </dsp:sp>
    <dsp:sp modelId="{82766838-1E1C-4551-B391-E5701106A789}">
      <dsp:nvSpPr>
        <dsp:cNvPr id="0" name=""/>
        <dsp:cNvSpPr/>
      </dsp:nvSpPr>
      <dsp:spPr>
        <a:xfrm>
          <a:off x="2369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9" y="1993352"/>
        <a:ext cx="2037214" cy="900004"/>
      </dsp:txXfrm>
    </dsp:sp>
    <dsp:sp modelId="{317D1BA0-50F6-457B-A513-0CC11FE0DF90}">
      <dsp:nvSpPr>
        <dsp:cNvPr id="0" name=""/>
        <dsp:cNvSpPr/>
      </dsp:nvSpPr>
      <dsp:spPr>
        <a:xfrm>
          <a:off x="2460657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0657" y="1993352"/>
        <a:ext cx="2037214" cy="900004"/>
      </dsp:txXfrm>
    </dsp:sp>
    <dsp:sp modelId="{1C70517F-6542-4A83-B2F7-93044EDBFCF2}">
      <dsp:nvSpPr>
        <dsp:cNvPr id="0" name=""/>
        <dsp:cNvSpPr/>
      </dsp:nvSpPr>
      <dsp:spPr>
        <a:xfrm>
          <a:off x="2476708" y="3103773"/>
          <a:ext cx="2005112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r>
            <a:rPr lang="es-ES" sz="1200" kern="1200" dirty="0" smtClean="0"/>
            <a:t>Humanos</a:t>
          </a:r>
          <a:endParaRPr lang="es-ES" sz="1200" kern="1200" dirty="0" smtClean="0"/>
        </a:p>
      </dsp:txBody>
      <dsp:txXfrm>
        <a:off x="2476708" y="3103773"/>
        <a:ext cx="2005112" cy="900004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192542"/>
          <a:ext cx="91440" cy="89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192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 smtClean="0"/>
        </a:p>
      </dsp:txBody>
      <dsp:txXfrm>
        <a:off x="653" y="0"/>
        <a:ext cx="2943092" cy="1192542"/>
      </dsp:txXfrm>
    </dsp:sp>
    <dsp:sp modelId="{82766838-1E1C-4551-B391-E5701106A789}">
      <dsp:nvSpPr>
        <dsp:cNvPr id="0" name=""/>
        <dsp:cNvSpPr/>
      </dsp:nvSpPr>
      <dsp:spPr>
        <a:xfrm>
          <a:off x="347451" y="2090605"/>
          <a:ext cx="2249496" cy="993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7451" y="2090605"/>
        <a:ext cx="2249496" cy="9937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51CD5-9CA5-454E-A58D-ABE78ADAC0FA}">
      <dsp:nvSpPr>
        <dsp:cNvPr id="0" name=""/>
        <dsp:cNvSpPr/>
      </dsp:nvSpPr>
      <dsp:spPr>
        <a:xfrm>
          <a:off x="2340004" y="1106313"/>
          <a:ext cx="471299" cy="4638796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4638796"/>
              </a:lnTo>
              <a:lnTo>
                <a:pt x="0" y="46387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86038-F35C-47C3-B720-871D6F977BBC}">
      <dsp:nvSpPr>
        <dsp:cNvPr id="0" name=""/>
        <dsp:cNvSpPr/>
      </dsp:nvSpPr>
      <dsp:spPr>
        <a:xfrm>
          <a:off x="2811304" y="1106313"/>
          <a:ext cx="471299" cy="393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316"/>
              </a:lnTo>
              <a:lnTo>
                <a:pt x="471299" y="39323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340004" y="1106313"/>
          <a:ext cx="471299" cy="3936814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36814"/>
              </a:lnTo>
              <a:lnTo>
                <a:pt x="0" y="39368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06313"/>
          <a:ext cx="471299" cy="328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560"/>
              </a:lnTo>
              <a:lnTo>
                <a:pt x="471299" y="32895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340004" y="1106313"/>
          <a:ext cx="471299" cy="3287376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287376"/>
              </a:lnTo>
              <a:lnTo>
                <a:pt x="0" y="32873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06313"/>
          <a:ext cx="471299" cy="257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591"/>
              </a:lnTo>
              <a:lnTo>
                <a:pt x="471299" y="2570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340004" y="1106313"/>
          <a:ext cx="471299" cy="2575233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2575233"/>
              </a:lnTo>
              <a:lnTo>
                <a:pt x="0" y="2575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06313"/>
          <a:ext cx="471299" cy="180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105"/>
              </a:lnTo>
              <a:lnTo>
                <a:pt x="471299" y="18041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340004" y="1106313"/>
          <a:ext cx="471299" cy="1804057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804057"/>
              </a:lnTo>
              <a:lnTo>
                <a:pt x="0" y="1804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06313"/>
          <a:ext cx="471299" cy="109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756"/>
              </a:lnTo>
              <a:lnTo>
                <a:pt x="471299" y="109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340004" y="1106313"/>
          <a:ext cx="471299" cy="1094910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094910"/>
              </a:lnTo>
              <a:lnTo>
                <a:pt x="0" y="10949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06313"/>
          <a:ext cx="471299" cy="40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524"/>
              </a:lnTo>
              <a:lnTo>
                <a:pt x="471299" y="401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340004" y="1106313"/>
          <a:ext cx="471299" cy="397758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7758"/>
              </a:lnTo>
              <a:lnTo>
                <a:pt x="0" y="3977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807484" y="254190"/>
          <a:ext cx="2007639" cy="8521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210091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07484" y="254190"/>
        <a:ext cx="2007639" cy="852123"/>
      </dsp:txXfrm>
    </dsp:sp>
    <dsp:sp modelId="{CA81ADA6-D911-4D6D-B109-B08F6320F697}">
      <dsp:nvSpPr>
        <dsp:cNvPr id="0" name=""/>
        <dsp:cNvSpPr/>
      </dsp:nvSpPr>
      <dsp:spPr>
        <a:xfrm>
          <a:off x="0" y="1230473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230473"/>
        <a:ext cx="2340004" cy="547198"/>
      </dsp:txXfrm>
    </dsp:sp>
    <dsp:sp modelId="{F2E3A372-0A99-4177-9934-37E01310721A}">
      <dsp:nvSpPr>
        <dsp:cNvPr id="0" name=""/>
        <dsp:cNvSpPr/>
      </dsp:nvSpPr>
      <dsp:spPr>
        <a:xfrm>
          <a:off x="3282604" y="1234238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1234238"/>
        <a:ext cx="2340004" cy="547198"/>
      </dsp:txXfrm>
    </dsp:sp>
    <dsp:sp modelId="{DEDB21DC-FC23-4B10-8AB8-EDD7E848D268}">
      <dsp:nvSpPr>
        <dsp:cNvPr id="0" name=""/>
        <dsp:cNvSpPr/>
      </dsp:nvSpPr>
      <dsp:spPr>
        <a:xfrm>
          <a:off x="0" y="1927624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sp:txBody>
      <dsp:txXfrm>
        <a:off x="0" y="1927624"/>
        <a:ext cx="2340004" cy="547198"/>
      </dsp:txXfrm>
    </dsp:sp>
    <dsp:sp modelId="{8BF7BF3D-E5BE-42F0-BDC0-DD9764E9E486}">
      <dsp:nvSpPr>
        <dsp:cNvPr id="0" name=""/>
        <dsp:cNvSpPr/>
      </dsp:nvSpPr>
      <dsp:spPr>
        <a:xfrm>
          <a:off x="3282604" y="1931471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3282604" y="1931471"/>
        <a:ext cx="2340004" cy="547198"/>
      </dsp:txXfrm>
    </dsp:sp>
    <dsp:sp modelId="{EB176D71-8A4B-4152-991F-344ED7A9809D}">
      <dsp:nvSpPr>
        <dsp:cNvPr id="0" name=""/>
        <dsp:cNvSpPr/>
      </dsp:nvSpPr>
      <dsp:spPr>
        <a:xfrm>
          <a:off x="0" y="2636772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636772"/>
        <a:ext cx="2340004" cy="547198"/>
      </dsp:txXfrm>
    </dsp:sp>
    <dsp:sp modelId="{70F98D4F-75D1-4B2C-B4EA-779B9D79921E}">
      <dsp:nvSpPr>
        <dsp:cNvPr id="0" name=""/>
        <dsp:cNvSpPr/>
      </dsp:nvSpPr>
      <dsp:spPr>
        <a:xfrm>
          <a:off x="3282604" y="2636820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2636820"/>
        <a:ext cx="2340004" cy="547198"/>
      </dsp:txXfrm>
    </dsp:sp>
    <dsp:sp modelId="{4A17E49B-139D-448D-834F-1C62567D7755}">
      <dsp:nvSpPr>
        <dsp:cNvPr id="0" name=""/>
        <dsp:cNvSpPr/>
      </dsp:nvSpPr>
      <dsp:spPr>
        <a:xfrm>
          <a:off x="0" y="3407948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</a:p>
      </dsp:txBody>
      <dsp:txXfrm>
        <a:off x="0" y="3407948"/>
        <a:ext cx="2340004" cy="547198"/>
      </dsp:txXfrm>
    </dsp:sp>
    <dsp:sp modelId="{8C6D4B5B-B413-4D49-BD6D-7FF3064261CB}">
      <dsp:nvSpPr>
        <dsp:cNvPr id="0" name=""/>
        <dsp:cNvSpPr/>
      </dsp:nvSpPr>
      <dsp:spPr>
        <a:xfrm>
          <a:off x="3282604" y="3403305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3282604" y="3403305"/>
        <a:ext cx="2340004" cy="547198"/>
      </dsp:txXfrm>
    </dsp:sp>
    <dsp:sp modelId="{4789E1C4-2079-4334-BDF0-845E39C09FFC}">
      <dsp:nvSpPr>
        <dsp:cNvPr id="0" name=""/>
        <dsp:cNvSpPr/>
      </dsp:nvSpPr>
      <dsp:spPr>
        <a:xfrm>
          <a:off x="0" y="4120091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4120091"/>
        <a:ext cx="2340004" cy="547198"/>
      </dsp:txXfrm>
    </dsp:sp>
    <dsp:sp modelId="{2E15579D-CF83-4EFB-ADFB-320B4B6C25AD}">
      <dsp:nvSpPr>
        <dsp:cNvPr id="0" name=""/>
        <dsp:cNvSpPr/>
      </dsp:nvSpPr>
      <dsp:spPr>
        <a:xfrm>
          <a:off x="3282604" y="4122275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Vacante</a:t>
          </a:r>
        </a:p>
      </dsp:txBody>
      <dsp:txXfrm>
        <a:off x="3282604" y="4122275"/>
        <a:ext cx="2340004" cy="547198"/>
      </dsp:txXfrm>
    </dsp:sp>
    <dsp:sp modelId="{E3126C76-6E6D-4319-99E9-78F3E703CC74}">
      <dsp:nvSpPr>
        <dsp:cNvPr id="0" name=""/>
        <dsp:cNvSpPr/>
      </dsp:nvSpPr>
      <dsp:spPr>
        <a:xfrm>
          <a:off x="0" y="4769528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4769528"/>
        <a:ext cx="2340004" cy="547198"/>
      </dsp:txXfrm>
    </dsp:sp>
    <dsp:sp modelId="{8CA25EE4-CD55-4A76-BCCA-D436F9B77ADE}">
      <dsp:nvSpPr>
        <dsp:cNvPr id="0" name=""/>
        <dsp:cNvSpPr/>
      </dsp:nvSpPr>
      <dsp:spPr>
        <a:xfrm>
          <a:off x="3282604" y="4765031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82604" y="4765031"/>
        <a:ext cx="2340004" cy="547198"/>
      </dsp:txXfrm>
    </dsp:sp>
    <dsp:sp modelId="{1CB7875E-C28F-423B-8F20-BB98F1980B7D}">
      <dsp:nvSpPr>
        <dsp:cNvPr id="0" name=""/>
        <dsp:cNvSpPr/>
      </dsp:nvSpPr>
      <dsp:spPr>
        <a:xfrm>
          <a:off x="0" y="5471510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5471510"/>
        <a:ext cx="2340004" cy="54719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B3D-60F1-491B-B3EC-A09097CECF98}">
      <dsp:nvSpPr>
        <dsp:cNvPr id="0" name=""/>
        <dsp:cNvSpPr/>
      </dsp:nvSpPr>
      <dsp:spPr>
        <a:xfrm>
          <a:off x="1814501" y="1122307"/>
          <a:ext cx="509329" cy="708925"/>
        </a:xfrm>
        <a:custGeom>
          <a:avLst/>
          <a:gdLst/>
          <a:ahLst/>
          <a:cxnLst/>
          <a:rect l="0" t="0" r="0" b="0"/>
          <a:pathLst>
            <a:path>
              <a:moveTo>
                <a:pt x="509329" y="0"/>
              </a:moveTo>
              <a:lnTo>
                <a:pt x="509329" y="708925"/>
              </a:lnTo>
              <a:lnTo>
                <a:pt x="0" y="708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CEE0-3BD8-44F2-9A15-89EF9599BBCF}">
      <dsp:nvSpPr>
        <dsp:cNvPr id="0" name=""/>
        <dsp:cNvSpPr/>
      </dsp:nvSpPr>
      <dsp:spPr>
        <a:xfrm>
          <a:off x="2278110" y="1122307"/>
          <a:ext cx="91440" cy="1876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6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163165" y="29007"/>
          <a:ext cx="2321331" cy="10932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1163165" y="29007"/>
        <a:ext cx="2321331" cy="1093299"/>
      </dsp:txXfrm>
    </dsp:sp>
    <dsp:sp modelId="{1188F178-7FDF-4815-BB89-8365F58972F8}">
      <dsp:nvSpPr>
        <dsp:cNvPr id="0" name=""/>
        <dsp:cNvSpPr/>
      </dsp:nvSpPr>
      <dsp:spPr>
        <a:xfrm>
          <a:off x="1205854" y="2998533"/>
          <a:ext cx="2235953" cy="1381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205854" y="2998533"/>
        <a:ext cx="2235953" cy="1381032"/>
      </dsp:txXfrm>
    </dsp:sp>
    <dsp:sp modelId="{25B2D809-E961-4866-96E1-AE067D24376A}">
      <dsp:nvSpPr>
        <dsp:cNvPr id="0" name=""/>
        <dsp:cNvSpPr/>
      </dsp:nvSpPr>
      <dsp:spPr>
        <a:xfrm>
          <a:off x="261153" y="1442896"/>
          <a:ext cx="1553347" cy="776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261153" y="1442896"/>
        <a:ext cx="1553347" cy="77667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D1B3-BEFB-406B-8176-049B12C4B773}">
      <dsp:nvSpPr>
        <dsp:cNvPr id="0" name=""/>
        <dsp:cNvSpPr/>
      </dsp:nvSpPr>
      <dsp:spPr>
        <a:xfrm>
          <a:off x="2431214" y="1271070"/>
          <a:ext cx="91440" cy="42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2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320384" y="0"/>
          <a:ext cx="2313100" cy="1271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1320384" y="0"/>
        <a:ext cx="2313100" cy="1271070"/>
      </dsp:txXfrm>
    </dsp:sp>
    <dsp:sp modelId="{E54347ED-FC84-4072-A4CF-49CCF081AD45}">
      <dsp:nvSpPr>
        <dsp:cNvPr id="0" name=""/>
        <dsp:cNvSpPr/>
      </dsp:nvSpPr>
      <dsp:spPr>
        <a:xfrm>
          <a:off x="1465539" y="1696311"/>
          <a:ext cx="2022789" cy="11014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539" y="1696311"/>
        <a:ext cx="2022789" cy="110147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strike="sngStrike" kern="1200" dirty="0">
            <a:solidFill>
              <a:srgbClr val="FF0000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2518787" y="1394100"/>
          <a:ext cx="1533323" cy="79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77"/>
              </a:lnTo>
              <a:lnTo>
                <a:pt x="1533323" y="401377"/>
              </a:lnTo>
              <a:lnTo>
                <a:pt x="1533323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83643" y="1394100"/>
          <a:ext cx="1535144" cy="799621"/>
        </a:xfrm>
        <a:custGeom>
          <a:avLst/>
          <a:gdLst/>
          <a:ahLst/>
          <a:cxnLst/>
          <a:rect l="0" t="0" r="0" b="0"/>
          <a:pathLst>
            <a:path>
              <a:moveTo>
                <a:pt x="1535144" y="0"/>
              </a:moveTo>
              <a:lnTo>
                <a:pt x="1535144" y="401377"/>
              </a:lnTo>
              <a:lnTo>
                <a:pt x="0" y="401377"/>
              </a:lnTo>
              <a:lnTo>
                <a:pt x="0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252106" y="0"/>
          <a:ext cx="2533362" cy="13941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1252106" y="0"/>
        <a:ext cx="2533362" cy="1394100"/>
      </dsp:txXfrm>
    </dsp:sp>
    <dsp:sp modelId="{B6B4C1F5-6231-4957-B426-E5CB41B4305F}">
      <dsp:nvSpPr>
        <dsp:cNvPr id="0" name=""/>
        <dsp:cNvSpPr/>
      </dsp:nvSpPr>
      <dsp:spPr>
        <a:xfrm>
          <a:off x="0" y="2193721"/>
          <a:ext cx="1967286" cy="9836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b="1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0" y="2193721"/>
        <a:ext cx="1967286" cy="983643"/>
      </dsp:txXfrm>
    </dsp:sp>
    <dsp:sp modelId="{8754ACF4-A2E0-486E-8EBF-FAC314B195EE}">
      <dsp:nvSpPr>
        <dsp:cNvPr id="0" name=""/>
        <dsp:cNvSpPr/>
      </dsp:nvSpPr>
      <dsp:spPr>
        <a:xfrm>
          <a:off x="3068468" y="2193721"/>
          <a:ext cx="1967286" cy="983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</a:p>
      </dsp:txBody>
      <dsp:txXfrm>
        <a:off x="3068468" y="2193721"/>
        <a:ext cx="1967286" cy="983643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112500"/>
          <a:ext cx="1252937" cy="1130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816"/>
              </a:lnTo>
              <a:lnTo>
                <a:pt x="1252937" y="812816"/>
              </a:lnTo>
              <a:lnTo>
                <a:pt x="1252937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112500"/>
          <a:ext cx="1248034" cy="1130617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812816"/>
              </a:lnTo>
              <a:lnTo>
                <a:pt x="0" y="812816"/>
              </a:lnTo>
              <a:lnTo>
                <a:pt x="0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111062" y="0"/>
          <a:ext cx="2159987" cy="11125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111062" y="0"/>
        <a:ext cx="2159987" cy="1112500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Dentista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Proyectos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</dsp:txBody>
      <dsp:txXfrm>
        <a:off x="3938438" y="2003610"/>
        <a:ext cx="1548057" cy="80782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</dsp:txBody>
      <dsp:txXfrm>
        <a:off x="1967456" y="2088881"/>
        <a:ext cx="2420963" cy="1024304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38842"/>
          <a:ext cx="1335927" cy="76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70"/>
              </a:lnTo>
              <a:lnTo>
                <a:pt x="1335927" y="383370"/>
              </a:lnTo>
              <a:lnTo>
                <a:pt x="1335927" y="7665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42234" y="1238842"/>
          <a:ext cx="1341328" cy="766741"/>
        </a:xfrm>
        <a:custGeom>
          <a:avLst/>
          <a:gdLst/>
          <a:ahLst/>
          <a:cxnLst/>
          <a:rect l="0" t="0" r="0" b="0"/>
          <a:pathLst>
            <a:path>
              <a:moveTo>
                <a:pt x="1341328" y="0"/>
              </a:moveTo>
              <a:lnTo>
                <a:pt x="1341328" y="383583"/>
              </a:lnTo>
              <a:lnTo>
                <a:pt x="0" y="383583"/>
              </a:lnTo>
              <a:lnTo>
                <a:pt x="0" y="766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35237" y="0"/>
          <a:ext cx="3096650" cy="1238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</dsp:txBody>
      <dsp:txXfrm>
        <a:off x="1635237" y="0"/>
        <a:ext cx="3096650" cy="1238842"/>
      </dsp:txXfrm>
    </dsp:sp>
    <dsp:sp modelId="{0C383773-3E75-40C1-8F41-944F99267FEE}">
      <dsp:nvSpPr>
        <dsp:cNvPr id="0" name=""/>
        <dsp:cNvSpPr/>
      </dsp:nvSpPr>
      <dsp:spPr>
        <a:xfrm>
          <a:off x="889465" y="2005584"/>
          <a:ext cx="1905538" cy="11076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</dsp:txBody>
      <dsp:txXfrm>
        <a:off x="889465" y="2005584"/>
        <a:ext cx="1905538" cy="1107601"/>
      </dsp:txXfrm>
    </dsp:sp>
    <dsp:sp modelId="{6F5A6100-CCE4-479F-90FC-DA74F59DA6A2}">
      <dsp:nvSpPr>
        <dsp:cNvPr id="0" name=""/>
        <dsp:cNvSpPr/>
      </dsp:nvSpPr>
      <dsp:spPr>
        <a:xfrm>
          <a:off x="3566721" y="2005371"/>
          <a:ext cx="1905538" cy="11076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</dsp:txBody>
      <dsp:txXfrm>
        <a:off x="3566721" y="2005371"/>
        <a:ext cx="1905538" cy="11076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F3535-A83A-47A7-BFC3-BC3DABBC0632}">
      <dsp:nvSpPr>
        <dsp:cNvPr id="0" name=""/>
        <dsp:cNvSpPr/>
      </dsp:nvSpPr>
      <dsp:spPr>
        <a:xfrm>
          <a:off x="3137842" y="2671773"/>
          <a:ext cx="91440" cy="664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504"/>
              </a:lnTo>
              <a:lnTo>
                <a:pt x="67135" y="332504"/>
              </a:lnTo>
              <a:lnTo>
                <a:pt x="67135" y="6646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3137842" y="1003558"/>
          <a:ext cx="91440" cy="664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103562" y="0"/>
          <a:ext cx="2160001" cy="100355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</dsp:txBody>
      <dsp:txXfrm>
        <a:off x="2103562" y="0"/>
        <a:ext cx="2160001" cy="1003558"/>
      </dsp:txXfrm>
    </dsp:sp>
    <dsp:sp modelId="{E4E5887B-DE99-4906-AE80-4D135BCEF50E}">
      <dsp:nvSpPr>
        <dsp:cNvPr id="0" name=""/>
        <dsp:cNvSpPr/>
      </dsp:nvSpPr>
      <dsp:spPr>
        <a:xfrm>
          <a:off x="2103562" y="1668215"/>
          <a:ext cx="2160001" cy="100355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Vinculación Institucional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</dsp:txBody>
      <dsp:txXfrm>
        <a:off x="2103562" y="1668215"/>
        <a:ext cx="2160001" cy="1003558"/>
      </dsp:txXfrm>
    </dsp:sp>
    <dsp:sp modelId="{0C383773-3E75-40C1-8F41-944F99267FEE}">
      <dsp:nvSpPr>
        <dsp:cNvPr id="0" name=""/>
        <dsp:cNvSpPr/>
      </dsp:nvSpPr>
      <dsp:spPr>
        <a:xfrm>
          <a:off x="2124977" y="3336430"/>
          <a:ext cx="2160001" cy="100355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</dsp:txBody>
      <dsp:txXfrm>
        <a:off x="2124977" y="3336430"/>
        <a:ext cx="2160001" cy="1003558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568-9E4F-4174-956E-C4AA1D60A558}">
      <dsp:nvSpPr>
        <dsp:cNvPr id="0" name=""/>
        <dsp:cNvSpPr/>
      </dsp:nvSpPr>
      <dsp:spPr>
        <a:xfrm>
          <a:off x="3637401" y="981355"/>
          <a:ext cx="221212" cy="1687150"/>
        </a:xfrm>
        <a:custGeom>
          <a:avLst/>
          <a:gdLst/>
          <a:ahLst/>
          <a:cxnLst/>
          <a:rect l="0" t="0" r="0" b="0"/>
          <a:pathLst>
            <a:path>
              <a:moveTo>
                <a:pt x="221212" y="0"/>
              </a:moveTo>
              <a:lnTo>
                <a:pt x="221212" y="1687150"/>
              </a:lnTo>
              <a:lnTo>
                <a:pt x="0" y="168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A481-5BC1-4303-9DAA-00D9116E8973}">
      <dsp:nvSpPr>
        <dsp:cNvPr id="0" name=""/>
        <dsp:cNvSpPr/>
      </dsp:nvSpPr>
      <dsp:spPr>
        <a:xfrm>
          <a:off x="3858614" y="981355"/>
          <a:ext cx="238347" cy="79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89"/>
              </a:lnTo>
              <a:lnTo>
                <a:pt x="238347" y="791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981355"/>
          <a:ext cx="221477" cy="799067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99067"/>
              </a:lnTo>
              <a:lnTo>
                <a:pt x="0" y="799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433122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3198915" y="2367450"/>
              </a:lnTo>
              <a:lnTo>
                <a:pt x="319891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1598335" y="2367450"/>
              </a:lnTo>
              <a:lnTo>
                <a:pt x="159833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981355"/>
          <a:ext cx="91440" cy="249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191"/>
              </a:lnTo>
              <a:lnTo>
                <a:pt x="46291" y="2360191"/>
              </a:lnTo>
              <a:lnTo>
                <a:pt x="46291" y="2499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23563" y="0"/>
          <a:ext cx="2070101" cy="981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23563" y="0"/>
        <a:ext cx="2070101" cy="981355"/>
      </dsp:txXfrm>
    </dsp:sp>
    <dsp:sp modelId="{14C9FC1D-03CC-4AC0-A8E1-17255F744385}">
      <dsp:nvSpPr>
        <dsp:cNvPr id="0" name=""/>
        <dsp:cNvSpPr/>
      </dsp:nvSpPr>
      <dsp:spPr>
        <a:xfrm>
          <a:off x="0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488275"/>
        <a:ext cx="1319396" cy="842948"/>
      </dsp:txXfrm>
    </dsp:sp>
    <dsp:sp modelId="{C9AB137D-F17A-4F25-9DCB-004ACB880B95}">
      <dsp:nvSpPr>
        <dsp:cNvPr id="0" name=""/>
        <dsp:cNvSpPr/>
      </dsp:nvSpPr>
      <dsp:spPr>
        <a:xfrm>
          <a:off x="1600579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600579" y="3488275"/>
        <a:ext cx="1319396" cy="842948"/>
      </dsp:txXfrm>
    </dsp:sp>
    <dsp:sp modelId="{B5FF97B9-0585-4891-A353-FA06C42D20CE}">
      <dsp:nvSpPr>
        <dsp:cNvPr id="0" name=""/>
        <dsp:cNvSpPr/>
      </dsp:nvSpPr>
      <dsp:spPr>
        <a:xfrm>
          <a:off x="3199486" y="3481016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9486" y="3481016"/>
        <a:ext cx="1319396" cy="842948"/>
      </dsp:txXfrm>
    </dsp:sp>
    <dsp:sp modelId="{FFAAD1A6-794D-4333-BCC0-3BBEA06A9FA3}">
      <dsp:nvSpPr>
        <dsp:cNvPr id="0" name=""/>
        <dsp:cNvSpPr/>
      </dsp:nvSpPr>
      <dsp:spPr>
        <a:xfrm>
          <a:off x="479725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97251" y="3488275"/>
        <a:ext cx="1319396" cy="842948"/>
      </dsp:txXfrm>
    </dsp:sp>
    <dsp:sp modelId="{CDE32CFB-E7EC-4B60-A709-8E4EE166147C}">
      <dsp:nvSpPr>
        <dsp:cNvPr id="0" name=""/>
        <dsp:cNvSpPr/>
      </dsp:nvSpPr>
      <dsp:spPr>
        <a:xfrm>
          <a:off x="639783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7831" y="3488275"/>
        <a:ext cx="1319396" cy="842948"/>
      </dsp:txXfrm>
    </dsp:sp>
    <dsp:sp modelId="{2A02469A-8C6A-4BDD-87FC-BEA2111B6260}">
      <dsp:nvSpPr>
        <dsp:cNvPr id="0" name=""/>
        <dsp:cNvSpPr/>
      </dsp:nvSpPr>
      <dsp:spPr>
        <a:xfrm>
          <a:off x="6397831" y="4610162"/>
          <a:ext cx="1319396" cy="664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7831" y="4610162"/>
        <a:ext cx="1319396" cy="664141"/>
      </dsp:txXfrm>
    </dsp:sp>
    <dsp:sp modelId="{7D28F5B0-2742-4384-8800-C73BF3B6CAFB}">
      <dsp:nvSpPr>
        <dsp:cNvPr id="0" name=""/>
        <dsp:cNvSpPr/>
      </dsp:nvSpPr>
      <dsp:spPr>
        <a:xfrm>
          <a:off x="2171137" y="1413922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1137" y="1413922"/>
        <a:ext cx="1465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40624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406245"/>
        <a:ext cx="1465998" cy="732999"/>
      </dsp:txXfrm>
    </dsp:sp>
    <dsp:sp modelId="{282E165C-8F29-42EA-AB80-999E3775262E}">
      <dsp:nvSpPr>
        <dsp:cNvPr id="0" name=""/>
        <dsp:cNvSpPr/>
      </dsp:nvSpPr>
      <dsp:spPr>
        <a:xfrm>
          <a:off x="2171402" y="230200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A </a:t>
          </a:r>
        </a:p>
      </dsp:txBody>
      <dsp:txXfrm>
        <a:off x="2171402" y="2302005"/>
        <a:ext cx="1465998" cy="73299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97106426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14465051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26408961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20346211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7003306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4998138"/>
              </p:ext>
            </p:extLst>
          </p:nvPr>
        </p:nvGraphicFramePr>
        <p:xfrm>
          <a:off x="683568" y="1883387"/>
          <a:ext cx="7776864" cy="33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7315860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73878557"/>
              </p:ext>
            </p:extLst>
          </p:nvPr>
        </p:nvGraphicFramePr>
        <p:xfrm>
          <a:off x="253529" y="1716544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0909763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9253042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5234415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4977056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7165109"/>
              </p:ext>
            </p:extLst>
          </p:nvPr>
        </p:nvGraphicFramePr>
        <p:xfrm>
          <a:off x="323528" y="15567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862578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83767377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73864616"/>
              </p:ext>
            </p:extLst>
          </p:nvPr>
        </p:nvGraphicFramePr>
        <p:xfrm>
          <a:off x="1820627" y="2194475"/>
          <a:ext cx="5426332" cy="269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6772076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9006167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4576215"/>
              </p:ext>
            </p:extLst>
          </p:nvPr>
        </p:nvGraphicFramePr>
        <p:xfrm>
          <a:off x="586342" y="1415405"/>
          <a:ext cx="7946098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773774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4207289"/>
              </p:ext>
            </p:extLst>
          </p:nvPr>
        </p:nvGraphicFramePr>
        <p:xfrm>
          <a:off x="1385503" y="2674961"/>
          <a:ext cx="6407369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3449702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6021452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6917731"/>
              </p:ext>
            </p:extLst>
          </p:nvPr>
        </p:nvGraphicFramePr>
        <p:xfrm>
          <a:off x="1619672" y="1464765"/>
          <a:ext cx="596185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6340519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61047544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Populares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3510302"/>
              </p:ext>
            </p:extLst>
          </p:nvPr>
        </p:nvGraphicFramePr>
        <p:xfrm>
          <a:off x="1358421" y="1050878"/>
          <a:ext cx="6448102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Sustantiva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429782907"/>
              </p:ext>
            </p:extLst>
          </p:nvPr>
        </p:nvGraphicFramePr>
        <p:xfrm>
          <a:off x="206809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5784081"/>
              </p:ext>
            </p:extLst>
          </p:nvPr>
        </p:nvGraphicFramePr>
        <p:xfrm>
          <a:off x="772593" y="1358185"/>
          <a:ext cx="7743610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0530888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7167341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2689667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897990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7092391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42116402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06615777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1309516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4349351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4673133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23623586"/>
              </p:ext>
            </p:extLst>
          </p:nvPr>
        </p:nvGraphicFramePr>
        <p:xfrm>
          <a:off x="427116" y="1462703"/>
          <a:ext cx="8594054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81699311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1545201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09646935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9623639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6574162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9815250"/>
              </p:ext>
            </p:extLst>
          </p:nvPr>
        </p:nvGraphicFramePr>
        <p:xfrm>
          <a:off x="1307203" y="2664207"/>
          <a:ext cx="6581203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51183940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99134928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04228201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0046339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9758706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3571790"/>
              </p:ext>
            </p:extLst>
          </p:nvPr>
        </p:nvGraphicFramePr>
        <p:xfrm>
          <a:off x="611560" y="1818702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75834355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8484495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6616511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4814870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8231292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93261569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2933409"/>
              </p:ext>
            </p:extLst>
          </p:nvPr>
        </p:nvGraphicFramePr>
        <p:xfrm>
          <a:off x="1547664" y="2274959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0593936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69471470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2551291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03175304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00037305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76552268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131548526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de Perspectiva de Género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194732631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General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08447530"/>
              </p:ext>
            </p:extLst>
          </p:nvPr>
        </p:nvGraphicFramePr>
        <p:xfrm>
          <a:off x="644953" y="2074463"/>
          <a:ext cx="7994079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5742449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800" b="1" kern="1400" spc="-150" dirty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Coordinación </a:t>
            </a: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de Promoción de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525189012"/>
              </p:ext>
            </p:extLst>
          </p:nvPr>
        </p:nvGraphicFramePr>
        <p:xfrm>
          <a:off x="2323636" y="1787857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Coordinación</a:t>
            </a:r>
            <a:r>
              <a:rPr kumimoji="0" lang="es-ES" sz="28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Ciudad de la Niñez</a:t>
            </a:r>
            <a:endParaRPr kumimoji="0" lang="es-ES_tradnl" sz="32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Gothic" panose="020B0609070205080204" pitchFamily="49" charset="-128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621384048"/>
              </p:ext>
            </p:extLst>
          </p:nvPr>
        </p:nvGraphicFramePr>
        <p:xfrm>
          <a:off x="3101559" y="1992575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85414758"/>
              </p:ext>
            </p:extLst>
          </p:nvPr>
        </p:nvGraphicFramePr>
        <p:xfrm>
          <a:off x="1651650" y="692696"/>
          <a:ext cx="5622609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61107799"/>
              </p:ext>
            </p:extLst>
          </p:nvPr>
        </p:nvGraphicFramePr>
        <p:xfrm>
          <a:off x="2316224" y="1760565"/>
          <a:ext cx="4575894" cy="438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6043074"/>
              </p:ext>
            </p:extLst>
          </p:nvPr>
        </p:nvGraphicFramePr>
        <p:xfrm>
          <a:off x="2129319" y="2415653"/>
          <a:ext cx="4953869" cy="279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04716" y="188913"/>
            <a:ext cx="6929509" cy="1208087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9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3255109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8273146"/>
              </p:ext>
            </p:extLst>
          </p:nvPr>
        </p:nvGraphicFramePr>
        <p:xfrm>
          <a:off x="2033788" y="2102705"/>
          <a:ext cx="5035755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8147819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9680673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79944849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95417383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3365914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Atención a la Pobreza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84154942"/>
              </p:ext>
            </p:extLst>
          </p:nvPr>
        </p:nvGraphicFramePr>
        <p:xfrm>
          <a:off x="1388437" y="1746910"/>
          <a:ext cx="6367126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05883705"/>
              </p:ext>
            </p:extLst>
          </p:nvPr>
        </p:nvGraphicFramePr>
        <p:xfrm>
          <a:off x="566962" y="9923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5684670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4913542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12905335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8831</TotalTime>
  <Words>2291</Words>
  <Application>Microsoft Office PowerPoint</Application>
  <PresentationFormat>Presentación en pantalla (4:3)</PresentationFormat>
  <Paragraphs>704</Paragraphs>
  <Slides>97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97</vt:i4>
      </vt:variant>
    </vt:vector>
  </HeadingPairs>
  <TitlesOfParts>
    <vt:vector size="104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Huertos y Enlace CMT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Atención a la Pobreza</vt:lpstr>
      <vt:lpstr>Dirección de Vinculación Interinstitucional Coordinación de Vinculación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480</cp:revision>
  <cp:lastPrinted>2022-01-31T18:08:35Z</cp:lastPrinted>
  <dcterms:created xsi:type="dcterms:W3CDTF">2018-05-18T00:47:28Z</dcterms:created>
  <dcterms:modified xsi:type="dcterms:W3CDTF">2022-09-29T16:27:55Z</dcterms:modified>
</cp:coreProperties>
</file>