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9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468" r:id="rId14"/>
    <p:sldId id="388" r:id="rId15"/>
    <p:sldId id="474" r:id="rId16"/>
    <p:sldId id="462" r:id="rId17"/>
    <p:sldId id="482" r:id="rId18"/>
    <p:sldId id="394" r:id="rId19"/>
    <p:sldId id="464" r:id="rId20"/>
    <p:sldId id="398" r:id="rId21"/>
    <p:sldId id="396" r:id="rId22"/>
    <p:sldId id="473" r:id="rId23"/>
    <p:sldId id="399" r:id="rId24"/>
    <p:sldId id="400" r:id="rId25"/>
    <p:sldId id="401" r:id="rId26"/>
    <p:sldId id="402" r:id="rId27"/>
    <p:sldId id="397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7" r:id="rId42"/>
    <p:sldId id="420" r:id="rId43"/>
    <p:sldId id="421" r:id="rId44"/>
    <p:sldId id="418" r:id="rId45"/>
    <p:sldId id="472" r:id="rId46"/>
    <p:sldId id="419" r:id="rId47"/>
    <p:sldId id="422" r:id="rId48"/>
    <p:sldId id="423" r:id="rId49"/>
    <p:sldId id="416" r:id="rId50"/>
    <p:sldId id="484" r:id="rId51"/>
    <p:sldId id="471" r:id="rId52"/>
    <p:sldId id="424" r:id="rId53"/>
    <p:sldId id="426" r:id="rId54"/>
    <p:sldId id="427" r:id="rId55"/>
    <p:sldId id="428" r:id="rId56"/>
    <p:sldId id="429" r:id="rId57"/>
    <p:sldId id="430" r:id="rId58"/>
    <p:sldId id="477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76" r:id="rId78"/>
    <p:sldId id="469" r:id="rId79"/>
    <p:sldId id="481" r:id="rId80"/>
    <p:sldId id="467" r:id="rId81"/>
    <p:sldId id="483" r:id="rId82"/>
    <p:sldId id="450" r:id="rId83"/>
    <p:sldId id="451" r:id="rId84"/>
    <p:sldId id="452" r:id="rId85"/>
    <p:sldId id="455" r:id="rId86"/>
    <p:sldId id="456" r:id="rId87"/>
    <p:sldId id="454" r:id="rId88"/>
    <p:sldId id="480" r:id="rId89"/>
    <p:sldId id="453" r:id="rId90"/>
    <p:sldId id="470" r:id="rId91"/>
    <p:sldId id="479" r:id="rId92"/>
    <p:sldId id="478" r:id="rId93"/>
    <p:sldId id="458" r:id="rId94"/>
    <p:sldId id="459" r:id="rId95"/>
    <p:sldId id="460" r:id="rId96"/>
    <p:sldId id="475" r:id="rId97"/>
    <p:sldId id="466" r:id="rId98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customschemas.google.com/relationships/presentationmetadata" Target="metadata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</a:t>
          </a:r>
          <a:r>
            <a:rPr lang="es-ES" sz="1200" dirty="0" smtClean="0">
              <a:solidFill>
                <a:schemeClr val="tx1"/>
              </a:solidFill>
            </a:rPr>
            <a:t>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 sz="1200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6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6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2" destOrd="0" parTransId="{341547D4-1935-4210-8972-0FFF75595669}" sibTransId="{312BAAE9-0F9D-4637-B125-46C270F597FC}"/>
    <dgm:cxn modelId="{2D75AD57-B1C7-4DC5-88A0-E6C5B7881DE4}" type="presOf" srcId="{88228A49-1DB8-4CB1-B84A-CF86A64634D6}" destId="{6EF78066-0C89-4FC2-809D-C86EF82DE951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3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5" destOrd="0" parTransId="{D6BE35C6-6C5D-45B1-BBC6-445A6A11C2B6}" sibTransId="{9F27B633-71CE-4C67-883A-D8D4BEB907BC}"/>
    <dgm:cxn modelId="{ACBB0054-4CEE-45FB-B7F9-FB88B0361B9C}" type="presOf" srcId="{88228A49-1DB8-4CB1-B84A-CF86A64634D6}" destId="{6A2AD54E-C82D-42BC-ADD7-32A5E6C831BA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4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5CE977D-61EF-4394-BC2F-56F400A114F6}" type="presOf" srcId="{B2D44242-A460-4818-BFD8-886C7BB77871}" destId="{BE2B2578-9F15-4742-B5BC-C2CE1FF727F5}" srcOrd="0" destOrd="0" presId="urn:microsoft.com/office/officeart/2005/8/layout/orgChart1"/>
    <dgm:cxn modelId="{B1E8C7F5-FF22-4DE5-9C00-889A7A959CE6}" srcId="{E09942D3-8D92-4571-939D-F9AE19EE063A}" destId="{88228A49-1DB8-4CB1-B84A-CF86A64634D6}" srcOrd="1" destOrd="0" parTransId="{B2D44242-A460-4818-BFD8-886C7BB77871}" sibTransId="{0ABFA75D-C8A8-4D28-9E71-3BD5C1A2A2F2}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0F1499A2-2DE9-4D8B-8A62-C733752D9EEC}" type="presParOf" srcId="{8EFE8F77-C5C0-48AA-B8C2-DD712621EB61}" destId="{BE2B2578-9F15-4742-B5BC-C2CE1FF727F5}" srcOrd="2" destOrd="0" presId="urn:microsoft.com/office/officeart/2005/8/layout/orgChart1"/>
    <dgm:cxn modelId="{062C7756-93CC-4032-976F-E684C0981B8B}" type="presParOf" srcId="{8EFE8F77-C5C0-48AA-B8C2-DD712621EB61}" destId="{74F2A6A6-0115-478C-8B0A-753FAE76E332}" srcOrd="3" destOrd="0" presId="urn:microsoft.com/office/officeart/2005/8/layout/orgChart1"/>
    <dgm:cxn modelId="{814CBBEF-D60D-4133-8C72-FD9AB37CC544}" type="presParOf" srcId="{74F2A6A6-0115-478C-8B0A-753FAE76E332}" destId="{A3CF9150-D16B-4240-9AC7-DA8BA2335C6F}" srcOrd="0" destOrd="0" presId="urn:microsoft.com/office/officeart/2005/8/layout/orgChart1"/>
    <dgm:cxn modelId="{C48CED48-4DFE-4551-B004-6448BE060B56}" type="presParOf" srcId="{A3CF9150-D16B-4240-9AC7-DA8BA2335C6F}" destId="{6A2AD54E-C82D-42BC-ADD7-32A5E6C831BA}" srcOrd="0" destOrd="0" presId="urn:microsoft.com/office/officeart/2005/8/layout/orgChart1"/>
    <dgm:cxn modelId="{1D7BEBE9-0592-4916-9816-D7B7BDD1827A}" type="presParOf" srcId="{A3CF9150-D16B-4240-9AC7-DA8BA2335C6F}" destId="{6EF78066-0C89-4FC2-809D-C86EF82DE951}" srcOrd="1" destOrd="0" presId="urn:microsoft.com/office/officeart/2005/8/layout/orgChart1"/>
    <dgm:cxn modelId="{CEB87344-D7F3-44C6-A9F3-25D59EBA3125}" type="presParOf" srcId="{74F2A6A6-0115-478C-8B0A-753FAE76E332}" destId="{39E5261C-D283-4F10-8069-588BEB8EB92E}" srcOrd="1" destOrd="0" presId="urn:microsoft.com/office/officeart/2005/8/layout/orgChart1"/>
    <dgm:cxn modelId="{6017EE6C-1B8C-4C6B-8380-78137EEDCD6D}" type="presParOf" srcId="{74F2A6A6-0115-478C-8B0A-753FAE76E332}" destId="{A9C00B4E-4A2D-4C02-B329-0843C7E57FD7}" srcOrd="2" destOrd="0" presId="urn:microsoft.com/office/officeart/2005/8/layout/orgChart1"/>
    <dgm:cxn modelId="{7CF858D0-44D0-4F30-AD1D-2DE424D72AF6}" type="presParOf" srcId="{8EFE8F77-C5C0-48AA-B8C2-DD712621EB61}" destId="{8D67D3C4-C2C9-4D28-B4A8-6D643E65188E}" srcOrd="4" destOrd="0" presId="urn:microsoft.com/office/officeart/2005/8/layout/orgChart1"/>
    <dgm:cxn modelId="{9DDA4907-D08C-4509-A7FA-C744E0003DE3}" type="presParOf" srcId="{8EFE8F77-C5C0-48AA-B8C2-DD712621EB61}" destId="{6BBCFDFC-EFE6-46DC-BF6F-C956E2463D2D}" srcOrd="5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6" destOrd="0" presId="urn:microsoft.com/office/officeart/2005/8/layout/orgChart1"/>
    <dgm:cxn modelId="{238A7E90-BF62-42E4-A83B-2D5EE885CF90}" type="presParOf" srcId="{8EFE8F77-C5C0-48AA-B8C2-DD712621EB61}" destId="{D002A205-E6AA-4300-BA92-007E9B344D24}" srcOrd="7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8" destOrd="0" presId="urn:microsoft.com/office/officeart/2005/8/layout/orgChart1"/>
    <dgm:cxn modelId="{1820F725-C1BD-4C1E-B409-C4BBAE1BD377}" type="presParOf" srcId="{8EFE8F77-C5C0-48AA-B8C2-DD712621EB61}" destId="{F93E5046-FBEE-42D0-99E5-B618A83E2C69}" srcOrd="9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Adicciones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dirty="0" smtClean="0">
              <a:solidFill>
                <a:schemeClr val="tx1"/>
              </a:solidFill>
            </a:rPr>
            <a:t>Municipales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</a:t>
          </a:r>
          <a:r>
            <a:rPr lang="es-ES" sz="1200" b="0" dirty="0" smtClean="0">
              <a:solidFill>
                <a:schemeClr val="tx1"/>
              </a:solidFill>
            </a:rPr>
            <a:t>Área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 de Planeación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638FD891-B79D-4F77-BE3A-BAFF4E98DBA8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A210CBB-7414-44F7-802C-8DE545225D03}" type="parTrans" cxnId="{42A0C183-B934-433C-ABA6-89097CE2DCBF}">
      <dgm:prSet/>
      <dgm:spPr/>
      <dgm:t>
        <a:bodyPr/>
        <a:lstStyle/>
        <a:p>
          <a:endParaRPr lang="es-ES"/>
        </a:p>
      </dgm:t>
    </dgm:pt>
    <dgm:pt modelId="{A7FE3E18-36B5-4BEF-9A9A-A12427B1708D}" type="sibTrans" cxnId="{42A0C183-B934-433C-ABA6-89097CE2DCBF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9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9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9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4" custScaleX="152776" custScaleY="122221" custLinFactNeighborX="-10150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4" custScaleX="152776" custScaleY="122221" custLinFactNeighborX="9264" custLinFactNeighborY="-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4" custScaleX="152776" custScaleY="122221" custLinFactNeighborX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  <dgm:pt modelId="{30092280-A0CA-43CA-A532-67E0852D644F}" type="pres">
      <dgm:prSet presAssocID="{6A210CBB-7414-44F7-802C-8DE545225D0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C3A95471-A177-40F8-9B09-45BFD6D13D78}" type="pres">
      <dgm:prSet presAssocID="{638FD891-B79D-4F77-BE3A-BAFF4E98DBA8}" presName="hierRoot3" presStyleCnt="0">
        <dgm:presLayoutVars>
          <dgm:hierBranch val="init"/>
        </dgm:presLayoutVars>
      </dgm:prSet>
      <dgm:spPr/>
    </dgm:pt>
    <dgm:pt modelId="{55990DFF-03B8-4603-9352-9514C2C5C70A}" type="pres">
      <dgm:prSet presAssocID="{638FD891-B79D-4F77-BE3A-BAFF4E98DBA8}" presName="rootComposite3" presStyleCnt="0"/>
      <dgm:spPr/>
    </dgm:pt>
    <dgm:pt modelId="{EA716ED4-DE0B-4383-B8B6-EB0955C3F804}" type="pres">
      <dgm:prSet presAssocID="{638FD891-B79D-4F77-BE3A-BAFF4E98DBA8}" presName="rootText3" presStyleLbl="asst1" presStyleIdx="3" presStyleCnt="4" custScaleX="152776" custScaleY="122221" custLinFactNeighborX="92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36ED1-1D87-4D33-A832-B8E56AB13394}" type="pres">
      <dgm:prSet presAssocID="{638FD891-B79D-4F77-BE3A-BAFF4E98DBA8}" presName="rootConnector3" presStyleLbl="asst1" presStyleIdx="3" presStyleCnt="4"/>
      <dgm:spPr/>
      <dgm:t>
        <a:bodyPr/>
        <a:lstStyle/>
        <a:p>
          <a:endParaRPr lang="es-ES"/>
        </a:p>
      </dgm:t>
    </dgm:pt>
    <dgm:pt modelId="{F6FAE971-6AAD-43CF-B1C1-9FA4F7072C73}" type="pres">
      <dgm:prSet presAssocID="{638FD891-B79D-4F77-BE3A-BAFF4E98DBA8}" presName="hierChild6" presStyleCnt="0"/>
      <dgm:spPr/>
    </dgm:pt>
    <dgm:pt modelId="{4CFE5225-113B-48BB-AA6D-BCE29574C521}" type="pres">
      <dgm:prSet presAssocID="{638FD891-B79D-4F77-BE3A-BAFF4E98DBA8}" presName="hierChild7" presStyleCnt="0"/>
      <dgm:spPr/>
    </dgm:pt>
  </dgm:ptLst>
  <dgm:cxnLst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43FDCC17-1BC9-4E5C-B940-D8F9DB778CAF}" srcId="{8F3A5752-0B5D-4641-8E32-CCA038B23664}" destId="{600C2740-1184-4424-B486-A48667B2C65B}" srcOrd="6" destOrd="0" parTransId="{9B662171-8739-4AC0-AB57-85CB872A5324}" sibTransId="{0EA50F1A-8C92-40F2-9C8C-EFC58D4501BF}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8D899606-D937-43FC-B840-D4CCFF644760}" type="presOf" srcId="{6A210CBB-7414-44F7-802C-8DE545225D03}" destId="{30092280-A0CA-43CA-A532-67E0852D644F}" srcOrd="0" destOrd="0" presId="urn:microsoft.com/office/officeart/2005/8/layout/orgChart1"/>
    <dgm:cxn modelId="{770E26F2-1B82-471E-8576-023C49648140}" srcId="{8F3A5752-0B5D-4641-8E32-CCA038B23664}" destId="{113E8C4C-47D5-44E4-AB01-0A785FA50A04}" srcOrd="5" destOrd="0" parTransId="{2EC64752-927D-40DD-A0B9-BC3BA63D4E06}" sibTransId="{3DA70358-77AE-43C6-8524-9AB88DE75B08}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9243747B-42BD-4BB8-AE8F-7ED93141F3B8}" srcId="{8F3A5752-0B5D-4641-8E32-CCA038B23664}" destId="{616D9764-E401-4DA7-9501-1F3EB5AAD8EB}" srcOrd="8" destOrd="0" parTransId="{14CE6DDC-63A1-4CD2-9E01-89EC9853A02C}" sibTransId="{C428D044-BBEF-4664-A9B9-FA504CBB0BFF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2590A42C-8788-4549-AB35-F49A2DF62D32}" type="presOf" srcId="{638FD891-B79D-4F77-BE3A-BAFF4E98DBA8}" destId="{EA716ED4-DE0B-4383-B8B6-EB0955C3F804}" srcOrd="0" destOrd="0" presId="urn:microsoft.com/office/officeart/2005/8/layout/orgChart1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879DDDCC-5746-4023-B366-8235F5C6629C}" srcId="{8F3A5752-0B5D-4641-8E32-CCA038B23664}" destId="{A986DFE7-FC5B-4216-B520-5C2C7C85BE05}" srcOrd="7" destOrd="0" parTransId="{87B3BD0B-501F-4B34-BF2F-95F88D8EF827}" sibTransId="{BC560F5E-0F2E-4121-9833-C9D18614F8A3}"/>
    <dgm:cxn modelId="{A05CA569-6CCB-4ED5-BD3D-3E6D2C2A1354}" srcId="{8F3A5752-0B5D-4641-8E32-CCA038B23664}" destId="{8F904948-8EFF-492E-A389-2076B200E265}" srcOrd="4" destOrd="0" parTransId="{510DC284-7493-44A0-9F06-FA797E334D25}" sibTransId="{AB11E051-BD33-464A-B4F1-673357E0E409}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42A0C183-B934-433C-ABA6-89097CE2DCBF}" srcId="{8F3A5752-0B5D-4641-8E32-CCA038B23664}" destId="{638FD891-B79D-4F77-BE3A-BAFF4E98DBA8}" srcOrd="3" destOrd="0" parTransId="{6A210CBB-7414-44F7-802C-8DE545225D03}" sibTransId="{A7FE3E18-36B5-4BEF-9A9A-A12427B1708D}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C94CF2BD-54D1-449A-AEFD-6BA65D988E61}" type="presOf" srcId="{638FD891-B79D-4F77-BE3A-BAFF4E98DBA8}" destId="{5FE36ED1-1D87-4D33-A832-B8E56AB13394}" srcOrd="1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  <dgm:cxn modelId="{1AC1EBFA-C8E0-467C-87D9-9444CE188D0C}" type="presParOf" srcId="{A6F0A5A3-E43A-49BF-827F-04D361BA9BF3}" destId="{30092280-A0CA-43CA-A532-67E0852D644F}" srcOrd="6" destOrd="0" presId="urn:microsoft.com/office/officeart/2005/8/layout/orgChart1"/>
    <dgm:cxn modelId="{5345364B-0BA6-4CF1-8212-02D2BABCA4EB}" type="presParOf" srcId="{A6F0A5A3-E43A-49BF-827F-04D361BA9BF3}" destId="{C3A95471-A177-40F8-9B09-45BFD6D13D78}" srcOrd="7" destOrd="0" presId="urn:microsoft.com/office/officeart/2005/8/layout/orgChart1"/>
    <dgm:cxn modelId="{28B63BD5-DA11-4C92-AE0E-7216E304BB5B}" type="presParOf" srcId="{C3A95471-A177-40F8-9B09-45BFD6D13D78}" destId="{55990DFF-03B8-4603-9352-9514C2C5C70A}" srcOrd="0" destOrd="0" presId="urn:microsoft.com/office/officeart/2005/8/layout/orgChart1"/>
    <dgm:cxn modelId="{3407EF8F-1138-498B-8B14-9B53C550C22B}" type="presParOf" srcId="{55990DFF-03B8-4603-9352-9514C2C5C70A}" destId="{EA716ED4-DE0B-4383-B8B6-EB0955C3F804}" srcOrd="0" destOrd="0" presId="urn:microsoft.com/office/officeart/2005/8/layout/orgChart1"/>
    <dgm:cxn modelId="{BF036012-5506-4BC5-9E02-E90EBFA1605A}" type="presParOf" srcId="{55990DFF-03B8-4603-9352-9514C2C5C70A}" destId="{5FE36ED1-1D87-4D33-A832-B8E56AB13394}" srcOrd="1" destOrd="0" presId="urn:microsoft.com/office/officeart/2005/8/layout/orgChart1"/>
    <dgm:cxn modelId="{33C0FF70-2B02-4386-B263-D0E7C38F895B}" type="presParOf" srcId="{C3A95471-A177-40F8-9B09-45BFD6D13D78}" destId="{F6FAE971-6AAD-43CF-B1C1-9FA4F7072C73}" srcOrd="1" destOrd="0" presId="urn:microsoft.com/office/officeart/2005/8/layout/orgChart1"/>
    <dgm:cxn modelId="{DE1CFC9F-A816-4340-8DAB-226D1E3B3127}" type="presParOf" srcId="{C3A95471-A177-40F8-9B09-45BFD6D13D78}" destId="{4CFE5225-113B-48BB-AA6D-BCE29574C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(3) Vacantes</a:t>
          </a: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1AC62EB-E4E1-4AED-B067-2A932AC4F3F3}" type="pres">
      <dgm:prSet presAssocID="{45038F4B-658B-4224-9EF9-BC9D34464E1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1792" custLinFactNeighborY="11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2" destOrd="0" parTransId="{45038F4B-658B-4224-9EF9-BC9D34464E17}" sibTransId="{5A050931-1ADA-4B91-9954-51C78883C505}"/>
    <dgm:cxn modelId="{0AF18EFB-8B0D-4115-BE57-DA0AA2C9B884}" type="presOf" srcId="{45038F4B-658B-4224-9EF9-BC9D34464E17}" destId="{21AC62EB-E4E1-4AED-B067-2A932AC4F3F3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EBA8CDE0-D4F5-4BDC-B485-13497E8A5E44}" type="presParOf" srcId="{24392372-3E5C-4E83-A7A2-75B2D5C4B789}" destId="{21AC62EB-E4E1-4AED-B067-2A932AC4F3F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17698" custLinFactNeighborY="-13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17698" custLinFactNeighborY="-12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7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7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7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6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6" presStyleCnt="7" custScaleX="141058" custScaleY="87410" custLinFactNeighborX="-18598" custLinFactNeighborY="2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6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6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2" destOrd="0" presId="urn:microsoft.com/office/officeart/2005/8/layout/orgChart1"/>
    <dgm:cxn modelId="{B5D82106-C97A-4E68-AF9A-C1609FF8F554}" type="presParOf" srcId="{572A18B2-335C-4529-87B1-8CF99C8A0E96}" destId="{785E6BC8-3BF5-4E84-9639-703A6648AA99}" srcOrd="13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040E4E2-C6F4-4E20-AFBF-54C68A90E0A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5C75F5-4AF8-4AA7-951E-29B2101BBBAC}" type="parTrans" cxnId="{40DFD052-B3CC-4C80-BBAE-9993025D697B}">
      <dgm:prSet/>
      <dgm:spPr/>
      <dgm:t>
        <a:bodyPr/>
        <a:lstStyle/>
        <a:p>
          <a:endParaRPr lang="es-ES"/>
        </a:p>
      </dgm:t>
    </dgm:pt>
    <dgm:pt modelId="{4F18A28C-2F75-4AF9-9222-7095FDFED041}" type="sibTrans" cxnId="{40DFD052-B3CC-4C80-BBAE-9993025D697B}">
      <dgm:prSet/>
      <dgm:spPr/>
      <dgm:t>
        <a:bodyPr/>
        <a:lstStyle/>
        <a:p>
          <a:endParaRPr lang="es-ES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9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9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3" custScaleX="151567" custScaleY="121253" custLinFactNeighborX="-6232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3" custScaleX="151567" custScaleY="121253" custLinFactNeighborX="6248" custLinFactNeighborY="-20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  <dgm:pt modelId="{FDBED42A-170A-4322-923E-5EB55DA95354}" type="pres">
      <dgm:prSet presAssocID="{BC5C75F5-4AF8-4AA7-951E-29B2101BBBAC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02B05A2-DD08-4903-9B9C-30B3DAEF49C7}" type="pres">
      <dgm:prSet presAssocID="{B040E4E2-C6F4-4E20-AFBF-54C68A90E0AB}" presName="hierRoot3" presStyleCnt="0">
        <dgm:presLayoutVars>
          <dgm:hierBranch val="init"/>
        </dgm:presLayoutVars>
      </dgm:prSet>
      <dgm:spPr/>
    </dgm:pt>
    <dgm:pt modelId="{B971419C-F804-4712-BB87-11D9E9913651}" type="pres">
      <dgm:prSet presAssocID="{B040E4E2-C6F4-4E20-AFBF-54C68A90E0AB}" presName="rootComposite3" presStyleCnt="0"/>
      <dgm:spPr/>
    </dgm:pt>
    <dgm:pt modelId="{D7230BCC-1343-4B27-B09B-D1078BA4601C}" type="pres">
      <dgm:prSet presAssocID="{B040E4E2-C6F4-4E20-AFBF-54C68A90E0AB}" presName="rootText3" presStyleLbl="asst1" presStyleIdx="2" presStyleCnt="3" custScaleX="151567" custScaleY="121253" custLinFactNeighborX="-6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68B5-068A-4AF0-9F83-C772C139470D}" type="pres">
      <dgm:prSet presAssocID="{B040E4E2-C6F4-4E20-AFBF-54C68A90E0A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D8BF8760-3E9B-4863-953E-70A8FC998392}" type="pres">
      <dgm:prSet presAssocID="{B040E4E2-C6F4-4E20-AFBF-54C68A90E0AB}" presName="hierChild6" presStyleCnt="0"/>
      <dgm:spPr/>
    </dgm:pt>
    <dgm:pt modelId="{67FA869B-AC48-4BA8-B060-E06EA19F2E33}" type="pres">
      <dgm:prSet presAssocID="{B040E4E2-C6F4-4E20-AFBF-54C68A90E0AB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40DFD052-B3CC-4C80-BBAE-9993025D697B}" srcId="{145E5545-E2D4-4E82-B783-2C5A9F1DD93A}" destId="{B040E4E2-C6F4-4E20-AFBF-54C68A90E0AB}" srcOrd="8" destOrd="0" parTransId="{BC5C75F5-4AF8-4AA7-951E-29B2101BBBAC}" sibTransId="{4F18A28C-2F75-4AF9-9222-7095FDFED041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41C04655-F902-411D-A434-BDA2B4F1676C}" type="presOf" srcId="{BC5C75F5-4AF8-4AA7-951E-29B2101BBBAC}" destId="{FDBED42A-170A-4322-923E-5EB55DA95354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9DF1D327-1E81-40E6-8270-FAF47C4E3771}" type="presOf" srcId="{B040E4E2-C6F4-4E20-AFBF-54C68A90E0AB}" destId="{772868B5-068A-4AF0-9F83-C772C139470D}" srcOrd="1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0E4C634D-7769-4F86-A941-72B5A9F854AF}" type="presOf" srcId="{B040E4E2-C6F4-4E20-AFBF-54C68A90E0AB}" destId="{D7230BCC-1343-4B27-B09B-D1078BA4601C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  <dgm:cxn modelId="{ADB32A30-0D76-4EA7-B1EB-13D3AB67C78A}" type="presParOf" srcId="{A88DC8D7-394C-4AE6-9B8B-B948163DF641}" destId="{FDBED42A-170A-4322-923E-5EB55DA95354}" srcOrd="4" destOrd="0" presId="urn:microsoft.com/office/officeart/2005/8/layout/orgChart1"/>
    <dgm:cxn modelId="{71F1C9D6-24A9-4C20-A9DC-84EB78209C31}" type="presParOf" srcId="{A88DC8D7-394C-4AE6-9B8B-B948163DF641}" destId="{A02B05A2-DD08-4903-9B9C-30B3DAEF49C7}" srcOrd="5" destOrd="0" presId="urn:microsoft.com/office/officeart/2005/8/layout/orgChart1"/>
    <dgm:cxn modelId="{AC17961D-7877-4DC0-A765-0F75A14A1F1F}" type="presParOf" srcId="{A02B05A2-DD08-4903-9B9C-30B3DAEF49C7}" destId="{B971419C-F804-4712-BB87-11D9E9913651}" srcOrd="0" destOrd="0" presId="urn:microsoft.com/office/officeart/2005/8/layout/orgChart1"/>
    <dgm:cxn modelId="{8D83E7A5-43BB-4E59-A5A7-B8447D0D6CF2}" type="presParOf" srcId="{B971419C-F804-4712-BB87-11D9E9913651}" destId="{D7230BCC-1343-4B27-B09B-D1078BA4601C}" srcOrd="0" destOrd="0" presId="urn:microsoft.com/office/officeart/2005/8/layout/orgChart1"/>
    <dgm:cxn modelId="{64F3D409-554C-465E-A3B2-2DA4F3747EC3}" type="presParOf" srcId="{B971419C-F804-4712-BB87-11D9E9913651}" destId="{772868B5-068A-4AF0-9F83-C772C139470D}" srcOrd="1" destOrd="0" presId="urn:microsoft.com/office/officeart/2005/8/layout/orgChart1"/>
    <dgm:cxn modelId="{BE4E8B02-330B-4EE6-B3F5-DFC9731B4DC7}" type="presParOf" srcId="{A02B05A2-DD08-4903-9B9C-30B3DAEF49C7}" destId="{D8BF8760-3E9B-4863-953E-70A8FC998392}" srcOrd="1" destOrd="0" presId="urn:microsoft.com/office/officeart/2005/8/layout/orgChart1"/>
    <dgm:cxn modelId="{BA246758-AC49-4510-9EE6-AECFD36FEDB9}" type="presParOf" srcId="{A02B05A2-DD08-4903-9B9C-30B3DAEF49C7}" destId="{67FA869B-AC48-4BA8-B060-E06EA19F2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  <a:p>
          <a:r>
            <a:rPr kumimoji="1" lang="es-MX" sz="1200" dirty="0" smtClean="0">
              <a:solidFill>
                <a:schemeClr val="tx1"/>
              </a:solidFill>
            </a:rPr>
            <a:t> </a:t>
          </a:r>
          <a:r>
            <a:rPr kumimoji="1" lang="es-MX" sz="1200" dirty="0" smtClean="0">
              <a:solidFill>
                <a:schemeClr val="tx1"/>
              </a:solidFill>
            </a:rPr>
            <a:t>(4) Vacantes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  <a:p>
          <a:r>
            <a:rPr lang="es-ES" sz="1200" dirty="0" smtClean="0">
              <a:solidFill>
                <a:schemeClr val="tx1"/>
              </a:solidFill>
            </a:rPr>
            <a:t>Vacantes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/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/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/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868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868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0" presStyleCnt="2" custScaleX="109868" custScaleY="125710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0" presStyleCnt="2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868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868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868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868" custScaleY="138120" custLinFactNeighborX="1445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1" presStyleCnt="2" custScaleX="109868" custScaleY="125710" custLinFactNeighborX="1445" custLinFactNeighborY="71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3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2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4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ED340BA-4B9C-4AA7-8B8A-E7BAEBD9D5E7}" srcId="{FC1BE685-0EFF-4131-BF2F-336945B2318F}" destId="{E6598D4E-C945-438D-BBF7-A08C3EF7B5B9}" srcOrd="4" destOrd="0" parTransId="{08F38D7B-3EDF-4322-972E-7AA498436236}" sibTransId="{5D06BE90-7192-42F7-9B7D-9F5A2D4681AD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DF0FD57-A0A5-465D-BDC4-968064C46710}" srcId="{FC1BE685-0EFF-4131-BF2F-336945B2318F}" destId="{4ABD8A98-FF24-4237-AA37-7C68DD862A4B}" srcOrd="7" destOrd="0" parTransId="{33100F81-CF96-431D-9E1F-2D886FE65F29}" sibTransId="{25FC089E-AB20-429E-B6AD-C259C8DD59FB}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6" destOrd="0" parTransId="{C4AD4AA5-E4D2-4117-AAE2-BA2150A8FA1D}" sibTransId="{6D59859B-6B8C-422B-8756-A7778001956A}"/>
    <dgm:cxn modelId="{C585E8B5-C228-4967-B5AE-3C49BC244988}" srcId="{FC1BE685-0EFF-4131-BF2F-336945B2318F}" destId="{09F4FFB1-35B3-4158-A158-1F2A93C2D54B}" srcOrd="8" destOrd="0" parTransId="{3574FDC7-A653-4883-AD65-36CF032413FD}" sibTransId="{5F173D6F-7068-4255-B05D-0D6C93F2C657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709B74A7-B077-46B5-A0CA-EA1D10FC6C87}" srcId="{FC1BE685-0EFF-4131-BF2F-336945B2318F}" destId="{31A66053-B462-4046-BA6E-FA7AAE866E9A}" srcOrd="5" destOrd="0" parTransId="{4A847192-A865-4157-AC64-CE4C2D33351F}" sibTransId="{E61771B5-6370-47A2-A408-EE51C460C727}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 sz="1200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 sz="1200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Y="-16645" custLinFactNeighborX="-42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3" custScaleX="107727" custScaleY="107727" custLinFactY="67533" custLinFactNeighborX="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22A411CE-8CC1-4BC2-A143-2F65A8D14710}" type="pres">
      <dgm:prSet presAssocID="{758002C4-B648-41AF-B557-8F3BC369CE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1" presStyleCnt="3" custScaleX="107727" custScaleY="107727" custLinFactY="69057" custLinFactNeighborX="-9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2" presStyleCnt="3" custScaleX="107727" custScaleY="107727" custLinFactY="6721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231EA21-CA2D-4397-8303-7476DFB47DFF}" srcId="{8F3A5752-0B5D-4641-8E32-CCA038B23664}" destId="{1FD5FAB5-7438-4FF4-9619-C403661DBA7E}" srcOrd="1" destOrd="0" parTransId="{758002C4-B648-41AF-B557-8F3BC369CE02}" sibTransId="{9AA0444B-F3A9-4A6C-AB52-3AFF3812D201}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DB1EBDCA-663A-42E8-8E73-CA75EBF1948E}" srcId="{8F3A5752-0B5D-4641-8E32-CCA038B23664}" destId="{F935EE8A-5FB8-45D0-BF29-C8F13F8FA8FC}" srcOrd="2" destOrd="0" parTransId="{FBD66957-3C0E-493D-A6C1-5FA9E33B0F1A}" sibTransId="{F478185F-FF43-4010-A4DD-0024E23D35CF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3A712293-7431-4D5A-83E8-B41736764AE8}" type="presParOf" srcId="{24392372-3E5C-4E83-A7A2-75B2D5C4B789}" destId="{22A411CE-8CC1-4BC2-A143-2F65A8D14710}" srcOrd="2" destOrd="0" presId="urn:microsoft.com/office/officeart/2005/8/layout/orgChart1"/>
    <dgm:cxn modelId="{E4644E3A-B5C1-43A5-B993-A78295AFBC8E}" type="presParOf" srcId="{24392372-3E5C-4E83-A7A2-75B2D5C4B789}" destId="{C8B830E6-A03C-4EF8-A6F1-CB0E14EC1E9F}" srcOrd="3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4" destOrd="0" presId="urn:microsoft.com/office/officeart/2005/8/layout/orgChart1"/>
    <dgm:cxn modelId="{AF776731-F000-43D1-A841-A78DC0095FE7}" type="presParOf" srcId="{24392372-3E5C-4E83-A7A2-75B2D5C4B789}" destId="{1849CC8B-290C-41EE-ACE7-C11BD7F93A16}" srcOrd="5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</a:t>
          </a:r>
          <a:r>
            <a:rPr lang="es-ES" sz="1200" b="0" dirty="0" smtClean="0">
              <a:solidFill>
                <a:schemeClr val="tx1"/>
              </a:solidFill>
            </a:rPr>
            <a:t>Populares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  <a:p>
          <a:r>
            <a:rPr lang="es-MX" sz="1200" b="0" i="0" u="none" dirty="0" smtClean="0"/>
            <a:t>Vacante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8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04075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8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04075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8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04075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8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04075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4" custScaleX="102029" custScaleY="93394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8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4" custScaleX="102029" custScaleY="93394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4" custScaleX="102029" custScaleY="93394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4" custScaleX="102029" custScaleY="93394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4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7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5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4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6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1544" custScaleY="845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3236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3236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3236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</a:t>
          </a:r>
          <a:r>
            <a:rPr lang="es-MX" sz="1200" dirty="0" smtClean="0">
              <a:solidFill>
                <a:schemeClr val="tx1"/>
              </a:solidFill>
            </a:rPr>
            <a:t>Calderón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br>
            <a:rPr lang="es-MX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</a:rPr>
            <a:t>(2) Vacantes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3" custScaleX="77645" custScaleY="89032" custLinFactNeighborX="-3851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3" custScaleX="77645" custScaleY="89032" custLinFactNeighborX="175" custLinFactNeighborY="24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3" custScaleX="77645" custScaleY="89032" custLinFactNeighborX="3547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3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chemeClr val="tx1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</a:t>
          </a:r>
          <a:r>
            <a:rPr lang="es-ES" sz="1200" dirty="0" smtClean="0">
              <a:solidFill>
                <a:schemeClr val="tx1"/>
              </a:solidFill>
            </a:rPr>
            <a:t>Regia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 smtClean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Eventos y </a:t>
          </a:r>
          <a:r>
            <a:rPr lang="es-ES" sz="1200" dirty="0" smtClean="0">
              <a:solidFill>
                <a:schemeClr val="tx1"/>
              </a:solidFill>
            </a:rPr>
            <a:t>Logística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Vinculación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</a:t>
          </a:r>
          <a:r>
            <a:rPr lang="es-ES" sz="1200" dirty="0" smtClean="0">
              <a:solidFill>
                <a:schemeClr val="tx1"/>
              </a:solidFill>
            </a:rPr>
            <a:t>Orquesta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99040" custLinFactNeighborY="-72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27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3" custScaleX="144208" custScaleY="120173" custLinFactNeighborX="1089" custLinFactNeighborY="105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12949" custScaleY="84714" custLinFactNeighborX="-16606" custLinFactNeighborY="15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12949" custScaleY="84714" custLinFactNeighborX="19206" custLinFactNeighborY="15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12949" custScaleY="84714" custLinFactNeighborX="-1660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3" presStyleCnt="6" custScaleX="112949" custScaleY="84714" custLinFactNeighborX="18762" custLinFactNeighborY="-2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4" presStyleCnt="6" custScaleX="112949" custLinFactNeighborX="-1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4" presStyleCnt="6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5" presStyleCnt="6" custScaleX="112949" custLinFactNeighborX="20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5" presStyleCnt="6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61E03D73-35C5-438F-90B0-9666F581FF76}" srcId="{9460999F-411C-4C31-B047-C664E61C4334}" destId="{A6A9FA81-F0E4-4C02-BFB2-7A0906B4C8FC}" srcOrd="8" destOrd="0" parTransId="{D89FD8FC-E3E0-4EA7-80F4-171E17C82F0F}" sibTransId="{6E4BFB77-BD10-44B3-845C-DFDDEB20DAA1}"/>
    <dgm:cxn modelId="{E491E57A-38D7-46E4-B8EE-81838BD6421D}" type="presOf" srcId="{50385366-F4C0-4B1B-8095-B968611A02AB}" destId="{1D2EDB99-7B81-484A-AF73-3A489843E22B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693820AB-8855-435E-AD23-A2590FDF36F4}" srcId="{9460999F-411C-4C31-B047-C664E61C4334}" destId="{025CF52D-B1F5-42C4-9FDB-4652E45D6CD9}" srcOrd="7" destOrd="0" parTransId="{E729CCF0-67F5-4C72-9B24-E21B4F6C5E0C}" sibTransId="{4D574086-E868-4D91-B8E4-5032BD8EEC2E}"/>
    <dgm:cxn modelId="{7ABED28F-4B4E-491F-9A99-1BB3B088ABE9}" type="presOf" srcId="{7FD97240-C65A-4D35-B8D6-4C68A3CE2FFA}" destId="{7752E34F-8A4C-470F-BD0C-854A215A4986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D5DC59B8-3013-47D1-A387-EA07DB761ED8}" type="presOf" srcId="{77E1F539-7AB9-4FD2-AE0E-B354D772094D}" destId="{214B107C-B2B4-49E2-AE8B-5D558871A544}" srcOrd="0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835709E-F69A-4007-A5D6-1207A1BC4BE7}" type="presOf" srcId="{A6A9FA81-F0E4-4C02-BFB2-7A0906B4C8FC}" destId="{F8A71718-986A-4636-983D-0E4663296474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D66A407E-D052-4183-9DCD-5866C5E268E1}" type="presOf" srcId="{DE6F1E4A-1D29-42F5-BEA3-B4E1F43713A4}" destId="{28B2AD4A-F7A5-41F7-9C3A-3625F08D7A17}" srcOrd="0" destOrd="0" presId="urn:microsoft.com/office/officeart/2005/8/layout/orgChart1"/>
    <dgm:cxn modelId="{FA446722-0A12-45ED-B7F5-CAB349E4641F}" type="presOf" srcId="{F89E9B07-FF80-4DFD-9988-7ED2368B3131}" destId="{C8F3F765-0CAC-4280-B4EE-D01069A36A66}" srcOrd="0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F8FA55B3-CA22-4393-BC2F-B2F6C1E65EF5}" type="presOf" srcId="{73FAD993-3532-4D91-A40C-1E0FEC7B47AC}" destId="{02FBA3E1-DB82-4900-86FD-9F547410A1B9}" srcOrd="1" destOrd="0" presId="urn:microsoft.com/office/officeart/2005/8/layout/orgChart1"/>
    <dgm:cxn modelId="{A2CACA0D-C17F-4BF1-B10A-15681A8ABA51}" srcId="{9460999F-411C-4C31-B047-C664E61C4334}" destId="{7FD97240-C65A-4D35-B8D6-4C68A3CE2FFA}" srcOrd="5" destOrd="0" parTransId="{DE6F1E4A-1D29-42F5-BEA3-B4E1F43713A4}" sibTransId="{F6CAD4FB-DC28-486F-8D8A-36FC333F926C}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AE3871BE-8ED0-4680-A645-A188F780F8A8}" srcId="{9460999F-411C-4C31-B047-C664E61C4334}" destId="{F89E9B07-FF80-4DFD-9988-7ED2368B3131}" srcOrd="4" destOrd="0" parTransId="{77E1F539-7AB9-4FD2-AE0E-B354D772094D}" sibTransId="{52DD41CE-601F-46E7-B6C2-83559CB91516}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0D3CD84E-7571-4A7B-BD70-256A851A71C9}" type="presOf" srcId="{A6A9FA81-F0E4-4C02-BFB2-7A0906B4C8FC}" destId="{D4E2BA58-BB11-413D-A5EC-CBAF4B797ABE}" srcOrd="0" destOrd="0" presId="urn:microsoft.com/office/officeart/2005/8/layout/orgChart1"/>
    <dgm:cxn modelId="{022F8603-3A76-4325-9E4B-4E6BA90F315B}" type="presOf" srcId="{D89FD8FC-E3E0-4EA7-80F4-171E17C82F0F}" destId="{EDC7820C-D12D-4EC2-9B91-366DB5906EB3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36FB6DDC-86D8-4F63-A076-02CD47AEE20B}" type="presOf" srcId="{CFEEEA59-6EBC-44A3-A546-0FA9043B995D}" destId="{E9F3CBB0-EEBA-48DB-867B-8E678A03BC78}" srcOrd="1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A9935561-5DF8-4EFB-844C-B7D8563755A2}" type="presOf" srcId="{F89E9B07-FF80-4DFD-9988-7ED2368B3131}" destId="{571779D9-E1FC-4C01-9F91-5E731F55F2F7}" srcOrd="1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8272A01D-02FA-4957-A393-64132FB66290}" type="presOf" srcId="{73FAD993-3532-4D91-A40C-1E0FEC7B47AC}" destId="{278E7FE3-7D1B-4B00-8129-22A19AEF4BDC}" srcOrd="0" destOrd="0" presId="urn:microsoft.com/office/officeart/2005/8/layout/orgChart1"/>
    <dgm:cxn modelId="{EDA29541-217B-4939-8E1C-A2385FFD54A8}" type="presOf" srcId="{CFEEEA59-6EBC-44A3-A546-0FA9043B995D}" destId="{D471276E-15DB-4607-B221-1200AEDD62F0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6462CD93-56C8-4198-B8CC-9E1CD27B15C5}" type="presOf" srcId="{C92C5ABA-50E0-4919-A12D-E716C5451835}" destId="{125EB21E-4E9D-4A0F-8A69-E5BDACEEAE85}" srcOrd="0" destOrd="0" presId="urn:microsoft.com/office/officeart/2005/8/layout/orgChart1"/>
    <dgm:cxn modelId="{71D661DE-948C-48C6-A3D2-638650DC19B5}" type="presOf" srcId="{7FD97240-C65A-4D35-B8D6-4C68A3CE2FFA}" destId="{A76C91D9-F922-4E42-B92A-AF1FF0CEB6AD}" srcOrd="0" destOrd="0" presId="urn:microsoft.com/office/officeart/2005/8/layout/orgChart1"/>
    <dgm:cxn modelId="{0B322A71-11B2-422A-A510-495CAD33C3C7}" srcId="{9460999F-411C-4C31-B047-C664E61C4334}" destId="{73FAD993-3532-4D91-A40C-1E0FEC7B47AC}" srcOrd="3" destOrd="0" parTransId="{C92C5ABA-50E0-4919-A12D-E716C5451835}" sibTransId="{EBDA514D-5C92-475E-96B0-C43ECC83A10C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C22822B8-A045-4780-9A43-2571BBED3FEC}" type="presParOf" srcId="{192A4A43-5DC6-4E48-A7A3-07390C05F084}" destId="{EDC7820C-D12D-4EC2-9B91-366DB5906EB3}" srcOrd="4" destOrd="0" presId="urn:microsoft.com/office/officeart/2005/8/layout/orgChart1"/>
    <dgm:cxn modelId="{6985A925-B9E3-497A-AA26-C8F4BC519E31}" type="presParOf" srcId="{192A4A43-5DC6-4E48-A7A3-07390C05F084}" destId="{4263B0A1-E827-42E9-9A5A-D1A22142AA0E}" srcOrd="5" destOrd="0" presId="urn:microsoft.com/office/officeart/2005/8/layout/orgChart1"/>
    <dgm:cxn modelId="{9D1A11C0-30C6-472F-8B52-B24905EFEE9D}" type="presParOf" srcId="{4263B0A1-E827-42E9-9A5A-D1A22142AA0E}" destId="{73C0FC32-453F-4825-BF7F-79CBF51D2B06}" srcOrd="0" destOrd="0" presId="urn:microsoft.com/office/officeart/2005/8/layout/orgChart1"/>
    <dgm:cxn modelId="{BF773BFC-870B-42DF-9260-1105CAFDD4C9}" type="presParOf" srcId="{73C0FC32-453F-4825-BF7F-79CBF51D2B06}" destId="{D4E2BA58-BB11-413D-A5EC-CBAF4B797ABE}" srcOrd="0" destOrd="0" presId="urn:microsoft.com/office/officeart/2005/8/layout/orgChart1"/>
    <dgm:cxn modelId="{57E423EC-BF91-48B1-902F-5D762C274966}" type="presParOf" srcId="{73C0FC32-453F-4825-BF7F-79CBF51D2B06}" destId="{F8A71718-986A-4636-983D-0E4663296474}" srcOrd="1" destOrd="0" presId="urn:microsoft.com/office/officeart/2005/8/layout/orgChart1"/>
    <dgm:cxn modelId="{7AEF7E5D-D06A-42B6-87B5-C506F48409E8}" type="presParOf" srcId="{4263B0A1-E827-42E9-9A5A-D1A22142AA0E}" destId="{6528D6DE-D0CD-47E2-B851-5DF023F09BFE}" srcOrd="1" destOrd="0" presId="urn:microsoft.com/office/officeart/2005/8/layout/orgChart1"/>
    <dgm:cxn modelId="{E69569E9-D5A3-4F49-9F01-B9BAF784AA85}" type="presParOf" srcId="{4263B0A1-E827-42E9-9A5A-D1A22142AA0E}" destId="{F7C61CD0-AC94-468E-A7EA-7FB52C023E3C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0D51D023-1E92-42E2-A410-79B1F80A5D7C}" type="presParOf" srcId="{5550A35E-84F9-403B-BF9F-FAD32FBCE5CE}" destId="{1D2EDB99-7B81-484A-AF73-3A489843E22B}" srcOrd="0" destOrd="0" presId="urn:microsoft.com/office/officeart/2005/8/layout/orgChart1"/>
    <dgm:cxn modelId="{0F7FA108-B590-46D8-AA29-BDB0F877108F}" type="presParOf" srcId="{5550A35E-84F9-403B-BF9F-FAD32FBCE5CE}" destId="{C76D1093-931C-4EC2-AA20-83CF96693EFF}" srcOrd="1" destOrd="0" presId="urn:microsoft.com/office/officeart/2005/8/layout/orgChart1"/>
    <dgm:cxn modelId="{D4E147A7-0913-4395-BFF9-3B9BD877376A}" type="presParOf" srcId="{C76D1093-931C-4EC2-AA20-83CF96693EFF}" destId="{9B06609C-E91A-4B47-A307-4AD96F8956D2}" srcOrd="0" destOrd="0" presId="urn:microsoft.com/office/officeart/2005/8/layout/orgChart1"/>
    <dgm:cxn modelId="{CE7E01AE-DC41-4738-AC3E-097D74011590}" type="presParOf" srcId="{9B06609C-E91A-4B47-A307-4AD96F8956D2}" destId="{D471276E-15DB-4607-B221-1200AEDD62F0}" srcOrd="0" destOrd="0" presId="urn:microsoft.com/office/officeart/2005/8/layout/orgChart1"/>
    <dgm:cxn modelId="{69EAD7D7-E84B-4DC6-9C61-A148ABB51C87}" type="presParOf" srcId="{9B06609C-E91A-4B47-A307-4AD96F8956D2}" destId="{E9F3CBB0-EEBA-48DB-867B-8E678A03BC78}" srcOrd="1" destOrd="0" presId="urn:microsoft.com/office/officeart/2005/8/layout/orgChart1"/>
    <dgm:cxn modelId="{9335C6AE-15B5-41E1-AF05-0D0F6B208537}" type="presParOf" srcId="{C76D1093-931C-4EC2-AA20-83CF96693EFF}" destId="{84592A31-28C0-4829-9F91-E14B66E97917}" srcOrd="1" destOrd="0" presId="urn:microsoft.com/office/officeart/2005/8/layout/orgChart1"/>
    <dgm:cxn modelId="{98314C3F-1243-4FC8-9AEE-97B4E4152441}" type="presParOf" srcId="{C76D1093-931C-4EC2-AA20-83CF96693EFF}" destId="{A41AE41F-F24C-4911-B901-5815AC167CFA}" srcOrd="2" destOrd="0" presId="urn:microsoft.com/office/officeart/2005/8/layout/orgChart1"/>
    <dgm:cxn modelId="{F61A2622-A3EB-49F1-9580-C873C36A21BC}" type="presParOf" srcId="{5550A35E-84F9-403B-BF9F-FAD32FBCE5CE}" destId="{A8D04D8C-CBBF-49AB-9CF9-E62213E7F87B}" srcOrd="2" destOrd="0" presId="urn:microsoft.com/office/officeart/2005/8/layout/orgChart1"/>
    <dgm:cxn modelId="{59106380-CA5A-4ED2-84BD-73F2A30164DA}" type="presParOf" srcId="{5550A35E-84F9-403B-BF9F-FAD32FBCE5CE}" destId="{A7AD48DF-3F66-405A-AB71-356B330F6DDE}" srcOrd="3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4" destOrd="0" presId="urn:microsoft.com/office/officeart/2005/8/layout/orgChart1"/>
    <dgm:cxn modelId="{830D5183-5A78-466E-8E5F-12F024C28DE9}" type="presParOf" srcId="{5550A35E-84F9-403B-BF9F-FAD32FBCE5CE}" destId="{285A6852-EB9F-4206-8E5C-832D4228D163}" srcOrd="5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  <dgm:cxn modelId="{B1253817-2183-4E15-B26A-3D1432AFC09B}" type="presParOf" srcId="{5550A35E-84F9-403B-BF9F-FAD32FBCE5CE}" destId="{125EB21E-4E9D-4A0F-8A69-E5BDACEEAE85}" srcOrd="6" destOrd="0" presId="urn:microsoft.com/office/officeart/2005/8/layout/orgChart1"/>
    <dgm:cxn modelId="{EB24B584-973F-4932-99C2-8B07C86F7BE2}" type="presParOf" srcId="{5550A35E-84F9-403B-BF9F-FAD32FBCE5CE}" destId="{F78F6E85-ED13-4F5F-9F1D-103C5D8F233F}" srcOrd="7" destOrd="0" presId="urn:microsoft.com/office/officeart/2005/8/layout/orgChart1"/>
    <dgm:cxn modelId="{C23589BB-A17E-4D62-8FB8-9C7B6D9A1F06}" type="presParOf" srcId="{F78F6E85-ED13-4F5F-9F1D-103C5D8F233F}" destId="{0773D061-0DC6-4E32-9F88-8C792B2ACE11}" srcOrd="0" destOrd="0" presId="urn:microsoft.com/office/officeart/2005/8/layout/orgChart1"/>
    <dgm:cxn modelId="{F5E9CEC4-7303-4651-BDEA-1E7928508C9E}" type="presParOf" srcId="{0773D061-0DC6-4E32-9F88-8C792B2ACE11}" destId="{278E7FE3-7D1B-4B00-8129-22A19AEF4BDC}" srcOrd="0" destOrd="0" presId="urn:microsoft.com/office/officeart/2005/8/layout/orgChart1"/>
    <dgm:cxn modelId="{FD07570D-F4A6-4103-B4FD-FCE3F302F79B}" type="presParOf" srcId="{0773D061-0DC6-4E32-9F88-8C792B2ACE11}" destId="{02FBA3E1-DB82-4900-86FD-9F547410A1B9}" srcOrd="1" destOrd="0" presId="urn:microsoft.com/office/officeart/2005/8/layout/orgChart1"/>
    <dgm:cxn modelId="{0FEA1153-377A-4AD8-8F9A-B0E75B220E48}" type="presParOf" srcId="{F78F6E85-ED13-4F5F-9F1D-103C5D8F233F}" destId="{ABF76B6F-0752-40CA-B8DA-0F0EBDD87617}" srcOrd="1" destOrd="0" presId="urn:microsoft.com/office/officeart/2005/8/layout/orgChart1"/>
    <dgm:cxn modelId="{AC5A9681-B0E9-43B8-BD35-6BC9DB3F0136}" type="presParOf" srcId="{F78F6E85-ED13-4F5F-9F1D-103C5D8F233F}" destId="{E246E49F-4BA2-4578-ABE2-45EA836707B0}" srcOrd="2" destOrd="0" presId="urn:microsoft.com/office/officeart/2005/8/layout/orgChart1"/>
    <dgm:cxn modelId="{8ED78753-45E2-492D-B826-BE1062364577}" type="presParOf" srcId="{5550A35E-84F9-403B-BF9F-FAD32FBCE5CE}" destId="{214B107C-B2B4-49E2-AE8B-5D558871A544}" srcOrd="8" destOrd="0" presId="urn:microsoft.com/office/officeart/2005/8/layout/orgChart1"/>
    <dgm:cxn modelId="{5167EA20-8749-4A3E-AE12-4C2A5535CEC7}" type="presParOf" srcId="{5550A35E-84F9-403B-BF9F-FAD32FBCE5CE}" destId="{624A3D4C-2DFE-4032-89C3-902174B1FEA3}" srcOrd="9" destOrd="0" presId="urn:microsoft.com/office/officeart/2005/8/layout/orgChart1"/>
    <dgm:cxn modelId="{51BA7E02-C079-4201-95AC-F3A75F8DB484}" type="presParOf" srcId="{624A3D4C-2DFE-4032-89C3-902174B1FEA3}" destId="{0976C79E-314C-4084-9815-26262D67D1E9}" srcOrd="0" destOrd="0" presId="urn:microsoft.com/office/officeart/2005/8/layout/orgChart1"/>
    <dgm:cxn modelId="{0AAE2F45-AFEC-4DA9-B066-676B5610A435}" type="presParOf" srcId="{0976C79E-314C-4084-9815-26262D67D1E9}" destId="{C8F3F765-0CAC-4280-B4EE-D01069A36A66}" srcOrd="0" destOrd="0" presId="urn:microsoft.com/office/officeart/2005/8/layout/orgChart1"/>
    <dgm:cxn modelId="{2CFD65DD-FE95-49AD-AB60-4196E17225E2}" type="presParOf" srcId="{0976C79E-314C-4084-9815-26262D67D1E9}" destId="{571779D9-E1FC-4C01-9F91-5E731F55F2F7}" srcOrd="1" destOrd="0" presId="urn:microsoft.com/office/officeart/2005/8/layout/orgChart1"/>
    <dgm:cxn modelId="{8B42EBA3-AB48-4A5D-A704-09E77CBDEBBD}" type="presParOf" srcId="{624A3D4C-2DFE-4032-89C3-902174B1FEA3}" destId="{53AA1157-0D62-4BD4-BC7D-3EAC803B0449}" srcOrd="1" destOrd="0" presId="urn:microsoft.com/office/officeart/2005/8/layout/orgChart1"/>
    <dgm:cxn modelId="{17F39DCF-BA91-49AB-B837-E5AA41D98D49}" type="presParOf" srcId="{624A3D4C-2DFE-4032-89C3-902174B1FEA3}" destId="{FE795BAE-7F05-4913-81FB-3B9AB54B9FFF}" srcOrd="2" destOrd="0" presId="urn:microsoft.com/office/officeart/2005/8/layout/orgChart1"/>
    <dgm:cxn modelId="{634269AD-8B6A-415F-8FCE-FCEBCB1C35A2}" type="presParOf" srcId="{5550A35E-84F9-403B-BF9F-FAD32FBCE5CE}" destId="{28B2AD4A-F7A5-41F7-9C3A-3625F08D7A17}" srcOrd="10" destOrd="0" presId="urn:microsoft.com/office/officeart/2005/8/layout/orgChart1"/>
    <dgm:cxn modelId="{450E94DA-13D6-40C4-AE85-F0CB869E401D}" type="presParOf" srcId="{5550A35E-84F9-403B-BF9F-FAD32FBCE5CE}" destId="{907BC53B-1EB5-4583-9046-F461F38E0A05}" srcOrd="11" destOrd="0" presId="urn:microsoft.com/office/officeart/2005/8/layout/orgChart1"/>
    <dgm:cxn modelId="{D92D9238-1AFE-4716-9D06-A2871530DE9C}" type="presParOf" srcId="{907BC53B-1EB5-4583-9046-F461F38E0A05}" destId="{6897AD61-0938-4539-9AE4-1BD70F4296F9}" srcOrd="0" destOrd="0" presId="urn:microsoft.com/office/officeart/2005/8/layout/orgChart1"/>
    <dgm:cxn modelId="{B13C76B6-A787-4D10-AFB1-6AC3CD711935}" type="presParOf" srcId="{6897AD61-0938-4539-9AE4-1BD70F4296F9}" destId="{A76C91D9-F922-4E42-B92A-AF1FF0CEB6AD}" srcOrd="0" destOrd="0" presId="urn:microsoft.com/office/officeart/2005/8/layout/orgChart1"/>
    <dgm:cxn modelId="{26B1CDB2-F58F-431A-BD56-7135B07BF3C8}" type="presParOf" srcId="{6897AD61-0938-4539-9AE4-1BD70F4296F9}" destId="{7752E34F-8A4C-470F-BD0C-854A215A4986}" srcOrd="1" destOrd="0" presId="urn:microsoft.com/office/officeart/2005/8/layout/orgChart1"/>
    <dgm:cxn modelId="{1187F7A8-5F16-49D1-A959-78157D2A0F31}" type="presParOf" srcId="{907BC53B-1EB5-4583-9046-F461F38E0A05}" destId="{A2E9C4AF-055B-4FF7-B1C4-D94BAB501B11}" srcOrd="1" destOrd="0" presId="urn:microsoft.com/office/officeart/2005/8/layout/orgChart1"/>
    <dgm:cxn modelId="{002BEFD9-4206-4E8F-B66F-51D253EE0683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br>
            <a:rPr lang="es-ES" sz="1200" dirty="0" smtClean="0"/>
          </a:b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Área de Unidades Deportivas</a:t>
          </a:r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 smtClean="0"/>
            <a:t>Jefe(a) de Zona </a:t>
          </a:r>
          <a:r>
            <a:rPr lang="es-MX" sz="1200" dirty="0" smtClean="0"/>
            <a:t>Norte</a:t>
          </a:r>
          <a:endParaRPr lang="es-MX" sz="1200" dirty="0" smtClean="0"/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/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/>
        </a:p>
      </dgm:t>
    </dgm:pt>
    <dgm:pt modelId="{B38C3DD1-DDE0-41CC-88FF-3EA0C1FD3404}">
      <dgm:prSet custT="1"/>
      <dgm:spPr/>
      <dgm:t>
        <a:bodyPr/>
        <a:lstStyle/>
        <a:p>
          <a:r>
            <a:rPr lang="es-MX" sz="1200" dirty="0" smtClean="0"/>
            <a:t>Intendente</a:t>
          </a:r>
          <a:endParaRPr lang="es-MX" sz="1200" dirty="0" smtClean="0"/>
        </a:p>
      </dgm:t>
    </dgm:pt>
    <dgm:pt modelId="{2A008624-42A9-49E1-91D2-65B8E6142D4E}" type="parTrans" cxnId="{FA4740AF-66D8-4867-BAE7-33DEA37AA487}">
      <dgm:prSet/>
      <dgm:spPr/>
      <dgm:t>
        <a:bodyPr/>
        <a:lstStyle/>
        <a:p>
          <a:endParaRPr lang="es-ES"/>
        </a:p>
      </dgm:t>
    </dgm:pt>
    <dgm:pt modelId="{041893D2-6D71-4278-A7FF-7C0789C2B5AC}" type="sibTrans" cxnId="{FA4740AF-66D8-4867-BAE7-33DEA37AA487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2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4" custScaleX="111649" custScaleY="98955" custLinFactNeighborX="-35113" custLinFactNeighborY="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4" custScaleX="111649" custScaleY="98955" custLinFactNeighborX="449" custLinFactNeighborY="22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4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B68C9E6A-9C3A-4D08-818A-587B8682C181}" type="pres">
      <dgm:prSet presAssocID="{C2C31FB4-14C4-4B80-8D6C-CA6444236DE0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2" presStyleCnt="4" custScaleX="111649" custScaleY="98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2" presStyleCnt="4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05C263D0-865E-4E1A-9362-6F14791C9733}" type="pres">
      <dgm:prSet presAssocID="{2A008624-42A9-49E1-91D2-65B8E6142D4E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7B13563C-F581-4922-89A1-BEE0454DC334}" type="pres">
      <dgm:prSet presAssocID="{B38C3DD1-DDE0-41CC-88FF-3EA0C1FD3404}" presName="hierRoot2" presStyleCnt="0">
        <dgm:presLayoutVars>
          <dgm:hierBranch val="init"/>
        </dgm:presLayoutVars>
      </dgm:prSet>
      <dgm:spPr/>
    </dgm:pt>
    <dgm:pt modelId="{53A89FCC-FA19-4E26-A35D-8E56EA8A12F7}" type="pres">
      <dgm:prSet presAssocID="{B38C3DD1-DDE0-41CC-88FF-3EA0C1FD3404}" presName="rootComposite" presStyleCnt="0"/>
      <dgm:spPr/>
    </dgm:pt>
    <dgm:pt modelId="{58E5A216-9C4F-4878-B6B2-CD893E6244BB}" type="pres">
      <dgm:prSet presAssocID="{B38C3DD1-DDE0-41CC-88FF-3EA0C1FD3404}" presName="rootText" presStyleLbl="node2" presStyleIdx="3" presStyleCnt="4" custScaleX="11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4DF14A-6CBC-44C5-B500-2227FFE0DC8B}" type="pres">
      <dgm:prSet presAssocID="{B38C3DD1-DDE0-41CC-88FF-3EA0C1FD34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B016C773-5275-471A-9A97-C055CC8FAAF8}" type="pres">
      <dgm:prSet presAssocID="{B38C3DD1-DDE0-41CC-88FF-3EA0C1FD3404}" presName="hierChild4" presStyleCnt="0"/>
      <dgm:spPr/>
    </dgm:pt>
    <dgm:pt modelId="{7AB9D95C-2C44-4E86-9BF7-917888C5C633}" type="pres">
      <dgm:prSet presAssocID="{B38C3DD1-DDE0-41CC-88FF-3EA0C1FD3404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4" presStyleCnt="10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5" presStyleCnt="10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11E53271-F533-46FA-9777-C7292785DF66}" srcId="{04234B25-C378-4927-BC5D-1D2F1A8C68A2}" destId="{F8C59BC5-C805-4194-AE62-AFAA25FA8FC3}" srcOrd="7" destOrd="0" parTransId="{71DF11B2-060D-4A65-A451-05A495427661}" sibTransId="{07F77015-5A58-4300-AA15-0B3C7C74A2E3}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FA4740AF-66D8-4867-BAE7-33DEA37AA487}" srcId="{04234B25-C378-4927-BC5D-1D2F1A8C68A2}" destId="{B38C3DD1-DDE0-41CC-88FF-3EA0C1FD3404}" srcOrd="9" destOrd="0" parTransId="{2A008624-42A9-49E1-91D2-65B8E6142D4E}" sibTransId="{041893D2-6D71-4278-A7FF-7C0789C2B5AC}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0B9BCC1A-D692-429C-8533-CDA81CE41FAF}" type="presOf" srcId="{B38C3DD1-DDE0-41CC-88FF-3EA0C1FD3404}" destId="{58E5A216-9C4F-4878-B6B2-CD893E6244BB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BAA6B904-9AA9-4474-A644-78FE89458CFB}" srcId="{04234B25-C378-4927-BC5D-1D2F1A8C68A2}" destId="{58117060-84B7-4779-B42C-7E4537163F8C}" srcOrd="8" destOrd="0" parTransId="{C2C31FB4-14C4-4B80-8D6C-CA6444236DE0}" sibTransId="{99CD39EF-C2D6-4E2B-8932-775159FC8614}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C25FCE47-B526-406A-B936-C1A6BE660AA7}" type="presOf" srcId="{B38C3DD1-DDE0-41CC-88FF-3EA0C1FD3404}" destId="{EE4DF14A-6CBC-44C5-B500-2227FFE0DC8B}" srcOrd="1" destOrd="0" presId="urn:microsoft.com/office/officeart/2005/8/layout/orgChart1"/>
    <dgm:cxn modelId="{C406196F-C83C-43E1-B220-5A0342082AFB}" type="presOf" srcId="{2A008624-42A9-49E1-91D2-65B8E6142D4E}" destId="{05C263D0-865E-4E1A-9362-6F14791C9733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1CF680FE-214F-46D8-8845-1039D8794203}" type="presParOf" srcId="{DB336A82-2E3B-4196-961A-CC3A6DFB0B9C}" destId="{B68C9E6A-9C3A-4D08-818A-587B8682C181}" srcOrd="4" destOrd="0" presId="urn:microsoft.com/office/officeart/2005/8/layout/orgChart1"/>
    <dgm:cxn modelId="{4A93CE3C-86FF-43BC-A581-090363276A28}" type="presParOf" srcId="{DB336A82-2E3B-4196-961A-CC3A6DFB0B9C}" destId="{D8434896-9489-4D0B-BFFC-AE98DD1CA316}" srcOrd="5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66DF3C9-E227-48F0-81BD-C344569526D8}" type="presParOf" srcId="{DB336A82-2E3B-4196-961A-CC3A6DFB0B9C}" destId="{05C263D0-865E-4E1A-9362-6F14791C9733}" srcOrd="6" destOrd="0" presId="urn:microsoft.com/office/officeart/2005/8/layout/orgChart1"/>
    <dgm:cxn modelId="{A033B7D2-2E5B-4FE4-8497-9FC2498B56FE}" type="presParOf" srcId="{DB336A82-2E3B-4196-961A-CC3A6DFB0B9C}" destId="{7B13563C-F581-4922-89A1-BEE0454DC334}" srcOrd="7" destOrd="0" presId="urn:microsoft.com/office/officeart/2005/8/layout/orgChart1"/>
    <dgm:cxn modelId="{4A404E0A-008B-45B0-B1B0-42796BB8E095}" type="presParOf" srcId="{7B13563C-F581-4922-89A1-BEE0454DC334}" destId="{53A89FCC-FA19-4E26-A35D-8E56EA8A12F7}" srcOrd="0" destOrd="0" presId="urn:microsoft.com/office/officeart/2005/8/layout/orgChart1"/>
    <dgm:cxn modelId="{1AFCABD1-4542-480B-B119-8C2F1BA10B3B}" type="presParOf" srcId="{53A89FCC-FA19-4E26-A35D-8E56EA8A12F7}" destId="{58E5A216-9C4F-4878-B6B2-CD893E6244BB}" srcOrd="0" destOrd="0" presId="urn:microsoft.com/office/officeart/2005/8/layout/orgChart1"/>
    <dgm:cxn modelId="{B05E7994-23FA-4C91-87CC-0168F27783B4}" type="presParOf" srcId="{53A89FCC-FA19-4E26-A35D-8E56EA8A12F7}" destId="{EE4DF14A-6CBC-44C5-B500-2227FFE0DC8B}" srcOrd="1" destOrd="0" presId="urn:microsoft.com/office/officeart/2005/8/layout/orgChart1"/>
    <dgm:cxn modelId="{D57551A0-EACE-4D40-A4AB-36E2BAFB58A5}" type="presParOf" srcId="{7B13563C-F581-4922-89A1-BEE0454DC334}" destId="{B016C773-5275-471A-9A97-C055CC8FAAF8}" srcOrd="1" destOrd="0" presId="urn:microsoft.com/office/officeart/2005/8/layout/orgChart1"/>
    <dgm:cxn modelId="{F0C25641-BBDB-422A-8AF0-B8BF34248C47}" type="presParOf" srcId="{7B13563C-F581-4922-89A1-BEE0454DC334}" destId="{7AB9D95C-2C44-4E86-9BF7-917888C5C633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Deportivos(as)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Vacante</a:t>
          </a: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9352" custScaleY="28112" custLinFactNeighborY="-346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9363" custScaleY="28112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9A5B901D-17CD-4E0F-836A-96B2B2DD3494}" type="pres">
      <dgm:prSet presAssocID="{0B41EEBB-D8C4-413B-AADD-9D2704237B3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0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BFB7737D-A681-4187-8BC1-D8591688E544}" type="pres">
      <dgm:prSet presAssocID="{909A2692-87A6-4D27-8FC7-6E8DA3E35C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1" presStyleCnt="3" custScaleX="138482" custScaleY="147121" custLinFactNeighborX="1543" custLinFactNeighborY="15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1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39929" custLinFactNeighborY="13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A3597D62-E384-4B50-8D3C-0BF9F2FE5D55}" type="presOf" srcId="{0EC221DC-D832-4702-B580-9C40C1152940}" destId="{C6880A2E-438C-4B59-8DCC-837F57D956DB}" srcOrd="0" destOrd="0" presId="urn:microsoft.com/office/officeart/2005/8/layout/orgChart1"/>
    <dgm:cxn modelId="{8954EB5D-B296-4073-9DF5-EB25B0FA98F4}" srcId="{9E23DB29-4A33-4E56-9916-9F4A59C06CE4}" destId="{0EC221DC-D832-4702-B580-9C40C1152940}" srcOrd="0" destOrd="0" parTransId="{0B41EEBB-D8C4-413B-AADD-9D2704237B3C}" sibTransId="{D131E5D1-F397-427F-ACD7-5C347492586E}"/>
    <dgm:cxn modelId="{410C61C4-81CD-4DF6-A16C-85857B4B3B1C}" type="presOf" srcId="{5F36AA28-5A87-4BFC-A906-2D44EC17F31F}" destId="{0EAF98A7-A5DB-4167-BDCA-1C60A46779F2}" srcOrd="1" destOrd="0" presId="urn:microsoft.com/office/officeart/2005/8/layout/orgChart1"/>
    <dgm:cxn modelId="{8BD92471-4EF7-4FCF-A1C6-892EB6ACD0BD}" type="presOf" srcId="{5F36AA28-5A87-4BFC-A906-2D44EC17F31F}" destId="{80800B27-C2EF-457D-9BF9-06FB558ACE70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0FE44218-D0C7-4F8E-BFA5-54C8C902AB55}" type="presOf" srcId="{BA7BBFF0-3D01-411D-BF60-9EDEEACD8A61}" destId="{D4C6C0AF-A3B6-4667-8252-12E6F670323C}" srcOrd="0" destOrd="0" presId="urn:microsoft.com/office/officeart/2005/8/layout/orgChart1"/>
    <dgm:cxn modelId="{60C13643-D752-4B6D-8BEC-12ED24ACF525}" type="presOf" srcId="{BA7BBFF0-3D01-411D-BF60-9EDEEACD8A61}" destId="{E327E95D-8FF2-4223-8174-DCA69825116B}" srcOrd="1" destOrd="0" presId="urn:microsoft.com/office/officeart/2005/8/layout/orgChart1"/>
    <dgm:cxn modelId="{A3D83E23-163C-4547-8270-2FD005AEB71B}" type="presOf" srcId="{9E23DB29-4A33-4E56-9916-9F4A59C06CE4}" destId="{EEA40343-2367-430C-9F9D-F95276D86A7F}" srcOrd="0" destOrd="0" presId="urn:microsoft.com/office/officeart/2005/8/layout/orgChart1"/>
    <dgm:cxn modelId="{80C5BC7A-AE33-4848-AC70-DAEFF5FBD398}" srcId="{9E23DB29-4A33-4E56-9916-9F4A59C06CE4}" destId="{5F36AA28-5A87-4BFC-A906-2D44EC17F31F}" srcOrd="1" destOrd="0" parTransId="{909A2692-87A6-4D27-8FC7-6E8DA3E35CE2}" sibTransId="{669B19AE-D348-43F1-A017-525F0EE3754B}"/>
    <dgm:cxn modelId="{8CF60530-20D1-44F0-84DF-E5C6BCE0623B}" type="presOf" srcId="{35DC9171-E403-4C53-9502-2C9AD3F0A009}" destId="{D695ACA5-F877-4162-AA5F-65DA836CEFD5}" srcOrd="1" destOrd="0" presId="urn:microsoft.com/office/officeart/2005/8/layout/orgChart1"/>
    <dgm:cxn modelId="{F5B20B54-656A-4DFF-8CCD-87BA10C9A406}" type="presOf" srcId="{9E23DB29-4A33-4E56-9916-9F4A59C06CE4}" destId="{4D678D45-BC24-46A5-9003-9CDD969B50F8}" srcOrd="1" destOrd="0" presId="urn:microsoft.com/office/officeart/2005/8/layout/orgChart1"/>
    <dgm:cxn modelId="{80938364-5C33-4639-9DDC-EF8502BA842E}" type="presOf" srcId="{04B2DDDE-E491-4214-929B-C7A8DD3963F4}" destId="{D4A54B97-5F49-4071-80F1-66312154FDB0}" srcOrd="1" destOrd="0" presId="urn:microsoft.com/office/officeart/2005/8/layout/orgChart1"/>
    <dgm:cxn modelId="{A8FE90A6-DD0E-48A2-A276-507E9FA335FD}" type="presOf" srcId="{E79EC2F5-046A-4A77-98CB-58CABC4BD845}" destId="{A1BF058B-7A56-497A-ADD2-75DDCBDEE1EF}" srcOrd="0" destOrd="0" presId="urn:microsoft.com/office/officeart/2005/8/layout/orgChart1"/>
    <dgm:cxn modelId="{453247D9-74A7-4DC9-8962-515B620F4A84}" type="presOf" srcId="{04B2DDDE-E491-4214-929B-C7A8DD3963F4}" destId="{4C330964-E5CA-4C02-A01D-8A2EE83E9780}" srcOrd="0" destOrd="0" presId="urn:microsoft.com/office/officeart/2005/8/layout/orgChart1"/>
    <dgm:cxn modelId="{3CA4EF3D-9DF1-4B66-BF29-CF3F92B4F642}" type="presOf" srcId="{0B41EEBB-D8C4-413B-AADD-9D2704237B3C}" destId="{9A5B901D-17CD-4E0F-836A-96B2B2DD3494}" srcOrd="0" destOrd="0" presId="urn:microsoft.com/office/officeart/2005/8/layout/orgChart1"/>
    <dgm:cxn modelId="{36193AEA-A0DA-40F2-B0F2-5F811E294F89}" type="presOf" srcId="{8BF37432-2907-4478-9241-32A50A1BBBF8}" destId="{F767E095-11A6-4E4B-A90B-3D719743938B}" srcOrd="0" destOrd="0" presId="urn:microsoft.com/office/officeart/2005/8/layout/orgChart1"/>
    <dgm:cxn modelId="{6D7EE4E0-DD47-4E37-81FE-EFCAD9F9A18F}" type="presOf" srcId="{909A2692-87A6-4D27-8FC7-6E8DA3E35CE2}" destId="{BFB7737D-A681-4187-8BC1-D8591688E544}" srcOrd="0" destOrd="0" presId="urn:microsoft.com/office/officeart/2005/8/layout/orgChart1"/>
    <dgm:cxn modelId="{F6AE086F-49D1-4439-8C11-47DAB8A5E574}" type="presOf" srcId="{BC61CA08-70EC-4CE7-95D5-83F2243F6EBB}" destId="{38A11AE2-EC15-4B35-AFD1-8F0449B8C93C}" srcOrd="0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0692232B-EE65-4880-BE49-91714C4DFC73}" type="presOf" srcId="{0EC221DC-D832-4702-B580-9C40C1152940}" destId="{59611E5A-0247-4AD0-B3C9-DAA2C52853FE}" srcOrd="1" destOrd="0" presId="urn:microsoft.com/office/officeart/2005/8/layout/orgChart1"/>
    <dgm:cxn modelId="{C224813D-1845-46DA-8FBB-DE50FAE141A6}" type="presOf" srcId="{35DC9171-E403-4C53-9502-2C9AD3F0A009}" destId="{67478183-57FC-42AE-8396-57ABB052EA34}" srcOrd="0" destOrd="0" presId="urn:microsoft.com/office/officeart/2005/8/layout/orgChart1"/>
    <dgm:cxn modelId="{5611FCFE-EE80-4A76-B895-C680D334BCE6}" type="presParOf" srcId="{E8D59837-A9BD-4644-A7ED-0FA8BA75F5D3}" destId="{8003FBF6-EB21-4CD7-98E6-9E868BB0C887}" srcOrd="0" destOrd="0" presId="urn:microsoft.com/office/officeart/2005/8/layout/orgChart1"/>
    <dgm:cxn modelId="{0769D27B-FA65-4FC6-8962-1D477F49DB31}" type="presParOf" srcId="{8003FBF6-EB21-4CD7-98E6-9E868BB0C887}" destId="{B5316826-4460-4908-95E9-21C45BA82E10}" srcOrd="0" destOrd="0" presId="urn:microsoft.com/office/officeart/2005/8/layout/orgChart1"/>
    <dgm:cxn modelId="{D1E728CB-B45D-420E-A99B-C75B97C39867}" type="presParOf" srcId="{B5316826-4460-4908-95E9-21C45BA82E10}" destId="{D4C6C0AF-A3B6-4667-8252-12E6F670323C}" srcOrd="0" destOrd="0" presId="urn:microsoft.com/office/officeart/2005/8/layout/orgChart1"/>
    <dgm:cxn modelId="{DC75951D-A2B0-4FB6-AB07-7AA22EFE9925}" type="presParOf" srcId="{B5316826-4460-4908-95E9-21C45BA82E10}" destId="{E327E95D-8FF2-4223-8174-DCA69825116B}" srcOrd="1" destOrd="0" presId="urn:microsoft.com/office/officeart/2005/8/layout/orgChart1"/>
    <dgm:cxn modelId="{79E823ED-8BF9-4D25-8EC8-781B69A2BFC9}" type="presParOf" srcId="{8003FBF6-EB21-4CD7-98E6-9E868BB0C887}" destId="{68C72C18-27C9-4696-B83B-700010C16205}" srcOrd="1" destOrd="0" presId="urn:microsoft.com/office/officeart/2005/8/layout/orgChart1"/>
    <dgm:cxn modelId="{636D790B-E8F4-4DB5-9DC4-1903E13B548E}" type="presParOf" srcId="{68C72C18-27C9-4696-B83B-700010C16205}" destId="{F767E095-11A6-4E4B-A90B-3D719743938B}" srcOrd="0" destOrd="0" presId="urn:microsoft.com/office/officeart/2005/8/layout/orgChart1"/>
    <dgm:cxn modelId="{E16AF261-CBB5-4FD4-9BC0-EF6BB8DAE06C}" type="presParOf" srcId="{68C72C18-27C9-4696-B83B-700010C16205}" destId="{1A7C9B6E-169D-4FDD-AAD9-3AC4F08A0C00}" srcOrd="1" destOrd="0" presId="urn:microsoft.com/office/officeart/2005/8/layout/orgChart1"/>
    <dgm:cxn modelId="{2A0301DA-F875-46F4-82BB-E4EA2069656F}" type="presParOf" srcId="{1A7C9B6E-169D-4FDD-AAD9-3AC4F08A0C00}" destId="{C3D218E3-3B91-42C3-AE40-3C4E1CB44741}" srcOrd="0" destOrd="0" presId="urn:microsoft.com/office/officeart/2005/8/layout/orgChart1"/>
    <dgm:cxn modelId="{CE7BC7A7-355A-4986-976B-7EB6986F8140}" type="presParOf" srcId="{C3D218E3-3B91-42C3-AE40-3C4E1CB44741}" destId="{EEA40343-2367-430C-9F9D-F95276D86A7F}" srcOrd="0" destOrd="0" presId="urn:microsoft.com/office/officeart/2005/8/layout/orgChart1"/>
    <dgm:cxn modelId="{AD53678B-2566-4324-BC45-36DEB264E782}" type="presParOf" srcId="{C3D218E3-3B91-42C3-AE40-3C4E1CB44741}" destId="{4D678D45-BC24-46A5-9003-9CDD969B50F8}" srcOrd="1" destOrd="0" presId="urn:microsoft.com/office/officeart/2005/8/layout/orgChart1"/>
    <dgm:cxn modelId="{D0611FCB-0BA1-4C55-9F61-EA7302B94BD5}" type="presParOf" srcId="{1A7C9B6E-169D-4FDD-AAD9-3AC4F08A0C00}" destId="{C5928618-B3EE-4297-A113-6679A11B086D}" srcOrd="1" destOrd="0" presId="urn:microsoft.com/office/officeart/2005/8/layout/orgChart1"/>
    <dgm:cxn modelId="{AEAE6028-5B3C-425F-82D0-48F0A9BC48CC}" type="presParOf" srcId="{C5928618-B3EE-4297-A113-6679A11B086D}" destId="{9A5B901D-17CD-4E0F-836A-96B2B2DD3494}" srcOrd="0" destOrd="0" presId="urn:microsoft.com/office/officeart/2005/8/layout/orgChart1"/>
    <dgm:cxn modelId="{DFDF9826-B738-45ED-A438-BEB7C8F99EBB}" type="presParOf" srcId="{C5928618-B3EE-4297-A113-6679A11B086D}" destId="{5026CDB2-39B4-4AC2-8FCF-CD325F653364}" srcOrd="1" destOrd="0" presId="urn:microsoft.com/office/officeart/2005/8/layout/orgChart1"/>
    <dgm:cxn modelId="{B43C198E-CCFE-4BA8-80DC-759840C4B862}" type="presParOf" srcId="{5026CDB2-39B4-4AC2-8FCF-CD325F653364}" destId="{D8993E26-3BED-4BDC-85D0-E1BE6F9CD4DA}" srcOrd="0" destOrd="0" presId="urn:microsoft.com/office/officeart/2005/8/layout/orgChart1"/>
    <dgm:cxn modelId="{BD89A8CC-493C-4267-8431-8B73BC577A2D}" type="presParOf" srcId="{D8993E26-3BED-4BDC-85D0-E1BE6F9CD4DA}" destId="{C6880A2E-438C-4B59-8DCC-837F57D956DB}" srcOrd="0" destOrd="0" presId="urn:microsoft.com/office/officeart/2005/8/layout/orgChart1"/>
    <dgm:cxn modelId="{4B753EDF-EC59-42DB-B682-AA88DC6AC453}" type="presParOf" srcId="{D8993E26-3BED-4BDC-85D0-E1BE6F9CD4DA}" destId="{59611E5A-0247-4AD0-B3C9-DAA2C52853FE}" srcOrd="1" destOrd="0" presId="urn:microsoft.com/office/officeart/2005/8/layout/orgChart1"/>
    <dgm:cxn modelId="{6FE6EAD3-2299-4286-B208-680B87D4F487}" type="presParOf" srcId="{5026CDB2-39B4-4AC2-8FCF-CD325F653364}" destId="{8A33C905-1D13-4036-9630-E600221E6B1F}" srcOrd="1" destOrd="0" presId="urn:microsoft.com/office/officeart/2005/8/layout/orgChart1"/>
    <dgm:cxn modelId="{6C980B8E-E79F-4479-9079-0D2C46CBCBD0}" type="presParOf" srcId="{5026CDB2-39B4-4AC2-8FCF-CD325F653364}" destId="{338095DC-DC06-49E0-A75B-227F292E5A35}" srcOrd="2" destOrd="0" presId="urn:microsoft.com/office/officeart/2005/8/layout/orgChart1"/>
    <dgm:cxn modelId="{09DDE482-0734-4A29-9D64-2A2E0B1AC53C}" type="presParOf" srcId="{C5928618-B3EE-4297-A113-6679A11B086D}" destId="{BFB7737D-A681-4187-8BC1-D8591688E544}" srcOrd="2" destOrd="0" presId="urn:microsoft.com/office/officeart/2005/8/layout/orgChart1"/>
    <dgm:cxn modelId="{A11F36B0-16C8-409A-A1BA-C30CC4AB2F84}" type="presParOf" srcId="{C5928618-B3EE-4297-A113-6679A11B086D}" destId="{06112B10-411A-488E-93EC-F8930FB5012C}" srcOrd="3" destOrd="0" presId="urn:microsoft.com/office/officeart/2005/8/layout/orgChart1"/>
    <dgm:cxn modelId="{0316F57B-CBFF-464C-A490-73510F8264AD}" type="presParOf" srcId="{06112B10-411A-488E-93EC-F8930FB5012C}" destId="{4645EE49-1098-4EEB-9D39-5DEC6C156BEC}" srcOrd="0" destOrd="0" presId="urn:microsoft.com/office/officeart/2005/8/layout/orgChart1"/>
    <dgm:cxn modelId="{989C42F7-F588-44B3-9A6A-9F5C39D98223}" type="presParOf" srcId="{4645EE49-1098-4EEB-9D39-5DEC6C156BEC}" destId="{80800B27-C2EF-457D-9BF9-06FB558ACE70}" srcOrd="0" destOrd="0" presId="urn:microsoft.com/office/officeart/2005/8/layout/orgChart1"/>
    <dgm:cxn modelId="{99BCB84F-4A47-42DF-A025-5A2442FB654C}" type="presParOf" srcId="{4645EE49-1098-4EEB-9D39-5DEC6C156BEC}" destId="{0EAF98A7-A5DB-4167-BDCA-1C60A46779F2}" srcOrd="1" destOrd="0" presId="urn:microsoft.com/office/officeart/2005/8/layout/orgChart1"/>
    <dgm:cxn modelId="{4185E5D5-9C9F-4DE8-8281-702E3B7ECFE9}" type="presParOf" srcId="{06112B10-411A-488E-93EC-F8930FB5012C}" destId="{AB793BB2-5CA6-4E3C-A302-1990074EE374}" srcOrd="1" destOrd="0" presId="urn:microsoft.com/office/officeart/2005/8/layout/orgChart1"/>
    <dgm:cxn modelId="{0302FB0A-0FB2-4C56-BE95-C8346A7A3E75}" type="presParOf" srcId="{06112B10-411A-488E-93EC-F8930FB5012C}" destId="{B50FA4DF-E5D6-4F20-81FA-676825693004}" srcOrd="2" destOrd="0" presId="urn:microsoft.com/office/officeart/2005/8/layout/orgChart1"/>
    <dgm:cxn modelId="{8D8AFA64-50BA-4181-9BBF-DFC097E83258}" type="presParOf" srcId="{C5928618-B3EE-4297-A113-6679A11B086D}" destId="{38A11AE2-EC15-4B35-AFD1-8F0449B8C93C}" srcOrd="4" destOrd="0" presId="urn:microsoft.com/office/officeart/2005/8/layout/orgChart1"/>
    <dgm:cxn modelId="{92DE2A2F-D435-4219-B76C-1D2AB76B5C29}" type="presParOf" srcId="{C5928618-B3EE-4297-A113-6679A11B086D}" destId="{13C08D09-5316-4ABC-8DFD-CC121B627F4F}" srcOrd="5" destOrd="0" presId="urn:microsoft.com/office/officeart/2005/8/layout/orgChart1"/>
    <dgm:cxn modelId="{30C7FD4D-22A8-4022-A37C-24C8C16EA75E}" type="presParOf" srcId="{13C08D09-5316-4ABC-8DFD-CC121B627F4F}" destId="{D8364AE8-576B-4646-BA70-3FB979C5A3B0}" srcOrd="0" destOrd="0" presId="urn:microsoft.com/office/officeart/2005/8/layout/orgChart1"/>
    <dgm:cxn modelId="{7DAF7996-8666-4FED-A523-29F9A4F8BFD3}" type="presParOf" srcId="{D8364AE8-576B-4646-BA70-3FB979C5A3B0}" destId="{67478183-57FC-42AE-8396-57ABB052EA34}" srcOrd="0" destOrd="0" presId="urn:microsoft.com/office/officeart/2005/8/layout/orgChart1"/>
    <dgm:cxn modelId="{72034064-62D6-4952-B0F9-3B26A3C82A0F}" type="presParOf" srcId="{D8364AE8-576B-4646-BA70-3FB979C5A3B0}" destId="{D695ACA5-F877-4162-AA5F-65DA836CEFD5}" srcOrd="1" destOrd="0" presId="urn:microsoft.com/office/officeart/2005/8/layout/orgChart1"/>
    <dgm:cxn modelId="{C0714F37-6B7A-4138-80CE-A7A938AC6120}" type="presParOf" srcId="{13C08D09-5316-4ABC-8DFD-CC121B627F4F}" destId="{8C9F8089-D616-45D1-94B4-4DE196E4677F}" srcOrd="1" destOrd="0" presId="urn:microsoft.com/office/officeart/2005/8/layout/orgChart1"/>
    <dgm:cxn modelId="{31FB7AFD-F2F5-4998-8CC4-9710B073EA21}" type="presParOf" srcId="{13C08D09-5316-4ABC-8DFD-CC121B627F4F}" destId="{A078E8FF-9E2C-4D55-99B7-4754D019DFFE}" srcOrd="2" destOrd="0" presId="urn:microsoft.com/office/officeart/2005/8/layout/orgChart1"/>
    <dgm:cxn modelId="{372FB184-28D5-4BC3-8E57-F5FF0E35ADAF}" type="presParOf" srcId="{1A7C9B6E-169D-4FDD-AAD9-3AC4F08A0C00}" destId="{25BB663B-9E38-453A-B63B-B44AC50A4F88}" srcOrd="2" destOrd="0" presId="urn:microsoft.com/office/officeart/2005/8/layout/orgChart1"/>
    <dgm:cxn modelId="{1D387E77-CE13-4BB8-A38A-1112EC4E9099}" type="presParOf" srcId="{8003FBF6-EB21-4CD7-98E6-9E868BB0C887}" destId="{3E32425B-C3CB-4E84-B7EA-416151E2B6DA}" srcOrd="2" destOrd="0" presId="urn:microsoft.com/office/officeart/2005/8/layout/orgChart1"/>
    <dgm:cxn modelId="{F203E014-F607-4694-9626-ECE6BA897D44}" type="presParOf" srcId="{3E32425B-C3CB-4E84-B7EA-416151E2B6DA}" destId="{A1BF058B-7A56-497A-ADD2-75DDCBDEE1EF}" srcOrd="0" destOrd="0" presId="urn:microsoft.com/office/officeart/2005/8/layout/orgChart1"/>
    <dgm:cxn modelId="{11C1D673-B2F2-4FCD-BBD4-81FF0356A5BE}" type="presParOf" srcId="{3E32425B-C3CB-4E84-B7EA-416151E2B6DA}" destId="{4A72A607-CF67-4664-937D-448103907875}" srcOrd="1" destOrd="0" presId="urn:microsoft.com/office/officeart/2005/8/layout/orgChart1"/>
    <dgm:cxn modelId="{1B193CB6-4A38-49E2-8289-400480C0551E}" type="presParOf" srcId="{4A72A607-CF67-4664-937D-448103907875}" destId="{C6967D48-C0B2-481A-A279-3BEB963E9552}" srcOrd="0" destOrd="0" presId="urn:microsoft.com/office/officeart/2005/8/layout/orgChart1"/>
    <dgm:cxn modelId="{1EA0A254-CED9-4E26-A8A0-0542627F6826}" type="presParOf" srcId="{C6967D48-C0B2-481A-A279-3BEB963E9552}" destId="{4C330964-E5CA-4C02-A01D-8A2EE83E9780}" srcOrd="0" destOrd="0" presId="urn:microsoft.com/office/officeart/2005/8/layout/orgChart1"/>
    <dgm:cxn modelId="{69F2257C-5466-4154-9E1B-5038AF23C4F6}" type="presParOf" srcId="{C6967D48-C0B2-481A-A279-3BEB963E9552}" destId="{D4A54B97-5F49-4071-80F1-66312154FDB0}" srcOrd="1" destOrd="0" presId="urn:microsoft.com/office/officeart/2005/8/layout/orgChart1"/>
    <dgm:cxn modelId="{370BCCE6-681C-4779-9F0E-D42074DC181C}" type="presParOf" srcId="{4A72A607-CF67-4664-937D-448103907875}" destId="{C44C599E-B49A-4D1D-B17F-6272C61BA811}" srcOrd="1" destOrd="0" presId="urn:microsoft.com/office/officeart/2005/8/layout/orgChart1"/>
    <dgm:cxn modelId="{C71620E4-0CEB-480D-8088-A9806FF35F65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 sz="1200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 sz="1200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/>
        </a:p>
      </dgm:t>
    </dgm:pt>
    <dgm:pt modelId="{5A46BD46-7D0C-4736-A9D2-748087ADB09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/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28903" custScaleY="196202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6" custScaleX="112703" custScaleY="161004" custLinFactNeighborX="1070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61004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X="130802" custScaleY="13080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X="130802" custScaleY="13080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ScaleX="130802" custScaleY="130802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ScaleX="130802" custScaleY="130802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9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7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7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7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Promotores(as) de Activación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5BAC16BD-3DCD-47C7-8902-5314AF4FE941}" type="pres">
      <dgm:prSet presAssocID="{8A7972C1-ED4B-41C1-99F9-1DE7B1FC8A0A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1" custScaleX="157842" custScaleY="103103" custLinFactNeighborX="-12717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1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F6972021-2D22-498B-8FC8-86445C77042B}" type="presOf" srcId="{8A7972C1-ED4B-41C1-99F9-1DE7B1FC8A0A}" destId="{5BAC16BD-3DCD-47C7-8902-5314AF4FE941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D31E9CDF-A991-4A31-BDAB-3EC9CB1AF89E}" type="presParOf" srcId="{362008D4-8E46-43E6-BA86-F044C0F23B56}" destId="{5BAC16BD-3DCD-47C7-8902-5314AF4FE941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smtClean="0">
              <a:solidFill>
                <a:schemeClr val="tx1"/>
              </a:solidFill>
            </a:rPr>
            <a:t>) de</a:t>
          </a:r>
        </a:p>
        <a:p>
          <a:pPr>
            <a:spcAft>
              <a:spcPts val="0"/>
            </a:spcAft>
          </a:pPr>
          <a:r>
            <a:rPr lang="es-ES" sz="1200" smtClean="0">
              <a:solidFill>
                <a:schemeClr val="tx1"/>
              </a:solidFill>
            </a:rPr>
            <a:t>Desarrollo </a:t>
          </a:r>
          <a:r>
            <a:rPr lang="es-ES" sz="1200" dirty="0" smtClean="0">
              <a:solidFill>
                <a:schemeClr val="tx1"/>
              </a:solidFill>
            </a:rPr>
            <a:t>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 sz="1200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 sz="1200"/>
        </a:p>
      </dgm:t>
    </dgm:pt>
    <dgm:pt modelId="{17FA5042-03DB-4498-8EA8-4354BE1814B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de Luchas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Judo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endParaRPr lang="es-MX" sz="1200" b="0" i="0" u="none" dirty="0" smtClean="0">
            <a:solidFill>
              <a:schemeClr val="tx1"/>
            </a:solidFill>
          </a:endParaRP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dirty="0" smtClean="0">
              <a:solidFill>
                <a:schemeClr val="tx1"/>
              </a:solidFill>
            </a:rPr>
            <a:t>) de Basquetbol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de Futbol</a:t>
          </a:r>
        </a:p>
        <a:p>
          <a:r>
            <a:rPr lang="es-ES" sz="1200" dirty="0" smtClean="0">
              <a:solidFill>
                <a:schemeClr val="tx1"/>
              </a:solidFill>
            </a:rPr>
            <a:t>Entrenador(a</a:t>
          </a:r>
          <a:r>
            <a:rPr lang="es-ES" sz="1200" dirty="0" smtClean="0">
              <a:solidFill>
                <a:schemeClr val="tx1"/>
              </a:solidFill>
            </a:rPr>
            <a:t>) de Atletismo</a:t>
          </a:r>
        </a:p>
        <a:p>
          <a:r>
            <a:rPr lang="es-MX" sz="1200" b="0" i="0" u="none" dirty="0" smtClean="0"/>
            <a:t>211441</a:t>
          </a:r>
          <a:endParaRPr lang="es-ES" sz="1200" dirty="0">
            <a:solidFill>
              <a:schemeClr val="tx1"/>
            </a:solidFill>
          </a:endParaRPr>
        </a:p>
      </dgm:t>
    </dgm:pt>
    <dgm:pt modelId="{693D0045-258F-4F49-84AE-4E4B9AF21EF1}" type="parTrans" cxnId="{CA0E326E-7861-42AB-B751-E3FDC928558D}">
      <dgm:prSet/>
      <dgm:spPr/>
      <dgm:t>
        <a:bodyPr/>
        <a:lstStyle/>
        <a:p>
          <a:endParaRPr lang="es-ES" sz="1200"/>
        </a:p>
      </dgm:t>
    </dgm:pt>
    <dgm:pt modelId="{5B6A5AA1-0EDE-4B6B-A66F-DE1B01B24D55}" type="sibTrans" cxnId="{CA0E326E-7861-42AB-B751-E3FDC928558D}">
      <dgm:prSet/>
      <dgm:spPr/>
      <dgm:t>
        <a:bodyPr/>
        <a:lstStyle/>
        <a:p>
          <a:endParaRPr lang="es-ES" sz="1200"/>
        </a:p>
      </dgm:t>
    </dgm:pt>
    <dgm:pt modelId="{06524CA6-7078-4B83-A7E6-189C297299A0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Instructor(a) de </a:t>
          </a:r>
          <a:r>
            <a:rPr lang="es-ES" sz="1200" dirty="0" smtClean="0">
              <a:solidFill>
                <a:schemeClr val="tx1"/>
              </a:solidFill>
            </a:rPr>
            <a:t>Atletismo</a:t>
          </a:r>
          <a:endParaRPr lang="es-MX" sz="1200" b="0" i="0" u="none" dirty="0" smtClean="0"/>
        </a:p>
        <a:p>
          <a:pPr marL="0" indent="0" algn="ctr"/>
          <a:r>
            <a:rPr lang="es-MX" sz="1200" b="0" i="0" u="none" dirty="0" smtClean="0">
              <a:solidFill>
                <a:schemeClr val="tx1"/>
              </a:solidFill>
            </a:rPr>
            <a:t>Instructor(a) de Patines Sobre Ruedas 	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Halterofilia 	</a:t>
          </a:r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 de Luchas 		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Tiro con Arco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Ciclismo 	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Tenis de Mesa Adaptado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Boccia</a:t>
          </a:r>
          <a:r>
            <a:rPr lang="es-MX" sz="1200" b="0" i="0" u="none" dirty="0" smtClean="0">
              <a:solidFill>
                <a:schemeClr val="tx1"/>
              </a:solidFill>
            </a:rPr>
            <a:t> Adaptado 	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Triatlón 			</a:t>
          </a:r>
          <a:r>
            <a:rPr lang="es-MX" sz="1200" b="0" i="0" u="none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dirty="0" smtClean="0">
              <a:solidFill>
                <a:schemeClr val="tx1"/>
              </a:solidFill>
            </a:rPr>
            <a:t>) de </a:t>
          </a:r>
          <a:r>
            <a:rPr lang="es-MX" sz="1200" b="0" i="0" u="none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dirty="0" smtClean="0">
              <a:solidFill>
                <a:schemeClr val="tx1"/>
              </a:solidFill>
            </a:rPr>
            <a:t> 	</a:t>
          </a:r>
          <a:r>
            <a:rPr lang="es-MX" sz="1200" b="0" i="0" u="none" dirty="0" smtClean="0">
              <a:solidFill>
                <a:schemeClr val="tx1"/>
              </a:solidFill>
            </a:rPr>
            <a:t>Instructor(a</a:t>
          </a:r>
          <a:r>
            <a:rPr lang="es-MX" sz="1200" b="0" i="0" u="none" dirty="0" smtClean="0">
              <a:solidFill>
                <a:schemeClr val="tx1"/>
              </a:solidFill>
            </a:rPr>
            <a:t>) de Futbol 			</a:t>
          </a:r>
          <a:endParaRPr lang="es-MX" sz="1200" b="0" i="0" u="none" dirty="0" smtClean="0"/>
        </a:p>
      </dgm:t>
    </dgm:pt>
    <dgm:pt modelId="{78112C9E-2797-4E09-87AA-058C1A02C0C4}" type="parTrans" cxnId="{D432F968-5404-4997-906A-9D28D9A9FB33}">
      <dgm:prSet/>
      <dgm:spPr/>
      <dgm:t>
        <a:bodyPr/>
        <a:lstStyle/>
        <a:p>
          <a:endParaRPr lang="es-ES"/>
        </a:p>
      </dgm:t>
    </dgm:pt>
    <dgm:pt modelId="{F37C0163-A456-4AAB-8209-8FA11A38513E}" type="sibTrans" cxnId="{D432F968-5404-4997-906A-9D28D9A9FB33}">
      <dgm:prSet/>
      <dgm:spPr/>
      <dgm:t>
        <a:bodyPr/>
        <a:lstStyle/>
        <a:p>
          <a:endParaRPr lang="es-ES"/>
        </a:p>
      </dgm:t>
    </dgm:pt>
    <dgm:pt modelId="{D9EF03D1-D67C-4AFD-86E9-E6282672025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Entrenador(a) A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Entrenador(a</a:t>
          </a:r>
          <a:r>
            <a:rPr lang="es-MX" sz="1200" b="0" i="0" u="none" dirty="0" smtClean="0">
              <a:solidFill>
                <a:schemeClr val="tx1"/>
              </a:solidFill>
            </a:rPr>
            <a:t>) B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Promotor(a</a:t>
          </a:r>
          <a:r>
            <a:rPr lang="es-MX" sz="1200" b="0" i="0" u="none" dirty="0" smtClean="0">
              <a:solidFill>
                <a:schemeClr val="tx1"/>
              </a:solidFill>
            </a:rPr>
            <a:t>) de Activación </a:t>
          </a:r>
          <a:r>
            <a:rPr lang="es-MX" sz="1200" b="0" i="0" u="none" dirty="0" smtClean="0">
              <a:solidFill>
                <a:schemeClr val="tx1"/>
              </a:solidFill>
            </a:rPr>
            <a:t>Física</a:t>
          </a:r>
          <a:endParaRPr lang="es-MX" sz="1200" b="0" i="0" u="none" dirty="0" smtClean="0">
            <a:solidFill>
              <a:schemeClr val="tx1"/>
            </a:solidFill>
          </a:endParaRPr>
        </a:p>
      </dgm:t>
    </dgm:pt>
    <dgm:pt modelId="{AD9C5ED0-3DB0-4A4D-90BC-9C6DD120AA48}" type="parTrans" cxnId="{75883B08-E189-45B6-B5BE-B156160B123C}">
      <dgm:prSet/>
      <dgm:spPr/>
      <dgm:t>
        <a:bodyPr/>
        <a:lstStyle/>
        <a:p>
          <a:endParaRPr lang="es-ES"/>
        </a:p>
      </dgm:t>
    </dgm:pt>
    <dgm:pt modelId="{AEF1EE88-7B13-4004-A60C-B7852EE8D33D}" type="sibTrans" cxnId="{75883B08-E189-45B6-B5BE-B156160B123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95910" custScaleY="75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4" custScaleX="46741" custLinFactNeighborX="-5473" custLinFactNeighborY="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E5F370D1-E3E3-406A-AA0E-59DC8BFADBB5}" type="pres">
      <dgm:prSet presAssocID="{AD9C5ED0-3DB0-4A4D-90BC-9C6DD120AA48}" presName="Name35" presStyleLbl="parChTrans1D2" presStyleIdx="1" presStyleCnt="4"/>
      <dgm:spPr/>
      <dgm:t>
        <a:bodyPr/>
        <a:lstStyle/>
        <a:p>
          <a:endParaRPr lang="es-ES"/>
        </a:p>
      </dgm:t>
    </dgm:pt>
    <dgm:pt modelId="{96C60649-309F-4061-A799-634F9A21BFFB}" type="pres">
      <dgm:prSet presAssocID="{D9EF03D1-D67C-4AFD-86E9-E62826720253}" presName="hierRoot2" presStyleCnt="0">
        <dgm:presLayoutVars>
          <dgm:hierBranch val="init"/>
        </dgm:presLayoutVars>
      </dgm:prSet>
      <dgm:spPr/>
    </dgm:pt>
    <dgm:pt modelId="{CE2F8550-E85A-40E1-86E7-229ED7422B2B}" type="pres">
      <dgm:prSet presAssocID="{D9EF03D1-D67C-4AFD-86E9-E62826720253}" presName="rootComposite" presStyleCnt="0"/>
      <dgm:spPr/>
    </dgm:pt>
    <dgm:pt modelId="{CAABBCC3-9FCD-478A-8BCB-EE3536AA8245}" type="pres">
      <dgm:prSet presAssocID="{D9EF03D1-D67C-4AFD-86E9-E62826720253}" presName="rootText" presStyleLbl="node2" presStyleIdx="1" presStyleCnt="4" custScaleX="46530" custScaleY="152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619CA0-8B16-4335-93E1-4142507CBC01}" type="pres">
      <dgm:prSet presAssocID="{D9EF03D1-D67C-4AFD-86E9-E62826720253}" presName="rootConnector" presStyleLbl="node2" presStyleIdx="1" presStyleCnt="4"/>
      <dgm:spPr/>
      <dgm:t>
        <a:bodyPr/>
        <a:lstStyle/>
        <a:p>
          <a:endParaRPr lang="es-ES"/>
        </a:p>
      </dgm:t>
    </dgm:pt>
    <dgm:pt modelId="{AFF87EF0-57AE-45A5-BE09-094215C91698}" type="pres">
      <dgm:prSet presAssocID="{D9EF03D1-D67C-4AFD-86E9-E62826720253}" presName="hierChild4" presStyleCnt="0"/>
      <dgm:spPr/>
    </dgm:pt>
    <dgm:pt modelId="{E2A6DCF7-37FA-47AA-91CF-69965A1A1C34}" type="pres">
      <dgm:prSet presAssocID="{D9EF03D1-D67C-4AFD-86E9-E62826720253}" presName="hierChild5" presStyleCnt="0"/>
      <dgm:spPr/>
    </dgm:pt>
    <dgm:pt modelId="{A5B9C8CA-970A-491F-8504-0CF1E2D2E460}" type="pres">
      <dgm:prSet presAssocID="{693D0045-258F-4F49-84AE-4E4B9AF21EF1}" presName="Name35" presStyleLbl="parChTrans1D2" presStyleIdx="2" presStyleCnt="4"/>
      <dgm:spPr/>
      <dgm:t>
        <a:bodyPr/>
        <a:lstStyle/>
        <a:p>
          <a:endParaRPr lang="es-ES"/>
        </a:p>
      </dgm:t>
    </dgm:pt>
    <dgm:pt modelId="{6CD30350-5E0D-470A-9F61-59462D323678}" type="pres">
      <dgm:prSet presAssocID="{17FA5042-03DB-4498-8EA8-4354BE1814B8}" presName="hierRoot2" presStyleCnt="0">
        <dgm:presLayoutVars>
          <dgm:hierBranch val="init"/>
        </dgm:presLayoutVars>
      </dgm:prSet>
      <dgm:spPr/>
    </dgm:pt>
    <dgm:pt modelId="{857A314F-0FF0-4B79-B905-440FA3D33A5C}" type="pres">
      <dgm:prSet presAssocID="{17FA5042-03DB-4498-8EA8-4354BE1814B8}" presName="rootComposite" presStyleCnt="0"/>
      <dgm:spPr/>
    </dgm:pt>
    <dgm:pt modelId="{BB273C27-9EA8-4845-A3D5-905EBF86A034}" type="pres">
      <dgm:prSet presAssocID="{17FA5042-03DB-4498-8EA8-4354BE1814B8}" presName="rootText" presStyleLbl="node2" presStyleIdx="2" presStyleCnt="4" custScaleX="76763" custScaleY="2804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738FA-36E9-43C2-B635-C1B3A6C933F2}" type="pres">
      <dgm:prSet presAssocID="{17FA5042-03DB-4498-8EA8-4354BE1814B8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4FBCC-6822-4CA3-8C97-13E39F9C2436}" type="pres">
      <dgm:prSet presAssocID="{17FA5042-03DB-4498-8EA8-4354BE1814B8}" presName="hierChild4" presStyleCnt="0"/>
      <dgm:spPr/>
    </dgm:pt>
    <dgm:pt modelId="{35E311D9-0364-4559-B270-EA78E570A301}" type="pres">
      <dgm:prSet presAssocID="{17FA5042-03DB-4498-8EA8-4354BE1814B8}" presName="hierChild5" presStyleCnt="0"/>
      <dgm:spPr/>
    </dgm:pt>
    <dgm:pt modelId="{9DE8DBC0-5EA4-47BE-9FCA-BE17A04D4EFD}" type="pres">
      <dgm:prSet presAssocID="{78112C9E-2797-4E09-87AA-058C1A02C0C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500E5639-9B99-4453-BB20-10B5371DBB57}" type="pres">
      <dgm:prSet presAssocID="{06524CA6-7078-4B83-A7E6-189C297299A0}" presName="hierRoot2" presStyleCnt="0">
        <dgm:presLayoutVars>
          <dgm:hierBranch val="init"/>
        </dgm:presLayoutVars>
      </dgm:prSet>
      <dgm:spPr/>
    </dgm:pt>
    <dgm:pt modelId="{07F8A012-A336-4E0B-84CF-95AF0D438F77}" type="pres">
      <dgm:prSet presAssocID="{06524CA6-7078-4B83-A7E6-189C297299A0}" presName="rootComposite" presStyleCnt="0"/>
      <dgm:spPr/>
    </dgm:pt>
    <dgm:pt modelId="{B4729603-95DC-4947-93DA-8E90B9AD4697}" type="pres">
      <dgm:prSet presAssocID="{06524CA6-7078-4B83-A7E6-189C297299A0}" presName="rootText" presStyleLbl="node2" presStyleIdx="3" presStyleCnt="4" custScaleX="140097" custScaleY="256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9AB112-75FC-4E2D-8B9B-A91CB347C25F}" type="pres">
      <dgm:prSet presAssocID="{06524CA6-7078-4B83-A7E6-189C297299A0}" presName="rootConnector" presStyleLbl="node2" presStyleIdx="3" presStyleCnt="4"/>
      <dgm:spPr/>
      <dgm:t>
        <a:bodyPr/>
        <a:lstStyle/>
        <a:p>
          <a:endParaRPr lang="es-ES"/>
        </a:p>
      </dgm:t>
    </dgm:pt>
    <dgm:pt modelId="{B7237493-53FC-46E6-A7C0-0AC6DB519FBA}" type="pres">
      <dgm:prSet presAssocID="{06524CA6-7078-4B83-A7E6-189C297299A0}" presName="hierChild4" presStyleCnt="0"/>
      <dgm:spPr/>
    </dgm:pt>
    <dgm:pt modelId="{C65274CA-920D-46B1-A280-84FD1E8E5174}" type="pres">
      <dgm:prSet presAssocID="{06524CA6-7078-4B83-A7E6-189C297299A0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A546D51D-78C9-4165-93FE-9E6940EA7A12}" type="presOf" srcId="{06524CA6-7078-4B83-A7E6-189C297299A0}" destId="{CD9AB112-75FC-4E2D-8B9B-A91CB347C25F}" srcOrd="1" destOrd="0" presId="urn:microsoft.com/office/officeart/2005/8/layout/orgChart1"/>
    <dgm:cxn modelId="{75883B08-E189-45B6-B5BE-B156160B123C}" srcId="{A6A9FA81-F0E4-4C02-BFB2-7A0906B4C8FC}" destId="{D9EF03D1-D67C-4AFD-86E9-E62826720253}" srcOrd="1" destOrd="0" parTransId="{AD9C5ED0-3DB0-4A4D-90BC-9C6DD120AA48}" sibTransId="{AEF1EE88-7B13-4004-A60C-B7852EE8D33D}"/>
    <dgm:cxn modelId="{518ECA30-7C87-4691-BADA-4D0A54C49F6C}" type="presOf" srcId="{78112C9E-2797-4E09-87AA-058C1A02C0C4}" destId="{9DE8DBC0-5EA4-47BE-9FCA-BE17A04D4EFD}" srcOrd="0" destOrd="0" presId="urn:microsoft.com/office/officeart/2005/8/layout/orgChart1"/>
    <dgm:cxn modelId="{FEA58F99-858E-4FD9-B87D-39FF7855CF06}" type="presOf" srcId="{17FA5042-03DB-4498-8EA8-4354BE1814B8}" destId="{BB273C27-9EA8-4845-A3D5-905EBF86A034}" srcOrd="0" destOrd="0" presId="urn:microsoft.com/office/officeart/2005/8/layout/orgChart1"/>
    <dgm:cxn modelId="{8B1983A2-2F16-4CF0-A99C-B65DA4B93C9A}" type="presOf" srcId="{D9EF03D1-D67C-4AFD-86E9-E62826720253}" destId="{58619CA0-8B16-4335-93E1-4142507CBC01}" srcOrd="1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CA0E326E-7861-42AB-B751-E3FDC928558D}" srcId="{A6A9FA81-F0E4-4C02-BFB2-7A0906B4C8FC}" destId="{17FA5042-03DB-4498-8EA8-4354BE1814B8}" srcOrd="2" destOrd="0" parTransId="{693D0045-258F-4F49-84AE-4E4B9AF21EF1}" sibTransId="{5B6A5AA1-0EDE-4B6B-A66F-DE1B01B24D55}"/>
    <dgm:cxn modelId="{F150BE97-FBB3-4929-93F9-7E829FC76247}" type="presOf" srcId="{17FA5042-03DB-4498-8EA8-4354BE1814B8}" destId="{142738FA-36E9-43C2-B635-C1B3A6C933F2}" srcOrd="1" destOrd="0" presId="urn:microsoft.com/office/officeart/2005/8/layout/orgChart1"/>
    <dgm:cxn modelId="{08D8BC48-2DC9-4987-9CB2-52DAFEDEF983}" type="presOf" srcId="{06524CA6-7078-4B83-A7E6-189C297299A0}" destId="{B4729603-95DC-4947-93DA-8E90B9AD4697}" srcOrd="0" destOrd="0" presId="urn:microsoft.com/office/officeart/2005/8/layout/orgChart1"/>
    <dgm:cxn modelId="{D432F968-5404-4997-906A-9D28D9A9FB33}" srcId="{A6A9FA81-F0E4-4C02-BFB2-7A0906B4C8FC}" destId="{06524CA6-7078-4B83-A7E6-189C297299A0}" srcOrd="3" destOrd="0" parTransId="{78112C9E-2797-4E09-87AA-058C1A02C0C4}" sibTransId="{F37C0163-A456-4AAB-8209-8FA11A38513E}"/>
    <dgm:cxn modelId="{CF6E47CF-329A-43C1-8944-40F40ED82600}" type="presOf" srcId="{693D0045-258F-4F49-84AE-4E4B9AF21EF1}" destId="{A5B9C8CA-970A-491F-8504-0CF1E2D2E460}" srcOrd="0" destOrd="0" presId="urn:microsoft.com/office/officeart/2005/8/layout/orgChart1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0758AB85-E7D9-4C3E-AC8A-563BE38F9EBD}" type="presOf" srcId="{AD9C5ED0-3DB0-4A4D-90BC-9C6DD120AA48}" destId="{E5F370D1-E3E3-406A-AA0E-59DC8BFADBB5}" srcOrd="0" destOrd="0" presId="urn:microsoft.com/office/officeart/2005/8/layout/orgChart1"/>
    <dgm:cxn modelId="{EA48FC4E-7220-446B-B0B7-A513F84D94FB}" type="presOf" srcId="{D9EF03D1-D67C-4AFD-86E9-E62826720253}" destId="{CAABBCC3-9FCD-478A-8BCB-EE3536AA8245}" srcOrd="0" destOrd="0" presId="urn:microsoft.com/office/officeart/2005/8/layout/orgChart1"/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5F9E4151-830B-4AF0-AFED-C5CCA17FBE16}" type="presParOf" srcId="{362008D4-8E46-43E6-BA86-F044C0F23B56}" destId="{E5F370D1-E3E3-406A-AA0E-59DC8BFADBB5}" srcOrd="2" destOrd="0" presId="urn:microsoft.com/office/officeart/2005/8/layout/orgChart1"/>
    <dgm:cxn modelId="{45B8FB80-03EF-46AD-93DF-E29741220352}" type="presParOf" srcId="{362008D4-8E46-43E6-BA86-F044C0F23B56}" destId="{96C60649-309F-4061-A799-634F9A21BFFB}" srcOrd="3" destOrd="0" presId="urn:microsoft.com/office/officeart/2005/8/layout/orgChart1"/>
    <dgm:cxn modelId="{4A928A20-B84D-4F02-9E9A-88E982D465E9}" type="presParOf" srcId="{96C60649-309F-4061-A799-634F9A21BFFB}" destId="{CE2F8550-E85A-40E1-86E7-229ED7422B2B}" srcOrd="0" destOrd="0" presId="urn:microsoft.com/office/officeart/2005/8/layout/orgChart1"/>
    <dgm:cxn modelId="{7E91AC3C-85ED-4ADE-AE54-C95D1B8649D8}" type="presParOf" srcId="{CE2F8550-E85A-40E1-86E7-229ED7422B2B}" destId="{CAABBCC3-9FCD-478A-8BCB-EE3536AA8245}" srcOrd="0" destOrd="0" presId="urn:microsoft.com/office/officeart/2005/8/layout/orgChart1"/>
    <dgm:cxn modelId="{8C92BA64-B42D-4CBE-9BFD-E85DCC36DA39}" type="presParOf" srcId="{CE2F8550-E85A-40E1-86E7-229ED7422B2B}" destId="{58619CA0-8B16-4335-93E1-4142507CBC01}" srcOrd="1" destOrd="0" presId="urn:microsoft.com/office/officeart/2005/8/layout/orgChart1"/>
    <dgm:cxn modelId="{AF832B06-AFED-49FF-BF25-5326D3ED5E7D}" type="presParOf" srcId="{96C60649-309F-4061-A799-634F9A21BFFB}" destId="{AFF87EF0-57AE-45A5-BE09-094215C91698}" srcOrd="1" destOrd="0" presId="urn:microsoft.com/office/officeart/2005/8/layout/orgChart1"/>
    <dgm:cxn modelId="{828A3AB6-9FFC-4187-985B-9DD05A49AE0C}" type="presParOf" srcId="{96C60649-309F-4061-A799-634F9A21BFFB}" destId="{E2A6DCF7-37FA-47AA-91CF-69965A1A1C34}" srcOrd="2" destOrd="0" presId="urn:microsoft.com/office/officeart/2005/8/layout/orgChart1"/>
    <dgm:cxn modelId="{433BE722-8C33-4E04-8093-A1CBB9A9D398}" type="presParOf" srcId="{362008D4-8E46-43E6-BA86-F044C0F23B56}" destId="{A5B9C8CA-970A-491F-8504-0CF1E2D2E460}" srcOrd="4" destOrd="0" presId="urn:microsoft.com/office/officeart/2005/8/layout/orgChart1"/>
    <dgm:cxn modelId="{2AEC31A7-AF02-463B-BF34-87E1F7391029}" type="presParOf" srcId="{362008D4-8E46-43E6-BA86-F044C0F23B56}" destId="{6CD30350-5E0D-470A-9F61-59462D323678}" srcOrd="5" destOrd="0" presId="urn:microsoft.com/office/officeart/2005/8/layout/orgChart1"/>
    <dgm:cxn modelId="{3E39E0E6-60AA-4AE1-86C8-31D7AB795A1A}" type="presParOf" srcId="{6CD30350-5E0D-470A-9F61-59462D323678}" destId="{857A314F-0FF0-4B79-B905-440FA3D33A5C}" srcOrd="0" destOrd="0" presId="urn:microsoft.com/office/officeart/2005/8/layout/orgChart1"/>
    <dgm:cxn modelId="{8DFEC814-AB0E-4B16-AC28-92137D50E7E4}" type="presParOf" srcId="{857A314F-0FF0-4B79-B905-440FA3D33A5C}" destId="{BB273C27-9EA8-4845-A3D5-905EBF86A034}" srcOrd="0" destOrd="0" presId="urn:microsoft.com/office/officeart/2005/8/layout/orgChart1"/>
    <dgm:cxn modelId="{DEF06877-7179-4EB6-B332-7705ABFB563A}" type="presParOf" srcId="{857A314F-0FF0-4B79-B905-440FA3D33A5C}" destId="{142738FA-36E9-43C2-B635-C1B3A6C933F2}" srcOrd="1" destOrd="0" presId="urn:microsoft.com/office/officeart/2005/8/layout/orgChart1"/>
    <dgm:cxn modelId="{0881AB55-747E-4854-8939-51E3CBF3B666}" type="presParOf" srcId="{6CD30350-5E0D-470A-9F61-59462D323678}" destId="{40D4FBCC-6822-4CA3-8C97-13E39F9C2436}" srcOrd="1" destOrd="0" presId="urn:microsoft.com/office/officeart/2005/8/layout/orgChart1"/>
    <dgm:cxn modelId="{42C16BA2-9C4D-4729-8283-A42D9B11FA1D}" type="presParOf" srcId="{6CD30350-5E0D-470A-9F61-59462D323678}" destId="{35E311D9-0364-4559-B270-EA78E570A301}" srcOrd="2" destOrd="0" presId="urn:microsoft.com/office/officeart/2005/8/layout/orgChart1"/>
    <dgm:cxn modelId="{FA2BEC7C-AF57-4CC4-BF18-488E7E70560E}" type="presParOf" srcId="{362008D4-8E46-43E6-BA86-F044C0F23B56}" destId="{9DE8DBC0-5EA4-47BE-9FCA-BE17A04D4EFD}" srcOrd="6" destOrd="0" presId="urn:microsoft.com/office/officeart/2005/8/layout/orgChart1"/>
    <dgm:cxn modelId="{3E4F8638-707E-4616-8FA4-A368AAD1C23F}" type="presParOf" srcId="{362008D4-8E46-43E6-BA86-F044C0F23B56}" destId="{500E5639-9B99-4453-BB20-10B5371DBB57}" srcOrd="7" destOrd="0" presId="urn:microsoft.com/office/officeart/2005/8/layout/orgChart1"/>
    <dgm:cxn modelId="{DE763384-CBB3-45DD-964A-55B97A00D6B3}" type="presParOf" srcId="{500E5639-9B99-4453-BB20-10B5371DBB57}" destId="{07F8A012-A336-4E0B-84CF-95AF0D438F77}" srcOrd="0" destOrd="0" presId="urn:microsoft.com/office/officeart/2005/8/layout/orgChart1"/>
    <dgm:cxn modelId="{8755F31F-63E8-40A7-93B2-B8CAF1094AA7}" type="presParOf" srcId="{07F8A012-A336-4E0B-84CF-95AF0D438F77}" destId="{B4729603-95DC-4947-93DA-8E90B9AD4697}" srcOrd="0" destOrd="0" presId="urn:microsoft.com/office/officeart/2005/8/layout/orgChart1"/>
    <dgm:cxn modelId="{E45AF2D9-B1B3-420E-BF18-B21C3293653D}" type="presParOf" srcId="{07F8A012-A336-4E0B-84CF-95AF0D438F77}" destId="{CD9AB112-75FC-4E2D-8B9B-A91CB347C25F}" srcOrd="1" destOrd="0" presId="urn:microsoft.com/office/officeart/2005/8/layout/orgChart1"/>
    <dgm:cxn modelId="{02B8F05B-F083-4B61-AB44-ADF32C1201E6}" type="presParOf" srcId="{500E5639-9B99-4453-BB20-10B5371DBB57}" destId="{B7237493-53FC-46E6-A7C0-0AC6DB519FBA}" srcOrd="1" destOrd="0" presId="urn:microsoft.com/office/officeart/2005/8/layout/orgChart1"/>
    <dgm:cxn modelId="{67C81B07-F9D1-4A1E-AC5A-C88BFFE6368D}" type="presParOf" srcId="{500E5639-9B99-4453-BB20-10B5371DBB57}" destId="{C65274CA-920D-46B1-A280-84FD1E8E5174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7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7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7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7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7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7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7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7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7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7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7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7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7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6" presStyleCnt="7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6" presStyleCnt="7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X="100000" custLinFactNeighborX="139327" custLinFactNeighborY="-1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234BD059-553F-4F38-9B8D-3ED8CC99BE43}" srcId="{9460999F-411C-4C31-B047-C664E61C4334}" destId="{94825C39-F11D-4157-97E1-22FF7C4DE0E6}" srcOrd="6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6BFEF748-E4FE-421D-A923-EFC915F32BD3}" type="presParOf" srcId="{5550A35E-84F9-403B-BF9F-FAD32FBCE5CE}" destId="{A8D04D8C-CBBF-49AB-9CF9-E62213E7F87B}" srcOrd="12" destOrd="0" presId="urn:microsoft.com/office/officeart/2005/8/layout/orgChart1"/>
    <dgm:cxn modelId="{6E7C8794-9E66-4A11-9EE6-8B56F04B7179}" type="presParOf" srcId="{5550A35E-84F9-403B-BF9F-FAD32FBCE5CE}" destId="{A7AD48DF-3F66-405A-AB71-356B330F6DDE}" srcOrd="13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93196" custScaleY="92432" custLinFactNeighborX="-21356" custLinFactNeighborY="-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21280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8194" custScaleY="61622" custLinFactNeighborX="-22590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2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2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2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75FEF4-A08E-47A8-9A01-6E9F5DB6A78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2FD6125A-E001-4A85-8E2F-DEB3556791BB}" type="parTrans" cxnId="{CB6176AC-8157-4E70-8EF1-B4885B19C408}">
      <dgm:prSet/>
      <dgm:spPr/>
      <dgm:t>
        <a:bodyPr/>
        <a:lstStyle/>
        <a:p>
          <a:endParaRPr lang="es-ES"/>
        </a:p>
      </dgm:t>
    </dgm:pt>
    <dgm:pt modelId="{964EFB4C-F2B2-4C0E-8887-BB2485328AA7}" type="sibTrans" cxnId="{CB6176AC-8157-4E70-8EF1-B4885B19C408}">
      <dgm:prSet/>
      <dgm:spPr/>
      <dgm:t>
        <a:bodyPr/>
        <a:lstStyle/>
        <a:p>
          <a:endParaRPr lang="es-ES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2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2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2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2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2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2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2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2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2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2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2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2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2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2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2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2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2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2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2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2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2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2" custScaleX="153819" custScaleY="123055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  <dgm:pt modelId="{F344C498-A485-42D6-A0E1-B5869D6A8A29}" type="pres">
      <dgm:prSet presAssocID="{2FD6125A-E001-4A85-8E2F-DEB3556791BB}" presName="Name111" presStyleLbl="parChTrans1D2" presStyleIdx="21" presStyleCnt="22"/>
      <dgm:spPr/>
      <dgm:t>
        <a:bodyPr/>
        <a:lstStyle/>
        <a:p>
          <a:endParaRPr lang="es-ES"/>
        </a:p>
      </dgm:t>
    </dgm:pt>
    <dgm:pt modelId="{69F4BE51-0810-4352-89E0-831002093500}" type="pres">
      <dgm:prSet presAssocID="{9C75FEF4-A08E-47A8-9A01-6E9F5DB6A786}" presName="hierRoot3" presStyleCnt="0">
        <dgm:presLayoutVars>
          <dgm:hierBranch val="init"/>
        </dgm:presLayoutVars>
      </dgm:prSet>
      <dgm:spPr/>
    </dgm:pt>
    <dgm:pt modelId="{9A192093-33CB-418D-86F5-EFCA6187DA55}" type="pres">
      <dgm:prSet presAssocID="{9C75FEF4-A08E-47A8-9A01-6E9F5DB6A786}" presName="rootComposite3" presStyleCnt="0"/>
      <dgm:spPr/>
    </dgm:pt>
    <dgm:pt modelId="{3D76159A-CDE9-4147-A84D-C3E23DB6ACE6}" type="pres">
      <dgm:prSet presAssocID="{9C75FEF4-A08E-47A8-9A01-6E9F5DB6A786}" presName="rootText3" presStyleLbl="asst1" presStyleIdx="1" presStyleCnt="2" custScaleX="406876" custScaleY="123055" custLinFactY="16627" custLinFactNeighborX="2257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174A1-044D-454F-8A39-488EC495DBDF}" type="pres">
      <dgm:prSet presAssocID="{9C75FEF4-A08E-47A8-9A01-6E9F5DB6A78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26FFBB4-FF23-48A5-A8F2-4446B55A6614}" type="pres">
      <dgm:prSet presAssocID="{9C75FEF4-A08E-47A8-9A01-6E9F5DB6A786}" presName="hierChild6" presStyleCnt="0"/>
      <dgm:spPr/>
    </dgm:pt>
    <dgm:pt modelId="{14EAA361-B765-42B8-8867-306DED721615}" type="pres">
      <dgm:prSet presAssocID="{9C75FEF4-A08E-47A8-9A01-6E9F5DB6A786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8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2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1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4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1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4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2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9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9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10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6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7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7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5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F239A17-89EE-498F-B97F-4FFBC569681E}" type="presOf" srcId="{2FD6125A-E001-4A85-8E2F-DEB3556791BB}" destId="{F344C498-A485-42D6-A0E1-B5869D6A8A29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3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8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2A7CAB60-F515-4CD6-B6EE-56FEB5E902C3}" type="presOf" srcId="{9C75FEF4-A08E-47A8-9A01-6E9F5DB6A786}" destId="{3D76159A-CDE9-4147-A84D-C3E23DB6ACE6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6004D5ED-6DB1-4539-B004-D93B27A18E5E}" type="presOf" srcId="{9C75FEF4-A08E-47A8-9A01-6E9F5DB6A786}" destId="{2E5174A1-044D-454F-8A39-488EC495DBDF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5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CB6176AC-8157-4E70-8EF1-B4885B19C408}" srcId="{31EA52FF-DF20-4140-AB25-AC0445B3C6F1}" destId="{9C75FEF4-A08E-47A8-9A01-6E9F5DB6A786}" srcOrd="1" destOrd="0" parTransId="{2FD6125A-E001-4A85-8E2F-DEB3556791BB}" sibTransId="{964EFB4C-F2B2-4C0E-8887-BB2485328AA7}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20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3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6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  <dgm:cxn modelId="{DB248383-2DC8-41A9-97A2-24B42D70F970}" type="presParOf" srcId="{AA57F46F-4C20-479F-B172-43194E59E266}" destId="{F344C498-A485-42D6-A0E1-B5869D6A8A29}" srcOrd="2" destOrd="0" presId="urn:microsoft.com/office/officeart/2005/8/layout/orgChart1"/>
    <dgm:cxn modelId="{7FBB0DCD-ACA5-4641-BBCA-EDDD7EF0637A}" type="presParOf" srcId="{AA57F46F-4C20-479F-B172-43194E59E266}" destId="{69F4BE51-0810-4352-89E0-831002093500}" srcOrd="3" destOrd="0" presId="urn:microsoft.com/office/officeart/2005/8/layout/orgChart1"/>
    <dgm:cxn modelId="{630DEABA-1F55-4E97-BAE6-14B1D549D6A5}" type="presParOf" srcId="{69F4BE51-0810-4352-89E0-831002093500}" destId="{9A192093-33CB-418D-86F5-EFCA6187DA55}" srcOrd="0" destOrd="0" presId="urn:microsoft.com/office/officeart/2005/8/layout/orgChart1"/>
    <dgm:cxn modelId="{B0806E8E-96CE-4BB1-8ADD-1BF4EE771C45}" type="presParOf" srcId="{9A192093-33CB-418D-86F5-EFCA6187DA55}" destId="{3D76159A-CDE9-4147-A84D-C3E23DB6ACE6}" srcOrd="0" destOrd="0" presId="urn:microsoft.com/office/officeart/2005/8/layout/orgChart1"/>
    <dgm:cxn modelId="{5900AAE0-643F-4B7B-8CED-9894E3C579BC}" type="presParOf" srcId="{9A192093-33CB-418D-86F5-EFCA6187DA55}" destId="{2E5174A1-044D-454F-8A39-488EC495DBDF}" srcOrd="1" destOrd="0" presId="urn:microsoft.com/office/officeart/2005/8/layout/orgChart1"/>
    <dgm:cxn modelId="{8032BAE4-6D19-468F-B131-7A48EC20530E}" type="presParOf" srcId="{69F4BE51-0810-4352-89E0-831002093500}" destId="{D26FFBB4-FF23-48A5-A8F2-4446B55A6614}" srcOrd="1" destOrd="0" presId="urn:microsoft.com/office/officeart/2005/8/layout/orgChart1"/>
    <dgm:cxn modelId="{7DB593A7-B5AF-452A-ACD3-71B412BE8EF9}" type="presParOf" srcId="{69F4BE51-0810-4352-89E0-831002093500}" destId="{14EAA361-B765-42B8-8867-306DED7216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Boletero(a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760715-FBFC-430D-8125-B701713857C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6AEF7B-29E8-4814-9446-691CD8C3E819}" type="parTrans" cxnId="{B1944F4D-A8E0-4978-AA2B-E0629044AF8B}">
      <dgm:prSet/>
      <dgm:spPr/>
      <dgm:t>
        <a:bodyPr/>
        <a:lstStyle/>
        <a:p>
          <a:endParaRPr lang="es-ES"/>
        </a:p>
      </dgm:t>
    </dgm:pt>
    <dgm:pt modelId="{60113005-7416-4E83-8D23-15077C5E246C}" type="sibTrans" cxnId="{B1944F4D-A8E0-4978-AA2B-E0629044AF8B}">
      <dgm:prSet/>
      <dgm:spPr/>
      <dgm:t>
        <a:bodyPr/>
        <a:lstStyle/>
        <a:p>
          <a:endParaRPr lang="es-ES"/>
        </a:p>
      </dgm:t>
    </dgm:pt>
    <dgm:pt modelId="{490A5557-03D9-488E-BC68-DEB243E4DA7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Enfermeros(as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96F12EC-1401-4D45-A2F0-14E0EBAF9BE4}" type="parTrans" cxnId="{87C19B4E-5585-44F8-AB37-4CA9344D3852}">
      <dgm:prSet/>
      <dgm:spPr/>
      <dgm:t>
        <a:bodyPr/>
        <a:lstStyle/>
        <a:p>
          <a:endParaRPr lang="es-ES"/>
        </a:p>
      </dgm:t>
    </dgm:pt>
    <dgm:pt modelId="{3D45137A-4523-412C-9299-CDBF4607B310}" type="sibTrans" cxnId="{87C19B4E-5585-44F8-AB37-4CA9344D3852}">
      <dgm:prSet/>
      <dgm:spPr/>
      <dgm:t>
        <a:bodyPr/>
        <a:lstStyle/>
        <a:p>
          <a:endParaRPr lang="es-ES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53858" custScaleY="128215" custLinFactY="-146325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3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3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803A81C1-514D-4985-BDAC-23DA3ADBC921}" type="pres">
      <dgm:prSet presAssocID="{056AEF7B-29E8-4814-9446-691CD8C3E81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8AC4602-4BFE-4937-9F82-4F0C254C8108}" type="pres">
      <dgm:prSet presAssocID="{57760715-FBFC-430D-8125-B701713857C6}" presName="hierRoot2" presStyleCnt="0">
        <dgm:presLayoutVars>
          <dgm:hierBranch val="init"/>
        </dgm:presLayoutVars>
      </dgm:prSet>
      <dgm:spPr/>
    </dgm:pt>
    <dgm:pt modelId="{8CFFB133-2098-496B-AA56-BB2EEE9857DF}" type="pres">
      <dgm:prSet presAssocID="{57760715-FBFC-430D-8125-B701713857C6}" presName="rootComposite" presStyleCnt="0"/>
      <dgm:spPr/>
    </dgm:pt>
    <dgm:pt modelId="{04BC1461-9703-41EC-B04A-364EEBA1123E}" type="pres">
      <dgm:prSet presAssocID="{57760715-FBFC-430D-8125-B701713857C6}" presName="rootText" presStyleLbl="node2" presStyleIdx="1" presStyleCnt="3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9F26B8-4927-4DAE-A33C-846C290AF782}" type="pres">
      <dgm:prSet presAssocID="{57760715-FBFC-430D-8125-B701713857C6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ED81F0-5772-478A-B0B4-E68E5101EFF4}" type="pres">
      <dgm:prSet presAssocID="{57760715-FBFC-430D-8125-B701713857C6}" presName="hierChild4" presStyleCnt="0"/>
      <dgm:spPr/>
    </dgm:pt>
    <dgm:pt modelId="{E0885E48-CEE9-4C3D-AC51-F0627F889913}" type="pres">
      <dgm:prSet presAssocID="{57760715-FBFC-430D-8125-B701713857C6}" presName="hierChild5" presStyleCnt="0"/>
      <dgm:spPr/>
    </dgm:pt>
    <dgm:pt modelId="{7A4FE320-03FF-4395-B9CA-E76B5AC23EB9}" type="pres">
      <dgm:prSet presAssocID="{896F12EC-1401-4D45-A2F0-14E0EBAF9BE4}" presName="Name37" presStyleLbl="parChTrans1D2" presStyleIdx="2" presStyleCnt="3"/>
      <dgm:spPr/>
      <dgm:t>
        <a:bodyPr/>
        <a:lstStyle/>
        <a:p>
          <a:endParaRPr lang="es-ES"/>
        </a:p>
      </dgm:t>
    </dgm:pt>
    <dgm:pt modelId="{AC597EA3-5FE8-4BCB-84C9-D1377B0304A4}" type="pres">
      <dgm:prSet presAssocID="{490A5557-03D9-488E-BC68-DEB243E4DA78}" presName="hierRoot2" presStyleCnt="0">
        <dgm:presLayoutVars>
          <dgm:hierBranch val="init"/>
        </dgm:presLayoutVars>
      </dgm:prSet>
      <dgm:spPr/>
    </dgm:pt>
    <dgm:pt modelId="{3C42E198-4D17-43F1-B7A7-66D26EE8C6FD}" type="pres">
      <dgm:prSet presAssocID="{490A5557-03D9-488E-BC68-DEB243E4DA78}" presName="rootComposite" presStyleCnt="0"/>
      <dgm:spPr/>
    </dgm:pt>
    <dgm:pt modelId="{CFB96713-294F-42E0-84D6-214FEE873BC9}" type="pres">
      <dgm:prSet presAssocID="{490A5557-03D9-488E-BC68-DEB243E4DA78}" presName="rootText" presStyleLbl="node2" presStyleIdx="2" presStyleCnt="3" custScaleX="101412" custScaleY="128215" custLinFactY="147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F547A5-1061-47D8-ADC1-261D3B463DD4}" type="pres">
      <dgm:prSet presAssocID="{490A5557-03D9-488E-BC68-DEB243E4DA78}" presName="rootConnector" presStyleLbl="node2" presStyleIdx="2" presStyleCnt="3"/>
      <dgm:spPr/>
      <dgm:t>
        <a:bodyPr/>
        <a:lstStyle/>
        <a:p>
          <a:endParaRPr lang="es-ES"/>
        </a:p>
      </dgm:t>
    </dgm:pt>
    <dgm:pt modelId="{4AB765B6-7803-48B2-9052-C49CE4DE47AF}" type="pres">
      <dgm:prSet presAssocID="{490A5557-03D9-488E-BC68-DEB243E4DA78}" presName="hierChild4" presStyleCnt="0"/>
      <dgm:spPr/>
    </dgm:pt>
    <dgm:pt modelId="{AA8CAB1C-BDDE-4532-A22D-AE79FC62ACB3}" type="pres">
      <dgm:prSet presAssocID="{490A5557-03D9-488E-BC68-DEB243E4DA78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776F42AD-D0C0-46D6-9A34-BE5DF94888AF}" type="presOf" srcId="{896F12EC-1401-4D45-A2F0-14E0EBAF9BE4}" destId="{7A4FE320-03FF-4395-B9CA-E76B5AC23EB9}" srcOrd="0" destOrd="0" presId="urn:microsoft.com/office/officeart/2005/8/layout/orgChart1"/>
    <dgm:cxn modelId="{AD8B184C-9E2D-4660-90C2-4B6693ABA668}" type="presOf" srcId="{490A5557-03D9-488E-BC68-DEB243E4DA78}" destId="{CFB96713-294F-42E0-84D6-214FEE873BC9}" srcOrd="0" destOrd="0" presId="urn:microsoft.com/office/officeart/2005/8/layout/orgChart1"/>
    <dgm:cxn modelId="{87C19B4E-5585-44F8-AB37-4CA9344D3852}" srcId="{D78492B5-7174-42FB-85FA-F4AD5E1CD468}" destId="{490A5557-03D9-488E-BC68-DEB243E4DA78}" srcOrd="2" destOrd="0" parTransId="{896F12EC-1401-4D45-A2F0-14E0EBAF9BE4}" sibTransId="{3D45137A-4523-412C-9299-CDBF4607B310}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1065F9DB-D1F3-450D-A1B7-517332AB216E}" type="presOf" srcId="{056AEF7B-29E8-4814-9446-691CD8C3E819}" destId="{803A81C1-514D-4985-BDAC-23DA3ADBC921}" srcOrd="0" destOrd="0" presId="urn:microsoft.com/office/officeart/2005/8/layout/orgChart1"/>
    <dgm:cxn modelId="{4D43F54C-54D5-488C-976E-A5290EC43799}" type="presOf" srcId="{57760715-FBFC-430D-8125-B701713857C6}" destId="{A09F26B8-4927-4DAE-A33C-846C290AF782}" srcOrd="1" destOrd="0" presId="urn:microsoft.com/office/officeart/2005/8/layout/orgChart1"/>
    <dgm:cxn modelId="{5AEFFB93-61D7-4ABC-8488-0CF12D2F78D0}" type="presOf" srcId="{57760715-FBFC-430D-8125-B701713857C6}" destId="{04BC1461-9703-41EC-B04A-364EEBA1123E}" srcOrd="0" destOrd="0" presId="urn:microsoft.com/office/officeart/2005/8/layout/orgChart1"/>
    <dgm:cxn modelId="{926AFB2C-ECC3-4485-B4AD-3F10C2A70663}" type="presOf" srcId="{490A5557-03D9-488E-BC68-DEB243E4DA78}" destId="{E1F547A5-1061-47D8-ADC1-261D3B463DD4}" srcOrd="1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B1944F4D-A8E0-4978-AA2B-E0629044AF8B}" srcId="{D78492B5-7174-42FB-85FA-F4AD5E1CD468}" destId="{57760715-FBFC-430D-8125-B701713857C6}" srcOrd="1" destOrd="0" parTransId="{056AEF7B-29E8-4814-9446-691CD8C3E819}" sibTransId="{60113005-7416-4E83-8D23-15077C5E246C}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105D4DF0-7352-4AAE-968A-F9B9DCC92AAA}" type="presParOf" srcId="{3C26E34E-275A-4DD9-A060-299F936B3C22}" destId="{803A81C1-514D-4985-BDAC-23DA3ADBC921}" srcOrd="2" destOrd="0" presId="urn:microsoft.com/office/officeart/2005/8/layout/orgChart1"/>
    <dgm:cxn modelId="{AB8D55AE-031D-4357-BF34-49DA64B97B31}" type="presParOf" srcId="{3C26E34E-275A-4DD9-A060-299F936B3C22}" destId="{48AC4602-4BFE-4937-9F82-4F0C254C8108}" srcOrd="3" destOrd="0" presId="urn:microsoft.com/office/officeart/2005/8/layout/orgChart1"/>
    <dgm:cxn modelId="{A793605B-7398-457D-86A7-18FF67ECA36D}" type="presParOf" srcId="{48AC4602-4BFE-4937-9F82-4F0C254C8108}" destId="{8CFFB133-2098-496B-AA56-BB2EEE9857DF}" srcOrd="0" destOrd="0" presId="urn:microsoft.com/office/officeart/2005/8/layout/orgChart1"/>
    <dgm:cxn modelId="{505C529D-068F-411A-B502-736B27322287}" type="presParOf" srcId="{8CFFB133-2098-496B-AA56-BB2EEE9857DF}" destId="{04BC1461-9703-41EC-B04A-364EEBA1123E}" srcOrd="0" destOrd="0" presId="urn:microsoft.com/office/officeart/2005/8/layout/orgChart1"/>
    <dgm:cxn modelId="{DDD6EE81-7BF2-409F-96DE-FF881E0E4004}" type="presParOf" srcId="{8CFFB133-2098-496B-AA56-BB2EEE9857DF}" destId="{A09F26B8-4927-4DAE-A33C-846C290AF782}" srcOrd="1" destOrd="0" presId="urn:microsoft.com/office/officeart/2005/8/layout/orgChart1"/>
    <dgm:cxn modelId="{1BB8C300-01C6-4D26-A053-F1E9D956245F}" type="presParOf" srcId="{48AC4602-4BFE-4937-9F82-4F0C254C8108}" destId="{90ED81F0-5772-478A-B0B4-E68E5101EFF4}" srcOrd="1" destOrd="0" presId="urn:microsoft.com/office/officeart/2005/8/layout/orgChart1"/>
    <dgm:cxn modelId="{EFC00F04-07D0-4A7A-A078-E041D43C6E61}" type="presParOf" srcId="{48AC4602-4BFE-4937-9F82-4F0C254C8108}" destId="{E0885E48-CEE9-4C3D-AC51-F0627F889913}" srcOrd="2" destOrd="0" presId="urn:microsoft.com/office/officeart/2005/8/layout/orgChart1"/>
    <dgm:cxn modelId="{B23A2962-57D4-433F-A111-D1EC218B9CAD}" type="presParOf" srcId="{3C26E34E-275A-4DD9-A060-299F936B3C22}" destId="{7A4FE320-03FF-4395-B9CA-E76B5AC23EB9}" srcOrd="4" destOrd="0" presId="urn:microsoft.com/office/officeart/2005/8/layout/orgChart1"/>
    <dgm:cxn modelId="{BB84F83B-FD60-402D-8329-52249DAFA8D3}" type="presParOf" srcId="{3C26E34E-275A-4DD9-A060-299F936B3C22}" destId="{AC597EA3-5FE8-4BCB-84C9-D1377B0304A4}" srcOrd="5" destOrd="0" presId="urn:microsoft.com/office/officeart/2005/8/layout/orgChart1"/>
    <dgm:cxn modelId="{9BCC4B31-EF2A-43E2-AB69-1007139405C9}" type="presParOf" srcId="{AC597EA3-5FE8-4BCB-84C9-D1377B0304A4}" destId="{3C42E198-4D17-43F1-B7A7-66D26EE8C6FD}" srcOrd="0" destOrd="0" presId="urn:microsoft.com/office/officeart/2005/8/layout/orgChart1"/>
    <dgm:cxn modelId="{E229AD52-3273-4585-986B-7E330AD12A76}" type="presParOf" srcId="{3C42E198-4D17-43F1-B7A7-66D26EE8C6FD}" destId="{CFB96713-294F-42E0-84D6-214FEE873BC9}" srcOrd="0" destOrd="0" presId="urn:microsoft.com/office/officeart/2005/8/layout/orgChart1"/>
    <dgm:cxn modelId="{E0C7C2D6-7642-4A40-AA6A-E6CDFFDFD7C2}" type="presParOf" srcId="{3C42E198-4D17-43F1-B7A7-66D26EE8C6FD}" destId="{E1F547A5-1061-47D8-ADC1-261D3B463DD4}" srcOrd="1" destOrd="0" presId="urn:microsoft.com/office/officeart/2005/8/layout/orgChart1"/>
    <dgm:cxn modelId="{D84B88B6-2073-4BEA-BC68-A92029D46751}" type="presParOf" srcId="{AC597EA3-5FE8-4BCB-84C9-D1377B0304A4}" destId="{4AB765B6-7803-48B2-9052-C49CE4DE47AF}" srcOrd="1" destOrd="0" presId="urn:microsoft.com/office/officeart/2005/8/layout/orgChart1"/>
    <dgm:cxn modelId="{701D7B7A-514A-4FBF-AF94-50B352D5846C}" type="presParOf" srcId="{AC597EA3-5FE8-4BCB-84C9-D1377B0304A4}" destId="{AA8CAB1C-BDDE-4532-A22D-AE79FC62ACB3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Planeación</a:t>
          </a:r>
        </a:p>
        <a:p>
          <a:r>
            <a:rPr lang="es-MX" sz="1200" b="0" i="0" u="none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86465" custScaleY="83805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86465" custScaleY="83805" custLinFactNeighborX="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00475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64497" custLinFactY="-100000" custLinFactNeighborY="-10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4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-28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2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2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 sz="1200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 sz="1200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 sz="1200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 sz="1200"/>
        </a:p>
      </dgm:t>
    </dgm:pt>
    <dgm:pt modelId="{0C44B6B4-6509-4F48-843E-583C74D40983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E237D44A-8953-420B-8341-E1F62CEA9A90}" type="parTrans" cxnId="{31D7F332-B001-4D30-890A-2B301C8156A8}">
      <dgm:prSet/>
      <dgm:spPr/>
      <dgm:t>
        <a:bodyPr/>
        <a:lstStyle/>
        <a:p>
          <a:endParaRPr lang="es-ES" sz="1200"/>
        </a:p>
      </dgm:t>
    </dgm:pt>
    <dgm:pt modelId="{CBDCE34D-C050-45DF-A116-1D67BCA9C993}" type="sibTrans" cxnId="{31D7F332-B001-4D30-890A-2B301C8156A8}">
      <dgm:prSet/>
      <dgm:spPr/>
      <dgm:t>
        <a:bodyPr/>
        <a:lstStyle/>
        <a:p>
          <a:endParaRPr lang="es-ES" sz="1200"/>
        </a:p>
      </dgm:t>
    </dgm:pt>
    <dgm:pt modelId="{2B606484-68C1-4BDB-8B85-8B3A0704DDED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F8226E38-72D4-48FA-B222-8F5DEFF65F52}" type="parTrans" cxnId="{D412BB8B-AA61-40E8-ACA7-4EC82C711169}">
      <dgm:prSet/>
      <dgm:spPr/>
      <dgm:t>
        <a:bodyPr/>
        <a:lstStyle/>
        <a:p>
          <a:endParaRPr lang="es-ES" sz="1200"/>
        </a:p>
      </dgm:t>
    </dgm:pt>
    <dgm:pt modelId="{0CAA9D46-DE02-4569-BE2E-BA15D294AB05}" type="sibTrans" cxnId="{D412BB8B-AA61-40E8-ACA7-4EC82C711169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0279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B596BE6B-F5A9-4E4E-8C7D-546820BA1433}" type="pres">
      <dgm:prSet presAssocID="{E237D44A-8953-420B-8341-E1F62CEA9A90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2ECD3981-73DE-47F5-8BD9-3B3B3934E75B}" type="pres">
      <dgm:prSet presAssocID="{0C44B6B4-6509-4F48-843E-583C74D40983}" presName="hierRoot3" presStyleCnt="0">
        <dgm:presLayoutVars>
          <dgm:hierBranch val="init"/>
        </dgm:presLayoutVars>
      </dgm:prSet>
      <dgm:spPr/>
    </dgm:pt>
    <dgm:pt modelId="{EB751BE4-B2F8-4789-8796-D57A63AD784C}" type="pres">
      <dgm:prSet presAssocID="{0C44B6B4-6509-4F48-843E-583C74D40983}" presName="rootComposite3" presStyleCnt="0"/>
      <dgm:spPr/>
    </dgm:pt>
    <dgm:pt modelId="{F549DCE2-A259-4205-8BF0-48474BF7362D}" type="pres">
      <dgm:prSet presAssocID="{0C44B6B4-6509-4F48-843E-583C74D40983}" presName="rootText3" presStyleLbl="asst1" presStyleIdx="0" presStyleCnt="4" custScaleX="85913" custScaleY="85913" custLinFactX="-39266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9B59E-CAA6-494C-8E57-64C8655BEF00}" type="pres">
      <dgm:prSet presAssocID="{0C44B6B4-6509-4F48-843E-583C74D4098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A67166A8-8F5B-47F0-B35B-6845F66666EB}" type="pres">
      <dgm:prSet presAssocID="{0C44B6B4-6509-4F48-843E-583C74D40983}" presName="hierChild6" presStyleCnt="0"/>
      <dgm:spPr/>
    </dgm:pt>
    <dgm:pt modelId="{009EC9F8-C581-4EA3-BECD-C7438BEC45A6}" type="pres">
      <dgm:prSet presAssocID="{0C44B6B4-6509-4F48-843E-583C74D40983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  <dgm:pt modelId="{5C22572D-C778-4B78-B90C-EBCDD82AAFC9}" type="pres">
      <dgm:prSet presAssocID="{8920F830-6340-4EC4-BCCF-AA7A3A2C05AE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2" presStyleCnt="4" custScaleX="85913" custScaleY="85913" custLinFactNeighborX="-9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78727B5C-3FEB-4F87-9DD4-D5C01240F9C6}" type="pres">
      <dgm:prSet presAssocID="{F8226E38-72D4-48FA-B222-8F5DEFF65F5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61ECD8-8C45-44BE-BCF2-F9C94274ECE4}" type="pres">
      <dgm:prSet presAssocID="{2B606484-68C1-4BDB-8B85-8B3A0704DDED}" presName="hierRoot3" presStyleCnt="0">
        <dgm:presLayoutVars>
          <dgm:hierBranch val="init"/>
        </dgm:presLayoutVars>
      </dgm:prSet>
      <dgm:spPr/>
    </dgm:pt>
    <dgm:pt modelId="{A1396746-9034-4B6F-9C6B-BE70E40E6382}" type="pres">
      <dgm:prSet presAssocID="{2B606484-68C1-4BDB-8B85-8B3A0704DDED}" presName="rootComposite3" presStyleCnt="0"/>
      <dgm:spPr/>
    </dgm:pt>
    <dgm:pt modelId="{D984BF77-99A8-4270-8302-7C1C75188EE5}" type="pres">
      <dgm:prSet presAssocID="{2B606484-68C1-4BDB-8B85-8B3A0704DDED}" presName="rootText3" presStyleLbl="asst1" presStyleIdx="3" presStyleCnt="4" custScaleX="85913" custScaleY="85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2816E-6734-4A20-B9CC-67EE88679128}" type="pres">
      <dgm:prSet presAssocID="{2B606484-68C1-4BDB-8B85-8B3A0704DDED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2FB7FEF-660E-477F-A02C-B6FC88B70384}" type="pres">
      <dgm:prSet presAssocID="{2B606484-68C1-4BDB-8B85-8B3A0704DDED}" presName="hierChild6" presStyleCnt="0"/>
      <dgm:spPr/>
    </dgm:pt>
    <dgm:pt modelId="{213B34DF-B5BB-4480-A396-1DC5F6DA9111}" type="pres">
      <dgm:prSet presAssocID="{2B606484-68C1-4BDB-8B85-8B3A0704DDED}" presName="hierChild7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D412BB8B-AA61-40E8-ACA7-4EC82C711169}" srcId="{E09942D3-8D92-4571-939D-F9AE19EE063A}" destId="{2B606484-68C1-4BDB-8B85-8B3A0704DDED}" srcOrd="3" destOrd="0" parTransId="{F8226E38-72D4-48FA-B222-8F5DEFF65F52}" sibTransId="{0CAA9D46-DE02-4569-BE2E-BA15D294AB05}"/>
    <dgm:cxn modelId="{B0076119-0721-42D8-8EE8-40C6EAD8A88D}" type="presOf" srcId="{F8226E38-72D4-48FA-B222-8F5DEFF65F52}" destId="{78727B5C-3FEB-4F87-9DD4-D5C01240F9C6}" srcOrd="0" destOrd="0" presId="urn:microsoft.com/office/officeart/2005/8/layout/orgChart1"/>
    <dgm:cxn modelId="{3B2EF959-0CA0-4083-986C-73C43DA2E590}" type="presOf" srcId="{B784C3BB-E0D0-4546-B94B-B02FBF315502}" destId="{9D87BE68-510D-4520-8592-6FE907359989}" srcOrd="0" destOrd="0" presId="urn:microsoft.com/office/officeart/2005/8/layout/orgChart1"/>
    <dgm:cxn modelId="{CD562D83-900B-453F-AC03-7CE3222F0E53}" type="presOf" srcId="{2B606484-68C1-4BDB-8B85-8B3A0704DDED}" destId="{D984BF77-99A8-4270-8302-7C1C75188EE5}" srcOrd="0" destOrd="0" presId="urn:microsoft.com/office/officeart/2005/8/layout/orgChart1"/>
    <dgm:cxn modelId="{95875BC1-BFB3-47C2-8BA9-8A91505FE858}" type="presOf" srcId="{E237D44A-8953-420B-8341-E1F62CEA9A90}" destId="{B596BE6B-F5A9-4E4E-8C7D-546820BA1433}" srcOrd="0" destOrd="0" presId="urn:microsoft.com/office/officeart/2005/8/layout/orgChart1"/>
    <dgm:cxn modelId="{BCE9CE99-E108-4F57-BAEC-708388D068CE}" type="presOf" srcId="{D5851C76-7ED0-4877-85CA-73E5C6A0F998}" destId="{1A50ADF0-0642-4EC1-BFFE-CF3284A7D7A1}" srcOrd="1" destOrd="0" presId="urn:microsoft.com/office/officeart/2005/8/layout/orgChart1"/>
    <dgm:cxn modelId="{68D03FF8-AFA6-4A06-8B41-22B5F296356A}" type="presOf" srcId="{D5851C76-7ED0-4877-85CA-73E5C6A0F998}" destId="{CD9ACAB1-26FD-45DA-A587-B0CD3F254096}" srcOrd="0" destOrd="0" presId="urn:microsoft.com/office/officeart/2005/8/layout/orgChart1"/>
    <dgm:cxn modelId="{4AFB9B22-AE03-40B5-A542-35A2637FD6E9}" type="presOf" srcId="{FB82E0BB-6029-419F-A99E-ECDAF53C622C}" destId="{C3589699-4B22-41CD-99AF-21BD6FE4647B}" srcOrd="0" destOrd="0" presId="urn:microsoft.com/office/officeart/2005/8/layout/orgChart1"/>
    <dgm:cxn modelId="{AAFC2AFB-FD5F-4762-8DC5-FFE776BDF230}" type="presOf" srcId="{2B606484-68C1-4BDB-8B85-8B3A0704DDED}" destId="{F262816E-6734-4A20-B9CC-67EE88679128}" srcOrd="1" destOrd="0" presId="urn:microsoft.com/office/officeart/2005/8/layout/orgChart1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EE3A0FFF-8C5A-49B3-A2AF-DD4E041398B0}" type="presOf" srcId="{0C44B6B4-6509-4F48-843E-583C74D40983}" destId="{7D09B59E-CAA6-494C-8E57-64C8655BEF00}" srcOrd="1" destOrd="0" presId="urn:microsoft.com/office/officeart/2005/8/layout/orgChart1"/>
    <dgm:cxn modelId="{812981A7-9B6D-4E34-BF33-B446DE542B49}" type="presOf" srcId="{8920F830-6340-4EC4-BCCF-AA7A3A2C05AE}" destId="{5C22572D-C778-4B78-B90C-EBCDD82AAFC9}" srcOrd="0" destOrd="0" presId="urn:microsoft.com/office/officeart/2005/8/layout/orgChart1"/>
    <dgm:cxn modelId="{06411F9D-3398-4723-BC07-0E1D14937715}" srcId="{E09942D3-8D92-4571-939D-F9AE19EE063A}" destId="{D5851C76-7ED0-4877-85CA-73E5C6A0F998}" srcOrd="2" destOrd="0" parTransId="{8920F830-6340-4EC4-BCCF-AA7A3A2C05AE}" sibTransId="{530D92E1-A1D6-40F9-81F5-CDCB11437DCA}"/>
    <dgm:cxn modelId="{B43B13BC-3C2D-4B75-B1E6-3A1CE7E64039}" type="presOf" srcId="{FB82E0BB-6029-419F-A99E-ECDAF53C622C}" destId="{71B75287-C99D-486C-B6DF-C167855FB1D9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6620A34-5595-4663-B6C2-2D467271F0C5}" type="presOf" srcId="{0C44B6B4-6509-4F48-843E-583C74D40983}" destId="{F549DCE2-A259-4205-8BF0-48474BF7362D}" srcOrd="0" destOrd="0" presId="urn:microsoft.com/office/officeart/2005/8/layout/orgChart1"/>
    <dgm:cxn modelId="{31D7F332-B001-4D30-890A-2B301C8156A8}" srcId="{E09942D3-8D92-4571-939D-F9AE19EE063A}" destId="{0C44B6B4-6509-4F48-843E-583C74D40983}" srcOrd="0" destOrd="0" parTransId="{E237D44A-8953-420B-8341-E1F62CEA9A90}" sibTransId="{CBDCE34D-C050-45DF-A116-1D67BCA9C993}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  <dgm:cxn modelId="{816B3C64-FA28-4626-88B1-FC3B98BDBECA}" type="presParOf" srcId="{289EA48A-6C1C-405E-8A93-03D3FB5CE012}" destId="{B596BE6B-F5A9-4E4E-8C7D-546820BA1433}" srcOrd="0" destOrd="0" presId="urn:microsoft.com/office/officeart/2005/8/layout/orgChart1"/>
    <dgm:cxn modelId="{C564B56C-61A4-4FEF-A7C5-35CA3A393DA6}" type="presParOf" srcId="{289EA48A-6C1C-405E-8A93-03D3FB5CE012}" destId="{2ECD3981-73DE-47F5-8BD9-3B3B3934E75B}" srcOrd="1" destOrd="0" presId="urn:microsoft.com/office/officeart/2005/8/layout/orgChart1"/>
    <dgm:cxn modelId="{7E992AC1-D510-4CB5-AD63-4063EC1257E8}" type="presParOf" srcId="{2ECD3981-73DE-47F5-8BD9-3B3B3934E75B}" destId="{EB751BE4-B2F8-4789-8796-D57A63AD784C}" srcOrd="0" destOrd="0" presId="urn:microsoft.com/office/officeart/2005/8/layout/orgChart1"/>
    <dgm:cxn modelId="{FB0DF0F1-52CE-44CC-A154-74F0F83DB6D1}" type="presParOf" srcId="{EB751BE4-B2F8-4789-8796-D57A63AD784C}" destId="{F549DCE2-A259-4205-8BF0-48474BF7362D}" srcOrd="0" destOrd="0" presId="urn:microsoft.com/office/officeart/2005/8/layout/orgChart1"/>
    <dgm:cxn modelId="{FEE022B7-50F7-4F3C-9589-67AB475229F1}" type="presParOf" srcId="{EB751BE4-B2F8-4789-8796-D57A63AD784C}" destId="{7D09B59E-CAA6-494C-8E57-64C8655BEF00}" srcOrd="1" destOrd="0" presId="urn:microsoft.com/office/officeart/2005/8/layout/orgChart1"/>
    <dgm:cxn modelId="{0C746403-4ECB-4276-BC7E-71C241CE6D2F}" type="presParOf" srcId="{2ECD3981-73DE-47F5-8BD9-3B3B3934E75B}" destId="{A67166A8-8F5B-47F0-B35B-6845F66666EB}" srcOrd="1" destOrd="0" presId="urn:microsoft.com/office/officeart/2005/8/layout/orgChart1"/>
    <dgm:cxn modelId="{669F193E-D15F-4D5C-982B-BCA4C4D23CA3}" type="presParOf" srcId="{2ECD3981-73DE-47F5-8BD9-3B3B3934E75B}" destId="{009EC9F8-C581-4EA3-BECD-C7438BEC45A6}" srcOrd="2" destOrd="0" presId="urn:microsoft.com/office/officeart/2005/8/layout/orgChart1"/>
    <dgm:cxn modelId="{8713076E-1BB6-47CF-A72C-1236E5CB20DE}" type="presParOf" srcId="{289EA48A-6C1C-405E-8A93-03D3FB5CE012}" destId="{9D87BE68-510D-4520-8592-6FE907359989}" srcOrd="2" destOrd="0" presId="urn:microsoft.com/office/officeart/2005/8/layout/orgChart1"/>
    <dgm:cxn modelId="{ED70FFD7-0833-49C8-AA53-158590027B37}" type="presParOf" srcId="{289EA48A-6C1C-405E-8A93-03D3FB5CE012}" destId="{97C86E38-2CDD-45EC-B452-6FC3081176B6}" srcOrd="3" destOrd="0" presId="urn:microsoft.com/office/officeart/2005/8/layout/orgChart1"/>
    <dgm:cxn modelId="{98D1F244-9739-48E9-92E6-C27AF2DC0348}" type="presParOf" srcId="{97C86E38-2CDD-45EC-B452-6FC3081176B6}" destId="{90B0BF26-97C0-4942-B2F7-8C50D090E939}" srcOrd="0" destOrd="0" presId="urn:microsoft.com/office/officeart/2005/8/layout/orgChart1"/>
    <dgm:cxn modelId="{5C68792C-01AA-40AB-A7F8-D635620987E4}" type="presParOf" srcId="{90B0BF26-97C0-4942-B2F7-8C50D090E939}" destId="{C3589699-4B22-41CD-99AF-21BD6FE4647B}" srcOrd="0" destOrd="0" presId="urn:microsoft.com/office/officeart/2005/8/layout/orgChart1"/>
    <dgm:cxn modelId="{C8053761-CD50-4274-97C4-E3D7F532C619}" type="presParOf" srcId="{90B0BF26-97C0-4942-B2F7-8C50D090E939}" destId="{71B75287-C99D-486C-B6DF-C167855FB1D9}" srcOrd="1" destOrd="0" presId="urn:microsoft.com/office/officeart/2005/8/layout/orgChart1"/>
    <dgm:cxn modelId="{6B3F4174-63AF-4360-BBEC-FF222B606ABE}" type="presParOf" srcId="{97C86E38-2CDD-45EC-B452-6FC3081176B6}" destId="{4B87ACF7-429E-4041-882B-DA3FD8C898A6}" srcOrd="1" destOrd="0" presId="urn:microsoft.com/office/officeart/2005/8/layout/orgChart1"/>
    <dgm:cxn modelId="{18F5CD26-A8C5-441E-AD47-7693EF906701}" type="presParOf" srcId="{97C86E38-2CDD-45EC-B452-6FC3081176B6}" destId="{D7A35F40-BD0C-47E9-A890-6FE565FEC66A}" srcOrd="2" destOrd="0" presId="urn:microsoft.com/office/officeart/2005/8/layout/orgChart1"/>
    <dgm:cxn modelId="{BE28E8A3-C3A5-41F2-BF93-560207BA79A6}" type="presParOf" srcId="{289EA48A-6C1C-405E-8A93-03D3FB5CE012}" destId="{5C22572D-C778-4B78-B90C-EBCDD82AAFC9}" srcOrd="4" destOrd="0" presId="urn:microsoft.com/office/officeart/2005/8/layout/orgChart1"/>
    <dgm:cxn modelId="{047C3789-9AC0-43B2-AC24-A8FBAB01B144}" type="presParOf" srcId="{289EA48A-6C1C-405E-8A93-03D3FB5CE012}" destId="{76469BA6-252D-42AB-87C6-B3CDE823D415}" srcOrd="5" destOrd="0" presId="urn:microsoft.com/office/officeart/2005/8/layout/orgChart1"/>
    <dgm:cxn modelId="{9EFD4245-536B-4670-8C1B-97DAD39E0E21}" type="presParOf" srcId="{76469BA6-252D-42AB-87C6-B3CDE823D415}" destId="{DCA42335-E380-4324-99B6-0DC44538C41C}" srcOrd="0" destOrd="0" presId="urn:microsoft.com/office/officeart/2005/8/layout/orgChart1"/>
    <dgm:cxn modelId="{94201997-4EB1-41FC-982D-A55E59BC813F}" type="presParOf" srcId="{DCA42335-E380-4324-99B6-0DC44538C41C}" destId="{CD9ACAB1-26FD-45DA-A587-B0CD3F254096}" srcOrd="0" destOrd="0" presId="urn:microsoft.com/office/officeart/2005/8/layout/orgChart1"/>
    <dgm:cxn modelId="{23B935EB-2E23-454D-9073-DA6F86035E33}" type="presParOf" srcId="{DCA42335-E380-4324-99B6-0DC44538C41C}" destId="{1A50ADF0-0642-4EC1-BFFE-CF3284A7D7A1}" srcOrd="1" destOrd="0" presId="urn:microsoft.com/office/officeart/2005/8/layout/orgChart1"/>
    <dgm:cxn modelId="{5A9933A6-CDDB-47AE-BFCD-7AC8D508B9FE}" type="presParOf" srcId="{76469BA6-252D-42AB-87C6-B3CDE823D415}" destId="{63C54FFD-2EC6-4515-9488-9F1F174689C6}" srcOrd="1" destOrd="0" presId="urn:microsoft.com/office/officeart/2005/8/layout/orgChart1"/>
    <dgm:cxn modelId="{A8CCE07C-B320-488D-8C1C-EF8A0AF30A0D}" type="presParOf" srcId="{76469BA6-252D-42AB-87C6-B3CDE823D415}" destId="{F9E5A047-044F-4A57-9139-0F2530C46D01}" srcOrd="2" destOrd="0" presId="urn:microsoft.com/office/officeart/2005/8/layout/orgChart1"/>
    <dgm:cxn modelId="{29038C6C-280D-4B30-B5EA-9FB52D4A3BE6}" type="presParOf" srcId="{289EA48A-6C1C-405E-8A93-03D3FB5CE012}" destId="{78727B5C-3FEB-4F87-9DD4-D5C01240F9C6}" srcOrd="6" destOrd="0" presId="urn:microsoft.com/office/officeart/2005/8/layout/orgChart1"/>
    <dgm:cxn modelId="{F5EBA801-8487-45BE-886D-FB987D1665B8}" type="presParOf" srcId="{289EA48A-6C1C-405E-8A93-03D3FB5CE012}" destId="{4361ECD8-8C45-44BE-BCF2-F9C94274ECE4}" srcOrd="7" destOrd="0" presId="urn:microsoft.com/office/officeart/2005/8/layout/orgChart1"/>
    <dgm:cxn modelId="{CECEA60D-9465-452A-B205-6559F404E2BF}" type="presParOf" srcId="{4361ECD8-8C45-44BE-BCF2-F9C94274ECE4}" destId="{A1396746-9034-4B6F-9C6B-BE70E40E6382}" srcOrd="0" destOrd="0" presId="urn:microsoft.com/office/officeart/2005/8/layout/orgChart1"/>
    <dgm:cxn modelId="{B29885D0-F308-4D74-8D90-73427743BEA3}" type="presParOf" srcId="{A1396746-9034-4B6F-9C6B-BE70E40E6382}" destId="{D984BF77-99A8-4270-8302-7C1C75188EE5}" srcOrd="0" destOrd="0" presId="urn:microsoft.com/office/officeart/2005/8/layout/orgChart1"/>
    <dgm:cxn modelId="{0BE59FC9-08CD-46F5-8957-59D2D5B279DA}" type="presParOf" srcId="{A1396746-9034-4B6F-9C6B-BE70E40E6382}" destId="{F262816E-6734-4A20-B9CC-67EE88679128}" srcOrd="1" destOrd="0" presId="urn:microsoft.com/office/officeart/2005/8/layout/orgChart1"/>
    <dgm:cxn modelId="{19A938C8-3402-4667-BC51-A8B74D292E53}" type="presParOf" srcId="{4361ECD8-8C45-44BE-BCF2-F9C94274ECE4}" destId="{02FB7FEF-660E-477F-A02C-B6FC88B70384}" srcOrd="1" destOrd="0" presId="urn:microsoft.com/office/officeart/2005/8/layout/orgChart1"/>
    <dgm:cxn modelId="{60A529A6-C58A-4BB0-A7C2-EE1FFF60A0A6}" type="presParOf" srcId="{4361ECD8-8C45-44BE-BCF2-F9C94274ECE4}" destId="{213B34DF-B5BB-4480-A396-1DC5F6DA911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X="1683" custLinFactNeighborY="-12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3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51ED7A2F-3F60-4A4F-833E-E8313191D01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05F6F860-CA59-4181-975A-571379228B9A}" type="parTrans" cxnId="{9B95B175-2C80-45A7-8886-C41D679F23C6}">
      <dgm:prSet/>
      <dgm:spPr/>
      <dgm:t>
        <a:bodyPr/>
        <a:lstStyle/>
        <a:p>
          <a:endParaRPr lang="es-ES"/>
        </a:p>
      </dgm:t>
    </dgm:pt>
    <dgm:pt modelId="{BC0A95C6-5CC0-4A99-A13A-77A23E075FD3}" type="sibTrans" cxnId="{9B95B175-2C80-45A7-8886-C41D679F23C6}">
      <dgm:prSet/>
      <dgm:spPr/>
      <dgm:t>
        <a:bodyPr/>
        <a:lstStyle/>
        <a:p>
          <a:endParaRPr lang="es-ES"/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/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/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rgbClr val="FF0000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/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/>
        </a:p>
      </dgm:t>
    </dgm:pt>
    <dgm:pt modelId="{233803FC-2CC6-4A10-80EE-153A0FF67D3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</a:t>
          </a:r>
        </a:p>
      </dgm:t>
    </dgm:pt>
    <dgm:pt modelId="{A5B64339-F8F4-4AF7-8941-A929EDAF69D0}" type="parTrans" cxnId="{F48F458C-8281-4200-91BD-1B814223A54C}">
      <dgm:prSet/>
      <dgm:spPr/>
      <dgm:t>
        <a:bodyPr/>
        <a:lstStyle/>
        <a:p>
          <a:endParaRPr lang="es-ES"/>
        </a:p>
      </dgm:t>
    </dgm:pt>
    <dgm:pt modelId="{7906F44B-5E9C-4F73-BEAA-587CC5723A52}" type="sibTrans" cxnId="{F48F458C-8281-4200-91BD-1B814223A54C}">
      <dgm:prSet/>
      <dgm:spPr/>
      <dgm:t>
        <a:bodyPr/>
        <a:lstStyle/>
        <a:p>
          <a:endParaRPr lang="es-ES"/>
        </a:p>
      </dgm:t>
    </dgm:pt>
    <dgm:pt modelId="{54840692-E742-4752-83FA-FBBE78699A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/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/>
        </a:p>
      </dgm:t>
    </dgm:pt>
    <dgm:pt modelId="{785A9025-EDCB-4838-A0F6-B17BF0F3D888}">
      <dgm:prSet custT="1"/>
      <dgm:spPr/>
      <dgm:t>
        <a:bodyPr/>
        <a:lstStyle/>
        <a:p>
          <a:r>
            <a:rPr lang="es-ES" sz="1200" dirty="0" smtClean="0"/>
            <a:t>Coordinador(a) de la Ciudad de la Niñez</a:t>
          </a: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/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4022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9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443F887D-8D3C-483B-99B5-3D8D215A490B}" type="pres">
      <dgm:prSet presAssocID="{A5B64339-F8F4-4AF7-8941-A929EDAF69D0}" presName="Name35" presStyleLbl="parChTrans1D2" presStyleIdx="1" presStyleCnt="9"/>
      <dgm:spPr/>
      <dgm:t>
        <a:bodyPr/>
        <a:lstStyle/>
        <a:p>
          <a:endParaRPr lang="es-ES"/>
        </a:p>
      </dgm:t>
    </dgm:pt>
    <dgm:pt modelId="{81632CD5-0473-4189-BC75-FF3FB12D2769}" type="pres">
      <dgm:prSet presAssocID="{233803FC-2CC6-4A10-80EE-153A0FF67D3C}" presName="hierRoot2" presStyleCnt="0">
        <dgm:presLayoutVars>
          <dgm:hierBranch val="init"/>
        </dgm:presLayoutVars>
      </dgm:prSet>
      <dgm:spPr/>
    </dgm:pt>
    <dgm:pt modelId="{07C876D3-C8CD-4B7E-AEFD-4740B2CFE1B2}" type="pres">
      <dgm:prSet presAssocID="{233803FC-2CC6-4A10-80EE-153A0FF67D3C}" presName="rootComposite" presStyleCnt="0"/>
      <dgm:spPr/>
    </dgm:pt>
    <dgm:pt modelId="{D2B2689B-4C1F-4E9D-BA6E-786BA67678AD}" type="pres">
      <dgm:prSet presAssocID="{233803FC-2CC6-4A10-80EE-153A0FF67D3C}" presName="rootText" presStyleLbl="node2" presStyleIdx="1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D636A7-00D9-49E9-8823-9D7E8B42C72C}" type="pres">
      <dgm:prSet presAssocID="{233803FC-2CC6-4A10-80EE-153A0FF67D3C}" presName="rootConnector" presStyleLbl="node2" presStyleIdx="1" presStyleCnt="4"/>
      <dgm:spPr/>
      <dgm:t>
        <a:bodyPr/>
        <a:lstStyle/>
        <a:p>
          <a:endParaRPr lang="es-ES"/>
        </a:p>
      </dgm:t>
    </dgm:pt>
    <dgm:pt modelId="{E244F270-D7FD-4F26-832B-3666ADB4B963}" type="pres">
      <dgm:prSet presAssocID="{233803FC-2CC6-4A10-80EE-153A0FF67D3C}" presName="hierChild4" presStyleCnt="0"/>
      <dgm:spPr/>
    </dgm:pt>
    <dgm:pt modelId="{057BF16C-4CC7-44FF-949C-174A0B5D87BC}" type="pres">
      <dgm:prSet presAssocID="{233803FC-2CC6-4A10-80EE-153A0FF67D3C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2" presStyleCnt="9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2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2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3" presStyleCnt="9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3" presStyleCnt="4" custScaleX="133206" custScaleY="134402" custLinFactY="100000" custLinFactNeighborY="125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3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5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D72C5241-5504-4390-AD8C-2D5B158C7D65}" type="pres">
      <dgm:prSet presAssocID="{D041FDD9-FF07-4F04-ACAD-C061CC47439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1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2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2" presStyleCnt="5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3" presStyleCnt="5" custScaleX="136361" custScaleY="109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3" presStyleCnt="5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  <dgm:pt modelId="{F1115D93-DD0B-4F2C-89EC-B4E992D895D9}" type="pres">
      <dgm:prSet presAssocID="{05F6F860-CA59-4181-975A-571379228B9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98F2368-84C4-4F19-9DD4-ABE11AD1A15C}" type="pres">
      <dgm:prSet presAssocID="{51ED7A2F-3F60-4A4F-833E-E8313191D015}" presName="hierRoot3" presStyleCnt="0">
        <dgm:presLayoutVars>
          <dgm:hierBranch val="init"/>
        </dgm:presLayoutVars>
      </dgm:prSet>
      <dgm:spPr/>
    </dgm:pt>
    <dgm:pt modelId="{A2788EF1-5E29-4F20-8EBD-0EAE7CB19B03}" type="pres">
      <dgm:prSet presAssocID="{51ED7A2F-3F60-4A4F-833E-E8313191D015}" presName="rootComposite3" presStyleCnt="0"/>
      <dgm:spPr/>
    </dgm:pt>
    <dgm:pt modelId="{30E4B37D-D4D6-42A4-A030-D52AD8BC73FF}" type="pres">
      <dgm:prSet presAssocID="{51ED7A2F-3F60-4A4F-833E-E8313191D015}" presName="rootText3" presStyleLbl="asst1" presStyleIdx="4" presStyleCnt="5" custScaleX="136361" custScaleY="109089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7A128-01AD-4F50-B740-7A77ABE0D7F0}" type="pres">
      <dgm:prSet presAssocID="{51ED7A2F-3F60-4A4F-833E-E8313191D015}" presName="rootConnector3" presStyleLbl="asst1" presStyleIdx="4" presStyleCnt="5"/>
      <dgm:spPr/>
      <dgm:t>
        <a:bodyPr/>
        <a:lstStyle/>
        <a:p>
          <a:endParaRPr lang="es-ES"/>
        </a:p>
      </dgm:t>
    </dgm:pt>
    <dgm:pt modelId="{1B452F49-23E7-4D65-BE40-46E8D990369D}" type="pres">
      <dgm:prSet presAssocID="{51ED7A2F-3F60-4A4F-833E-E8313191D015}" presName="hierChild6" presStyleCnt="0"/>
      <dgm:spPr/>
    </dgm:pt>
    <dgm:pt modelId="{B2FBA9EE-8CA7-471D-BC30-D48428A3A5F2}" type="pres">
      <dgm:prSet presAssocID="{51ED7A2F-3F60-4A4F-833E-E8313191D015}" presName="hierChild7" presStyleCnt="0"/>
      <dgm:spPr/>
    </dgm:pt>
  </dgm:ptLst>
  <dgm:cxnLst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EC0FEC4F-EAAD-44FA-B52C-552D0AA52A42}" srcId="{84579AF0-4408-438F-970E-BE007F0381A1}" destId="{54840692-E742-4752-83FA-FBBE78699A93}" srcOrd="2" destOrd="0" parTransId="{81132313-D29B-4621-8943-5D24A1C2836C}" sibTransId="{E63D8C57-B061-43E4-8209-0C6172452703}"/>
    <dgm:cxn modelId="{B731EE3E-714E-44E7-9277-19CE2AF4A7B1}" type="presOf" srcId="{51ED7A2F-3F60-4A4F-833E-E8313191D015}" destId="{1587A128-01AD-4F50-B740-7A77ABE0D7F0}" srcOrd="1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F48F458C-8281-4200-91BD-1B814223A54C}" srcId="{84579AF0-4408-438F-970E-BE007F0381A1}" destId="{233803FC-2CC6-4A10-80EE-153A0FF67D3C}" srcOrd="1" destOrd="0" parTransId="{A5B64339-F8F4-4AF7-8941-A929EDAF69D0}" sibTransId="{7906F44B-5E9C-4F73-BEAA-587CC5723A52}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97060434-0E9E-4D36-9FD4-B390062117B4}" type="presOf" srcId="{51ED7A2F-3F60-4A4F-833E-E8313191D015}" destId="{30E4B37D-D4D6-42A4-A030-D52AD8BC73FF}" srcOrd="0" destOrd="0" presId="urn:microsoft.com/office/officeart/2005/8/layout/orgChart1"/>
    <dgm:cxn modelId="{9282BD99-D368-4342-B937-E4B71E65880B}" type="presOf" srcId="{05F6F860-CA59-4181-975A-571379228B9A}" destId="{F1115D93-DD0B-4F2C-89EC-B4E992D895D9}" srcOrd="0" destOrd="0" presId="urn:microsoft.com/office/officeart/2005/8/layout/orgChart1"/>
    <dgm:cxn modelId="{CAD086CD-D798-442B-9854-E69158447FFC}" srcId="{84579AF0-4408-438F-970E-BE007F0381A1}" destId="{20684F73-49DB-4904-852D-367ADD581A9A}" srcOrd="7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9B95B175-2C80-45A7-8886-C41D679F23C6}" srcId="{84579AF0-4408-438F-970E-BE007F0381A1}" destId="{51ED7A2F-3F60-4A4F-833E-E8313191D015}" srcOrd="8" destOrd="0" parTransId="{05F6F860-CA59-4181-975A-571379228B9A}" sibTransId="{BC0A95C6-5CC0-4A99-A13A-77A23E075FD3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2E3B06E4-087E-4D80-80BD-E09841378EDB}" type="presOf" srcId="{233803FC-2CC6-4A10-80EE-153A0FF67D3C}" destId="{D2B2689B-4C1F-4E9D-BA6E-786BA67678AD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E81E47AF-26B9-4215-82DC-92B4AD72CD2A}" srcId="{84579AF0-4408-438F-970E-BE007F0381A1}" destId="{A25F6823-0352-4715-9C25-4E4D49E16D28}" srcOrd="6" destOrd="0" parTransId="{A25A4E84-1BA8-4A26-9E5F-5B41C7639F52}" sibTransId="{1A67C3AA-81DD-46CE-99D3-0E7645AFD418}"/>
    <dgm:cxn modelId="{41928577-4225-409B-A405-E27406055597}" srcId="{84579AF0-4408-438F-970E-BE007F0381A1}" destId="{785A9025-EDCB-4838-A0F6-B17BF0F3D888}" srcOrd="3" destOrd="0" parTransId="{6D2A5CBF-EFCD-4EFE-877D-C08C1F57366F}" sibTransId="{7E4EF396-6DB1-4B49-8671-82E0AE4FD448}"/>
    <dgm:cxn modelId="{8B94CBB2-C98C-4946-9E4C-B92B04093251}" type="presOf" srcId="{A5B64339-F8F4-4AF7-8941-A929EDAF69D0}" destId="{443F887D-8D3C-483B-99B5-3D8D215A490B}" srcOrd="0" destOrd="0" presId="urn:microsoft.com/office/officeart/2005/8/layout/orgChart1"/>
    <dgm:cxn modelId="{BD8A235B-2442-4AF5-8181-953BFE4CB1CF}" type="presOf" srcId="{233803FC-2CC6-4A10-80EE-153A0FF67D3C}" destId="{ECD636A7-00D9-49E9-8823-9D7E8B42C72C}" srcOrd="1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E0905A62-F44D-4021-BE77-1E2FC1819FE0}" srcId="{84579AF0-4408-438F-970E-BE007F0381A1}" destId="{98FB2DF8-1699-4557-8637-BEDF0D128387}" srcOrd="5" destOrd="0" parTransId="{D041FDD9-FF07-4F04-ACAD-C061CC474397}" sibTransId="{490D6F78-3AC6-4F38-B639-35BFBB164637}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A83BC5DB-6C28-45B1-8C3C-84B16679ACA1}" srcId="{84579AF0-4408-438F-970E-BE007F0381A1}" destId="{5F1D98CA-6440-487E-91CF-CDCA34C6B0C2}" srcOrd="4" destOrd="0" parTransId="{79F9B89B-4DBA-4A19-A6EF-1547BADFF99A}" sibTransId="{64F05DCC-B123-46B8-ABF5-0F9DA1B47AB2}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9AA15A1D-DC96-405E-8876-0F7439EF3A2D}" type="presParOf" srcId="{C212D9BA-6797-4225-A692-A814A4696490}" destId="{443F887D-8D3C-483B-99B5-3D8D215A490B}" srcOrd="2" destOrd="0" presId="urn:microsoft.com/office/officeart/2005/8/layout/orgChart1"/>
    <dgm:cxn modelId="{958AC42B-DC41-4BF5-BD21-107D21F0E761}" type="presParOf" srcId="{C212D9BA-6797-4225-A692-A814A4696490}" destId="{81632CD5-0473-4189-BC75-FF3FB12D2769}" srcOrd="3" destOrd="0" presId="urn:microsoft.com/office/officeart/2005/8/layout/orgChart1"/>
    <dgm:cxn modelId="{2208D6E3-B6B5-4B6B-A474-D2E0AA04FE0A}" type="presParOf" srcId="{81632CD5-0473-4189-BC75-FF3FB12D2769}" destId="{07C876D3-C8CD-4B7E-AEFD-4740B2CFE1B2}" srcOrd="0" destOrd="0" presId="urn:microsoft.com/office/officeart/2005/8/layout/orgChart1"/>
    <dgm:cxn modelId="{F4A0EC07-59BA-4219-97CF-6BACBA82BFBC}" type="presParOf" srcId="{07C876D3-C8CD-4B7E-AEFD-4740B2CFE1B2}" destId="{D2B2689B-4C1F-4E9D-BA6E-786BA67678AD}" srcOrd="0" destOrd="0" presId="urn:microsoft.com/office/officeart/2005/8/layout/orgChart1"/>
    <dgm:cxn modelId="{4A30563E-CB78-4988-B855-31D07857B9B7}" type="presParOf" srcId="{07C876D3-C8CD-4B7E-AEFD-4740B2CFE1B2}" destId="{ECD636A7-00D9-49E9-8823-9D7E8B42C72C}" srcOrd="1" destOrd="0" presId="urn:microsoft.com/office/officeart/2005/8/layout/orgChart1"/>
    <dgm:cxn modelId="{89D4949E-C972-4C51-91BB-A28B78E5E9E9}" type="presParOf" srcId="{81632CD5-0473-4189-BC75-FF3FB12D2769}" destId="{E244F270-D7FD-4F26-832B-3666ADB4B963}" srcOrd="1" destOrd="0" presId="urn:microsoft.com/office/officeart/2005/8/layout/orgChart1"/>
    <dgm:cxn modelId="{A46E87A3-03DF-47BB-8F4B-D1D29362F458}" type="presParOf" srcId="{81632CD5-0473-4189-BC75-FF3FB12D2769}" destId="{057BF16C-4CC7-44FF-949C-174A0B5D87BC}" srcOrd="2" destOrd="0" presId="urn:microsoft.com/office/officeart/2005/8/layout/orgChart1"/>
    <dgm:cxn modelId="{DDFF6742-4EA2-4220-A741-1B9D11FE754A}" type="presParOf" srcId="{C212D9BA-6797-4225-A692-A814A4696490}" destId="{9B4CD0B6-47F5-4EDC-978B-E653779B6CE9}" srcOrd="4" destOrd="0" presId="urn:microsoft.com/office/officeart/2005/8/layout/orgChart1"/>
    <dgm:cxn modelId="{C1E0F87A-7281-4583-83ED-FB6BCF05C4E3}" type="presParOf" srcId="{C212D9BA-6797-4225-A692-A814A4696490}" destId="{C07E1DB1-A3AF-4F5A-A44B-A5E0E6BBF53B}" srcOrd="5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6" destOrd="0" presId="urn:microsoft.com/office/officeart/2005/8/layout/orgChart1"/>
    <dgm:cxn modelId="{10FA8342-62F9-4E90-A705-C57FA1682F6D}" type="presParOf" srcId="{C212D9BA-6797-4225-A692-A814A4696490}" destId="{282E49ED-F3D1-4058-B521-99C3F1F01B20}" srcOrd="7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8193FEA5-CA02-4095-A2E7-82273367EEF3}" type="presParOf" srcId="{094F24CE-73FB-4D28-8FA1-40B33E7F4F0A}" destId="{D72C5241-5504-4390-AD8C-2D5B158C7D65}" srcOrd="2" destOrd="0" presId="urn:microsoft.com/office/officeart/2005/8/layout/orgChart1"/>
    <dgm:cxn modelId="{8C0C228B-BC89-4039-8850-11F69C58D39A}" type="presParOf" srcId="{094F24CE-73FB-4D28-8FA1-40B33E7F4F0A}" destId="{2AF8CC0A-5281-47F1-B099-1A719635874A}" srcOrd="3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4" destOrd="0" presId="urn:microsoft.com/office/officeart/2005/8/layout/orgChart1"/>
    <dgm:cxn modelId="{0018A985-7DF1-4FAC-BC3E-25E3DB7D1F8B}" type="presParOf" srcId="{094F24CE-73FB-4D28-8FA1-40B33E7F4F0A}" destId="{8D27FC7E-F225-4751-AD6F-F2975DC3FAD1}" srcOrd="5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  <dgm:cxn modelId="{957D3C22-952F-42DC-AEE0-7EFD792F99C4}" type="presParOf" srcId="{094F24CE-73FB-4D28-8FA1-40B33E7F4F0A}" destId="{9E2ED82B-88ED-4E9D-9583-3A7226CF7337}" srcOrd="6" destOrd="0" presId="urn:microsoft.com/office/officeart/2005/8/layout/orgChart1"/>
    <dgm:cxn modelId="{4AF0A7E6-9699-4413-A2F8-893C9657F23C}" type="presParOf" srcId="{094F24CE-73FB-4D28-8FA1-40B33E7F4F0A}" destId="{CEED8F12-27ED-447F-8A87-603B14B00F64}" srcOrd="7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  <dgm:cxn modelId="{62A44BEA-EC8C-4AEC-A9D2-7DE7A5E79114}" type="presParOf" srcId="{094F24CE-73FB-4D28-8FA1-40B33E7F4F0A}" destId="{F1115D93-DD0B-4F2C-89EC-B4E992D895D9}" srcOrd="8" destOrd="0" presId="urn:microsoft.com/office/officeart/2005/8/layout/orgChart1"/>
    <dgm:cxn modelId="{D7A480F1-0EC6-4DAD-ACE4-C13006375A98}" type="presParOf" srcId="{094F24CE-73FB-4D28-8FA1-40B33E7F4F0A}" destId="{E98F2368-84C4-4F19-9DD4-ABE11AD1A15C}" srcOrd="9" destOrd="0" presId="urn:microsoft.com/office/officeart/2005/8/layout/orgChart1"/>
    <dgm:cxn modelId="{A542194F-0B75-46C8-85C7-ED4964893261}" type="presParOf" srcId="{E98F2368-84C4-4F19-9DD4-ABE11AD1A15C}" destId="{A2788EF1-5E29-4F20-8EBD-0EAE7CB19B03}" srcOrd="0" destOrd="0" presId="urn:microsoft.com/office/officeart/2005/8/layout/orgChart1"/>
    <dgm:cxn modelId="{32000655-8515-4627-8E4B-E89571B27C84}" type="presParOf" srcId="{A2788EF1-5E29-4F20-8EBD-0EAE7CB19B03}" destId="{30E4B37D-D4D6-42A4-A030-D52AD8BC73FF}" srcOrd="0" destOrd="0" presId="urn:microsoft.com/office/officeart/2005/8/layout/orgChart1"/>
    <dgm:cxn modelId="{33396F35-4F04-4057-A4F3-B3319F5FA4E4}" type="presParOf" srcId="{A2788EF1-5E29-4F20-8EBD-0EAE7CB19B03}" destId="{1587A128-01AD-4F50-B740-7A77ABE0D7F0}" srcOrd="1" destOrd="0" presId="urn:microsoft.com/office/officeart/2005/8/layout/orgChart1"/>
    <dgm:cxn modelId="{7A9AB88D-3716-435F-BF09-469AA308E995}" type="presParOf" srcId="{E98F2368-84C4-4F19-9DD4-ABE11AD1A15C}" destId="{1B452F49-23E7-4D65-BE40-46E8D990369D}" srcOrd="1" destOrd="0" presId="urn:microsoft.com/office/officeart/2005/8/layout/orgChart1"/>
    <dgm:cxn modelId="{9445C656-0A38-4D37-938A-318A64AB1257}" type="presParOf" srcId="{E98F2368-84C4-4F19-9DD4-ABE11AD1A15C}" destId="{B2FBA9EE-8CA7-471D-BC30-D48428A3A5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Saneamiento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22740" custScaleY="124609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6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22740" custScaleY="124609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38AD15E0-E643-437F-BE41-CD7D8FCD25B2}" type="pres">
      <dgm:prSet presAssocID="{8CC95BCB-2597-4FED-9E11-486EEAA0232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1" custScaleX="122740" custScaleY="124609" custLinFactNeighborX="466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1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2740" custScaleY="249218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22740" custScaleY="124609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2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2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C6C06DFB-E8EE-4665-86E2-F1451197E8B9}" type="presOf" srcId="{8CC95BCB-2597-4FED-9E11-486EEAA02326}" destId="{38AD15E0-E643-437F-BE41-CD7D8FCD25B2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B25AAFF0-E7B2-47BE-80D3-CA3A09634048}" type="presParOf" srcId="{CCD60174-FAA6-4795-83EE-8C3FC5AAD84E}" destId="{38AD15E0-E643-437F-BE41-CD7D8FCD25B2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9129BB2F-8155-461C-9553-1C1145AD21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Notificador(a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AAE4573-4843-42EE-BE33-1BC463DE1775}" type="parTrans" cxnId="{DA6AFD64-0DE5-45E6-A051-3711E6E119ED}">
      <dgm:prSet/>
      <dgm:spPr/>
      <dgm:t>
        <a:bodyPr/>
        <a:lstStyle/>
        <a:p>
          <a:endParaRPr lang="es-ES"/>
        </a:p>
      </dgm:t>
    </dgm:pt>
    <dgm:pt modelId="{79C0DC67-2706-4559-AA0B-A2F6AB694802}" type="sibTrans" cxnId="{DA6AFD64-0DE5-45E6-A051-3711E6E119ED}">
      <dgm:prSet/>
      <dgm:spPr/>
      <dgm:t>
        <a:bodyPr/>
        <a:lstStyle/>
        <a:p>
          <a:endParaRPr lang="es-ES"/>
        </a:p>
      </dgm:t>
    </dgm:pt>
    <dgm:pt modelId="{8F840AD9-68C8-4773-83F9-7669197426E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/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69941" custScaleY="141617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B788537-E1EC-43FB-8A2D-8167C2C571D2}" type="pres">
      <dgm:prSet presAssocID="{3AAE4573-4843-42EE-BE33-1BC463DE177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8C3208E-FD0C-462A-9FD5-5C5EA1A2F080}" type="pres">
      <dgm:prSet presAssocID="{9129BB2F-8155-461C-9553-1C1145AD218D}" presName="hierRoot2" presStyleCnt="0">
        <dgm:presLayoutVars>
          <dgm:hierBranch val="init"/>
        </dgm:presLayoutVars>
      </dgm:prSet>
      <dgm:spPr/>
    </dgm:pt>
    <dgm:pt modelId="{A5441708-100E-4AA0-AAD1-A68AB5D0D754}" type="pres">
      <dgm:prSet presAssocID="{9129BB2F-8155-461C-9553-1C1145AD218D}" presName="rootComposite" presStyleCnt="0"/>
      <dgm:spPr/>
    </dgm:pt>
    <dgm:pt modelId="{2EA41B01-060B-4099-99D6-EE1099CB2F10}" type="pres">
      <dgm:prSet presAssocID="{9129BB2F-8155-461C-9553-1C1145AD218D}" presName="rootText" presStyleLbl="node2" presStyleIdx="0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A534E9-9A44-4214-82C2-E3C2C76D7807}" type="pres">
      <dgm:prSet presAssocID="{9129BB2F-8155-461C-9553-1C1145AD218D}" presName="rootConnector" presStyleLbl="node2" presStyleIdx="0" presStyleCnt="2"/>
      <dgm:spPr/>
      <dgm:t>
        <a:bodyPr/>
        <a:lstStyle/>
        <a:p>
          <a:endParaRPr lang="es-ES"/>
        </a:p>
      </dgm:t>
    </dgm:pt>
    <dgm:pt modelId="{B80E4366-B58D-43E2-9FFA-B58FE675A939}" type="pres">
      <dgm:prSet presAssocID="{9129BB2F-8155-461C-9553-1C1145AD218D}" presName="hierChild4" presStyleCnt="0"/>
      <dgm:spPr/>
    </dgm:pt>
    <dgm:pt modelId="{70681C94-DFA0-4C47-A206-A1AE9780B126}" type="pres">
      <dgm:prSet presAssocID="{9129BB2F-8155-461C-9553-1C1145AD218D}" presName="hierChild5" presStyleCnt="0"/>
      <dgm:spPr/>
    </dgm:pt>
    <dgm:pt modelId="{E58FEF12-FC17-4C27-95BD-E98DD443A315}" type="pres">
      <dgm:prSet presAssocID="{954F4407-F62C-4A49-8EE0-8E518122B40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 val="init"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1" presStyleCnt="2" custScaleX="108904" custScaleY="108904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1" presStyleCnt="2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51591B0-014D-433F-900E-787748BB91CF}" type="presOf" srcId="{9129BB2F-8155-461C-9553-1C1145AD218D}" destId="{1CA534E9-9A44-4214-82C2-E3C2C76D7807}" srcOrd="1" destOrd="0" presId="urn:microsoft.com/office/officeart/2005/8/layout/orgChart1"/>
    <dgm:cxn modelId="{A3B5FE29-BF57-40B7-819E-C397CDDF201B}" type="presOf" srcId="{9129BB2F-8155-461C-9553-1C1145AD218D}" destId="{2EA41B01-060B-4099-99D6-EE1099CB2F10}" srcOrd="0" destOrd="0" presId="urn:microsoft.com/office/officeart/2005/8/layout/orgChart1"/>
    <dgm:cxn modelId="{6D7A2C46-C886-48A0-A622-1408798A932E}" type="presOf" srcId="{3AAE4573-4843-42EE-BE33-1BC463DE1775}" destId="{EB788537-E1EC-43FB-8A2D-8167C2C571D2}" srcOrd="0" destOrd="0" presId="urn:microsoft.com/office/officeart/2005/8/layout/orgChart1"/>
    <dgm:cxn modelId="{23726B73-4F0B-4031-A2C0-171E80909FAC}" srcId="{A71E2735-1932-4973-8E0A-A76EB3324118}" destId="{8F840AD9-68C8-4773-83F9-7669197426E8}" srcOrd="1" destOrd="0" parTransId="{954F4407-F62C-4A49-8EE0-8E518122B405}" sibTransId="{458D8CBC-67BB-4651-98A0-4D8727A51019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A6AFD64-0DE5-45E6-A051-3711E6E119ED}" srcId="{A71E2735-1932-4973-8E0A-A76EB3324118}" destId="{9129BB2F-8155-461C-9553-1C1145AD218D}" srcOrd="0" destOrd="0" parTransId="{3AAE4573-4843-42EE-BE33-1BC463DE1775}" sibTransId="{79C0DC67-2706-4559-AA0B-A2F6AB694802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EBF0227B-394A-4BF9-A83C-427ED043C207}" type="presParOf" srcId="{9076C4DA-E153-4C7C-BAF2-6514D2425610}" destId="{EB788537-E1EC-43FB-8A2D-8167C2C571D2}" srcOrd="0" destOrd="0" presId="urn:microsoft.com/office/officeart/2005/8/layout/orgChart1"/>
    <dgm:cxn modelId="{33B80F4F-C255-43C8-A009-1461ECA0D6E8}" type="presParOf" srcId="{9076C4DA-E153-4C7C-BAF2-6514D2425610}" destId="{F8C3208E-FD0C-462A-9FD5-5C5EA1A2F080}" srcOrd="1" destOrd="0" presId="urn:microsoft.com/office/officeart/2005/8/layout/orgChart1"/>
    <dgm:cxn modelId="{85DBA84D-DAB8-42C5-8E01-4BB659A084A5}" type="presParOf" srcId="{F8C3208E-FD0C-462A-9FD5-5C5EA1A2F080}" destId="{A5441708-100E-4AA0-AAD1-A68AB5D0D754}" srcOrd="0" destOrd="0" presId="urn:microsoft.com/office/officeart/2005/8/layout/orgChart1"/>
    <dgm:cxn modelId="{A4F9B6E1-B667-49A1-9A7E-EE2EFA60BB74}" type="presParOf" srcId="{A5441708-100E-4AA0-AAD1-A68AB5D0D754}" destId="{2EA41B01-060B-4099-99D6-EE1099CB2F10}" srcOrd="0" destOrd="0" presId="urn:microsoft.com/office/officeart/2005/8/layout/orgChart1"/>
    <dgm:cxn modelId="{5D078183-3F56-4F4F-878F-21EF5EEFF0F6}" type="presParOf" srcId="{A5441708-100E-4AA0-AAD1-A68AB5D0D754}" destId="{1CA534E9-9A44-4214-82C2-E3C2C76D7807}" srcOrd="1" destOrd="0" presId="urn:microsoft.com/office/officeart/2005/8/layout/orgChart1"/>
    <dgm:cxn modelId="{43066A99-11FD-4C5E-A87E-36CE811D5BA4}" type="presParOf" srcId="{F8C3208E-FD0C-462A-9FD5-5C5EA1A2F080}" destId="{B80E4366-B58D-43E2-9FFA-B58FE675A939}" srcOrd="1" destOrd="0" presId="urn:microsoft.com/office/officeart/2005/8/layout/orgChart1"/>
    <dgm:cxn modelId="{FD264AA6-0A76-468B-AB90-0E2857DD2EB2}" type="presParOf" srcId="{F8C3208E-FD0C-462A-9FD5-5C5EA1A2F080}" destId="{70681C94-DFA0-4C47-A206-A1AE9780B126}" srcOrd="2" destOrd="0" presId="urn:microsoft.com/office/officeart/2005/8/layout/orgChart1"/>
    <dgm:cxn modelId="{4DA85DC2-5155-4D5A-9CA4-FDDE1C9DB346}" type="presParOf" srcId="{9076C4DA-E153-4C7C-BAF2-6514D2425610}" destId="{E58FEF12-FC17-4C27-95BD-E98DD443A315}" srcOrd="2" destOrd="0" presId="urn:microsoft.com/office/officeart/2005/8/layout/orgChart1"/>
    <dgm:cxn modelId="{EA387E7B-D8E2-4037-868F-1BBA3BC1410E}" type="presParOf" srcId="{9076C4DA-E153-4C7C-BAF2-6514D2425610}" destId="{F44C08A6-3432-4972-956A-E24AA49CBBD2}" srcOrd="3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</a:t>
          </a:r>
          <a:r>
            <a:rPr lang="es-ES" sz="1200" dirty="0" smtClean="0">
              <a:solidFill>
                <a:schemeClr val="tx1"/>
              </a:solidFill>
            </a:rPr>
            <a:t>Humanos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</a:t>
          </a:r>
          <a:r>
            <a:rPr lang="es-ES" sz="1200" dirty="0" smtClean="0"/>
            <a:t>Humanos</a:t>
          </a:r>
          <a:endParaRPr lang="es-ES" sz="1200" dirty="0" smtClean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2D6D8B-1653-4E26-9378-A771F76A435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0F9676E0-47A2-4E9B-A0B6-0E340FB07B09}" type="parTrans" cxnId="{14D800F0-545B-4712-959D-62FDB66BA45B}">
      <dgm:prSet/>
      <dgm:spPr/>
      <dgm:t>
        <a:bodyPr/>
        <a:lstStyle/>
        <a:p>
          <a:endParaRPr lang="es-ES"/>
        </a:p>
      </dgm:t>
    </dgm:pt>
    <dgm:pt modelId="{AD422BF6-929A-443F-B3F2-D4C098FA0056}" type="sibTrans" cxnId="{14D800F0-545B-4712-959D-62FDB66BA45B}">
      <dgm:prSet/>
      <dgm:spPr/>
      <dgm:t>
        <a:bodyPr/>
        <a:lstStyle/>
        <a:p>
          <a:endParaRPr lang="es-ES"/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3440FD53-00BB-4B9B-8491-31F26B58EB0C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B470D5A-F96A-43A1-95C8-28250ABCE364}" type="parTrans" cxnId="{B83BB81D-917B-4FA6-B56C-847E9C8FDE40}">
      <dgm:prSet/>
      <dgm:spPr/>
      <dgm:t>
        <a:bodyPr/>
        <a:lstStyle/>
        <a:p>
          <a:endParaRPr lang="es-ES"/>
        </a:p>
      </dgm:t>
    </dgm:pt>
    <dgm:pt modelId="{3DA4B4B8-9BB4-4349-BEC7-6067B7DF9BA0}" type="sibTrans" cxnId="{B83BB81D-917B-4FA6-B56C-847E9C8FDE40}">
      <dgm:prSet/>
      <dgm:spPr/>
      <dgm:t>
        <a:bodyPr/>
        <a:lstStyle/>
        <a:p>
          <a:endParaRPr lang="es-ES"/>
        </a:p>
      </dgm:t>
    </dgm:pt>
    <dgm:pt modelId="{07F6D007-44F2-4660-917A-E917F6BE394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gm:t>
    </dgm:pt>
    <dgm:pt modelId="{BBF75E39-20E1-44E5-B290-A607FE0232FF}" type="parTrans" cxnId="{9D5CF4D5-5E59-4084-B930-0E6F3DE98B11}">
      <dgm:prSet/>
      <dgm:spPr/>
      <dgm:t>
        <a:bodyPr/>
        <a:lstStyle/>
        <a:p>
          <a:endParaRPr lang="es-ES"/>
        </a:p>
      </dgm:t>
    </dgm:pt>
    <dgm:pt modelId="{1DEFE095-48D0-4972-9720-7C19D07EDB01}" type="sibTrans" cxnId="{9D5CF4D5-5E59-4084-B930-0E6F3DE98B11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4" custScaleX="217501" custScaleY="101723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4" custScaleX="217501" custScaleY="101723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4" custScaleX="217501" custScaleY="101723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4" custScaleX="217501" custScaleY="101723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4" custScaleX="217501" custScaleY="101723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4" custScaleX="217501" custScaleY="101723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4" custScaleX="217501" custScaleY="101723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4" custScaleX="217501" custScaleY="101723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4" custScaleX="217501" custScaleY="101723" custLinFactNeighborX="-62284" custLinFactNeighborY="-9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4" custScaleX="217501" custScaleY="101723" custLinFactNeighborX="34575" custLinFactNeighborY="-9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4" custScaleX="217501" custScaleY="101723" custLinFactX="-53157" custLinFactNeighborX="-100000" custLinFactNeighborY="-32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F7F86038-F35C-47C3-B720-871D6F977BBC}" type="pres">
      <dgm:prSet presAssocID="{0F9676E0-47A2-4E9B-A0B6-0E340FB07B09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D7AE87F5-B609-4598-B8F7-88458AAA6F70}" type="pres">
      <dgm:prSet presAssocID="{002D6D8B-1653-4E26-9378-A771F76A435A}" presName="hierRoot3" presStyleCnt="0">
        <dgm:presLayoutVars>
          <dgm:hierBranch val="init"/>
        </dgm:presLayoutVars>
      </dgm:prSet>
      <dgm:spPr/>
    </dgm:pt>
    <dgm:pt modelId="{B5A2703D-A6B7-4254-8422-389BE2490989}" type="pres">
      <dgm:prSet presAssocID="{002D6D8B-1653-4E26-9378-A771F76A435A}" presName="rootComposite3" presStyleCnt="0"/>
      <dgm:spPr/>
    </dgm:pt>
    <dgm:pt modelId="{8CA25EE4-CD55-4A76-BCCA-D436F9B77ADE}" type="pres">
      <dgm:prSet presAssocID="{002D6D8B-1653-4E26-9378-A771F76A435A}" presName="rootText3" presStyleLbl="asst1" presStyleIdx="11" presStyleCnt="14" custScaleX="217501" custScaleY="101723" custLinFactNeighborX="33307" custLinFactNeighborY="-25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20684-9408-4D34-8B7D-B910B8AF7E22}" type="pres">
      <dgm:prSet presAssocID="{002D6D8B-1653-4E26-9378-A771F76A435A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E72B49EF-E0C2-42CA-917A-0FF4C1C7F32B}" type="pres">
      <dgm:prSet presAssocID="{002D6D8B-1653-4E26-9378-A771F76A435A}" presName="hierChild6" presStyleCnt="0"/>
      <dgm:spPr/>
    </dgm:pt>
    <dgm:pt modelId="{4B2AF56E-44B7-41F3-8AA2-220A485DCCDE}" type="pres">
      <dgm:prSet presAssocID="{002D6D8B-1653-4E26-9378-A771F76A435A}" presName="hierChild7" presStyleCnt="0"/>
      <dgm:spPr/>
    </dgm:pt>
    <dgm:pt modelId="{D2851CD5-9CA5-454E-A58D-ABE78ADAC0FA}" type="pres">
      <dgm:prSet presAssocID="{BB470D5A-F96A-43A1-95C8-28250ABCE364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F32665F8-3075-4790-9B8D-8743DEB023AB}" type="pres">
      <dgm:prSet presAssocID="{3440FD53-00BB-4B9B-8491-31F26B58EB0C}" presName="hierRoot3" presStyleCnt="0">
        <dgm:presLayoutVars>
          <dgm:hierBranch val="init"/>
        </dgm:presLayoutVars>
      </dgm:prSet>
      <dgm:spPr/>
    </dgm:pt>
    <dgm:pt modelId="{A8C39391-42A2-4FA9-A34B-2B0F97D3F142}" type="pres">
      <dgm:prSet presAssocID="{3440FD53-00BB-4B9B-8491-31F26B58EB0C}" presName="rootComposite3" presStyleCnt="0"/>
      <dgm:spPr/>
    </dgm:pt>
    <dgm:pt modelId="{1CB7875E-C28F-423B-8F20-BB98F1980B7D}" type="pres">
      <dgm:prSet presAssocID="{3440FD53-00BB-4B9B-8491-31F26B58EB0C}" presName="rootText3" presStyleLbl="asst1" presStyleIdx="12" presStyleCnt="14" custScaleX="217501" custScaleY="101723" custLinFactNeighborX="-33307" custLinFactNeighborY="-45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8FEBE5-15FB-4912-ACCB-9CC259196674}" type="pres">
      <dgm:prSet presAssocID="{3440FD53-00BB-4B9B-8491-31F26B58EB0C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6DD328A0-C7E6-4607-8544-F6E7E9BCBDE8}" type="pres">
      <dgm:prSet presAssocID="{3440FD53-00BB-4B9B-8491-31F26B58EB0C}" presName="hierChild6" presStyleCnt="0"/>
      <dgm:spPr/>
    </dgm:pt>
    <dgm:pt modelId="{7B988FA5-C352-4A64-B923-EF31FB62A130}" type="pres">
      <dgm:prSet presAssocID="{3440FD53-00BB-4B9B-8491-31F26B58EB0C}" presName="hierChild7" presStyleCnt="0"/>
      <dgm:spPr/>
    </dgm:pt>
    <dgm:pt modelId="{671A615F-A28F-43BE-89C2-D92CCDA3C0B2}" type="pres">
      <dgm:prSet presAssocID="{BBF75E39-20E1-44E5-B290-A607FE0232FF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8BAA25D1-9F01-4A3E-84CD-8A17CDCB050E}" type="pres">
      <dgm:prSet presAssocID="{07F6D007-44F2-4660-917A-E917F6BE3947}" presName="hierRoot3" presStyleCnt="0">
        <dgm:presLayoutVars>
          <dgm:hierBranch val="init"/>
        </dgm:presLayoutVars>
      </dgm:prSet>
      <dgm:spPr/>
    </dgm:pt>
    <dgm:pt modelId="{6667358E-1652-4174-AEBF-B285F8BE3C76}" type="pres">
      <dgm:prSet presAssocID="{07F6D007-44F2-4660-917A-E917F6BE3947}" presName="rootComposite3" presStyleCnt="0"/>
      <dgm:spPr/>
    </dgm:pt>
    <dgm:pt modelId="{D7E589F3-6110-42C7-A2F2-09760E3AF73D}" type="pres">
      <dgm:prSet presAssocID="{07F6D007-44F2-4660-917A-E917F6BE3947}" presName="rootText3" presStyleLbl="asst1" presStyleIdx="13" presStyleCnt="14" custScaleX="217501" custScaleY="101723" custLinFactNeighborX="33307" custLinFactNeighborY="-45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F92C-13D8-4A3A-B793-5C8709597865}" type="pres">
      <dgm:prSet presAssocID="{07F6D007-44F2-4660-917A-E917F6BE3947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E50DAEB3-985F-4E76-BFCC-6DC4EBCA8318}" type="pres">
      <dgm:prSet presAssocID="{07F6D007-44F2-4660-917A-E917F6BE3947}" presName="hierChild6" presStyleCnt="0"/>
      <dgm:spPr/>
    </dgm:pt>
    <dgm:pt modelId="{B509F111-4FCB-41E6-A3AB-FC8DE06AC648}" type="pres">
      <dgm:prSet presAssocID="{07F6D007-44F2-4660-917A-E917F6BE3947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D73ADEFF-E785-4A80-8E1A-FFE91E684241}" type="presOf" srcId="{07F6D007-44F2-4660-917A-E917F6BE3947}" destId="{D7E589F3-6110-42C7-A2F2-09760E3AF73D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BEEF9DC1-2EBE-4A9B-857B-37A4199C71D3}" type="presOf" srcId="{002D6D8B-1653-4E26-9378-A771F76A435A}" destId="{8CA25EE4-CD55-4A76-BCCA-D436F9B77ADE}" srcOrd="0" destOrd="0" presId="urn:microsoft.com/office/officeart/2005/8/layout/orgChart1"/>
    <dgm:cxn modelId="{9D5CF4D5-5E59-4084-B930-0E6F3DE98B11}" srcId="{3B99F7DF-36C4-4EFA-AD36-739287B537DA}" destId="{07F6D007-44F2-4660-917A-E917F6BE3947}" srcOrd="13" destOrd="0" parTransId="{BBF75E39-20E1-44E5-B290-A607FE0232FF}" sibTransId="{1DEFE095-48D0-4972-9720-7C19D07EDB01}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FE7F7F9-F758-49F1-A413-4DAC2B1AE373}" type="presOf" srcId="{BB470D5A-F96A-43A1-95C8-28250ABCE364}" destId="{D2851CD5-9CA5-454E-A58D-ABE78ADAC0FA}" srcOrd="0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558E397C-20BB-4E47-80FD-E03C0556945A}" type="presOf" srcId="{3440FD53-00BB-4B9B-8491-31F26B58EB0C}" destId="{F18FEBE5-15FB-4912-ACCB-9CC259196674}" srcOrd="1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8623417C-C554-4AB3-8B38-AAF82727C46A}" type="presOf" srcId="{BBF75E39-20E1-44E5-B290-A607FE0232FF}" destId="{671A615F-A28F-43BE-89C2-D92CCDA3C0B2}" srcOrd="0" destOrd="0" presId="urn:microsoft.com/office/officeart/2005/8/layout/orgChart1"/>
    <dgm:cxn modelId="{FA4E3911-4169-4C38-9275-1D36B1C64260}" type="presOf" srcId="{3440FD53-00BB-4B9B-8491-31F26B58EB0C}" destId="{1CB7875E-C28F-423B-8F20-BB98F1980B7D}" srcOrd="0" destOrd="0" presId="urn:microsoft.com/office/officeart/2005/8/layout/orgChart1"/>
    <dgm:cxn modelId="{B83BB81D-917B-4FA6-B56C-847E9C8FDE40}" srcId="{3B99F7DF-36C4-4EFA-AD36-739287B537DA}" destId="{3440FD53-00BB-4B9B-8491-31F26B58EB0C}" srcOrd="12" destOrd="0" parTransId="{BB470D5A-F96A-43A1-95C8-28250ABCE364}" sibTransId="{3DA4B4B8-9BB4-4349-BEC7-6067B7DF9BA0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83D81756-618B-4DED-96F6-78067DBCE346}" type="presOf" srcId="{0F9676E0-47A2-4E9B-A0B6-0E340FB07B09}" destId="{F7F86038-F35C-47C3-B720-871D6F977BB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54431F23-DAC4-465D-9821-4B1A894D8E50}" type="presOf" srcId="{07F6D007-44F2-4660-917A-E917F6BE3947}" destId="{9449F92C-13D8-4A3A-B793-5C8709597865}" srcOrd="1" destOrd="0" presId="urn:microsoft.com/office/officeart/2005/8/layout/orgChart1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F7ED9CA6-24C5-4ADB-BFF2-7CF2EBE31692}" type="presOf" srcId="{002D6D8B-1653-4E26-9378-A771F76A435A}" destId="{7DF20684-9408-4D34-8B7D-B910B8AF7E22}" srcOrd="1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14D800F0-545B-4712-959D-62FDB66BA45B}" srcId="{3B99F7DF-36C4-4EFA-AD36-739287B537DA}" destId="{002D6D8B-1653-4E26-9378-A771F76A435A}" srcOrd="11" destOrd="0" parTransId="{0F9676E0-47A2-4E9B-A0B6-0E340FB07B09}" sibTransId="{AD422BF6-929A-443F-B3F2-D4C098FA0056}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D3FFFC2-DA8D-4412-8CED-13D153045F72}" type="presParOf" srcId="{8A568C84-F26F-4E92-9BD6-23A8289EA664}" destId="{F7F86038-F35C-47C3-B720-871D6F977BBC}" srcOrd="22" destOrd="0" presId="urn:microsoft.com/office/officeart/2005/8/layout/orgChart1"/>
    <dgm:cxn modelId="{11A99C02-F9C9-4652-A853-54E76EF8EFA5}" type="presParOf" srcId="{8A568C84-F26F-4E92-9BD6-23A8289EA664}" destId="{D7AE87F5-B609-4598-B8F7-88458AAA6F70}" srcOrd="23" destOrd="0" presId="urn:microsoft.com/office/officeart/2005/8/layout/orgChart1"/>
    <dgm:cxn modelId="{32DB24A4-A67D-4DF6-91ED-0F6509CB76D3}" type="presParOf" srcId="{D7AE87F5-B609-4598-B8F7-88458AAA6F70}" destId="{B5A2703D-A6B7-4254-8422-389BE2490989}" srcOrd="0" destOrd="0" presId="urn:microsoft.com/office/officeart/2005/8/layout/orgChart1"/>
    <dgm:cxn modelId="{74781644-9D36-4934-8455-1E7AE598EC0C}" type="presParOf" srcId="{B5A2703D-A6B7-4254-8422-389BE2490989}" destId="{8CA25EE4-CD55-4A76-BCCA-D436F9B77ADE}" srcOrd="0" destOrd="0" presId="urn:microsoft.com/office/officeart/2005/8/layout/orgChart1"/>
    <dgm:cxn modelId="{11BE2141-425B-4592-A6CF-CDFCBAE6F33E}" type="presParOf" srcId="{B5A2703D-A6B7-4254-8422-389BE2490989}" destId="{7DF20684-9408-4D34-8B7D-B910B8AF7E22}" srcOrd="1" destOrd="0" presId="urn:microsoft.com/office/officeart/2005/8/layout/orgChart1"/>
    <dgm:cxn modelId="{8B16C858-AE17-47DA-A20F-D028CFEAEBE5}" type="presParOf" srcId="{D7AE87F5-B609-4598-B8F7-88458AAA6F70}" destId="{E72B49EF-E0C2-42CA-917A-0FF4C1C7F32B}" srcOrd="1" destOrd="0" presId="urn:microsoft.com/office/officeart/2005/8/layout/orgChart1"/>
    <dgm:cxn modelId="{C9CBE591-54F8-4D55-975C-E7AE2026754A}" type="presParOf" srcId="{D7AE87F5-B609-4598-B8F7-88458AAA6F70}" destId="{4B2AF56E-44B7-41F3-8AA2-220A485DCCDE}" srcOrd="2" destOrd="0" presId="urn:microsoft.com/office/officeart/2005/8/layout/orgChart1"/>
    <dgm:cxn modelId="{C423BDEF-5BB6-4BD5-8F99-E250B6C0615F}" type="presParOf" srcId="{8A568C84-F26F-4E92-9BD6-23A8289EA664}" destId="{D2851CD5-9CA5-454E-A58D-ABE78ADAC0FA}" srcOrd="24" destOrd="0" presId="urn:microsoft.com/office/officeart/2005/8/layout/orgChart1"/>
    <dgm:cxn modelId="{1D10A2CE-D15B-45E1-BCAF-E5FA6920DC5E}" type="presParOf" srcId="{8A568C84-F26F-4E92-9BD6-23A8289EA664}" destId="{F32665F8-3075-4790-9B8D-8743DEB023AB}" srcOrd="25" destOrd="0" presId="urn:microsoft.com/office/officeart/2005/8/layout/orgChart1"/>
    <dgm:cxn modelId="{DF7AA27B-D444-48E7-87B2-2525DE6D8EBE}" type="presParOf" srcId="{F32665F8-3075-4790-9B8D-8743DEB023AB}" destId="{A8C39391-42A2-4FA9-A34B-2B0F97D3F142}" srcOrd="0" destOrd="0" presId="urn:microsoft.com/office/officeart/2005/8/layout/orgChart1"/>
    <dgm:cxn modelId="{9DD50115-1908-432F-AAAD-F14ADF83E1E4}" type="presParOf" srcId="{A8C39391-42A2-4FA9-A34B-2B0F97D3F142}" destId="{1CB7875E-C28F-423B-8F20-BB98F1980B7D}" srcOrd="0" destOrd="0" presId="urn:microsoft.com/office/officeart/2005/8/layout/orgChart1"/>
    <dgm:cxn modelId="{BD573AB9-9FC1-4B1D-8241-069A503419DE}" type="presParOf" srcId="{A8C39391-42A2-4FA9-A34B-2B0F97D3F142}" destId="{F18FEBE5-15FB-4912-ACCB-9CC259196674}" srcOrd="1" destOrd="0" presId="urn:microsoft.com/office/officeart/2005/8/layout/orgChart1"/>
    <dgm:cxn modelId="{C5B9F727-82EE-41D1-A76E-7479F591E29C}" type="presParOf" srcId="{F32665F8-3075-4790-9B8D-8743DEB023AB}" destId="{6DD328A0-C7E6-4607-8544-F6E7E9BCBDE8}" srcOrd="1" destOrd="0" presId="urn:microsoft.com/office/officeart/2005/8/layout/orgChart1"/>
    <dgm:cxn modelId="{467C813D-F956-414C-A738-066658E75FF4}" type="presParOf" srcId="{F32665F8-3075-4790-9B8D-8743DEB023AB}" destId="{7B988FA5-C352-4A64-B923-EF31FB62A130}" srcOrd="2" destOrd="0" presId="urn:microsoft.com/office/officeart/2005/8/layout/orgChart1"/>
    <dgm:cxn modelId="{EAA2BFD4-309B-4FBC-B875-8B923C95B1A7}" type="presParOf" srcId="{8A568C84-F26F-4E92-9BD6-23A8289EA664}" destId="{671A615F-A28F-43BE-89C2-D92CCDA3C0B2}" srcOrd="26" destOrd="0" presId="urn:microsoft.com/office/officeart/2005/8/layout/orgChart1"/>
    <dgm:cxn modelId="{8F18F35C-AD65-4269-BA70-42FE6F7A35FE}" type="presParOf" srcId="{8A568C84-F26F-4E92-9BD6-23A8289EA664}" destId="{8BAA25D1-9F01-4A3E-84CD-8A17CDCB050E}" srcOrd="27" destOrd="0" presId="urn:microsoft.com/office/officeart/2005/8/layout/orgChart1"/>
    <dgm:cxn modelId="{3FB0E4F3-D66A-4F2E-97D3-EB4E609D8678}" type="presParOf" srcId="{8BAA25D1-9F01-4A3E-84CD-8A17CDCB050E}" destId="{6667358E-1652-4174-AEBF-B285F8BE3C76}" srcOrd="0" destOrd="0" presId="urn:microsoft.com/office/officeart/2005/8/layout/orgChart1"/>
    <dgm:cxn modelId="{5A94614B-4B4B-440C-A247-827D6EE7AB00}" type="presParOf" srcId="{6667358E-1652-4174-AEBF-B285F8BE3C76}" destId="{D7E589F3-6110-42C7-A2F2-09760E3AF73D}" srcOrd="0" destOrd="0" presId="urn:microsoft.com/office/officeart/2005/8/layout/orgChart1"/>
    <dgm:cxn modelId="{3505587F-212A-40CB-9838-A9E3D99A1140}" type="presParOf" srcId="{6667358E-1652-4174-AEBF-B285F8BE3C76}" destId="{9449F92C-13D8-4A3A-B793-5C8709597865}" srcOrd="1" destOrd="0" presId="urn:microsoft.com/office/officeart/2005/8/layout/orgChart1"/>
    <dgm:cxn modelId="{EAA83DD1-ADE1-48E9-AE08-3C1BC4130B3D}" type="presParOf" srcId="{8BAA25D1-9F01-4A3E-84CD-8A17CDCB050E}" destId="{E50DAEB3-985F-4E76-BFCC-6DC4EBCA8318}" srcOrd="1" destOrd="0" presId="urn:microsoft.com/office/officeart/2005/8/layout/orgChart1"/>
    <dgm:cxn modelId="{FFEFBB89-FE36-4ABB-B833-45BBDFE0C13B}" type="presParOf" srcId="{8BAA25D1-9F01-4A3E-84CD-8A17CDCB050E}" destId="{B509F111-4FCB-41E6-A3AB-FC8DE06AC6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2) Vacantes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/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/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05799" custLinFactNeighborX="-19224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133643" custLinFactNeighborX="-19224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A18BB3D-60F1-491B-B3EC-A09097CECF98}" type="pres">
      <dgm:prSet presAssocID="{C0CB2D4A-9685-4AE8-A617-D9BDCC298BA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0" presStyleCnt="1" custScaleX="75159" custScaleY="75159" custLinFactNeighborX="-33368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BE124210-B621-4E2E-98BC-CFA078A70D11}" srcId="{BB4850E0-78B9-4D9D-AA6B-9708D6450470}" destId="{A254E51F-FE6E-4949-934F-A078A1A2F66D}" srcOrd="1" destOrd="0" parTransId="{C0CB2D4A-9685-4AE8-A617-D9BDCC298BA6}" sibTransId="{483D358E-680B-4200-81CB-EA3C2D5BE9BD}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D016463-BC49-49BE-8F1B-D445A672F250}" type="presParOf" srcId="{B281E3A1-04C3-4ED2-94D7-00054D42384D}" destId="{5A18BB3D-60F1-491B-B3EC-A09097CECF98}" srcOrd="0" destOrd="0" presId="urn:microsoft.com/office/officeart/2005/8/layout/orgChart1"/>
    <dgm:cxn modelId="{22AF39DC-A437-4883-9159-F5CD3570CCDC}" type="presParOf" srcId="{B281E3A1-04C3-4ED2-94D7-00054D42384D}" destId="{566FB0A0-C5D0-428D-8BDF-C1CB4CA3006B}" srcOrd="1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25675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1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0507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</a:p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b="1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51869" custScaleY="51869" custLinFactNeighborX="-5017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D5C1578C-A0D9-46E8-87E8-2B0BBF48259C}" type="pres">
      <dgm:prSet presAssocID="{5A7B62E7-4CC5-4976-9B50-CA20C80FE0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1" presStyleCnt="2" custScaleX="51869" custScaleY="51869" custLinFactNeighborX="5394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1" presStyleCnt="2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1F06303-DCE2-49CB-8981-36327AB0B44D}" srcId="{A83AF730-2CD1-438A-B74E-B053D56A4934}" destId="{892E8EC6-3D87-4CE6-A4AA-A44B6F3F2A3E}" srcOrd="1" destOrd="0" parTransId="{5A7B62E7-4CC5-4976-9B50-CA20C80FE05C}" sibTransId="{D8C25AA9-4530-4B91-B1E0-D0373687C9FB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F7672EA1-F16A-4661-9DDA-74FF7D8E1DEB}" type="presParOf" srcId="{31D3C473-481E-4207-9F71-5F371A25A540}" destId="{D5C1578C-A0D9-46E8-87E8-2B0BBF48259C}" srcOrd="2" destOrd="0" presId="urn:microsoft.com/office/officeart/2005/8/layout/orgChart1"/>
    <dgm:cxn modelId="{AAB52D38-690A-4818-B7A9-DE922616CEA9}" type="presParOf" srcId="{31D3C473-481E-4207-9F71-5F371A25A540}" destId="{2BFF3BCC-D2D1-46C1-85CD-74E65535BF53}" srcOrd="3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CC84185-D361-4141-BC37-D947F700282B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noProof="0" dirty="0" smtClean="0">
            <a:solidFill>
              <a:schemeClr val="tx1"/>
            </a:solidFill>
            <a:latin typeface="+mn-lt"/>
          </a:endParaRPr>
        </a:p>
      </dgm:t>
    </dgm:pt>
    <dgm:pt modelId="{9663358C-1F11-4189-96E7-C7AF02F05245}" type="parTrans" cxnId="{5433889B-3694-4844-A46A-690CF5C9B80D}">
      <dgm:prSet/>
      <dgm:spPr/>
      <dgm:t>
        <a:bodyPr/>
        <a:lstStyle/>
        <a:p>
          <a:endParaRPr lang="es-ES"/>
        </a:p>
      </dgm:t>
    </dgm:pt>
    <dgm:pt modelId="{04C1CFEA-D999-47EF-A239-72E74C0361E2}" type="sibTrans" cxnId="{5433889B-3694-4844-A46A-690CF5C9B80D}">
      <dgm:prSet/>
      <dgm:spPr/>
      <dgm:t>
        <a:bodyPr/>
        <a:lstStyle/>
        <a:p>
          <a:endParaRPr lang="es-ES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71365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61841" custScaleY="61841" custLinFactNeighborX="210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5A86D54A-8B8D-4B85-A3AF-CB987A37DB1F}" type="pres">
      <dgm:prSet presAssocID="{9663358C-1F11-4189-96E7-C7AF02F05245}" presName="Name35" presStyleLbl="parChTrans1D2" presStyleIdx="1" presStyleCnt="2"/>
      <dgm:spPr/>
      <dgm:t>
        <a:bodyPr/>
        <a:lstStyle/>
        <a:p>
          <a:endParaRPr lang="es-ES"/>
        </a:p>
      </dgm:t>
    </dgm:pt>
    <dgm:pt modelId="{881F8263-AA22-4B79-BC7D-D58F85D30FF4}" type="pres">
      <dgm:prSet presAssocID="{8CC84185-D361-4141-BC37-D947F700282B}" presName="hierRoot2" presStyleCnt="0">
        <dgm:presLayoutVars>
          <dgm:hierBranch val="init"/>
        </dgm:presLayoutVars>
      </dgm:prSet>
      <dgm:spPr/>
    </dgm:pt>
    <dgm:pt modelId="{40DD3522-1A92-4ABB-A1EC-2F4078576854}" type="pres">
      <dgm:prSet presAssocID="{8CC84185-D361-4141-BC37-D947F700282B}" presName="rootComposite" presStyleCnt="0"/>
      <dgm:spPr/>
    </dgm:pt>
    <dgm:pt modelId="{10955B94-6D5D-4F17-944F-36B738F9E76D}" type="pres">
      <dgm:prSet presAssocID="{8CC84185-D361-4141-BC37-D947F700282B}" presName="rootText" presStyleLbl="node2" presStyleIdx="1" presStyleCnt="2" custScaleX="61841" custScaleY="61841" custLinFactNeighborY="17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2BA829-2CD9-455D-8A4E-B534F9ECDBD6}" type="pres">
      <dgm:prSet presAssocID="{8CC84185-D361-4141-BC37-D947F700282B}" presName="rootConnector" presStyleLbl="node2" presStyleIdx="1" presStyleCnt="2"/>
      <dgm:spPr/>
      <dgm:t>
        <a:bodyPr/>
        <a:lstStyle/>
        <a:p>
          <a:endParaRPr lang="es-ES"/>
        </a:p>
      </dgm:t>
    </dgm:pt>
    <dgm:pt modelId="{CC829B16-9CE9-49FF-BB12-4AC0FE9F5D2A}" type="pres">
      <dgm:prSet presAssocID="{8CC84185-D361-4141-BC37-D947F700282B}" presName="hierChild4" presStyleCnt="0"/>
      <dgm:spPr/>
    </dgm:pt>
    <dgm:pt modelId="{B79F90E3-EABE-4849-9CC8-D8CF5F73C4E5}" type="pres">
      <dgm:prSet presAssocID="{8CC84185-D361-4141-BC37-D947F700282B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5433889B-3694-4844-A46A-690CF5C9B80D}" srcId="{A83AF730-2CD1-438A-B74E-B053D56A4934}" destId="{8CC84185-D361-4141-BC37-D947F700282B}" srcOrd="1" destOrd="0" parTransId="{9663358C-1F11-4189-96E7-C7AF02F05245}" sibTransId="{04C1CFEA-D999-47EF-A239-72E74C0361E2}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61AB59E0-0229-426D-84E8-A25189B4C7EA}" type="presOf" srcId="{8CC84185-D361-4141-BC37-D947F700282B}" destId="{032BA829-2CD9-455D-8A4E-B534F9ECDBD6}" srcOrd="1" destOrd="0" presId="urn:microsoft.com/office/officeart/2005/8/layout/orgChart1"/>
    <dgm:cxn modelId="{BD6A7AD3-BC6A-4891-A633-CE679A66E802}" type="presOf" srcId="{9663358C-1F11-4189-96E7-C7AF02F05245}" destId="{5A86D54A-8B8D-4B85-A3AF-CB987A37DB1F}" srcOrd="0" destOrd="0" presId="urn:microsoft.com/office/officeart/2005/8/layout/orgChart1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E27C9089-D23C-4273-8C57-B1309ADF0704}" type="presOf" srcId="{8CC84185-D361-4141-BC37-D947F700282B}" destId="{10955B94-6D5D-4F17-944F-36B738F9E76D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CF4953C5-040A-476E-B552-58FF2CD93C18}" type="presParOf" srcId="{31D3C473-481E-4207-9F71-5F371A25A540}" destId="{5A86D54A-8B8D-4B85-A3AF-CB987A37DB1F}" srcOrd="2" destOrd="0" presId="urn:microsoft.com/office/officeart/2005/8/layout/orgChart1"/>
    <dgm:cxn modelId="{C7EB43FF-D27B-4F0C-9071-C5334DB3B473}" type="presParOf" srcId="{31D3C473-481E-4207-9F71-5F371A25A540}" destId="{881F8263-AA22-4B79-BC7D-D58F85D30FF4}" srcOrd="3" destOrd="0" presId="urn:microsoft.com/office/officeart/2005/8/layout/orgChart1"/>
    <dgm:cxn modelId="{0D922399-48BD-4FE5-8775-1A00E4E9679C}" type="presParOf" srcId="{881F8263-AA22-4B79-BC7D-D58F85D30FF4}" destId="{40DD3522-1A92-4ABB-A1EC-2F4078576854}" srcOrd="0" destOrd="0" presId="urn:microsoft.com/office/officeart/2005/8/layout/orgChart1"/>
    <dgm:cxn modelId="{96CC2B88-E830-4FC0-A5F6-B844622B74FA}" type="presParOf" srcId="{40DD3522-1A92-4ABB-A1EC-2F4078576854}" destId="{10955B94-6D5D-4F17-944F-36B738F9E76D}" srcOrd="0" destOrd="0" presId="urn:microsoft.com/office/officeart/2005/8/layout/orgChart1"/>
    <dgm:cxn modelId="{BC69174F-ED94-49E0-A062-6076EEBCDBD2}" type="presParOf" srcId="{40DD3522-1A92-4ABB-A1EC-2F4078576854}" destId="{032BA829-2CD9-455D-8A4E-B534F9ECDBD6}" srcOrd="1" destOrd="0" presId="urn:microsoft.com/office/officeart/2005/8/layout/orgChart1"/>
    <dgm:cxn modelId="{D8C27160-8BFA-47CB-BCCA-2DC7CEA65BBD}" type="presParOf" srcId="{881F8263-AA22-4B79-BC7D-D58F85D30FF4}" destId="{CC829B16-9CE9-49FF-BB12-4AC0FE9F5D2A}" srcOrd="1" destOrd="0" presId="urn:microsoft.com/office/officeart/2005/8/layout/orgChart1"/>
    <dgm:cxn modelId="{59F00FD0-B707-4C1E-97FB-81989F937B97}" type="presParOf" srcId="{881F8263-AA22-4B79-BC7D-D58F85D30FF4}" destId="{B79F90E3-EABE-4849-9CC8-D8CF5F73C4E5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084D7D-852C-4D88-B23E-D920D3CD30E0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1BB5C5-B155-40FB-92C3-A929793CE4A6}" type="parTrans" cxnId="{552A1A16-80A9-4551-99A9-0971ABF518A9}">
      <dgm:prSet/>
      <dgm:spPr/>
      <dgm:t>
        <a:bodyPr/>
        <a:lstStyle/>
        <a:p>
          <a:endParaRPr lang="es-ES"/>
        </a:p>
      </dgm:t>
    </dgm:pt>
    <dgm:pt modelId="{BA17EAF1-A364-4F37-B46A-1AD469BC9B06}" type="sibTrans" cxnId="{552A1A16-80A9-4551-99A9-0971ABF518A9}">
      <dgm:prSet/>
      <dgm:spPr/>
      <dgm:t>
        <a:bodyPr/>
        <a:lstStyle/>
        <a:p>
          <a:endParaRPr lang="es-ES"/>
        </a:p>
      </dgm:t>
    </dgm:pt>
    <dgm:pt modelId="{3B5ED197-A3B0-43ED-8A80-203C4882CBE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8D9CA3-9CCF-42F3-8538-6896D41A9795}" type="parTrans" cxnId="{795A4EB2-0AF1-4F8F-B149-2B398FE47754}">
      <dgm:prSet/>
      <dgm:spPr/>
      <dgm:t>
        <a:bodyPr/>
        <a:lstStyle/>
        <a:p>
          <a:endParaRPr lang="es-ES"/>
        </a:p>
      </dgm:t>
    </dgm:pt>
    <dgm:pt modelId="{6420C70D-23D2-4BFB-A3BD-7A006CDBD5CB}" type="sibTrans" cxnId="{795A4EB2-0AF1-4F8F-B149-2B398FE47754}">
      <dgm:prSet/>
      <dgm:spPr/>
      <dgm:t>
        <a:bodyPr/>
        <a:lstStyle/>
        <a:p>
          <a:endParaRPr lang="es-ES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08156" custScaleY="90130" custLinFactNeighborY="-356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CC05B6FA-4B18-4DA6-AEF3-C141A2083729}" type="pres">
      <dgm:prSet presAssocID="{BE1BB5C5-B155-40FB-92C3-A929793CE4A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AD86F26-7E50-4D79-B0BF-80079B5ACECF}" type="pres">
      <dgm:prSet presAssocID="{22084D7D-852C-4D88-B23E-D920D3CD30E0}" presName="hierRoot2" presStyleCnt="0">
        <dgm:presLayoutVars>
          <dgm:hierBranch val="init"/>
        </dgm:presLayoutVars>
      </dgm:prSet>
      <dgm:spPr/>
    </dgm:pt>
    <dgm:pt modelId="{BAB4AC61-BF09-4914-94B8-D60620748AF4}" type="pres">
      <dgm:prSet presAssocID="{22084D7D-852C-4D88-B23E-D920D3CD30E0}" presName="rootComposite" presStyleCnt="0"/>
      <dgm:spPr/>
    </dgm:pt>
    <dgm:pt modelId="{36BC75BF-AB47-4D62-A01A-EBB07F92C53C}" type="pres">
      <dgm:prSet presAssocID="{22084D7D-852C-4D88-B23E-D920D3CD30E0}" presName="rootText" presStyleLbl="node2" presStyleIdx="0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E083AB-034C-4688-8B85-3AF743205B4A}" type="pres">
      <dgm:prSet presAssocID="{22084D7D-852C-4D88-B23E-D920D3CD30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D61039FC-B4DE-4B0B-900C-30E1BA90F393}" type="pres">
      <dgm:prSet presAssocID="{22084D7D-852C-4D88-B23E-D920D3CD30E0}" presName="hierChild4" presStyleCnt="0"/>
      <dgm:spPr/>
    </dgm:pt>
    <dgm:pt modelId="{718958E1-00EE-495B-B03D-D78C72F6DE56}" type="pres">
      <dgm:prSet presAssocID="{22084D7D-852C-4D88-B23E-D920D3CD30E0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3" custScaleX="77515" custScaleY="80900" custLinFactNeighborX="-148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3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4999B764-A690-49DC-86D5-B10A9F6B0EEF}" type="pres">
      <dgm:prSet presAssocID="{B68D9CA3-9CCF-42F3-8538-6896D41A979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48F36B1F-E59B-439E-9732-0182F5F0D150}" type="pres">
      <dgm:prSet presAssocID="{3B5ED197-A3B0-43ED-8A80-203C4882CBE6}" presName="hierRoot2" presStyleCnt="0">
        <dgm:presLayoutVars>
          <dgm:hierBranch val="init"/>
        </dgm:presLayoutVars>
      </dgm:prSet>
      <dgm:spPr/>
    </dgm:pt>
    <dgm:pt modelId="{A081A99B-6C1B-418B-8BA1-678DF46CDCE5}" type="pres">
      <dgm:prSet presAssocID="{3B5ED197-A3B0-43ED-8A80-203C4882CBE6}" presName="rootComposite" presStyleCnt="0"/>
      <dgm:spPr/>
    </dgm:pt>
    <dgm:pt modelId="{C5D0CB65-7DA4-4A87-BAD1-D1EE6F87AD7F}" type="pres">
      <dgm:prSet presAssocID="{3B5ED197-A3B0-43ED-8A80-203C4882CBE6}" presName="rootText" presStyleLbl="node2" presStyleIdx="2" presStyleCnt="3" custScaleX="77515" custScaleY="80900" custLinFactNeighborY="51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823AF5-8699-47DC-92D3-4A2684C4DE04}" type="pres">
      <dgm:prSet presAssocID="{3B5ED197-A3B0-43ED-8A80-203C4882CBE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51C229-2A97-461A-BC83-700750B993B6}" type="pres">
      <dgm:prSet presAssocID="{3B5ED197-A3B0-43ED-8A80-203C4882CBE6}" presName="hierChild4" presStyleCnt="0"/>
      <dgm:spPr/>
    </dgm:pt>
    <dgm:pt modelId="{EC107865-43CE-4D03-89B8-7085BF96927B}" type="pres">
      <dgm:prSet presAssocID="{3B5ED197-A3B0-43ED-8A80-203C4882CBE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CF5960CA-8A33-41C6-8E1F-3CB01BA99FD1}" type="presOf" srcId="{22084D7D-852C-4D88-B23E-D920D3CD30E0}" destId="{3BE083AB-034C-4688-8B85-3AF743205B4A}" srcOrd="1" destOrd="0" presId="urn:microsoft.com/office/officeart/2005/8/layout/orgChart1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C326BC46-2CAC-4355-A05A-A886800E8789}" type="presOf" srcId="{BE1BB5C5-B155-40FB-92C3-A929793CE4A6}" destId="{CC05B6FA-4B18-4DA6-AEF3-C141A2083729}" srcOrd="0" destOrd="0" presId="urn:microsoft.com/office/officeart/2005/8/layout/orgChart1"/>
    <dgm:cxn modelId="{1393ACD8-1712-408D-A613-504B5439583F}" type="presOf" srcId="{3B5ED197-A3B0-43ED-8A80-203C4882CBE6}" destId="{0D823AF5-8699-47DC-92D3-4A2684C4DE04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795A4EB2-0AF1-4F8F-B149-2B398FE47754}" srcId="{CD1C4BFD-421B-4CCA-8D0B-01027E7F0374}" destId="{3B5ED197-A3B0-43ED-8A80-203C4882CBE6}" srcOrd="2" destOrd="0" parTransId="{B68D9CA3-9CCF-42F3-8538-6896D41A9795}" sibTransId="{6420C70D-23D2-4BFB-A3BD-7A006CDBD5CB}"/>
    <dgm:cxn modelId="{552A1A16-80A9-4551-99A9-0971ABF518A9}" srcId="{CD1C4BFD-421B-4CCA-8D0B-01027E7F0374}" destId="{22084D7D-852C-4D88-B23E-D920D3CD30E0}" srcOrd="0" destOrd="0" parTransId="{BE1BB5C5-B155-40FB-92C3-A929793CE4A6}" sibTransId="{BA17EAF1-A364-4F37-B46A-1AD469BC9B06}"/>
    <dgm:cxn modelId="{F997286D-97DF-4D80-B1D0-D52088A0CA8E}" type="presOf" srcId="{22084D7D-852C-4D88-B23E-D920D3CD30E0}" destId="{36BC75BF-AB47-4D62-A01A-EBB07F92C53C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BD10ECB1-08CD-442F-B7B0-9248388AB68D}" type="presOf" srcId="{B68D9CA3-9CCF-42F3-8538-6896D41A9795}" destId="{4999B764-A690-49DC-86D5-B10A9F6B0EE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C1891A0A-5379-4DD0-B25D-538E357848A9}" type="presOf" srcId="{3B5ED197-A3B0-43ED-8A80-203C4882CBE6}" destId="{C5D0CB65-7DA4-4A87-BAD1-D1EE6F87AD7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2F8D3C11-5C1E-4638-97E9-0C1701F15CDF}" type="presParOf" srcId="{37F354EC-AA6E-44E3-9BD2-0ECC704C4756}" destId="{CC05B6FA-4B18-4DA6-AEF3-C141A2083729}" srcOrd="0" destOrd="0" presId="urn:microsoft.com/office/officeart/2005/8/layout/orgChart1"/>
    <dgm:cxn modelId="{21704781-D491-450F-9155-9E3D627E5FCD}" type="presParOf" srcId="{37F354EC-AA6E-44E3-9BD2-0ECC704C4756}" destId="{4AD86F26-7E50-4D79-B0BF-80079B5ACECF}" srcOrd="1" destOrd="0" presId="urn:microsoft.com/office/officeart/2005/8/layout/orgChart1"/>
    <dgm:cxn modelId="{62753128-B440-4A13-880D-A2229D687EB2}" type="presParOf" srcId="{4AD86F26-7E50-4D79-B0BF-80079B5ACECF}" destId="{BAB4AC61-BF09-4914-94B8-D60620748AF4}" srcOrd="0" destOrd="0" presId="urn:microsoft.com/office/officeart/2005/8/layout/orgChart1"/>
    <dgm:cxn modelId="{F5428B76-4E21-4A80-B405-E7C9CECC02D4}" type="presParOf" srcId="{BAB4AC61-BF09-4914-94B8-D60620748AF4}" destId="{36BC75BF-AB47-4D62-A01A-EBB07F92C53C}" srcOrd="0" destOrd="0" presId="urn:microsoft.com/office/officeart/2005/8/layout/orgChart1"/>
    <dgm:cxn modelId="{DF340F1E-4352-4BBA-97B2-01FA5B34047B}" type="presParOf" srcId="{BAB4AC61-BF09-4914-94B8-D60620748AF4}" destId="{3BE083AB-034C-4688-8B85-3AF743205B4A}" srcOrd="1" destOrd="0" presId="urn:microsoft.com/office/officeart/2005/8/layout/orgChart1"/>
    <dgm:cxn modelId="{B55ECB16-5F11-4242-8CCF-8072BA98F9D6}" type="presParOf" srcId="{4AD86F26-7E50-4D79-B0BF-80079B5ACECF}" destId="{D61039FC-B4DE-4B0B-900C-30E1BA90F393}" srcOrd="1" destOrd="0" presId="urn:microsoft.com/office/officeart/2005/8/layout/orgChart1"/>
    <dgm:cxn modelId="{A9834642-55C8-42A8-A2C2-F53B6ECC0DC5}" type="presParOf" srcId="{4AD86F26-7E50-4D79-B0BF-80079B5ACECF}" destId="{718958E1-00EE-495B-B03D-D78C72F6DE56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1EB84005-BA30-4744-B379-30A83D4BA106}" type="presParOf" srcId="{37F354EC-AA6E-44E3-9BD2-0ECC704C4756}" destId="{4999B764-A690-49DC-86D5-B10A9F6B0EEF}" srcOrd="4" destOrd="0" presId="urn:microsoft.com/office/officeart/2005/8/layout/orgChart1"/>
    <dgm:cxn modelId="{57CDAAD2-D107-4102-8CD0-E142FF9AEFD3}" type="presParOf" srcId="{37F354EC-AA6E-44E3-9BD2-0ECC704C4756}" destId="{48F36B1F-E59B-439E-9732-0182F5F0D150}" srcOrd="5" destOrd="0" presId="urn:microsoft.com/office/officeart/2005/8/layout/orgChart1"/>
    <dgm:cxn modelId="{4ACF2649-FFB4-49EC-9A14-82DFBDBDFB64}" type="presParOf" srcId="{48F36B1F-E59B-439E-9732-0182F5F0D150}" destId="{A081A99B-6C1B-418B-8BA1-678DF46CDCE5}" srcOrd="0" destOrd="0" presId="urn:microsoft.com/office/officeart/2005/8/layout/orgChart1"/>
    <dgm:cxn modelId="{91EA5051-F5F1-4A24-8841-D7F542C94435}" type="presParOf" srcId="{A081A99B-6C1B-418B-8BA1-678DF46CDCE5}" destId="{C5D0CB65-7DA4-4A87-BAD1-D1EE6F87AD7F}" srcOrd="0" destOrd="0" presId="urn:microsoft.com/office/officeart/2005/8/layout/orgChart1"/>
    <dgm:cxn modelId="{2AF0D612-A241-4E69-9444-0CE1CCC016F9}" type="presParOf" srcId="{A081A99B-6C1B-418B-8BA1-678DF46CDCE5}" destId="{0D823AF5-8699-47DC-92D3-4A2684C4DE04}" srcOrd="1" destOrd="0" presId="urn:microsoft.com/office/officeart/2005/8/layout/orgChart1"/>
    <dgm:cxn modelId="{CB9F3FD1-4890-44B9-9018-D21F0D1913BA}" type="presParOf" srcId="{48F36B1F-E59B-439E-9732-0182F5F0D150}" destId="{C251C229-2A97-461A-BC83-700750B993B6}" srcOrd="1" destOrd="0" presId="urn:microsoft.com/office/officeart/2005/8/layout/orgChart1"/>
    <dgm:cxn modelId="{B94EB086-2529-47C1-86DE-036C389C8135}" type="presParOf" srcId="{48F36B1F-E59B-439E-9732-0182F5F0D150}" destId="{EC107865-43CE-4D03-89B8-7085BF96927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Auxiliares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dirty="0" smtClean="0">
              <a:solidFill>
                <a:schemeClr val="tx1"/>
              </a:solidFill>
            </a:rPr>
            <a:t>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Dentista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</a:t>
          </a:r>
          <a:r>
            <a:rPr lang="es-ES" sz="1200" b="0" dirty="0" smtClean="0">
              <a:solidFill>
                <a:schemeClr val="tx1"/>
              </a:solidFill>
            </a:rPr>
            <a:t>)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</a:t>
          </a:r>
          <a:r>
            <a:rPr lang="es-ES" sz="1200" b="0" dirty="0" smtClean="0">
              <a:solidFill>
                <a:schemeClr val="tx1"/>
              </a:solidFill>
            </a:rPr>
            <a:t>Generales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Y="-8888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r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r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r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r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34896" custLinFactNeighborX="-7573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r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134896" custLinFactNeighborX="-724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4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de Feria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Servicio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Municipal</a:t>
          </a:r>
        </a:p>
        <a:p>
          <a:r>
            <a:rPr lang="es-ES" sz="1200" dirty="0" smtClean="0">
              <a:solidFill>
                <a:schemeClr val="tx1"/>
              </a:solidFill>
            </a:rPr>
            <a:t>210092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 </a:t>
          </a: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/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5848" custScaleY="147763" custLinFactY="-199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26923" custLinFactNeighborX="-92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26923" custLinFactNeighborX="43" custLinFactNeighborY="-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8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26923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0" presStyleCnt="1" custScaleX="99331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0" presStyleCnt="1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10368" custScaleY="110368" custLinFactNeighborX="-6174" custLinFactNeighborY="-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3" custScaleX="110368" custScaleY="110368" custLinFactNeighborX="7444" custLinFactNeighborY="-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2" presStyleCnt="3" custScaleX="110368" custScaleY="110368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8C7CEA56-5057-4C65-A185-BAE3BB381B92}" srcId="{38D466A1-BA08-4A61-967E-A5EB0E0CCF80}" destId="{3B7EA73D-1DE0-4B4F-A0FA-9A15246FDADF}" srcOrd="7" destOrd="0" parTransId="{95E1562A-D066-4C7D-9A42-245AECC12D37}" sibTransId="{72AA57D1-848B-4B73-A27A-48E2072829E2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73D8A3E3-8422-4A0B-B574-A0C25AEF97C0}" type="presParOf" srcId="{47B3CEEF-714E-4F1A-9F3A-824638D0ED25}" destId="{A8DAC568-9E4F-4174-956E-C4AA1D60A558}" srcOrd="4" destOrd="0" presId="urn:microsoft.com/office/officeart/2005/8/layout/orgChart1"/>
    <dgm:cxn modelId="{4B6723EC-64B4-4561-B4D7-B3B7FAD2E028}" type="presParOf" srcId="{47B3CEEF-714E-4F1A-9F3A-824638D0ED25}" destId="{8A5BFEAB-179E-49B9-9A6C-84D6811390F2}" srcOrd="5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Familiar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-677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280090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60052" custScaleY="160052" custLinFactNeighborX="-9854" custLinFactNeighborY="-43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60052" custScaleY="200065" custLinFactNeighborX="14103" custLinFactNeighborY="53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60052" custScaleY="160052" custLinFactNeighborX="-9854" custLinFactNeighborY="-62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14696" y="957599"/>
          <a:ext cx="273735" cy="773819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73819"/>
              </a:lnTo>
              <a:lnTo>
                <a:pt x="0" y="773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3207517" y="1570301"/>
              </a:lnTo>
              <a:lnTo>
                <a:pt x="3207517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301"/>
              </a:lnTo>
              <a:lnTo>
                <a:pt x="1603758" y="1570301"/>
              </a:lnTo>
              <a:lnTo>
                <a:pt x="1603758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957599"/>
          <a:ext cx="91440" cy="16934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957599"/>
          <a:ext cx="1603758" cy="169340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957599"/>
          <a:ext cx="3207517" cy="1693405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570301"/>
              </a:lnTo>
              <a:lnTo>
                <a:pt x="0" y="1570301"/>
              </a:lnTo>
              <a:lnTo>
                <a:pt x="0" y="16934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0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0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38" y="2651005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05897" y="2651005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209656" y="2651005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813414" y="2651005"/>
        <a:ext cx="1357551" cy="719997"/>
      </dsp:txXfrm>
    </dsp:sp>
    <dsp:sp modelId="{37D9B6F9-B493-4739-9BD1-8D928056C088}">
      <dsp:nvSpPr>
        <dsp:cNvPr id="0" name=""/>
        <dsp:cNvSpPr/>
      </dsp:nvSpPr>
      <dsp:spPr>
        <a:xfrm>
          <a:off x="6417173" y="2651005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417173" y="2651005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371420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</a:t>
          </a:r>
          <a:r>
            <a:rPr lang="es-ES" sz="1200" kern="1200" dirty="0" smtClean="0">
              <a:solidFill>
                <a:schemeClr val="tx1"/>
              </a:solidFill>
            </a:rPr>
            <a:t>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4700" y="1371420"/>
        <a:ext cx="1439995" cy="7199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8329" y="2183786"/>
        <a:ext cx="2187641" cy="11602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92280-A0CA-43CA-A532-67E0852D644F}">
      <dsp:nvSpPr>
        <dsp:cNvPr id="0" name=""/>
        <dsp:cNvSpPr/>
      </dsp:nvSpPr>
      <dsp:spPr>
        <a:xfrm>
          <a:off x="4318341" y="979511"/>
          <a:ext cx="232988" cy="1881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1731"/>
              </a:lnTo>
              <a:lnTo>
                <a:pt x="232988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8E93-FA16-4EE2-A7D4-3D1082D825D0}">
      <dsp:nvSpPr>
        <dsp:cNvPr id="0" name=""/>
        <dsp:cNvSpPr/>
      </dsp:nvSpPr>
      <dsp:spPr>
        <a:xfrm>
          <a:off x="4058325" y="979511"/>
          <a:ext cx="260016" cy="1881731"/>
        </a:xfrm>
        <a:custGeom>
          <a:avLst/>
          <a:gdLst/>
          <a:ahLst/>
          <a:cxnLst/>
          <a:rect l="0" t="0" r="0" b="0"/>
          <a:pathLst>
            <a:path>
              <a:moveTo>
                <a:pt x="260016" y="0"/>
              </a:moveTo>
              <a:lnTo>
                <a:pt x="260016" y="1881731"/>
              </a:lnTo>
              <a:lnTo>
                <a:pt x="0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41" y="979511"/>
          <a:ext cx="232988" cy="83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12"/>
              </a:lnTo>
              <a:lnTo>
                <a:pt x="232988" y="832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979511"/>
          <a:ext cx="243167" cy="834827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834827"/>
              </a:lnTo>
              <a:lnTo>
                <a:pt x="0" y="834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979511"/>
          <a:ext cx="35504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3550411" y="2672330"/>
              </a:lnTo>
              <a:lnTo>
                <a:pt x="3550411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41" y="979511"/>
          <a:ext cx="1776189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1776189" y="2672330"/>
              </a:lnTo>
              <a:lnTo>
                <a:pt x="1776189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21" y="979511"/>
          <a:ext cx="91440" cy="279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330"/>
              </a:lnTo>
              <a:lnTo>
                <a:pt x="57042" y="2672330"/>
              </a:lnTo>
              <a:lnTo>
                <a:pt x="57042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543330" y="979511"/>
          <a:ext cx="17750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1775011" y="0"/>
              </a:moveTo>
              <a:lnTo>
                <a:pt x="1775011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765573" y="979511"/>
          <a:ext cx="3552767" cy="2796040"/>
        </a:xfrm>
        <a:custGeom>
          <a:avLst/>
          <a:gdLst/>
          <a:ahLst/>
          <a:cxnLst/>
          <a:rect l="0" t="0" r="0" b="0"/>
          <a:pathLst>
            <a:path>
              <a:moveTo>
                <a:pt x="3552767" y="0"/>
              </a:moveTo>
              <a:lnTo>
                <a:pt x="3552767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0"/>
          <a:ext cx="2075651" cy="979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280515" y="0"/>
        <a:ext cx="2075651" cy="979511"/>
      </dsp:txXfrm>
    </dsp:sp>
    <dsp:sp modelId="{F406D603-0F97-49D1-A230-75F2EB1A2562}">
      <dsp:nvSpPr>
        <dsp:cNvPr id="0" name=""/>
        <dsp:cNvSpPr/>
      </dsp:nvSpPr>
      <dsp:spPr>
        <a:xfrm>
          <a:off x="171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</a:t>
          </a:r>
          <a:r>
            <a:rPr lang="es-ES" sz="1200" kern="1200" dirty="0" smtClean="0">
              <a:solidFill>
                <a:schemeClr val="tx1"/>
              </a:solidFill>
            </a:rPr>
            <a:t>Municipales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3" y="3775551"/>
        <a:ext cx="1527719" cy="936000"/>
      </dsp:txXfrm>
    </dsp:sp>
    <dsp:sp modelId="{BF8DD503-79E9-4153-A9A7-D98611AA346B}">
      <dsp:nvSpPr>
        <dsp:cNvPr id="0" name=""/>
        <dsp:cNvSpPr/>
      </dsp:nvSpPr>
      <dsp:spPr>
        <a:xfrm>
          <a:off x="177947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79470" y="3775551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356580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65803" y="3775551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5330671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330671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454338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454338"/>
        <a:ext cx="1800000" cy="720001"/>
      </dsp:txXfrm>
    </dsp:sp>
    <dsp:sp modelId="{F962AAEA-CF13-40DB-89B4-497F346CC387}">
      <dsp:nvSpPr>
        <dsp:cNvPr id="0" name=""/>
        <dsp:cNvSpPr/>
      </dsp:nvSpPr>
      <dsp:spPr>
        <a:xfrm>
          <a:off x="4551329" y="1451922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</a:t>
          </a:r>
          <a:r>
            <a:rPr lang="es-ES" sz="1200" b="0" kern="1200" dirty="0" smtClean="0">
              <a:solidFill>
                <a:schemeClr val="tx1"/>
              </a:solidFill>
            </a:rPr>
            <a:t>Área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51329" y="1451922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2258324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 de Planeación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58324" y="2501241"/>
        <a:ext cx="1800000" cy="720001"/>
      </dsp:txXfrm>
    </dsp:sp>
    <dsp:sp modelId="{EA716ED4-DE0B-4383-B8B6-EB0955C3F804}">
      <dsp:nvSpPr>
        <dsp:cNvPr id="0" name=""/>
        <dsp:cNvSpPr/>
      </dsp:nvSpPr>
      <dsp:spPr>
        <a:xfrm>
          <a:off x="4551329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551329" y="2501241"/>
        <a:ext cx="1800000" cy="72000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(3) Vacantes</a:t>
          </a:r>
        </a:p>
      </dsp:txBody>
      <dsp:txXfrm>
        <a:off x="2587089" y="3714701"/>
        <a:ext cx="2020995" cy="8999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2" y="1177610"/>
          <a:ext cx="316622" cy="108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7599"/>
              </a:lnTo>
              <a:lnTo>
                <a:pt x="316622" y="1087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1987296" y="1177610"/>
          <a:ext cx="317295" cy="1095868"/>
        </a:xfrm>
        <a:custGeom>
          <a:avLst/>
          <a:gdLst/>
          <a:ahLst/>
          <a:cxnLst/>
          <a:rect l="0" t="0" r="0" b="0"/>
          <a:pathLst>
            <a:path>
              <a:moveTo>
                <a:pt x="317295" y="0"/>
              </a:moveTo>
              <a:lnTo>
                <a:pt x="317295" y="1095868"/>
              </a:lnTo>
              <a:lnTo>
                <a:pt x="0" y="10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AC62EB-E4E1-4AED-B067-2A932AC4F3F3}">
      <dsp:nvSpPr>
        <dsp:cNvPr id="0" name=""/>
        <dsp:cNvSpPr/>
      </dsp:nvSpPr>
      <dsp:spPr>
        <a:xfrm>
          <a:off x="2258535" y="1177610"/>
          <a:ext cx="91440" cy="1935725"/>
        </a:xfrm>
        <a:custGeom>
          <a:avLst/>
          <a:gdLst/>
          <a:ahLst/>
          <a:cxnLst/>
          <a:rect l="0" t="0" r="0" b="0"/>
          <a:pathLst>
            <a:path>
              <a:moveTo>
                <a:pt x="46056" y="0"/>
              </a:moveTo>
              <a:lnTo>
                <a:pt x="46056" y="1714807"/>
              </a:lnTo>
              <a:lnTo>
                <a:pt x="45720" y="1714807"/>
              </a:lnTo>
              <a:lnTo>
                <a:pt x="45720" y="19357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25267" y="0"/>
          <a:ext cx="2358649" cy="1177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25267" y="0"/>
        <a:ext cx="2358649" cy="1177610"/>
      </dsp:txXfrm>
    </dsp:sp>
    <dsp:sp modelId="{6CBF51A8-6E1C-4B40-9064-D7420454B299}">
      <dsp:nvSpPr>
        <dsp:cNvPr id="0" name=""/>
        <dsp:cNvSpPr/>
      </dsp:nvSpPr>
      <dsp:spPr>
        <a:xfrm>
          <a:off x="1252264" y="3113336"/>
          <a:ext cx="2103983" cy="10519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252264" y="3113336"/>
        <a:ext cx="2103983" cy="1051991"/>
      </dsp:txXfrm>
    </dsp:sp>
    <dsp:sp modelId="{8152EA35-9CDF-40B9-A284-B90D945FE2BB}">
      <dsp:nvSpPr>
        <dsp:cNvPr id="0" name=""/>
        <dsp:cNvSpPr/>
      </dsp:nvSpPr>
      <dsp:spPr>
        <a:xfrm>
          <a:off x="0" y="1801491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801491"/>
        <a:ext cx="1987296" cy="943973"/>
      </dsp:txXfrm>
    </dsp:sp>
    <dsp:sp modelId="{1010ADA0-FBE6-43F8-A34B-DB3F073225DF}">
      <dsp:nvSpPr>
        <dsp:cNvPr id="0" name=""/>
        <dsp:cNvSpPr/>
      </dsp:nvSpPr>
      <dsp:spPr>
        <a:xfrm>
          <a:off x="2621215" y="1793223"/>
          <a:ext cx="1987296" cy="943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21215" y="1793223"/>
        <a:ext cx="1987296" cy="94397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139182" y="1006860"/>
          <a:ext cx="427633" cy="3986276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6"/>
              </a:lnTo>
              <a:lnTo>
                <a:pt x="0" y="3986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0" cy="1925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5157"/>
              </a:lnTo>
              <a:lnTo>
                <a:pt x="427630" y="19251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5" y="1006860"/>
          <a:ext cx="427630" cy="1922131"/>
        </a:xfrm>
        <a:custGeom>
          <a:avLst/>
          <a:gdLst/>
          <a:ahLst/>
          <a:cxnLst/>
          <a:rect l="0" t="0" r="0" b="0"/>
          <a:pathLst>
            <a:path>
              <a:moveTo>
                <a:pt x="427630" y="0"/>
              </a:moveTo>
              <a:lnTo>
                <a:pt x="427630" y="1922131"/>
              </a:lnTo>
              <a:lnTo>
                <a:pt x="0" y="19221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3" y="2597592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" y="2597592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5" y="2600618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5" y="2600618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94448" y="3567282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0" y="4661737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0" y="4661737"/>
        <a:ext cx="2139182" cy="6627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D42A-170A-4322-923E-5EB55DA95354}">
      <dsp:nvSpPr>
        <dsp:cNvPr id="0" name=""/>
        <dsp:cNvSpPr/>
      </dsp:nvSpPr>
      <dsp:spPr>
        <a:xfrm>
          <a:off x="4041805" y="1151997"/>
          <a:ext cx="206570" cy="1770928"/>
        </a:xfrm>
        <a:custGeom>
          <a:avLst/>
          <a:gdLst/>
          <a:ahLst/>
          <a:cxnLst/>
          <a:rect l="0" t="0" r="0" b="0"/>
          <a:pathLst>
            <a:path>
              <a:moveTo>
                <a:pt x="206570" y="0"/>
              </a:moveTo>
              <a:lnTo>
                <a:pt x="206570" y="1770928"/>
              </a:lnTo>
              <a:lnTo>
                <a:pt x="0" y="17709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E391DB-A931-4AE9-B021-327BB4461961}">
      <dsp:nvSpPr>
        <dsp:cNvPr id="0" name=""/>
        <dsp:cNvSpPr/>
      </dsp:nvSpPr>
      <dsp:spPr>
        <a:xfrm>
          <a:off x="4248375" y="1151997"/>
          <a:ext cx="198898" cy="677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010"/>
              </a:lnTo>
              <a:lnTo>
                <a:pt x="198898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677010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677010"/>
              </a:lnTo>
              <a:lnTo>
                <a:pt x="0" y="6770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3640662" y="2421786"/>
              </a:lnTo>
              <a:lnTo>
                <a:pt x="364066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2184397" y="2421786"/>
              </a:lnTo>
              <a:lnTo>
                <a:pt x="2184397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1786"/>
              </a:lnTo>
              <a:lnTo>
                <a:pt x="728132" y="2421786"/>
              </a:lnTo>
              <a:lnTo>
                <a:pt x="728132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2546484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2546484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2546484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2421786"/>
              </a:lnTo>
              <a:lnTo>
                <a:pt x="0" y="2421786"/>
              </a:lnTo>
              <a:lnTo>
                <a:pt x="0" y="25464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78" y="3698481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0543" y="3698481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698481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698481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29337" y="3698481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698481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698481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249664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49664" y="1469008"/>
        <a:ext cx="1800002" cy="719997"/>
      </dsp:txXfrm>
    </dsp:sp>
    <dsp:sp modelId="{872AA2FF-1F0E-4D22-A061-D1ED4659116F}">
      <dsp:nvSpPr>
        <dsp:cNvPr id="0" name=""/>
        <dsp:cNvSpPr/>
      </dsp:nvSpPr>
      <dsp:spPr>
        <a:xfrm>
          <a:off x="4447273" y="1469008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273" y="1469008"/>
        <a:ext cx="1800002" cy="719997"/>
      </dsp:txXfrm>
    </dsp:sp>
    <dsp:sp modelId="{D7230BCC-1343-4B27-B09B-D1078BA4601C}">
      <dsp:nvSpPr>
        <dsp:cNvPr id="0" name=""/>
        <dsp:cNvSpPr/>
      </dsp:nvSpPr>
      <dsp:spPr>
        <a:xfrm>
          <a:off x="2241802" y="2562926"/>
          <a:ext cx="1800002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1802" y="2562926"/>
        <a:ext cx="1800002" cy="7199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 </a:t>
          </a:r>
          <a:r>
            <a:rPr kumimoji="1" lang="es-MX" sz="1200" kern="1200" dirty="0" smtClean="0">
              <a:solidFill>
                <a:schemeClr val="tx1"/>
              </a:solidFill>
            </a:rPr>
            <a:t>(4) Vacantes</a:t>
          </a: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123294" y="1265456"/>
          <a:ext cx="256591" cy="1428975"/>
        </a:xfrm>
        <a:custGeom>
          <a:avLst/>
          <a:gdLst/>
          <a:ahLst/>
          <a:cxnLst/>
          <a:rect l="0" t="0" r="0" b="0"/>
          <a:pathLst>
            <a:path>
              <a:moveTo>
                <a:pt x="256591" y="0"/>
              </a:moveTo>
              <a:lnTo>
                <a:pt x="256591" y="1428975"/>
              </a:lnTo>
              <a:lnTo>
                <a:pt x="0" y="142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265456"/>
          <a:ext cx="203749" cy="71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115"/>
              </a:lnTo>
              <a:lnTo>
                <a:pt x="203749" y="711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800" y="1265456"/>
          <a:ext cx="233085" cy="715571"/>
        </a:xfrm>
        <a:custGeom>
          <a:avLst/>
          <a:gdLst/>
          <a:ahLst/>
          <a:cxnLst/>
          <a:rect l="0" t="0" r="0" b="0"/>
          <a:pathLst>
            <a:path>
              <a:moveTo>
                <a:pt x="233085" y="0"/>
              </a:moveTo>
              <a:lnTo>
                <a:pt x="233085" y="715571"/>
              </a:lnTo>
              <a:lnTo>
                <a:pt x="0" y="7155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4785" y="4197835"/>
          <a:ext cx="91440" cy="179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1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265456"/>
          <a:ext cx="3750619" cy="2141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1022"/>
              </a:lnTo>
              <a:lnTo>
                <a:pt x="3750619" y="2021022"/>
              </a:lnTo>
              <a:lnTo>
                <a:pt x="3750619" y="21412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6" y="1265456"/>
          <a:ext cx="2253317" cy="214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437"/>
              </a:lnTo>
              <a:lnTo>
                <a:pt x="2253317" y="2020437"/>
              </a:lnTo>
              <a:lnTo>
                <a:pt x="2253317" y="21407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79886" y="1265456"/>
          <a:ext cx="778570" cy="214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797"/>
              </a:lnTo>
              <a:lnTo>
                <a:pt x="778570" y="2027797"/>
              </a:lnTo>
              <a:lnTo>
                <a:pt x="77857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38772" y="1265456"/>
          <a:ext cx="741113" cy="2148074"/>
        </a:xfrm>
        <a:custGeom>
          <a:avLst/>
          <a:gdLst/>
          <a:ahLst/>
          <a:cxnLst/>
          <a:rect l="0" t="0" r="0" b="0"/>
          <a:pathLst>
            <a:path>
              <a:moveTo>
                <a:pt x="741113" y="0"/>
              </a:moveTo>
              <a:lnTo>
                <a:pt x="741113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5533" y="4204611"/>
          <a:ext cx="91440" cy="233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2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253" y="1265456"/>
          <a:ext cx="2248632" cy="2148074"/>
        </a:xfrm>
        <a:custGeom>
          <a:avLst/>
          <a:gdLst/>
          <a:ahLst/>
          <a:cxnLst/>
          <a:rect l="0" t="0" r="0" b="0"/>
          <a:pathLst>
            <a:path>
              <a:moveTo>
                <a:pt x="2248632" y="0"/>
              </a:moveTo>
              <a:lnTo>
                <a:pt x="2248632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29266" y="1265456"/>
          <a:ext cx="3750619" cy="2148074"/>
        </a:xfrm>
        <a:custGeom>
          <a:avLst/>
          <a:gdLst/>
          <a:ahLst/>
          <a:cxnLst/>
          <a:rect l="0" t="0" r="0" b="0"/>
          <a:pathLst>
            <a:path>
              <a:moveTo>
                <a:pt x="3750619" y="0"/>
              </a:moveTo>
              <a:lnTo>
                <a:pt x="3750619" y="2027797"/>
              </a:lnTo>
              <a:lnTo>
                <a:pt x="0" y="2027797"/>
              </a:lnTo>
              <a:lnTo>
                <a:pt x="0" y="21480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01143" y="366505"/>
          <a:ext cx="2157485" cy="898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1143" y="366505"/>
        <a:ext cx="2157485" cy="898951"/>
      </dsp:txXfrm>
    </dsp:sp>
    <dsp:sp modelId="{A122AB98-6AEB-4224-8BB5-6741593B0990}">
      <dsp:nvSpPr>
        <dsp:cNvPr id="0" name=""/>
        <dsp:cNvSpPr/>
      </dsp:nvSpPr>
      <dsp:spPr>
        <a:xfrm>
          <a:off x="0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413531"/>
        <a:ext cx="1258533" cy="791079"/>
      </dsp:txXfrm>
    </dsp:sp>
    <dsp:sp modelId="{29F95214-19A6-41AE-91E6-C61E2FEE05B6}">
      <dsp:nvSpPr>
        <dsp:cNvPr id="0" name=""/>
        <dsp:cNvSpPr/>
      </dsp:nvSpPr>
      <dsp:spPr>
        <a:xfrm>
          <a:off x="1501986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Investigación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01986" y="3413531"/>
        <a:ext cx="1258533" cy="791079"/>
      </dsp:txXfrm>
    </dsp:sp>
    <dsp:sp modelId="{F90A5F0D-8077-48DC-AB97-9284C56D9636}">
      <dsp:nvSpPr>
        <dsp:cNvPr id="0" name=""/>
        <dsp:cNvSpPr/>
      </dsp:nvSpPr>
      <dsp:spPr>
        <a:xfrm>
          <a:off x="1501986" y="443788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ES" sz="1200" kern="1200" dirty="0">
            <a:latin typeface="+mn-lt"/>
          </a:endParaRPr>
        </a:p>
      </dsp:txBody>
      <dsp:txXfrm>
        <a:off x="1501986" y="4437880"/>
        <a:ext cx="1258533" cy="720001"/>
      </dsp:txXfrm>
    </dsp:sp>
    <dsp:sp modelId="{01762AC5-3F38-49B4-A72F-5B0B37B1FB90}">
      <dsp:nvSpPr>
        <dsp:cNvPr id="0" name=""/>
        <dsp:cNvSpPr/>
      </dsp:nvSpPr>
      <dsp:spPr>
        <a:xfrm>
          <a:off x="3009505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3009505" y="3413531"/>
        <a:ext cx="1258533" cy="791079"/>
      </dsp:txXfrm>
    </dsp:sp>
    <dsp:sp modelId="{14141957-0A00-4A87-867B-0312D78A39FB}">
      <dsp:nvSpPr>
        <dsp:cNvPr id="0" name=""/>
        <dsp:cNvSpPr/>
      </dsp:nvSpPr>
      <dsp:spPr>
        <a:xfrm>
          <a:off x="4529189" y="341353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29189" y="3413531"/>
        <a:ext cx="1258533" cy="791079"/>
      </dsp:txXfrm>
    </dsp:sp>
    <dsp:sp modelId="{850BC938-76B3-4000-993D-6448EAAAF8D9}">
      <dsp:nvSpPr>
        <dsp:cNvPr id="0" name=""/>
        <dsp:cNvSpPr/>
      </dsp:nvSpPr>
      <dsp:spPr>
        <a:xfrm>
          <a:off x="6003936" y="3406171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03936" y="3406171"/>
        <a:ext cx="1258533" cy="791079"/>
      </dsp:txXfrm>
    </dsp:sp>
    <dsp:sp modelId="{FF8DBD52-941E-4813-8E95-68EC47031E15}">
      <dsp:nvSpPr>
        <dsp:cNvPr id="0" name=""/>
        <dsp:cNvSpPr/>
      </dsp:nvSpPr>
      <dsp:spPr>
        <a:xfrm>
          <a:off x="7501238" y="3406756"/>
          <a:ext cx="1258533" cy="791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3406756"/>
        <a:ext cx="1258533" cy="791079"/>
      </dsp:txXfrm>
    </dsp:sp>
    <dsp:sp modelId="{6F0D5394-BE20-4E26-9680-6F6AA2D21A6F}">
      <dsp:nvSpPr>
        <dsp:cNvPr id="0" name=""/>
        <dsp:cNvSpPr/>
      </dsp:nvSpPr>
      <dsp:spPr>
        <a:xfrm>
          <a:off x="7501238" y="4377020"/>
          <a:ext cx="125853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501238" y="4377020"/>
        <a:ext cx="1258533" cy="720001"/>
      </dsp:txXfrm>
    </dsp:sp>
    <dsp:sp modelId="{657EABCF-5CE2-4E95-AAE5-69C8D5DF0820}">
      <dsp:nvSpPr>
        <dsp:cNvPr id="0" name=""/>
        <dsp:cNvSpPr/>
      </dsp:nvSpPr>
      <dsp:spPr>
        <a:xfrm>
          <a:off x="2708480" y="1693362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08480" y="1693362"/>
        <a:ext cx="1438319" cy="575331"/>
      </dsp:txXfrm>
    </dsp:sp>
    <dsp:sp modelId="{CDA17DE8-B9EC-447D-AC84-5C7899DE6DA9}">
      <dsp:nvSpPr>
        <dsp:cNvPr id="0" name=""/>
        <dsp:cNvSpPr/>
      </dsp:nvSpPr>
      <dsp:spPr>
        <a:xfrm>
          <a:off x="4583635" y="168890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83635" y="1688906"/>
        <a:ext cx="1438319" cy="575331"/>
      </dsp:txXfrm>
    </dsp:sp>
    <dsp:sp modelId="{687F91BE-8818-46DF-905B-0AA009E2016F}">
      <dsp:nvSpPr>
        <dsp:cNvPr id="0" name=""/>
        <dsp:cNvSpPr/>
      </dsp:nvSpPr>
      <dsp:spPr>
        <a:xfrm>
          <a:off x="2684975" y="2406766"/>
          <a:ext cx="1438319" cy="5753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84975" y="2406766"/>
        <a:ext cx="1438319" cy="5753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CEC-6139-4AF3-9DA2-B737560DD277}">
      <dsp:nvSpPr>
        <dsp:cNvPr id="0" name=""/>
        <dsp:cNvSpPr/>
      </dsp:nvSpPr>
      <dsp:spPr>
        <a:xfrm>
          <a:off x="2706838" y="1080003"/>
          <a:ext cx="1918462" cy="81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355"/>
              </a:lnTo>
              <a:lnTo>
                <a:pt x="1918462" y="655355"/>
              </a:lnTo>
              <a:lnTo>
                <a:pt x="1918462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2653795" y="1080003"/>
          <a:ext cx="91440" cy="811324"/>
        </a:xfrm>
        <a:custGeom>
          <a:avLst/>
          <a:gdLst/>
          <a:ahLst/>
          <a:cxnLst/>
          <a:rect l="0" t="0" r="0" b="0"/>
          <a:pathLst>
            <a:path>
              <a:moveTo>
                <a:pt x="53043" y="0"/>
              </a:moveTo>
              <a:lnTo>
                <a:pt x="53043" y="655355"/>
              </a:lnTo>
              <a:lnTo>
                <a:pt x="45720" y="655355"/>
              </a:lnTo>
              <a:lnTo>
                <a:pt x="4572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801209" y="1080003"/>
          <a:ext cx="1905628" cy="811324"/>
        </a:xfrm>
        <a:custGeom>
          <a:avLst/>
          <a:gdLst/>
          <a:ahLst/>
          <a:cxnLst/>
          <a:rect l="0" t="0" r="0" b="0"/>
          <a:pathLst>
            <a:path>
              <a:moveTo>
                <a:pt x="1905628" y="0"/>
              </a:moveTo>
              <a:lnTo>
                <a:pt x="1905628" y="655355"/>
              </a:lnTo>
              <a:lnTo>
                <a:pt x="0" y="655355"/>
              </a:lnTo>
              <a:lnTo>
                <a:pt x="0" y="81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626834" y="0"/>
          <a:ext cx="2160006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626834" y="0"/>
        <a:ext cx="2160006" cy="1080003"/>
      </dsp:txXfrm>
    </dsp:sp>
    <dsp:sp modelId="{F406D603-0F97-49D1-A230-75F2EB1A2562}">
      <dsp:nvSpPr>
        <dsp:cNvPr id="0" name=""/>
        <dsp:cNvSpPr/>
      </dsp:nvSpPr>
      <dsp:spPr>
        <a:xfrm>
          <a:off x="1110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1110" y="1891327"/>
        <a:ext cx="1600196" cy="800098"/>
      </dsp:txXfrm>
    </dsp:sp>
    <dsp:sp modelId="{EFF20070-13C4-4C00-9C09-D4B4251D4D0C}">
      <dsp:nvSpPr>
        <dsp:cNvPr id="0" name=""/>
        <dsp:cNvSpPr/>
      </dsp:nvSpPr>
      <dsp:spPr>
        <a:xfrm>
          <a:off x="1899416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1899416" y="1891327"/>
        <a:ext cx="1600196" cy="800098"/>
      </dsp:txXfrm>
    </dsp:sp>
    <dsp:sp modelId="{CD093163-545D-4A7A-9932-DBE261E64D39}">
      <dsp:nvSpPr>
        <dsp:cNvPr id="0" name=""/>
        <dsp:cNvSpPr/>
      </dsp:nvSpPr>
      <dsp:spPr>
        <a:xfrm>
          <a:off x="3825202" y="189132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825202" y="1891327"/>
        <a:ext cx="1600196" cy="8000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432F-7496-4F76-843E-EAD6B0B0D506}">
      <dsp:nvSpPr>
        <dsp:cNvPr id="0" name=""/>
        <dsp:cNvSpPr/>
      </dsp:nvSpPr>
      <dsp:spPr>
        <a:xfrm>
          <a:off x="4313017" y="2096709"/>
          <a:ext cx="231825" cy="206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186"/>
              </a:lnTo>
              <a:lnTo>
                <a:pt x="231825" y="2061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35895" y="2096709"/>
          <a:ext cx="277121" cy="2057303"/>
        </a:xfrm>
        <a:custGeom>
          <a:avLst/>
          <a:gdLst/>
          <a:ahLst/>
          <a:cxnLst/>
          <a:rect l="0" t="0" r="0" b="0"/>
          <a:pathLst>
            <a:path>
              <a:moveTo>
                <a:pt x="277121" y="0"/>
              </a:moveTo>
              <a:lnTo>
                <a:pt x="277121" y="2057303"/>
              </a:lnTo>
              <a:lnTo>
                <a:pt x="0" y="2057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2096709"/>
          <a:ext cx="238103" cy="1038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709"/>
              </a:lnTo>
              <a:lnTo>
                <a:pt x="238103" y="1038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35895" y="2096709"/>
          <a:ext cx="277121" cy="1038709"/>
        </a:xfrm>
        <a:custGeom>
          <a:avLst/>
          <a:gdLst/>
          <a:ahLst/>
          <a:cxnLst/>
          <a:rect l="0" t="0" r="0" b="0"/>
          <a:pathLst>
            <a:path>
              <a:moveTo>
                <a:pt x="277121" y="0"/>
              </a:moveTo>
              <a:lnTo>
                <a:pt x="277121" y="1038709"/>
              </a:lnTo>
              <a:lnTo>
                <a:pt x="0" y="1038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2096709"/>
          <a:ext cx="3244803" cy="282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09"/>
              </a:lnTo>
              <a:lnTo>
                <a:pt x="3244803" y="2641509"/>
              </a:lnTo>
              <a:lnTo>
                <a:pt x="3244803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2096709"/>
          <a:ext cx="1081601" cy="282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09"/>
              </a:lnTo>
              <a:lnTo>
                <a:pt x="1081601" y="2641509"/>
              </a:lnTo>
              <a:lnTo>
                <a:pt x="1081601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31416" y="2096709"/>
          <a:ext cx="1081601" cy="2823109"/>
        </a:xfrm>
        <a:custGeom>
          <a:avLst/>
          <a:gdLst/>
          <a:ahLst/>
          <a:cxnLst/>
          <a:rect l="0" t="0" r="0" b="0"/>
          <a:pathLst>
            <a:path>
              <a:moveTo>
                <a:pt x="1081601" y="0"/>
              </a:moveTo>
              <a:lnTo>
                <a:pt x="1081601" y="2641509"/>
              </a:lnTo>
              <a:lnTo>
                <a:pt x="0" y="2641509"/>
              </a:lnTo>
              <a:lnTo>
                <a:pt x="0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065533" y="2096709"/>
          <a:ext cx="3247484" cy="2823109"/>
        </a:xfrm>
        <a:custGeom>
          <a:avLst/>
          <a:gdLst/>
          <a:ahLst/>
          <a:cxnLst/>
          <a:rect l="0" t="0" r="0" b="0"/>
          <a:pathLst>
            <a:path>
              <a:moveTo>
                <a:pt x="3247484" y="0"/>
              </a:moveTo>
              <a:lnTo>
                <a:pt x="3247484" y="2641509"/>
              </a:lnTo>
              <a:lnTo>
                <a:pt x="0" y="2641509"/>
              </a:lnTo>
              <a:lnTo>
                <a:pt x="0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868747"/>
          <a:ext cx="91440" cy="36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448255" y="3985"/>
          <a:ext cx="1729524" cy="864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448255" y="3985"/>
        <a:ext cx="1729524" cy="864762"/>
      </dsp:txXfrm>
    </dsp:sp>
    <dsp:sp modelId="{2E1BCD83-A123-4D0A-BEA9-12239F58C36B}">
      <dsp:nvSpPr>
        <dsp:cNvPr id="0" name=""/>
        <dsp:cNvSpPr/>
      </dsp:nvSpPr>
      <dsp:spPr>
        <a:xfrm>
          <a:off x="3448255" y="1231947"/>
          <a:ext cx="1729524" cy="864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48255" y="1231947"/>
        <a:ext cx="1729524" cy="864762"/>
      </dsp:txXfrm>
    </dsp:sp>
    <dsp:sp modelId="{DF4B28F7-6B91-45EB-97A2-31F545B053A6}">
      <dsp:nvSpPr>
        <dsp:cNvPr id="0" name=""/>
        <dsp:cNvSpPr/>
      </dsp:nvSpPr>
      <dsp:spPr>
        <a:xfrm>
          <a:off x="165531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65531" y="4919819"/>
        <a:ext cx="1800002" cy="898634"/>
      </dsp:txXfrm>
    </dsp:sp>
    <dsp:sp modelId="{E298833D-54A3-405F-8580-3631FAF8AEFE}">
      <dsp:nvSpPr>
        <dsp:cNvPr id="0" name=""/>
        <dsp:cNvSpPr/>
      </dsp:nvSpPr>
      <dsp:spPr>
        <a:xfrm>
          <a:off x="2331415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</a:t>
          </a:r>
          <a:r>
            <a:rPr lang="es-ES" sz="1200" b="0" kern="1200" dirty="0" smtClean="0">
              <a:solidFill>
                <a:schemeClr val="tx1"/>
              </a:solidFill>
            </a:rPr>
            <a:t>Populares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331415" y="4919819"/>
        <a:ext cx="1800002" cy="898634"/>
      </dsp:txXfrm>
    </dsp:sp>
    <dsp:sp modelId="{5E4D33B8-C4A6-4058-80D8-8C1553F8AA70}">
      <dsp:nvSpPr>
        <dsp:cNvPr id="0" name=""/>
        <dsp:cNvSpPr/>
      </dsp:nvSpPr>
      <dsp:spPr>
        <a:xfrm>
          <a:off x="4494617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94617" y="4919819"/>
        <a:ext cx="1800002" cy="898634"/>
      </dsp:txXfrm>
    </dsp:sp>
    <dsp:sp modelId="{FA03AFBB-FE45-4C2C-9D43-921CC5C65616}">
      <dsp:nvSpPr>
        <dsp:cNvPr id="0" name=""/>
        <dsp:cNvSpPr/>
      </dsp:nvSpPr>
      <dsp:spPr>
        <a:xfrm>
          <a:off x="6657819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Vacante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657819" y="4919819"/>
        <a:ext cx="1800002" cy="898634"/>
      </dsp:txXfrm>
    </dsp:sp>
    <dsp:sp modelId="{264A571E-04FF-4A83-8B7B-EBE9D1D4A207}">
      <dsp:nvSpPr>
        <dsp:cNvPr id="0" name=""/>
        <dsp:cNvSpPr/>
      </dsp:nvSpPr>
      <dsp:spPr>
        <a:xfrm>
          <a:off x="2271279" y="2731600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271279" y="2731600"/>
        <a:ext cx="1764616" cy="807635"/>
      </dsp:txXfrm>
    </dsp:sp>
    <dsp:sp modelId="{A66E7B6F-504E-4BDF-8C43-5107833AFBAF}">
      <dsp:nvSpPr>
        <dsp:cNvPr id="0" name=""/>
        <dsp:cNvSpPr/>
      </dsp:nvSpPr>
      <dsp:spPr>
        <a:xfrm>
          <a:off x="4551121" y="2731600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1121" y="2731600"/>
        <a:ext cx="1764616" cy="807635"/>
      </dsp:txXfrm>
    </dsp:sp>
    <dsp:sp modelId="{FE59EDFB-590C-4AA7-B866-98FB8DB5EF97}">
      <dsp:nvSpPr>
        <dsp:cNvPr id="0" name=""/>
        <dsp:cNvSpPr/>
      </dsp:nvSpPr>
      <dsp:spPr>
        <a:xfrm>
          <a:off x="2271279" y="3750195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1279" y="3750195"/>
        <a:ext cx="1764616" cy="807635"/>
      </dsp:txXfrm>
    </dsp:sp>
    <dsp:sp modelId="{E78F289F-7BFC-4AD7-879E-90CB70636524}">
      <dsp:nvSpPr>
        <dsp:cNvPr id="0" name=""/>
        <dsp:cNvSpPr/>
      </dsp:nvSpPr>
      <dsp:spPr>
        <a:xfrm>
          <a:off x="4544842" y="3754077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4842" y="3754077"/>
        <a:ext cx="1764616" cy="80763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080005"/>
          <a:ext cx="2283804" cy="811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790"/>
              </a:lnTo>
              <a:lnTo>
                <a:pt x="2283804" y="542790"/>
              </a:lnTo>
              <a:lnTo>
                <a:pt x="2283804" y="811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080005"/>
          <a:ext cx="91440" cy="810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2228"/>
              </a:lnTo>
              <a:lnTo>
                <a:pt x="46154" y="542228"/>
              </a:lnTo>
              <a:lnTo>
                <a:pt x="46154" y="8106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2826634"/>
          <a:ext cx="91440" cy="423649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155255"/>
              </a:lnTo>
              <a:lnTo>
                <a:pt x="45720" y="155255"/>
              </a:lnTo>
              <a:lnTo>
                <a:pt x="45720" y="4236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080005"/>
          <a:ext cx="2258626" cy="810622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542228"/>
              </a:lnTo>
              <a:lnTo>
                <a:pt x="0" y="542228"/>
              </a:lnTo>
              <a:lnTo>
                <a:pt x="0" y="8106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927" y="0"/>
          <a:ext cx="2339988" cy="108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927" y="0"/>
        <a:ext cx="2339988" cy="1080005"/>
      </dsp:txXfrm>
    </dsp:sp>
    <dsp:sp modelId="{63F34BBA-E0FA-4989-B85E-8914F8D1D3AD}">
      <dsp:nvSpPr>
        <dsp:cNvPr id="0" name=""/>
        <dsp:cNvSpPr/>
      </dsp:nvSpPr>
      <dsp:spPr>
        <a:xfrm>
          <a:off x="140407" y="1890628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407" y="1890628"/>
        <a:ext cx="1857773" cy="936005"/>
      </dsp:txXfrm>
    </dsp:sp>
    <dsp:sp modelId="{77EE6A04-79D7-4CE4-A9B5-411F64538077}">
      <dsp:nvSpPr>
        <dsp:cNvPr id="0" name=""/>
        <dsp:cNvSpPr/>
      </dsp:nvSpPr>
      <dsp:spPr>
        <a:xfrm>
          <a:off x="140126" y="3250283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0126" y="3250283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1890628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99162" y="1890628"/>
        <a:ext cx="1858387" cy="936005"/>
      </dsp:txXfrm>
    </dsp:sp>
    <dsp:sp modelId="{0CF1DA18-2BED-4249-97F0-99C9BA003ED2}">
      <dsp:nvSpPr>
        <dsp:cNvPr id="0" name=""/>
        <dsp:cNvSpPr/>
      </dsp:nvSpPr>
      <dsp:spPr>
        <a:xfrm>
          <a:off x="4682533" y="1891190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682533" y="1891190"/>
        <a:ext cx="1858387" cy="936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9" y="1256587"/>
          <a:ext cx="324416" cy="659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096"/>
              </a:lnTo>
              <a:lnTo>
                <a:pt x="324416" y="659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2997282" y="373429"/>
              </a:lnTo>
              <a:lnTo>
                <a:pt x="2997282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999094" y="373429"/>
              </a:lnTo>
              <a:lnTo>
                <a:pt x="999094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73954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999094" y="0"/>
              </a:moveTo>
              <a:lnTo>
                <a:pt x="999094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975766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2997282" y="0"/>
              </a:moveTo>
              <a:lnTo>
                <a:pt x="2997282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256587"/>
          <a:ext cx="91440" cy="1317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28739" y="8247"/>
          <a:ext cx="2288619" cy="1248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28739" y="8247"/>
        <a:ext cx="2288619" cy="1248339"/>
      </dsp:txXfrm>
    </dsp:sp>
    <dsp:sp modelId="{7727897A-866A-4D6B-80A8-383650D7A534}">
      <dsp:nvSpPr>
        <dsp:cNvPr id="0" name=""/>
        <dsp:cNvSpPr/>
      </dsp:nvSpPr>
      <dsp:spPr>
        <a:xfrm>
          <a:off x="3140819" y="2574557"/>
          <a:ext cx="1664458" cy="866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</a:t>
          </a:r>
          <a:r>
            <a:rPr lang="es-MX" sz="1200" kern="1200" dirty="0" smtClean="0">
              <a:solidFill>
                <a:schemeClr val="tx1"/>
              </a:solidFill>
            </a:rPr>
            <a:t>Calderón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140819" y="2574557"/>
        <a:ext cx="1664458" cy="866900"/>
      </dsp:txXfrm>
    </dsp:sp>
    <dsp:sp modelId="{8EB81392-14AF-4586-B2EB-C1289ADB3A1E}">
      <dsp:nvSpPr>
        <dsp:cNvPr id="0" name=""/>
        <dsp:cNvSpPr/>
      </dsp:nvSpPr>
      <dsp:spPr>
        <a:xfrm>
          <a:off x="150068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  <a:endParaRPr lang="es-MX" sz="1200" kern="1200" dirty="0" smtClean="0">
            <a:solidFill>
              <a:schemeClr val="tx1"/>
            </a:solidFill>
            <a:effectLst/>
            <a:ea typeface="Times New Roman"/>
            <a:cs typeface="Times New Roman"/>
          </a:endParaRPr>
        </a:p>
      </dsp:txBody>
      <dsp:txXfrm>
        <a:off x="150068" y="3988283"/>
        <a:ext cx="1651395" cy="901579"/>
      </dsp:txXfrm>
    </dsp:sp>
    <dsp:sp modelId="{25F58A1A-CB80-4303-B8BA-99113B5CB7BA}">
      <dsp:nvSpPr>
        <dsp:cNvPr id="0" name=""/>
        <dsp:cNvSpPr/>
      </dsp:nvSpPr>
      <dsp:spPr>
        <a:xfrm>
          <a:off x="2148256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br>
            <a:rPr lang="es-MX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2148256" y="3988283"/>
        <a:ext cx="1651395" cy="901579"/>
      </dsp:txXfrm>
    </dsp:sp>
    <dsp:sp modelId="{D3AC3D8B-E79D-448C-A119-E0B916D3BCBF}">
      <dsp:nvSpPr>
        <dsp:cNvPr id="0" name=""/>
        <dsp:cNvSpPr/>
      </dsp:nvSpPr>
      <dsp:spPr>
        <a:xfrm>
          <a:off x="4146445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146445" y="3988283"/>
        <a:ext cx="1651395" cy="901579"/>
      </dsp:txXfrm>
    </dsp:sp>
    <dsp:sp modelId="{B6BC957E-CFA0-4639-9BDD-A4460613A9E6}">
      <dsp:nvSpPr>
        <dsp:cNvPr id="0" name=""/>
        <dsp:cNvSpPr/>
      </dsp:nvSpPr>
      <dsp:spPr>
        <a:xfrm>
          <a:off x="6144634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144634" y="3988283"/>
        <a:ext cx="1651395" cy="901579"/>
      </dsp:txXfrm>
    </dsp:sp>
    <dsp:sp modelId="{B9C7B403-E6AC-40B9-8BB5-49FCC32C5BB2}">
      <dsp:nvSpPr>
        <dsp:cNvPr id="0" name=""/>
        <dsp:cNvSpPr/>
      </dsp:nvSpPr>
      <dsp:spPr>
        <a:xfrm>
          <a:off x="4297465" y="1551584"/>
          <a:ext cx="1352360" cy="728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297465" y="1551584"/>
        <a:ext cx="1352360" cy="7281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087322" y="2353575"/>
        <a:ext cx="1867504" cy="103982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DC0A5-AB64-44C0-9DDF-69BC74E0FBE8}">
      <dsp:nvSpPr>
        <dsp:cNvPr id="0" name=""/>
        <dsp:cNvSpPr/>
      </dsp:nvSpPr>
      <dsp:spPr>
        <a:xfrm>
          <a:off x="3203684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57"/>
              </a:lnTo>
              <a:lnTo>
                <a:pt x="2332208" y="236357"/>
              </a:lnTo>
              <a:lnTo>
                <a:pt x="2332208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57964" y="1026196"/>
          <a:ext cx="91440" cy="472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362"/>
              </a:lnTo>
              <a:lnTo>
                <a:pt x="49648" y="236362"/>
              </a:lnTo>
              <a:lnTo>
                <a:pt x="49648" y="472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1475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2332208" y="0"/>
              </a:moveTo>
              <a:lnTo>
                <a:pt x="2332208" y="236357"/>
              </a:lnTo>
              <a:lnTo>
                <a:pt x="0" y="236357"/>
              </a:lnTo>
              <a:lnTo>
                <a:pt x="0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936736" y="0"/>
          <a:ext cx="2533895" cy="1026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936736" y="0"/>
        <a:ext cx="2533895" cy="1026196"/>
      </dsp:txXfrm>
    </dsp:sp>
    <dsp:sp modelId="{B00A8240-B192-4B1A-BED3-826CE7918735}">
      <dsp:nvSpPr>
        <dsp:cNvPr id="0" name=""/>
        <dsp:cNvSpPr/>
      </dsp:nvSpPr>
      <dsp:spPr>
        <a:xfrm>
          <a:off x="0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0" y="1498254"/>
        <a:ext cx="1742951" cy="999281"/>
      </dsp:txXfrm>
    </dsp:sp>
    <dsp:sp modelId="{48ED984C-FD57-4B6F-ABEC-D73E5B65A5F4}">
      <dsp:nvSpPr>
        <dsp:cNvPr id="0" name=""/>
        <dsp:cNvSpPr/>
      </dsp:nvSpPr>
      <dsp:spPr>
        <a:xfrm>
          <a:off x="2336137" y="1498259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2336137" y="1498259"/>
        <a:ext cx="1742951" cy="999281"/>
      </dsp:txXfrm>
    </dsp:sp>
    <dsp:sp modelId="{7621AAD5-F12B-46FF-A5E9-BB310E9D83C7}">
      <dsp:nvSpPr>
        <dsp:cNvPr id="0" name=""/>
        <dsp:cNvSpPr/>
      </dsp:nvSpPr>
      <dsp:spPr>
        <a:xfrm>
          <a:off x="4664417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4664417" y="1498254"/>
        <a:ext cx="1742951" cy="99928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079999"/>
          <a:ext cx="337001" cy="92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508"/>
              </a:lnTo>
              <a:lnTo>
                <a:pt x="337001" y="923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079999"/>
          <a:ext cx="311070" cy="923508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23508"/>
              </a:lnTo>
              <a:lnTo>
                <a:pt x="0" y="923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3381964" y="1778160"/>
              </a:lnTo>
              <a:lnTo>
                <a:pt x="3381964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1690982" y="1778160"/>
              </a:lnTo>
              <a:lnTo>
                <a:pt x="1690982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079999"/>
          <a:ext cx="91440" cy="1924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0"/>
          <a:ext cx="241199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0"/>
        <a:ext cx="2411997" cy="1079999"/>
      </dsp:txXfrm>
    </dsp:sp>
    <dsp:sp modelId="{874A6971-A530-4707-93D8-12EB989909D4}">
      <dsp:nvSpPr>
        <dsp:cNvPr id="0" name=""/>
        <dsp:cNvSpPr/>
      </dsp:nvSpPr>
      <dsp:spPr>
        <a:xfrm>
          <a:off x="697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697" y="3004898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1691679" y="3004898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3382661" y="3004898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chemeClr val="tx1"/>
            </a:solidFill>
            <a:ea typeface="Times New Roman"/>
            <a:cs typeface="Times New Roman"/>
          </a:endParaRPr>
        </a:p>
      </dsp:txBody>
      <dsp:txXfrm>
        <a:off x="5073643" y="3004898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764625" y="3004898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1625506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438338" y="1625506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418416" y="1625506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4418416" y="1625506"/>
        <a:ext cx="1332004" cy="756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000142" y="1095225"/>
          <a:ext cx="1472233" cy="90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86"/>
              </a:lnTo>
              <a:lnTo>
                <a:pt x="1472233" y="450086"/>
              </a:lnTo>
              <a:lnTo>
                <a:pt x="1472233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45017" y="2968057"/>
          <a:ext cx="953154" cy="83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696"/>
              </a:lnTo>
              <a:lnTo>
                <a:pt x="953154" y="387696"/>
              </a:lnTo>
              <a:lnTo>
                <a:pt x="953154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02140" y="2968057"/>
          <a:ext cx="842877" cy="837782"/>
        </a:xfrm>
        <a:custGeom>
          <a:avLst/>
          <a:gdLst/>
          <a:ahLst/>
          <a:cxnLst/>
          <a:rect l="0" t="0" r="0" b="0"/>
          <a:pathLst>
            <a:path>
              <a:moveTo>
                <a:pt x="842877" y="0"/>
              </a:moveTo>
              <a:lnTo>
                <a:pt x="842877" y="387696"/>
              </a:lnTo>
              <a:lnTo>
                <a:pt x="0" y="387696"/>
              </a:lnTo>
              <a:lnTo>
                <a:pt x="0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45017" y="1095225"/>
          <a:ext cx="1355125" cy="900173"/>
        </a:xfrm>
        <a:custGeom>
          <a:avLst/>
          <a:gdLst/>
          <a:ahLst/>
          <a:cxnLst/>
          <a:rect l="0" t="0" r="0" b="0"/>
          <a:pathLst>
            <a:path>
              <a:moveTo>
                <a:pt x="1355125" y="0"/>
              </a:moveTo>
              <a:lnTo>
                <a:pt x="1355125" y="450086"/>
              </a:lnTo>
              <a:lnTo>
                <a:pt x="0" y="450086"/>
              </a:lnTo>
              <a:lnTo>
                <a:pt x="0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665635" y="2243"/>
          <a:ext cx="2669013" cy="109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65635" y="2243"/>
        <a:ext cx="2669013" cy="1092981"/>
      </dsp:txXfrm>
    </dsp:sp>
    <dsp:sp modelId="{19E62891-7B04-43F4-96E4-1DB4411BA228}">
      <dsp:nvSpPr>
        <dsp:cNvPr id="0" name=""/>
        <dsp:cNvSpPr/>
      </dsp:nvSpPr>
      <dsp:spPr>
        <a:xfrm>
          <a:off x="715974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</a:t>
          </a:r>
          <a:r>
            <a:rPr lang="es-ES" sz="1200" kern="1200" dirty="0" smtClean="0">
              <a:solidFill>
                <a:schemeClr val="tx1"/>
              </a:solidFill>
            </a:rPr>
            <a:t>Regia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5974" y="1995398"/>
        <a:ext cx="1858086" cy="972658"/>
      </dsp:txXfrm>
    </dsp:sp>
    <dsp:sp modelId="{D02ADB12-5F30-452D-867E-67D60C04BE59}">
      <dsp:nvSpPr>
        <dsp:cNvPr id="0" name=""/>
        <dsp:cNvSpPr/>
      </dsp:nvSpPr>
      <dsp:spPr>
        <a:xfrm>
          <a:off x="0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805840"/>
        <a:ext cx="1604280" cy="860844"/>
      </dsp:txXfrm>
    </dsp:sp>
    <dsp:sp modelId="{9E9F911D-AFA6-4CB1-A715-37A4E278C53E}">
      <dsp:nvSpPr>
        <dsp:cNvPr id="0" name=""/>
        <dsp:cNvSpPr/>
      </dsp:nvSpPr>
      <dsp:spPr>
        <a:xfrm>
          <a:off x="1796032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96032" y="3805840"/>
        <a:ext cx="1604280" cy="860844"/>
      </dsp:txXfrm>
    </dsp:sp>
    <dsp:sp modelId="{44949337-B8D3-4FF5-9552-F8D34BDA42E5}">
      <dsp:nvSpPr>
        <dsp:cNvPr id="0" name=""/>
        <dsp:cNvSpPr/>
      </dsp:nvSpPr>
      <dsp:spPr>
        <a:xfrm>
          <a:off x="3543332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43332" y="1995398"/>
        <a:ext cx="1858086" cy="972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 smtClean="0">
            <a:solidFill>
              <a:srgbClr val="000000"/>
            </a:solidFill>
            <a:latin typeface="+mn-lt"/>
          </a:endParaRP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Vinculación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Eventos y </a:t>
          </a:r>
          <a:r>
            <a:rPr lang="es-ES" sz="1200" kern="1200" dirty="0" smtClean="0">
              <a:solidFill>
                <a:schemeClr val="tx1"/>
              </a:solidFill>
            </a:rPr>
            <a:t>Logística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66746" y="1322884"/>
        <a:ext cx="1435484" cy="7200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338875" y="2654214"/>
          <a:ext cx="91440" cy="4761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1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338875" y="1103135"/>
          <a:ext cx="91440" cy="460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0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79522" y="0"/>
          <a:ext cx="2610146" cy="110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79522" y="0"/>
        <a:ext cx="2610146" cy="1103135"/>
      </dsp:txXfrm>
    </dsp:sp>
    <dsp:sp modelId="{BFFA5F52-C6F8-4DB0-84FB-63B6D66FDD0B}">
      <dsp:nvSpPr>
        <dsp:cNvPr id="0" name=""/>
        <dsp:cNvSpPr/>
      </dsp:nvSpPr>
      <dsp:spPr>
        <a:xfrm>
          <a:off x="391773" y="1563408"/>
          <a:ext cx="1985644" cy="1090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</a:t>
          </a:r>
          <a:r>
            <a:rPr lang="es-ES" sz="1200" kern="1200" dirty="0" smtClean="0">
              <a:solidFill>
                <a:schemeClr val="tx1"/>
              </a:solidFill>
            </a:rPr>
            <a:t>Orquesta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1773" y="1563408"/>
        <a:ext cx="1985644" cy="1090805"/>
      </dsp:txXfrm>
    </dsp:sp>
    <dsp:sp modelId="{3BED58B0-8A60-4306-8AB1-8838D7CECDC5}">
      <dsp:nvSpPr>
        <dsp:cNvPr id="0" name=""/>
        <dsp:cNvSpPr/>
      </dsp:nvSpPr>
      <dsp:spPr>
        <a:xfrm>
          <a:off x="24376" y="3130365"/>
          <a:ext cx="2720437" cy="1416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376" y="3130365"/>
        <a:ext cx="2720437" cy="141635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3230201" y="980633"/>
          <a:ext cx="409331" cy="262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967"/>
              </a:lnTo>
              <a:lnTo>
                <a:pt x="409331" y="262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2850931" y="980633"/>
          <a:ext cx="379270" cy="2623967"/>
        </a:xfrm>
        <a:custGeom>
          <a:avLst/>
          <a:gdLst/>
          <a:ahLst/>
          <a:cxnLst/>
          <a:rect l="0" t="0" r="0" b="0"/>
          <a:pathLst>
            <a:path>
              <a:moveTo>
                <a:pt x="379270" y="0"/>
              </a:moveTo>
              <a:lnTo>
                <a:pt x="379270" y="2623967"/>
              </a:lnTo>
              <a:lnTo>
                <a:pt x="0" y="262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230201" y="980633"/>
          <a:ext cx="391164" cy="1641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141"/>
              </a:lnTo>
              <a:lnTo>
                <a:pt x="391164" y="16411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856009" y="980633"/>
          <a:ext cx="374192" cy="164699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1646993"/>
              </a:lnTo>
              <a:lnTo>
                <a:pt x="0" y="16469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230201" y="980633"/>
          <a:ext cx="397192" cy="79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954"/>
              </a:lnTo>
              <a:lnTo>
                <a:pt x="397192" y="798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2856009" y="980633"/>
          <a:ext cx="374192" cy="79944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799443"/>
              </a:lnTo>
              <a:lnTo>
                <a:pt x="0" y="799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30201" y="980633"/>
          <a:ext cx="2238882" cy="3319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312"/>
              </a:lnTo>
              <a:lnTo>
                <a:pt x="2238882" y="3177312"/>
              </a:lnTo>
              <a:lnTo>
                <a:pt x="2238882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481" y="980633"/>
          <a:ext cx="91440" cy="33198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7312"/>
              </a:lnTo>
              <a:lnTo>
                <a:pt x="54355" y="3177312"/>
              </a:lnTo>
              <a:lnTo>
                <a:pt x="54355" y="3319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979017" y="980633"/>
          <a:ext cx="2251184" cy="3319880"/>
        </a:xfrm>
        <a:custGeom>
          <a:avLst/>
          <a:gdLst/>
          <a:ahLst/>
          <a:cxnLst/>
          <a:rect l="0" t="0" r="0" b="0"/>
          <a:pathLst>
            <a:path>
              <a:moveTo>
                <a:pt x="2251184" y="0"/>
              </a:moveTo>
              <a:lnTo>
                <a:pt x="2251184" y="3177312"/>
              </a:lnTo>
              <a:lnTo>
                <a:pt x="0" y="3177312"/>
              </a:lnTo>
              <a:lnTo>
                <a:pt x="0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864595" y="0"/>
          <a:ext cx="2731211" cy="980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864595" y="0"/>
        <a:ext cx="2731211" cy="980633"/>
      </dsp:txXfrm>
    </dsp:sp>
    <dsp:sp modelId="{48FCCE86-1B3A-4663-AC1B-92EE4DF9C8B2}">
      <dsp:nvSpPr>
        <dsp:cNvPr id="0" name=""/>
        <dsp:cNvSpPr/>
      </dsp:nvSpPr>
      <dsp:spPr>
        <a:xfrm>
          <a:off x="0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0" y="4300513"/>
        <a:ext cx="1958034" cy="815845"/>
      </dsp:txXfrm>
    </dsp:sp>
    <dsp:sp modelId="{81A27537-C461-47F0-B34F-42C3D086165D}">
      <dsp:nvSpPr>
        <dsp:cNvPr id="0" name=""/>
        <dsp:cNvSpPr/>
      </dsp:nvSpPr>
      <dsp:spPr>
        <a:xfrm>
          <a:off x="2259819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59819" y="4300513"/>
        <a:ext cx="1958034" cy="815845"/>
      </dsp:txXfrm>
    </dsp:sp>
    <dsp:sp modelId="{D4E2BA58-BB11-413D-A5EC-CBAF4B797ABE}">
      <dsp:nvSpPr>
        <dsp:cNvPr id="0" name=""/>
        <dsp:cNvSpPr/>
      </dsp:nvSpPr>
      <dsp:spPr>
        <a:xfrm>
          <a:off x="4490067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90067" y="4300513"/>
        <a:ext cx="1958034" cy="815845"/>
      </dsp:txXfrm>
    </dsp:sp>
    <dsp:sp modelId="{D471276E-15DB-4607-B221-1200AEDD62F0}">
      <dsp:nvSpPr>
        <dsp:cNvPr id="0" name=""/>
        <dsp:cNvSpPr/>
      </dsp:nvSpPr>
      <dsp:spPr>
        <a:xfrm>
          <a:off x="1322405" y="1492518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22405" y="1492518"/>
        <a:ext cx="1533604" cy="575117"/>
      </dsp:txXfrm>
    </dsp:sp>
    <dsp:sp modelId="{FB41900A-FAD5-43F7-BC70-49699BF04225}">
      <dsp:nvSpPr>
        <dsp:cNvPr id="0" name=""/>
        <dsp:cNvSpPr/>
      </dsp:nvSpPr>
      <dsp:spPr>
        <a:xfrm>
          <a:off x="3627394" y="1492029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27394" y="1492029"/>
        <a:ext cx="1533604" cy="575117"/>
      </dsp:txXfrm>
    </dsp:sp>
    <dsp:sp modelId="{03F7B51C-13DD-4428-982A-38057E45B74B}">
      <dsp:nvSpPr>
        <dsp:cNvPr id="0" name=""/>
        <dsp:cNvSpPr/>
      </dsp:nvSpPr>
      <dsp:spPr>
        <a:xfrm>
          <a:off x="1322405" y="2340068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322405" y="2340068"/>
        <a:ext cx="1533604" cy="575117"/>
      </dsp:txXfrm>
    </dsp:sp>
    <dsp:sp modelId="{278E7FE3-7D1B-4B00-8129-22A19AEF4BDC}">
      <dsp:nvSpPr>
        <dsp:cNvPr id="0" name=""/>
        <dsp:cNvSpPr/>
      </dsp:nvSpPr>
      <dsp:spPr>
        <a:xfrm>
          <a:off x="3621366" y="2334216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21366" y="2334216"/>
        <a:ext cx="1533604" cy="575117"/>
      </dsp:txXfrm>
    </dsp:sp>
    <dsp:sp modelId="{C8F3F765-0CAC-4280-B4EE-D01069A36A66}">
      <dsp:nvSpPr>
        <dsp:cNvPr id="0" name=""/>
        <dsp:cNvSpPr/>
      </dsp:nvSpPr>
      <dsp:spPr>
        <a:xfrm>
          <a:off x="1317326" y="3265154"/>
          <a:ext cx="1533604" cy="67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317326" y="3265154"/>
        <a:ext cx="1533604" cy="678892"/>
      </dsp:txXfrm>
    </dsp:sp>
    <dsp:sp modelId="{A76C91D9-F922-4E42-B92A-AF1FF0CEB6AD}">
      <dsp:nvSpPr>
        <dsp:cNvPr id="0" name=""/>
        <dsp:cNvSpPr/>
      </dsp:nvSpPr>
      <dsp:spPr>
        <a:xfrm>
          <a:off x="3639533" y="3265154"/>
          <a:ext cx="1533604" cy="67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39533" y="3265154"/>
        <a:ext cx="1533604" cy="67889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3871805" y="1217713"/>
          <a:ext cx="301739" cy="253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1807"/>
              </a:lnTo>
              <a:lnTo>
                <a:pt x="301739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3598117" y="1217713"/>
          <a:ext cx="273687" cy="2531807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2531807"/>
              </a:lnTo>
              <a:lnTo>
                <a:pt x="0" y="2531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3871805" y="1217713"/>
          <a:ext cx="301739" cy="156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336"/>
              </a:lnTo>
              <a:lnTo>
                <a:pt x="301739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3598117" y="1217713"/>
          <a:ext cx="273687" cy="1564336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1564336"/>
              </a:lnTo>
              <a:lnTo>
                <a:pt x="0" y="15643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3871805" y="1217713"/>
          <a:ext cx="301739" cy="612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449"/>
              </a:lnTo>
              <a:lnTo>
                <a:pt x="301739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3598117" y="1217713"/>
          <a:ext cx="273687" cy="612449"/>
        </a:xfrm>
        <a:custGeom>
          <a:avLst/>
          <a:gdLst/>
          <a:ahLst/>
          <a:cxnLst/>
          <a:rect l="0" t="0" r="0" b="0"/>
          <a:pathLst>
            <a:path>
              <a:moveTo>
                <a:pt x="273687" y="0"/>
              </a:moveTo>
              <a:lnTo>
                <a:pt x="273687" y="612449"/>
              </a:lnTo>
              <a:lnTo>
                <a:pt x="0" y="6124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263D0-865E-4E1A-9362-6F14791C9733}">
      <dsp:nvSpPr>
        <dsp:cNvPr id="0" name=""/>
        <dsp:cNvSpPr/>
      </dsp:nvSpPr>
      <dsp:spPr>
        <a:xfrm>
          <a:off x="3871805" y="1217713"/>
          <a:ext cx="2896473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2896473" y="3201975"/>
              </a:lnTo>
              <a:lnTo>
                <a:pt x="2896473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C9E6A-9C3A-4D08-818A-587B8682C181}">
      <dsp:nvSpPr>
        <dsp:cNvPr id="0" name=""/>
        <dsp:cNvSpPr/>
      </dsp:nvSpPr>
      <dsp:spPr>
        <a:xfrm>
          <a:off x="3871805" y="1217713"/>
          <a:ext cx="965491" cy="3354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75"/>
              </a:lnTo>
              <a:lnTo>
                <a:pt x="965491" y="3201975"/>
              </a:lnTo>
              <a:lnTo>
                <a:pt x="965491" y="3354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2912850" y="1217713"/>
          <a:ext cx="958954" cy="3363878"/>
        </a:xfrm>
        <a:custGeom>
          <a:avLst/>
          <a:gdLst/>
          <a:ahLst/>
          <a:cxnLst/>
          <a:rect l="0" t="0" r="0" b="0"/>
          <a:pathLst>
            <a:path>
              <a:moveTo>
                <a:pt x="958954" y="0"/>
              </a:moveTo>
              <a:lnTo>
                <a:pt x="958954" y="3211029"/>
              </a:lnTo>
              <a:lnTo>
                <a:pt x="0" y="3211029"/>
              </a:lnTo>
              <a:lnTo>
                <a:pt x="0" y="33638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812641" y="1217713"/>
          <a:ext cx="3059163" cy="3355748"/>
        </a:xfrm>
        <a:custGeom>
          <a:avLst/>
          <a:gdLst/>
          <a:ahLst/>
          <a:cxnLst/>
          <a:rect l="0" t="0" r="0" b="0"/>
          <a:pathLst>
            <a:path>
              <a:moveTo>
                <a:pt x="3059163" y="0"/>
              </a:moveTo>
              <a:lnTo>
                <a:pt x="3059163" y="3202899"/>
              </a:lnTo>
              <a:lnTo>
                <a:pt x="0" y="3202899"/>
              </a:lnTo>
              <a:lnTo>
                <a:pt x="0" y="335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2800323" y="191483"/>
          <a:ext cx="2142962" cy="10262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800323" y="191483"/>
        <a:ext cx="2142962" cy="1026230"/>
      </dsp:txXfrm>
    </dsp:sp>
    <dsp:sp modelId="{7E78BF3D-1A85-4895-BC54-1C8FA62F66BE}">
      <dsp:nvSpPr>
        <dsp:cNvPr id="0" name=""/>
        <dsp:cNvSpPr/>
      </dsp:nvSpPr>
      <dsp:spPr>
        <a:xfrm>
          <a:off x="0" y="457346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573462"/>
        <a:ext cx="1625283" cy="720247"/>
      </dsp:txXfrm>
    </dsp:sp>
    <dsp:sp modelId="{18933276-99CF-47C9-985B-8840F5F60EC9}">
      <dsp:nvSpPr>
        <dsp:cNvPr id="0" name=""/>
        <dsp:cNvSpPr/>
      </dsp:nvSpPr>
      <dsp:spPr>
        <a:xfrm>
          <a:off x="2100208" y="4581592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Área de Unidades Deportivas</a:t>
          </a:r>
        </a:p>
      </dsp:txBody>
      <dsp:txXfrm>
        <a:off x="2100208" y="4581592"/>
        <a:ext cx="1625283" cy="720247"/>
      </dsp:txXfrm>
    </dsp:sp>
    <dsp:sp modelId="{6528C904-D680-4C76-83E9-20A13004E2E7}">
      <dsp:nvSpPr>
        <dsp:cNvPr id="0" name=""/>
        <dsp:cNvSpPr/>
      </dsp:nvSpPr>
      <dsp:spPr>
        <a:xfrm>
          <a:off x="4024654" y="4572538"/>
          <a:ext cx="1625283" cy="720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Zona </a:t>
          </a:r>
          <a:r>
            <a:rPr lang="es-MX" sz="1200" kern="1200" dirty="0" smtClean="0"/>
            <a:t>Norte</a:t>
          </a:r>
          <a:endParaRPr lang="es-MX" sz="1200" kern="1200" dirty="0" smtClean="0"/>
        </a:p>
      </dsp:txBody>
      <dsp:txXfrm>
        <a:off x="4024654" y="4572538"/>
        <a:ext cx="1625283" cy="720247"/>
      </dsp:txXfrm>
    </dsp:sp>
    <dsp:sp modelId="{58E5A216-9C4F-4878-B6B2-CD893E6244BB}">
      <dsp:nvSpPr>
        <dsp:cNvPr id="0" name=""/>
        <dsp:cNvSpPr/>
      </dsp:nvSpPr>
      <dsp:spPr>
        <a:xfrm>
          <a:off x="5955636" y="4572538"/>
          <a:ext cx="1625283" cy="727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Intendente</a:t>
          </a:r>
          <a:endParaRPr lang="es-MX" sz="1200" kern="1200" dirty="0" smtClean="0"/>
        </a:p>
      </dsp:txBody>
      <dsp:txXfrm>
        <a:off x="5955636" y="4572538"/>
        <a:ext cx="1625283" cy="727853"/>
      </dsp:txXfrm>
    </dsp:sp>
    <dsp:sp modelId="{DD7FF7A3-DFD8-4E1B-946C-B0A2C5F311DB}">
      <dsp:nvSpPr>
        <dsp:cNvPr id="0" name=""/>
        <dsp:cNvSpPr/>
      </dsp:nvSpPr>
      <dsp:spPr>
        <a:xfrm>
          <a:off x="1951187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1443151"/>
        <a:ext cx="1646929" cy="774021"/>
      </dsp:txXfrm>
    </dsp:sp>
    <dsp:sp modelId="{01C90863-4FFC-42E2-996A-A2EF500EEE75}">
      <dsp:nvSpPr>
        <dsp:cNvPr id="0" name=""/>
        <dsp:cNvSpPr/>
      </dsp:nvSpPr>
      <dsp:spPr>
        <a:xfrm>
          <a:off x="4173544" y="1443151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 </a:t>
          </a:r>
        </a:p>
      </dsp:txBody>
      <dsp:txXfrm>
        <a:off x="4173544" y="1443151"/>
        <a:ext cx="1646929" cy="774021"/>
      </dsp:txXfrm>
    </dsp:sp>
    <dsp:sp modelId="{4B843E2F-EE2D-4C98-85EF-5B1F03A15805}">
      <dsp:nvSpPr>
        <dsp:cNvPr id="0" name=""/>
        <dsp:cNvSpPr/>
      </dsp:nvSpPr>
      <dsp:spPr>
        <a:xfrm>
          <a:off x="1951187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1187" y="2395039"/>
        <a:ext cx="1646929" cy="774021"/>
      </dsp:txXfrm>
    </dsp:sp>
    <dsp:sp modelId="{F7481589-9C1E-4C06-A8C0-BD5C63C6C77A}">
      <dsp:nvSpPr>
        <dsp:cNvPr id="0" name=""/>
        <dsp:cNvSpPr/>
      </dsp:nvSpPr>
      <dsp:spPr>
        <a:xfrm>
          <a:off x="4173544" y="2395039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</dsp:txBody>
      <dsp:txXfrm>
        <a:off x="4173544" y="2395039"/>
        <a:ext cx="1646929" cy="774021"/>
      </dsp:txXfrm>
    </dsp:sp>
    <dsp:sp modelId="{D8AE5DD6-8EDD-4661-8DF6-48E8E03125CA}">
      <dsp:nvSpPr>
        <dsp:cNvPr id="0" name=""/>
        <dsp:cNvSpPr/>
      </dsp:nvSpPr>
      <dsp:spPr>
        <a:xfrm>
          <a:off x="1951187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1187" y="3362510"/>
        <a:ext cx="1646929" cy="774021"/>
      </dsp:txXfrm>
    </dsp:sp>
    <dsp:sp modelId="{8483CBB4-C77B-4EA4-B75E-1EE851729B5B}">
      <dsp:nvSpPr>
        <dsp:cNvPr id="0" name=""/>
        <dsp:cNvSpPr/>
      </dsp:nvSpPr>
      <dsp:spPr>
        <a:xfrm>
          <a:off x="4173544" y="3362510"/>
          <a:ext cx="1646929" cy="774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4173544" y="3362510"/>
        <a:ext cx="1646929" cy="77402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Deportivos(as)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Vacante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140983" y="1034373"/>
          <a:ext cx="91440" cy="9910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10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106703" y="0"/>
          <a:ext cx="2159998" cy="1034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106703" y="0"/>
        <a:ext cx="2159998" cy="1034373"/>
      </dsp:txXfrm>
    </dsp:sp>
    <dsp:sp modelId="{BD10F608-A80A-42F4-8DAA-414391E447AE}">
      <dsp:nvSpPr>
        <dsp:cNvPr id="0" name=""/>
        <dsp:cNvSpPr/>
      </dsp:nvSpPr>
      <dsp:spPr>
        <a:xfrm>
          <a:off x="474246" y="2025417"/>
          <a:ext cx="1424913" cy="10343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4246" y="2025417"/>
        <a:ext cx="1424913" cy="103437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6"/>
              </a:lnTo>
              <a:lnTo>
                <a:pt x="2229928" y="549576"/>
              </a:lnTo>
              <a:lnTo>
                <a:pt x="2229928" y="6982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16896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54075" y="0"/>
              </a:moveTo>
              <a:lnTo>
                <a:pt x="54075" y="549578"/>
              </a:lnTo>
              <a:lnTo>
                <a:pt x="45720" y="549578"/>
              </a:lnTo>
              <a:lnTo>
                <a:pt x="4572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80800B27-C2EF-457D-9BF9-06FB558ACE70}">
      <dsp:nvSpPr>
        <dsp:cNvPr id="0" name=""/>
        <dsp:cNvSpPr/>
      </dsp:nvSpPr>
      <dsp:spPr>
        <a:xfrm>
          <a:off x="2281989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81989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3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3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6602" y="1079997"/>
          <a:ext cx="243057" cy="1901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1301"/>
              </a:lnTo>
              <a:lnTo>
                <a:pt x="243057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73192" y="1079997"/>
          <a:ext cx="243409" cy="1901301"/>
        </a:xfrm>
        <a:custGeom>
          <a:avLst/>
          <a:gdLst/>
          <a:ahLst/>
          <a:cxnLst/>
          <a:rect l="0" t="0" r="0" b="0"/>
          <a:pathLst>
            <a:path>
              <a:moveTo>
                <a:pt x="243409" y="0"/>
              </a:moveTo>
              <a:lnTo>
                <a:pt x="243409" y="1901301"/>
              </a:lnTo>
              <a:lnTo>
                <a:pt x="0" y="19013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6602" y="1079997"/>
          <a:ext cx="215986" cy="920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0308"/>
              </a:lnTo>
              <a:lnTo>
                <a:pt x="215986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77057" y="1079997"/>
          <a:ext cx="239545" cy="920308"/>
        </a:xfrm>
        <a:custGeom>
          <a:avLst/>
          <a:gdLst/>
          <a:ahLst/>
          <a:cxnLst/>
          <a:rect l="0" t="0" r="0" b="0"/>
          <a:pathLst>
            <a:path>
              <a:moveTo>
                <a:pt x="239545" y="0"/>
              </a:moveTo>
              <a:lnTo>
                <a:pt x="239545" y="920308"/>
              </a:lnTo>
              <a:lnTo>
                <a:pt x="0" y="920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316602" y="1079997"/>
          <a:ext cx="3668073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3668073" y="2735816"/>
              </a:lnTo>
              <a:lnTo>
                <a:pt x="3668073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6602" y="1079997"/>
          <a:ext cx="2196132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2196132" y="2735816"/>
              </a:lnTo>
              <a:lnTo>
                <a:pt x="2196132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6602" y="1079997"/>
          <a:ext cx="7241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16"/>
              </a:lnTo>
              <a:lnTo>
                <a:pt x="724191" y="2735816"/>
              </a:lnTo>
              <a:lnTo>
                <a:pt x="724191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580631" y="1079997"/>
          <a:ext cx="735970" cy="2851411"/>
        </a:xfrm>
        <a:custGeom>
          <a:avLst/>
          <a:gdLst/>
          <a:ahLst/>
          <a:cxnLst/>
          <a:rect l="0" t="0" r="0" b="0"/>
          <a:pathLst>
            <a:path>
              <a:moveTo>
                <a:pt x="735970" y="0"/>
              </a:moveTo>
              <a:lnTo>
                <a:pt x="735970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096910" y="1079997"/>
          <a:ext cx="2219691" cy="2851411"/>
        </a:xfrm>
        <a:custGeom>
          <a:avLst/>
          <a:gdLst/>
          <a:ahLst/>
          <a:cxnLst/>
          <a:rect l="0" t="0" r="0" b="0"/>
          <a:pathLst>
            <a:path>
              <a:moveTo>
                <a:pt x="2219691" y="0"/>
              </a:moveTo>
              <a:lnTo>
                <a:pt x="2219691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24969" y="1079997"/>
          <a:ext cx="3691633" cy="2851411"/>
        </a:xfrm>
        <a:custGeom>
          <a:avLst/>
          <a:gdLst/>
          <a:ahLst/>
          <a:cxnLst/>
          <a:rect l="0" t="0" r="0" b="0"/>
          <a:pathLst>
            <a:path>
              <a:moveTo>
                <a:pt x="3691633" y="0"/>
              </a:moveTo>
              <a:lnTo>
                <a:pt x="3691633" y="2735816"/>
              </a:lnTo>
              <a:lnTo>
                <a:pt x="0" y="2735816"/>
              </a:lnTo>
              <a:lnTo>
                <a:pt x="0" y="28514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56601" y="0"/>
          <a:ext cx="2520001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6601" y="0"/>
        <a:ext cx="2520001" cy="1079997"/>
      </dsp:txXfrm>
    </dsp:sp>
    <dsp:sp modelId="{F0C4384C-AAF6-4E1D-B697-D90ED7D85EDE}">
      <dsp:nvSpPr>
        <dsp:cNvPr id="0" name=""/>
        <dsp:cNvSpPr/>
      </dsp:nvSpPr>
      <dsp:spPr>
        <a:xfrm>
          <a:off x="4593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93" y="3931409"/>
        <a:ext cx="1240751" cy="886249"/>
      </dsp:txXfrm>
    </dsp:sp>
    <dsp:sp modelId="{37AEF8C9-F153-4456-B4E8-AFD354C090D5}">
      <dsp:nvSpPr>
        <dsp:cNvPr id="0" name=""/>
        <dsp:cNvSpPr/>
      </dsp:nvSpPr>
      <dsp:spPr>
        <a:xfrm>
          <a:off x="1476535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76535" y="3931409"/>
        <a:ext cx="1240751" cy="886249"/>
      </dsp:txXfrm>
    </dsp:sp>
    <dsp:sp modelId="{9B1F9D7B-5894-4150-8F2D-428D6DE0962B}">
      <dsp:nvSpPr>
        <dsp:cNvPr id="0" name=""/>
        <dsp:cNvSpPr/>
      </dsp:nvSpPr>
      <dsp:spPr>
        <a:xfrm>
          <a:off x="2960256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60256" y="3931409"/>
        <a:ext cx="1240751" cy="886249"/>
      </dsp:txXfrm>
    </dsp:sp>
    <dsp:sp modelId="{9B294884-1801-45E2-9487-A62B924AB99D}">
      <dsp:nvSpPr>
        <dsp:cNvPr id="0" name=""/>
        <dsp:cNvSpPr/>
      </dsp:nvSpPr>
      <dsp:spPr>
        <a:xfrm>
          <a:off x="4420417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20417" y="3931409"/>
        <a:ext cx="1240751" cy="886249"/>
      </dsp:txXfrm>
    </dsp:sp>
    <dsp:sp modelId="{20D20DD4-4B5B-463C-8210-2E33232AFB21}">
      <dsp:nvSpPr>
        <dsp:cNvPr id="0" name=""/>
        <dsp:cNvSpPr/>
      </dsp:nvSpPr>
      <dsp:spPr>
        <a:xfrm>
          <a:off x="5892359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892359" y="3931409"/>
        <a:ext cx="1240751" cy="886249"/>
      </dsp:txXfrm>
    </dsp:sp>
    <dsp:sp modelId="{F24A50F6-5A32-4FD0-A0D4-7024255DA4E1}">
      <dsp:nvSpPr>
        <dsp:cNvPr id="0" name=""/>
        <dsp:cNvSpPr/>
      </dsp:nvSpPr>
      <dsp:spPr>
        <a:xfrm>
          <a:off x="7364300" y="3931409"/>
          <a:ext cx="1240751" cy="8862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64300" y="3931409"/>
        <a:ext cx="1240751" cy="886249"/>
      </dsp:txXfrm>
    </dsp:sp>
    <dsp:sp modelId="{DB8FFD65-9583-4226-96A0-C49AC9ECFEC8}">
      <dsp:nvSpPr>
        <dsp:cNvPr id="0" name=""/>
        <dsp:cNvSpPr/>
      </dsp:nvSpPr>
      <dsp:spPr>
        <a:xfrm>
          <a:off x="2637052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7052" y="1640305"/>
        <a:ext cx="1440004" cy="720002"/>
      </dsp:txXfrm>
    </dsp:sp>
    <dsp:sp modelId="{F575BE00-8131-4208-B246-289C54D55378}">
      <dsp:nvSpPr>
        <dsp:cNvPr id="0" name=""/>
        <dsp:cNvSpPr/>
      </dsp:nvSpPr>
      <dsp:spPr>
        <a:xfrm>
          <a:off x="4532588" y="1640305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32588" y="1640305"/>
        <a:ext cx="1440004" cy="720002"/>
      </dsp:txXfrm>
    </dsp:sp>
    <dsp:sp modelId="{03F7E7AE-65B3-4A01-BF9A-D93C1DA9C17B}">
      <dsp:nvSpPr>
        <dsp:cNvPr id="0" name=""/>
        <dsp:cNvSpPr/>
      </dsp:nvSpPr>
      <dsp:spPr>
        <a:xfrm>
          <a:off x="2633188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33188" y="2621298"/>
        <a:ext cx="1440004" cy="720002"/>
      </dsp:txXfrm>
    </dsp:sp>
    <dsp:sp modelId="{F3885B9D-A66F-44FB-BFA5-DC769B5F609B}">
      <dsp:nvSpPr>
        <dsp:cNvPr id="0" name=""/>
        <dsp:cNvSpPr/>
      </dsp:nvSpPr>
      <dsp:spPr>
        <a:xfrm>
          <a:off x="4559660" y="2621298"/>
          <a:ext cx="144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9660" y="2621298"/>
        <a:ext cx="1440004" cy="720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846B-D3DC-4585-8F4D-6048BC81E6C4}">
      <dsp:nvSpPr>
        <dsp:cNvPr id="0" name=""/>
        <dsp:cNvSpPr/>
      </dsp:nvSpPr>
      <dsp:spPr>
        <a:xfrm>
          <a:off x="1799443" y="899861"/>
          <a:ext cx="436769" cy="3619972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3619972"/>
              </a:lnTo>
              <a:lnTo>
                <a:pt x="0" y="3619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236213" y="899861"/>
          <a:ext cx="436769" cy="2628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078"/>
              </a:lnTo>
              <a:lnTo>
                <a:pt x="436769" y="2628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443" y="899861"/>
          <a:ext cx="436769" cy="2626763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2626763"/>
              </a:lnTo>
              <a:lnTo>
                <a:pt x="0" y="26267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236213" y="899861"/>
          <a:ext cx="436769" cy="1631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802"/>
              </a:lnTo>
              <a:lnTo>
                <a:pt x="436769" y="16318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443" y="899861"/>
          <a:ext cx="436769" cy="1634095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1634095"/>
              </a:lnTo>
              <a:lnTo>
                <a:pt x="0" y="1634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23621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204"/>
              </a:lnTo>
              <a:lnTo>
                <a:pt x="436769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443" y="899861"/>
          <a:ext cx="436769" cy="637204"/>
        </a:xfrm>
        <a:custGeom>
          <a:avLst/>
          <a:gdLst/>
          <a:ahLst/>
          <a:cxnLst/>
          <a:rect l="0" t="0" r="0" b="0"/>
          <a:pathLst>
            <a:path>
              <a:moveTo>
                <a:pt x="436769" y="0"/>
              </a:moveTo>
              <a:lnTo>
                <a:pt x="436769" y="637204"/>
              </a:lnTo>
              <a:lnTo>
                <a:pt x="0" y="637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156546" y="947"/>
          <a:ext cx="2159332" cy="898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156546" y="947"/>
        <a:ext cx="2159332" cy="898914"/>
      </dsp:txXfrm>
    </dsp:sp>
    <dsp:sp modelId="{923FA23E-A418-4062-900F-1FCC2EF62FC7}">
      <dsp:nvSpPr>
        <dsp:cNvPr id="0" name=""/>
        <dsp:cNvSpPr/>
      </dsp:nvSpPr>
      <dsp:spPr>
        <a:xfrm>
          <a:off x="0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</a:t>
          </a:r>
        </a:p>
      </dsp:txBody>
      <dsp:txXfrm>
        <a:off x="0" y="1184203"/>
        <a:ext cx="1799443" cy="705724"/>
      </dsp:txXfrm>
    </dsp:sp>
    <dsp:sp modelId="{86FF3132-3E5B-4DBB-8F73-CC6AC21334F9}">
      <dsp:nvSpPr>
        <dsp:cNvPr id="0" name=""/>
        <dsp:cNvSpPr/>
      </dsp:nvSpPr>
      <dsp:spPr>
        <a:xfrm>
          <a:off x="2672982" y="1184203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2672982" y="1184203"/>
        <a:ext cx="1799443" cy="705724"/>
      </dsp:txXfrm>
    </dsp:sp>
    <dsp:sp modelId="{94C488EF-E173-4203-B39A-A2F71DF7152B}">
      <dsp:nvSpPr>
        <dsp:cNvPr id="0" name=""/>
        <dsp:cNvSpPr/>
      </dsp:nvSpPr>
      <dsp:spPr>
        <a:xfrm>
          <a:off x="0" y="2181094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181094"/>
        <a:ext cx="1799443" cy="705724"/>
      </dsp:txXfrm>
    </dsp:sp>
    <dsp:sp modelId="{23AEAB90-D66E-4C24-AC58-79C7959CF7DF}">
      <dsp:nvSpPr>
        <dsp:cNvPr id="0" name=""/>
        <dsp:cNvSpPr/>
      </dsp:nvSpPr>
      <dsp:spPr>
        <a:xfrm>
          <a:off x="2672982" y="217880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2178801"/>
        <a:ext cx="1799443" cy="705724"/>
      </dsp:txXfrm>
    </dsp:sp>
    <dsp:sp modelId="{28EC0EB9-E8D6-48B2-B5D9-D994C67B1BD4}">
      <dsp:nvSpPr>
        <dsp:cNvPr id="0" name=""/>
        <dsp:cNvSpPr/>
      </dsp:nvSpPr>
      <dsp:spPr>
        <a:xfrm>
          <a:off x="0" y="3173762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762"/>
        <a:ext cx="1799443" cy="705724"/>
      </dsp:txXfrm>
    </dsp:sp>
    <dsp:sp modelId="{80DAF57B-6F3A-4C8B-A74A-7A38EEE03DDD}">
      <dsp:nvSpPr>
        <dsp:cNvPr id="0" name=""/>
        <dsp:cNvSpPr/>
      </dsp:nvSpPr>
      <dsp:spPr>
        <a:xfrm>
          <a:off x="2672982" y="3175077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72982" y="3175077"/>
        <a:ext cx="1799443" cy="705724"/>
      </dsp:txXfrm>
    </dsp:sp>
    <dsp:sp modelId="{899C78A6-DBF0-4EA9-B1E2-FA539DF1ED83}">
      <dsp:nvSpPr>
        <dsp:cNvPr id="0" name=""/>
        <dsp:cNvSpPr/>
      </dsp:nvSpPr>
      <dsp:spPr>
        <a:xfrm>
          <a:off x="0" y="4166971"/>
          <a:ext cx="1799443" cy="7057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6971"/>
        <a:ext cx="1799443" cy="705724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C16BD-3DCD-47C7-8902-5314AF4FE941}">
      <dsp:nvSpPr>
        <dsp:cNvPr id="0" name=""/>
        <dsp:cNvSpPr/>
      </dsp:nvSpPr>
      <dsp:spPr>
        <a:xfrm>
          <a:off x="2190492" y="2339236"/>
          <a:ext cx="91440" cy="5885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012"/>
              </a:lnTo>
              <a:lnTo>
                <a:pt x="45720" y="291012"/>
              </a:lnTo>
              <a:lnTo>
                <a:pt x="45720" y="588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530" y="478672"/>
          <a:ext cx="4469365" cy="1860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1530" y="478672"/>
        <a:ext cx="4469365" cy="1860563"/>
      </dsp:txXfrm>
    </dsp:sp>
    <dsp:sp modelId="{923FA23E-A418-4062-900F-1FCC2EF62FC7}">
      <dsp:nvSpPr>
        <dsp:cNvPr id="0" name=""/>
        <dsp:cNvSpPr/>
      </dsp:nvSpPr>
      <dsp:spPr>
        <a:xfrm>
          <a:off x="0" y="2927765"/>
          <a:ext cx="4472425" cy="1460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Promotores(as) de Activación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927765"/>
        <a:ext cx="4472425" cy="1460702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8DBC0-5EA4-47BE-9FCA-BE17A04D4EFD}">
      <dsp:nvSpPr>
        <dsp:cNvPr id="0" name=""/>
        <dsp:cNvSpPr/>
      </dsp:nvSpPr>
      <dsp:spPr>
        <a:xfrm>
          <a:off x="4297026" y="1087262"/>
          <a:ext cx="2683069" cy="483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786"/>
              </a:lnTo>
              <a:lnTo>
                <a:pt x="2683069" y="241786"/>
              </a:lnTo>
              <a:lnTo>
                <a:pt x="2683069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9C8CA-970A-491F-8504-0CF1E2D2E460}">
      <dsp:nvSpPr>
        <dsp:cNvPr id="0" name=""/>
        <dsp:cNvSpPr/>
      </dsp:nvSpPr>
      <dsp:spPr>
        <a:xfrm>
          <a:off x="3999675" y="1087262"/>
          <a:ext cx="297351" cy="483572"/>
        </a:xfrm>
        <a:custGeom>
          <a:avLst/>
          <a:gdLst/>
          <a:ahLst/>
          <a:cxnLst/>
          <a:rect l="0" t="0" r="0" b="0"/>
          <a:pathLst>
            <a:path>
              <a:moveTo>
                <a:pt x="297351" y="0"/>
              </a:moveTo>
              <a:lnTo>
                <a:pt x="297351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370D1-E3E3-406A-AA0E-59DC8BFADBB5}">
      <dsp:nvSpPr>
        <dsp:cNvPr id="0" name=""/>
        <dsp:cNvSpPr/>
      </dsp:nvSpPr>
      <dsp:spPr>
        <a:xfrm>
          <a:off x="2096551" y="1087262"/>
          <a:ext cx="2200475" cy="483572"/>
        </a:xfrm>
        <a:custGeom>
          <a:avLst/>
          <a:gdLst/>
          <a:ahLst/>
          <a:cxnLst/>
          <a:rect l="0" t="0" r="0" b="0"/>
          <a:pathLst>
            <a:path>
              <a:moveTo>
                <a:pt x="2200475" y="0"/>
              </a:moveTo>
              <a:lnTo>
                <a:pt x="2200475" y="241786"/>
              </a:lnTo>
              <a:lnTo>
                <a:pt x="0" y="241786"/>
              </a:lnTo>
              <a:lnTo>
                <a:pt x="0" y="4835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85C3-4C9A-4E3D-88D6-6DF87E980D48}">
      <dsp:nvSpPr>
        <dsp:cNvPr id="0" name=""/>
        <dsp:cNvSpPr/>
      </dsp:nvSpPr>
      <dsp:spPr>
        <a:xfrm>
          <a:off x="538159" y="1087262"/>
          <a:ext cx="3758867" cy="487740"/>
        </a:xfrm>
        <a:custGeom>
          <a:avLst/>
          <a:gdLst/>
          <a:ahLst/>
          <a:cxnLst/>
          <a:rect l="0" t="0" r="0" b="0"/>
          <a:pathLst>
            <a:path>
              <a:moveTo>
                <a:pt x="3758867" y="0"/>
              </a:moveTo>
              <a:lnTo>
                <a:pt x="3758867" y="245954"/>
              </a:lnTo>
              <a:lnTo>
                <a:pt x="0" y="245954"/>
              </a:lnTo>
              <a:lnTo>
                <a:pt x="0" y="4877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192753" y="219825"/>
          <a:ext cx="2208546" cy="8674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smtClean="0">
              <a:solidFill>
                <a:schemeClr val="tx1"/>
              </a:solidFill>
            </a:rPr>
            <a:t>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smtClean="0">
              <a:solidFill>
                <a:schemeClr val="tx1"/>
              </a:solidFill>
            </a:rPr>
            <a:t>Desarrollo </a:t>
          </a:r>
          <a:r>
            <a:rPr lang="es-ES" sz="1200" kern="1200" dirty="0" smtClean="0">
              <a:solidFill>
                <a:schemeClr val="tx1"/>
              </a:solidFill>
            </a:rPr>
            <a:t>Deportivo</a:t>
          </a:r>
        </a:p>
      </dsp:txBody>
      <dsp:txXfrm>
        <a:off x="3192753" y="219825"/>
        <a:ext cx="2208546" cy="867437"/>
      </dsp:txXfrm>
    </dsp:sp>
    <dsp:sp modelId="{A1EB5B02-D161-49C9-8F19-DA21B39FD980}">
      <dsp:nvSpPr>
        <dsp:cNvPr id="0" name=""/>
        <dsp:cNvSpPr/>
      </dsp:nvSpPr>
      <dsp:spPr>
        <a:xfrm>
          <a:off x="0" y="1575003"/>
          <a:ext cx="1076318" cy="1151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75003"/>
        <a:ext cx="1076318" cy="1151364"/>
      </dsp:txXfrm>
    </dsp:sp>
    <dsp:sp modelId="{CAABBCC3-9FCD-478A-8BCB-EE3536AA8245}">
      <dsp:nvSpPr>
        <dsp:cNvPr id="0" name=""/>
        <dsp:cNvSpPr/>
      </dsp:nvSpPr>
      <dsp:spPr>
        <a:xfrm>
          <a:off x="1560821" y="1570835"/>
          <a:ext cx="1071459" cy="175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Promotor(a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Activación </a:t>
          </a:r>
          <a:r>
            <a:rPr lang="es-MX" sz="1200" b="0" i="0" u="none" kern="1200" dirty="0" smtClean="0">
              <a:solidFill>
                <a:schemeClr val="tx1"/>
              </a:solidFill>
            </a:rPr>
            <a:t>Física</a:t>
          </a:r>
          <a:endParaRPr lang="es-MX" sz="1200" b="0" i="0" u="none" kern="1200" dirty="0" smtClean="0">
            <a:solidFill>
              <a:schemeClr val="tx1"/>
            </a:solidFill>
          </a:endParaRPr>
        </a:p>
      </dsp:txBody>
      <dsp:txXfrm>
        <a:off x="1560821" y="1570835"/>
        <a:ext cx="1071459" cy="1751869"/>
      </dsp:txXfrm>
    </dsp:sp>
    <dsp:sp modelId="{BB273C27-9EA8-4845-A3D5-905EBF86A034}">
      <dsp:nvSpPr>
        <dsp:cNvPr id="0" name=""/>
        <dsp:cNvSpPr/>
      </dsp:nvSpPr>
      <dsp:spPr>
        <a:xfrm>
          <a:off x="3115854" y="1570835"/>
          <a:ext cx="1767643" cy="3229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Entrenador(a) de Luchas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Judo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endParaRPr lang="es-MX" sz="1200" b="0" i="0" u="none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Basquetbol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Entrenador(a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Entrenador(a</a:t>
          </a:r>
          <a:r>
            <a:rPr lang="es-ES" sz="1200" kern="1200" dirty="0" smtClean="0">
              <a:solidFill>
                <a:schemeClr val="tx1"/>
              </a:solidFill>
            </a:rPr>
            <a:t>) de Atletismo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211441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15854" y="1570835"/>
        <a:ext cx="1767643" cy="3229322"/>
      </dsp:txXfrm>
    </dsp:sp>
    <dsp:sp modelId="{B4729603-95DC-4947-93DA-8E90B9AD4697}">
      <dsp:nvSpPr>
        <dsp:cNvPr id="0" name=""/>
        <dsp:cNvSpPr/>
      </dsp:nvSpPr>
      <dsp:spPr>
        <a:xfrm>
          <a:off x="5367070" y="1570835"/>
          <a:ext cx="3226052" cy="29497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de </a:t>
          </a:r>
          <a:r>
            <a:rPr lang="es-ES" sz="1200" kern="1200" dirty="0" smtClean="0">
              <a:solidFill>
                <a:schemeClr val="tx1"/>
              </a:solidFill>
            </a:rPr>
            <a:t>Atletismo</a:t>
          </a:r>
          <a:endParaRPr lang="es-MX" sz="1200" b="0" i="0" u="none" kern="1200" dirty="0" smtClean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Instructor(a) de Patines Sobre Ruedas 	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Halterofilia 	</a:t>
          </a: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 de Luchas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Tiro con Arco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Ciclismo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Tenis de Mesa Adaptado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Boccia</a:t>
          </a:r>
          <a:r>
            <a:rPr lang="es-MX" sz="1200" b="0" i="0" u="none" kern="1200" dirty="0" smtClean="0">
              <a:solidFill>
                <a:schemeClr val="tx1"/>
              </a:solidFill>
            </a:rPr>
            <a:t> Adaptado 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Triatlón 		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Instructores(as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</a:t>
          </a:r>
          <a:r>
            <a:rPr lang="es-MX" sz="1200" b="0" i="0" u="none" kern="1200" dirty="0" err="1" smtClean="0">
              <a:solidFill>
                <a:schemeClr val="tx1"/>
              </a:solidFill>
            </a:rPr>
            <a:t>Handball</a:t>
          </a:r>
          <a:r>
            <a:rPr lang="es-MX" sz="1200" b="0" i="0" u="none" kern="1200" dirty="0" smtClean="0">
              <a:solidFill>
                <a:schemeClr val="tx1"/>
              </a:solidFill>
            </a:rPr>
            <a:t> 	</a:t>
          </a:r>
          <a:r>
            <a:rPr lang="es-MX" sz="1200" b="0" i="0" u="none" kern="1200" dirty="0" smtClean="0">
              <a:solidFill>
                <a:schemeClr val="tx1"/>
              </a:solidFill>
            </a:rPr>
            <a:t>Instructor(a</a:t>
          </a:r>
          <a:r>
            <a:rPr lang="es-MX" sz="1200" b="0" i="0" u="none" kern="1200" dirty="0" smtClean="0">
              <a:solidFill>
                <a:schemeClr val="tx1"/>
              </a:solidFill>
            </a:rPr>
            <a:t>) de Futbol 			</a:t>
          </a:r>
          <a:endParaRPr lang="es-MX" sz="1200" b="0" i="0" u="none" kern="1200" dirty="0" smtClean="0"/>
        </a:p>
      </dsp:txBody>
      <dsp:txXfrm>
        <a:off x="5367070" y="1570835"/>
        <a:ext cx="3226052" cy="294973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59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2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4261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4642616"/>
        <a:ext cx="1798843" cy="67842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1766374" y="1071149"/>
          <a:ext cx="271959" cy="1046855"/>
        </a:xfrm>
        <a:custGeom>
          <a:avLst/>
          <a:gdLst/>
          <a:ahLst/>
          <a:cxnLst/>
          <a:rect l="0" t="0" r="0" b="0"/>
          <a:pathLst>
            <a:path>
              <a:moveTo>
                <a:pt x="271959" y="0"/>
              </a:moveTo>
              <a:lnTo>
                <a:pt x="271959" y="1046855"/>
              </a:lnTo>
              <a:lnTo>
                <a:pt x="0" y="10468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1992613" y="1071149"/>
          <a:ext cx="91440" cy="19732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9870"/>
              </a:lnTo>
              <a:lnTo>
                <a:pt x="47481" y="1729870"/>
              </a:lnTo>
              <a:lnTo>
                <a:pt x="47481" y="19732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958330" y="0"/>
          <a:ext cx="2160006" cy="1071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Jefe(a) de Eventos</a:t>
          </a:r>
        </a:p>
      </dsp:txBody>
      <dsp:txXfrm>
        <a:off x="958330" y="0"/>
        <a:ext cx="2160006" cy="1071149"/>
      </dsp:txXfrm>
    </dsp:sp>
    <dsp:sp modelId="{12A4A7F0-01B7-473D-B4FA-1BB11D43004A}">
      <dsp:nvSpPr>
        <dsp:cNvPr id="0" name=""/>
        <dsp:cNvSpPr/>
      </dsp:nvSpPr>
      <dsp:spPr>
        <a:xfrm>
          <a:off x="1225028" y="3044379"/>
          <a:ext cx="1630132" cy="8711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Auxiliar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25028" y="3044379"/>
        <a:ext cx="1630132" cy="871143"/>
      </dsp:txXfrm>
    </dsp:sp>
    <dsp:sp modelId="{F6666403-C46B-492A-A2A1-22DBA94377D9}">
      <dsp:nvSpPr>
        <dsp:cNvPr id="0" name=""/>
        <dsp:cNvSpPr/>
      </dsp:nvSpPr>
      <dsp:spPr>
        <a:xfrm>
          <a:off x="417610" y="1760951"/>
          <a:ext cx="1348763" cy="714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417610" y="1760951"/>
        <a:ext cx="1348763" cy="71410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3092062" y="1217488"/>
          <a:ext cx="318713" cy="453933"/>
        </a:xfrm>
        <a:custGeom>
          <a:avLst/>
          <a:gdLst/>
          <a:ahLst/>
          <a:cxnLst/>
          <a:rect l="0" t="0" r="0" b="0"/>
          <a:pathLst>
            <a:path>
              <a:moveTo>
                <a:pt x="318713" y="0"/>
              </a:moveTo>
              <a:lnTo>
                <a:pt x="318713" y="453933"/>
              </a:lnTo>
              <a:lnTo>
                <a:pt x="0" y="453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3410935" y="2791214"/>
          <a:ext cx="1391785" cy="330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25"/>
              </a:lnTo>
              <a:lnTo>
                <a:pt x="1391785" y="177625"/>
              </a:lnTo>
              <a:lnTo>
                <a:pt x="1391785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2001891" y="2791214"/>
          <a:ext cx="1409044" cy="330161"/>
        </a:xfrm>
        <a:custGeom>
          <a:avLst/>
          <a:gdLst/>
          <a:ahLst/>
          <a:cxnLst/>
          <a:rect l="0" t="0" r="0" b="0"/>
          <a:pathLst>
            <a:path>
              <a:moveTo>
                <a:pt x="1409044" y="0"/>
              </a:moveTo>
              <a:lnTo>
                <a:pt x="1409044" y="177625"/>
              </a:lnTo>
              <a:lnTo>
                <a:pt x="0" y="177625"/>
              </a:lnTo>
              <a:lnTo>
                <a:pt x="0" y="3301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3365055" y="1217488"/>
          <a:ext cx="91440" cy="8898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7317"/>
              </a:lnTo>
              <a:lnTo>
                <a:pt x="45879" y="737317"/>
              </a:lnTo>
              <a:lnTo>
                <a:pt x="45879" y="8898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2426189" y="271290"/>
          <a:ext cx="1969172" cy="9461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6189" y="271290"/>
        <a:ext cx="1969172" cy="946197"/>
      </dsp:txXfrm>
    </dsp:sp>
    <dsp:sp modelId="{A91B298A-A66C-49F9-BD1C-B6F4D6991355}">
      <dsp:nvSpPr>
        <dsp:cNvPr id="0" name=""/>
        <dsp:cNvSpPr/>
      </dsp:nvSpPr>
      <dsp:spPr>
        <a:xfrm>
          <a:off x="2672499" y="2107342"/>
          <a:ext cx="1476872" cy="683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72499" y="2107342"/>
        <a:ext cx="1476872" cy="683871"/>
      </dsp:txXfrm>
    </dsp:sp>
    <dsp:sp modelId="{2E969F01-C44D-4A4E-8DB6-5229215695C4}">
      <dsp:nvSpPr>
        <dsp:cNvPr id="0" name=""/>
        <dsp:cNvSpPr/>
      </dsp:nvSpPr>
      <dsp:spPr>
        <a:xfrm>
          <a:off x="760956" y="3121375"/>
          <a:ext cx="2481869" cy="768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0956" y="3121375"/>
        <a:ext cx="2481869" cy="768413"/>
      </dsp:txXfrm>
    </dsp:sp>
    <dsp:sp modelId="{6F9E41C7-F476-48F9-8F31-3F17DB589F8F}">
      <dsp:nvSpPr>
        <dsp:cNvPr id="0" name=""/>
        <dsp:cNvSpPr/>
      </dsp:nvSpPr>
      <dsp:spPr>
        <a:xfrm>
          <a:off x="3561786" y="3121375"/>
          <a:ext cx="2481869" cy="2576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561786" y="3121375"/>
        <a:ext cx="2481869" cy="2576093"/>
      </dsp:txXfrm>
    </dsp:sp>
    <dsp:sp modelId="{20601663-72D4-41F2-859D-ACCA2961A5A5}">
      <dsp:nvSpPr>
        <dsp:cNvPr id="0" name=""/>
        <dsp:cNvSpPr/>
      </dsp:nvSpPr>
      <dsp:spPr>
        <a:xfrm>
          <a:off x="1957743" y="1415284"/>
          <a:ext cx="1134318" cy="512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957743" y="1415284"/>
        <a:ext cx="1134318" cy="51227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C498-A485-42D6-A0E1-B5869D6A8A29}">
      <dsp:nvSpPr>
        <dsp:cNvPr id="0" name=""/>
        <dsp:cNvSpPr/>
      </dsp:nvSpPr>
      <dsp:spPr>
        <a:xfrm>
          <a:off x="4057242" y="1097079"/>
          <a:ext cx="212238" cy="367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054"/>
              </a:lnTo>
              <a:lnTo>
                <a:pt x="212238" y="367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0E5030-71EE-4E35-963C-E6DFC7061EC6}">
      <dsp:nvSpPr>
        <dsp:cNvPr id="0" name=""/>
        <dsp:cNvSpPr/>
      </dsp:nvSpPr>
      <dsp:spPr>
        <a:xfrm>
          <a:off x="3672407" y="1097079"/>
          <a:ext cx="384834" cy="36386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61"/>
              </a:lnTo>
              <a:lnTo>
                <a:pt x="0" y="36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079"/>
          <a:ext cx="199005" cy="4923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3053"/>
              </a:lnTo>
              <a:lnTo>
                <a:pt x="199005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079"/>
          <a:ext cx="161067" cy="492305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3053"/>
              </a:lnTo>
              <a:lnTo>
                <a:pt x="0" y="49230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079"/>
          <a:ext cx="199005" cy="449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737"/>
              </a:lnTo>
              <a:lnTo>
                <a:pt x="199005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079"/>
          <a:ext cx="161067" cy="449173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737"/>
              </a:lnTo>
              <a:lnTo>
                <a:pt x="0" y="449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079"/>
          <a:ext cx="199005" cy="4060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417"/>
              </a:lnTo>
              <a:lnTo>
                <a:pt x="199005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079"/>
          <a:ext cx="161067" cy="40604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417"/>
              </a:lnTo>
              <a:lnTo>
                <a:pt x="0" y="4060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079"/>
          <a:ext cx="199005" cy="36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101"/>
              </a:lnTo>
              <a:lnTo>
                <a:pt x="199005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079"/>
          <a:ext cx="161067" cy="362910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9101"/>
              </a:lnTo>
              <a:lnTo>
                <a:pt x="0" y="36291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079"/>
          <a:ext cx="199005" cy="3191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107"/>
              </a:lnTo>
              <a:lnTo>
                <a:pt x="199005" y="31911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079"/>
          <a:ext cx="161067" cy="318673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739"/>
              </a:lnTo>
              <a:lnTo>
                <a:pt x="0" y="31867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079"/>
          <a:ext cx="199005" cy="2740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387"/>
              </a:lnTo>
              <a:lnTo>
                <a:pt x="199005" y="27403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079"/>
          <a:ext cx="171036" cy="274030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303"/>
              </a:lnTo>
              <a:lnTo>
                <a:pt x="0" y="2740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079"/>
          <a:ext cx="198686" cy="2285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58"/>
              </a:lnTo>
              <a:lnTo>
                <a:pt x="198686" y="2285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079"/>
          <a:ext cx="161067" cy="228125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254"/>
              </a:lnTo>
              <a:lnTo>
                <a:pt x="0" y="2281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079"/>
          <a:ext cx="199005" cy="1831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949"/>
              </a:lnTo>
              <a:lnTo>
                <a:pt x="199005" y="1831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079"/>
          <a:ext cx="161067" cy="182749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490"/>
              </a:lnTo>
              <a:lnTo>
                <a:pt x="0" y="1827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079"/>
          <a:ext cx="198686" cy="1359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774"/>
              </a:lnTo>
              <a:lnTo>
                <a:pt x="198686" y="13597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079"/>
          <a:ext cx="161067" cy="136015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152"/>
              </a:lnTo>
              <a:lnTo>
                <a:pt x="0" y="13601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079"/>
          <a:ext cx="199005" cy="89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428"/>
              </a:lnTo>
              <a:lnTo>
                <a:pt x="199005" y="8974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079"/>
          <a:ext cx="161067" cy="89586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868"/>
              </a:lnTo>
              <a:lnTo>
                <a:pt x="0" y="8958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57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57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78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83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83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6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62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8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8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90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90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35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35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6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6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6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6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71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71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9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9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15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15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51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517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51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51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51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82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82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82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14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14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14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6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6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6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741"/>
          <a:ext cx="1116000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56406" y="1237741"/>
        <a:ext cx="1116000" cy="446399"/>
      </dsp:txXfrm>
    </dsp:sp>
    <dsp:sp modelId="{3D76159A-CDE9-4147-A84D-C3E23DB6ACE6}">
      <dsp:nvSpPr>
        <dsp:cNvPr id="0" name=""/>
        <dsp:cNvSpPr/>
      </dsp:nvSpPr>
      <dsp:spPr>
        <a:xfrm>
          <a:off x="4269481" y="1240933"/>
          <a:ext cx="2952002" cy="4463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69481" y="1240933"/>
        <a:ext cx="2952002" cy="44639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1868139" y="2048536"/>
          <a:ext cx="294969" cy="686824"/>
        </a:xfrm>
        <a:custGeom>
          <a:avLst/>
          <a:gdLst/>
          <a:ahLst/>
          <a:cxnLst/>
          <a:rect l="0" t="0" r="0" b="0"/>
          <a:pathLst>
            <a:path>
              <a:moveTo>
                <a:pt x="294969" y="0"/>
              </a:moveTo>
              <a:lnTo>
                <a:pt x="294969" y="686824"/>
              </a:lnTo>
              <a:lnTo>
                <a:pt x="0" y="6868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117148" y="2048536"/>
          <a:ext cx="91440" cy="1492060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20"/>
              </a:lnTo>
              <a:lnTo>
                <a:pt x="45720" y="1129520"/>
              </a:lnTo>
              <a:lnTo>
                <a:pt x="45720" y="14920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029117" y="934951"/>
          <a:ext cx="2267983" cy="1113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029117" y="934951"/>
        <a:ext cx="2267983" cy="1113585"/>
      </dsp:txXfrm>
    </dsp:sp>
    <dsp:sp modelId="{7488CD22-623A-44D8-BB5F-E4D6CC8D37E8}">
      <dsp:nvSpPr>
        <dsp:cNvPr id="0" name=""/>
        <dsp:cNvSpPr/>
      </dsp:nvSpPr>
      <dsp:spPr>
        <a:xfrm>
          <a:off x="1449785" y="3540597"/>
          <a:ext cx="1426164" cy="675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449785" y="3540597"/>
        <a:ext cx="1426164" cy="675257"/>
      </dsp:txXfrm>
    </dsp:sp>
    <dsp:sp modelId="{8B3ACF25-AA08-46EB-B11E-DBBC5DAF0912}">
      <dsp:nvSpPr>
        <dsp:cNvPr id="0" name=""/>
        <dsp:cNvSpPr/>
      </dsp:nvSpPr>
      <dsp:spPr>
        <a:xfrm>
          <a:off x="727208" y="2450128"/>
          <a:ext cx="1140931" cy="5704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727208" y="2450128"/>
        <a:ext cx="1140931" cy="57046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FE320-03FF-4395-B9CA-E76B5AC23EB9}">
      <dsp:nvSpPr>
        <dsp:cNvPr id="0" name=""/>
        <dsp:cNvSpPr/>
      </dsp:nvSpPr>
      <dsp:spPr>
        <a:xfrm>
          <a:off x="3290601" y="1112443"/>
          <a:ext cx="2124188" cy="365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89"/>
              </a:lnTo>
              <a:lnTo>
                <a:pt x="2124188" y="183089"/>
              </a:lnTo>
              <a:lnTo>
                <a:pt x="2124188" y="365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A81C1-514D-4985-BDAC-23DA3ADBC921}">
      <dsp:nvSpPr>
        <dsp:cNvPr id="0" name=""/>
        <dsp:cNvSpPr/>
      </dsp:nvSpPr>
      <dsp:spPr>
        <a:xfrm>
          <a:off x="3244881" y="1112443"/>
          <a:ext cx="91440" cy="365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166412" y="1112443"/>
          <a:ext cx="2124188" cy="365294"/>
        </a:xfrm>
        <a:custGeom>
          <a:avLst/>
          <a:gdLst/>
          <a:ahLst/>
          <a:cxnLst/>
          <a:rect l="0" t="0" r="0" b="0"/>
          <a:pathLst>
            <a:path>
              <a:moveTo>
                <a:pt x="2124188" y="0"/>
              </a:moveTo>
              <a:lnTo>
                <a:pt x="2124188" y="183089"/>
              </a:lnTo>
              <a:lnTo>
                <a:pt x="0" y="183089"/>
              </a:lnTo>
              <a:lnTo>
                <a:pt x="0" y="365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955669" y="0"/>
          <a:ext cx="2669864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55669" y="0"/>
        <a:ext cx="2669864" cy="1112443"/>
      </dsp:txXfrm>
    </dsp:sp>
    <dsp:sp modelId="{A4355BDB-2C53-4247-BB9E-B81BCB301B8E}">
      <dsp:nvSpPr>
        <dsp:cNvPr id="0" name=""/>
        <dsp:cNvSpPr/>
      </dsp:nvSpPr>
      <dsp:spPr>
        <a:xfrm>
          <a:off x="286522" y="1477737"/>
          <a:ext cx="1759780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Boletero(a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6522" y="1477737"/>
        <a:ext cx="1759780" cy="1112443"/>
      </dsp:txXfrm>
    </dsp:sp>
    <dsp:sp modelId="{04BC1461-9703-41EC-B04A-364EEBA1123E}">
      <dsp:nvSpPr>
        <dsp:cNvPr id="0" name=""/>
        <dsp:cNvSpPr/>
      </dsp:nvSpPr>
      <dsp:spPr>
        <a:xfrm>
          <a:off x="2410711" y="1477737"/>
          <a:ext cx="1759780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10711" y="1477737"/>
        <a:ext cx="1759780" cy="1112443"/>
      </dsp:txXfrm>
    </dsp:sp>
    <dsp:sp modelId="{CFB96713-294F-42E0-84D6-214FEE873BC9}">
      <dsp:nvSpPr>
        <dsp:cNvPr id="0" name=""/>
        <dsp:cNvSpPr/>
      </dsp:nvSpPr>
      <dsp:spPr>
        <a:xfrm>
          <a:off x="4534900" y="1477737"/>
          <a:ext cx="1759780" cy="11124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534900" y="1477737"/>
        <a:ext cx="1759780" cy="1112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732982" y="1032266"/>
          <a:ext cx="507377" cy="835776"/>
        </a:xfrm>
        <a:custGeom>
          <a:avLst/>
          <a:gdLst/>
          <a:ahLst/>
          <a:cxnLst/>
          <a:rect l="0" t="0" r="0" b="0"/>
          <a:pathLst>
            <a:path>
              <a:moveTo>
                <a:pt x="507377" y="0"/>
              </a:moveTo>
              <a:lnTo>
                <a:pt x="507377" y="835776"/>
              </a:lnTo>
              <a:lnTo>
                <a:pt x="0" y="8357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032266"/>
          <a:ext cx="2352834" cy="1890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206"/>
              </a:lnTo>
              <a:lnTo>
                <a:pt x="2352834" y="1675206"/>
              </a:lnTo>
              <a:lnTo>
                <a:pt x="2352834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032266"/>
          <a:ext cx="91440" cy="18907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887525" y="1032266"/>
          <a:ext cx="2352834" cy="1890762"/>
        </a:xfrm>
        <a:custGeom>
          <a:avLst/>
          <a:gdLst/>
          <a:ahLst/>
          <a:cxnLst/>
          <a:rect l="0" t="0" r="0" b="0"/>
          <a:pathLst>
            <a:path>
              <a:moveTo>
                <a:pt x="2352834" y="0"/>
              </a:moveTo>
              <a:lnTo>
                <a:pt x="2352834" y="1675206"/>
              </a:lnTo>
              <a:lnTo>
                <a:pt x="0" y="1675206"/>
              </a:lnTo>
              <a:lnTo>
                <a:pt x="0" y="1890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856634" y="0"/>
          <a:ext cx="2767450" cy="1032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856634" y="0"/>
        <a:ext cx="2767450" cy="1032266"/>
      </dsp:txXfrm>
    </dsp:sp>
    <dsp:sp modelId="{F0C4384C-AAF6-4E1D-B697-D90ED7D85EDE}">
      <dsp:nvSpPr>
        <dsp:cNvPr id="0" name=""/>
        <dsp:cNvSpPr/>
      </dsp:nvSpPr>
      <dsp:spPr>
        <a:xfrm>
          <a:off x="0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923028"/>
        <a:ext cx="1775051" cy="860222"/>
      </dsp:txXfrm>
    </dsp:sp>
    <dsp:sp modelId="{37AEF8C9-F153-4456-B4E8-AFD354C090D5}">
      <dsp:nvSpPr>
        <dsp:cNvPr id="0" name=""/>
        <dsp:cNvSpPr/>
      </dsp:nvSpPr>
      <dsp:spPr>
        <a:xfrm>
          <a:off x="2352834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52834" y="2923028"/>
        <a:ext cx="1775051" cy="860222"/>
      </dsp:txXfrm>
    </dsp:sp>
    <dsp:sp modelId="{9B1F9D7B-5894-4150-8F2D-428D6DE0962B}">
      <dsp:nvSpPr>
        <dsp:cNvPr id="0" name=""/>
        <dsp:cNvSpPr/>
      </dsp:nvSpPr>
      <dsp:spPr>
        <a:xfrm>
          <a:off x="4705668" y="2923028"/>
          <a:ext cx="1775051" cy="8602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Planeación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05668" y="2923028"/>
        <a:ext cx="1775051" cy="860222"/>
      </dsp:txXfrm>
    </dsp:sp>
    <dsp:sp modelId="{F575BE00-8131-4208-B246-289C54D55378}">
      <dsp:nvSpPr>
        <dsp:cNvPr id="0" name=""/>
        <dsp:cNvSpPr/>
      </dsp:nvSpPr>
      <dsp:spPr>
        <a:xfrm>
          <a:off x="1211506" y="1445414"/>
          <a:ext cx="1521475" cy="8452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11506" y="1445414"/>
        <a:ext cx="1521475" cy="84525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314787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412"/>
              </a:lnTo>
              <a:lnTo>
                <a:pt x="1266760" y="440412"/>
              </a:lnTo>
              <a:lnTo>
                <a:pt x="126676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048026" y="1051882"/>
          <a:ext cx="1266760" cy="660263"/>
        </a:xfrm>
        <a:custGeom>
          <a:avLst/>
          <a:gdLst/>
          <a:ahLst/>
          <a:cxnLst/>
          <a:rect l="0" t="0" r="0" b="0"/>
          <a:pathLst>
            <a:path>
              <a:moveTo>
                <a:pt x="1266760" y="0"/>
              </a:moveTo>
              <a:lnTo>
                <a:pt x="1266760" y="440412"/>
              </a:lnTo>
              <a:lnTo>
                <a:pt x="0" y="440412"/>
              </a:lnTo>
              <a:lnTo>
                <a:pt x="0" y="6602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924700" y="0"/>
          <a:ext cx="2780173" cy="10518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24700" y="0"/>
        <a:ext cx="2780173" cy="1051882"/>
      </dsp:txXfrm>
    </dsp:sp>
    <dsp:sp modelId="{A4355BDB-2C53-4247-BB9E-B81BCB301B8E}">
      <dsp:nvSpPr>
        <dsp:cNvPr id="0" name=""/>
        <dsp:cNvSpPr/>
      </dsp:nvSpPr>
      <dsp:spPr>
        <a:xfrm>
          <a:off x="1116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16" y="1712146"/>
        <a:ext cx="2093819" cy="1137341"/>
      </dsp:txXfrm>
    </dsp:sp>
    <dsp:sp modelId="{2349C9EB-608B-41FE-9BA3-60303CE8C98D}">
      <dsp:nvSpPr>
        <dsp:cNvPr id="0" name=""/>
        <dsp:cNvSpPr/>
      </dsp:nvSpPr>
      <dsp:spPr>
        <a:xfrm>
          <a:off x="2534638" y="1712146"/>
          <a:ext cx="2093819" cy="1137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4638" y="1712146"/>
        <a:ext cx="2093819" cy="113734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080002"/>
          <a:ext cx="309785" cy="606024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606024"/>
              </a:lnTo>
              <a:lnTo>
                <a:pt x="0" y="606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45"/>
              </a:lnTo>
              <a:lnTo>
                <a:pt x="752870" y="296245"/>
              </a:lnTo>
              <a:lnTo>
                <a:pt x="75287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3332447"/>
          <a:ext cx="752870" cy="434120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96245"/>
              </a:lnTo>
              <a:lnTo>
                <a:pt x="0" y="296245"/>
              </a:lnTo>
              <a:lnTo>
                <a:pt x="0" y="4341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3177694" y="1286569"/>
              </a:lnTo>
              <a:lnTo>
                <a:pt x="3177694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569"/>
              </a:lnTo>
              <a:lnTo>
                <a:pt x="1588847" y="1286569"/>
              </a:lnTo>
              <a:lnTo>
                <a:pt x="1588847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080002"/>
          <a:ext cx="91440" cy="1424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080002"/>
          <a:ext cx="1588847" cy="1424445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080002"/>
          <a:ext cx="3177694" cy="1424445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286569"/>
              </a:lnTo>
              <a:lnTo>
                <a:pt x="0" y="1286569"/>
              </a:lnTo>
              <a:lnTo>
                <a:pt x="0" y="14244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0"/>
          <a:ext cx="2195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0"/>
        <a:ext cx="2195997" cy="1080002"/>
      </dsp:txXfrm>
    </dsp:sp>
    <dsp:sp modelId="{537FD853-5822-4BEC-B14F-FB2BBCF6ECC4}">
      <dsp:nvSpPr>
        <dsp:cNvPr id="0" name=""/>
        <dsp:cNvSpPr/>
      </dsp:nvSpPr>
      <dsp:spPr>
        <a:xfrm>
          <a:off x="3817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2504447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2504447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2504447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2504447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2504447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2504447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3766567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3766567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3766567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1362027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1362027"/>
        <a:ext cx="1187998" cy="64800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0436"/>
          <a:ext cx="280611" cy="76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413"/>
              </a:lnTo>
              <a:lnTo>
                <a:pt x="280611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562369" y="1470436"/>
          <a:ext cx="288236" cy="765413"/>
        </a:xfrm>
        <a:custGeom>
          <a:avLst/>
          <a:gdLst/>
          <a:ahLst/>
          <a:cxnLst/>
          <a:rect l="0" t="0" r="0" b="0"/>
          <a:pathLst>
            <a:path>
              <a:moveTo>
                <a:pt x="288236" y="0"/>
              </a:moveTo>
              <a:lnTo>
                <a:pt x="288236" y="765413"/>
              </a:lnTo>
              <a:lnTo>
                <a:pt x="0" y="765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50606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080"/>
              </a:lnTo>
              <a:lnTo>
                <a:pt x="1176831" y="1587080"/>
              </a:lnTo>
              <a:lnTo>
                <a:pt x="1176831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1673774" y="1470436"/>
          <a:ext cx="1176831" cy="1791324"/>
        </a:xfrm>
        <a:custGeom>
          <a:avLst/>
          <a:gdLst/>
          <a:ahLst/>
          <a:cxnLst/>
          <a:rect l="0" t="0" r="0" b="0"/>
          <a:pathLst>
            <a:path>
              <a:moveTo>
                <a:pt x="1176831" y="0"/>
              </a:moveTo>
              <a:lnTo>
                <a:pt x="1176831" y="1587080"/>
              </a:lnTo>
              <a:lnTo>
                <a:pt x="0" y="1587080"/>
              </a:lnTo>
              <a:lnTo>
                <a:pt x="0" y="17913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485198" y="0"/>
          <a:ext cx="2730814" cy="14704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85198" y="0"/>
        <a:ext cx="2730814" cy="1470436"/>
      </dsp:txXfrm>
    </dsp:sp>
    <dsp:sp modelId="{2E6F7FA2-41A7-4747-B3BB-DA46FB9CD60B}">
      <dsp:nvSpPr>
        <dsp:cNvPr id="0" name=""/>
        <dsp:cNvSpPr/>
      </dsp:nvSpPr>
      <dsp:spPr>
        <a:xfrm>
          <a:off x="701185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701185" y="3261761"/>
        <a:ext cx="1945176" cy="1050317"/>
      </dsp:txXfrm>
    </dsp:sp>
    <dsp:sp modelId="{0DC8F29D-F261-41AA-9A88-9D1575A8D9E3}">
      <dsp:nvSpPr>
        <dsp:cNvPr id="0" name=""/>
        <dsp:cNvSpPr/>
      </dsp:nvSpPr>
      <dsp:spPr>
        <a:xfrm>
          <a:off x="3054849" y="3261761"/>
          <a:ext cx="1945176" cy="10503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54849" y="3261761"/>
        <a:ext cx="1945176" cy="1050317"/>
      </dsp:txXfrm>
    </dsp:sp>
    <dsp:sp modelId="{C0CD15E1-2301-4103-BB93-C0900E8D60FD}">
      <dsp:nvSpPr>
        <dsp:cNvPr id="0" name=""/>
        <dsp:cNvSpPr/>
      </dsp:nvSpPr>
      <dsp:spPr>
        <a:xfrm>
          <a:off x="1175964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75964" y="1836729"/>
        <a:ext cx="1386405" cy="798242"/>
      </dsp:txXfrm>
    </dsp:sp>
    <dsp:sp modelId="{C13FFAA3-CA1A-45D1-B32F-9142124C6664}">
      <dsp:nvSpPr>
        <dsp:cNvPr id="0" name=""/>
        <dsp:cNvSpPr/>
      </dsp:nvSpPr>
      <dsp:spPr>
        <a:xfrm>
          <a:off x="3131217" y="1836729"/>
          <a:ext cx="1386405" cy="7982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31217" y="1836729"/>
        <a:ext cx="1386405" cy="79824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27B5C-3FEB-4F87-9DD4-D5C01240F9C6}">
      <dsp:nvSpPr>
        <dsp:cNvPr id="0" name=""/>
        <dsp:cNvSpPr/>
      </dsp:nvSpPr>
      <dsp:spPr>
        <a:xfrm>
          <a:off x="2109944" y="1062199"/>
          <a:ext cx="358958" cy="2362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2788"/>
              </a:lnTo>
              <a:lnTo>
                <a:pt x="358958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734341" y="1062199"/>
          <a:ext cx="375603" cy="236278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2362788"/>
              </a:lnTo>
              <a:lnTo>
                <a:pt x="0" y="23627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BE68-510D-4520-8592-6FE907359989}">
      <dsp:nvSpPr>
        <dsp:cNvPr id="0" name=""/>
        <dsp:cNvSpPr/>
      </dsp:nvSpPr>
      <dsp:spPr>
        <a:xfrm>
          <a:off x="2109944" y="1062199"/>
          <a:ext cx="358958" cy="929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9498"/>
              </a:lnTo>
              <a:lnTo>
                <a:pt x="358958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6BE6B-F5A9-4E4E-8C7D-546820BA1433}">
      <dsp:nvSpPr>
        <dsp:cNvPr id="0" name=""/>
        <dsp:cNvSpPr/>
      </dsp:nvSpPr>
      <dsp:spPr>
        <a:xfrm>
          <a:off x="1734341" y="1062199"/>
          <a:ext cx="375603" cy="929498"/>
        </a:xfrm>
        <a:custGeom>
          <a:avLst/>
          <a:gdLst/>
          <a:ahLst/>
          <a:cxnLst/>
          <a:rect l="0" t="0" r="0" b="0"/>
          <a:pathLst>
            <a:path>
              <a:moveTo>
                <a:pt x="375603" y="0"/>
              </a:moveTo>
              <a:lnTo>
                <a:pt x="375603" y="929498"/>
              </a:lnTo>
              <a:lnTo>
                <a:pt x="0" y="929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95897" y="0"/>
          <a:ext cx="2428094" cy="1062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895897" y="0"/>
        <a:ext cx="2428094" cy="1062199"/>
      </dsp:txXfrm>
    </dsp:sp>
    <dsp:sp modelId="{F549DCE2-A259-4205-8BF0-48474BF7362D}">
      <dsp:nvSpPr>
        <dsp:cNvPr id="0" name=""/>
        <dsp:cNvSpPr/>
      </dsp:nvSpPr>
      <dsp:spPr>
        <a:xfrm>
          <a:off x="0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0" y="1558112"/>
        <a:ext cx="1734341" cy="867170"/>
      </dsp:txXfrm>
    </dsp:sp>
    <dsp:sp modelId="{C3589699-4B22-41CD-99AF-21BD6FE4647B}">
      <dsp:nvSpPr>
        <dsp:cNvPr id="0" name=""/>
        <dsp:cNvSpPr/>
      </dsp:nvSpPr>
      <dsp:spPr>
        <a:xfrm>
          <a:off x="2468903" y="155811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68903" y="1558112"/>
        <a:ext cx="1734341" cy="867170"/>
      </dsp:txXfrm>
    </dsp:sp>
    <dsp:sp modelId="{CD9ACAB1-26FD-45DA-A587-B0CD3F254096}">
      <dsp:nvSpPr>
        <dsp:cNvPr id="0" name=""/>
        <dsp:cNvSpPr/>
      </dsp:nvSpPr>
      <dsp:spPr>
        <a:xfrm>
          <a:off x="0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0" y="2991402"/>
        <a:ext cx="1734341" cy="867170"/>
      </dsp:txXfrm>
    </dsp:sp>
    <dsp:sp modelId="{D984BF77-99A8-4270-8302-7C1C75188EE5}">
      <dsp:nvSpPr>
        <dsp:cNvPr id="0" name=""/>
        <dsp:cNvSpPr/>
      </dsp:nvSpPr>
      <dsp:spPr>
        <a:xfrm>
          <a:off x="2468903" y="2991402"/>
          <a:ext cx="1734341" cy="8671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468903" y="2991402"/>
        <a:ext cx="1734341" cy="867170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sp:txBody>
      <dsp:txXfrm>
        <a:off x="1456434" y="1771203"/>
        <a:ext cx="1259996" cy="669223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Filiberto </a:t>
          </a: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Sagrero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590323" y="1069879"/>
          <a:ext cx="991647" cy="354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10"/>
              </a:lnTo>
              <a:lnTo>
                <a:pt x="991647" y="179010"/>
              </a:lnTo>
              <a:lnTo>
                <a:pt x="991647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578335" y="1069879"/>
          <a:ext cx="1011987" cy="354644"/>
        </a:xfrm>
        <a:custGeom>
          <a:avLst/>
          <a:gdLst/>
          <a:ahLst/>
          <a:cxnLst/>
          <a:rect l="0" t="0" r="0" b="0"/>
          <a:pathLst>
            <a:path>
              <a:moveTo>
                <a:pt x="1011987" y="0"/>
              </a:moveTo>
              <a:lnTo>
                <a:pt x="1011987" y="179010"/>
              </a:lnTo>
              <a:lnTo>
                <a:pt x="0" y="179010"/>
              </a:lnTo>
              <a:lnTo>
                <a:pt x="0" y="354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17702" y="0"/>
          <a:ext cx="1945240" cy="1069879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1617702" y="0"/>
        <a:ext cx="1945240" cy="1069879"/>
      </dsp:txXfrm>
    </dsp:sp>
    <dsp:sp modelId="{FD85042B-3A5E-41AD-8A4A-B4AFFF75C61F}">
      <dsp:nvSpPr>
        <dsp:cNvPr id="0" name=""/>
        <dsp:cNvSpPr/>
      </dsp:nvSpPr>
      <dsp:spPr>
        <a:xfrm>
          <a:off x="741982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1982" y="1424524"/>
        <a:ext cx="1672706" cy="907777"/>
      </dsp:txXfrm>
    </dsp:sp>
    <dsp:sp modelId="{B007F721-2441-4550-B12D-646D3DE57F71}">
      <dsp:nvSpPr>
        <dsp:cNvPr id="0" name=""/>
        <dsp:cNvSpPr/>
      </dsp:nvSpPr>
      <dsp:spPr>
        <a:xfrm>
          <a:off x="2745617" y="1424524"/>
          <a:ext cx="1672706" cy="90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5617" y="1424524"/>
        <a:ext cx="1672706" cy="907777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96616" y="1648411"/>
          <a:ext cx="364533" cy="734575"/>
        </a:xfrm>
        <a:custGeom>
          <a:avLst/>
          <a:gdLst/>
          <a:ahLst/>
          <a:cxnLst/>
          <a:rect l="0" t="0" r="0" b="0"/>
          <a:pathLst>
            <a:path>
              <a:moveTo>
                <a:pt x="364533" y="0"/>
              </a:moveTo>
              <a:lnTo>
                <a:pt x="364533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404439" y="1648411"/>
          <a:ext cx="2156710" cy="1741073"/>
        </a:xfrm>
        <a:custGeom>
          <a:avLst/>
          <a:gdLst/>
          <a:ahLst/>
          <a:cxnLst/>
          <a:rect l="0" t="0" r="0" b="0"/>
          <a:pathLst>
            <a:path>
              <a:moveTo>
                <a:pt x="2156710" y="0"/>
              </a:moveTo>
              <a:lnTo>
                <a:pt x="2156710" y="1474508"/>
              </a:lnTo>
              <a:lnTo>
                <a:pt x="0" y="1474508"/>
              </a:lnTo>
              <a:lnTo>
                <a:pt x="0" y="1741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71285" y="3389484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71285" y="3389484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920279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</a:p>
      </dsp:txBody>
      <dsp:txXfrm>
        <a:off x="1920279" y="2040984"/>
        <a:ext cx="1276336" cy="68400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15D93-DD0B-4F2C-89EC-B4E992D895D9}">
      <dsp:nvSpPr>
        <dsp:cNvPr id="0" name=""/>
        <dsp:cNvSpPr/>
      </dsp:nvSpPr>
      <dsp:spPr>
        <a:xfrm>
          <a:off x="3816010" y="925517"/>
          <a:ext cx="123317" cy="2740162"/>
        </a:xfrm>
        <a:custGeom>
          <a:avLst/>
          <a:gdLst/>
          <a:ahLst/>
          <a:cxnLst/>
          <a:rect l="0" t="0" r="0" b="0"/>
          <a:pathLst>
            <a:path>
              <a:moveTo>
                <a:pt x="123317" y="0"/>
              </a:moveTo>
              <a:lnTo>
                <a:pt x="123317" y="2740162"/>
              </a:lnTo>
              <a:lnTo>
                <a:pt x="0" y="2740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D82B-88ED-4E9D-9583-3A7226CF7337}">
      <dsp:nvSpPr>
        <dsp:cNvPr id="0" name=""/>
        <dsp:cNvSpPr/>
      </dsp:nvSpPr>
      <dsp:spPr>
        <a:xfrm>
          <a:off x="3939327" y="925517"/>
          <a:ext cx="138682" cy="1742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2953"/>
              </a:lnTo>
              <a:lnTo>
                <a:pt x="138682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56F30-7DD9-49E4-BA08-0E327416C084}">
      <dsp:nvSpPr>
        <dsp:cNvPr id="0" name=""/>
        <dsp:cNvSpPr/>
      </dsp:nvSpPr>
      <dsp:spPr>
        <a:xfrm>
          <a:off x="3800803" y="925517"/>
          <a:ext cx="138523" cy="1742953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1742953"/>
              </a:lnTo>
              <a:lnTo>
                <a:pt x="0" y="1742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939327" y="925517"/>
          <a:ext cx="138682" cy="745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5745"/>
              </a:lnTo>
              <a:lnTo>
                <a:pt x="138682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3800803" y="925517"/>
          <a:ext cx="138523" cy="745745"/>
        </a:xfrm>
        <a:custGeom>
          <a:avLst/>
          <a:gdLst/>
          <a:ahLst/>
          <a:cxnLst/>
          <a:rect l="0" t="0" r="0" b="0"/>
          <a:pathLst>
            <a:path>
              <a:moveTo>
                <a:pt x="138523" y="0"/>
              </a:moveTo>
              <a:lnTo>
                <a:pt x="138523" y="745745"/>
              </a:lnTo>
              <a:lnTo>
                <a:pt x="0" y="745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925517"/>
          <a:ext cx="3053423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3053423" y="3347304"/>
              </a:lnTo>
              <a:lnTo>
                <a:pt x="3053423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3939327" y="925517"/>
          <a:ext cx="1017860" cy="3485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7304"/>
              </a:lnTo>
              <a:lnTo>
                <a:pt x="1017860" y="3347304"/>
              </a:lnTo>
              <a:lnTo>
                <a:pt x="101786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F887D-8D3C-483B-99B5-3D8D215A490B}">
      <dsp:nvSpPr>
        <dsp:cNvPr id="0" name=""/>
        <dsp:cNvSpPr/>
      </dsp:nvSpPr>
      <dsp:spPr>
        <a:xfrm>
          <a:off x="2921625" y="925517"/>
          <a:ext cx="1017702" cy="3485907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925517"/>
          <a:ext cx="3053264" cy="3485907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3347304"/>
              </a:lnTo>
              <a:lnTo>
                <a:pt x="0" y="3347304"/>
              </a:lnTo>
              <a:lnTo>
                <a:pt x="0" y="3485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0"/>
          <a:ext cx="2468043" cy="925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5305" y="0"/>
        <a:ext cx="2468043" cy="925517"/>
      </dsp:txXfrm>
    </dsp:sp>
    <dsp:sp modelId="{4B4F1CB0-111F-45A6-8CE4-718773F58A96}">
      <dsp:nvSpPr>
        <dsp:cNvPr id="0" name=""/>
        <dsp:cNvSpPr/>
      </dsp:nvSpPr>
      <dsp:spPr>
        <a:xfrm>
          <a:off x="6884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6884" y="4411425"/>
        <a:ext cx="1758356" cy="887072"/>
      </dsp:txXfrm>
    </dsp:sp>
    <dsp:sp modelId="{D2B2689B-4C1F-4E9D-BA6E-786BA67678AD}">
      <dsp:nvSpPr>
        <dsp:cNvPr id="0" name=""/>
        <dsp:cNvSpPr/>
      </dsp:nvSpPr>
      <dsp:spPr>
        <a:xfrm>
          <a:off x="2042446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</a:t>
          </a:r>
        </a:p>
      </dsp:txBody>
      <dsp:txXfrm>
        <a:off x="2042446" y="441142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4078009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441142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6113572" y="4411425"/>
          <a:ext cx="1758356" cy="8870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Niñez</a:t>
          </a:r>
        </a:p>
      </dsp:txBody>
      <dsp:txXfrm>
        <a:off x="6113572" y="4411425"/>
        <a:ext cx="1758356" cy="887072"/>
      </dsp:txXfrm>
    </dsp:sp>
    <dsp:sp modelId="{C6398D97-7FB0-4EAA-BCB5-549080EFAC87}">
      <dsp:nvSpPr>
        <dsp:cNvPr id="0" name=""/>
        <dsp:cNvSpPr/>
      </dsp:nvSpPr>
      <dsp:spPr>
        <a:xfrm>
          <a:off x="200079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2000799" y="1311261"/>
        <a:ext cx="1800003" cy="720002"/>
      </dsp:txXfrm>
    </dsp:sp>
    <dsp:sp modelId="{154EA661-14DB-4AEA-937A-09A7B5873AED}">
      <dsp:nvSpPr>
        <dsp:cNvPr id="0" name=""/>
        <dsp:cNvSpPr/>
      </dsp:nvSpPr>
      <dsp:spPr>
        <a:xfrm>
          <a:off x="4078009" y="1311261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78009" y="1311261"/>
        <a:ext cx="1800003" cy="720002"/>
      </dsp:txXfrm>
    </dsp:sp>
    <dsp:sp modelId="{B2AFAE77-45D5-4C33-9AF6-6D2CE1113F11}">
      <dsp:nvSpPr>
        <dsp:cNvPr id="0" name=""/>
        <dsp:cNvSpPr/>
      </dsp:nvSpPr>
      <dsp:spPr>
        <a:xfrm>
          <a:off x="200079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rgbClr val="FF0000"/>
            </a:solidFill>
          </a:endParaRPr>
        </a:p>
      </dsp:txBody>
      <dsp:txXfrm>
        <a:off x="2000799" y="2308470"/>
        <a:ext cx="1800003" cy="720002"/>
      </dsp:txXfrm>
    </dsp:sp>
    <dsp:sp modelId="{D0F6FEA9-05CE-45C1-9B60-BBD3DF784BB4}">
      <dsp:nvSpPr>
        <dsp:cNvPr id="0" name=""/>
        <dsp:cNvSpPr/>
      </dsp:nvSpPr>
      <dsp:spPr>
        <a:xfrm>
          <a:off x="4078009" y="2308470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4078009" y="2308470"/>
        <a:ext cx="1800003" cy="720002"/>
      </dsp:txXfrm>
    </dsp:sp>
    <dsp:sp modelId="{30E4B37D-D4D6-42A4-A030-D52AD8BC73FF}">
      <dsp:nvSpPr>
        <dsp:cNvPr id="0" name=""/>
        <dsp:cNvSpPr/>
      </dsp:nvSpPr>
      <dsp:spPr>
        <a:xfrm>
          <a:off x="2016006" y="3305679"/>
          <a:ext cx="1800003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016006" y="3305679"/>
        <a:ext cx="1800003" cy="720002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253236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047"/>
              </a:lnTo>
              <a:lnTo>
                <a:pt x="2346408" y="380047"/>
              </a:lnTo>
              <a:lnTo>
                <a:pt x="2346408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207516" y="1260005"/>
          <a:ext cx="91440" cy="649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06827" y="1260005"/>
          <a:ext cx="2346408" cy="649416"/>
        </a:xfrm>
        <a:custGeom>
          <a:avLst/>
          <a:gdLst/>
          <a:ahLst/>
          <a:cxnLst/>
          <a:rect l="0" t="0" r="0" b="0"/>
          <a:pathLst>
            <a:path>
              <a:moveTo>
                <a:pt x="2346408" y="0"/>
              </a:moveTo>
              <a:lnTo>
                <a:pt x="2346408" y="380047"/>
              </a:lnTo>
              <a:lnTo>
                <a:pt x="0" y="380047"/>
              </a:lnTo>
              <a:lnTo>
                <a:pt x="0" y="64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993231" y="0"/>
          <a:ext cx="2520010" cy="1260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3231" y="0"/>
        <a:ext cx="2520010" cy="1260005"/>
      </dsp:txXfrm>
    </dsp:sp>
    <dsp:sp modelId="{82766838-1E1C-4551-B391-E5701106A789}">
      <dsp:nvSpPr>
        <dsp:cNvPr id="0" name=""/>
        <dsp:cNvSpPr/>
      </dsp:nvSpPr>
      <dsp:spPr>
        <a:xfrm>
          <a:off x="2992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92" y="1909421"/>
        <a:ext cx="1807670" cy="1065790"/>
      </dsp:txXfrm>
    </dsp:sp>
    <dsp:sp modelId="{317D1BA0-50F6-457B-A513-0CC11FE0DF90}">
      <dsp:nvSpPr>
        <dsp:cNvPr id="0" name=""/>
        <dsp:cNvSpPr/>
      </dsp:nvSpPr>
      <dsp:spPr>
        <a:xfrm>
          <a:off x="2349401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349401" y="1909421"/>
        <a:ext cx="1807670" cy="1065790"/>
      </dsp:txXfrm>
    </dsp:sp>
    <dsp:sp modelId="{9B515B6D-E617-400E-9ED5-6753478DE597}">
      <dsp:nvSpPr>
        <dsp:cNvPr id="0" name=""/>
        <dsp:cNvSpPr/>
      </dsp:nvSpPr>
      <dsp:spPr>
        <a:xfrm>
          <a:off x="4695809" y="1909421"/>
          <a:ext cx="1807670" cy="10657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95809" y="1909421"/>
        <a:ext cx="1807670" cy="10657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004572" y="1432518"/>
          <a:ext cx="499861" cy="714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615"/>
              </a:lnTo>
              <a:lnTo>
                <a:pt x="499861" y="7146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471082" y="1432518"/>
          <a:ext cx="533490" cy="717489"/>
        </a:xfrm>
        <a:custGeom>
          <a:avLst/>
          <a:gdLst/>
          <a:ahLst/>
          <a:cxnLst/>
          <a:rect l="0" t="0" r="0" b="0"/>
          <a:pathLst>
            <a:path>
              <a:moveTo>
                <a:pt x="533490" y="0"/>
              </a:moveTo>
              <a:lnTo>
                <a:pt x="533490" y="717489"/>
              </a:lnTo>
              <a:lnTo>
                <a:pt x="0" y="7174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1432518"/>
          <a:ext cx="3013544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3013544" y="1451685"/>
              </a:lnTo>
              <a:lnTo>
                <a:pt x="3013544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1432518"/>
          <a:ext cx="1002006" cy="160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685"/>
              </a:lnTo>
              <a:lnTo>
                <a:pt x="1002006" y="1451685"/>
              </a:lnTo>
              <a:lnTo>
                <a:pt x="1002006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D15E0-E643-437F-BE41-CD7D8FCD25B2}">
      <dsp:nvSpPr>
        <dsp:cNvPr id="0" name=""/>
        <dsp:cNvSpPr/>
      </dsp:nvSpPr>
      <dsp:spPr>
        <a:xfrm>
          <a:off x="2927407" y="3935879"/>
          <a:ext cx="91440" cy="182298"/>
        </a:xfrm>
        <a:custGeom>
          <a:avLst/>
          <a:gdLst/>
          <a:ahLst/>
          <a:cxnLst/>
          <a:rect l="0" t="0" r="0" b="0"/>
          <a:pathLst>
            <a:path>
              <a:moveTo>
                <a:pt x="49966" y="0"/>
              </a:moveTo>
              <a:lnTo>
                <a:pt x="49966" y="30623"/>
              </a:lnTo>
              <a:lnTo>
                <a:pt x="45720" y="30623"/>
              </a:lnTo>
              <a:lnTo>
                <a:pt x="45720" y="1822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2977373" y="1432518"/>
          <a:ext cx="1027198" cy="1603359"/>
        </a:xfrm>
        <a:custGeom>
          <a:avLst/>
          <a:gdLst/>
          <a:ahLst/>
          <a:cxnLst/>
          <a:rect l="0" t="0" r="0" b="0"/>
          <a:pathLst>
            <a:path>
              <a:moveTo>
                <a:pt x="1027198" y="0"/>
              </a:moveTo>
              <a:lnTo>
                <a:pt x="102719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984253" y="1432518"/>
          <a:ext cx="3020318" cy="1603359"/>
        </a:xfrm>
        <a:custGeom>
          <a:avLst/>
          <a:gdLst/>
          <a:ahLst/>
          <a:cxnLst/>
          <a:rect l="0" t="0" r="0" b="0"/>
          <a:pathLst>
            <a:path>
              <a:moveTo>
                <a:pt x="3020318" y="0"/>
              </a:moveTo>
              <a:lnTo>
                <a:pt x="3020318" y="1451685"/>
              </a:lnTo>
              <a:lnTo>
                <a:pt x="0" y="1451685"/>
              </a:lnTo>
              <a:lnTo>
                <a:pt x="0" y="160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646210" y="345827"/>
          <a:ext cx="2716724" cy="1086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2646210" y="345827"/>
        <a:ext cx="2716724" cy="1086691"/>
      </dsp:txXfrm>
    </dsp:sp>
    <dsp:sp modelId="{C75F0CD5-6A2C-4EE2-8445-B7828AAD1B5C}">
      <dsp:nvSpPr>
        <dsp:cNvPr id="0" name=""/>
        <dsp:cNvSpPr/>
      </dsp:nvSpPr>
      <dsp:spPr>
        <a:xfrm>
          <a:off x="9775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97751" y="3035878"/>
        <a:ext cx="1773004" cy="900001"/>
      </dsp:txXfrm>
    </dsp:sp>
    <dsp:sp modelId="{032BAB47-5D8D-4928-87C6-EDC51EB0EBBC}">
      <dsp:nvSpPr>
        <dsp:cNvPr id="0" name=""/>
        <dsp:cNvSpPr/>
      </dsp:nvSpPr>
      <dsp:spPr>
        <a:xfrm>
          <a:off x="2090871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Saneamiento</a:t>
          </a:r>
        </a:p>
      </dsp:txBody>
      <dsp:txXfrm>
        <a:off x="2090871" y="3035878"/>
        <a:ext cx="1773004" cy="900001"/>
      </dsp:txXfrm>
    </dsp:sp>
    <dsp:sp modelId="{E333131B-15CF-40C0-9E90-1D5CB3286B19}">
      <dsp:nvSpPr>
        <dsp:cNvPr id="0" name=""/>
        <dsp:cNvSpPr/>
      </dsp:nvSpPr>
      <dsp:spPr>
        <a:xfrm>
          <a:off x="2086624" y="41181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086624" y="4118178"/>
        <a:ext cx="1773004" cy="900001"/>
      </dsp:txXfrm>
    </dsp:sp>
    <dsp:sp modelId="{9D9960D1-5F01-4D26-87B2-AD715FCF54C0}">
      <dsp:nvSpPr>
        <dsp:cNvPr id="0" name=""/>
        <dsp:cNvSpPr/>
      </dsp:nvSpPr>
      <dsp:spPr>
        <a:xfrm>
          <a:off x="4120076" y="3035878"/>
          <a:ext cx="1773004" cy="18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20076" y="3035878"/>
        <a:ext cx="1773004" cy="1800002"/>
      </dsp:txXfrm>
    </dsp:sp>
    <dsp:sp modelId="{C3073F2C-C0A1-4D4E-8B81-A2EFE4C4C3F4}">
      <dsp:nvSpPr>
        <dsp:cNvPr id="0" name=""/>
        <dsp:cNvSpPr/>
      </dsp:nvSpPr>
      <dsp:spPr>
        <a:xfrm>
          <a:off x="6131614" y="3035878"/>
          <a:ext cx="1773004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6131614" y="3035878"/>
        <a:ext cx="1773004" cy="900001"/>
      </dsp:txXfrm>
    </dsp:sp>
    <dsp:sp modelId="{104F34FA-359A-42D4-BAD3-F86091F3DAC2}">
      <dsp:nvSpPr>
        <dsp:cNvPr id="0" name=""/>
        <dsp:cNvSpPr/>
      </dsp:nvSpPr>
      <dsp:spPr>
        <a:xfrm>
          <a:off x="1522727" y="1750298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522727" y="1750298"/>
        <a:ext cx="1948354" cy="799419"/>
      </dsp:txXfrm>
    </dsp:sp>
    <dsp:sp modelId="{11BCB754-559D-45F8-B339-0E04607D0D59}">
      <dsp:nvSpPr>
        <dsp:cNvPr id="0" name=""/>
        <dsp:cNvSpPr/>
      </dsp:nvSpPr>
      <dsp:spPr>
        <a:xfrm>
          <a:off x="4504434" y="1747424"/>
          <a:ext cx="1948354" cy="79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504434" y="1747424"/>
        <a:ext cx="1948354" cy="79941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FEF12-FC17-4C27-95BD-E98DD443A315}">
      <dsp:nvSpPr>
        <dsp:cNvPr id="0" name=""/>
        <dsp:cNvSpPr/>
      </dsp:nvSpPr>
      <dsp:spPr>
        <a:xfrm>
          <a:off x="3997039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5"/>
              </a:lnTo>
              <a:lnTo>
                <a:pt x="1319945" y="216305"/>
              </a:lnTo>
              <a:lnTo>
                <a:pt x="1319945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8537-E1EC-43FB-8A2D-8167C2C571D2}">
      <dsp:nvSpPr>
        <dsp:cNvPr id="0" name=""/>
        <dsp:cNvSpPr/>
      </dsp:nvSpPr>
      <dsp:spPr>
        <a:xfrm>
          <a:off x="2677093" y="1438960"/>
          <a:ext cx="1319945" cy="429685"/>
        </a:xfrm>
        <a:custGeom>
          <a:avLst/>
          <a:gdLst/>
          <a:ahLst/>
          <a:cxnLst/>
          <a:rect l="0" t="0" r="0" b="0"/>
          <a:pathLst>
            <a:path>
              <a:moveTo>
                <a:pt x="1319945" y="0"/>
              </a:moveTo>
              <a:lnTo>
                <a:pt x="1319945" y="216305"/>
              </a:lnTo>
              <a:lnTo>
                <a:pt x="0" y="216305"/>
              </a:lnTo>
              <a:lnTo>
                <a:pt x="0" y="42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270280" y="0"/>
          <a:ext cx="3453517" cy="14389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70280" y="0"/>
        <a:ext cx="3453517" cy="1438960"/>
      </dsp:txXfrm>
    </dsp:sp>
    <dsp:sp modelId="{2EA41B01-060B-4099-99D6-EE1099CB2F10}">
      <dsp:nvSpPr>
        <dsp:cNvPr id="0" name=""/>
        <dsp:cNvSpPr/>
      </dsp:nvSpPr>
      <dsp:spPr>
        <a:xfrm>
          <a:off x="1570527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Notificador(a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70527" y="1868645"/>
        <a:ext cx="2213132" cy="1106566"/>
      </dsp:txXfrm>
    </dsp:sp>
    <dsp:sp modelId="{9F4CE660-0320-4E31-AF76-5FD4C539D780}">
      <dsp:nvSpPr>
        <dsp:cNvPr id="0" name=""/>
        <dsp:cNvSpPr/>
      </dsp:nvSpPr>
      <dsp:spPr>
        <a:xfrm>
          <a:off x="4210419" y="1868645"/>
          <a:ext cx="2213132" cy="11065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210419" y="1868645"/>
        <a:ext cx="2213132" cy="1106566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3433544" y="2893357"/>
          <a:ext cx="91440" cy="210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50120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12"/>
              </a:lnTo>
              <a:lnTo>
                <a:pt x="1229143" y="702812"/>
              </a:lnTo>
              <a:lnTo>
                <a:pt x="1229143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20976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1229143" y="0"/>
              </a:moveTo>
              <a:lnTo>
                <a:pt x="1229143" y="702812"/>
              </a:lnTo>
              <a:lnTo>
                <a:pt x="0" y="702812"/>
              </a:lnTo>
              <a:lnTo>
                <a:pt x="0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17442" y="0"/>
          <a:ext cx="2665355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 </a:t>
          </a:r>
        </a:p>
      </dsp:txBody>
      <dsp:txXfrm>
        <a:off x="917442" y="0"/>
        <a:ext cx="2665355" cy="1080003"/>
      </dsp:txXfrm>
    </dsp:sp>
    <dsp:sp modelId="{82766838-1E1C-4551-B391-E5701106A789}">
      <dsp:nvSpPr>
        <dsp:cNvPr id="0" name=""/>
        <dsp:cNvSpPr/>
      </dsp:nvSpPr>
      <dsp:spPr>
        <a:xfrm>
          <a:off x="2369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9" y="1993352"/>
        <a:ext cx="2037214" cy="900004"/>
      </dsp:txXfrm>
    </dsp:sp>
    <dsp:sp modelId="{317D1BA0-50F6-457B-A513-0CC11FE0DF90}">
      <dsp:nvSpPr>
        <dsp:cNvPr id="0" name=""/>
        <dsp:cNvSpPr/>
      </dsp:nvSpPr>
      <dsp:spPr>
        <a:xfrm>
          <a:off x="2460657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</a:t>
          </a:r>
          <a:r>
            <a:rPr lang="es-ES" sz="1200" kern="1200" dirty="0" smtClean="0">
              <a:solidFill>
                <a:schemeClr val="tx1"/>
              </a:solidFill>
            </a:rPr>
            <a:t>Humanos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57" y="1993352"/>
        <a:ext cx="2037214" cy="900004"/>
      </dsp:txXfrm>
    </dsp:sp>
    <dsp:sp modelId="{1C70517F-6542-4A83-B2F7-93044EDBFCF2}">
      <dsp:nvSpPr>
        <dsp:cNvPr id="0" name=""/>
        <dsp:cNvSpPr/>
      </dsp:nvSpPr>
      <dsp:spPr>
        <a:xfrm>
          <a:off x="2476708" y="3103773"/>
          <a:ext cx="2005112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</a:t>
          </a:r>
          <a:r>
            <a:rPr lang="es-ES" sz="1200" kern="1200" dirty="0" smtClean="0"/>
            <a:t>Humanos</a:t>
          </a:r>
          <a:endParaRPr lang="es-ES" sz="1200" kern="1200" dirty="0" smtClean="0"/>
        </a:p>
      </dsp:txBody>
      <dsp:txXfrm>
        <a:off x="2476708" y="3103773"/>
        <a:ext cx="2005112" cy="90000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426479" y="1192542"/>
          <a:ext cx="91440" cy="898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80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653" y="0"/>
          <a:ext cx="2943092" cy="11925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53" y="0"/>
        <a:ext cx="2943092" cy="1192542"/>
      </dsp:txXfrm>
    </dsp:sp>
    <dsp:sp modelId="{82766838-1E1C-4551-B391-E5701106A789}">
      <dsp:nvSpPr>
        <dsp:cNvPr id="0" name=""/>
        <dsp:cNvSpPr/>
      </dsp:nvSpPr>
      <dsp:spPr>
        <a:xfrm>
          <a:off x="347451" y="2090605"/>
          <a:ext cx="2249496" cy="993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7451" y="2090605"/>
        <a:ext cx="2249496" cy="99378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A615F-A28F-43BE-89C2-D92CCDA3C0B2}">
      <dsp:nvSpPr>
        <dsp:cNvPr id="0" name=""/>
        <dsp:cNvSpPr/>
      </dsp:nvSpPr>
      <dsp:spPr>
        <a:xfrm>
          <a:off x="2811304" y="1106313"/>
          <a:ext cx="471299" cy="4638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796"/>
              </a:lnTo>
              <a:lnTo>
                <a:pt x="471299" y="46387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51CD5-9CA5-454E-A58D-ABE78ADAC0FA}">
      <dsp:nvSpPr>
        <dsp:cNvPr id="0" name=""/>
        <dsp:cNvSpPr/>
      </dsp:nvSpPr>
      <dsp:spPr>
        <a:xfrm>
          <a:off x="2340004" y="1106313"/>
          <a:ext cx="471299" cy="463879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4638796"/>
              </a:lnTo>
              <a:lnTo>
                <a:pt x="0" y="46387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6038-F35C-47C3-B720-871D6F977BBC}">
      <dsp:nvSpPr>
        <dsp:cNvPr id="0" name=""/>
        <dsp:cNvSpPr/>
      </dsp:nvSpPr>
      <dsp:spPr>
        <a:xfrm>
          <a:off x="2811304" y="1106313"/>
          <a:ext cx="471299" cy="39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5044"/>
              </a:lnTo>
              <a:lnTo>
                <a:pt x="471299" y="39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340004" y="1106313"/>
          <a:ext cx="471299" cy="3936814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36814"/>
              </a:lnTo>
              <a:lnTo>
                <a:pt x="0" y="3936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06313"/>
          <a:ext cx="471299" cy="328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9560"/>
              </a:lnTo>
              <a:lnTo>
                <a:pt x="471299" y="32895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340004" y="1106313"/>
          <a:ext cx="471299" cy="328737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287376"/>
              </a:lnTo>
              <a:lnTo>
                <a:pt x="0" y="32873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06313"/>
          <a:ext cx="471299" cy="2570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591"/>
              </a:lnTo>
              <a:lnTo>
                <a:pt x="471299" y="25705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340004" y="1106313"/>
          <a:ext cx="471299" cy="2575233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2575233"/>
              </a:lnTo>
              <a:lnTo>
                <a:pt x="0" y="25752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06313"/>
          <a:ext cx="471299" cy="1804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105"/>
              </a:lnTo>
              <a:lnTo>
                <a:pt x="471299" y="18041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340004" y="1106313"/>
          <a:ext cx="471299" cy="1804057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804057"/>
              </a:lnTo>
              <a:lnTo>
                <a:pt x="0" y="1804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06313"/>
          <a:ext cx="471299" cy="10987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756"/>
              </a:lnTo>
              <a:lnTo>
                <a:pt x="471299" y="10987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340004" y="1106313"/>
          <a:ext cx="471299" cy="1094910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094910"/>
              </a:lnTo>
              <a:lnTo>
                <a:pt x="0" y="10949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06313"/>
          <a:ext cx="471299" cy="40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524"/>
              </a:lnTo>
              <a:lnTo>
                <a:pt x="471299" y="401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340004" y="1106313"/>
          <a:ext cx="471299" cy="397758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7758"/>
              </a:lnTo>
              <a:lnTo>
                <a:pt x="0" y="3977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807484" y="254190"/>
          <a:ext cx="2007639" cy="8521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807484" y="254190"/>
        <a:ext cx="2007639" cy="852123"/>
      </dsp:txXfrm>
    </dsp:sp>
    <dsp:sp modelId="{CA81ADA6-D911-4D6D-B109-B08F6320F697}">
      <dsp:nvSpPr>
        <dsp:cNvPr id="0" name=""/>
        <dsp:cNvSpPr/>
      </dsp:nvSpPr>
      <dsp:spPr>
        <a:xfrm>
          <a:off x="0" y="1230473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230473"/>
        <a:ext cx="2340004" cy="547198"/>
      </dsp:txXfrm>
    </dsp:sp>
    <dsp:sp modelId="{F2E3A372-0A99-4177-9934-37E01310721A}">
      <dsp:nvSpPr>
        <dsp:cNvPr id="0" name=""/>
        <dsp:cNvSpPr/>
      </dsp:nvSpPr>
      <dsp:spPr>
        <a:xfrm>
          <a:off x="3282604" y="1234238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1234238"/>
        <a:ext cx="2340004" cy="547198"/>
      </dsp:txXfrm>
    </dsp:sp>
    <dsp:sp modelId="{DEDB21DC-FC23-4B10-8AB8-EDD7E848D268}">
      <dsp:nvSpPr>
        <dsp:cNvPr id="0" name=""/>
        <dsp:cNvSpPr/>
      </dsp:nvSpPr>
      <dsp:spPr>
        <a:xfrm>
          <a:off x="0" y="1927624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sp:txBody>
      <dsp:txXfrm>
        <a:off x="0" y="1927624"/>
        <a:ext cx="2340004" cy="547198"/>
      </dsp:txXfrm>
    </dsp:sp>
    <dsp:sp modelId="{8BF7BF3D-E5BE-42F0-BDC0-DD9764E9E486}">
      <dsp:nvSpPr>
        <dsp:cNvPr id="0" name=""/>
        <dsp:cNvSpPr/>
      </dsp:nvSpPr>
      <dsp:spPr>
        <a:xfrm>
          <a:off x="3282604" y="1931471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3282604" y="1931471"/>
        <a:ext cx="2340004" cy="547198"/>
      </dsp:txXfrm>
    </dsp:sp>
    <dsp:sp modelId="{EB176D71-8A4B-4152-991F-344ED7A9809D}">
      <dsp:nvSpPr>
        <dsp:cNvPr id="0" name=""/>
        <dsp:cNvSpPr/>
      </dsp:nvSpPr>
      <dsp:spPr>
        <a:xfrm>
          <a:off x="0" y="2636772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2636772"/>
        <a:ext cx="2340004" cy="547198"/>
      </dsp:txXfrm>
    </dsp:sp>
    <dsp:sp modelId="{70F98D4F-75D1-4B2C-B4EA-779B9D79921E}">
      <dsp:nvSpPr>
        <dsp:cNvPr id="0" name=""/>
        <dsp:cNvSpPr/>
      </dsp:nvSpPr>
      <dsp:spPr>
        <a:xfrm>
          <a:off x="3282604" y="2636820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2636820"/>
        <a:ext cx="2340004" cy="547198"/>
      </dsp:txXfrm>
    </dsp:sp>
    <dsp:sp modelId="{4A17E49B-139D-448D-834F-1C62567D7755}">
      <dsp:nvSpPr>
        <dsp:cNvPr id="0" name=""/>
        <dsp:cNvSpPr/>
      </dsp:nvSpPr>
      <dsp:spPr>
        <a:xfrm>
          <a:off x="0" y="3407948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</dsp:txBody>
      <dsp:txXfrm>
        <a:off x="0" y="3407948"/>
        <a:ext cx="2340004" cy="547198"/>
      </dsp:txXfrm>
    </dsp:sp>
    <dsp:sp modelId="{8C6D4B5B-B413-4D49-BD6D-7FF3064261CB}">
      <dsp:nvSpPr>
        <dsp:cNvPr id="0" name=""/>
        <dsp:cNvSpPr/>
      </dsp:nvSpPr>
      <dsp:spPr>
        <a:xfrm>
          <a:off x="3282604" y="3403305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sp:txBody>
      <dsp:txXfrm>
        <a:off x="3282604" y="3403305"/>
        <a:ext cx="2340004" cy="547198"/>
      </dsp:txXfrm>
    </dsp:sp>
    <dsp:sp modelId="{4789E1C4-2079-4334-BDF0-845E39C09FFC}">
      <dsp:nvSpPr>
        <dsp:cNvPr id="0" name=""/>
        <dsp:cNvSpPr/>
      </dsp:nvSpPr>
      <dsp:spPr>
        <a:xfrm>
          <a:off x="0" y="4120091"/>
          <a:ext cx="2340004" cy="5471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4120091"/>
        <a:ext cx="2340004" cy="547198"/>
      </dsp:txXfrm>
    </dsp:sp>
    <dsp:sp modelId="{2E15579D-CF83-4EFB-ADFB-320B4B6C25AD}">
      <dsp:nvSpPr>
        <dsp:cNvPr id="0" name=""/>
        <dsp:cNvSpPr/>
      </dsp:nvSpPr>
      <dsp:spPr>
        <a:xfrm>
          <a:off x="3282604" y="4122275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Pobreza</a:t>
          </a:r>
        </a:p>
      </dsp:txBody>
      <dsp:txXfrm>
        <a:off x="3282604" y="4122275"/>
        <a:ext cx="2340004" cy="547198"/>
      </dsp:txXfrm>
    </dsp:sp>
    <dsp:sp modelId="{E3126C76-6E6D-4319-99E9-78F3E703CC74}">
      <dsp:nvSpPr>
        <dsp:cNvPr id="0" name=""/>
        <dsp:cNvSpPr/>
      </dsp:nvSpPr>
      <dsp:spPr>
        <a:xfrm>
          <a:off x="0" y="4769528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4769528"/>
        <a:ext cx="2340004" cy="547198"/>
      </dsp:txXfrm>
    </dsp:sp>
    <dsp:sp modelId="{8CA25EE4-CD55-4A76-BCCA-D436F9B77ADE}">
      <dsp:nvSpPr>
        <dsp:cNvPr id="0" name=""/>
        <dsp:cNvSpPr/>
      </dsp:nvSpPr>
      <dsp:spPr>
        <a:xfrm>
          <a:off x="3282604" y="4807759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82604" y="4807759"/>
        <a:ext cx="2340004" cy="547198"/>
      </dsp:txXfrm>
    </dsp:sp>
    <dsp:sp modelId="{1CB7875E-C28F-423B-8F20-BB98F1980B7D}">
      <dsp:nvSpPr>
        <dsp:cNvPr id="0" name=""/>
        <dsp:cNvSpPr/>
      </dsp:nvSpPr>
      <dsp:spPr>
        <a:xfrm>
          <a:off x="0" y="5471510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5471510"/>
        <a:ext cx="2340004" cy="547198"/>
      </dsp:txXfrm>
    </dsp:sp>
    <dsp:sp modelId="{D7E589F3-6110-42C7-A2F2-09760E3AF73D}">
      <dsp:nvSpPr>
        <dsp:cNvPr id="0" name=""/>
        <dsp:cNvSpPr/>
      </dsp:nvSpPr>
      <dsp:spPr>
        <a:xfrm>
          <a:off x="3282604" y="5471510"/>
          <a:ext cx="2340004" cy="547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Institucional</a:t>
          </a:r>
        </a:p>
      </dsp:txBody>
      <dsp:txXfrm>
        <a:off x="3282604" y="5471510"/>
        <a:ext cx="2340004" cy="54719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1814501" y="1122307"/>
          <a:ext cx="509329" cy="708925"/>
        </a:xfrm>
        <a:custGeom>
          <a:avLst/>
          <a:gdLst/>
          <a:ahLst/>
          <a:cxnLst/>
          <a:rect l="0" t="0" r="0" b="0"/>
          <a:pathLst>
            <a:path>
              <a:moveTo>
                <a:pt x="509329" y="0"/>
              </a:moveTo>
              <a:lnTo>
                <a:pt x="509329" y="708925"/>
              </a:lnTo>
              <a:lnTo>
                <a:pt x="0" y="7089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278110" y="1122307"/>
          <a:ext cx="91440" cy="18762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6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163165" y="29007"/>
          <a:ext cx="2321331" cy="109329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1163165" y="29007"/>
        <a:ext cx="2321331" cy="1093299"/>
      </dsp:txXfrm>
    </dsp:sp>
    <dsp:sp modelId="{1188F178-7FDF-4815-BB89-8365F58972F8}">
      <dsp:nvSpPr>
        <dsp:cNvPr id="0" name=""/>
        <dsp:cNvSpPr/>
      </dsp:nvSpPr>
      <dsp:spPr>
        <a:xfrm>
          <a:off x="1205854" y="2998533"/>
          <a:ext cx="2235953" cy="138103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205854" y="2998533"/>
        <a:ext cx="2235953" cy="1381032"/>
      </dsp:txXfrm>
    </dsp:sp>
    <dsp:sp modelId="{25B2D809-E961-4866-96E1-AE067D24376A}">
      <dsp:nvSpPr>
        <dsp:cNvPr id="0" name=""/>
        <dsp:cNvSpPr/>
      </dsp:nvSpPr>
      <dsp:spPr>
        <a:xfrm>
          <a:off x="261153" y="1442896"/>
          <a:ext cx="1553347" cy="7766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261153" y="1442896"/>
        <a:ext cx="1553347" cy="776673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DD1B3-BEFB-406B-8176-049B12C4B773}">
      <dsp:nvSpPr>
        <dsp:cNvPr id="0" name=""/>
        <dsp:cNvSpPr/>
      </dsp:nvSpPr>
      <dsp:spPr>
        <a:xfrm>
          <a:off x="2431214" y="1271070"/>
          <a:ext cx="91440" cy="42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2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320384" y="0"/>
          <a:ext cx="2313100" cy="1271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1320384" y="0"/>
        <a:ext cx="2313100" cy="1271070"/>
      </dsp:txXfrm>
    </dsp:sp>
    <dsp:sp modelId="{E54347ED-FC84-4072-A4CF-49CCF081AD45}">
      <dsp:nvSpPr>
        <dsp:cNvPr id="0" name=""/>
        <dsp:cNvSpPr/>
      </dsp:nvSpPr>
      <dsp:spPr>
        <a:xfrm>
          <a:off x="1465539" y="1696311"/>
          <a:ext cx="2022789" cy="110147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5539" y="1696311"/>
        <a:ext cx="2022789" cy="1101479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21052" y="2776100"/>
          <a:ext cx="91440" cy="656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 de Oficio y Control de Almacén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53215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532153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2518787" y="1394100"/>
          <a:ext cx="1533323" cy="79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77"/>
              </a:lnTo>
              <a:lnTo>
                <a:pt x="1533323" y="401377"/>
              </a:lnTo>
              <a:lnTo>
                <a:pt x="1533323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83643" y="1394100"/>
          <a:ext cx="1535144" cy="799621"/>
        </a:xfrm>
        <a:custGeom>
          <a:avLst/>
          <a:gdLst/>
          <a:ahLst/>
          <a:cxnLst/>
          <a:rect l="0" t="0" r="0" b="0"/>
          <a:pathLst>
            <a:path>
              <a:moveTo>
                <a:pt x="1535144" y="0"/>
              </a:moveTo>
              <a:lnTo>
                <a:pt x="1535144" y="401377"/>
              </a:lnTo>
              <a:lnTo>
                <a:pt x="0" y="401377"/>
              </a:lnTo>
              <a:lnTo>
                <a:pt x="0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252106" y="0"/>
          <a:ext cx="2533362" cy="13941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1252106" y="0"/>
        <a:ext cx="2533362" cy="1394100"/>
      </dsp:txXfrm>
    </dsp:sp>
    <dsp:sp modelId="{B6B4C1F5-6231-4957-B426-E5CB41B4305F}">
      <dsp:nvSpPr>
        <dsp:cNvPr id="0" name=""/>
        <dsp:cNvSpPr/>
      </dsp:nvSpPr>
      <dsp:spPr>
        <a:xfrm>
          <a:off x="0" y="2193721"/>
          <a:ext cx="1967286" cy="9836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b="1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0" y="2193721"/>
        <a:ext cx="1967286" cy="983643"/>
      </dsp:txXfrm>
    </dsp:sp>
    <dsp:sp modelId="{8754ACF4-A2E0-486E-8EBF-FAC314B195EE}">
      <dsp:nvSpPr>
        <dsp:cNvPr id="0" name=""/>
        <dsp:cNvSpPr/>
      </dsp:nvSpPr>
      <dsp:spPr>
        <a:xfrm>
          <a:off x="3068468" y="2193721"/>
          <a:ext cx="1967286" cy="983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3068468" y="2193721"/>
        <a:ext cx="1967286" cy="983643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6D54A-8B8D-4B85-A3AF-CB987A37DB1F}">
      <dsp:nvSpPr>
        <dsp:cNvPr id="0" name=""/>
        <dsp:cNvSpPr/>
      </dsp:nvSpPr>
      <dsp:spPr>
        <a:xfrm>
          <a:off x="2191055" y="1112500"/>
          <a:ext cx="1252937" cy="1130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2816"/>
              </a:lnTo>
              <a:lnTo>
                <a:pt x="1252937" y="812816"/>
              </a:lnTo>
              <a:lnTo>
                <a:pt x="1252937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43021" y="1112500"/>
          <a:ext cx="1248034" cy="1130617"/>
        </a:xfrm>
        <a:custGeom>
          <a:avLst/>
          <a:gdLst/>
          <a:ahLst/>
          <a:cxnLst/>
          <a:rect l="0" t="0" r="0" b="0"/>
          <a:pathLst>
            <a:path>
              <a:moveTo>
                <a:pt x="1248034" y="0"/>
              </a:moveTo>
              <a:lnTo>
                <a:pt x="1248034" y="812816"/>
              </a:lnTo>
              <a:lnTo>
                <a:pt x="0" y="812816"/>
              </a:lnTo>
              <a:lnTo>
                <a:pt x="0" y="1130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111062" y="0"/>
          <a:ext cx="2159987" cy="11125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sp:txBody>
      <dsp:txXfrm>
        <a:off x="1111062" y="0"/>
        <a:ext cx="2159987" cy="1112500"/>
      </dsp:txXfrm>
    </dsp:sp>
    <dsp:sp modelId="{B6B4C1F5-6231-4957-B426-E5CB41B4305F}">
      <dsp:nvSpPr>
        <dsp:cNvPr id="0" name=""/>
        <dsp:cNvSpPr/>
      </dsp:nvSpPr>
      <dsp:spPr>
        <a:xfrm>
          <a:off x="7157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7157" y="2243117"/>
        <a:ext cx="1871726" cy="935863"/>
      </dsp:txXfrm>
    </dsp:sp>
    <dsp:sp modelId="{10955B94-6D5D-4F17-944F-36B738F9E76D}">
      <dsp:nvSpPr>
        <dsp:cNvPr id="0" name=""/>
        <dsp:cNvSpPr/>
      </dsp:nvSpPr>
      <dsp:spPr>
        <a:xfrm>
          <a:off x="2508130" y="2243117"/>
          <a:ext cx="1871726" cy="9358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</a:t>
          </a:r>
          <a:endParaRPr lang="es-MX" sz="1200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2508130" y="2243117"/>
        <a:ext cx="1871726" cy="935863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9B764-A690-49DC-86D5-B10A9F6B0EEF}">
      <dsp:nvSpPr>
        <dsp:cNvPr id="0" name=""/>
        <dsp:cNvSpPr/>
      </dsp:nvSpPr>
      <dsp:spPr>
        <a:xfrm>
          <a:off x="274501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917"/>
              </a:lnTo>
              <a:lnTo>
                <a:pt x="1967450" y="893917"/>
              </a:lnTo>
              <a:lnTo>
                <a:pt x="196745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696341" y="899996"/>
          <a:ext cx="91440" cy="1103613"/>
        </a:xfrm>
        <a:custGeom>
          <a:avLst/>
          <a:gdLst/>
          <a:ahLst/>
          <a:cxnLst/>
          <a:rect l="0" t="0" r="0" b="0"/>
          <a:pathLst>
            <a:path>
              <a:moveTo>
                <a:pt x="48675" y="0"/>
              </a:moveTo>
              <a:lnTo>
                <a:pt x="48675" y="893917"/>
              </a:lnTo>
              <a:lnTo>
                <a:pt x="45720" y="893917"/>
              </a:lnTo>
              <a:lnTo>
                <a:pt x="4572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5B6FA-4B18-4DA6-AEF3-C141A2083729}">
      <dsp:nvSpPr>
        <dsp:cNvPr id="0" name=""/>
        <dsp:cNvSpPr/>
      </dsp:nvSpPr>
      <dsp:spPr>
        <a:xfrm>
          <a:off x="777567" y="899996"/>
          <a:ext cx="1967450" cy="1103613"/>
        </a:xfrm>
        <a:custGeom>
          <a:avLst/>
          <a:gdLst/>
          <a:ahLst/>
          <a:cxnLst/>
          <a:rect l="0" t="0" r="0" b="0"/>
          <a:pathLst>
            <a:path>
              <a:moveTo>
                <a:pt x="1967450" y="0"/>
              </a:moveTo>
              <a:lnTo>
                <a:pt x="1967450" y="893917"/>
              </a:lnTo>
              <a:lnTo>
                <a:pt x="0" y="893917"/>
              </a:lnTo>
              <a:lnTo>
                <a:pt x="0" y="11036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665021" y="0"/>
          <a:ext cx="2159991" cy="89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65021" y="0"/>
        <a:ext cx="2159991" cy="899996"/>
      </dsp:txXfrm>
    </dsp:sp>
    <dsp:sp modelId="{36BC75BF-AB47-4D62-A01A-EBB07F92C53C}">
      <dsp:nvSpPr>
        <dsp:cNvPr id="0" name=""/>
        <dsp:cNvSpPr/>
      </dsp:nvSpPr>
      <dsp:spPr>
        <a:xfrm>
          <a:off x="35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Proyectos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38" y="2003610"/>
        <a:ext cx="1548057" cy="807829"/>
      </dsp:txXfrm>
    </dsp:sp>
    <dsp:sp modelId="{0C383773-3E75-40C1-8F41-944F99267FEE}">
      <dsp:nvSpPr>
        <dsp:cNvPr id="0" name=""/>
        <dsp:cNvSpPr/>
      </dsp:nvSpPr>
      <dsp:spPr>
        <a:xfrm>
          <a:off x="1968032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8032" y="2003610"/>
        <a:ext cx="1548057" cy="807829"/>
      </dsp:txXfrm>
    </dsp:sp>
    <dsp:sp modelId="{C5D0CB65-7DA4-4A87-BAD1-D1EE6F87AD7F}">
      <dsp:nvSpPr>
        <dsp:cNvPr id="0" name=""/>
        <dsp:cNvSpPr/>
      </dsp:nvSpPr>
      <dsp:spPr>
        <a:xfrm>
          <a:off x="3938438" y="2003610"/>
          <a:ext cx="1548057" cy="80782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38438" y="2003610"/>
        <a:ext cx="1548057" cy="8078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011396" y="1003816"/>
          <a:ext cx="3110346" cy="501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48"/>
              </a:lnTo>
              <a:lnTo>
                <a:pt x="3110346" y="360948"/>
              </a:lnTo>
              <a:lnTo>
                <a:pt x="3110346" y="5010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011396" y="1003816"/>
          <a:ext cx="1036782" cy="4982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172"/>
              </a:lnTo>
              <a:lnTo>
                <a:pt x="1036782" y="358172"/>
              </a:lnTo>
              <a:lnTo>
                <a:pt x="1036782" y="4982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2168285" y="2423964"/>
          <a:ext cx="261303" cy="1691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51"/>
              </a:lnTo>
              <a:lnTo>
                <a:pt x="261303" y="1691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2168285" y="2423964"/>
          <a:ext cx="256939" cy="629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76"/>
              </a:lnTo>
              <a:lnTo>
                <a:pt x="256939" y="6297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2885625" y="1003816"/>
          <a:ext cx="1125770" cy="503117"/>
        </a:xfrm>
        <a:custGeom>
          <a:avLst/>
          <a:gdLst/>
          <a:ahLst/>
          <a:cxnLst/>
          <a:rect l="0" t="0" r="0" b="0"/>
          <a:pathLst>
            <a:path>
              <a:moveTo>
                <a:pt x="1125770" y="0"/>
              </a:moveTo>
              <a:lnTo>
                <a:pt x="1125770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79334" y="2423964"/>
          <a:ext cx="186323" cy="1920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0273"/>
              </a:lnTo>
              <a:lnTo>
                <a:pt x="186323" y="19202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79334" y="2423964"/>
          <a:ext cx="181373" cy="6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31"/>
              </a:lnTo>
              <a:lnTo>
                <a:pt x="181373" y="6834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896674" y="1003816"/>
          <a:ext cx="3114721" cy="503117"/>
        </a:xfrm>
        <a:custGeom>
          <a:avLst/>
          <a:gdLst/>
          <a:ahLst/>
          <a:cxnLst/>
          <a:rect l="0" t="0" r="0" b="0"/>
          <a:pathLst>
            <a:path>
              <a:moveTo>
                <a:pt x="3114721" y="0"/>
              </a:moveTo>
              <a:lnTo>
                <a:pt x="3114721" y="363009"/>
              </a:lnTo>
              <a:lnTo>
                <a:pt x="0" y="363009"/>
              </a:lnTo>
              <a:lnTo>
                <a:pt x="0" y="5031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56626" y="0"/>
          <a:ext cx="2509538" cy="10038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56626" y="0"/>
        <a:ext cx="2509538" cy="1003816"/>
      </dsp:txXfrm>
    </dsp:sp>
    <dsp:sp modelId="{673E2BAB-A261-407F-BCEF-69321DEFB9E6}">
      <dsp:nvSpPr>
        <dsp:cNvPr id="0" name=""/>
        <dsp:cNvSpPr/>
      </dsp:nvSpPr>
      <dsp:spPr>
        <a:xfrm>
          <a:off x="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506934"/>
        <a:ext cx="1793349" cy="917030"/>
      </dsp:txXfrm>
    </dsp:sp>
    <dsp:sp modelId="{CE5124BC-6E80-4FCE-8820-555BC8F2AA4F}">
      <dsp:nvSpPr>
        <dsp:cNvPr id="0" name=""/>
        <dsp:cNvSpPr/>
      </dsp:nvSpPr>
      <dsp:spPr>
        <a:xfrm>
          <a:off x="360708" y="2710698"/>
          <a:ext cx="1649932" cy="793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0708" y="2710698"/>
        <a:ext cx="1649932" cy="793395"/>
      </dsp:txXfrm>
    </dsp:sp>
    <dsp:sp modelId="{366EA5E8-A373-49D0-BEEF-42CF84EFA6A4}">
      <dsp:nvSpPr>
        <dsp:cNvPr id="0" name=""/>
        <dsp:cNvSpPr/>
      </dsp:nvSpPr>
      <dsp:spPr>
        <a:xfrm>
          <a:off x="365658" y="3667205"/>
          <a:ext cx="1649932" cy="1354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Auxiliares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kern="1200" dirty="0" smtClean="0">
              <a:solidFill>
                <a:schemeClr val="tx1"/>
              </a:solidFill>
            </a:rPr>
            <a:t>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5658" y="3667205"/>
        <a:ext cx="1649932" cy="1354065"/>
      </dsp:txXfrm>
    </dsp:sp>
    <dsp:sp modelId="{35668D7B-64FF-4E93-BD22-858CDEA4814B}">
      <dsp:nvSpPr>
        <dsp:cNvPr id="0" name=""/>
        <dsp:cNvSpPr/>
      </dsp:nvSpPr>
      <dsp:spPr>
        <a:xfrm>
          <a:off x="1988950" y="1506934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88950" y="1506934"/>
        <a:ext cx="1793349" cy="917030"/>
      </dsp:txXfrm>
    </dsp:sp>
    <dsp:sp modelId="{8F41B090-6C9F-4D09-89A2-1A56E32D9177}">
      <dsp:nvSpPr>
        <dsp:cNvPr id="0" name=""/>
        <dsp:cNvSpPr/>
      </dsp:nvSpPr>
      <dsp:spPr>
        <a:xfrm>
          <a:off x="2425225" y="2603742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Dentista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5225" y="2603742"/>
        <a:ext cx="1649932" cy="899997"/>
      </dsp:txXfrm>
    </dsp:sp>
    <dsp:sp modelId="{D345EA03-5577-43C4-88D1-DFACB15E9CA7}">
      <dsp:nvSpPr>
        <dsp:cNvPr id="0" name=""/>
        <dsp:cNvSpPr/>
      </dsp:nvSpPr>
      <dsp:spPr>
        <a:xfrm>
          <a:off x="2429588" y="3665817"/>
          <a:ext cx="1649932" cy="89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429588" y="3665817"/>
        <a:ext cx="1649932" cy="899997"/>
      </dsp:txXfrm>
    </dsp:sp>
    <dsp:sp modelId="{8DB25C06-B484-4392-AE78-2C217067B946}">
      <dsp:nvSpPr>
        <dsp:cNvPr id="0" name=""/>
        <dsp:cNvSpPr/>
      </dsp:nvSpPr>
      <dsp:spPr>
        <a:xfrm>
          <a:off x="4151503" y="1502097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</a:t>
          </a:r>
          <a:r>
            <a:rPr lang="es-ES" sz="1200" b="0" kern="1200" dirty="0" smtClean="0">
              <a:solidFill>
                <a:schemeClr val="tx1"/>
              </a:solidFill>
            </a:rPr>
            <a:t>)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151503" y="1502097"/>
        <a:ext cx="1793349" cy="917030"/>
      </dsp:txXfrm>
    </dsp:sp>
    <dsp:sp modelId="{EFF3D262-85D9-46DC-BDEE-58D0C66E5BA4}">
      <dsp:nvSpPr>
        <dsp:cNvPr id="0" name=""/>
        <dsp:cNvSpPr/>
      </dsp:nvSpPr>
      <dsp:spPr>
        <a:xfrm>
          <a:off x="6225067" y="1504872"/>
          <a:ext cx="1793349" cy="917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</a:t>
          </a:r>
          <a:r>
            <a:rPr lang="es-ES" sz="1200" b="0" kern="1200" dirty="0" smtClean="0">
              <a:solidFill>
                <a:schemeClr val="tx1"/>
              </a:solidFill>
            </a:rPr>
            <a:t>Generales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6225067" y="1504872"/>
        <a:ext cx="1793349" cy="91703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Pobreza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Supervisores(as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Institucional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de Feria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Servicio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3637401" y="981355"/>
          <a:ext cx="221212" cy="1687150"/>
        </a:xfrm>
        <a:custGeom>
          <a:avLst/>
          <a:gdLst/>
          <a:ahLst/>
          <a:cxnLst/>
          <a:rect l="0" t="0" r="0" b="0"/>
          <a:pathLst>
            <a:path>
              <a:moveTo>
                <a:pt x="221212" y="0"/>
              </a:moveTo>
              <a:lnTo>
                <a:pt x="221212" y="1687150"/>
              </a:lnTo>
              <a:lnTo>
                <a:pt x="0" y="168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3858614" y="981355"/>
          <a:ext cx="238347" cy="79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89"/>
              </a:lnTo>
              <a:lnTo>
                <a:pt x="238347" y="791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981355"/>
          <a:ext cx="221477" cy="799067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99067"/>
              </a:lnTo>
              <a:lnTo>
                <a:pt x="0" y="799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433122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3198915" y="2367450"/>
              </a:lnTo>
              <a:lnTo>
                <a:pt x="319891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1598335" y="2367450"/>
              </a:lnTo>
              <a:lnTo>
                <a:pt x="159833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981355"/>
          <a:ext cx="91440" cy="24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191"/>
              </a:lnTo>
              <a:lnTo>
                <a:pt x="46291" y="2360191"/>
              </a:lnTo>
              <a:lnTo>
                <a:pt x="46291" y="2499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23563" y="0"/>
          <a:ext cx="2070101" cy="981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Municipal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210092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23563" y="0"/>
        <a:ext cx="2070101" cy="981355"/>
      </dsp:txXfrm>
    </dsp:sp>
    <dsp:sp modelId="{14C9FC1D-03CC-4AC0-A8E1-17255F744385}">
      <dsp:nvSpPr>
        <dsp:cNvPr id="0" name=""/>
        <dsp:cNvSpPr/>
      </dsp:nvSpPr>
      <dsp:spPr>
        <a:xfrm>
          <a:off x="0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488275"/>
        <a:ext cx="1319396" cy="842948"/>
      </dsp:txXfrm>
    </dsp:sp>
    <dsp:sp modelId="{C9AB137D-F17A-4F25-9DCB-004ACB880B95}">
      <dsp:nvSpPr>
        <dsp:cNvPr id="0" name=""/>
        <dsp:cNvSpPr/>
      </dsp:nvSpPr>
      <dsp:spPr>
        <a:xfrm>
          <a:off x="1600579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00579" y="3488275"/>
        <a:ext cx="1319396" cy="842948"/>
      </dsp:txXfrm>
    </dsp:sp>
    <dsp:sp modelId="{B5FF97B9-0585-4891-A353-FA06C42D20CE}">
      <dsp:nvSpPr>
        <dsp:cNvPr id="0" name=""/>
        <dsp:cNvSpPr/>
      </dsp:nvSpPr>
      <dsp:spPr>
        <a:xfrm>
          <a:off x="3199486" y="3481016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9486" y="3481016"/>
        <a:ext cx="1319396" cy="842948"/>
      </dsp:txXfrm>
    </dsp:sp>
    <dsp:sp modelId="{FFAAD1A6-794D-4333-BCC0-3BBEA06A9FA3}">
      <dsp:nvSpPr>
        <dsp:cNvPr id="0" name=""/>
        <dsp:cNvSpPr/>
      </dsp:nvSpPr>
      <dsp:spPr>
        <a:xfrm>
          <a:off x="479725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7251" y="3488275"/>
        <a:ext cx="1319396" cy="842948"/>
      </dsp:txXfrm>
    </dsp:sp>
    <dsp:sp modelId="{CDE32CFB-E7EC-4B60-A709-8E4EE166147C}">
      <dsp:nvSpPr>
        <dsp:cNvPr id="0" name=""/>
        <dsp:cNvSpPr/>
      </dsp:nvSpPr>
      <dsp:spPr>
        <a:xfrm>
          <a:off x="639783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397831" y="3488275"/>
        <a:ext cx="1319396" cy="842948"/>
      </dsp:txXfrm>
    </dsp:sp>
    <dsp:sp modelId="{2A02469A-8C6A-4BDD-87FC-BEA2111B6260}">
      <dsp:nvSpPr>
        <dsp:cNvPr id="0" name=""/>
        <dsp:cNvSpPr/>
      </dsp:nvSpPr>
      <dsp:spPr>
        <a:xfrm>
          <a:off x="6397831" y="4610162"/>
          <a:ext cx="1319396" cy="66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7831" y="4610162"/>
        <a:ext cx="1319396" cy="664141"/>
      </dsp:txXfrm>
    </dsp:sp>
    <dsp:sp modelId="{7D28F5B0-2742-4384-8800-C73BF3B6CAFB}">
      <dsp:nvSpPr>
        <dsp:cNvPr id="0" name=""/>
        <dsp:cNvSpPr/>
      </dsp:nvSpPr>
      <dsp:spPr>
        <a:xfrm>
          <a:off x="2171137" y="1413922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</dsp:txBody>
      <dsp:txXfrm>
        <a:off x="2171137" y="1413922"/>
        <a:ext cx="1465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40624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406245"/>
        <a:ext cx="1465998" cy="732999"/>
      </dsp:txXfrm>
    </dsp:sp>
    <dsp:sp modelId="{282E165C-8F29-42EA-AB80-999E3775262E}">
      <dsp:nvSpPr>
        <dsp:cNvPr id="0" name=""/>
        <dsp:cNvSpPr/>
      </dsp:nvSpPr>
      <dsp:spPr>
        <a:xfrm>
          <a:off x="2171402" y="230200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 </a:t>
          </a:r>
        </a:p>
      </dsp:txBody>
      <dsp:txXfrm>
        <a:off x="2171402" y="2302005"/>
        <a:ext cx="1465998" cy="7329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53639" y="255459"/>
              </a:lnTo>
              <a:lnTo>
                <a:pt x="53639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58134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2058134" y="1555416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34284"/>
          <a:ext cx="183126" cy="1662208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662208"/>
              </a:lnTo>
              <a:lnTo>
                <a:pt x="0" y="166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34284"/>
          <a:ext cx="221355" cy="118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4757"/>
              </a:lnTo>
              <a:lnTo>
                <a:pt x="221355" y="11847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34284"/>
          <a:ext cx="183126" cy="6590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59019"/>
              </a:lnTo>
              <a:lnTo>
                <a:pt x="0" y="6590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34284"/>
          <a:ext cx="729488" cy="2495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166"/>
              </a:lnTo>
              <a:lnTo>
                <a:pt x="729488" y="2401166"/>
              </a:lnTo>
              <a:lnTo>
                <a:pt x="729488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34284"/>
          <a:ext cx="366431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3664313" y="2403056"/>
              </a:lnTo>
              <a:lnTo>
                <a:pt x="366431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34284"/>
          <a:ext cx="710666" cy="2497525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34284"/>
          <a:ext cx="2150831" cy="2497525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2403056"/>
              </a:lnTo>
              <a:lnTo>
                <a:pt x="0" y="2403056"/>
              </a:lnTo>
              <a:lnTo>
                <a:pt x="0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34284"/>
          <a:ext cx="2169653" cy="2497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3056"/>
              </a:lnTo>
              <a:lnTo>
                <a:pt x="2169653" y="2403056"/>
              </a:lnTo>
              <a:lnTo>
                <a:pt x="2169653" y="2497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34284"/>
          <a:ext cx="3662991" cy="2495636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2401166"/>
              </a:lnTo>
              <a:lnTo>
                <a:pt x="0" y="2401166"/>
              </a:lnTo>
              <a:lnTo>
                <a:pt x="0" y="2495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26286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26286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2013" y="3729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731810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Familiar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584172" y="3731810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73181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24337" y="3731810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731810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7399317" y="3731810"/>
        <a:ext cx="1304299" cy="1259997"/>
      </dsp:txXfrm>
    </dsp:sp>
    <dsp:sp modelId="{C5EFC27F-1E30-412E-AFC1-8446AD0CF35C}">
      <dsp:nvSpPr>
        <dsp:cNvPr id="0" name=""/>
        <dsp:cNvSpPr/>
      </dsp:nvSpPr>
      <dsp:spPr>
        <a:xfrm>
          <a:off x="4464493" y="3729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729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2764024" y="1533303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1533303"/>
        <a:ext cx="1440002" cy="720001"/>
      </dsp:txXfrm>
    </dsp:sp>
    <dsp:sp modelId="{76E05969-6592-4B29-B960-8EC73AF2A182}">
      <dsp:nvSpPr>
        <dsp:cNvPr id="0" name=""/>
        <dsp:cNvSpPr/>
      </dsp:nvSpPr>
      <dsp:spPr>
        <a:xfrm>
          <a:off x="4608509" y="1969041"/>
          <a:ext cx="1440002" cy="90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8509" y="1969041"/>
        <a:ext cx="1440002" cy="900001"/>
      </dsp:txXfrm>
    </dsp:sp>
    <dsp:sp modelId="{62C1D5C0-736B-417D-9A26-C3059CEAF551}">
      <dsp:nvSpPr>
        <dsp:cNvPr id="0" name=""/>
        <dsp:cNvSpPr/>
      </dsp:nvSpPr>
      <dsp:spPr>
        <a:xfrm>
          <a:off x="2764024" y="2536492"/>
          <a:ext cx="1440002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764024" y="2536492"/>
        <a:ext cx="1440002" cy="72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10/08/2022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.jp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.jp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36392516"/>
              </p:ext>
            </p:extLst>
          </p:nvPr>
        </p:nvGraphicFramePr>
        <p:xfrm>
          <a:off x="2498845" y="1733266"/>
          <a:ext cx="4229499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238637634"/>
              </p:ext>
            </p:extLst>
          </p:nvPr>
        </p:nvGraphicFramePr>
        <p:xfrm>
          <a:off x="588947" y="1294718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540298942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18521640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19627909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1247027"/>
              </p:ext>
            </p:extLst>
          </p:nvPr>
        </p:nvGraphicFramePr>
        <p:xfrm>
          <a:off x="683568" y="1883387"/>
          <a:ext cx="7776864" cy="33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67175709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12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2944219"/>
              </p:ext>
            </p:extLst>
          </p:nvPr>
        </p:nvGraphicFramePr>
        <p:xfrm>
          <a:off x="253529" y="1716544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94662831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506039516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03595808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59464969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4251900"/>
              </p:ext>
            </p:extLst>
          </p:nvPr>
        </p:nvGraphicFramePr>
        <p:xfrm>
          <a:off x="323528" y="15567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80242306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39341663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89863452"/>
              </p:ext>
            </p:extLst>
          </p:nvPr>
        </p:nvGraphicFramePr>
        <p:xfrm>
          <a:off x="1820627" y="2194475"/>
          <a:ext cx="5426332" cy="269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2601038"/>
              </p:ext>
            </p:extLst>
          </p:nvPr>
        </p:nvGraphicFramePr>
        <p:xfrm>
          <a:off x="326896" y="773415"/>
          <a:ext cx="8626035" cy="581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0568771"/>
              </p:ext>
            </p:extLst>
          </p:nvPr>
        </p:nvGraphicFramePr>
        <p:xfrm>
          <a:off x="1259632" y="1914264"/>
          <a:ext cx="6658144" cy="4186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3275157"/>
              </p:ext>
            </p:extLst>
          </p:nvPr>
        </p:nvGraphicFramePr>
        <p:xfrm>
          <a:off x="586342" y="1415405"/>
          <a:ext cx="7946098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92502445"/>
              </p:ext>
            </p:extLst>
          </p:nvPr>
        </p:nvGraphicFramePr>
        <p:xfrm>
          <a:off x="1093777" y="1377315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2290646"/>
              </p:ext>
            </p:extLst>
          </p:nvPr>
        </p:nvGraphicFramePr>
        <p:xfrm>
          <a:off x="1385503" y="2674961"/>
          <a:ext cx="6407369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21197885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7636670"/>
              </p:ext>
            </p:extLst>
          </p:nvPr>
        </p:nvGraphicFramePr>
        <p:xfrm>
          <a:off x="513627" y="1675856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3796243"/>
              </p:ext>
            </p:extLst>
          </p:nvPr>
        </p:nvGraphicFramePr>
        <p:xfrm>
          <a:off x="1619672" y="1464765"/>
          <a:ext cx="596185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86633121"/>
              </p:ext>
            </p:extLst>
          </p:nvPr>
        </p:nvGraphicFramePr>
        <p:xfrm>
          <a:off x="3181238" y="1402896"/>
          <a:ext cx="2769191" cy="45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0267780"/>
              </p:ext>
            </p:extLst>
          </p:nvPr>
        </p:nvGraphicFramePr>
        <p:xfrm>
          <a:off x="1358421" y="1448218"/>
          <a:ext cx="6448102" cy="511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21571975"/>
              </p:ext>
            </p:extLst>
          </p:nvPr>
        </p:nvGraphicFramePr>
        <p:xfrm>
          <a:off x="772593" y="1358185"/>
          <a:ext cx="7743610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530430076"/>
              </p:ext>
            </p:extLst>
          </p:nvPr>
        </p:nvGraphicFramePr>
        <p:xfrm>
          <a:off x="206809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9430571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21294414"/>
              </p:ext>
            </p:extLst>
          </p:nvPr>
        </p:nvGraphicFramePr>
        <p:xfrm>
          <a:off x="3426892" y="2415653"/>
          <a:ext cx="2373406" cy="361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3329266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07211509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79012013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48805235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97393716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5005129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2637462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55113205"/>
              </p:ext>
            </p:extLst>
          </p:nvPr>
        </p:nvGraphicFramePr>
        <p:xfrm>
          <a:off x="2337809" y="1759167"/>
          <a:ext cx="4472426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Cultura Física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18113163"/>
              </p:ext>
            </p:extLst>
          </p:nvPr>
        </p:nvGraphicFramePr>
        <p:xfrm>
          <a:off x="427116" y="1462703"/>
          <a:ext cx="8594054" cy="50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16153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908639728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53796440"/>
              </p:ext>
            </p:extLst>
          </p:nvPr>
        </p:nvGraphicFramePr>
        <p:xfrm>
          <a:off x="2562798" y="1983645"/>
          <a:ext cx="4070015" cy="4075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47789552"/>
              </p:ext>
            </p:extLst>
          </p:nvPr>
        </p:nvGraphicFramePr>
        <p:xfrm>
          <a:off x="1179573" y="1070739"/>
          <a:ext cx="6790725" cy="585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93837287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3156992"/>
              </p:ext>
            </p:extLst>
          </p:nvPr>
        </p:nvGraphicFramePr>
        <p:xfrm>
          <a:off x="2393433" y="1491174"/>
          <a:ext cx="427266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656567" y="1817528"/>
            <a:ext cx="1844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DOMO ACUÁTICO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79675228"/>
              </p:ext>
            </p:extLst>
          </p:nvPr>
        </p:nvGraphicFramePr>
        <p:xfrm>
          <a:off x="1307203" y="2664207"/>
          <a:ext cx="6581203" cy="2590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80192640"/>
              </p:ext>
            </p:extLst>
          </p:nvPr>
        </p:nvGraphicFramePr>
        <p:xfrm>
          <a:off x="2276196" y="2677855"/>
          <a:ext cx="4629574" cy="284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6804392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58058736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50163615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52207608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10070916"/>
              </p:ext>
            </p:extLst>
          </p:nvPr>
        </p:nvGraphicFramePr>
        <p:xfrm>
          <a:off x="611560" y="1818702"/>
          <a:ext cx="8387439" cy="448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009692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0670119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979932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4383007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5071224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48156036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95479663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8153320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75395654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682871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34009797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98339818"/>
              </p:ext>
            </p:extLst>
          </p:nvPr>
        </p:nvGraphicFramePr>
        <p:xfrm>
          <a:off x="1998078" y="2608187"/>
          <a:ext cx="5180646" cy="233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05615371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701750680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de Perspectiva de Género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873368805"/>
              </p:ext>
            </p:extLst>
          </p:nvPr>
        </p:nvGraphicFramePr>
        <p:xfrm>
          <a:off x="1340986" y="2074463"/>
          <a:ext cx="6506473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  <a:cs typeface="+mn-cs"/>
              </a:rPr>
              <a:t>Coordinación General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262633913"/>
              </p:ext>
            </p:extLst>
          </p:nvPr>
        </p:nvGraphicFramePr>
        <p:xfrm>
          <a:off x="644953" y="2074463"/>
          <a:ext cx="7994079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6644365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800" b="1" kern="1400" spc="-150" dirty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Coordinación </a:t>
            </a:r>
            <a:r>
              <a:rPr lang="es-ES_tradnl" sz="2800" b="1" kern="1400" spc="-150" dirty="0" smtClean="0">
                <a:solidFill>
                  <a:schemeClr val="tx1"/>
                </a:solidFill>
                <a:latin typeface="Calibri" panose="020F0502020204030204"/>
                <a:ea typeface="MS Gothic" panose="020B0609070205080204" pitchFamily="49" charset="-128"/>
              </a:rPr>
              <a:t>de Promoción de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911930657"/>
              </p:ext>
            </p:extLst>
          </p:nvPr>
        </p:nvGraphicFramePr>
        <p:xfrm>
          <a:off x="2323636" y="1787857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7924554"/>
              </p:ext>
            </p:extLst>
          </p:nvPr>
        </p:nvGraphicFramePr>
        <p:xfrm>
          <a:off x="267177" y="1419367"/>
          <a:ext cx="8609646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Coordinación</a:t>
            </a:r>
            <a:r>
              <a:rPr kumimoji="0" lang="es-ES" sz="2800" b="1" i="0" u="none" strike="noStrike" kern="12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Ciudad de la Niñez</a:t>
            </a:r>
            <a:endParaRPr kumimoji="0" lang="es-ES_tradnl" sz="3200" b="1" i="0" u="none" strike="noStrike" kern="1400" cap="none" spc="-15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MS Gothic" panose="020B0609070205080204" pitchFamily="49" charset="-128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778802530"/>
              </p:ext>
            </p:extLst>
          </p:nvPr>
        </p:nvGraphicFramePr>
        <p:xfrm>
          <a:off x="3101559" y="1992575"/>
          <a:ext cx="2944399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06003044"/>
              </p:ext>
            </p:extLst>
          </p:nvPr>
        </p:nvGraphicFramePr>
        <p:xfrm>
          <a:off x="1651650" y="692696"/>
          <a:ext cx="562260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4666618"/>
              </p:ext>
            </p:extLst>
          </p:nvPr>
        </p:nvGraphicFramePr>
        <p:xfrm>
          <a:off x="2316224" y="1760565"/>
          <a:ext cx="4575894" cy="438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16043074"/>
              </p:ext>
            </p:extLst>
          </p:nvPr>
        </p:nvGraphicFramePr>
        <p:xfrm>
          <a:off x="2129319" y="2415653"/>
          <a:ext cx="4953869" cy="2797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04716" y="188913"/>
            <a:ext cx="6929509" cy="1208087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9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5235156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Área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3772482"/>
              </p:ext>
            </p:extLst>
          </p:nvPr>
        </p:nvGraphicFramePr>
        <p:xfrm>
          <a:off x="2033788" y="2102705"/>
          <a:ext cx="5035755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47553060"/>
              </p:ext>
            </p:extLst>
          </p:nvPr>
        </p:nvGraphicFramePr>
        <p:xfrm>
          <a:off x="2361338" y="2102705"/>
          <a:ext cx="4380659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General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654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4829905"/>
              </p:ext>
            </p:extLst>
          </p:nvPr>
        </p:nvGraphicFramePr>
        <p:xfrm>
          <a:off x="1866110" y="2361063"/>
          <a:ext cx="5490035" cy="281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51092682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Capacitadora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69684730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2366140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Atención a la Pobreza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2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1419454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Vinculación Institucional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34855659"/>
              </p:ext>
            </p:extLst>
          </p:nvPr>
        </p:nvGraphicFramePr>
        <p:xfrm>
          <a:off x="566962" y="9923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8030350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36392899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99704812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7790</TotalTime>
  <Words>2280</Words>
  <Application>Microsoft Office PowerPoint</Application>
  <PresentationFormat>Presentación en pantalla (4:3)</PresentationFormat>
  <Paragraphs>700</Paragraphs>
  <Slides>96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96</vt:i4>
      </vt:variant>
    </vt:vector>
  </HeadingPairs>
  <TitlesOfParts>
    <vt:vector size="103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Área de Huertos y Enlace CMT</vt:lpstr>
      <vt:lpstr>Dirección de Vinculación Interinstitucional Área de Talleres de Oficio y Control de  Almacén</vt:lpstr>
      <vt:lpstr>Dirección de Vinculación Interinstitucional Área de Capacitación</vt:lpstr>
      <vt:lpstr>Dirección de Vinculación Interinstitucional Coordinación General</vt:lpstr>
      <vt:lpstr>Dirección de Vinculación Interinstitucional Coordinación de Vivienda</vt:lpstr>
      <vt:lpstr>Dirección de Vinculación Interinstitucional Coordinación Capacitadora</vt:lpstr>
      <vt:lpstr>Dirección de Vinculación Interinstitucional Coordinación de Atención a la Pobreza</vt:lpstr>
      <vt:lpstr>Dirección de Vinculación Interinstitucional Coordinación de Vinculación Institucional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460</cp:revision>
  <cp:lastPrinted>2022-01-31T18:08:35Z</cp:lastPrinted>
  <dcterms:created xsi:type="dcterms:W3CDTF">2018-05-18T00:47:28Z</dcterms:created>
  <dcterms:modified xsi:type="dcterms:W3CDTF">2022-08-10T15:10:10Z</dcterms:modified>
</cp:coreProperties>
</file>