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8"/>
  </p:notesMasterIdLst>
  <p:sldIdLst>
    <p:sldId id="390" r:id="rId3"/>
    <p:sldId id="381" r:id="rId4"/>
    <p:sldId id="391" r:id="rId5"/>
    <p:sldId id="382" r:id="rId6"/>
    <p:sldId id="392" r:id="rId7"/>
    <p:sldId id="383" r:id="rId8"/>
    <p:sldId id="393" r:id="rId9"/>
    <p:sldId id="384" r:id="rId10"/>
    <p:sldId id="385" r:id="rId11"/>
    <p:sldId id="386" r:id="rId12"/>
    <p:sldId id="387" r:id="rId13"/>
    <p:sldId id="468" r:id="rId14"/>
    <p:sldId id="388" r:id="rId15"/>
    <p:sldId id="474" r:id="rId16"/>
    <p:sldId id="462" r:id="rId17"/>
    <p:sldId id="482" r:id="rId18"/>
    <p:sldId id="394" r:id="rId19"/>
    <p:sldId id="464" r:id="rId20"/>
    <p:sldId id="398" r:id="rId21"/>
    <p:sldId id="396" r:id="rId22"/>
    <p:sldId id="473" r:id="rId23"/>
    <p:sldId id="399" r:id="rId24"/>
    <p:sldId id="400" r:id="rId25"/>
    <p:sldId id="401" r:id="rId26"/>
    <p:sldId id="402" r:id="rId27"/>
    <p:sldId id="397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7" r:id="rId42"/>
    <p:sldId id="420" r:id="rId43"/>
    <p:sldId id="421" r:id="rId44"/>
    <p:sldId id="418" r:id="rId45"/>
    <p:sldId id="472" r:id="rId46"/>
    <p:sldId id="419" r:id="rId47"/>
    <p:sldId id="422" r:id="rId48"/>
    <p:sldId id="423" r:id="rId49"/>
    <p:sldId id="416" r:id="rId50"/>
    <p:sldId id="471" r:id="rId51"/>
    <p:sldId id="424" r:id="rId52"/>
    <p:sldId id="426" r:id="rId53"/>
    <p:sldId id="427" r:id="rId54"/>
    <p:sldId id="428" r:id="rId55"/>
    <p:sldId id="429" r:id="rId56"/>
    <p:sldId id="430" r:id="rId57"/>
    <p:sldId id="477" r:id="rId58"/>
    <p:sldId id="431" r:id="rId59"/>
    <p:sldId id="432" r:id="rId60"/>
    <p:sldId id="433" r:id="rId61"/>
    <p:sldId id="434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42" r:id="rId70"/>
    <p:sldId id="443" r:id="rId71"/>
    <p:sldId id="444" r:id="rId72"/>
    <p:sldId id="445" r:id="rId73"/>
    <p:sldId id="446" r:id="rId74"/>
    <p:sldId id="447" r:id="rId75"/>
    <p:sldId id="448" r:id="rId76"/>
    <p:sldId id="476" r:id="rId77"/>
    <p:sldId id="469" r:id="rId78"/>
    <p:sldId id="481" r:id="rId79"/>
    <p:sldId id="467" r:id="rId80"/>
    <p:sldId id="483" r:id="rId81"/>
    <p:sldId id="450" r:id="rId82"/>
    <p:sldId id="451" r:id="rId83"/>
    <p:sldId id="452" r:id="rId84"/>
    <p:sldId id="455" r:id="rId85"/>
    <p:sldId id="456" r:id="rId86"/>
    <p:sldId id="454" r:id="rId87"/>
    <p:sldId id="480" r:id="rId88"/>
    <p:sldId id="453" r:id="rId89"/>
    <p:sldId id="470" r:id="rId90"/>
    <p:sldId id="479" r:id="rId91"/>
    <p:sldId id="478" r:id="rId92"/>
    <p:sldId id="458" r:id="rId93"/>
    <p:sldId id="459" r:id="rId94"/>
    <p:sldId id="460" r:id="rId95"/>
    <p:sldId id="475" r:id="rId96"/>
    <p:sldId id="466" r:id="rId9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9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42" y="96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customschemas.google.com/relationships/presentationmetadata" Target="metadata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8D2C8-0FCA-4681-BF80-E40D008C8B56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gm:t>
    </dgm:pt>
    <dgm:pt modelId="{517E87C6-E18A-4552-BB1E-B56011B3BE48}" type="parTrans" cxnId="{D475B2FC-4CEA-4FBC-9608-D8C9B624190D}">
      <dgm:prSet/>
      <dgm:spPr/>
      <dgm:t>
        <a:bodyPr/>
        <a:lstStyle/>
        <a:p>
          <a:endParaRPr lang="es-ES" sz="1200"/>
        </a:p>
      </dgm:t>
    </dgm:pt>
    <dgm:pt modelId="{84BD249E-40A8-40AD-A8AC-853108145DD7}" type="sibTrans" cxnId="{D475B2FC-4CEA-4FBC-9608-D8C9B624190D}">
      <dgm:prSet/>
      <dgm:spPr/>
      <dgm:t>
        <a:bodyPr/>
        <a:lstStyle/>
        <a:p>
          <a:endParaRPr lang="es-ES" sz="1200"/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4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4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4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4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B0A8C74B-4110-4552-B46D-224960BB0F0A}" type="pres">
      <dgm:prSet presAssocID="{517E87C6-E18A-4552-BB1E-B56011B3BE48}" presName="Name48" presStyleLbl="parChTrans1D3" presStyleIdx="2" presStyleCnt="4"/>
      <dgm:spPr/>
      <dgm:t>
        <a:bodyPr/>
        <a:lstStyle/>
        <a:p>
          <a:endParaRPr lang="es-ES"/>
        </a:p>
      </dgm:t>
    </dgm:pt>
    <dgm:pt modelId="{8FF9EF40-F481-420A-AF3E-5BEAAF8D2A11}" type="pres">
      <dgm:prSet presAssocID="{B0E8D2C8-0FCA-4681-BF80-E40D008C8B56}" presName="hierRoot2" presStyleCnt="0">
        <dgm:presLayoutVars>
          <dgm:hierBranch val="init"/>
        </dgm:presLayoutVars>
      </dgm:prSet>
      <dgm:spPr/>
    </dgm:pt>
    <dgm:pt modelId="{2119010E-A386-434E-B3C1-BCA219CF4822}" type="pres">
      <dgm:prSet presAssocID="{B0E8D2C8-0FCA-4681-BF80-E40D008C8B56}" presName="rootComposite" presStyleCnt="0"/>
      <dgm:spPr/>
    </dgm:pt>
    <dgm:pt modelId="{EB24784E-B06A-434C-9530-FE185916B2C3}" type="pres">
      <dgm:prSet presAssocID="{B0E8D2C8-0FCA-4681-BF80-E40D008C8B56}" presName="rootText" presStyleLbl="node3" presStyleIdx="2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10942F-E03B-47EE-A539-805062AF0719}" type="pres">
      <dgm:prSet presAssocID="{B0E8D2C8-0FCA-4681-BF80-E40D008C8B56}" presName="rootConnector" presStyleLbl="node3" presStyleIdx="2" presStyleCnt="4"/>
      <dgm:spPr/>
      <dgm:t>
        <a:bodyPr/>
        <a:lstStyle/>
        <a:p>
          <a:endParaRPr lang="es-ES"/>
        </a:p>
      </dgm:t>
    </dgm:pt>
    <dgm:pt modelId="{4688A6A7-DD2A-4474-B67E-9E453F261C79}" type="pres">
      <dgm:prSet presAssocID="{B0E8D2C8-0FCA-4681-BF80-E40D008C8B56}" presName="hierChild4" presStyleCnt="0"/>
      <dgm:spPr/>
    </dgm:pt>
    <dgm:pt modelId="{9BEFC4BB-33B8-4DF3-9DB8-29D9524F0051}" type="pres">
      <dgm:prSet presAssocID="{B0E8D2C8-0FCA-4681-BF80-E40D008C8B56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3" presStyleCnt="4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3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A9BFEF3F-2B85-4111-90A6-D9AED3254C9A}" type="presOf" srcId="{517E87C6-E18A-4552-BB1E-B56011B3BE48}" destId="{B0A8C74B-4110-4552-B46D-224960BB0F0A}" srcOrd="0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84F3928B-5275-4F9E-A685-C08C77D6526B}" type="presOf" srcId="{B0E8D2C8-0FCA-4681-BF80-E40D008C8B56}" destId="{EB24784E-B06A-434C-9530-FE185916B2C3}" srcOrd="0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DBED5F84-E29F-4A9D-A929-0EAB8C3BC3C0}" type="presOf" srcId="{B0E8D2C8-0FCA-4681-BF80-E40D008C8B56}" destId="{2410942F-E03B-47EE-A539-805062AF0719}" srcOrd="1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2B347334-D475-4E8A-BC38-8E3CFC55A027}" srcId="{077EA074-3CC4-4682-94D8-E60E5DC9D9EC}" destId="{B928AA67-23AC-49CC-B861-AAD42D44D9FA}" srcOrd="3" destOrd="0" parTransId="{4CFC2E28-9DA2-4E32-B328-5E7FB2C22106}" sibTransId="{2393059E-A7EC-4F90-A6A8-0973A5FDA395}"/>
    <dgm:cxn modelId="{D475B2FC-4CEA-4FBC-9608-D8C9B624190D}" srcId="{077EA074-3CC4-4682-94D8-E60E5DC9D9EC}" destId="{B0E8D2C8-0FCA-4681-BF80-E40D008C8B56}" srcOrd="2" destOrd="0" parTransId="{517E87C6-E18A-4552-BB1E-B56011B3BE48}" sibTransId="{84BD249E-40A8-40AD-A8AC-853108145DD7}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2598728-9A3A-4351-8255-2BCE6FBA6339}" type="presParOf" srcId="{D1355E02-1F62-4882-9463-CD3A6FF1ED70}" destId="{B0A8C74B-4110-4552-B46D-224960BB0F0A}" srcOrd="4" destOrd="0" presId="urn:microsoft.com/office/officeart/2005/8/layout/orgChart1"/>
    <dgm:cxn modelId="{ACE2A23E-2314-40AB-8205-483AC7871869}" type="presParOf" srcId="{D1355E02-1F62-4882-9463-CD3A6FF1ED70}" destId="{8FF9EF40-F481-420A-AF3E-5BEAAF8D2A11}" srcOrd="5" destOrd="0" presId="urn:microsoft.com/office/officeart/2005/8/layout/orgChart1"/>
    <dgm:cxn modelId="{A9E3FABF-2DF7-40D4-9D01-C6B2D4F88BD4}" type="presParOf" srcId="{8FF9EF40-F481-420A-AF3E-5BEAAF8D2A11}" destId="{2119010E-A386-434E-B3C1-BCA219CF4822}" srcOrd="0" destOrd="0" presId="urn:microsoft.com/office/officeart/2005/8/layout/orgChart1"/>
    <dgm:cxn modelId="{B4091362-2F99-4EAE-89C2-F6DB260A3D11}" type="presParOf" srcId="{2119010E-A386-434E-B3C1-BCA219CF4822}" destId="{EB24784E-B06A-434C-9530-FE185916B2C3}" srcOrd="0" destOrd="0" presId="urn:microsoft.com/office/officeart/2005/8/layout/orgChart1"/>
    <dgm:cxn modelId="{4FDA4A03-109F-446F-A197-79F502665BA3}" type="presParOf" srcId="{2119010E-A386-434E-B3C1-BCA219CF4822}" destId="{2410942F-E03B-47EE-A539-805062AF0719}" srcOrd="1" destOrd="0" presId="urn:microsoft.com/office/officeart/2005/8/layout/orgChart1"/>
    <dgm:cxn modelId="{8F5FC4C7-2B46-4514-B80A-993BB642AB7C}" type="presParOf" srcId="{8FF9EF40-F481-420A-AF3E-5BEAAF8D2A11}" destId="{4688A6A7-DD2A-4474-B67E-9E453F261C79}" srcOrd="1" destOrd="0" presId="urn:microsoft.com/office/officeart/2005/8/layout/orgChart1"/>
    <dgm:cxn modelId="{0687AEBB-5D02-46ED-BBC1-86AC8CAE09D7}" type="presParOf" srcId="{8FF9EF40-F481-420A-AF3E-5BEAAF8D2A11}" destId="{9BEFC4BB-33B8-4DF3-9DB8-29D9524F0051}" srcOrd="2" destOrd="0" presId="urn:microsoft.com/office/officeart/2005/8/layout/orgChart1"/>
    <dgm:cxn modelId="{7EC8E489-8E16-4F35-9586-8CBE732CD5F5}" type="presParOf" srcId="{D1355E02-1F62-4882-9463-CD3A6FF1ED70}" destId="{2677A715-5A41-4C18-AE0D-926A1F72F408}" srcOrd="6" destOrd="0" presId="urn:microsoft.com/office/officeart/2005/8/layout/orgChart1"/>
    <dgm:cxn modelId="{E9CB0189-71FB-4605-B48F-121256B7D334}" type="presParOf" srcId="{D1355E02-1F62-4882-9463-CD3A6FF1ED70}" destId="{4E90571B-614C-4B55-8FFC-726169DDB783}" srcOrd="7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</a:t>
          </a:r>
          <a:r>
            <a:rPr lang="es-ES" sz="1200" dirty="0" smtClean="0">
              <a:solidFill>
                <a:schemeClr val="tx1"/>
              </a:solidFill>
            </a:rPr>
            <a:t>de Salud Cercana y Brigadas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Secretaria(a)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23BD4-BF60-4394-AF0D-D35ED75293F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D6BE35C6-6C5D-45B1-BBC6-445A6A11C2B6}" type="parTrans" cxnId="{C693A1F8-0E33-44C0-A7FF-AF579DD599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27B633-71CE-4C67-883A-D8D4BEB907BC}" type="sibTrans" cxnId="{C693A1F8-0E33-44C0-A7FF-AF579DD599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 sz="1200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63355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6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5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1" presStyleCnt="6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1" presStyleCnt="5" custScaleX="115791" custScaleY="122823" custLinFactNeighborY="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2" presStyleCnt="6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2" presStyleCnt="5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3" presStyleCnt="5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D384FE94-8018-457A-AC24-3F5276AF45D7}" type="pres">
      <dgm:prSet presAssocID="{D6BE35C6-6C5D-45B1-BBC6-445A6A11C2B6}" presName="Name35" presStyleLbl="parChTrans1D2" presStyleIdx="4" presStyleCnt="6"/>
      <dgm:spPr/>
      <dgm:t>
        <a:bodyPr/>
        <a:lstStyle/>
        <a:p>
          <a:endParaRPr lang="es-ES"/>
        </a:p>
      </dgm:t>
    </dgm:pt>
    <dgm:pt modelId="{F93E5046-FBEE-42D0-99E5-B618A83E2C69}" type="pres">
      <dgm:prSet presAssocID="{BFC23BD4-BF60-4394-AF0D-D35ED75293F2}" presName="hierRoot2" presStyleCnt="0">
        <dgm:presLayoutVars>
          <dgm:hierBranch val="init"/>
        </dgm:presLayoutVars>
      </dgm:prSet>
      <dgm:spPr/>
    </dgm:pt>
    <dgm:pt modelId="{1C08C4FF-8CC2-4988-B766-9D04E6B18D3A}" type="pres">
      <dgm:prSet presAssocID="{BFC23BD4-BF60-4394-AF0D-D35ED75293F2}" presName="rootComposite" presStyleCnt="0"/>
      <dgm:spPr/>
    </dgm:pt>
    <dgm:pt modelId="{37D9B6F9-B493-4739-9BD1-8D928056C088}" type="pres">
      <dgm:prSet presAssocID="{BFC23BD4-BF60-4394-AF0D-D35ED75293F2}" presName="rootText" presStyleLbl="node2" presStyleIdx="4" presStyleCnt="5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4D6FA-52BD-4D8B-BA3E-21C89C8F1B06}" type="pres">
      <dgm:prSet presAssocID="{BFC23BD4-BF60-4394-AF0D-D35ED75293F2}" presName="rootConnector" presStyleLbl="node2" presStyleIdx="4" presStyleCnt="5"/>
      <dgm:spPr/>
      <dgm:t>
        <a:bodyPr/>
        <a:lstStyle/>
        <a:p>
          <a:endParaRPr lang="es-ES"/>
        </a:p>
      </dgm:t>
    </dgm:pt>
    <dgm:pt modelId="{23C87C13-2D94-4BBB-B0B7-45A670098309}" type="pres">
      <dgm:prSet presAssocID="{BFC23BD4-BF60-4394-AF0D-D35ED75293F2}" presName="hierChild4" presStyleCnt="0"/>
      <dgm:spPr/>
    </dgm:pt>
    <dgm:pt modelId="{98DF8FDE-A223-40CC-BF1F-39D04627BA70}" type="pres">
      <dgm:prSet presAssocID="{BFC23BD4-BF60-4394-AF0D-D35ED75293F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122823" custScaleY="122823" custLinFactNeighborX="-12848" custLinFactNeighborY="-12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59D46E18-6E3E-487F-AB50-51B49FCE95BC}" srcId="{E09942D3-8D92-4571-939D-F9AE19EE063A}" destId="{B40E74A8-EB47-4573-9658-C619BFC446D0}" srcOrd="2" destOrd="0" parTransId="{341547D4-1935-4210-8972-0FFF75595669}" sibTransId="{312BAAE9-0F9D-4637-B125-46C270F597FC}"/>
    <dgm:cxn modelId="{2D75AD57-B1C7-4DC5-88A0-E6C5B7881DE4}" type="presOf" srcId="{88228A49-1DB8-4CB1-B84A-CF86A64634D6}" destId="{6EF78066-0C89-4FC2-809D-C86EF82DE951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5F0FA350-2727-4870-B5CC-75CB6F1754FC}" type="presOf" srcId="{D6BE35C6-6C5D-45B1-BBC6-445A6A11C2B6}" destId="{D384FE94-8018-457A-AC24-3F5276AF45D7}" srcOrd="0" destOrd="0" presId="urn:microsoft.com/office/officeart/2005/8/layout/orgChart1"/>
    <dgm:cxn modelId="{A59D27B1-2C9D-4270-A3DE-5AFB63763B83}" type="presOf" srcId="{BFC23BD4-BF60-4394-AF0D-D35ED75293F2}" destId="{1E24D6FA-52BD-4D8B-BA3E-21C89C8F1B06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C2E3D77-6D04-45B5-8D01-D26B633F37B6}" srcId="{E09942D3-8D92-4571-939D-F9AE19EE063A}" destId="{95FBA758-8A48-41C8-BAFB-D4331A5ED4D6}" srcOrd="3" destOrd="0" parTransId="{44453FBD-7956-4D1B-AE6B-9ABD69528B7D}" sibTransId="{CE999849-4360-43E1-AA80-B39B23F78815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B65EFE0B-DEBC-4F45-86B4-CA756E936B8A}" type="presOf" srcId="{BFC23BD4-BF60-4394-AF0D-D35ED75293F2}" destId="{37D9B6F9-B493-4739-9BD1-8D928056C08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93A1F8-0E33-44C0-A7FF-AF579DD59959}" srcId="{E09942D3-8D92-4571-939D-F9AE19EE063A}" destId="{BFC23BD4-BF60-4394-AF0D-D35ED75293F2}" srcOrd="5" destOrd="0" parTransId="{D6BE35C6-6C5D-45B1-BBC6-445A6A11C2B6}" sibTransId="{9F27B633-71CE-4C67-883A-D8D4BEB907BC}"/>
    <dgm:cxn modelId="{ACBB0054-4CEE-45FB-B7F9-FB88B0361B9C}" type="presOf" srcId="{88228A49-1DB8-4CB1-B84A-CF86A64634D6}" destId="{6A2AD54E-C82D-42BC-ADD7-32A5E6C831BA}" srcOrd="0" destOrd="0" presId="urn:microsoft.com/office/officeart/2005/8/layout/orgChart1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4" destOrd="0" parTransId="{552DA014-63E7-4647-ACFF-84AD91B90183}" sibTransId="{F51E0622-6E92-454D-860D-602E91595A14}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E5CE977D-61EF-4394-BC2F-56F400A114F6}" type="presOf" srcId="{B2D44242-A460-4818-BFD8-886C7BB77871}" destId="{BE2B2578-9F15-4742-B5BC-C2CE1FF727F5}" srcOrd="0" destOrd="0" presId="urn:microsoft.com/office/officeart/2005/8/layout/orgChart1"/>
    <dgm:cxn modelId="{B1E8C7F5-FF22-4DE5-9C00-889A7A959CE6}" srcId="{E09942D3-8D92-4571-939D-F9AE19EE063A}" destId="{88228A49-1DB8-4CB1-B84A-CF86A64634D6}" srcOrd="1" destOrd="0" parTransId="{B2D44242-A460-4818-BFD8-886C7BB77871}" sibTransId="{0ABFA75D-C8A8-4D28-9E71-3BD5C1A2A2F2}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0F1499A2-2DE9-4D8B-8A62-C733752D9EEC}" type="presParOf" srcId="{8EFE8F77-C5C0-48AA-B8C2-DD712621EB61}" destId="{BE2B2578-9F15-4742-B5BC-C2CE1FF727F5}" srcOrd="2" destOrd="0" presId="urn:microsoft.com/office/officeart/2005/8/layout/orgChart1"/>
    <dgm:cxn modelId="{062C7756-93CC-4032-976F-E684C0981B8B}" type="presParOf" srcId="{8EFE8F77-C5C0-48AA-B8C2-DD712621EB61}" destId="{74F2A6A6-0115-478C-8B0A-753FAE76E332}" srcOrd="3" destOrd="0" presId="urn:microsoft.com/office/officeart/2005/8/layout/orgChart1"/>
    <dgm:cxn modelId="{814CBBEF-D60D-4133-8C72-FD9AB37CC544}" type="presParOf" srcId="{74F2A6A6-0115-478C-8B0A-753FAE76E332}" destId="{A3CF9150-D16B-4240-9AC7-DA8BA2335C6F}" srcOrd="0" destOrd="0" presId="urn:microsoft.com/office/officeart/2005/8/layout/orgChart1"/>
    <dgm:cxn modelId="{C48CED48-4DFE-4551-B004-6448BE060B56}" type="presParOf" srcId="{A3CF9150-D16B-4240-9AC7-DA8BA2335C6F}" destId="{6A2AD54E-C82D-42BC-ADD7-32A5E6C831BA}" srcOrd="0" destOrd="0" presId="urn:microsoft.com/office/officeart/2005/8/layout/orgChart1"/>
    <dgm:cxn modelId="{1D7BEBE9-0592-4916-9816-D7B7BDD1827A}" type="presParOf" srcId="{A3CF9150-D16B-4240-9AC7-DA8BA2335C6F}" destId="{6EF78066-0C89-4FC2-809D-C86EF82DE951}" srcOrd="1" destOrd="0" presId="urn:microsoft.com/office/officeart/2005/8/layout/orgChart1"/>
    <dgm:cxn modelId="{CEB87344-D7F3-44C6-A9F3-25D59EBA3125}" type="presParOf" srcId="{74F2A6A6-0115-478C-8B0A-753FAE76E332}" destId="{39E5261C-D283-4F10-8069-588BEB8EB92E}" srcOrd="1" destOrd="0" presId="urn:microsoft.com/office/officeart/2005/8/layout/orgChart1"/>
    <dgm:cxn modelId="{6017EE6C-1B8C-4C6B-8380-78137EEDCD6D}" type="presParOf" srcId="{74F2A6A6-0115-478C-8B0A-753FAE76E332}" destId="{A9C00B4E-4A2D-4C02-B329-0843C7E57FD7}" srcOrd="2" destOrd="0" presId="urn:microsoft.com/office/officeart/2005/8/layout/orgChart1"/>
    <dgm:cxn modelId="{7CF858D0-44D0-4F30-AD1D-2DE424D72AF6}" type="presParOf" srcId="{8EFE8F77-C5C0-48AA-B8C2-DD712621EB61}" destId="{8D67D3C4-C2C9-4D28-B4A8-6D643E65188E}" srcOrd="4" destOrd="0" presId="urn:microsoft.com/office/officeart/2005/8/layout/orgChart1"/>
    <dgm:cxn modelId="{9DDA4907-D08C-4509-A7FA-C744E0003DE3}" type="presParOf" srcId="{8EFE8F77-C5C0-48AA-B8C2-DD712621EB61}" destId="{6BBCFDFC-EFE6-46DC-BF6F-C956E2463D2D}" srcOrd="5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6" destOrd="0" presId="urn:microsoft.com/office/officeart/2005/8/layout/orgChart1"/>
    <dgm:cxn modelId="{238A7E90-BF62-42E4-A83B-2D5EE885CF90}" type="presParOf" srcId="{8EFE8F77-C5C0-48AA-B8C2-DD712621EB61}" destId="{D002A205-E6AA-4300-BA92-007E9B344D24}" srcOrd="7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8D2A314C-2367-40E3-ACD2-4F3ED4C7D65C}" type="presParOf" srcId="{8EFE8F77-C5C0-48AA-B8C2-DD712621EB61}" destId="{D384FE94-8018-457A-AC24-3F5276AF45D7}" srcOrd="8" destOrd="0" presId="urn:microsoft.com/office/officeart/2005/8/layout/orgChart1"/>
    <dgm:cxn modelId="{1820F725-C1BD-4C1E-B409-C4BBAE1BD377}" type="presParOf" srcId="{8EFE8F77-C5C0-48AA-B8C2-DD712621EB61}" destId="{F93E5046-FBEE-42D0-99E5-B618A83E2C69}" srcOrd="9" destOrd="0" presId="urn:microsoft.com/office/officeart/2005/8/layout/orgChart1"/>
    <dgm:cxn modelId="{96793BAB-77D6-4192-B90A-86CAD6C14A2D}" type="presParOf" srcId="{F93E5046-FBEE-42D0-99E5-B618A83E2C69}" destId="{1C08C4FF-8CC2-4988-B766-9D04E6B18D3A}" srcOrd="0" destOrd="0" presId="urn:microsoft.com/office/officeart/2005/8/layout/orgChart1"/>
    <dgm:cxn modelId="{41A75820-536E-4097-83AD-94FD64B4B1E5}" type="presParOf" srcId="{1C08C4FF-8CC2-4988-B766-9D04E6B18D3A}" destId="{37D9B6F9-B493-4739-9BD1-8D928056C088}" srcOrd="0" destOrd="0" presId="urn:microsoft.com/office/officeart/2005/8/layout/orgChart1"/>
    <dgm:cxn modelId="{FEE0BF5B-A7F7-4814-9C90-3708DB0BFA81}" type="presParOf" srcId="{1C08C4FF-8CC2-4988-B766-9D04E6B18D3A}" destId="{1E24D6FA-52BD-4D8B-BA3E-21C89C8F1B06}" srcOrd="1" destOrd="0" presId="urn:microsoft.com/office/officeart/2005/8/layout/orgChart1"/>
    <dgm:cxn modelId="{1A6F35F1-FE45-4130-A734-3C1E0E586AF8}" type="presParOf" srcId="{F93E5046-FBEE-42D0-99E5-B618A83E2C69}" destId="{23C87C13-2D94-4BBB-B0B7-45A670098309}" srcOrd="1" destOrd="0" presId="urn:microsoft.com/office/officeart/2005/8/layout/orgChart1"/>
    <dgm:cxn modelId="{1C8302BD-3ED1-49DD-94A4-7A784790CF83}" type="presParOf" srcId="{F93E5046-FBEE-42D0-99E5-B618A83E2C69}" destId="{98DF8FDE-A223-40CC-BF1F-39D04627BA7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Mental y Adicciones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dirty="0" smtClean="0">
              <a:solidFill>
                <a:schemeClr val="tx1"/>
              </a:solidFill>
            </a:rPr>
            <a:t>Municipales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CDED9A14-2B85-4C4B-84C5-D90000BB1C59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Jefe(a) de </a:t>
          </a:r>
          <a:r>
            <a:rPr lang="es-ES" sz="1200" b="0" dirty="0" smtClean="0">
              <a:solidFill>
                <a:schemeClr val="tx1"/>
              </a:solidFill>
            </a:rPr>
            <a:t>Área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CDDAF387-0C28-4F91-9E10-AFD7D4572217}" type="parTrans" cxnId="{23A7B175-0546-46EA-9B09-48D6A0FA1A18}">
      <dgm:prSet/>
      <dgm:spPr/>
      <dgm:t>
        <a:bodyPr/>
        <a:lstStyle/>
        <a:p>
          <a:endParaRPr lang="es-ES"/>
        </a:p>
      </dgm:t>
    </dgm:pt>
    <dgm:pt modelId="{EDA375FF-4FC7-4AB2-9C66-8A1EA48DC6E6}" type="sibTrans" cxnId="{23A7B175-0546-46EA-9B09-48D6A0FA1A1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 de Planeación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0556C46-0175-412D-A70E-2C723E9C162B}" type="pres">
      <dgm:prSet presAssocID="{510DC284-7493-44A0-9F06-FA797E334D25}" presName="Name35" presStyleLbl="parChTrans1D2" presStyleIdx="0" presStyleCnt="8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5" custScaleX="129666" custScaleY="158887" custLinFactY="57895" custLinFactNeighborX="-2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1" presStyleCnt="8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1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2" presStyleCnt="8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2" presStyleCnt="5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2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3" presStyleCnt="8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3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4" presStyleCnt="8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4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3" custScaleX="152776" custScaleY="122221" custLinFactNeighborX="-10150" custLinFactNeighborY="-13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63DD55A3-6AEA-456E-85D8-A11249A53C42}" type="pres">
      <dgm:prSet presAssocID="{CDDAF387-0C28-4F91-9E10-AFD7D4572217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E64A1042-483C-4615-813E-1AAB7E89F81F}" type="pres">
      <dgm:prSet presAssocID="{CDED9A14-2B85-4C4B-84C5-D90000BB1C59}" presName="hierRoot3" presStyleCnt="0">
        <dgm:presLayoutVars>
          <dgm:hierBranch val="init"/>
        </dgm:presLayoutVars>
      </dgm:prSet>
      <dgm:spPr/>
    </dgm:pt>
    <dgm:pt modelId="{0DD56891-D8A6-4603-B278-1E77CD2C9C89}" type="pres">
      <dgm:prSet presAssocID="{CDED9A14-2B85-4C4B-84C5-D90000BB1C59}" presName="rootComposite3" presStyleCnt="0"/>
      <dgm:spPr/>
    </dgm:pt>
    <dgm:pt modelId="{F962AAEA-CF13-40DB-89B4-497F346CC387}" type="pres">
      <dgm:prSet presAssocID="{CDED9A14-2B85-4C4B-84C5-D90000BB1C59}" presName="rootText3" presStyleLbl="asst1" presStyleIdx="1" presStyleCnt="3" custScaleX="152776" custScaleY="122221" custLinFactNeighborX="6948" custLinFactNeighborY="-13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2BD1-2F5C-44AA-A5A5-665379BF0A5A}" type="pres">
      <dgm:prSet presAssocID="{CDED9A14-2B85-4C4B-84C5-D90000BB1C59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AA77AE-3E72-409D-9B71-1C6831CDCE0F}" type="pres">
      <dgm:prSet presAssocID="{CDED9A14-2B85-4C4B-84C5-D90000BB1C59}" presName="hierChild6" presStyleCnt="0"/>
      <dgm:spPr/>
    </dgm:pt>
    <dgm:pt modelId="{7A9B617F-4C0E-4D5C-AF79-C9455CF3E533}" type="pres">
      <dgm:prSet presAssocID="{CDED9A14-2B85-4C4B-84C5-D90000BB1C59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3" custScaleX="152776" custScaleY="122221" custLinFactNeighborX="-11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</dgm:ptLst>
  <dgm:cxnLst>
    <dgm:cxn modelId="{BA234457-7FE5-4DCC-80D4-9AF6B3D7B609}" type="presOf" srcId="{CDDAF387-0C28-4F91-9E10-AFD7D4572217}" destId="{63DD55A3-6AEA-456E-85D8-A11249A53C42}" srcOrd="0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8C6C2B0E-DD92-40F8-94F0-99FB317F6BA2}" type="presOf" srcId="{8F904948-8EFF-492E-A389-2076B200E265}" destId="{F406D603-0F97-49D1-A230-75F2EB1A2562}" srcOrd="0" destOrd="0" presId="urn:microsoft.com/office/officeart/2005/8/layout/orgChart1"/>
    <dgm:cxn modelId="{23A7B175-0546-46EA-9B09-48D6A0FA1A18}" srcId="{8F3A5752-0B5D-4641-8E32-CCA038B23664}" destId="{CDED9A14-2B85-4C4B-84C5-D90000BB1C59}" srcOrd="1" destOrd="0" parTransId="{CDDAF387-0C28-4F91-9E10-AFD7D4572217}" sibTransId="{EDA375FF-4FC7-4AB2-9C66-8A1EA48DC6E6}"/>
    <dgm:cxn modelId="{60EF9215-28C0-4B5A-9857-167753D16D31}" type="presOf" srcId="{CDED9A14-2B85-4C4B-84C5-D90000BB1C59}" destId="{721B2BD1-2F5C-44AA-A5A5-665379BF0A5A}" srcOrd="1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A05CA569-6CCB-4ED5-BD3D-3E6D2C2A1354}" srcId="{8F3A5752-0B5D-4641-8E32-CCA038B23664}" destId="{8F904948-8EFF-492E-A389-2076B200E265}" srcOrd="3" destOrd="0" parTransId="{510DC284-7493-44A0-9F06-FA797E334D25}" sibTransId="{AB11E051-BD33-464A-B4F1-673357E0E409}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243747B-42BD-4BB8-AE8F-7ED93141F3B8}" srcId="{8F3A5752-0B5D-4641-8E32-CCA038B23664}" destId="{616D9764-E401-4DA7-9501-1F3EB5AAD8EB}" srcOrd="7" destOrd="0" parTransId="{14CE6DDC-63A1-4CD2-9E01-89EC9853A02C}" sibTransId="{C428D044-BBEF-4664-A9B9-FA504CBB0BFF}"/>
    <dgm:cxn modelId="{7395852B-6578-46A6-95D8-5254FDC4FD8D}" type="presOf" srcId="{8F904948-8EFF-492E-A389-2076B200E265}" destId="{9E7EE25F-053B-406C-A72D-96F43BCA02DF}" srcOrd="1" destOrd="0" presId="urn:microsoft.com/office/officeart/2005/8/layout/orgChart1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879DDDCC-5746-4023-B366-8235F5C6629C}" srcId="{8F3A5752-0B5D-4641-8E32-CCA038B23664}" destId="{A986DFE7-FC5B-4216-B520-5C2C7C85BE05}" srcOrd="6" destOrd="0" parTransId="{87B3BD0B-501F-4B34-BF2F-95F88D8EF827}" sibTransId="{BC560F5E-0F2E-4121-9833-C9D18614F8A3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4E941B72-78BC-4F4E-88E7-97D930E1A7A7}" type="presOf" srcId="{CDED9A14-2B85-4C4B-84C5-D90000BB1C59}" destId="{F962AAEA-CF13-40DB-89B4-497F346CC387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43FDCC17-1BC9-4E5C-B940-D8F9DB778CAF}" srcId="{8F3A5752-0B5D-4641-8E32-CCA038B23664}" destId="{600C2740-1184-4424-B486-A48667B2C65B}" srcOrd="5" destOrd="0" parTransId="{9B662171-8739-4AC0-AB57-85CB872A5324}" sibTransId="{0EA50F1A-8C92-40F2-9C8C-EFC58D4501B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0469DC5B-FEBB-43B0-9327-754EF29968C1}" type="presOf" srcId="{510DC284-7493-44A0-9F06-FA797E334D25}" destId="{A0556C46-0175-412D-A70E-2C723E9C162B}" srcOrd="0" destOrd="0" presId="urn:microsoft.com/office/officeart/2005/8/layout/orgChart1"/>
    <dgm:cxn modelId="{770E26F2-1B82-471E-8576-023C49648140}" srcId="{8F3A5752-0B5D-4641-8E32-CCA038B23664}" destId="{113E8C4C-47D5-44E4-AB01-0A785FA50A04}" srcOrd="4" destOrd="0" parTransId="{2EC64752-927D-40DD-A0B9-BC3BA63D4E06}" sibTransId="{3DA70358-77AE-43C6-8524-9AB88DE75B08}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F5822344-C2BF-4567-9FBA-079844923631}" type="presParOf" srcId="{24392372-3E5C-4E83-A7A2-75B2D5C4B789}" destId="{A0556C46-0175-412D-A70E-2C723E9C162B}" srcOrd="0" destOrd="0" presId="urn:microsoft.com/office/officeart/2005/8/layout/orgChart1"/>
    <dgm:cxn modelId="{A3E80EEB-AA7F-405F-B874-92919CDFB099}" type="presParOf" srcId="{24392372-3E5C-4E83-A7A2-75B2D5C4B789}" destId="{0C76069C-C1E4-4A1A-90FD-BE1014D1279A}" srcOrd="1" destOrd="0" presId="urn:microsoft.com/office/officeart/2005/8/layout/orgChart1"/>
    <dgm:cxn modelId="{DB2AD83E-1405-45B1-88B4-B65C63FB9709}" type="presParOf" srcId="{0C76069C-C1E4-4A1A-90FD-BE1014D1279A}" destId="{EAA92FDC-277E-404F-B78C-CD6FA85AE8FA}" srcOrd="0" destOrd="0" presId="urn:microsoft.com/office/officeart/2005/8/layout/orgChart1"/>
    <dgm:cxn modelId="{F1112F1E-DE62-47FD-A094-6B1F76E00BBB}" type="presParOf" srcId="{EAA92FDC-277E-404F-B78C-CD6FA85AE8FA}" destId="{F406D603-0F97-49D1-A230-75F2EB1A2562}" srcOrd="0" destOrd="0" presId="urn:microsoft.com/office/officeart/2005/8/layout/orgChart1"/>
    <dgm:cxn modelId="{DA02A0A1-0F98-48F0-8E93-6F67C532D15E}" type="presParOf" srcId="{EAA92FDC-277E-404F-B78C-CD6FA85AE8FA}" destId="{9E7EE25F-053B-406C-A72D-96F43BCA02DF}" srcOrd="1" destOrd="0" presId="urn:microsoft.com/office/officeart/2005/8/layout/orgChart1"/>
    <dgm:cxn modelId="{885F438D-12E2-4638-9C48-07CA788DBD39}" type="presParOf" srcId="{0C76069C-C1E4-4A1A-90FD-BE1014D1279A}" destId="{1DCFBD27-ED39-4BE6-B47C-687F679EB395}" srcOrd="1" destOrd="0" presId="urn:microsoft.com/office/officeart/2005/8/layout/orgChart1"/>
    <dgm:cxn modelId="{0BB5CE26-525D-4058-BEB1-28967FEA3CC4}" type="presParOf" srcId="{0C76069C-C1E4-4A1A-90FD-BE1014D1279A}" destId="{F0E01E68-ED05-4E07-8874-C5262D52F047}" srcOrd="2" destOrd="0" presId="urn:microsoft.com/office/officeart/2005/8/layout/orgChart1"/>
    <dgm:cxn modelId="{B8A5FD71-B4ED-484D-B44A-BF273F264F31}" type="presParOf" srcId="{24392372-3E5C-4E83-A7A2-75B2D5C4B789}" destId="{1B46B926-CC39-4D46-BFD2-5A2F6BA913F6}" srcOrd="2" destOrd="0" presId="urn:microsoft.com/office/officeart/2005/8/layout/orgChart1"/>
    <dgm:cxn modelId="{3C15DBB0-D2A3-448A-B241-685776815C51}" type="presParOf" srcId="{24392372-3E5C-4E83-A7A2-75B2D5C4B789}" destId="{33E79270-88BC-4412-A1D0-FE06D3C61594}" srcOrd="3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4" destOrd="0" presId="urn:microsoft.com/office/officeart/2005/8/layout/orgChart1"/>
    <dgm:cxn modelId="{6B34B5AD-9E1F-477A-90DB-B35C7304CE3E}" type="presParOf" srcId="{24392372-3E5C-4E83-A7A2-75B2D5C4B789}" destId="{68AE6F4C-837B-4D72-B754-6A032BED22CD}" srcOrd="5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6" destOrd="0" presId="urn:microsoft.com/office/officeart/2005/8/layout/orgChart1"/>
    <dgm:cxn modelId="{37216125-C051-4140-AEAF-304823C11EDB}" type="presParOf" srcId="{24392372-3E5C-4E83-A7A2-75B2D5C4B789}" destId="{3AEFA18B-8E57-4CB1-B212-7A8EDDD4B95F}" srcOrd="7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8" destOrd="0" presId="urn:microsoft.com/office/officeart/2005/8/layout/orgChart1"/>
    <dgm:cxn modelId="{A1B690C8-AA8B-40CF-9F9C-C04A7FCC9A6A}" type="presParOf" srcId="{24392372-3E5C-4E83-A7A2-75B2D5C4B789}" destId="{80E1BD4F-0EC1-4C2E-8CC7-3178978B22F6}" srcOrd="9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9164DDC4-3288-413C-8111-3A06947BA227}" type="presParOf" srcId="{A6F0A5A3-E43A-49BF-827F-04D361BA9BF3}" destId="{63DD55A3-6AEA-456E-85D8-A11249A53C42}" srcOrd="2" destOrd="0" presId="urn:microsoft.com/office/officeart/2005/8/layout/orgChart1"/>
    <dgm:cxn modelId="{D1A7E9BE-6D5D-4EA8-9C34-1866B1C76CA9}" type="presParOf" srcId="{A6F0A5A3-E43A-49BF-827F-04D361BA9BF3}" destId="{E64A1042-483C-4615-813E-1AAB7E89F81F}" srcOrd="3" destOrd="0" presId="urn:microsoft.com/office/officeart/2005/8/layout/orgChart1"/>
    <dgm:cxn modelId="{BEC05D34-DA86-4395-BE2D-F4E78BFAA83F}" type="presParOf" srcId="{E64A1042-483C-4615-813E-1AAB7E89F81F}" destId="{0DD56891-D8A6-4603-B278-1E77CD2C9C89}" srcOrd="0" destOrd="0" presId="urn:microsoft.com/office/officeart/2005/8/layout/orgChart1"/>
    <dgm:cxn modelId="{9290FBC1-EF6A-4C41-A2BE-DCE6FE411334}" type="presParOf" srcId="{0DD56891-D8A6-4603-B278-1E77CD2C9C89}" destId="{F962AAEA-CF13-40DB-89B4-497F346CC387}" srcOrd="0" destOrd="0" presId="urn:microsoft.com/office/officeart/2005/8/layout/orgChart1"/>
    <dgm:cxn modelId="{71EE0FF8-8BC9-48A6-B212-A5E4A942AB1E}" type="presParOf" srcId="{0DD56891-D8A6-4603-B278-1E77CD2C9C89}" destId="{721B2BD1-2F5C-44AA-A5A5-665379BF0A5A}" srcOrd="1" destOrd="0" presId="urn:microsoft.com/office/officeart/2005/8/layout/orgChart1"/>
    <dgm:cxn modelId="{EAF69235-0200-4187-96AD-A57CF316C2AD}" type="presParOf" srcId="{E64A1042-483C-4615-813E-1AAB7E89F81F}" destId="{4FAA77AE-3E72-409D-9B71-1C6831CDCE0F}" srcOrd="1" destOrd="0" presId="urn:microsoft.com/office/officeart/2005/8/layout/orgChart1"/>
    <dgm:cxn modelId="{04A6F267-FC5B-47A4-9772-F34DEB6DEB52}" type="presParOf" srcId="{E64A1042-483C-4615-813E-1AAB7E89F81F}" destId="{7A9B617F-4C0E-4D5C-AF79-C9455CF3E533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6800D3-4298-40E4-BF0F-F83975F4C61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(4) Vacantes</a:t>
          </a:r>
        </a:p>
      </dgm:t>
    </dgm:pt>
    <dgm:pt modelId="{A3083FBB-581C-4346-B9F1-E13D4F841745}" type="parTrans" cxnId="{AE365EB8-6BD1-422C-88FF-367527B95F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C9B459-0663-4831-A781-45113DD34EC3}" type="sibTrans" cxnId="{AE365EB8-6BD1-422C-88FF-367527B95F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94539" custScaleY="84201" custLinFactNeighborX="-2750" custLinFactNeighborY="2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4" custScaleX="94539" custScaleY="84201" custLinFactNeighborX="20" custLinFactNeighborY="2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2" presStyleCnt="4" custScaleX="94539" custScaleY="84201" custLinFactNeighborX="-2750" custLinFactNeighborY="-4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EC772D7E-49A6-4EA1-8D8F-AC00B8CF4FFB}" type="pres">
      <dgm:prSet presAssocID="{A3083FBB-581C-4346-B9F1-E13D4F8417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2AC68AC-49E8-4095-BE82-553C699F3CE6}" type="pres">
      <dgm:prSet presAssocID="{E36800D3-4298-40E4-BF0F-F83975F4C616}" presName="hierRoot3" presStyleCnt="0">
        <dgm:presLayoutVars>
          <dgm:hierBranch val="init"/>
        </dgm:presLayoutVars>
      </dgm:prSet>
      <dgm:spPr/>
    </dgm:pt>
    <dgm:pt modelId="{07B8E3F6-BBCA-4FBC-8062-CB7D069E1D05}" type="pres">
      <dgm:prSet presAssocID="{E36800D3-4298-40E4-BF0F-F83975F4C616}" presName="rootComposite3" presStyleCnt="0"/>
      <dgm:spPr/>
    </dgm:pt>
    <dgm:pt modelId="{F3B694BC-45CD-4B62-B5A7-D950216A9BE7}" type="pres">
      <dgm:prSet presAssocID="{E36800D3-4298-40E4-BF0F-F83975F4C616}" presName="rootText3" presStyleLbl="asst1" presStyleIdx="3" presStyleCnt="4" custScaleX="94539" custScaleY="84201" custLinFactNeighborY="-3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D9DCCE-DE57-42F9-920A-C5EB288D39E6}" type="pres">
      <dgm:prSet presAssocID="{E36800D3-4298-40E4-BF0F-F83975F4C61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371A668-0EA3-40D9-9BC5-1949E494D05B}" type="pres">
      <dgm:prSet presAssocID="{E36800D3-4298-40E4-BF0F-F83975F4C616}" presName="hierChild6" presStyleCnt="0"/>
      <dgm:spPr/>
    </dgm:pt>
    <dgm:pt modelId="{4596539D-5B47-4376-B2F6-AFC498A32F84}" type="pres">
      <dgm:prSet presAssocID="{E36800D3-4298-40E4-BF0F-F83975F4C616}" presName="hierChild7" presStyleCnt="0"/>
      <dgm:spPr/>
    </dgm:pt>
  </dgm:ptLst>
  <dgm:cxnLst>
    <dgm:cxn modelId="{99E67CE4-5386-45F7-AD85-69FC50DFDCCF}" type="presOf" srcId="{E36800D3-4298-40E4-BF0F-F83975F4C616}" destId="{F3B694BC-45CD-4B62-B5A7-D950216A9BE7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E2288518-61FA-4825-B984-9A6D73C5B163}" type="presOf" srcId="{A3083FBB-581C-4346-B9F1-E13D4F841745}" destId="{EC772D7E-49A6-4EA1-8D8F-AC00B8CF4FFB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57AE6726-8410-492A-B54A-188BEDA50603}" srcId="{8F3A5752-0B5D-4641-8E32-CCA038B23664}" destId="{824E14EA-2B66-4175-B1DE-9CD4FA87E778}" srcOrd="2" destOrd="0" parTransId="{8491AE73-8CDA-4F78-880B-E1233AE69F28}" sibTransId="{4AB5A0B0-56E3-4927-A818-6094BF58D350}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7490FB5-D07D-42F1-8C98-7B09EFAEBC04}" type="presOf" srcId="{E36800D3-4298-40E4-BF0F-F83975F4C616}" destId="{0BD9DCCE-DE57-42F9-920A-C5EB288D39E6}" srcOrd="1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AE365EB8-6BD1-422C-88FF-367527B95FCD}" srcId="{8F3A5752-0B5D-4641-8E32-CCA038B23664}" destId="{E36800D3-4298-40E4-BF0F-F83975F4C616}" srcOrd="3" destOrd="0" parTransId="{A3083FBB-581C-4346-B9F1-E13D4F841745}" sibTransId="{C8C9B459-0663-4831-A781-45113DD34EC3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E588C462-58B4-43E6-B56C-CCD6D4C68F06}" type="presParOf" srcId="{A6F0A5A3-E43A-49BF-827F-04D361BA9BF3}" destId="{0586DF45-5330-456D-A014-C623E6C0B244}" srcOrd="4" destOrd="0" presId="urn:microsoft.com/office/officeart/2005/8/layout/orgChart1"/>
    <dgm:cxn modelId="{CF8A524C-F8E5-4FB7-98F7-C4DC0268EAF6}" type="presParOf" srcId="{A6F0A5A3-E43A-49BF-827F-04D361BA9BF3}" destId="{81A04A21-A9FB-4FA7-B801-1B5B758E513F}" srcOrd="5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BED4B1D-06C9-4513-8928-B18287508910}" type="presParOf" srcId="{A6F0A5A3-E43A-49BF-827F-04D361BA9BF3}" destId="{EC772D7E-49A6-4EA1-8D8F-AC00B8CF4FFB}" srcOrd="6" destOrd="0" presId="urn:microsoft.com/office/officeart/2005/8/layout/orgChart1"/>
    <dgm:cxn modelId="{EC23E1B0-73D9-48B4-8BFE-C7F3C5A4E1B5}" type="presParOf" srcId="{A6F0A5A3-E43A-49BF-827F-04D361BA9BF3}" destId="{22AC68AC-49E8-4095-BE82-553C699F3CE6}" srcOrd="7" destOrd="0" presId="urn:microsoft.com/office/officeart/2005/8/layout/orgChart1"/>
    <dgm:cxn modelId="{E2C768DC-38FD-4E49-AE93-C7B58BE99384}" type="presParOf" srcId="{22AC68AC-49E8-4095-BE82-553C699F3CE6}" destId="{07B8E3F6-BBCA-4FBC-8062-CB7D069E1D05}" srcOrd="0" destOrd="0" presId="urn:microsoft.com/office/officeart/2005/8/layout/orgChart1"/>
    <dgm:cxn modelId="{3BF202DC-AD6F-4E1A-AB04-1F92C2E62F56}" type="presParOf" srcId="{07B8E3F6-BBCA-4FBC-8062-CB7D069E1D05}" destId="{F3B694BC-45CD-4B62-B5A7-D950216A9BE7}" srcOrd="0" destOrd="0" presId="urn:microsoft.com/office/officeart/2005/8/layout/orgChart1"/>
    <dgm:cxn modelId="{5268FCC0-2628-43D9-9852-DA53512B5394}" type="presParOf" srcId="{07B8E3F6-BBCA-4FBC-8062-CB7D069E1D05}" destId="{0BD9DCCE-DE57-42F9-920A-C5EB288D39E6}" srcOrd="1" destOrd="0" presId="urn:microsoft.com/office/officeart/2005/8/layout/orgChart1"/>
    <dgm:cxn modelId="{87B2BDD7-7496-4600-B639-AB2352FA7A34}" type="presParOf" srcId="{22AC68AC-49E8-4095-BE82-553C699F3CE6}" destId="{7371A668-0EA3-40D9-9BC5-1949E494D05B}" srcOrd="1" destOrd="0" presId="urn:microsoft.com/office/officeart/2005/8/layout/orgChart1"/>
    <dgm:cxn modelId="{4C9A31C7-1489-4231-BC6E-6A033AF51527}" type="presParOf" srcId="{22AC68AC-49E8-4095-BE82-553C699F3CE6}" destId="{4596539D-5B47-4376-B2F6-AFC498A32F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89732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</a:p>
        <a:p>
          <a:r>
            <a:rPr lang="es-ES" sz="1200" dirty="0" smtClean="0">
              <a:solidFill>
                <a:schemeClr val="tx1"/>
              </a:solidFill>
            </a:rPr>
            <a:t>42104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45365" custLinFactNeighborY="-239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X="84572" custLinFactNeighborX="100000" custLinFactNeighborY="-23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al Lector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040E4E2-C6F4-4E20-AFBF-54C68A90E0A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C5C75F5-4AF8-4AA7-951E-29B2101BBBAC}" type="parTrans" cxnId="{40DFD052-B3CC-4C80-BBAE-9993025D697B}">
      <dgm:prSet/>
      <dgm:spPr/>
      <dgm:t>
        <a:bodyPr/>
        <a:lstStyle/>
        <a:p>
          <a:endParaRPr lang="es-ES"/>
        </a:p>
      </dgm:t>
    </dgm:pt>
    <dgm:pt modelId="{4F18A28C-2F75-4AF9-9222-7095FDFED041}" type="sibTrans" cxnId="{40DFD052-B3CC-4C80-BBAE-9993025D697B}">
      <dgm:prSet/>
      <dgm:spPr/>
      <dgm:t>
        <a:bodyPr/>
        <a:lstStyle/>
        <a:p>
          <a:endParaRPr lang="es-ES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9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9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9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3" custScaleX="151567" custScaleY="121253" custLinFactNeighborX="-6232" custLinFactNeighborY="-20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1" presStyleCnt="3" custScaleX="151567" custScaleY="121253" custLinFactNeighborX="6248" custLinFactNeighborY="-20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  <dgm:pt modelId="{FDBED42A-170A-4322-923E-5EB55DA95354}" type="pres">
      <dgm:prSet presAssocID="{BC5C75F5-4AF8-4AA7-951E-29B2101BBBAC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02B05A2-DD08-4903-9B9C-30B3DAEF49C7}" type="pres">
      <dgm:prSet presAssocID="{B040E4E2-C6F4-4E20-AFBF-54C68A90E0AB}" presName="hierRoot3" presStyleCnt="0">
        <dgm:presLayoutVars>
          <dgm:hierBranch val="init"/>
        </dgm:presLayoutVars>
      </dgm:prSet>
      <dgm:spPr/>
    </dgm:pt>
    <dgm:pt modelId="{B971419C-F804-4712-BB87-11D9E9913651}" type="pres">
      <dgm:prSet presAssocID="{B040E4E2-C6F4-4E20-AFBF-54C68A90E0AB}" presName="rootComposite3" presStyleCnt="0"/>
      <dgm:spPr/>
    </dgm:pt>
    <dgm:pt modelId="{D7230BCC-1343-4B27-B09B-D1078BA4601C}" type="pres">
      <dgm:prSet presAssocID="{B040E4E2-C6F4-4E20-AFBF-54C68A90E0AB}" presName="rootText3" presStyleLbl="asst1" presStyleIdx="2" presStyleCnt="3" custScaleX="151567" custScaleY="121253" custLinFactNeighborX="-6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68B5-068A-4AF0-9F83-C772C139470D}" type="pres">
      <dgm:prSet presAssocID="{B040E4E2-C6F4-4E20-AFBF-54C68A90E0A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D8BF8760-3E9B-4863-953E-70A8FC998392}" type="pres">
      <dgm:prSet presAssocID="{B040E4E2-C6F4-4E20-AFBF-54C68A90E0AB}" presName="hierChild6" presStyleCnt="0"/>
      <dgm:spPr/>
    </dgm:pt>
    <dgm:pt modelId="{67FA869B-AC48-4BA8-B060-E06EA19F2E33}" type="pres">
      <dgm:prSet presAssocID="{B040E4E2-C6F4-4E20-AFBF-54C68A90E0AB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40DFD052-B3CC-4C80-BBAE-9993025D697B}" srcId="{145E5545-E2D4-4E82-B783-2C5A9F1DD93A}" destId="{B040E4E2-C6F4-4E20-AFBF-54C68A90E0AB}" srcOrd="8" destOrd="0" parTransId="{BC5C75F5-4AF8-4AA7-951E-29B2101BBBAC}" sibTransId="{4F18A28C-2F75-4AF9-9222-7095FDFED041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41C04655-F902-411D-A434-BDA2B4F1676C}" type="presOf" srcId="{BC5C75F5-4AF8-4AA7-951E-29B2101BBBAC}" destId="{FDBED42A-170A-4322-923E-5EB55DA9535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9DF1D327-1E81-40E6-8270-FAF47C4E3771}" type="presOf" srcId="{B040E4E2-C6F4-4E20-AFBF-54C68A90E0AB}" destId="{772868B5-068A-4AF0-9F83-C772C139470D}" srcOrd="1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7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0E4C634D-7769-4F86-A941-72B5A9F854AF}" type="presOf" srcId="{B040E4E2-C6F4-4E20-AFBF-54C68A90E0AB}" destId="{D7230BCC-1343-4B27-B09B-D1078BA4601C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2" destOrd="0" presId="urn:microsoft.com/office/officeart/2005/8/layout/orgChart1"/>
    <dgm:cxn modelId="{E68E7507-4DF9-46C1-980D-8FC86F7002CD}" type="presParOf" srcId="{A88DC8D7-394C-4AE6-9B8B-B948163DF641}" destId="{0CC33D7B-46A5-4D22-9659-CD71C238C452}" srcOrd="3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  <dgm:cxn modelId="{ADB32A30-0D76-4EA7-B1EB-13D3AB67C78A}" type="presParOf" srcId="{A88DC8D7-394C-4AE6-9B8B-B948163DF641}" destId="{FDBED42A-170A-4322-923E-5EB55DA95354}" srcOrd="4" destOrd="0" presId="urn:microsoft.com/office/officeart/2005/8/layout/orgChart1"/>
    <dgm:cxn modelId="{71F1C9D6-24A9-4C20-A9DC-84EB78209C31}" type="presParOf" srcId="{A88DC8D7-394C-4AE6-9B8B-B948163DF641}" destId="{A02B05A2-DD08-4903-9B9C-30B3DAEF49C7}" srcOrd="5" destOrd="0" presId="urn:microsoft.com/office/officeart/2005/8/layout/orgChart1"/>
    <dgm:cxn modelId="{AC17961D-7877-4DC0-A765-0F75A14A1F1F}" type="presParOf" srcId="{A02B05A2-DD08-4903-9B9C-30B3DAEF49C7}" destId="{B971419C-F804-4712-BB87-11D9E9913651}" srcOrd="0" destOrd="0" presId="urn:microsoft.com/office/officeart/2005/8/layout/orgChart1"/>
    <dgm:cxn modelId="{8D83E7A5-43BB-4E59-A5A7-B8447D0D6CF2}" type="presParOf" srcId="{B971419C-F804-4712-BB87-11D9E9913651}" destId="{D7230BCC-1343-4B27-B09B-D1078BA4601C}" srcOrd="0" destOrd="0" presId="urn:microsoft.com/office/officeart/2005/8/layout/orgChart1"/>
    <dgm:cxn modelId="{64F3D409-554C-465E-A3B2-2DA4F3747EC3}" type="presParOf" srcId="{B971419C-F804-4712-BB87-11D9E9913651}" destId="{772868B5-068A-4AF0-9F83-C772C139470D}" srcOrd="1" destOrd="0" presId="urn:microsoft.com/office/officeart/2005/8/layout/orgChart1"/>
    <dgm:cxn modelId="{BE4E8B02-330B-4EE6-B3F5-DFC9731B4DC7}" type="presParOf" srcId="{A02B05A2-DD08-4903-9B9C-30B3DAEF49C7}" destId="{D8BF8760-3E9B-4863-953E-70A8FC998392}" srcOrd="1" destOrd="0" presId="urn:microsoft.com/office/officeart/2005/8/layout/orgChart1"/>
    <dgm:cxn modelId="{BA246758-AC49-4510-9EE6-AECFD36FEDB9}" type="presParOf" srcId="{A02B05A2-DD08-4903-9B9C-30B3DAEF49C7}" destId="{67FA869B-AC48-4BA8-B060-E06EA19F2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</a:t>
          </a:r>
        </a:p>
        <a:p>
          <a:r>
            <a:rPr kumimoji="1" lang="es-MX" sz="1200" dirty="0" smtClean="0">
              <a:solidFill>
                <a:schemeClr val="tx1"/>
              </a:solidFill>
            </a:rPr>
            <a:t> </a:t>
          </a:r>
          <a:r>
            <a:rPr kumimoji="1" lang="es-MX" sz="1200" dirty="0" smtClean="0">
              <a:solidFill>
                <a:schemeClr val="tx1"/>
              </a:solidFill>
            </a:rPr>
            <a:t>(4) Vacantes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  <a:p>
          <a:r>
            <a:rPr lang="es-ES" sz="1200" dirty="0" smtClean="0">
              <a:solidFill>
                <a:schemeClr val="tx1"/>
              </a:solidFill>
            </a:rPr>
            <a:t> </a:t>
          </a:r>
          <a:r>
            <a:rPr lang="es-ES" sz="1200" dirty="0" smtClean="0">
              <a:solidFill>
                <a:schemeClr val="tx1"/>
              </a:solidFill>
            </a:rPr>
            <a:t>(2) Vacantes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  <a:p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C201ACD6-68FA-46C7-B184-5B429614363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ES" sz="1200" dirty="0">
            <a:latin typeface="+mn-lt"/>
          </a:endParaRPr>
        </a:p>
      </dgm:t>
    </dgm:pt>
    <dgm:pt modelId="{B3A276D9-3E6C-41B0-9F14-5AAF19672B0D}" type="parTrans" cxnId="{F2F1926B-6EE0-4E40-8971-930372AC5415}">
      <dgm:prSet/>
      <dgm:spPr/>
      <dgm:t>
        <a:bodyPr/>
        <a:lstStyle/>
        <a:p>
          <a:endParaRPr lang="es-ES"/>
        </a:p>
      </dgm:t>
    </dgm:pt>
    <dgm:pt modelId="{025F4727-9022-4537-8DEF-3E0333752FDA}" type="sibTrans" cxnId="{F2F1926B-6EE0-4E40-8971-930372AC5415}">
      <dgm:prSet/>
      <dgm:spPr/>
      <dgm:t>
        <a:bodyPr/>
        <a:lstStyle/>
        <a:p>
          <a:endParaRPr lang="es-ES"/>
        </a:p>
      </dgm:t>
    </dgm:pt>
    <dgm:pt modelId="{73226B05-1DFB-4FA0-B07B-9B63FDCFAE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5BD828-1EB0-4B52-AD5C-3A793F66E34D}" type="parTrans" cxnId="{6567A2BD-88A9-45DE-9BEB-6EE00DAE4A1F}">
      <dgm:prSet/>
      <dgm:spPr/>
      <dgm:t>
        <a:bodyPr/>
        <a:lstStyle/>
        <a:p>
          <a:endParaRPr lang="es-ES"/>
        </a:p>
      </dgm:t>
    </dgm:pt>
    <dgm:pt modelId="{A2D6A1F9-28D4-43C0-869C-91A5618F0597}" type="sibTrans" cxnId="{6567A2BD-88A9-45DE-9BEB-6EE00DAE4A1F}">
      <dgm:prSet/>
      <dgm:spPr/>
      <dgm:t>
        <a:bodyPr/>
        <a:lstStyle/>
        <a:p>
          <a:endParaRPr lang="es-ES"/>
        </a:p>
      </dgm:t>
    </dgm:pt>
    <dgm:pt modelId="{B355FBF7-1113-4381-AAD7-7CDF213E5FA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420A5D-BCE8-4C45-AEAC-761BB9AC5B60}" type="parTrans" cxnId="{FDF6B160-001C-4FFE-AE17-1B657368DD3D}">
      <dgm:prSet/>
      <dgm:spPr/>
      <dgm:t>
        <a:bodyPr/>
        <a:lstStyle/>
        <a:p>
          <a:endParaRPr lang="es-ES"/>
        </a:p>
      </dgm:t>
    </dgm:pt>
    <dgm:pt modelId="{E7458736-2006-4C91-94DA-569BC2CC5770}" type="sibTrans" cxnId="{FDF6B160-001C-4FFE-AE17-1B657368DD3D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5695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6" custScaleX="109868" custScaleY="138120" custLinFactNeighborX="-409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6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D297E7-BA12-457C-A2E6-31A5F655AA16}" type="pres">
      <dgm:prSet presAssocID="{08F38D7B-3EDF-4322-972E-7AA498436236}" presName="Name35" presStyleLbl="parChTrans1D2" presStyleIdx="1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1" presStyleCnt="6" custScaleX="109868" custScaleY="138120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1" presStyleCnt="6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7EAC3190-5457-477D-8A58-844EEE9CEBF1}" type="pres">
      <dgm:prSet presAssocID="{B3A276D9-3E6C-41B0-9F14-5AAF19672B0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77212C3-2778-49AF-AC4E-D7AF88D466CE}" type="pres">
      <dgm:prSet presAssocID="{C201ACD6-68FA-46C7-B184-5B429614363E}" presName="hierRoot2" presStyleCnt="0">
        <dgm:presLayoutVars>
          <dgm:hierBranch/>
        </dgm:presLayoutVars>
      </dgm:prSet>
      <dgm:spPr/>
    </dgm:pt>
    <dgm:pt modelId="{312AE6DF-63CA-489C-9C3E-7EA8A4F50003}" type="pres">
      <dgm:prSet presAssocID="{C201ACD6-68FA-46C7-B184-5B429614363E}" presName="rootComposite" presStyleCnt="0"/>
      <dgm:spPr/>
    </dgm:pt>
    <dgm:pt modelId="{F90A5F0D-8077-48DC-AB97-9284C56D9636}" type="pres">
      <dgm:prSet presAssocID="{C201ACD6-68FA-46C7-B184-5B429614363E}" presName="rootText" presStyleLbl="node3" presStyleIdx="0" presStyleCnt="2" custScaleX="109868" custScaleY="125710" custLinFactNeighborY="17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45ECDD-4FEB-4995-B798-C2EAE3F7AC76}" type="pres">
      <dgm:prSet presAssocID="{C201ACD6-68FA-46C7-B184-5B429614363E}" presName="rootConnector" presStyleLbl="node3" presStyleIdx="0" presStyleCnt="2"/>
      <dgm:spPr/>
      <dgm:t>
        <a:bodyPr/>
        <a:lstStyle/>
        <a:p>
          <a:endParaRPr lang="es-ES"/>
        </a:p>
      </dgm:t>
    </dgm:pt>
    <dgm:pt modelId="{51389626-FB34-4648-96DE-82C6C9817096}" type="pres">
      <dgm:prSet presAssocID="{C201ACD6-68FA-46C7-B184-5B429614363E}" presName="hierChild4" presStyleCnt="0"/>
      <dgm:spPr/>
    </dgm:pt>
    <dgm:pt modelId="{4EAFCB1E-355D-4C43-90CB-4CE7134FE59E}" type="pres">
      <dgm:prSet presAssocID="{C201ACD6-68FA-46C7-B184-5B429614363E}" presName="hierChild5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2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2" presStyleCnt="6" custScaleX="109868" custScaleY="138120" custLinFactNeighborX="736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2" presStyleCnt="6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3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3" presStyleCnt="6" custScaleX="109868" custScaleY="138120" custLinFactNeighborX="2534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3" presStyleCnt="6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4" presStyleCnt="9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4" presStyleCnt="6" custScaleX="109868" custScaleY="138120" custLinFactNeighborX="409" custLinFactNeighborY="17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4" presStyleCnt="6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5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5" presStyleCnt="6" custScaleX="109868" custScaleY="138120" custLinFactNeighborX="1445" custLinFactNeighborY="178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5" presStyleCnt="6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F8D357A0-F099-4ED1-9E0A-FE3E82900595}" type="pres">
      <dgm:prSet presAssocID="{235BD828-1EB0-4B52-AD5C-3A793F66E34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1F31E5A3-1CCE-4716-84E6-714A3DE38A96}" type="pres">
      <dgm:prSet presAssocID="{73226B05-1DFB-4FA0-B07B-9B63FDCFAE5D}" presName="hierRoot2" presStyleCnt="0">
        <dgm:presLayoutVars>
          <dgm:hierBranch/>
        </dgm:presLayoutVars>
      </dgm:prSet>
      <dgm:spPr/>
    </dgm:pt>
    <dgm:pt modelId="{9446E2B3-BCB3-4DBF-A1BC-A5FA4DB40C14}" type="pres">
      <dgm:prSet presAssocID="{73226B05-1DFB-4FA0-B07B-9B63FDCFAE5D}" presName="rootComposite" presStyleCnt="0"/>
      <dgm:spPr/>
    </dgm:pt>
    <dgm:pt modelId="{6F0D5394-BE20-4E26-9680-6F6AA2D21A6F}" type="pres">
      <dgm:prSet presAssocID="{73226B05-1DFB-4FA0-B07B-9B63FDCFAE5D}" presName="rootText" presStyleLbl="node3" presStyleIdx="1" presStyleCnt="2" custScaleX="109868" custScaleY="125710" custLinFactNeighborX="1445" custLinFactNeighborY="7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EA98-4B64-4DF3-8786-120514168AEE}" type="pres">
      <dgm:prSet presAssocID="{73226B05-1DFB-4FA0-B07B-9B63FDCFAE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B5EC2D6-6458-4952-874B-1B8BE868775F}" type="pres">
      <dgm:prSet presAssocID="{73226B05-1DFB-4FA0-B07B-9B63FDCFAE5D}" presName="hierChild4" presStyleCnt="0"/>
      <dgm:spPr/>
    </dgm:pt>
    <dgm:pt modelId="{421DED66-B4D6-4F48-B021-EFE93EEAE70C}" type="pres">
      <dgm:prSet presAssocID="{73226B05-1DFB-4FA0-B07B-9B63FDCFAE5D}" presName="hierChild5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3" custScaleX="125563" custScaleY="100451" custLinFactNeighborX="-9848" custLinFactNeighborY="3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3" custScaleX="125563" custScaleY="100451" custLinFactNeighborX="7287" custLinFactNeighborY="2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65EDD1A6-B61F-494C-8225-AE70DEA3EA17}" type="pres">
      <dgm:prSet presAssocID="{1F420A5D-BCE8-4C45-AEAC-761BB9AC5B6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7E36F46-DD1F-4F9D-BE7E-B8C9961678E0}" type="pres">
      <dgm:prSet presAssocID="{B355FBF7-1113-4381-AAD7-7CDF213E5FA1}" presName="hierRoot3" presStyleCnt="0">
        <dgm:presLayoutVars>
          <dgm:hierBranch val="init"/>
        </dgm:presLayoutVars>
      </dgm:prSet>
      <dgm:spPr/>
    </dgm:pt>
    <dgm:pt modelId="{BB10F385-ED57-4993-82DD-A99344060D37}" type="pres">
      <dgm:prSet presAssocID="{B355FBF7-1113-4381-AAD7-7CDF213E5FA1}" presName="rootComposite3" presStyleCnt="0"/>
      <dgm:spPr/>
    </dgm:pt>
    <dgm:pt modelId="{687F91BE-8818-46DF-905B-0AA009E2016F}" type="pres">
      <dgm:prSet presAssocID="{B355FBF7-1113-4381-AAD7-7CDF213E5FA1}" presName="rootText3" presStyleLbl="asst1" presStyleIdx="2" presStyleCnt="3" custScaleX="125563" custScaleY="100451" custLinFactNeighborX="-11900" custLinFactNeighborY="-14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80425F-A9A1-4644-BCD9-FCC8D7E794A0}" type="pres">
      <dgm:prSet presAssocID="{B355FBF7-1113-4381-AAD7-7CDF213E5FA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55EEF9-D448-40A2-BDE8-5C28E9E802AA}" type="pres">
      <dgm:prSet presAssocID="{B355FBF7-1113-4381-AAD7-7CDF213E5FA1}" presName="hierChild6" presStyleCnt="0"/>
      <dgm:spPr/>
    </dgm:pt>
    <dgm:pt modelId="{0408F63A-56F7-498A-83E7-E962E7A04C16}" type="pres">
      <dgm:prSet presAssocID="{B355FBF7-1113-4381-AAD7-7CDF213E5FA1}" presName="hierChild7" presStyleCnt="0"/>
      <dgm:spPr/>
    </dgm:pt>
  </dgm:ptLst>
  <dgm:cxnLst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AFF53865-AA40-4C84-B143-BDB643777CEB}" srcId="{FC1BE685-0EFF-4131-BF2F-336945B2318F}" destId="{8618D4A7-8D19-42AD-9417-9204AB996A81}" srcOrd="3" destOrd="0" parTransId="{D0597D5E-6BC0-4520-94C8-5B819E397AC9}" sibTransId="{24BC493C-BD42-48F6-9BB6-8FAE685EFF68}"/>
    <dgm:cxn modelId="{71937A77-4531-4EFC-B3D0-0520C3DFEB78}" type="presOf" srcId="{235BD828-1EB0-4B52-AD5C-3A793F66E34D}" destId="{F8D357A0-F099-4ED1-9E0A-FE3E82900595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444B9223-7031-4F7F-BCCB-FE4CC4464E21}" type="presOf" srcId="{08F38D7B-3EDF-4322-972E-7AA498436236}" destId="{31D297E7-BA12-457C-A2E6-31A5F655AA16}" srcOrd="0" destOrd="0" presId="urn:microsoft.com/office/officeart/2005/8/layout/orgChart1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05BA1CCA-4AA7-4565-A153-7CA3F6C960F0}" type="presOf" srcId="{1F420A5D-BCE8-4C45-AEAC-761BB9AC5B60}" destId="{65EDD1A6-B61F-494C-8225-AE70DEA3EA17}" srcOrd="0" destOrd="0" presId="urn:microsoft.com/office/officeart/2005/8/layout/orgChart1"/>
    <dgm:cxn modelId="{FDF6B160-001C-4FFE-AE17-1B657368DD3D}" srcId="{FC1BE685-0EFF-4131-BF2F-336945B2318F}" destId="{B355FBF7-1113-4381-AAD7-7CDF213E5FA1}" srcOrd="2" destOrd="0" parTransId="{1F420A5D-BCE8-4C45-AEAC-761BB9AC5B60}" sibTransId="{E7458736-2006-4C91-94DA-569BC2CC5770}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6567A2BD-88A9-45DE-9BEB-6EE00DAE4A1F}" srcId="{09F4FFB1-35B3-4158-A158-1F2A93C2D54B}" destId="{73226B05-1DFB-4FA0-B07B-9B63FDCFAE5D}" srcOrd="0" destOrd="0" parTransId="{235BD828-1EB0-4B52-AD5C-3A793F66E34D}" sibTransId="{A2D6A1F9-28D4-43C0-869C-91A5618F0597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580CDFB9-0894-4FC8-BCB9-8FA250116E5D}" type="presOf" srcId="{B355FBF7-1113-4381-AAD7-7CDF213E5FA1}" destId="{7C80425F-A9A1-4644-BCD9-FCC8D7E794A0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ED340BA-4B9C-4AA7-8B8A-E7BAEBD9D5E7}" srcId="{FC1BE685-0EFF-4131-BF2F-336945B2318F}" destId="{E6598D4E-C945-438D-BBF7-A08C3EF7B5B9}" srcOrd="4" destOrd="0" parTransId="{08F38D7B-3EDF-4322-972E-7AA498436236}" sibTransId="{5D06BE90-7192-42F7-9B7D-9F5A2D4681AD}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2DF0FD57-A0A5-465D-BDC4-968064C46710}" srcId="{FC1BE685-0EFF-4131-BF2F-336945B2318F}" destId="{4ABD8A98-FF24-4237-AA37-7C68DD862A4B}" srcOrd="7" destOrd="0" parTransId="{33100F81-CF96-431D-9E1F-2D886FE65F29}" sibTransId="{25FC089E-AB20-429E-B6AD-C259C8DD59FB}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0B80230-92B8-40EB-8619-9B20C1963947}" type="presOf" srcId="{B355FBF7-1113-4381-AAD7-7CDF213E5FA1}" destId="{687F91BE-8818-46DF-905B-0AA009E2016F}" srcOrd="0" destOrd="0" presId="urn:microsoft.com/office/officeart/2005/8/layout/orgChart1"/>
    <dgm:cxn modelId="{F2F1926B-6EE0-4E40-8971-930372AC5415}" srcId="{E6598D4E-C945-438D-BBF7-A08C3EF7B5B9}" destId="{C201ACD6-68FA-46C7-B184-5B429614363E}" srcOrd="0" destOrd="0" parTransId="{B3A276D9-3E6C-41B0-9F14-5AAF19672B0D}" sibTransId="{025F4727-9022-4537-8DEF-3E0333752FDA}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BCCCE4E1-6F29-407E-B101-83F62B7D83F8}" srcId="{FC1BE685-0EFF-4131-BF2F-336945B2318F}" destId="{EC40D225-F766-47CB-842E-0AB52E255875}" srcOrd="6" destOrd="0" parTransId="{C4AD4AA5-E4D2-4117-AAE2-BA2150A8FA1D}" sibTransId="{6D59859B-6B8C-422B-8756-A7778001956A}"/>
    <dgm:cxn modelId="{C585E8B5-C228-4967-B5AE-3C49BC244988}" srcId="{FC1BE685-0EFF-4131-BF2F-336945B2318F}" destId="{09F4FFB1-35B3-4158-A158-1F2A93C2D54B}" srcOrd="8" destOrd="0" parTransId="{3574FDC7-A653-4883-AD65-36CF032413FD}" sibTransId="{5F173D6F-7068-4255-B05D-0D6C93F2C657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880ABB45-1B3B-47DA-A62C-6DC263C64C43}" type="presOf" srcId="{73226B05-1DFB-4FA0-B07B-9B63FDCFAE5D}" destId="{278EEA98-4B64-4DF3-8786-120514168AEE}" srcOrd="1" destOrd="0" presId="urn:microsoft.com/office/officeart/2005/8/layout/orgChart1"/>
    <dgm:cxn modelId="{5FD59047-A8EF-451E-8237-AE587DDEA9D7}" type="presOf" srcId="{73226B05-1DFB-4FA0-B07B-9B63FDCFAE5D}" destId="{6F0D5394-BE20-4E26-9680-6F6AA2D21A6F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709B74A7-B077-46B5-A0CA-EA1D10FC6C87}" srcId="{FC1BE685-0EFF-4131-BF2F-336945B2318F}" destId="{31A66053-B462-4046-BA6E-FA7AAE866E9A}" srcOrd="5" destOrd="0" parTransId="{4A847192-A865-4157-AC64-CE4C2D33351F}" sibTransId="{E61771B5-6370-47A2-A408-EE51C460C727}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98487210-5D61-4E25-AC00-0972E7B8FE33}" type="presOf" srcId="{B3A276D9-3E6C-41B0-9F14-5AAF19672B0D}" destId="{7EAC3190-5457-477D-8A58-844EEE9CEBF1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07106351-F741-4792-83F4-CEDDD5D8AD9B}" type="presOf" srcId="{C201ACD6-68FA-46C7-B184-5B429614363E}" destId="{F90A5F0D-8077-48DC-AB97-9284C56D9636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4D4248F5-4596-4E1D-8A7D-EF2F21AF2946}" type="presOf" srcId="{C201ACD6-68FA-46C7-B184-5B429614363E}" destId="{2A45ECDD-4FEB-4995-B798-C2EAE3F7AC7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E2DA77E9-3949-4D08-BA0B-A5549A57066B}" type="presParOf" srcId="{685020D4-75FD-4FBF-997E-7DCBEB7B36FC}" destId="{31D297E7-BA12-457C-A2E6-31A5F655AA16}" srcOrd="2" destOrd="0" presId="urn:microsoft.com/office/officeart/2005/8/layout/orgChart1"/>
    <dgm:cxn modelId="{EB40F3EA-94F3-48D4-B8E9-A094B33A723C}" type="presParOf" srcId="{685020D4-75FD-4FBF-997E-7DCBEB7B36FC}" destId="{D53BA7F5-7C25-42FF-A058-728A6105E92F}" srcOrd="3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9D771F1D-670B-4947-900B-1A09A38EA0FA}" type="presParOf" srcId="{EFAF8C8F-DD8A-457D-AC24-C77FFFDFB7D4}" destId="{7EAC3190-5457-477D-8A58-844EEE9CEBF1}" srcOrd="0" destOrd="0" presId="urn:microsoft.com/office/officeart/2005/8/layout/orgChart1"/>
    <dgm:cxn modelId="{4389AF03-EE24-499D-9406-8CDAC2C9B6DA}" type="presParOf" srcId="{EFAF8C8F-DD8A-457D-AC24-C77FFFDFB7D4}" destId="{977212C3-2778-49AF-AC4E-D7AF88D466CE}" srcOrd="1" destOrd="0" presId="urn:microsoft.com/office/officeart/2005/8/layout/orgChart1"/>
    <dgm:cxn modelId="{C57836D4-123A-498A-9C16-6458806762E9}" type="presParOf" srcId="{977212C3-2778-49AF-AC4E-D7AF88D466CE}" destId="{312AE6DF-63CA-489C-9C3E-7EA8A4F50003}" srcOrd="0" destOrd="0" presId="urn:microsoft.com/office/officeart/2005/8/layout/orgChart1"/>
    <dgm:cxn modelId="{A04AE64B-BD45-4CF0-AA93-B786C10B2908}" type="presParOf" srcId="{312AE6DF-63CA-489C-9C3E-7EA8A4F50003}" destId="{F90A5F0D-8077-48DC-AB97-9284C56D9636}" srcOrd="0" destOrd="0" presId="urn:microsoft.com/office/officeart/2005/8/layout/orgChart1"/>
    <dgm:cxn modelId="{35452C13-37B7-4F33-AA94-28DDDBD24DF7}" type="presParOf" srcId="{312AE6DF-63CA-489C-9C3E-7EA8A4F50003}" destId="{2A45ECDD-4FEB-4995-B798-C2EAE3F7AC76}" srcOrd="1" destOrd="0" presId="urn:microsoft.com/office/officeart/2005/8/layout/orgChart1"/>
    <dgm:cxn modelId="{DAD66071-60C4-4038-AF48-17C725C21D01}" type="presParOf" srcId="{977212C3-2778-49AF-AC4E-D7AF88D466CE}" destId="{51389626-FB34-4648-96DE-82C6C9817096}" srcOrd="1" destOrd="0" presId="urn:microsoft.com/office/officeart/2005/8/layout/orgChart1"/>
    <dgm:cxn modelId="{42AE9005-8134-49A4-B7F0-9867CCA8066B}" type="presParOf" srcId="{977212C3-2778-49AF-AC4E-D7AF88D466CE}" destId="{4EAFCB1E-355D-4C43-90CB-4CE7134FE59E}" srcOrd="2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7B7CB20E-2F41-4C3F-B381-78A8AC47549D}" type="presParOf" srcId="{685020D4-75FD-4FBF-997E-7DCBEB7B36FC}" destId="{827A5833-7766-471A-AB04-94015C879887}" srcOrd="4" destOrd="0" presId="urn:microsoft.com/office/officeart/2005/8/layout/orgChart1"/>
    <dgm:cxn modelId="{AAB2D735-5531-4539-8C27-6B10EE8D8B86}" type="presParOf" srcId="{685020D4-75FD-4FBF-997E-7DCBEB7B36FC}" destId="{42DFD0C4-FABF-4B52-B05F-8D0E66E87793}" srcOrd="5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6" destOrd="0" presId="urn:microsoft.com/office/officeart/2005/8/layout/orgChart1"/>
    <dgm:cxn modelId="{8A129953-7332-4386-9ADC-8C3858DCF50B}" type="presParOf" srcId="{685020D4-75FD-4FBF-997E-7DCBEB7B36FC}" destId="{09158550-7EFB-4B26-86B5-F4176829C482}" srcOrd="7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8" destOrd="0" presId="urn:microsoft.com/office/officeart/2005/8/layout/orgChart1"/>
    <dgm:cxn modelId="{3CC67480-423E-4F93-B267-7CF4867A42C7}" type="presParOf" srcId="{685020D4-75FD-4FBF-997E-7DCBEB7B36FC}" destId="{0C123DBE-AC88-40A3-AF6D-EE32349D821D}" srcOrd="9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10" destOrd="0" presId="urn:microsoft.com/office/officeart/2005/8/layout/orgChart1"/>
    <dgm:cxn modelId="{6A334862-85DC-4934-A868-A3E11392C5DC}" type="presParOf" srcId="{685020D4-75FD-4FBF-997E-7DCBEB7B36FC}" destId="{5517F5C9-7C6F-4D9F-8F95-B8DA081755FC}" srcOrd="11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02D477F6-9679-411F-AFEE-18ADACA8AD17}" type="presParOf" srcId="{E969187B-4B43-4F7A-9458-1E56EC949F53}" destId="{F8D357A0-F099-4ED1-9E0A-FE3E82900595}" srcOrd="0" destOrd="0" presId="urn:microsoft.com/office/officeart/2005/8/layout/orgChart1"/>
    <dgm:cxn modelId="{A3A3C19A-85CF-4058-8B7C-4BFB435D5E26}" type="presParOf" srcId="{E969187B-4B43-4F7A-9458-1E56EC949F53}" destId="{1F31E5A3-1CCE-4716-84E6-714A3DE38A96}" srcOrd="1" destOrd="0" presId="urn:microsoft.com/office/officeart/2005/8/layout/orgChart1"/>
    <dgm:cxn modelId="{F1A1428D-717E-4E77-9AC9-1BCAB230889A}" type="presParOf" srcId="{1F31E5A3-1CCE-4716-84E6-714A3DE38A96}" destId="{9446E2B3-BCB3-4DBF-A1BC-A5FA4DB40C14}" srcOrd="0" destOrd="0" presId="urn:microsoft.com/office/officeart/2005/8/layout/orgChart1"/>
    <dgm:cxn modelId="{6BDF8CD3-93A8-4BAC-8C63-78FF103C7C8D}" type="presParOf" srcId="{9446E2B3-BCB3-4DBF-A1BC-A5FA4DB40C14}" destId="{6F0D5394-BE20-4E26-9680-6F6AA2D21A6F}" srcOrd="0" destOrd="0" presId="urn:microsoft.com/office/officeart/2005/8/layout/orgChart1"/>
    <dgm:cxn modelId="{D7E5064E-3A7E-4082-AB6D-1A250FBCA726}" type="presParOf" srcId="{9446E2B3-BCB3-4DBF-A1BC-A5FA4DB40C14}" destId="{278EEA98-4B64-4DF3-8786-120514168AEE}" srcOrd="1" destOrd="0" presId="urn:microsoft.com/office/officeart/2005/8/layout/orgChart1"/>
    <dgm:cxn modelId="{F0FD57E5-73F5-483A-9FC7-D68B2BF96964}" type="presParOf" srcId="{1F31E5A3-1CCE-4716-84E6-714A3DE38A96}" destId="{DB5EC2D6-6458-4952-874B-1B8BE868775F}" srcOrd="1" destOrd="0" presId="urn:microsoft.com/office/officeart/2005/8/layout/orgChart1"/>
    <dgm:cxn modelId="{C7D392B1-1A2C-475E-B15A-B00F77341593}" type="presParOf" srcId="{1F31E5A3-1CCE-4716-84E6-714A3DE38A96}" destId="{421DED66-B4D6-4F48-B021-EFE93EEAE70C}" srcOrd="2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2C4DA51E-46AC-4DA3-B812-07369E866E1A}" type="presParOf" srcId="{F77AB227-EBD7-497A-9419-7B019A9F8B04}" destId="{65EDD1A6-B61F-494C-8225-AE70DEA3EA17}" srcOrd="4" destOrd="0" presId="urn:microsoft.com/office/officeart/2005/8/layout/orgChart1"/>
    <dgm:cxn modelId="{2ACA7D6E-051B-4775-A425-1E905726EEAD}" type="presParOf" srcId="{F77AB227-EBD7-497A-9419-7B019A9F8B04}" destId="{97E36F46-DD1F-4F9D-BE7E-B8C9961678E0}" srcOrd="5" destOrd="0" presId="urn:microsoft.com/office/officeart/2005/8/layout/orgChart1"/>
    <dgm:cxn modelId="{41B9BAAB-5978-4BE4-BF02-00D6C47C31C3}" type="presParOf" srcId="{97E36F46-DD1F-4F9D-BE7E-B8C9961678E0}" destId="{BB10F385-ED57-4993-82DD-A99344060D37}" srcOrd="0" destOrd="0" presId="urn:microsoft.com/office/officeart/2005/8/layout/orgChart1"/>
    <dgm:cxn modelId="{862554EE-1A0D-4D7A-9F77-90E55EDC6AB5}" type="presParOf" srcId="{BB10F385-ED57-4993-82DD-A99344060D37}" destId="{687F91BE-8818-46DF-905B-0AA009E2016F}" srcOrd="0" destOrd="0" presId="urn:microsoft.com/office/officeart/2005/8/layout/orgChart1"/>
    <dgm:cxn modelId="{4F37BE30-3A03-4411-AFFF-298EBAF78A3C}" type="presParOf" srcId="{BB10F385-ED57-4993-82DD-A99344060D37}" destId="{7C80425F-A9A1-4644-BCD9-FCC8D7E794A0}" srcOrd="1" destOrd="0" presId="urn:microsoft.com/office/officeart/2005/8/layout/orgChart1"/>
    <dgm:cxn modelId="{C0E295E4-443B-4139-ADBE-2643B7C8305F}" type="presParOf" srcId="{97E36F46-DD1F-4F9D-BE7E-B8C9961678E0}" destId="{FC55EEF9-D448-40A2-BDE8-5C28E9E802AA}" srcOrd="1" destOrd="0" presId="urn:microsoft.com/office/officeart/2005/8/layout/orgChart1"/>
    <dgm:cxn modelId="{E85796F0-D8ED-4E83-81D0-71BDC1AC9FE1}" type="presParOf" srcId="{97E36F46-DD1F-4F9D-BE7E-B8C9961678E0}" destId="{0408F63A-56F7-498A-83E7-E962E7A04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(6) Vacantes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35EE8A-5FB8-45D0-BF29-C8F13F8FA8F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FBD66957-3C0E-493D-A6C1-5FA9E33B0F1A}" type="parTrans" cxnId="{DB1EBDCA-663A-42E8-8E73-CA75EBF1948E}">
      <dgm:prSet/>
      <dgm:spPr/>
      <dgm:t>
        <a:bodyPr/>
        <a:lstStyle/>
        <a:p>
          <a:endParaRPr lang="es-ES" sz="1200"/>
        </a:p>
      </dgm:t>
    </dgm:pt>
    <dgm:pt modelId="{F478185F-FF43-4010-A4DD-0024E23D35CF}" type="sibTrans" cxnId="{DB1EBDCA-663A-42E8-8E73-CA75EBF1948E}">
      <dgm:prSet/>
      <dgm:spPr/>
      <dgm:t>
        <a:bodyPr/>
        <a:lstStyle/>
        <a:p>
          <a:endParaRPr lang="es-ES" sz="1200"/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Y="-16645" custLinFactNeighborX="-42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3" custScaleX="107727" custScaleY="107727" custLinFactY="67533" custLinFactNeighborX="1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22A411CE-8CC1-4BC2-A143-2F65A8D14710}" type="pres">
      <dgm:prSet presAssocID="{758002C4-B648-41AF-B557-8F3BC369CE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1" presStyleCnt="3" custScaleX="107727" custScaleY="107727" custLinFactY="69057" custLinFactNeighborX="-91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1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42C6CEC-6139-4AF3-9DA2-B737560DD277}" type="pres">
      <dgm:prSet presAssocID="{FBD66957-3C0E-493D-A6C1-5FA9E33B0F1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849CC8B-290C-41EE-ACE7-C11BD7F93A16}" type="pres">
      <dgm:prSet presAssocID="{F935EE8A-5FB8-45D0-BF29-C8F13F8FA8FC}" presName="hierRoot2" presStyleCnt="0">
        <dgm:presLayoutVars>
          <dgm:hierBranch val="init"/>
        </dgm:presLayoutVars>
      </dgm:prSet>
      <dgm:spPr/>
    </dgm:pt>
    <dgm:pt modelId="{D0456F46-B4FD-4E3E-8822-0F2165834295}" type="pres">
      <dgm:prSet presAssocID="{F935EE8A-5FB8-45D0-BF29-C8F13F8FA8FC}" presName="rootComposite" presStyleCnt="0"/>
      <dgm:spPr/>
    </dgm:pt>
    <dgm:pt modelId="{CD093163-545D-4A7A-9932-DBE261E64D39}" type="pres">
      <dgm:prSet presAssocID="{F935EE8A-5FB8-45D0-BF29-C8F13F8FA8FC}" presName="rootText" presStyleLbl="node2" presStyleIdx="2" presStyleCnt="3" custScaleX="107727" custScaleY="107727" custLinFactY="6721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ACD8B0-5635-43A4-B0BA-A8EDCB5B68FD}" type="pres">
      <dgm:prSet presAssocID="{F935EE8A-5FB8-45D0-BF29-C8F13F8FA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A7631A-7D30-4B25-BDE4-57E3E90713E2}" type="pres">
      <dgm:prSet presAssocID="{F935EE8A-5FB8-45D0-BF29-C8F13F8FA8FC}" presName="hierChild4" presStyleCnt="0"/>
      <dgm:spPr/>
    </dgm:pt>
    <dgm:pt modelId="{05C5F75A-7307-4461-8A0E-5417D55CE5FA}" type="pres">
      <dgm:prSet presAssocID="{F935EE8A-5FB8-45D0-BF29-C8F13F8FA8FC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6231EA21-CA2D-4397-8303-7476DFB47DFF}" srcId="{8F3A5752-0B5D-4641-8E32-CCA038B23664}" destId="{1FD5FAB5-7438-4FF4-9619-C403661DBA7E}" srcOrd="1" destOrd="0" parTransId="{758002C4-B648-41AF-B557-8F3BC369CE02}" sibTransId="{9AA0444B-F3A9-4A6C-AB52-3AFF3812D201}"/>
    <dgm:cxn modelId="{C550825C-6904-486D-8C50-30A05594080D}" type="presOf" srcId="{F935EE8A-5FB8-45D0-BF29-C8F13F8FA8FC}" destId="{CD093163-545D-4A7A-9932-DBE261E64D39}" srcOrd="0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DB1EBDCA-663A-42E8-8E73-CA75EBF1948E}" srcId="{8F3A5752-0B5D-4641-8E32-CCA038B23664}" destId="{F935EE8A-5FB8-45D0-BF29-C8F13F8FA8FC}" srcOrd="2" destOrd="0" parTransId="{FBD66957-3C0E-493D-A6C1-5FA9E33B0F1A}" sibTransId="{F478185F-FF43-4010-A4DD-0024E23D35CF}"/>
    <dgm:cxn modelId="{9EB731D6-0F4E-4389-87A6-F7031E3AC033}" type="presOf" srcId="{F935EE8A-5FB8-45D0-BF29-C8F13F8FA8FC}" destId="{30ACD8B0-5635-43A4-B0BA-A8EDCB5B68FD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DF82BC5A-C161-47AE-B604-CD116DC45917}" type="presOf" srcId="{FBD66957-3C0E-493D-A6C1-5FA9E33B0F1A}" destId="{A42C6CEC-6139-4AF3-9DA2-B737560DD277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3A712293-7431-4D5A-83E8-B41736764AE8}" type="presParOf" srcId="{24392372-3E5C-4E83-A7A2-75B2D5C4B789}" destId="{22A411CE-8CC1-4BC2-A143-2F65A8D14710}" srcOrd="2" destOrd="0" presId="urn:microsoft.com/office/officeart/2005/8/layout/orgChart1"/>
    <dgm:cxn modelId="{E4644E3A-B5C1-43A5-B993-A78295AFBC8E}" type="presParOf" srcId="{24392372-3E5C-4E83-A7A2-75B2D5C4B789}" destId="{C8B830E6-A03C-4EF8-A6F1-CB0E14EC1E9F}" srcOrd="3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5B58DB67-0042-403A-9219-24B0BA6EFFB0}" type="presParOf" srcId="{24392372-3E5C-4E83-A7A2-75B2D5C4B789}" destId="{A42C6CEC-6139-4AF3-9DA2-B737560DD277}" srcOrd="4" destOrd="0" presId="urn:microsoft.com/office/officeart/2005/8/layout/orgChart1"/>
    <dgm:cxn modelId="{AF776731-F000-43D1-A841-A78DC0095FE7}" type="presParOf" srcId="{24392372-3E5C-4E83-A7A2-75B2D5C4B789}" destId="{1849CC8B-290C-41EE-ACE7-C11BD7F93A16}" srcOrd="5" destOrd="0" presId="urn:microsoft.com/office/officeart/2005/8/layout/orgChart1"/>
    <dgm:cxn modelId="{C6212FEF-E917-4B21-8B14-DC3D2632B046}" type="presParOf" srcId="{1849CC8B-290C-41EE-ACE7-C11BD7F93A16}" destId="{D0456F46-B4FD-4E3E-8822-0F2165834295}" srcOrd="0" destOrd="0" presId="urn:microsoft.com/office/officeart/2005/8/layout/orgChart1"/>
    <dgm:cxn modelId="{04B8251C-9C16-4AA3-8CAD-1B587DD06600}" type="presParOf" srcId="{D0456F46-B4FD-4E3E-8822-0F2165834295}" destId="{CD093163-545D-4A7A-9932-DBE261E64D39}" srcOrd="0" destOrd="0" presId="urn:microsoft.com/office/officeart/2005/8/layout/orgChart1"/>
    <dgm:cxn modelId="{189C10FC-8C79-4F9F-9B61-D6CD1D2485CF}" type="presParOf" srcId="{D0456F46-B4FD-4E3E-8822-0F2165834295}" destId="{30ACD8B0-5635-43A4-B0BA-A8EDCB5B68FD}" srcOrd="1" destOrd="0" presId="urn:microsoft.com/office/officeart/2005/8/layout/orgChart1"/>
    <dgm:cxn modelId="{F81E942A-89E5-4A20-B56F-BA461AB1AA50}" type="presParOf" srcId="{1849CC8B-290C-41EE-ACE7-C11BD7F93A16}" destId="{A7A7631A-7D30-4B25-BDE4-57E3E90713E2}" srcOrd="1" destOrd="0" presId="urn:microsoft.com/office/officeart/2005/8/layout/orgChart1"/>
    <dgm:cxn modelId="{0AC07F63-C209-4588-8630-50DF873C6F51}" type="presParOf" srcId="{1849CC8B-290C-41EE-ACE7-C11BD7F93A16}" destId="{05C5F75A-7307-4461-8A0E-5417D55CE5FA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Operativa de 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6006E5-1B78-4643-B3C5-47BF933F5F9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AD60140C-27F8-4C77-83F8-33008CF696B1}" type="parTrans" cxnId="{25685105-DC28-4704-BDC8-C5B76D40DFC7}">
      <dgm:prSet/>
      <dgm:spPr/>
      <dgm:t>
        <a:bodyPr/>
        <a:lstStyle/>
        <a:p>
          <a:endParaRPr lang="es-ES"/>
        </a:p>
      </dgm:t>
    </dgm:pt>
    <dgm:pt modelId="{82E2A1FD-B748-49BB-9821-0A8F0E64951F}" type="sibTrans" cxnId="{25685105-DC28-4704-BDC8-C5B76D40DFC7}">
      <dgm:prSet/>
      <dgm:spPr/>
      <dgm:t>
        <a:bodyPr/>
        <a:lstStyle/>
        <a:p>
          <a:endParaRPr lang="es-ES"/>
        </a:p>
      </dgm:t>
    </dgm:pt>
    <dgm:pt modelId="{258C2465-C8D9-4229-864C-5679CE346AF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5088CA-89CD-48E2-B949-6680D7410537}" type="parTrans" cxnId="{6300E64C-4325-4AF6-8A84-99D96DD266F6}">
      <dgm:prSet/>
      <dgm:spPr/>
      <dgm:t>
        <a:bodyPr/>
        <a:lstStyle/>
        <a:p>
          <a:endParaRPr lang="es-ES"/>
        </a:p>
      </dgm:t>
    </dgm:pt>
    <dgm:pt modelId="{42E805AE-C8C7-4C9B-BD42-9C89C6714CDA}" type="sibTrans" cxnId="{6300E64C-4325-4AF6-8A84-99D96DD266F6}">
      <dgm:prSet/>
      <dgm:spPr/>
      <dgm:t>
        <a:bodyPr/>
        <a:lstStyle/>
        <a:p>
          <a:endParaRPr lang="es-ES"/>
        </a:p>
      </dgm:t>
    </dgm:pt>
    <dgm:pt modelId="{067D96E4-A261-462F-A647-6748F13A58F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</a:t>
          </a:r>
          <a:r>
            <a:rPr lang="es-ES" sz="1200" b="0" dirty="0" smtClean="0">
              <a:solidFill>
                <a:schemeClr val="tx1"/>
              </a:solidFill>
            </a:rPr>
            <a:t>Populares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346E1E7-A57C-462A-8AA6-FD1AFFDF2EB5}" type="parTrans" cxnId="{DFAC275E-0B59-4BC0-A049-47A47D76F4AD}">
      <dgm:prSet/>
      <dgm:spPr/>
      <dgm:t>
        <a:bodyPr/>
        <a:lstStyle/>
        <a:p>
          <a:endParaRPr lang="es-ES"/>
        </a:p>
      </dgm:t>
    </dgm:pt>
    <dgm:pt modelId="{5E8EAC0F-0FB1-49BE-8C68-4C10F7AB9591}" type="sibTrans" cxnId="{DFAC275E-0B59-4BC0-A049-47A47D76F4AD}">
      <dgm:prSet/>
      <dgm:spPr/>
      <dgm:t>
        <a:bodyPr/>
        <a:lstStyle/>
        <a:p>
          <a:endParaRPr lang="es-ES"/>
        </a:p>
      </dgm:t>
    </dgm:pt>
    <dgm:pt modelId="{BD099FC6-58D8-4320-AE8C-E67897B4298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del Ballet </a:t>
          </a:r>
          <a:r>
            <a:rPr lang="es-ES" sz="1200" b="0" dirty="0" err="1" smtClean="0">
              <a:solidFill>
                <a:schemeClr val="tx1"/>
              </a:solidFill>
            </a:rPr>
            <a:t>Folklorico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F981197-ED4D-486A-8113-9C241692D01B}" type="parTrans" cxnId="{F4DC9377-893B-469B-B2A4-B0B645CC48DB}">
      <dgm:prSet/>
      <dgm:spPr/>
      <dgm:t>
        <a:bodyPr/>
        <a:lstStyle/>
        <a:p>
          <a:endParaRPr lang="es-ES"/>
        </a:p>
      </dgm:t>
    </dgm:pt>
    <dgm:pt modelId="{D724FFAA-1EF6-4CF2-A098-02931D83D19E}" type="sibTrans" cxnId="{F4DC9377-893B-469B-B2A4-B0B645CC48DB}">
      <dgm:prSet/>
      <dgm:spPr/>
      <dgm:t>
        <a:bodyPr/>
        <a:lstStyle/>
        <a:p>
          <a:endParaRPr lang="es-ES"/>
        </a:p>
      </dgm:t>
    </dgm:pt>
    <dgm:pt modelId="{9A1F5EE8-393A-42DE-9A25-1B84C006FA9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</a:p>
      </dgm:t>
    </dgm:pt>
    <dgm:pt modelId="{39B735E8-10B1-4033-9D76-724375741C52}" type="parTrans" cxnId="{36F45F15-5535-49DC-B8C6-D6A966F06686}">
      <dgm:prSet/>
      <dgm:spPr/>
      <dgm:t>
        <a:bodyPr/>
        <a:lstStyle/>
        <a:p>
          <a:endParaRPr lang="es-ES"/>
        </a:p>
      </dgm:t>
    </dgm:pt>
    <dgm:pt modelId="{9D07D78E-249F-40FD-AFBF-274F3238893C}" type="sibTrans" cxnId="{36F45F15-5535-49DC-B8C6-D6A966F06686}">
      <dgm:prSet/>
      <dgm:spPr/>
      <dgm:t>
        <a:bodyPr/>
        <a:lstStyle/>
        <a:p>
          <a:endParaRPr lang="es-ES"/>
        </a:p>
      </dgm:t>
    </dgm:pt>
    <dgm:pt modelId="{8987D0B2-3731-4EC1-88E0-FDADF93EA83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Artes </a:t>
          </a:r>
          <a:r>
            <a:rPr lang="es-ES" sz="1200" b="0" dirty="0" smtClean="0">
              <a:solidFill>
                <a:schemeClr val="tx1"/>
              </a:solidFill>
            </a:rPr>
            <a:t>Interpretativas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0CC3757-C4CF-4238-95EC-A61C67E5B531}" type="parTrans" cxnId="{24028E1B-7901-4E20-81FC-F924D4E6431B}">
      <dgm:prSet/>
      <dgm:spPr/>
      <dgm:t>
        <a:bodyPr/>
        <a:lstStyle/>
        <a:p>
          <a:endParaRPr lang="es-ES"/>
        </a:p>
      </dgm:t>
    </dgm:pt>
    <dgm:pt modelId="{590EAFFF-BD6D-4D86-9823-DAC9833A9312}" type="sibTrans" cxnId="{24028E1B-7901-4E20-81FC-F924D4E6431B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C787271-D83A-408B-8377-5108F0D61C8B}" type="pres">
      <dgm:prSet presAssocID="{9A1F5EE8-393A-42DE-9A25-1B84C006FA95}" presName="hierRoot1" presStyleCnt="0">
        <dgm:presLayoutVars>
          <dgm:hierBranch val="init"/>
        </dgm:presLayoutVars>
      </dgm:prSet>
      <dgm:spPr/>
    </dgm:pt>
    <dgm:pt modelId="{4DE1575A-F8EF-4B6B-9954-224854B99AFB}" type="pres">
      <dgm:prSet presAssocID="{9A1F5EE8-393A-42DE-9A25-1B84C006FA95}" presName="rootComposite1" presStyleCnt="0"/>
      <dgm:spPr/>
    </dgm:pt>
    <dgm:pt modelId="{2E5FE9FD-AE4C-4B2A-9A4A-8513E5DA2865}" type="pres">
      <dgm:prSet presAssocID="{9A1F5EE8-393A-42DE-9A25-1B84C006FA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CFEE5-25CF-4AAC-9FB9-479D180E0AC2}" type="pres">
      <dgm:prSet presAssocID="{9A1F5EE8-393A-42DE-9A25-1B84C006FA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FA73DA-EB48-457A-A9FC-50E004857F4C}" type="pres">
      <dgm:prSet presAssocID="{9A1F5EE8-393A-42DE-9A25-1B84C006FA95}" presName="hierChild2" presStyleCnt="0"/>
      <dgm:spPr/>
    </dgm:pt>
    <dgm:pt modelId="{24DC320C-CFCD-41A2-AB62-BB8539DEB518}" type="pres">
      <dgm:prSet presAssocID="{7A8E6D76-710F-4047-91AE-673A9C168E1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B9B853-1C1E-43B4-9347-302617112A3E}" type="pres">
      <dgm:prSet presAssocID="{84579AF0-4408-438F-970E-BE007F0381A1}" presName="hierRoot2" presStyleCnt="0">
        <dgm:presLayoutVars>
          <dgm:hierBranch/>
        </dgm:presLayoutVars>
      </dgm:prSet>
      <dgm:spPr/>
    </dgm:pt>
    <dgm:pt modelId="{EA514DA8-3C40-4C0B-B2C4-E4BB1C379889}" type="pres">
      <dgm:prSet presAssocID="{84579AF0-4408-438F-970E-BE007F0381A1}" presName="rootComposite" presStyleCnt="0"/>
      <dgm:spPr/>
    </dgm:pt>
    <dgm:pt modelId="{2E1BCD83-A123-4D0A-BEA9-12239F58C36B}" type="pres">
      <dgm:prSet presAssocID="{84579AF0-4408-438F-970E-BE007F0381A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DC7B96-7E0E-44B2-B4DC-159906501C2C}" type="pres">
      <dgm:prSet presAssocID="{84579AF0-4408-438F-970E-BE007F0381A1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3DB956-3E59-4D7F-87D0-D42EDB4EED41}" type="pres">
      <dgm:prSet presAssocID="{84579AF0-4408-438F-970E-BE007F0381A1}" presName="hierChild4" presStyleCnt="0"/>
      <dgm:spPr/>
    </dgm:pt>
    <dgm:pt modelId="{6CB1DA1B-4057-4967-BCEE-88B17B6C37AD}" type="pres">
      <dgm:prSet presAssocID="{AD60140C-27F8-4C77-83F8-33008CF696B1}" presName="Name35" presStyleLbl="parChTrans1D3" presStyleIdx="0" presStyleCnt="8"/>
      <dgm:spPr/>
      <dgm:t>
        <a:bodyPr/>
        <a:lstStyle/>
        <a:p>
          <a:endParaRPr lang="es-ES"/>
        </a:p>
      </dgm:t>
    </dgm:pt>
    <dgm:pt modelId="{4002CA84-D85E-4231-B2BA-E5F359DF1DE9}" type="pres">
      <dgm:prSet presAssocID="{0E6006E5-1B78-4643-B3C5-47BF933F5F97}" presName="hierRoot2" presStyleCnt="0">
        <dgm:presLayoutVars>
          <dgm:hierBranch/>
        </dgm:presLayoutVars>
      </dgm:prSet>
      <dgm:spPr/>
    </dgm:pt>
    <dgm:pt modelId="{C4179DE1-EA9E-49DC-8B8B-A2BCC4B840C8}" type="pres">
      <dgm:prSet presAssocID="{0E6006E5-1B78-4643-B3C5-47BF933F5F97}" presName="rootComposite" presStyleCnt="0"/>
      <dgm:spPr/>
    </dgm:pt>
    <dgm:pt modelId="{DF4B28F7-6B91-45EB-97A2-31F545B053A6}" type="pres">
      <dgm:prSet presAssocID="{0E6006E5-1B78-4643-B3C5-47BF933F5F97}" presName="rootText" presStyleLbl="node3" presStyleIdx="0" presStyleCnt="4" custScaleX="104075" custScaleY="103917" custLinFactNeighborX="-155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63A17E-C929-40C4-B3BC-EE3BBF518551}" type="pres">
      <dgm:prSet presAssocID="{0E6006E5-1B78-4643-B3C5-47BF933F5F97}" presName="rootConnector" presStyleLbl="node3" presStyleIdx="0" presStyleCnt="4"/>
      <dgm:spPr/>
      <dgm:t>
        <a:bodyPr/>
        <a:lstStyle/>
        <a:p>
          <a:endParaRPr lang="es-ES"/>
        </a:p>
      </dgm:t>
    </dgm:pt>
    <dgm:pt modelId="{4563336E-46D8-47E6-8E58-79A20F019734}" type="pres">
      <dgm:prSet presAssocID="{0E6006E5-1B78-4643-B3C5-47BF933F5F97}" presName="hierChild4" presStyleCnt="0"/>
      <dgm:spPr/>
    </dgm:pt>
    <dgm:pt modelId="{0811F768-E2DA-42D4-B62B-3E47DA78E8CB}" type="pres">
      <dgm:prSet presAssocID="{0E6006E5-1B78-4643-B3C5-47BF933F5F97}" presName="hierChild5" presStyleCnt="0"/>
      <dgm:spPr/>
    </dgm:pt>
    <dgm:pt modelId="{E259E578-A17A-43E7-8EF5-359CB57B2DCA}" type="pres">
      <dgm:prSet presAssocID="{3346E1E7-A57C-462A-8AA6-FD1AFFDF2EB5}" presName="Name35" presStyleLbl="parChTrans1D3" presStyleIdx="1" presStyleCnt="8"/>
      <dgm:spPr/>
      <dgm:t>
        <a:bodyPr/>
        <a:lstStyle/>
        <a:p>
          <a:endParaRPr lang="es-ES"/>
        </a:p>
      </dgm:t>
    </dgm:pt>
    <dgm:pt modelId="{28CCCEE2-EA4F-4473-BF42-7759704149A8}" type="pres">
      <dgm:prSet presAssocID="{067D96E4-A261-462F-A647-6748F13A58F7}" presName="hierRoot2" presStyleCnt="0">
        <dgm:presLayoutVars>
          <dgm:hierBranch/>
        </dgm:presLayoutVars>
      </dgm:prSet>
      <dgm:spPr/>
    </dgm:pt>
    <dgm:pt modelId="{84ECBA1B-3836-4FD5-B1E6-EBE895A65972}" type="pres">
      <dgm:prSet presAssocID="{067D96E4-A261-462F-A647-6748F13A58F7}" presName="rootComposite" presStyleCnt="0"/>
      <dgm:spPr/>
    </dgm:pt>
    <dgm:pt modelId="{E298833D-54A3-405F-8580-3631FAF8AEFE}" type="pres">
      <dgm:prSet presAssocID="{067D96E4-A261-462F-A647-6748F13A58F7}" presName="rootText" presStyleLbl="node3" presStyleIdx="1" presStyleCnt="4" custScaleX="104075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492E7-A75C-4C0A-B96A-AF7B089FCAA3}" type="pres">
      <dgm:prSet presAssocID="{067D96E4-A261-462F-A647-6748F13A58F7}" presName="rootConnector" presStyleLbl="node3" presStyleIdx="1" presStyleCnt="4"/>
      <dgm:spPr/>
      <dgm:t>
        <a:bodyPr/>
        <a:lstStyle/>
        <a:p>
          <a:endParaRPr lang="es-ES"/>
        </a:p>
      </dgm:t>
    </dgm:pt>
    <dgm:pt modelId="{87FD6002-1F3A-4D63-9F4B-78C7330F6B20}" type="pres">
      <dgm:prSet presAssocID="{067D96E4-A261-462F-A647-6748F13A58F7}" presName="hierChild4" presStyleCnt="0"/>
      <dgm:spPr/>
    </dgm:pt>
    <dgm:pt modelId="{081520F5-2AB7-46EF-AF5F-743C964FE0BF}" type="pres">
      <dgm:prSet presAssocID="{067D96E4-A261-462F-A647-6748F13A58F7}" presName="hierChild5" presStyleCnt="0"/>
      <dgm:spPr/>
    </dgm:pt>
    <dgm:pt modelId="{4C8F85AA-B06B-4EE5-83C9-85ADB7137263}" type="pres">
      <dgm:prSet presAssocID="{3F981197-ED4D-486A-8113-9C241692D01B}" presName="Name35" presStyleLbl="parChTrans1D3" presStyleIdx="2" presStyleCnt="8"/>
      <dgm:spPr/>
      <dgm:t>
        <a:bodyPr/>
        <a:lstStyle/>
        <a:p>
          <a:endParaRPr lang="es-ES"/>
        </a:p>
      </dgm:t>
    </dgm:pt>
    <dgm:pt modelId="{8071C1F7-07F3-4041-AA9F-E7E0BBA6644A}" type="pres">
      <dgm:prSet presAssocID="{BD099FC6-58D8-4320-AE8C-E67897B42986}" presName="hierRoot2" presStyleCnt="0">
        <dgm:presLayoutVars>
          <dgm:hierBranch/>
        </dgm:presLayoutVars>
      </dgm:prSet>
      <dgm:spPr/>
    </dgm:pt>
    <dgm:pt modelId="{31B99988-246E-406A-BDAD-22E91EA692BA}" type="pres">
      <dgm:prSet presAssocID="{BD099FC6-58D8-4320-AE8C-E67897B42986}" presName="rootComposite" presStyleCnt="0"/>
      <dgm:spPr/>
    </dgm:pt>
    <dgm:pt modelId="{5E4D33B8-C4A6-4058-80D8-8C1553F8AA70}" type="pres">
      <dgm:prSet presAssocID="{BD099FC6-58D8-4320-AE8C-E67897B42986}" presName="rootText" presStyleLbl="node3" presStyleIdx="2" presStyleCnt="4" custScaleX="104075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5313D6-E9EB-4199-BEB4-0DECA179158E}" type="pres">
      <dgm:prSet presAssocID="{BD099FC6-58D8-4320-AE8C-E67897B42986}" presName="rootConnector" presStyleLbl="node3" presStyleIdx="2" presStyleCnt="4"/>
      <dgm:spPr/>
      <dgm:t>
        <a:bodyPr/>
        <a:lstStyle/>
        <a:p>
          <a:endParaRPr lang="es-ES"/>
        </a:p>
      </dgm:t>
    </dgm:pt>
    <dgm:pt modelId="{2C1BD1CD-FC0D-43DD-BDE5-876E352274E9}" type="pres">
      <dgm:prSet presAssocID="{BD099FC6-58D8-4320-AE8C-E67897B42986}" presName="hierChild4" presStyleCnt="0"/>
      <dgm:spPr/>
    </dgm:pt>
    <dgm:pt modelId="{2C496D35-3BDD-44E4-9AA0-AEC3FCE33AAB}" type="pres">
      <dgm:prSet presAssocID="{BD099FC6-58D8-4320-AE8C-E67897B42986}" presName="hierChild5" presStyleCnt="0"/>
      <dgm:spPr/>
    </dgm:pt>
    <dgm:pt modelId="{FDB18980-9483-4571-A9BF-2DF21E76F735}" type="pres">
      <dgm:prSet presAssocID="{B0CC3757-C4CF-4238-95EC-A61C67E5B531}" presName="Name35" presStyleLbl="parChTrans1D3" presStyleIdx="3" presStyleCnt="8"/>
      <dgm:spPr/>
      <dgm:t>
        <a:bodyPr/>
        <a:lstStyle/>
        <a:p>
          <a:endParaRPr lang="es-ES"/>
        </a:p>
      </dgm:t>
    </dgm:pt>
    <dgm:pt modelId="{C6B07B78-A6CA-4D59-B74B-C764B5CEE9B8}" type="pres">
      <dgm:prSet presAssocID="{8987D0B2-3731-4EC1-88E0-FDADF93EA831}" presName="hierRoot2" presStyleCnt="0">
        <dgm:presLayoutVars>
          <dgm:hierBranch val="init"/>
        </dgm:presLayoutVars>
      </dgm:prSet>
      <dgm:spPr/>
    </dgm:pt>
    <dgm:pt modelId="{648313F4-4A63-4073-B15A-A7388C09A7A7}" type="pres">
      <dgm:prSet presAssocID="{8987D0B2-3731-4EC1-88E0-FDADF93EA831}" presName="rootComposite" presStyleCnt="0"/>
      <dgm:spPr/>
    </dgm:pt>
    <dgm:pt modelId="{FA03AFBB-FE45-4C2C-9D43-921CC5C65616}" type="pres">
      <dgm:prSet presAssocID="{8987D0B2-3731-4EC1-88E0-FDADF93EA831}" presName="rootText" presStyleLbl="node3" presStyleIdx="3" presStyleCnt="4" custScaleX="104075" custScaleY="103917" custLinFactNeighborY="5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4732F-1C58-4345-A148-02D22EB99729}" type="pres">
      <dgm:prSet presAssocID="{8987D0B2-3731-4EC1-88E0-FDADF93EA831}" presName="rootConnector" presStyleLbl="node3" presStyleIdx="3" presStyleCnt="4"/>
      <dgm:spPr/>
      <dgm:t>
        <a:bodyPr/>
        <a:lstStyle/>
        <a:p>
          <a:endParaRPr lang="es-ES"/>
        </a:p>
      </dgm:t>
    </dgm:pt>
    <dgm:pt modelId="{0000CA35-1FDC-4663-BA05-06ECB5569E1D}" type="pres">
      <dgm:prSet presAssocID="{8987D0B2-3731-4EC1-88E0-FDADF93EA831}" presName="hierChild4" presStyleCnt="0"/>
      <dgm:spPr/>
    </dgm:pt>
    <dgm:pt modelId="{4DE05784-637F-4E84-9677-DA433F00669C}" type="pres">
      <dgm:prSet presAssocID="{8987D0B2-3731-4EC1-88E0-FDADF93EA831}" presName="hierChild5" presStyleCnt="0"/>
      <dgm:spPr/>
    </dgm:pt>
    <dgm:pt modelId="{EC0DC901-C12D-429D-AA93-7FDE1AE2842A}" type="pres">
      <dgm:prSet presAssocID="{84579AF0-4408-438F-970E-BE007F0381A1}" presName="hierChild5" presStyleCnt="0"/>
      <dgm:spPr/>
    </dgm:pt>
    <dgm:pt modelId="{C0575A96-6A33-4466-B6D3-A2E6EC5B8508}" type="pres">
      <dgm:prSet presAssocID="{65BB524C-B106-4F43-B93A-E9D9B762A10B}" presName="Name111" presStyleLbl="parChTrans1D3" presStyleIdx="4" presStyleCnt="8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2" presStyleIdx="0" presStyleCnt="4" custScaleX="102029" custScaleY="93394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2" presStyleIdx="0" presStyleCnt="4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3" presStyleIdx="5" presStyleCnt="8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2" presStyleIdx="1" presStyleCnt="4" custScaleX="102029" custScaleY="93394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2" presStyleIdx="2" presStyleCnt="4" custScaleX="102029" custScaleY="93394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2" presStyleIdx="2" presStyleCnt="4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2C37432F-7496-4F76-843E-EAD6B0B0D506}" type="pres">
      <dgm:prSet presAssocID="{885088CA-89CD-48E2-B949-6680D7410537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DF9C1EBB-C9BA-4EA1-B560-5DF3506FA37A}" type="pres">
      <dgm:prSet presAssocID="{258C2465-C8D9-4229-864C-5679CE346AF6}" presName="hierRoot3" presStyleCnt="0">
        <dgm:presLayoutVars>
          <dgm:hierBranch val="init"/>
        </dgm:presLayoutVars>
      </dgm:prSet>
      <dgm:spPr/>
    </dgm:pt>
    <dgm:pt modelId="{EF972CA0-B386-4348-B7C8-57442E180B98}" type="pres">
      <dgm:prSet presAssocID="{258C2465-C8D9-4229-864C-5679CE346AF6}" presName="rootComposite3" presStyleCnt="0"/>
      <dgm:spPr/>
    </dgm:pt>
    <dgm:pt modelId="{E78F289F-7BFC-4AD7-879E-90CB70636524}" type="pres">
      <dgm:prSet presAssocID="{258C2465-C8D9-4229-864C-5679CE346AF6}" presName="rootText3" presStyleLbl="asst2" presStyleIdx="3" presStyleCnt="4" custScaleX="102029" custScaleY="93394" custLinFactNeighborX="2904" custLinFactNeighborY="4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AE3B6-6BA0-48A1-9C83-4864A8FAD961}" type="pres">
      <dgm:prSet presAssocID="{258C2465-C8D9-4229-864C-5679CE346AF6}" presName="rootConnector3" presStyleLbl="asst2" presStyleIdx="3" presStyleCnt="4"/>
      <dgm:spPr/>
      <dgm:t>
        <a:bodyPr/>
        <a:lstStyle/>
        <a:p>
          <a:endParaRPr lang="es-ES"/>
        </a:p>
      </dgm:t>
    </dgm:pt>
    <dgm:pt modelId="{749C710A-9D7D-40F5-8232-96B0860CB1A6}" type="pres">
      <dgm:prSet presAssocID="{258C2465-C8D9-4229-864C-5679CE346AF6}" presName="hierChild6" presStyleCnt="0"/>
      <dgm:spPr/>
    </dgm:pt>
    <dgm:pt modelId="{714CC4EB-2726-481B-BDC6-99BD7550D874}" type="pres">
      <dgm:prSet presAssocID="{258C2465-C8D9-4229-864C-5679CE346AF6}" presName="hierChild7" presStyleCnt="0"/>
      <dgm:spPr/>
    </dgm:pt>
    <dgm:pt modelId="{6C2628B8-2786-4CA0-A480-58C97350C28F}" type="pres">
      <dgm:prSet presAssocID="{9A1F5EE8-393A-42DE-9A25-1B84C006FA95}" presName="hierChild3" presStyleCnt="0"/>
      <dgm:spPr/>
    </dgm:pt>
  </dgm:ptLst>
  <dgm:cxnLst>
    <dgm:cxn modelId="{24028E1B-7901-4E20-81FC-F924D4E6431B}" srcId="{84579AF0-4408-438F-970E-BE007F0381A1}" destId="{8987D0B2-3731-4EC1-88E0-FDADF93EA831}" srcOrd="7" destOrd="0" parTransId="{B0CC3757-C4CF-4238-95EC-A61C67E5B531}" sibTransId="{590EAFFF-BD6D-4D86-9823-DAC9833A9312}"/>
    <dgm:cxn modelId="{2F8D9C39-E16B-47A0-805E-93314D997D04}" type="presOf" srcId="{3346E1E7-A57C-462A-8AA6-FD1AFFDF2EB5}" destId="{E259E578-A17A-43E7-8EF5-359CB57B2DCA}" srcOrd="0" destOrd="0" presId="urn:microsoft.com/office/officeart/2005/8/layout/orgChart1"/>
    <dgm:cxn modelId="{757B7C51-0CD7-4337-AD75-BED78FB35826}" srcId="{84579AF0-4408-438F-970E-BE007F0381A1}" destId="{776F07BA-E39B-46D1-9869-FC043DD6158C}" srcOrd="1" destOrd="0" parTransId="{B6879296-BD6D-4054-96BA-734C9AA58A3A}" sibTransId="{8F4273BB-1E53-4DEF-B86C-E8B302C9A209}"/>
    <dgm:cxn modelId="{6300E64C-4325-4AF6-8A84-99D96DD266F6}" srcId="{84579AF0-4408-438F-970E-BE007F0381A1}" destId="{258C2465-C8D9-4229-864C-5679CE346AF6}" srcOrd="3" destOrd="0" parTransId="{885088CA-89CD-48E2-B949-6680D7410537}" sibTransId="{42E805AE-C8C7-4C9B-BD42-9C89C6714CDA}"/>
    <dgm:cxn modelId="{1456A5DA-F8F9-489A-85C5-540043B5B077}" srcId="{84579AF0-4408-438F-970E-BE007F0381A1}" destId="{8DE031D0-1BD1-4E03-BBF2-7A5D2C15A94F}" srcOrd="2" destOrd="0" parTransId="{C26E1C2F-C9A5-4919-A20A-79B58C4BE01A}" sibTransId="{1FE8F290-8EA5-4CD6-B9E1-79312D1640F9}"/>
    <dgm:cxn modelId="{CC08F29F-3DAD-4A9E-A74E-4896DA7990A0}" type="presOf" srcId="{0E6006E5-1B78-4643-B3C5-47BF933F5F97}" destId="{DF4B28F7-6B91-45EB-97A2-31F545B053A6}" srcOrd="0" destOrd="0" presId="urn:microsoft.com/office/officeart/2005/8/layout/orgChart1"/>
    <dgm:cxn modelId="{DFAC275E-0B59-4BC0-A049-47A47D76F4AD}" srcId="{84579AF0-4408-438F-970E-BE007F0381A1}" destId="{067D96E4-A261-462F-A647-6748F13A58F7}" srcOrd="5" destOrd="0" parTransId="{3346E1E7-A57C-462A-8AA6-FD1AFFDF2EB5}" sibTransId="{5E8EAC0F-0FB1-49BE-8C68-4C10F7AB9591}"/>
    <dgm:cxn modelId="{E1112A7D-E973-4751-AB73-2FDC83124EF5}" type="presOf" srcId="{2B943B1D-67B9-4A69-A3EE-E41EAA1C2952}" destId="{8C4ABF95-FE64-487A-8165-6554F00E1CC6}" srcOrd="1" destOrd="0" presId="urn:microsoft.com/office/officeart/2005/8/layout/orgChart1"/>
    <dgm:cxn modelId="{25685105-DC28-4704-BDC8-C5B76D40DFC7}" srcId="{84579AF0-4408-438F-970E-BE007F0381A1}" destId="{0E6006E5-1B78-4643-B3C5-47BF933F5F97}" srcOrd="4" destOrd="0" parTransId="{AD60140C-27F8-4C77-83F8-33008CF696B1}" sibTransId="{82E2A1FD-B748-49BB-9821-0A8F0E64951F}"/>
    <dgm:cxn modelId="{43291DCA-AF03-464E-B246-EDBF8733C87D}" type="presOf" srcId="{C26E1C2F-C9A5-4919-A20A-79B58C4BE01A}" destId="{A6639CF3-A2E6-4811-9F84-8ACB4C6AED56}" srcOrd="0" destOrd="0" presId="urn:microsoft.com/office/officeart/2005/8/layout/orgChart1"/>
    <dgm:cxn modelId="{CEE36000-1DE7-412E-8B1D-B266364A5767}" type="presOf" srcId="{885088CA-89CD-48E2-B949-6680D7410537}" destId="{2C37432F-7496-4F76-843E-EAD6B0B0D506}" srcOrd="0" destOrd="0" presId="urn:microsoft.com/office/officeart/2005/8/layout/orgChart1"/>
    <dgm:cxn modelId="{F4DC9377-893B-469B-B2A4-B0B645CC48DB}" srcId="{84579AF0-4408-438F-970E-BE007F0381A1}" destId="{BD099FC6-58D8-4320-AE8C-E67897B42986}" srcOrd="6" destOrd="0" parTransId="{3F981197-ED4D-486A-8113-9C241692D01B}" sibTransId="{D724FFAA-1EF6-4CF2-A098-02931D83D19E}"/>
    <dgm:cxn modelId="{8A7AA2A2-B087-4ECC-98BA-8C7D8E1076C2}" type="presOf" srcId="{8987D0B2-3731-4EC1-88E0-FDADF93EA831}" destId="{FA03AFBB-FE45-4C2C-9D43-921CC5C65616}" srcOrd="0" destOrd="0" presId="urn:microsoft.com/office/officeart/2005/8/layout/orgChart1"/>
    <dgm:cxn modelId="{C8C2821C-1980-4E1F-B941-EB53F3A9F504}" type="presOf" srcId="{2B943B1D-67B9-4A69-A3EE-E41EAA1C2952}" destId="{264A571E-04FF-4A83-8B7B-EBE9D1D4A207}" srcOrd="0" destOrd="0" presId="urn:microsoft.com/office/officeart/2005/8/layout/orgChart1"/>
    <dgm:cxn modelId="{AEF7D0D6-60EA-497F-BA92-C6BA2BAE063A}" type="presOf" srcId="{776F07BA-E39B-46D1-9869-FC043DD6158C}" destId="{D8E7E874-9DAB-4A23-95E2-754C8E3A1237}" srcOrd="1" destOrd="0" presId="urn:microsoft.com/office/officeart/2005/8/layout/orgChart1"/>
    <dgm:cxn modelId="{E2BE3729-9618-433B-B434-8F418624ED89}" type="presOf" srcId="{BD099FC6-58D8-4320-AE8C-E67897B42986}" destId="{1E5313D6-E9EB-4199-BEB4-0DECA179158E}" srcOrd="1" destOrd="0" presId="urn:microsoft.com/office/officeart/2005/8/layout/orgChart1"/>
    <dgm:cxn modelId="{8E2456F0-5F8A-4976-90DA-986F4AAFEA59}" type="presOf" srcId="{258C2465-C8D9-4229-864C-5679CE346AF6}" destId="{E78F289F-7BFC-4AD7-879E-90CB70636524}" srcOrd="0" destOrd="0" presId="urn:microsoft.com/office/officeart/2005/8/layout/orgChart1"/>
    <dgm:cxn modelId="{2BB13082-2A39-4B17-ABC4-CD9770378260}" type="presOf" srcId="{65BB524C-B106-4F43-B93A-E9D9B762A10B}" destId="{C0575A96-6A33-4466-B6D3-A2E6EC5B8508}" srcOrd="0" destOrd="0" presId="urn:microsoft.com/office/officeart/2005/8/layout/orgChart1"/>
    <dgm:cxn modelId="{3161BB8E-EC23-45AF-B09B-8CFF5A18C1F8}" type="presOf" srcId="{B6879296-BD6D-4054-96BA-734C9AA58A3A}" destId="{96C84B95-A9B1-4DF3-920A-CAFC6561190C}" srcOrd="0" destOrd="0" presId="urn:microsoft.com/office/officeart/2005/8/layout/orgChart1"/>
    <dgm:cxn modelId="{56AA3AB9-F301-4C12-82D0-4159E7B7F255}" srcId="{9A1F5EE8-393A-42DE-9A25-1B84C006FA95}" destId="{84579AF0-4408-438F-970E-BE007F0381A1}" srcOrd="0" destOrd="0" parTransId="{7A8E6D76-710F-4047-91AE-673A9C168E1F}" sibTransId="{84FAD790-2866-4D19-A238-9F96833BC64E}"/>
    <dgm:cxn modelId="{72211907-AB54-42D5-A604-005083C6E707}" type="presOf" srcId="{258C2465-C8D9-4229-864C-5679CE346AF6}" destId="{3ABAE3B6-6BA0-48A1-9C83-4864A8FAD961}" srcOrd="1" destOrd="0" presId="urn:microsoft.com/office/officeart/2005/8/layout/orgChart1"/>
    <dgm:cxn modelId="{30D2AF20-5512-4440-AB16-CC8CF9763E6F}" type="presOf" srcId="{84579AF0-4408-438F-970E-BE007F0381A1}" destId="{2E1BCD83-A123-4D0A-BEA9-12239F58C36B}" srcOrd="0" destOrd="0" presId="urn:microsoft.com/office/officeart/2005/8/layout/orgChart1"/>
    <dgm:cxn modelId="{AE32BD3D-FF89-4758-9A82-3047378BB2E6}" type="presOf" srcId="{B0CC3757-C4CF-4238-95EC-A61C67E5B531}" destId="{FDB18980-9483-4571-A9BF-2DF21E76F735}" srcOrd="0" destOrd="0" presId="urn:microsoft.com/office/officeart/2005/8/layout/orgChart1"/>
    <dgm:cxn modelId="{0C5F5B27-9885-488D-B4DB-37344161E70C}" type="presOf" srcId="{067D96E4-A261-462F-A647-6748F13A58F7}" destId="{2ED492E7-A75C-4C0A-B96A-AF7B089FCAA3}" srcOrd="1" destOrd="0" presId="urn:microsoft.com/office/officeart/2005/8/layout/orgChart1"/>
    <dgm:cxn modelId="{81B9BA2D-5B05-40AD-9F6E-3B62FBEA4790}" type="presOf" srcId="{0E6006E5-1B78-4643-B3C5-47BF933F5F97}" destId="{EB63A17E-C929-40C4-B3BC-EE3BBF518551}" srcOrd="1" destOrd="0" presId="urn:microsoft.com/office/officeart/2005/8/layout/orgChart1"/>
    <dgm:cxn modelId="{6594C63E-207A-4EA8-B681-CC7310C231E2}" type="presOf" srcId="{8DE031D0-1BD1-4E03-BBF2-7A5D2C15A94F}" destId="{FE59EDFB-590C-4AA7-B866-98FB8DB5EF97}" srcOrd="0" destOrd="0" presId="urn:microsoft.com/office/officeart/2005/8/layout/orgChart1"/>
    <dgm:cxn modelId="{36F45F15-5535-49DC-B8C6-D6A966F06686}" srcId="{3C39F2DA-DE7D-4EFB-B835-7D8F7A823A31}" destId="{9A1F5EE8-393A-42DE-9A25-1B84C006FA95}" srcOrd="0" destOrd="0" parTransId="{39B735E8-10B1-4033-9D76-724375741C52}" sibTransId="{9D07D78E-249F-40FD-AFBF-274F3238893C}"/>
    <dgm:cxn modelId="{630429CD-C42B-4A93-901E-DF0EC9651237}" type="presOf" srcId="{7A8E6D76-710F-4047-91AE-673A9C168E1F}" destId="{24DC320C-CFCD-41A2-AB62-BB8539DEB518}" srcOrd="0" destOrd="0" presId="urn:microsoft.com/office/officeart/2005/8/layout/orgChart1"/>
    <dgm:cxn modelId="{CA118F9A-6CC4-49D5-89CD-66955DA5597B}" type="presOf" srcId="{8987D0B2-3731-4EC1-88E0-FDADF93EA831}" destId="{CBC4732F-1C58-4345-A148-02D22EB99729}" srcOrd="1" destOrd="0" presId="urn:microsoft.com/office/officeart/2005/8/layout/orgChart1"/>
    <dgm:cxn modelId="{D8677F56-7342-48B8-9A33-0E1F5AC59D06}" type="presOf" srcId="{9A1F5EE8-393A-42DE-9A25-1B84C006FA95}" destId="{E11CFEE5-25CF-4AAC-9FB9-479D180E0AC2}" srcOrd="1" destOrd="0" presId="urn:microsoft.com/office/officeart/2005/8/layout/orgChart1"/>
    <dgm:cxn modelId="{27828DF7-9FAF-4AB6-8C7D-A5A230BEDB13}" type="presOf" srcId="{776F07BA-E39B-46D1-9869-FC043DD6158C}" destId="{A66E7B6F-504E-4BDF-8C43-5107833AFBAF}" srcOrd="0" destOrd="0" presId="urn:microsoft.com/office/officeart/2005/8/layout/orgChart1"/>
    <dgm:cxn modelId="{004F27E0-3B39-4049-ADF7-BF3278EFE696}" type="presOf" srcId="{067D96E4-A261-462F-A647-6748F13A58F7}" destId="{E298833D-54A3-405F-8580-3631FAF8AEFE}" srcOrd="0" destOrd="0" presId="urn:microsoft.com/office/officeart/2005/8/layout/orgChart1"/>
    <dgm:cxn modelId="{144BEBD8-9B91-4FF2-AA80-43AF35A76D32}" type="presOf" srcId="{8DE031D0-1BD1-4E03-BBF2-7A5D2C15A94F}" destId="{FA2945FE-C8EF-4AFE-A73E-3794CD34FAB8}" srcOrd="1" destOrd="0" presId="urn:microsoft.com/office/officeart/2005/8/layout/orgChart1"/>
    <dgm:cxn modelId="{939F7C8E-91BF-40AA-8A85-0417E114C6E5}" type="presOf" srcId="{84579AF0-4408-438F-970E-BE007F0381A1}" destId="{03DC7B96-7E0E-44B2-B4DC-159906501C2C}" srcOrd="1" destOrd="0" presId="urn:microsoft.com/office/officeart/2005/8/layout/orgChart1"/>
    <dgm:cxn modelId="{403F81BE-28F4-4974-9E93-4CD5297F4228}" type="presOf" srcId="{9A1F5EE8-393A-42DE-9A25-1B84C006FA95}" destId="{2E5FE9FD-AE4C-4B2A-9A4A-8513E5DA2865}" srcOrd="0" destOrd="0" presId="urn:microsoft.com/office/officeart/2005/8/layout/orgChart1"/>
    <dgm:cxn modelId="{5A526BAD-EBA5-413A-83AC-D73A5B3496B5}" srcId="{84579AF0-4408-438F-970E-BE007F0381A1}" destId="{2B943B1D-67B9-4A69-A3EE-E41EAA1C2952}" srcOrd="0" destOrd="0" parTransId="{65BB524C-B106-4F43-B93A-E9D9B762A10B}" sibTransId="{F13D76E5-24AE-4328-9930-C8A9BE670A8D}"/>
    <dgm:cxn modelId="{83DB641F-7047-4C31-B815-CD5075FF9B83}" type="presOf" srcId="{BD099FC6-58D8-4320-AE8C-E67897B42986}" destId="{5E4D33B8-C4A6-4058-80D8-8C1553F8AA7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41F8E6D-3AB1-49D0-86C2-EB5D240ECD67}" type="presOf" srcId="{3F981197-ED4D-486A-8113-9C241692D01B}" destId="{4C8F85AA-B06B-4EE5-83C9-85ADB7137263}" srcOrd="0" destOrd="0" presId="urn:microsoft.com/office/officeart/2005/8/layout/orgChart1"/>
    <dgm:cxn modelId="{C4C8A922-5152-41EC-9D8D-4923B10E49F7}" type="presOf" srcId="{AD60140C-27F8-4C77-83F8-33008CF696B1}" destId="{6CB1DA1B-4057-4967-BCEE-88B17B6C37AD}" srcOrd="0" destOrd="0" presId="urn:microsoft.com/office/officeart/2005/8/layout/orgChart1"/>
    <dgm:cxn modelId="{E50D8C0A-C907-4806-A9C7-F9D755CE94C6}" type="presParOf" srcId="{563E5A01-76E3-4A9A-80FB-C20B46C08D87}" destId="{4C787271-D83A-408B-8377-5108F0D61C8B}" srcOrd="0" destOrd="0" presId="urn:microsoft.com/office/officeart/2005/8/layout/orgChart1"/>
    <dgm:cxn modelId="{433E4902-B68A-481E-850C-BF0FE576F471}" type="presParOf" srcId="{4C787271-D83A-408B-8377-5108F0D61C8B}" destId="{4DE1575A-F8EF-4B6B-9954-224854B99AFB}" srcOrd="0" destOrd="0" presId="urn:microsoft.com/office/officeart/2005/8/layout/orgChart1"/>
    <dgm:cxn modelId="{2A3820ED-AC91-4CAD-BC79-37785EA6F82A}" type="presParOf" srcId="{4DE1575A-F8EF-4B6B-9954-224854B99AFB}" destId="{2E5FE9FD-AE4C-4B2A-9A4A-8513E5DA2865}" srcOrd="0" destOrd="0" presId="urn:microsoft.com/office/officeart/2005/8/layout/orgChart1"/>
    <dgm:cxn modelId="{9399D733-CD0B-42B3-A480-DAE525CD0882}" type="presParOf" srcId="{4DE1575A-F8EF-4B6B-9954-224854B99AFB}" destId="{E11CFEE5-25CF-4AAC-9FB9-479D180E0AC2}" srcOrd="1" destOrd="0" presId="urn:microsoft.com/office/officeart/2005/8/layout/orgChart1"/>
    <dgm:cxn modelId="{4C06396B-1D1B-4E7C-A0F3-AAF381041F86}" type="presParOf" srcId="{4C787271-D83A-408B-8377-5108F0D61C8B}" destId="{D1FA73DA-EB48-457A-A9FC-50E004857F4C}" srcOrd="1" destOrd="0" presId="urn:microsoft.com/office/officeart/2005/8/layout/orgChart1"/>
    <dgm:cxn modelId="{52DA1ED2-4EDD-421A-ACC8-A7FA3F56272C}" type="presParOf" srcId="{D1FA73DA-EB48-457A-A9FC-50E004857F4C}" destId="{24DC320C-CFCD-41A2-AB62-BB8539DEB518}" srcOrd="0" destOrd="0" presId="urn:microsoft.com/office/officeart/2005/8/layout/orgChart1"/>
    <dgm:cxn modelId="{06D0AA37-46BA-4526-81C0-C6DF783A7682}" type="presParOf" srcId="{D1FA73DA-EB48-457A-A9FC-50E004857F4C}" destId="{26B9B853-1C1E-43B4-9347-302617112A3E}" srcOrd="1" destOrd="0" presId="urn:microsoft.com/office/officeart/2005/8/layout/orgChart1"/>
    <dgm:cxn modelId="{A1702A00-5F5A-4C4B-ACC1-0DA19E2BE3A8}" type="presParOf" srcId="{26B9B853-1C1E-43B4-9347-302617112A3E}" destId="{EA514DA8-3C40-4C0B-B2C4-E4BB1C379889}" srcOrd="0" destOrd="0" presId="urn:microsoft.com/office/officeart/2005/8/layout/orgChart1"/>
    <dgm:cxn modelId="{3DFDFA1B-98B6-4A0E-834F-A093FF60B4A3}" type="presParOf" srcId="{EA514DA8-3C40-4C0B-B2C4-E4BB1C379889}" destId="{2E1BCD83-A123-4D0A-BEA9-12239F58C36B}" srcOrd="0" destOrd="0" presId="urn:microsoft.com/office/officeart/2005/8/layout/orgChart1"/>
    <dgm:cxn modelId="{3C9869E5-BEC9-4867-ABF4-DE806003BA37}" type="presParOf" srcId="{EA514DA8-3C40-4C0B-B2C4-E4BB1C379889}" destId="{03DC7B96-7E0E-44B2-B4DC-159906501C2C}" srcOrd="1" destOrd="0" presId="urn:microsoft.com/office/officeart/2005/8/layout/orgChart1"/>
    <dgm:cxn modelId="{13C24928-94CC-408B-B209-70DCB941305A}" type="presParOf" srcId="{26B9B853-1C1E-43B4-9347-302617112A3E}" destId="{A83DB956-3E59-4D7F-87D0-D42EDB4EED41}" srcOrd="1" destOrd="0" presId="urn:microsoft.com/office/officeart/2005/8/layout/orgChart1"/>
    <dgm:cxn modelId="{00E365F4-2A23-480C-9D6B-ECF5E7DBFE17}" type="presParOf" srcId="{A83DB956-3E59-4D7F-87D0-D42EDB4EED41}" destId="{6CB1DA1B-4057-4967-BCEE-88B17B6C37AD}" srcOrd="0" destOrd="0" presId="urn:microsoft.com/office/officeart/2005/8/layout/orgChart1"/>
    <dgm:cxn modelId="{3C941592-70BB-40B0-9687-FB6333C4EF38}" type="presParOf" srcId="{A83DB956-3E59-4D7F-87D0-D42EDB4EED41}" destId="{4002CA84-D85E-4231-B2BA-E5F359DF1DE9}" srcOrd="1" destOrd="0" presId="urn:microsoft.com/office/officeart/2005/8/layout/orgChart1"/>
    <dgm:cxn modelId="{C2B80F19-7AF5-47BD-8927-10F63CC54395}" type="presParOf" srcId="{4002CA84-D85E-4231-B2BA-E5F359DF1DE9}" destId="{C4179DE1-EA9E-49DC-8B8B-A2BCC4B840C8}" srcOrd="0" destOrd="0" presId="urn:microsoft.com/office/officeart/2005/8/layout/orgChart1"/>
    <dgm:cxn modelId="{360AF1CA-2822-48A0-ABBC-E62C56307EB3}" type="presParOf" srcId="{C4179DE1-EA9E-49DC-8B8B-A2BCC4B840C8}" destId="{DF4B28F7-6B91-45EB-97A2-31F545B053A6}" srcOrd="0" destOrd="0" presId="urn:microsoft.com/office/officeart/2005/8/layout/orgChart1"/>
    <dgm:cxn modelId="{6680B44F-E747-4667-8439-68B8275606B0}" type="presParOf" srcId="{C4179DE1-EA9E-49DC-8B8B-A2BCC4B840C8}" destId="{EB63A17E-C929-40C4-B3BC-EE3BBF518551}" srcOrd="1" destOrd="0" presId="urn:microsoft.com/office/officeart/2005/8/layout/orgChart1"/>
    <dgm:cxn modelId="{9EAE231A-E5AD-4DDD-8C09-7AE7730C6473}" type="presParOf" srcId="{4002CA84-D85E-4231-B2BA-E5F359DF1DE9}" destId="{4563336E-46D8-47E6-8E58-79A20F019734}" srcOrd="1" destOrd="0" presId="urn:microsoft.com/office/officeart/2005/8/layout/orgChart1"/>
    <dgm:cxn modelId="{2E984547-C6B1-4A48-B1A1-7A76B9A550DC}" type="presParOf" srcId="{4002CA84-D85E-4231-B2BA-E5F359DF1DE9}" destId="{0811F768-E2DA-42D4-B62B-3E47DA78E8CB}" srcOrd="2" destOrd="0" presId="urn:microsoft.com/office/officeart/2005/8/layout/orgChart1"/>
    <dgm:cxn modelId="{A20FAD56-16E6-4CDF-95F0-4BFBDEE142D0}" type="presParOf" srcId="{A83DB956-3E59-4D7F-87D0-D42EDB4EED41}" destId="{E259E578-A17A-43E7-8EF5-359CB57B2DCA}" srcOrd="2" destOrd="0" presId="urn:microsoft.com/office/officeart/2005/8/layout/orgChart1"/>
    <dgm:cxn modelId="{0F1F945F-6411-4F53-9B6B-0FBBE96C7143}" type="presParOf" srcId="{A83DB956-3E59-4D7F-87D0-D42EDB4EED41}" destId="{28CCCEE2-EA4F-4473-BF42-7759704149A8}" srcOrd="3" destOrd="0" presId="urn:microsoft.com/office/officeart/2005/8/layout/orgChart1"/>
    <dgm:cxn modelId="{B780F2A6-2E91-4F77-853A-BB26385F86F0}" type="presParOf" srcId="{28CCCEE2-EA4F-4473-BF42-7759704149A8}" destId="{84ECBA1B-3836-4FD5-B1E6-EBE895A65972}" srcOrd="0" destOrd="0" presId="urn:microsoft.com/office/officeart/2005/8/layout/orgChart1"/>
    <dgm:cxn modelId="{5D1974D7-E770-45D4-9C94-62DA9AFEF758}" type="presParOf" srcId="{84ECBA1B-3836-4FD5-B1E6-EBE895A65972}" destId="{E298833D-54A3-405F-8580-3631FAF8AEFE}" srcOrd="0" destOrd="0" presId="urn:microsoft.com/office/officeart/2005/8/layout/orgChart1"/>
    <dgm:cxn modelId="{CFE11554-14A6-4E9F-889C-EC6CA38F7EFD}" type="presParOf" srcId="{84ECBA1B-3836-4FD5-B1E6-EBE895A65972}" destId="{2ED492E7-A75C-4C0A-B96A-AF7B089FCAA3}" srcOrd="1" destOrd="0" presId="urn:microsoft.com/office/officeart/2005/8/layout/orgChart1"/>
    <dgm:cxn modelId="{D48CD634-42AB-45C2-8467-1FC056640BB9}" type="presParOf" srcId="{28CCCEE2-EA4F-4473-BF42-7759704149A8}" destId="{87FD6002-1F3A-4D63-9F4B-78C7330F6B20}" srcOrd="1" destOrd="0" presId="urn:microsoft.com/office/officeart/2005/8/layout/orgChart1"/>
    <dgm:cxn modelId="{61399613-C759-49F1-828F-655E1A1EE0CC}" type="presParOf" srcId="{28CCCEE2-EA4F-4473-BF42-7759704149A8}" destId="{081520F5-2AB7-46EF-AF5F-743C964FE0BF}" srcOrd="2" destOrd="0" presId="urn:microsoft.com/office/officeart/2005/8/layout/orgChart1"/>
    <dgm:cxn modelId="{E9583EA1-D1B7-49D6-9999-13FAE8212EF6}" type="presParOf" srcId="{A83DB956-3E59-4D7F-87D0-D42EDB4EED41}" destId="{4C8F85AA-B06B-4EE5-83C9-85ADB7137263}" srcOrd="4" destOrd="0" presId="urn:microsoft.com/office/officeart/2005/8/layout/orgChart1"/>
    <dgm:cxn modelId="{43BCE228-2A36-4B02-BCEC-0EAA2F01EE77}" type="presParOf" srcId="{A83DB956-3E59-4D7F-87D0-D42EDB4EED41}" destId="{8071C1F7-07F3-4041-AA9F-E7E0BBA6644A}" srcOrd="5" destOrd="0" presId="urn:microsoft.com/office/officeart/2005/8/layout/orgChart1"/>
    <dgm:cxn modelId="{03ABD636-DF87-4319-B6D1-C88814C44B83}" type="presParOf" srcId="{8071C1F7-07F3-4041-AA9F-E7E0BBA6644A}" destId="{31B99988-246E-406A-BDAD-22E91EA692BA}" srcOrd="0" destOrd="0" presId="urn:microsoft.com/office/officeart/2005/8/layout/orgChart1"/>
    <dgm:cxn modelId="{69A96EC5-7C38-45E0-947D-206334266762}" type="presParOf" srcId="{31B99988-246E-406A-BDAD-22E91EA692BA}" destId="{5E4D33B8-C4A6-4058-80D8-8C1553F8AA70}" srcOrd="0" destOrd="0" presId="urn:microsoft.com/office/officeart/2005/8/layout/orgChart1"/>
    <dgm:cxn modelId="{723F46B3-BB0C-4B42-A777-B98986A7AC64}" type="presParOf" srcId="{31B99988-246E-406A-BDAD-22E91EA692BA}" destId="{1E5313D6-E9EB-4199-BEB4-0DECA179158E}" srcOrd="1" destOrd="0" presId="urn:microsoft.com/office/officeart/2005/8/layout/orgChart1"/>
    <dgm:cxn modelId="{69C37ECC-C748-4610-91A8-7E49DF8D4EF9}" type="presParOf" srcId="{8071C1F7-07F3-4041-AA9F-E7E0BBA6644A}" destId="{2C1BD1CD-FC0D-43DD-BDE5-876E352274E9}" srcOrd="1" destOrd="0" presId="urn:microsoft.com/office/officeart/2005/8/layout/orgChart1"/>
    <dgm:cxn modelId="{3ABF13DA-6D81-42BA-A8A0-71D8280E8A3A}" type="presParOf" srcId="{8071C1F7-07F3-4041-AA9F-E7E0BBA6644A}" destId="{2C496D35-3BDD-44E4-9AA0-AEC3FCE33AAB}" srcOrd="2" destOrd="0" presId="urn:microsoft.com/office/officeart/2005/8/layout/orgChart1"/>
    <dgm:cxn modelId="{EEF21C0E-B64E-4E24-8455-A8C2231F2AAF}" type="presParOf" srcId="{A83DB956-3E59-4D7F-87D0-D42EDB4EED41}" destId="{FDB18980-9483-4571-A9BF-2DF21E76F735}" srcOrd="6" destOrd="0" presId="urn:microsoft.com/office/officeart/2005/8/layout/orgChart1"/>
    <dgm:cxn modelId="{FFC2D938-0C06-4FB4-A664-71B1CC95469D}" type="presParOf" srcId="{A83DB956-3E59-4D7F-87D0-D42EDB4EED41}" destId="{C6B07B78-A6CA-4D59-B74B-C764B5CEE9B8}" srcOrd="7" destOrd="0" presId="urn:microsoft.com/office/officeart/2005/8/layout/orgChart1"/>
    <dgm:cxn modelId="{F29545F9-ADF9-4E0D-AB7C-67D861645222}" type="presParOf" srcId="{C6B07B78-A6CA-4D59-B74B-C764B5CEE9B8}" destId="{648313F4-4A63-4073-B15A-A7388C09A7A7}" srcOrd="0" destOrd="0" presId="urn:microsoft.com/office/officeart/2005/8/layout/orgChart1"/>
    <dgm:cxn modelId="{52500CE0-5366-4AA3-A7BF-98AA174BEB44}" type="presParOf" srcId="{648313F4-4A63-4073-B15A-A7388C09A7A7}" destId="{FA03AFBB-FE45-4C2C-9D43-921CC5C65616}" srcOrd="0" destOrd="0" presId="urn:microsoft.com/office/officeart/2005/8/layout/orgChart1"/>
    <dgm:cxn modelId="{B447F20E-A9B7-47E7-A8C3-BCF6FFBF1F1F}" type="presParOf" srcId="{648313F4-4A63-4073-B15A-A7388C09A7A7}" destId="{CBC4732F-1C58-4345-A148-02D22EB99729}" srcOrd="1" destOrd="0" presId="urn:microsoft.com/office/officeart/2005/8/layout/orgChart1"/>
    <dgm:cxn modelId="{3967367D-FA85-46A0-8ABA-514F601E2D79}" type="presParOf" srcId="{C6B07B78-A6CA-4D59-B74B-C764B5CEE9B8}" destId="{0000CA35-1FDC-4663-BA05-06ECB5569E1D}" srcOrd="1" destOrd="0" presId="urn:microsoft.com/office/officeart/2005/8/layout/orgChart1"/>
    <dgm:cxn modelId="{9D7D37E3-7937-4D33-8AD6-D8C303AED587}" type="presParOf" srcId="{C6B07B78-A6CA-4D59-B74B-C764B5CEE9B8}" destId="{4DE05784-637F-4E84-9677-DA433F00669C}" srcOrd="2" destOrd="0" presId="urn:microsoft.com/office/officeart/2005/8/layout/orgChart1"/>
    <dgm:cxn modelId="{0B0955D5-7F6E-442D-8898-4E19FFA0ACCE}" type="presParOf" srcId="{26B9B853-1C1E-43B4-9347-302617112A3E}" destId="{EC0DC901-C12D-429D-AA93-7FDE1AE2842A}" srcOrd="2" destOrd="0" presId="urn:microsoft.com/office/officeart/2005/8/layout/orgChart1"/>
    <dgm:cxn modelId="{563917F0-3679-4127-A8BD-48E1AF643DF1}" type="presParOf" srcId="{EC0DC901-C12D-429D-AA93-7FDE1AE2842A}" destId="{C0575A96-6A33-4466-B6D3-A2E6EC5B8508}" srcOrd="0" destOrd="0" presId="urn:microsoft.com/office/officeart/2005/8/layout/orgChart1"/>
    <dgm:cxn modelId="{BBEFE7A0-4167-4F05-B398-C642F3AB3958}" type="presParOf" srcId="{EC0DC901-C12D-429D-AA93-7FDE1AE2842A}" destId="{882E5183-83AD-41D6-85C3-F341625EE57D}" srcOrd="1" destOrd="0" presId="urn:microsoft.com/office/officeart/2005/8/layout/orgChart1"/>
    <dgm:cxn modelId="{4CF4582E-7DE3-4D94-906C-9951865597C0}" type="presParOf" srcId="{882E5183-83AD-41D6-85C3-F341625EE57D}" destId="{A3B2D65F-6D2B-4BA1-ADD3-A74C6DED6CC6}" srcOrd="0" destOrd="0" presId="urn:microsoft.com/office/officeart/2005/8/layout/orgChart1"/>
    <dgm:cxn modelId="{DA242446-ABF6-48B1-8F46-47108729AA6F}" type="presParOf" srcId="{A3B2D65F-6D2B-4BA1-ADD3-A74C6DED6CC6}" destId="{264A571E-04FF-4A83-8B7B-EBE9D1D4A207}" srcOrd="0" destOrd="0" presId="urn:microsoft.com/office/officeart/2005/8/layout/orgChart1"/>
    <dgm:cxn modelId="{55899B53-29CC-45D4-91E6-9A7C12B69302}" type="presParOf" srcId="{A3B2D65F-6D2B-4BA1-ADD3-A74C6DED6CC6}" destId="{8C4ABF95-FE64-487A-8165-6554F00E1CC6}" srcOrd="1" destOrd="0" presId="urn:microsoft.com/office/officeart/2005/8/layout/orgChart1"/>
    <dgm:cxn modelId="{E676B00F-DAA8-4DDA-8871-958DAFF9557C}" type="presParOf" srcId="{882E5183-83AD-41D6-85C3-F341625EE57D}" destId="{E1E3D318-3C98-4AF1-BF27-7D787BAED21B}" srcOrd="1" destOrd="0" presId="urn:microsoft.com/office/officeart/2005/8/layout/orgChart1"/>
    <dgm:cxn modelId="{FD0CD66C-AC67-45AE-B1F6-BCFAE37AE691}" type="presParOf" srcId="{882E5183-83AD-41D6-85C3-F341625EE57D}" destId="{EC3E8588-C00A-456D-8E3B-7F53191B15B5}" srcOrd="2" destOrd="0" presId="urn:microsoft.com/office/officeart/2005/8/layout/orgChart1"/>
    <dgm:cxn modelId="{177340AD-2C9E-47F4-8508-337CD34836F3}" type="presParOf" srcId="{EC0DC901-C12D-429D-AA93-7FDE1AE2842A}" destId="{96C84B95-A9B1-4DF3-920A-CAFC6561190C}" srcOrd="2" destOrd="0" presId="urn:microsoft.com/office/officeart/2005/8/layout/orgChart1"/>
    <dgm:cxn modelId="{4853D169-95E4-494F-860C-05A5E57E71F2}" type="presParOf" srcId="{EC0DC901-C12D-429D-AA93-7FDE1AE2842A}" destId="{0F308A0A-2B61-4913-AEB3-309D6735D717}" srcOrd="3" destOrd="0" presId="urn:microsoft.com/office/officeart/2005/8/layout/orgChart1"/>
    <dgm:cxn modelId="{2E53D8BA-B311-4D33-A528-ED1F685EE6D6}" type="presParOf" srcId="{0F308A0A-2B61-4913-AEB3-309D6735D717}" destId="{37C8F64F-4EC7-437E-8346-699B7CC0BD22}" srcOrd="0" destOrd="0" presId="urn:microsoft.com/office/officeart/2005/8/layout/orgChart1"/>
    <dgm:cxn modelId="{7E0D43CF-4911-48B8-9AEE-0FBEB5BFEC56}" type="presParOf" srcId="{37C8F64F-4EC7-437E-8346-699B7CC0BD22}" destId="{A66E7B6F-504E-4BDF-8C43-5107833AFBAF}" srcOrd="0" destOrd="0" presId="urn:microsoft.com/office/officeart/2005/8/layout/orgChart1"/>
    <dgm:cxn modelId="{8D0E9F7D-ED1F-486E-810A-66C38DF96E6B}" type="presParOf" srcId="{37C8F64F-4EC7-437E-8346-699B7CC0BD22}" destId="{D8E7E874-9DAB-4A23-95E2-754C8E3A1237}" srcOrd="1" destOrd="0" presId="urn:microsoft.com/office/officeart/2005/8/layout/orgChart1"/>
    <dgm:cxn modelId="{B8222586-2BC1-4061-BBCC-C1700C0C210F}" type="presParOf" srcId="{0F308A0A-2B61-4913-AEB3-309D6735D717}" destId="{8AB11BA3-4B49-4235-B9FD-7C077333E618}" srcOrd="1" destOrd="0" presId="urn:microsoft.com/office/officeart/2005/8/layout/orgChart1"/>
    <dgm:cxn modelId="{BCD8F158-EF9A-4230-A205-023AC9196FF8}" type="presParOf" srcId="{0F308A0A-2B61-4913-AEB3-309D6735D717}" destId="{F2B239CC-8A9F-4787-87AA-67C6988D96B4}" srcOrd="2" destOrd="0" presId="urn:microsoft.com/office/officeart/2005/8/layout/orgChart1"/>
    <dgm:cxn modelId="{7D01387F-BA34-43EA-A2AB-5907B1F98339}" type="presParOf" srcId="{EC0DC901-C12D-429D-AA93-7FDE1AE2842A}" destId="{A6639CF3-A2E6-4811-9F84-8ACB4C6AED56}" srcOrd="4" destOrd="0" presId="urn:microsoft.com/office/officeart/2005/8/layout/orgChart1"/>
    <dgm:cxn modelId="{43FE1788-1260-4748-8D9F-4F807C98C76D}" type="presParOf" srcId="{EC0DC901-C12D-429D-AA93-7FDE1AE2842A}" destId="{20B6E99A-C1BD-4B3A-91EF-186B88F0F19E}" srcOrd="5" destOrd="0" presId="urn:microsoft.com/office/officeart/2005/8/layout/orgChart1"/>
    <dgm:cxn modelId="{76F1532F-D1B7-4C98-AFB9-603CD279E9D4}" type="presParOf" srcId="{20B6E99A-C1BD-4B3A-91EF-186B88F0F19E}" destId="{12F3A427-6338-4454-AED2-9DE076771EF7}" srcOrd="0" destOrd="0" presId="urn:microsoft.com/office/officeart/2005/8/layout/orgChart1"/>
    <dgm:cxn modelId="{D1E226E0-C045-4FC3-87B8-0A58173856F9}" type="presParOf" srcId="{12F3A427-6338-4454-AED2-9DE076771EF7}" destId="{FE59EDFB-590C-4AA7-B866-98FB8DB5EF97}" srcOrd="0" destOrd="0" presId="urn:microsoft.com/office/officeart/2005/8/layout/orgChart1"/>
    <dgm:cxn modelId="{A7CC84F8-64E9-4052-BA2E-BB8C2BE005FE}" type="presParOf" srcId="{12F3A427-6338-4454-AED2-9DE076771EF7}" destId="{FA2945FE-C8EF-4AFE-A73E-3794CD34FAB8}" srcOrd="1" destOrd="0" presId="urn:microsoft.com/office/officeart/2005/8/layout/orgChart1"/>
    <dgm:cxn modelId="{B78067B9-476A-4141-BDB7-2C15750849A2}" type="presParOf" srcId="{20B6E99A-C1BD-4B3A-91EF-186B88F0F19E}" destId="{B6AB3C33-FA3A-4332-8031-0A6C05BDE715}" srcOrd="1" destOrd="0" presId="urn:microsoft.com/office/officeart/2005/8/layout/orgChart1"/>
    <dgm:cxn modelId="{6A7893FF-A549-468A-9119-19291F28DDA0}" type="presParOf" srcId="{20B6E99A-C1BD-4B3A-91EF-186B88F0F19E}" destId="{727EA08F-1525-48A5-A525-F05F6B20AC68}" srcOrd="2" destOrd="0" presId="urn:microsoft.com/office/officeart/2005/8/layout/orgChart1"/>
    <dgm:cxn modelId="{D3759D88-D3D6-4292-8B00-B13F7BC5419E}" type="presParOf" srcId="{EC0DC901-C12D-429D-AA93-7FDE1AE2842A}" destId="{2C37432F-7496-4F76-843E-EAD6B0B0D506}" srcOrd="6" destOrd="0" presId="urn:microsoft.com/office/officeart/2005/8/layout/orgChart1"/>
    <dgm:cxn modelId="{CC65A905-63F9-4C09-B657-5B074FD62204}" type="presParOf" srcId="{EC0DC901-C12D-429D-AA93-7FDE1AE2842A}" destId="{DF9C1EBB-C9BA-4EA1-B560-5DF3506FA37A}" srcOrd="7" destOrd="0" presId="urn:microsoft.com/office/officeart/2005/8/layout/orgChart1"/>
    <dgm:cxn modelId="{8DFDD099-DCAE-4F7B-AABC-057021E36793}" type="presParOf" srcId="{DF9C1EBB-C9BA-4EA1-B560-5DF3506FA37A}" destId="{EF972CA0-B386-4348-B7C8-57442E180B98}" srcOrd="0" destOrd="0" presId="urn:microsoft.com/office/officeart/2005/8/layout/orgChart1"/>
    <dgm:cxn modelId="{6C4350F8-061B-453E-941A-5B00D86FAF1B}" type="presParOf" srcId="{EF972CA0-B386-4348-B7C8-57442E180B98}" destId="{E78F289F-7BFC-4AD7-879E-90CB70636524}" srcOrd="0" destOrd="0" presId="urn:microsoft.com/office/officeart/2005/8/layout/orgChart1"/>
    <dgm:cxn modelId="{05B27ABB-E231-4C44-B32A-B4620AF93E1B}" type="presParOf" srcId="{EF972CA0-B386-4348-B7C8-57442E180B98}" destId="{3ABAE3B6-6BA0-48A1-9C83-4864A8FAD961}" srcOrd="1" destOrd="0" presId="urn:microsoft.com/office/officeart/2005/8/layout/orgChart1"/>
    <dgm:cxn modelId="{C494EFEE-B098-42AC-B168-FDC458FC895D}" type="presParOf" srcId="{DF9C1EBB-C9BA-4EA1-B560-5DF3506FA37A}" destId="{749C710A-9D7D-40F5-8232-96B0860CB1A6}" srcOrd="1" destOrd="0" presId="urn:microsoft.com/office/officeart/2005/8/layout/orgChart1"/>
    <dgm:cxn modelId="{78021943-8CA9-4BEA-A5ED-01E57C68CB39}" type="presParOf" srcId="{DF9C1EBB-C9BA-4EA1-B560-5DF3506FA37A}" destId="{714CC4EB-2726-481B-BDC6-99BD7550D874}" srcOrd="2" destOrd="0" presId="urn:microsoft.com/office/officeart/2005/8/layout/orgChart1"/>
    <dgm:cxn modelId="{82B3AEE9-F0EF-4629-AC66-249100490AF9}" type="presParOf" srcId="{4C787271-D83A-408B-8377-5108F0D61C8B}" destId="{6C2628B8-2786-4CA0-A480-58C97350C2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2</a:t>
          </a:r>
          <a:r>
            <a:rPr lang="es-ES" sz="1200" dirty="0" smtClean="0">
              <a:solidFill>
                <a:schemeClr val="tx1"/>
              </a:solidFill>
            </a:rPr>
            <a:t>) Vacantes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91544" custScaleY="84503" custLinFactY="-56649" custLinFactNeighborX="-4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73236" custLinFactNeighborX="5297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73236" custLinFactNeighborX="5286" custLinFactNeighborY="11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73236" custLinFactNeighborX="-16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73236" custLinFactNeighborX="-4390" custLinFactNeighborY="151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</a:t>
          </a:r>
          <a:r>
            <a:rPr lang="es-MX" sz="1200" dirty="0" smtClean="0">
              <a:solidFill>
                <a:schemeClr val="tx1"/>
              </a:solidFill>
            </a:rPr>
            <a:t>Calderón</a:t>
          </a:r>
          <a:endParaRPr lang="es-MX" sz="1200" dirty="0" smtClean="0">
            <a:solidFill>
              <a:schemeClr val="tx1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br>
            <a:rPr lang="es-MX" sz="1200" dirty="0" smtClean="0">
              <a:solidFill>
                <a:schemeClr val="tx1"/>
              </a:solidFill>
            </a:rPr>
          </a:br>
          <a:r>
            <a:rPr lang="es-MX" sz="1200" dirty="0" smtClean="0">
              <a:solidFill>
                <a:schemeClr val="tx1"/>
              </a:solidFill>
            </a:rPr>
            <a:t>(2) Vacantes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</a:rPr>
            <a:t>Vacante</a:t>
          </a: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7897" custLinFactNeighborX="100000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 </a:t>
          </a:r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92494" custLinFactNeighborX="428" custLinFactNeighborY="-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X="428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(2) Vacantes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91430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3" custScaleX="77645" custScaleY="89032" custLinFactNeighborX="-38517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3" custScaleX="77645" custScaleY="89032" custLinFactNeighborX="175" custLinFactNeighborY="246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3" custScaleX="77645" custScaleY="89032" custLinFactNeighborX="35477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3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Culturales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Zertuche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43983" custLinFactY="-100000" custLinFactNeighborY="-110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</a:t>
          </a:r>
        </a:p>
        <a:p>
          <a:r>
            <a:rPr lang="es-MX" sz="1200" dirty="0" smtClean="0">
              <a:solidFill>
                <a:schemeClr val="tx1"/>
              </a:solidFill>
            </a:rPr>
            <a:t>Vacante</a:t>
          </a: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54561" custLinFactNeighborY="-48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9436" custLinFactNeighborY="-4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</a:t>
          </a:r>
          <a:r>
            <a:rPr lang="es-ES" sz="1200" dirty="0" smtClean="0">
              <a:solidFill>
                <a:schemeClr val="tx1"/>
              </a:solidFill>
            </a:rPr>
            <a:t>Regia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50996" custLinFactNeighborX="-1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3347" custScaleY="45382" custLinFactNeighborX="-12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37426" custScaleY="40165" custLinFactNeighborX="-340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37426" custScaleY="40165" custLinFactNeighborX="-1909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3347" custScaleY="45382" custLinFactNeighborX="-10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Bienestar </a:t>
          </a:r>
          <a:r>
            <a:rPr lang="es-ES" sz="1200" dirty="0" smtClean="0">
              <a:solidFill>
                <a:schemeClr val="tx1"/>
              </a:solidFill>
            </a:rPr>
            <a:t>Social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Vinculación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86313" custScaleY="86585" custLinFactNeighborX="-17930" custLinFactNeighborY="-1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86313" custScaleY="86585" custLinFactNeighborX="11662" custLinFactNeighborY="-19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</a:t>
          </a:r>
          <a:r>
            <a:rPr lang="es-ES" sz="1200" dirty="0" smtClean="0">
              <a:solidFill>
                <a:schemeClr val="tx1"/>
              </a:solidFill>
            </a:rPr>
            <a:t>Orquesta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27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Deporte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/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/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/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0115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144208" custScaleY="120173" custLinFactNeighborX="-317" custLinFactNeighborY="33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9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3" custScaleX="144208" custScaleY="120173" custLinFactNeighborX="1089" custLinFactNeighborY="105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9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3" custScaleX="144208" custScaleY="120173" custLinFactX="86755" custLinFactNeighborX="100000" custLinFactNeighborY="3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9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12949" custScaleY="84714" custLinFactNeighborX="-16606" custLinFactNeighborY="15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12949" custScaleY="84714" custLinFactNeighborX="19206" custLinFactNeighborY="15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12949" custScaleY="84714" custLinFactNeighborX="-1660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3" presStyleCnt="6" custScaleX="112949" custScaleY="84714" custLinFactNeighborX="18762" custLinFactNeighborY="-2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4" presStyleCnt="6" custScaleX="112949" custLinFactNeighborX="-169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4" presStyleCnt="6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5" presStyleCnt="6" custScaleX="112949" custLinFactNeighborX="20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5" presStyleCnt="6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</dgm:ptLst>
  <dgm:cxnLst>
    <dgm:cxn modelId="{61E03D73-35C5-438F-90B0-9666F581FF76}" srcId="{9460999F-411C-4C31-B047-C664E61C4334}" destId="{A6A9FA81-F0E4-4C02-BFB2-7A0906B4C8FC}" srcOrd="8" destOrd="0" parTransId="{D89FD8FC-E3E0-4EA7-80F4-171E17C82F0F}" sibTransId="{6E4BFB77-BD10-44B3-845C-DFDDEB20DAA1}"/>
    <dgm:cxn modelId="{E491E57A-38D7-46E4-B8EE-81838BD6421D}" type="presOf" srcId="{50385366-F4C0-4B1B-8095-B968611A02AB}" destId="{1D2EDB99-7B81-484A-AF73-3A489843E22B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693820AB-8855-435E-AD23-A2590FDF36F4}" srcId="{9460999F-411C-4C31-B047-C664E61C4334}" destId="{025CF52D-B1F5-42C4-9FDB-4652E45D6CD9}" srcOrd="7" destOrd="0" parTransId="{E729CCF0-67F5-4C72-9B24-E21B4F6C5E0C}" sibTransId="{4D574086-E868-4D91-B8E4-5032BD8EEC2E}"/>
    <dgm:cxn modelId="{7ABED28F-4B4E-491F-9A99-1BB3B088ABE9}" type="presOf" srcId="{7FD97240-C65A-4D35-B8D6-4C68A3CE2FFA}" destId="{7752E34F-8A4C-470F-BD0C-854A215A4986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5DC59B8-3013-47D1-A387-EA07DB761ED8}" type="presOf" srcId="{77E1F539-7AB9-4FD2-AE0E-B354D772094D}" destId="{214B107C-B2B4-49E2-AE8B-5D558871A544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835709E-F69A-4007-A5D6-1207A1BC4BE7}" type="presOf" srcId="{A6A9FA81-F0E4-4C02-BFB2-7A0906B4C8FC}" destId="{F8A71718-986A-4636-983D-0E4663296474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D66A407E-D052-4183-9DCD-5866C5E268E1}" type="presOf" srcId="{DE6F1E4A-1D29-42F5-BEA3-B4E1F43713A4}" destId="{28B2AD4A-F7A5-41F7-9C3A-3625F08D7A17}" srcOrd="0" destOrd="0" presId="urn:microsoft.com/office/officeart/2005/8/layout/orgChart1"/>
    <dgm:cxn modelId="{FA446722-0A12-45ED-B7F5-CAB349E4641F}" type="presOf" srcId="{F89E9B07-FF80-4DFD-9988-7ED2368B3131}" destId="{C8F3F765-0CAC-4280-B4EE-D01069A36A66}" srcOrd="0" destOrd="0" presId="urn:microsoft.com/office/officeart/2005/8/layout/orgChart1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8FA55B3-CA22-4393-BC2F-B2F6C1E65EF5}" type="presOf" srcId="{73FAD993-3532-4D91-A40C-1E0FEC7B47AC}" destId="{02FBA3E1-DB82-4900-86FD-9F547410A1B9}" srcOrd="1" destOrd="0" presId="urn:microsoft.com/office/officeart/2005/8/layout/orgChart1"/>
    <dgm:cxn modelId="{A2CACA0D-C17F-4BF1-B10A-15681A8ABA51}" srcId="{9460999F-411C-4C31-B047-C664E61C4334}" destId="{7FD97240-C65A-4D35-B8D6-4C68A3CE2FFA}" srcOrd="5" destOrd="0" parTransId="{DE6F1E4A-1D29-42F5-BEA3-B4E1F43713A4}" sibTransId="{F6CAD4FB-DC28-486F-8D8A-36FC333F926C}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AE3871BE-8ED0-4680-A645-A188F780F8A8}" srcId="{9460999F-411C-4C31-B047-C664E61C4334}" destId="{F89E9B07-FF80-4DFD-9988-7ED2368B3131}" srcOrd="4" destOrd="0" parTransId="{77E1F539-7AB9-4FD2-AE0E-B354D772094D}" sibTransId="{52DD41CE-601F-46E7-B6C2-83559CB91516}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0D3CD84E-7571-4A7B-BD70-256A851A71C9}" type="presOf" srcId="{A6A9FA81-F0E4-4C02-BFB2-7A0906B4C8FC}" destId="{D4E2BA58-BB11-413D-A5EC-CBAF4B797ABE}" srcOrd="0" destOrd="0" presId="urn:microsoft.com/office/officeart/2005/8/layout/orgChart1"/>
    <dgm:cxn modelId="{022F8603-3A76-4325-9E4B-4E6BA90F315B}" type="presOf" srcId="{D89FD8FC-E3E0-4EA7-80F4-171E17C82F0F}" destId="{EDC7820C-D12D-4EC2-9B91-366DB5906EB3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36FB6DDC-86D8-4F63-A076-02CD47AEE20B}" type="presOf" srcId="{CFEEEA59-6EBC-44A3-A546-0FA9043B995D}" destId="{E9F3CBB0-EEBA-48DB-867B-8E678A03BC78}" srcOrd="1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A9935561-5DF8-4EFB-844C-B7D8563755A2}" type="presOf" srcId="{F89E9B07-FF80-4DFD-9988-7ED2368B3131}" destId="{571779D9-E1FC-4C01-9F91-5E731F55F2F7}" srcOrd="1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8272A01D-02FA-4957-A393-64132FB66290}" type="presOf" srcId="{73FAD993-3532-4D91-A40C-1E0FEC7B47AC}" destId="{278E7FE3-7D1B-4B00-8129-22A19AEF4BDC}" srcOrd="0" destOrd="0" presId="urn:microsoft.com/office/officeart/2005/8/layout/orgChart1"/>
    <dgm:cxn modelId="{EDA29541-217B-4939-8E1C-A2385FFD54A8}" type="presOf" srcId="{CFEEEA59-6EBC-44A3-A546-0FA9043B995D}" destId="{D471276E-15DB-4607-B221-1200AEDD62F0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6462CD93-56C8-4198-B8CC-9E1CD27B15C5}" type="presOf" srcId="{C92C5ABA-50E0-4919-A12D-E716C5451835}" destId="{125EB21E-4E9D-4A0F-8A69-E5BDACEEAE85}" srcOrd="0" destOrd="0" presId="urn:microsoft.com/office/officeart/2005/8/layout/orgChart1"/>
    <dgm:cxn modelId="{71D661DE-948C-48C6-A3D2-638650DC19B5}" type="presOf" srcId="{7FD97240-C65A-4D35-B8D6-4C68A3CE2FFA}" destId="{A76C91D9-F922-4E42-B92A-AF1FF0CEB6AD}" srcOrd="0" destOrd="0" presId="urn:microsoft.com/office/officeart/2005/8/layout/orgChart1"/>
    <dgm:cxn modelId="{0B322A71-11B2-422A-A510-495CAD33C3C7}" srcId="{9460999F-411C-4C31-B047-C664E61C4334}" destId="{73FAD993-3532-4D91-A40C-1E0FEC7B47AC}" srcOrd="3" destOrd="0" parTransId="{C92C5ABA-50E0-4919-A12D-E716C5451835}" sibTransId="{EBDA514D-5C92-475E-96B0-C43ECC83A10C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C22822B8-A045-4780-9A43-2571BBED3FEC}" type="presParOf" srcId="{192A4A43-5DC6-4E48-A7A3-07390C05F084}" destId="{EDC7820C-D12D-4EC2-9B91-366DB5906EB3}" srcOrd="4" destOrd="0" presId="urn:microsoft.com/office/officeart/2005/8/layout/orgChart1"/>
    <dgm:cxn modelId="{6985A925-B9E3-497A-AA26-C8F4BC519E31}" type="presParOf" srcId="{192A4A43-5DC6-4E48-A7A3-07390C05F084}" destId="{4263B0A1-E827-42E9-9A5A-D1A22142AA0E}" srcOrd="5" destOrd="0" presId="urn:microsoft.com/office/officeart/2005/8/layout/orgChart1"/>
    <dgm:cxn modelId="{9D1A11C0-30C6-472F-8B52-B24905EFEE9D}" type="presParOf" srcId="{4263B0A1-E827-42E9-9A5A-D1A22142AA0E}" destId="{73C0FC32-453F-4825-BF7F-79CBF51D2B06}" srcOrd="0" destOrd="0" presId="urn:microsoft.com/office/officeart/2005/8/layout/orgChart1"/>
    <dgm:cxn modelId="{BF773BFC-870B-42DF-9260-1105CAFDD4C9}" type="presParOf" srcId="{73C0FC32-453F-4825-BF7F-79CBF51D2B06}" destId="{D4E2BA58-BB11-413D-A5EC-CBAF4B797ABE}" srcOrd="0" destOrd="0" presId="urn:microsoft.com/office/officeart/2005/8/layout/orgChart1"/>
    <dgm:cxn modelId="{57E423EC-BF91-48B1-902F-5D762C274966}" type="presParOf" srcId="{73C0FC32-453F-4825-BF7F-79CBF51D2B06}" destId="{F8A71718-986A-4636-983D-0E4663296474}" srcOrd="1" destOrd="0" presId="urn:microsoft.com/office/officeart/2005/8/layout/orgChart1"/>
    <dgm:cxn modelId="{7AEF7E5D-D06A-42B6-87B5-C506F48409E8}" type="presParOf" srcId="{4263B0A1-E827-42E9-9A5A-D1A22142AA0E}" destId="{6528D6DE-D0CD-47E2-B851-5DF023F09BFE}" srcOrd="1" destOrd="0" presId="urn:microsoft.com/office/officeart/2005/8/layout/orgChart1"/>
    <dgm:cxn modelId="{E69569E9-D5A3-4F49-9F01-B9BAF784AA85}" type="presParOf" srcId="{4263B0A1-E827-42E9-9A5A-D1A22142AA0E}" destId="{F7C61CD0-AC94-468E-A7EA-7FB52C023E3C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0D51D023-1E92-42E2-A410-79B1F80A5D7C}" type="presParOf" srcId="{5550A35E-84F9-403B-BF9F-FAD32FBCE5CE}" destId="{1D2EDB99-7B81-484A-AF73-3A489843E22B}" srcOrd="0" destOrd="0" presId="urn:microsoft.com/office/officeart/2005/8/layout/orgChart1"/>
    <dgm:cxn modelId="{0F7FA108-B590-46D8-AA29-BDB0F877108F}" type="presParOf" srcId="{5550A35E-84F9-403B-BF9F-FAD32FBCE5CE}" destId="{C76D1093-931C-4EC2-AA20-83CF96693EFF}" srcOrd="1" destOrd="0" presId="urn:microsoft.com/office/officeart/2005/8/layout/orgChart1"/>
    <dgm:cxn modelId="{D4E147A7-0913-4395-BFF9-3B9BD877376A}" type="presParOf" srcId="{C76D1093-931C-4EC2-AA20-83CF96693EFF}" destId="{9B06609C-E91A-4B47-A307-4AD96F8956D2}" srcOrd="0" destOrd="0" presId="urn:microsoft.com/office/officeart/2005/8/layout/orgChart1"/>
    <dgm:cxn modelId="{CE7E01AE-DC41-4738-AC3E-097D74011590}" type="presParOf" srcId="{9B06609C-E91A-4B47-A307-4AD96F8956D2}" destId="{D471276E-15DB-4607-B221-1200AEDD62F0}" srcOrd="0" destOrd="0" presId="urn:microsoft.com/office/officeart/2005/8/layout/orgChart1"/>
    <dgm:cxn modelId="{69EAD7D7-E84B-4DC6-9C61-A148ABB51C87}" type="presParOf" srcId="{9B06609C-E91A-4B47-A307-4AD96F8956D2}" destId="{E9F3CBB0-EEBA-48DB-867B-8E678A03BC78}" srcOrd="1" destOrd="0" presId="urn:microsoft.com/office/officeart/2005/8/layout/orgChart1"/>
    <dgm:cxn modelId="{9335C6AE-15B5-41E1-AF05-0D0F6B208537}" type="presParOf" srcId="{C76D1093-931C-4EC2-AA20-83CF96693EFF}" destId="{84592A31-28C0-4829-9F91-E14B66E97917}" srcOrd="1" destOrd="0" presId="urn:microsoft.com/office/officeart/2005/8/layout/orgChart1"/>
    <dgm:cxn modelId="{98314C3F-1243-4FC8-9AEE-97B4E4152441}" type="presParOf" srcId="{C76D1093-931C-4EC2-AA20-83CF96693EFF}" destId="{A41AE41F-F24C-4911-B901-5815AC167CFA}" srcOrd="2" destOrd="0" presId="urn:microsoft.com/office/officeart/2005/8/layout/orgChart1"/>
    <dgm:cxn modelId="{F61A2622-A3EB-49F1-9580-C873C36A21BC}" type="presParOf" srcId="{5550A35E-84F9-403B-BF9F-FAD32FBCE5CE}" destId="{A8D04D8C-CBBF-49AB-9CF9-E62213E7F87B}" srcOrd="2" destOrd="0" presId="urn:microsoft.com/office/officeart/2005/8/layout/orgChart1"/>
    <dgm:cxn modelId="{59106380-CA5A-4ED2-84BD-73F2A30164DA}" type="presParOf" srcId="{5550A35E-84F9-403B-BF9F-FAD32FBCE5CE}" destId="{A7AD48DF-3F66-405A-AB71-356B330F6DDE}" srcOrd="3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4" destOrd="0" presId="urn:microsoft.com/office/officeart/2005/8/layout/orgChart1"/>
    <dgm:cxn modelId="{830D5183-5A78-466E-8E5F-12F024C28DE9}" type="presParOf" srcId="{5550A35E-84F9-403B-BF9F-FAD32FBCE5CE}" destId="{285A6852-EB9F-4206-8E5C-832D4228D163}" srcOrd="5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B1253817-2183-4E15-B26A-3D1432AFC09B}" type="presParOf" srcId="{5550A35E-84F9-403B-BF9F-FAD32FBCE5CE}" destId="{125EB21E-4E9D-4A0F-8A69-E5BDACEEAE85}" srcOrd="6" destOrd="0" presId="urn:microsoft.com/office/officeart/2005/8/layout/orgChart1"/>
    <dgm:cxn modelId="{EB24B584-973F-4932-99C2-8B07C86F7BE2}" type="presParOf" srcId="{5550A35E-84F9-403B-BF9F-FAD32FBCE5CE}" destId="{F78F6E85-ED13-4F5F-9F1D-103C5D8F233F}" srcOrd="7" destOrd="0" presId="urn:microsoft.com/office/officeart/2005/8/layout/orgChart1"/>
    <dgm:cxn modelId="{C23589BB-A17E-4D62-8FB8-9C7B6D9A1F06}" type="presParOf" srcId="{F78F6E85-ED13-4F5F-9F1D-103C5D8F233F}" destId="{0773D061-0DC6-4E32-9F88-8C792B2ACE11}" srcOrd="0" destOrd="0" presId="urn:microsoft.com/office/officeart/2005/8/layout/orgChart1"/>
    <dgm:cxn modelId="{F5E9CEC4-7303-4651-BDEA-1E7928508C9E}" type="presParOf" srcId="{0773D061-0DC6-4E32-9F88-8C792B2ACE11}" destId="{278E7FE3-7D1B-4B00-8129-22A19AEF4BDC}" srcOrd="0" destOrd="0" presId="urn:microsoft.com/office/officeart/2005/8/layout/orgChart1"/>
    <dgm:cxn modelId="{FD07570D-F4A6-4103-B4FD-FCE3F302F79B}" type="presParOf" srcId="{0773D061-0DC6-4E32-9F88-8C792B2ACE11}" destId="{02FBA3E1-DB82-4900-86FD-9F547410A1B9}" srcOrd="1" destOrd="0" presId="urn:microsoft.com/office/officeart/2005/8/layout/orgChart1"/>
    <dgm:cxn modelId="{0FEA1153-377A-4AD8-8F9A-B0E75B220E48}" type="presParOf" srcId="{F78F6E85-ED13-4F5F-9F1D-103C5D8F233F}" destId="{ABF76B6F-0752-40CA-B8DA-0F0EBDD87617}" srcOrd="1" destOrd="0" presId="urn:microsoft.com/office/officeart/2005/8/layout/orgChart1"/>
    <dgm:cxn modelId="{AC5A9681-B0E9-43B8-BD35-6BC9DB3F0136}" type="presParOf" srcId="{F78F6E85-ED13-4F5F-9F1D-103C5D8F233F}" destId="{E246E49F-4BA2-4578-ABE2-45EA836707B0}" srcOrd="2" destOrd="0" presId="urn:microsoft.com/office/officeart/2005/8/layout/orgChart1"/>
    <dgm:cxn modelId="{8ED78753-45E2-492D-B826-BE1062364577}" type="presParOf" srcId="{5550A35E-84F9-403B-BF9F-FAD32FBCE5CE}" destId="{214B107C-B2B4-49E2-AE8B-5D558871A544}" srcOrd="8" destOrd="0" presId="urn:microsoft.com/office/officeart/2005/8/layout/orgChart1"/>
    <dgm:cxn modelId="{5167EA20-8749-4A3E-AE12-4C2A5535CEC7}" type="presParOf" srcId="{5550A35E-84F9-403B-BF9F-FAD32FBCE5CE}" destId="{624A3D4C-2DFE-4032-89C3-902174B1FEA3}" srcOrd="9" destOrd="0" presId="urn:microsoft.com/office/officeart/2005/8/layout/orgChart1"/>
    <dgm:cxn modelId="{51BA7E02-C079-4201-95AC-F3A75F8DB484}" type="presParOf" srcId="{624A3D4C-2DFE-4032-89C3-902174B1FEA3}" destId="{0976C79E-314C-4084-9815-26262D67D1E9}" srcOrd="0" destOrd="0" presId="urn:microsoft.com/office/officeart/2005/8/layout/orgChart1"/>
    <dgm:cxn modelId="{0AAE2F45-AFEC-4DA9-B066-676B5610A435}" type="presParOf" srcId="{0976C79E-314C-4084-9815-26262D67D1E9}" destId="{C8F3F765-0CAC-4280-B4EE-D01069A36A66}" srcOrd="0" destOrd="0" presId="urn:microsoft.com/office/officeart/2005/8/layout/orgChart1"/>
    <dgm:cxn modelId="{2CFD65DD-FE95-49AD-AB60-4196E17225E2}" type="presParOf" srcId="{0976C79E-314C-4084-9815-26262D67D1E9}" destId="{571779D9-E1FC-4C01-9F91-5E731F55F2F7}" srcOrd="1" destOrd="0" presId="urn:microsoft.com/office/officeart/2005/8/layout/orgChart1"/>
    <dgm:cxn modelId="{8B42EBA3-AB48-4A5D-A704-09E77CBDEBBD}" type="presParOf" srcId="{624A3D4C-2DFE-4032-89C3-902174B1FEA3}" destId="{53AA1157-0D62-4BD4-BC7D-3EAC803B0449}" srcOrd="1" destOrd="0" presId="urn:microsoft.com/office/officeart/2005/8/layout/orgChart1"/>
    <dgm:cxn modelId="{17F39DCF-BA91-49AB-B837-E5AA41D98D49}" type="presParOf" srcId="{624A3D4C-2DFE-4032-89C3-902174B1FEA3}" destId="{FE795BAE-7F05-4913-81FB-3B9AB54B9FFF}" srcOrd="2" destOrd="0" presId="urn:microsoft.com/office/officeart/2005/8/layout/orgChart1"/>
    <dgm:cxn modelId="{634269AD-8B6A-415F-8FCE-FCEBCB1C35A2}" type="presParOf" srcId="{5550A35E-84F9-403B-BF9F-FAD32FBCE5CE}" destId="{28B2AD4A-F7A5-41F7-9C3A-3625F08D7A17}" srcOrd="10" destOrd="0" presId="urn:microsoft.com/office/officeart/2005/8/layout/orgChart1"/>
    <dgm:cxn modelId="{450E94DA-13D6-40C4-AE85-F0CB869E401D}" type="presParOf" srcId="{5550A35E-84F9-403B-BF9F-FAD32FBCE5CE}" destId="{907BC53B-1EB5-4583-9046-F461F38E0A05}" srcOrd="11" destOrd="0" presId="urn:microsoft.com/office/officeart/2005/8/layout/orgChart1"/>
    <dgm:cxn modelId="{D92D9238-1AFE-4716-9D06-A2871530DE9C}" type="presParOf" srcId="{907BC53B-1EB5-4583-9046-F461F38E0A05}" destId="{6897AD61-0938-4539-9AE4-1BD70F4296F9}" srcOrd="0" destOrd="0" presId="urn:microsoft.com/office/officeart/2005/8/layout/orgChart1"/>
    <dgm:cxn modelId="{B13C76B6-A787-4D10-AFB1-6AC3CD711935}" type="presParOf" srcId="{6897AD61-0938-4539-9AE4-1BD70F4296F9}" destId="{A76C91D9-F922-4E42-B92A-AF1FF0CEB6AD}" srcOrd="0" destOrd="0" presId="urn:microsoft.com/office/officeart/2005/8/layout/orgChart1"/>
    <dgm:cxn modelId="{26B1CDB2-F58F-431A-BD56-7135B07BF3C8}" type="presParOf" srcId="{6897AD61-0938-4539-9AE4-1BD70F4296F9}" destId="{7752E34F-8A4C-470F-BD0C-854A215A4986}" srcOrd="1" destOrd="0" presId="urn:microsoft.com/office/officeart/2005/8/layout/orgChart1"/>
    <dgm:cxn modelId="{1187F7A8-5F16-49D1-A959-78157D2A0F31}" type="presParOf" srcId="{907BC53B-1EB5-4583-9046-F461F38E0A05}" destId="{A2E9C4AF-055B-4FF7-B1C4-D94BAB501B11}" srcOrd="1" destOrd="0" presId="urn:microsoft.com/office/officeart/2005/8/layout/orgChart1"/>
    <dgm:cxn modelId="{002BEFD9-4206-4E8F-B66F-51D253EE0683}" type="presParOf" srcId="{907BC53B-1EB5-4583-9046-F461F38E0A05}" destId="{3D5BC91B-56C6-4E15-8386-F5F3CDE4A8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Selectivo </a:t>
          </a: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ES" sz="1200" b="1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D0FCA2-0F44-48F2-B12C-EAB3F977296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Deportivo(a)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D65C3F47-B815-4277-9C3A-1D8F0F108046}" type="parTrans" cxnId="{7B69D927-9E1D-49AD-8C0C-02ACEDD981AB}">
      <dgm:prSet/>
      <dgm:spPr/>
      <dgm:t>
        <a:bodyPr/>
        <a:lstStyle/>
        <a:p>
          <a:endParaRPr lang="es-ES"/>
        </a:p>
      </dgm:t>
    </dgm:pt>
    <dgm:pt modelId="{FE91C9A8-E072-44BC-BF9F-C9B8D5AB1BD0}" type="sibTrans" cxnId="{7B69D927-9E1D-49AD-8C0C-02ACEDD981AB}">
      <dgm:prSet/>
      <dgm:spPr/>
      <dgm:t>
        <a:bodyPr/>
        <a:lstStyle/>
        <a:p>
          <a:endParaRPr lang="es-ES"/>
        </a:p>
      </dgm:t>
    </dgm:pt>
    <dgm:pt modelId="{98B8778F-80AE-4250-B4A1-1851D700AB22}">
      <dgm:prSet custT="1"/>
      <dgm:spPr/>
      <dgm:t>
        <a:bodyPr/>
        <a:lstStyle/>
        <a:p>
          <a:r>
            <a:rPr lang="es-ES" sz="1200" dirty="0" smtClean="0"/>
            <a:t>Jefe(a) de Ciudad Deportiva</a:t>
          </a:r>
          <a:br>
            <a:rPr lang="es-ES" sz="1200" dirty="0" smtClean="0"/>
          </a:br>
          <a:endParaRPr lang="es-ES" sz="1200" dirty="0"/>
        </a:p>
      </dgm:t>
    </dgm:pt>
    <dgm:pt modelId="{30F31050-C77D-4701-8D1B-EADBA5C3BE97}" type="parTrans" cxnId="{6D7169A7-776E-4EE6-9FE5-1F0EC044F068}">
      <dgm:prSet/>
      <dgm:spPr/>
      <dgm:t>
        <a:bodyPr/>
        <a:lstStyle/>
        <a:p>
          <a:endParaRPr lang="es-ES"/>
        </a:p>
      </dgm:t>
    </dgm:pt>
    <dgm:pt modelId="{C7192616-1E2A-40FB-9A9D-124BEDA4227B}" type="sibTrans" cxnId="{6D7169A7-776E-4EE6-9FE5-1F0EC044F068}">
      <dgm:prSet/>
      <dgm:spPr/>
      <dgm:t>
        <a:bodyPr/>
        <a:lstStyle/>
        <a:p>
          <a:endParaRPr lang="es-ES"/>
        </a:p>
      </dgm:t>
    </dgm:pt>
    <dgm:pt modelId="{F8C59BC5-C805-4194-AE62-AFAA25FA8FC3}">
      <dgm:prSet custT="1"/>
      <dgm:spPr/>
      <dgm:t>
        <a:bodyPr/>
        <a:lstStyle/>
        <a:p>
          <a:r>
            <a:rPr lang="es-MX" sz="1200" dirty="0" smtClean="0"/>
            <a:t>Área de Unidades Deportivas</a:t>
          </a:r>
        </a:p>
      </dgm:t>
    </dgm:pt>
    <dgm:pt modelId="{71DF11B2-060D-4A65-A451-05A495427661}" type="parTrans" cxnId="{11E53271-F533-46FA-9777-C7292785DF66}">
      <dgm:prSet/>
      <dgm:spPr/>
      <dgm:t>
        <a:bodyPr/>
        <a:lstStyle/>
        <a:p>
          <a:endParaRPr lang="es-ES"/>
        </a:p>
      </dgm:t>
    </dgm:pt>
    <dgm:pt modelId="{07F77015-5A58-4300-AA15-0B3C7C74A2E3}" type="sibTrans" cxnId="{11E53271-F533-46FA-9777-C7292785DF66}">
      <dgm:prSet/>
      <dgm:spPr/>
      <dgm:t>
        <a:bodyPr/>
        <a:lstStyle/>
        <a:p>
          <a:endParaRPr lang="es-ES"/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/>
            <a:t>Jefe(a) de Zona </a:t>
          </a:r>
          <a:r>
            <a:rPr lang="es-MX" sz="1200" dirty="0" smtClean="0"/>
            <a:t>Norte</a:t>
          </a:r>
          <a:endParaRPr lang="es-MX" sz="1200" dirty="0" smtClean="0"/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/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26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4AE88E7B-267E-43FF-A8B7-D06BFDCC5758}" type="pres">
      <dgm:prSet presAssocID="{30F31050-C77D-4701-8D1B-EADBA5C3BE9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29EDA9A7-9DCA-4643-B7FE-2029A7EF55ED}" type="pres">
      <dgm:prSet presAssocID="{98B8778F-80AE-4250-B4A1-1851D700AB22}" presName="hierRoot2" presStyleCnt="0">
        <dgm:presLayoutVars>
          <dgm:hierBranch val="init"/>
        </dgm:presLayoutVars>
      </dgm:prSet>
      <dgm:spPr/>
    </dgm:pt>
    <dgm:pt modelId="{2A5258E8-9880-4415-86A4-673BA2896D3A}" type="pres">
      <dgm:prSet presAssocID="{98B8778F-80AE-4250-B4A1-1851D700AB22}" presName="rootComposite" presStyleCnt="0"/>
      <dgm:spPr/>
    </dgm:pt>
    <dgm:pt modelId="{7E78BF3D-1A85-4895-BC54-1C8FA62F66BE}" type="pres">
      <dgm:prSet presAssocID="{98B8778F-80AE-4250-B4A1-1851D700AB22}" presName="rootText" presStyleLbl="node2" presStyleIdx="0" presStyleCnt="3" custScaleX="123537" custScaleY="98955" custLinFactNeighborX="-35113" custLinFactNeighborY="1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4A87A-4DFA-43DF-B976-D99C6E116D7B}" type="pres">
      <dgm:prSet presAssocID="{98B8778F-80AE-4250-B4A1-1851D700AB2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812DA8D-94E1-4E27-89CD-F8D84AF69E86}" type="pres">
      <dgm:prSet presAssocID="{98B8778F-80AE-4250-B4A1-1851D700AB22}" presName="hierChild4" presStyleCnt="0"/>
      <dgm:spPr/>
    </dgm:pt>
    <dgm:pt modelId="{CB652DF9-C809-4FA9-9404-549D1FD3B3A3}" type="pres">
      <dgm:prSet presAssocID="{98B8778F-80AE-4250-B4A1-1851D700AB22}" presName="hierChild5" presStyleCnt="0"/>
      <dgm:spPr/>
    </dgm:pt>
    <dgm:pt modelId="{EEA5DCE3-6820-4FB1-830C-D35DF9552566}" type="pres">
      <dgm:prSet presAssocID="{71DF11B2-060D-4A65-A451-05A495427661}" presName="Name37" presStyleLbl="parChTrans1D2" presStyleIdx="1" presStyleCnt="9"/>
      <dgm:spPr/>
      <dgm:t>
        <a:bodyPr/>
        <a:lstStyle/>
        <a:p>
          <a:endParaRPr lang="es-ES"/>
        </a:p>
      </dgm:t>
    </dgm:pt>
    <dgm:pt modelId="{D2147863-5030-4E08-A75B-FD997DADBA9F}" type="pres">
      <dgm:prSet presAssocID="{F8C59BC5-C805-4194-AE62-AFAA25FA8FC3}" presName="hierRoot2" presStyleCnt="0">
        <dgm:presLayoutVars>
          <dgm:hierBranch val="init"/>
        </dgm:presLayoutVars>
      </dgm:prSet>
      <dgm:spPr/>
    </dgm:pt>
    <dgm:pt modelId="{ED306A1B-4936-4C70-BE43-145342B5BFD2}" type="pres">
      <dgm:prSet presAssocID="{F8C59BC5-C805-4194-AE62-AFAA25FA8FC3}" presName="rootComposite" presStyleCnt="0"/>
      <dgm:spPr/>
    </dgm:pt>
    <dgm:pt modelId="{18933276-99CF-47C9-985B-8840F5F60EC9}" type="pres">
      <dgm:prSet presAssocID="{F8C59BC5-C805-4194-AE62-AFAA25FA8FC3}" presName="rootText" presStyleLbl="node2" presStyleIdx="1" presStyleCnt="3" custScaleX="123537" custScaleY="98955" custLinFactNeighborX="449" custLinFactNeighborY="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170593-1109-4DE6-B598-7F0DFA9A63FF}" type="pres">
      <dgm:prSet presAssocID="{F8C59BC5-C805-4194-AE62-AFAA25FA8FC3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44D3EB-5C02-4959-A4A0-265ED9B65416}" type="pres">
      <dgm:prSet presAssocID="{F8C59BC5-C805-4194-AE62-AFAA25FA8FC3}" presName="hierChild4" presStyleCnt="0"/>
      <dgm:spPr/>
    </dgm:pt>
    <dgm:pt modelId="{D4291C3A-A123-4AE9-B9C2-FBF24D81DEA4}" type="pres">
      <dgm:prSet presAssocID="{F8C59BC5-C805-4194-AE62-AFAA25FA8FC3}" presName="hierChild5" presStyleCnt="0"/>
      <dgm:spPr/>
    </dgm:pt>
    <dgm:pt modelId="{B68C9E6A-9C3A-4D08-818A-587B8682C181}" type="pres">
      <dgm:prSet presAssocID="{C2C31FB4-14C4-4B80-8D6C-CA6444236D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2" presStyleCnt="3" custScaleX="123537" custScaleY="98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2" presStyleCnt="3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3" presStyleCnt="9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6" custScaleX="113136" custScaleY="106343" custLinFactNeighborX="-8301" custLinFactNeighborY="15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6" custScaleX="113136" custScaleY="106343" custLinFactNeighborX="10228" custLinFactNeighborY="15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6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1" presStyleIdx="2" presStyleCnt="6" custScaleX="113136" custScaleY="106343" custLinFactNeighborX="-8301" custLinFactNeighborY="-2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3" presStyleCnt="6" custScaleX="113136" custScaleY="106343" custLinFactNeighborX="10228" custLinFactNeighborY="-2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3" presStyleCnt="6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1" presStyleIdx="4" presStyleCnt="6" custScaleX="113136" custScaleY="106343" custLinFactNeighborX="-8301" custLinFactNeighborY="-17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B884D883-07BB-42A3-A50E-15E1CD583579}" type="pres">
      <dgm:prSet presAssocID="{D65C3F47-B815-4277-9C3A-1D8F0F108046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2233E635-343E-4E00-BA1F-FBB9C21E5230}" type="pres">
      <dgm:prSet presAssocID="{DCD0FCA2-0F44-48F2-B12C-EAB3F9772967}" presName="hierRoot3" presStyleCnt="0">
        <dgm:presLayoutVars>
          <dgm:hierBranch val="init"/>
        </dgm:presLayoutVars>
      </dgm:prSet>
      <dgm:spPr/>
    </dgm:pt>
    <dgm:pt modelId="{08681306-450F-4BDD-98C9-0DB1FBBC9449}" type="pres">
      <dgm:prSet presAssocID="{DCD0FCA2-0F44-48F2-B12C-EAB3F9772967}" presName="rootComposite3" presStyleCnt="0"/>
      <dgm:spPr/>
    </dgm:pt>
    <dgm:pt modelId="{8483CBB4-C77B-4EA4-B75E-1EE851729B5B}" type="pres">
      <dgm:prSet presAssocID="{DCD0FCA2-0F44-48F2-B12C-EAB3F9772967}" presName="rootText3" presStyleLbl="asst1" presStyleIdx="5" presStyleCnt="6" custScaleX="113136" custScaleY="106343" custLinFactNeighborX="10228" custLinFactNeighborY="-17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84A8EE-D09A-4D5C-96FA-5692AC4B3727}" type="pres">
      <dgm:prSet presAssocID="{DCD0FCA2-0F44-48F2-B12C-EAB3F977296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8845B30A-2E23-488D-A19E-D00520722061}" type="pres">
      <dgm:prSet presAssocID="{DCD0FCA2-0F44-48F2-B12C-EAB3F9772967}" presName="hierChild6" presStyleCnt="0"/>
      <dgm:spPr/>
    </dgm:pt>
    <dgm:pt modelId="{1F4B7BD3-A5C5-48B7-85BE-E00DE5110189}" type="pres">
      <dgm:prSet presAssocID="{DCD0FCA2-0F44-48F2-B12C-EAB3F9772967}" presName="hierChild7" presStyleCnt="0"/>
      <dgm:spPr/>
    </dgm:pt>
  </dgm:ptLst>
  <dgm:cxnLst>
    <dgm:cxn modelId="{AC8DBD4C-B8AB-4029-84E3-4806377D6DC3}" type="presOf" srcId="{F8C59BC5-C805-4194-AE62-AFAA25FA8FC3}" destId="{59170593-1109-4DE6-B598-7F0DFA9A63FF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840973DF-D921-4DB9-BCC2-6C6394D91152}" type="presOf" srcId="{D65C3F47-B815-4277-9C3A-1D8F0F108046}" destId="{B884D883-07BB-42A3-A50E-15E1CD583579}" srcOrd="0" destOrd="0" presId="urn:microsoft.com/office/officeart/2005/8/layout/orgChart1"/>
    <dgm:cxn modelId="{11E53271-F533-46FA-9777-C7292785DF66}" srcId="{04234B25-C378-4927-BC5D-1D2F1A8C68A2}" destId="{F8C59BC5-C805-4194-AE62-AFAA25FA8FC3}" srcOrd="7" destOrd="0" parTransId="{71DF11B2-060D-4A65-A451-05A495427661}" sibTransId="{07F77015-5A58-4300-AA15-0B3C7C74A2E3}"/>
    <dgm:cxn modelId="{6D7169A7-776E-4EE6-9FE5-1F0EC044F068}" srcId="{04234B25-C378-4927-BC5D-1D2F1A8C68A2}" destId="{98B8778F-80AE-4250-B4A1-1851D700AB22}" srcOrd="6" destOrd="0" parTransId="{30F31050-C77D-4701-8D1B-EADBA5C3BE97}" sibTransId="{C7192616-1E2A-40FB-9A9D-124BEDA4227B}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EFFC438A-ABCA-479E-B252-D8C77014C636}" type="presOf" srcId="{085F29B3-C377-48D1-B086-77F7F53F368C}" destId="{FFB89F9B-ED4B-4E39-AE1F-9BF6A1AC7216}" srcOrd="1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083D7757-151F-4E43-8568-55238D845F25}" type="presOf" srcId="{085F29B3-C377-48D1-B086-77F7F53F368C}" destId="{D8AE5DD6-8EDD-4661-8DF6-48E8E03125CA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0B84A0A0-BEFA-42F5-92EB-792B69EBA76D}" type="presOf" srcId="{DCD0FCA2-0F44-48F2-B12C-EAB3F9772967}" destId="{8483CBB4-C77B-4EA4-B75E-1EE851729B5B}" srcOrd="0" destOrd="0" presId="urn:microsoft.com/office/officeart/2005/8/layout/orgChart1"/>
    <dgm:cxn modelId="{EB55F9C2-96F8-440D-95BD-315BE672FDE1}" type="presOf" srcId="{98B8778F-80AE-4250-B4A1-1851D700AB22}" destId="{9E54A87A-4DFA-43DF-B976-D99C6E116D7B}" srcOrd="1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B6B30671-E96F-4B04-B4F8-0D042BB8BBBD}" type="presOf" srcId="{E7ED32D3-9058-4064-8AD3-91193CB0D71F}" destId="{E57FE58D-2866-48E8-9E8E-4017EE404477}" srcOrd="0" destOrd="0" presId="urn:microsoft.com/office/officeart/2005/8/layout/orgChart1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AC539A03-7051-4BE1-BEAA-99ED3B7A7E8D}" type="presOf" srcId="{556D7CAC-37E4-4FAA-AB4D-5AF604385519}" destId="{4B843E2F-EE2D-4C98-85EF-5B1F03A15805}" srcOrd="0" destOrd="0" presId="urn:microsoft.com/office/officeart/2005/8/layout/orgChart1"/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312BA7F7-EC57-4ABD-8623-F5C33C2FDE3C}" type="presOf" srcId="{30F31050-C77D-4701-8D1B-EADBA5C3BE97}" destId="{4AE88E7B-267E-43FF-A8B7-D06BFDCC5758}" srcOrd="0" destOrd="0" presId="urn:microsoft.com/office/officeart/2005/8/layout/orgChart1"/>
    <dgm:cxn modelId="{BAA6B904-9AA9-4474-A644-78FE89458CFB}" srcId="{04234B25-C378-4927-BC5D-1D2F1A8C68A2}" destId="{58117060-84B7-4779-B42C-7E4537163F8C}" srcOrd="8" destOrd="0" parTransId="{C2C31FB4-14C4-4B80-8D6C-CA6444236DE0}" sibTransId="{99CD39EF-C2D6-4E2B-8932-775159FC8614}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7B69D927-9E1D-49AD-8C0C-02ACEDD981AB}" srcId="{04234B25-C378-4927-BC5D-1D2F1A8C68A2}" destId="{DCD0FCA2-0F44-48F2-B12C-EAB3F9772967}" srcOrd="5" destOrd="0" parTransId="{D65C3F47-B815-4277-9C3A-1D8F0F108046}" sibTransId="{FE91C9A8-E072-44BC-BF9F-C9B8D5AB1BD0}"/>
    <dgm:cxn modelId="{04E182FC-78BF-4EBA-A94D-352A55FC9E06}" type="presOf" srcId="{A6F74A15-0557-4BAC-93BE-67F5668C3D02}" destId="{E314B029-6DEE-47CA-A2D6-361B5D369F8B}" srcOrd="0" destOrd="0" presId="urn:microsoft.com/office/officeart/2005/8/layout/orgChart1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C6CFD7A2-4528-4478-AFA5-5DAF8714190B}" type="presOf" srcId="{556D7CAC-37E4-4FAA-AB4D-5AF604385519}" destId="{6FFF52C7-A5FD-4479-96B2-CD4A721517F2}" srcOrd="1" destOrd="0" presId="urn:microsoft.com/office/officeart/2005/8/layout/orgChart1"/>
    <dgm:cxn modelId="{43C8D0B9-7061-4EBB-88E8-732C989BD59F}" type="presOf" srcId="{F8C59BC5-C805-4194-AE62-AFAA25FA8FC3}" destId="{18933276-99CF-47C9-985B-8840F5F60EC9}" srcOrd="0" destOrd="0" presId="urn:microsoft.com/office/officeart/2005/8/layout/orgChart1"/>
    <dgm:cxn modelId="{59712B50-EED4-4EB5-8624-7FA4D65BC4F8}" type="presOf" srcId="{71DF11B2-060D-4A65-A451-05A495427661}" destId="{EEA5DCE3-6820-4FB1-830C-D35DF9552566}" srcOrd="0" destOrd="0" presId="urn:microsoft.com/office/officeart/2005/8/layout/orgChart1"/>
    <dgm:cxn modelId="{EBB8E652-C3FF-45FB-B07D-576BFFE3A756}" type="presOf" srcId="{98B8778F-80AE-4250-B4A1-1851D700AB22}" destId="{7E78BF3D-1A85-4895-BC54-1C8FA62F66BE}" srcOrd="0" destOrd="0" presId="urn:microsoft.com/office/officeart/2005/8/layout/orgChart1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F0D617AD-8898-4BE9-9EB1-1A0096550C40}" type="presOf" srcId="{DCD0FCA2-0F44-48F2-B12C-EAB3F9772967}" destId="{A184A8EE-D09A-4D5C-96FA-5692AC4B3727}" srcOrd="1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D4ADC8AF-824F-47F0-AE2E-849026129444}" type="presParOf" srcId="{DB336A82-2E3B-4196-961A-CC3A6DFB0B9C}" destId="{4AE88E7B-267E-43FF-A8B7-D06BFDCC5758}" srcOrd="0" destOrd="0" presId="urn:microsoft.com/office/officeart/2005/8/layout/orgChart1"/>
    <dgm:cxn modelId="{ABDC9628-1DB9-4F95-A6F4-7154A1944303}" type="presParOf" srcId="{DB336A82-2E3B-4196-961A-CC3A6DFB0B9C}" destId="{29EDA9A7-9DCA-4643-B7FE-2029A7EF55ED}" srcOrd="1" destOrd="0" presId="urn:microsoft.com/office/officeart/2005/8/layout/orgChart1"/>
    <dgm:cxn modelId="{312B6C10-5477-4E60-8B0C-F1A933016916}" type="presParOf" srcId="{29EDA9A7-9DCA-4643-B7FE-2029A7EF55ED}" destId="{2A5258E8-9880-4415-86A4-673BA2896D3A}" srcOrd="0" destOrd="0" presId="urn:microsoft.com/office/officeart/2005/8/layout/orgChart1"/>
    <dgm:cxn modelId="{3BAEAA56-F691-48B2-84D4-8C7FD7DF42BC}" type="presParOf" srcId="{2A5258E8-9880-4415-86A4-673BA2896D3A}" destId="{7E78BF3D-1A85-4895-BC54-1C8FA62F66BE}" srcOrd="0" destOrd="0" presId="urn:microsoft.com/office/officeart/2005/8/layout/orgChart1"/>
    <dgm:cxn modelId="{08D58A67-3FAF-47C1-9FD6-A5C26B9CB16E}" type="presParOf" srcId="{2A5258E8-9880-4415-86A4-673BA2896D3A}" destId="{9E54A87A-4DFA-43DF-B976-D99C6E116D7B}" srcOrd="1" destOrd="0" presId="urn:microsoft.com/office/officeart/2005/8/layout/orgChart1"/>
    <dgm:cxn modelId="{016E1EB9-1F03-4DB6-B38D-FC7C994C57D6}" type="presParOf" srcId="{29EDA9A7-9DCA-4643-B7FE-2029A7EF55ED}" destId="{9812DA8D-94E1-4E27-89CD-F8D84AF69E86}" srcOrd="1" destOrd="0" presId="urn:microsoft.com/office/officeart/2005/8/layout/orgChart1"/>
    <dgm:cxn modelId="{3D62D561-3C17-4E9F-9E23-F3C9ADB17B97}" type="presParOf" srcId="{29EDA9A7-9DCA-4643-B7FE-2029A7EF55ED}" destId="{CB652DF9-C809-4FA9-9404-549D1FD3B3A3}" srcOrd="2" destOrd="0" presId="urn:microsoft.com/office/officeart/2005/8/layout/orgChart1"/>
    <dgm:cxn modelId="{FB8BAE12-42B7-4176-A478-6A1EFF7C0A53}" type="presParOf" srcId="{DB336A82-2E3B-4196-961A-CC3A6DFB0B9C}" destId="{EEA5DCE3-6820-4FB1-830C-D35DF9552566}" srcOrd="2" destOrd="0" presId="urn:microsoft.com/office/officeart/2005/8/layout/orgChart1"/>
    <dgm:cxn modelId="{0C5F0C13-BF90-491A-A3C9-0A8A6551360D}" type="presParOf" srcId="{DB336A82-2E3B-4196-961A-CC3A6DFB0B9C}" destId="{D2147863-5030-4E08-A75B-FD997DADBA9F}" srcOrd="3" destOrd="0" presId="urn:microsoft.com/office/officeart/2005/8/layout/orgChart1"/>
    <dgm:cxn modelId="{A948DC5E-A27B-4B10-B52A-5887E37FADC7}" type="presParOf" srcId="{D2147863-5030-4E08-A75B-FD997DADBA9F}" destId="{ED306A1B-4936-4C70-BE43-145342B5BFD2}" srcOrd="0" destOrd="0" presId="urn:microsoft.com/office/officeart/2005/8/layout/orgChart1"/>
    <dgm:cxn modelId="{F0000CE7-C6DF-4A0B-BA8C-AC34EC5E6CE5}" type="presParOf" srcId="{ED306A1B-4936-4C70-BE43-145342B5BFD2}" destId="{18933276-99CF-47C9-985B-8840F5F60EC9}" srcOrd="0" destOrd="0" presId="urn:microsoft.com/office/officeart/2005/8/layout/orgChart1"/>
    <dgm:cxn modelId="{77C68617-164F-4AF4-A297-4551C50C60D6}" type="presParOf" srcId="{ED306A1B-4936-4C70-BE43-145342B5BFD2}" destId="{59170593-1109-4DE6-B598-7F0DFA9A63FF}" srcOrd="1" destOrd="0" presId="urn:microsoft.com/office/officeart/2005/8/layout/orgChart1"/>
    <dgm:cxn modelId="{38AF3FC7-9F08-4A58-A923-B9E6A3A8E693}" type="presParOf" srcId="{D2147863-5030-4E08-A75B-FD997DADBA9F}" destId="{BD44D3EB-5C02-4959-A4A0-265ED9B65416}" srcOrd="1" destOrd="0" presId="urn:microsoft.com/office/officeart/2005/8/layout/orgChart1"/>
    <dgm:cxn modelId="{ECFCABD2-90BA-44C6-B159-F9FF14E89567}" type="presParOf" srcId="{D2147863-5030-4E08-A75B-FD997DADBA9F}" destId="{D4291C3A-A123-4AE9-B9C2-FBF24D81DEA4}" srcOrd="2" destOrd="0" presId="urn:microsoft.com/office/officeart/2005/8/layout/orgChart1"/>
    <dgm:cxn modelId="{1CF680FE-214F-46D8-8845-1039D8794203}" type="presParOf" srcId="{DB336A82-2E3B-4196-961A-CC3A6DFB0B9C}" destId="{B68C9E6A-9C3A-4D08-818A-587B8682C181}" srcOrd="4" destOrd="0" presId="urn:microsoft.com/office/officeart/2005/8/layout/orgChart1"/>
    <dgm:cxn modelId="{4A93CE3C-86FF-43BC-A581-090363276A28}" type="presParOf" srcId="{DB336A82-2E3B-4196-961A-CC3A6DFB0B9C}" destId="{D8434896-9489-4D0B-BFFC-AE98DD1CA316}" srcOrd="5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D9CEB3D1-9041-4FFD-A43D-2C4F86BA1544}" type="presParOf" srcId="{733B660D-C711-49A4-8FBF-0E40A2E8FACF}" destId="{E314B029-6DEE-47CA-A2D6-361B5D369F8B}" srcOrd="4" destOrd="0" presId="urn:microsoft.com/office/officeart/2005/8/layout/orgChart1"/>
    <dgm:cxn modelId="{0EF78866-C111-4C1A-A2C4-35D9F6DECFE4}" type="presParOf" srcId="{733B660D-C711-49A4-8FBF-0E40A2E8FACF}" destId="{A76B6CE8-B368-4117-B286-027B8B8F071E}" srcOrd="5" destOrd="0" presId="urn:microsoft.com/office/officeart/2005/8/layout/orgChart1"/>
    <dgm:cxn modelId="{1B6D7553-572C-4F99-AB7E-B2E30203D7FD}" type="presParOf" srcId="{A76B6CE8-B368-4117-B286-027B8B8F071E}" destId="{28231BE9-7332-49B4-B67E-E624173C1008}" srcOrd="0" destOrd="0" presId="urn:microsoft.com/office/officeart/2005/8/layout/orgChart1"/>
    <dgm:cxn modelId="{5559633E-BAA1-4CA1-8FF8-C6356DF58F8A}" type="presParOf" srcId="{28231BE9-7332-49B4-B67E-E624173C1008}" destId="{4B843E2F-EE2D-4C98-85EF-5B1F03A15805}" srcOrd="0" destOrd="0" presId="urn:microsoft.com/office/officeart/2005/8/layout/orgChart1"/>
    <dgm:cxn modelId="{16465057-6EA2-4154-B2BD-2063DAA70D6B}" type="presParOf" srcId="{28231BE9-7332-49B4-B67E-E624173C1008}" destId="{6FFF52C7-A5FD-4479-96B2-CD4A721517F2}" srcOrd="1" destOrd="0" presId="urn:microsoft.com/office/officeart/2005/8/layout/orgChart1"/>
    <dgm:cxn modelId="{F88661C6-09AF-4B4D-ADC1-D9848C310D17}" type="presParOf" srcId="{A76B6CE8-B368-4117-B286-027B8B8F071E}" destId="{8E11107C-66E3-4DB2-B07B-A0A5A2B3F1BB}" srcOrd="1" destOrd="0" presId="urn:microsoft.com/office/officeart/2005/8/layout/orgChart1"/>
    <dgm:cxn modelId="{28F6048C-C365-4F5D-A527-EE61D08FB83A}" type="presParOf" srcId="{A76B6CE8-B368-4117-B286-027B8B8F071E}" destId="{3748C437-0070-49D0-93B3-DC17E291F109}" srcOrd="2" destOrd="0" presId="urn:microsoft.com/office/officeart/2005/8/layout/orgChart1"/>
    <dgm:cxn modelId="{4011D561-1BAD-4EE3-B65B-9B96B6FF13A1}" type="presParOf" srcId="{733B660D-C711-49A4-8FBF-0E40A2E8FACF}" destId="{BC360E2F-E354-44F4-8EF5-DFCA8E12C0DC}" srcOrd="6" destOrd="0" presId="urn:microsoft.com/office/officeart/2005/8/layout/orgChart1"/>
    <dgm:cxn modelId="{B240A605-33CD-486D-B3F3-E6DD43D07FED}" type="presParOf" srcId="{733B660D-C711-49A4-8FBF-0E40A2E8FACF}" destId="{8F9C8D19-3A19-4D8B-AFEE-0A1C526B8732}" srcOrd="7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  <dgm:cxn modelId="{F58A1B5F-2747-41CA-AC2D-3E8F22214DF8}" type="presParOf" srcId="{733B660D-C711-49A4-8FBF-0E40A2E8FACF}" destId="{E57FE58D-2866-48E8-9E8E-4017EE404477}" srcOrd="8" destOrd="0" presId="urn:microsoft.com/office/officeart/2005/8/layout/orgChart1"/>
    <dgm:cxn modelId="{2E4F6148-2FC8-483F-BE66-D27D1CC9A3B7}" type="presParOf" srcId="{733B660D-C711-49A4-8FBF-0E40A2E8FACF}" destId="{3FB2224D-98F0-44A4-A74B-CE9D9AB130E1}" srcOrd="9" destOrd="0" presId="urn:microsoft.com/office/officeart/2005/8/layout/orgChart1"/>
    <dgm:cxn modelId="{7F68CA20-3FB8-4C6B-B1EB-CA359471865A}" type="presParOf" srcId="{3FB2224D-98F0-44A4-A74B-CE9D9AB130E1}" destId="{8E76DD1D-8297-49BC-87A4-B093F8BEF31E}" srcOrd="0" destOrd="0" presId="urn:microsoft.com/office/officeart/2005/8/layout/orgChart1"/>
    <dgm:cxn modelId="{5536FEFC-EA27-43CC-B130-4A034CE0D15C}" type="presParOf" srcId="{8E76DD1D-8297-49BC-87A4-B093F8BEF31E}" destId="{D8AE5DD6-8EDD-4661-8DF6-48E8E03125CA}" srcOrd="0" destOrd="0" presId="urn:microsoft.com/office/officeart/2005/8/layout/orgChart1"/>
    <dgm:cxn modelId="{1DCEA80D-6B89-4682-B98D-641D608608EB}" type="presParOf" srcId="{8E76DD1D-8297-49BC-87A4-B093F8BEF31E}" destId="{FFB89F9B-ED4B-4E39-AE1F-9BF6A1AC7216}" srcOrd="1" destOrd="0" presId="urn:microsoft.com/office/officeart/2005/8/layout/orgChart1"/>
    <dgm:cxn modelId="{97E8E26D-C744-4C82-8BAA-6B50341B7B30}" type="presParOf" srcId="{3FB2224D-98F0-44A4-A74B-CE9D9AB130E1}" destId="{2B1E8269-72C3-4AB4-A7C7-2D893B706D10}" srcOrd="1" destOrd="0" presId="urn:microsoft.com/office/officeart/2005/8/layout/orgChart1"/>
    <dgm:cxn modelId="{079B1B3A-55CF-4662-BA91-441AD1F73E2F}" type="presParOf" srcId="{3FB2224D-98F0-44A4-A74B-CE9D9AB130E1}" destId="{79EE7717-EEC4-428D-AD58-90FFCDEF7E2D}" srcOrd="2" destOrd="0" presId="urn:microsoft.com/office/officeart/2005/8/layout/orgChart1"/>
    <dgm:cxn modelId="{7A55110C-09F7-46D4-8324-F75CB0FF74AE}" type="presParOf" srcId="{733B660D-C711-49A4-8FBF-0E40A2E8FACF}" destId="{B884D883-07BB-42A3-A50E-15E1CD583579}" srcOrd="10" destOrd="0" presId="urn:microsoft.com/office/officeart/2005/8/layout/orgChart1"/>
    <dgm:cxn modelId="{9F7C15B7-DF89-4A24-8960-B560DA5E2ECC}" type="presParOf" srcId="{733B660D-C711-49A4-8FBF-0E40A2E8FACF}" destId="{2233E635-343E-4E00-BA1F-FBB9C21E5230}" srcOrd="11" destOrd="0" presId="urn:microsoft.com/office/officeart/2005/8/layout/orgChart1"/>
    <dgm:cxn modelId="{1D0D43A9-FD90-4548-9BD1-7956D315C894}" type="presParOf" srcId="{2233E635-343E-4E00-BA1F-FBB9C21E5230}" destId="{08681306-450F-4BDD-98C9-0DB1FBBC9449}" srcOrd="0" destOrd="0" presId="urn:microsoft.com/office/officeart/2005/8/layout/orgChart1"/>
    <dgm:cxn modelId="{E4DD4D12-C66A-42BF-97C8-EF37A3918015}" type="presParOf" srcId="{08681306-450F-4BDD-98C9-0DB1FBBC9449}" destId="{8483CBB4-C77B-4EA4-B75E-1EE851729B5B}" srcOrd="0" destOrd="0" presId="urn:microsoft.com/office/officeart/2005/8/layout/orgChart1"/>
    <dgm:cxn modelId="{95E4D427-A4C6-423B-9C81-858216C7934C}" type="presParOf" srcId="{08681306-450F-4BDD-98C9-0DB1FBBC9449}" destId="{A184A8EE-D09A-4D5C-96FA-5692AC4B3727}" srcOrd="1" destOrd="0" presId="urn:microsoft.com/office/officeart/2005/8/layout/orgChart1"/>
    <dgm:cxn modelId="{6F8EDD8A-C00E-4DF2-966A-AB7F0B123F6A}" type="presParOf" srcId="{2233E635-343E-4E00-BA1F-FBB9C21E5230}" destId="{8845B30A-2E23-488D-A19E-D00520722061}" srcOrd="1" destOrd="0" presId="urn:microsoft.com/office/officeart/2005/8/layout/orgChart1"/>
    <dgm:cxn modelId="{D3BEE963-B1E5-4BCA-BA4D-DCDC993D4874}" type="presParOf" srcId="{2233E635-343E-4E00-BA1F-FBB9C21E5230}" destId="{1F4B7BD3-A5C5-48B7-85BE-E00DE51101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Deportivos(as) 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 </a:t>
          </a:r>
          <a:r>
            <a:rPr lang="es-ES" sz="1200" u="none" dirty="0" smtClean="0">
              <a:solidFill>
                <a:schemeClr val="tx1"/>
              </a:solidFill>
            </a:rPr>
            <a:t>Vacante</a:t>
          </a: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B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</a:t>
          </a:r>
          <a:r>
            <a:rPr lang="es-ES" sz="1200" dirty="0" smtClean="0">
              <a:solidFill>
                <a:schemeClr val="tx1"/>
              </a:solidFill>
            </a:rPr>
            <a:t>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9352" custScaleY="28112" custLinFactNeighborY="-34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9363" custScaleY="28112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54B3BD1-69C4-4984-98EC-E2837D082FB3}" type="asst">
      <dgm:prSet custT="1"/>
      <dgm:spPr/>
      <dgm:t>
        <a:bodyPr/>
        <a:lstStyle/>
        <a:p>
          <a:r>
            <a:rPr lang="es-MX" sz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dirty="0" smtClean="0">
            <a:latin typeface="+mn-lt"/>
            <a:cs typeface="Arial" panose="020B0604020202020204" pitchFamily="34" charset="0"/>
          </a:endParaRPr>
        </a:p>
      </dgm:t>
    </dgm:pt>
    <dgm:pt modelId="{D4774D26-2F87-4E64-B02E-CF463E8524CD}" type="par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401318-2DEC-4A5C-BB57-0E2B13961ED8}" type="sib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Supervisor(a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/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3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BE6F8D7-0A18-436A-8252-982CE7C1560F}" type="pres">
      <dgm:prSet presAssocID="{D4774D26-2F87-4E64-B02E-CF463E8524C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B471F57-2237-4B95-8CBE-8A44DA90FA94}" type="pres">
      <dgm:prSet presAssocID="{254B3BD1-69C4-4984-98EC-E2837D082FB3}" presName="hierRoot3" presStyleCnt="0">
        <dgm:presLayoutVars>
          <dgm:hierBranch val="init"/>
        </dgm:presLayoutVars>
      </dgm:prSet>
      <dgm:spPr/>
    </dgm:pt>
    <dgm:pt modelId="{5613B765-9FDC-4315-9F08-E3B64A085A0D}" type="pres">
      <dgm:prSet presAssocID="{254B3BD1-69C4-4984-98EC-E2837D082FB3}" presName="rootComposite3" presStyleCnt="0"/>
      <dgm:spPr/>
    </dgm:pt>
    <dgm:pt modelId="{A7935627-501D-489B-8FF5-E7E8A9289C89}" type="pres">
      <dgm:prSet presAssocID="{254B3BD1-69C4-4984-98EC-E2837D082FB3}" presName="rootText3" presStyleLbl="asst1" presStyleIdx="1" presStyleCnt="3" custScaleX="117314" custScaleY="93851" custLinFactNeighborX="5680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B81D9-D7E0-45DB-A1D4-DDCA81F5F6C7}" type="pres">
      <dgm:prSet presAssocID="{254B3BD1-69C4-4984-98EC-E2837D082FB3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B77E953-21D7-4CDF-8590-0058CB933BFC}" type="pres">
      <dgm:prSet presAssocID="{254B3BD1-69C4-4984-98EC-E2837D082FB3}" presName="hierChild6" presStyleCnt="0"/>
      <dgm:spPr/>
    </dgm:pt>
    <dgm:pt modelId="{07578F94-FE64-4E4F-8576-7A9F90FB1338}" type="pres">
      <dgm:prSet presAssocID="{254B3BD1-69C4-4984-98EC-E2837D082FB3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2" presStyleCnt="3" custScaleX="117314" custScaleY="93851" custLinFactNeighborX="-9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6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96B2E93-0A37-49F6-9CB8-E4AACCAA0CE0}" type="presOf" srcId="{D4774D26-2F87-4E64-B02E-CF463E8524CD}" destId="{2BE6F8D7-0A18-436A-8252-982CE7C1560F}" srcOrd="0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2" destOrd="0" parTransId="{910FE5DB-06BF-4AF7-A765-4D4CA846C80C}" sibTransId="{F174E722-2228-4646-912C-E9ED66EEF593}"/>
    <dgm:cxn modelId="{A756DFF5-17C8-401C-9714-2C2EB3640021}" type="presOf" srcId="{254B3BD1-69C4-4984-98EC-E2837D082FB3}" destId="{A7935627-501D-489B-8FF5-E7E8A9289C89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4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FC25923C-820E-43B2-BE91-2DCADAB653DB}" srcId="{615C18A7-B4D5-4C96-8973-7167612FEE29}" destId="{254B3BD1-69C4-4984-98EC-E2837D082FB3}" srcOrd="1" destOrd="0" parTransId="{D4774D26-2F87-4E64-B02E-CF463E8524CD}" sibTransId="{C5401318-2DEC-4A5C-BB57-0E2B13961ED8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F5D16A4A-D272-42E1-9EC1-53C14B657A59}" type="presOf" srcId="{254B3BD1-69C4-4984-98EC-E2837D082FB3}" destId="{E79B81D9-D7E0-45DB-A1D4-DDCA81F5F6C7}" srcOrd="1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5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2FBD4730-4F76-4575-86C7-AFD19847A35F}" type="presParOf" srcId="{A86FEFCA-F1EB-4D39-B9E4-C30D856F02AA}" destId="{2BE6F8D7-0A18-436A-8252-982CE7C1560F}" srcOrd="2" destOrd="0" presId="urn:microsoft.com/office/officeart/2005/8/layout/orgChart1"/>
    <dgm:cxn modelId="{6F2A2CC2-A7E8-4625-8DE0-B38970FC9B88}" type="presParOf" srcId="{A86FEFCA-F1EB-4D39-B9E4-C30D856F02AA}" destId="{2B471F57-2237-4B95-8CBE-8A44DA90FA94}" srcOrd="3" destOrd="0" presId="urn:microsoft.com/office/officeart/2005/8/layout/orgChart1"/>
    <dgm:cxn modelId="{A79D36CD-0FEA-4379-BE01-0DD49FBEE41D}" type="presParOf" srcId="{2B471F57-2237-4B95-8CBE-8A44DA90FA94}" destId="{5613B765-9FDC-4315-9F08-E3B64A085A0D}" srcOrd="0" destOrd="0" presId="urn:microsoft.com/office/officeart/2005/8/layout/orgChart1"/>
    <dgm:cxn modelId="{DB16281A-83E3-412E-AF88-E2833FC28353}" type="presParOf" srcId="{5613B765-9FDC-4315-9F08-E3B64A085A0D}" destId="{A7935627-501D-489B-8FF5-E7E8A9289C89}" srcOrd="0" destOrd="0" presId="urn:microsoft.com/office/officeart/2005/8/layout/orgChart1"/>
    <dgm:cxn modelId="{45300E8B-AB92-47AB-849D-424AEE53B45E}" type="presParOf" srcId="{5613B765-9FDC-4315-9F08-E3B64A085A0D}" destId="{E79B81D9-D7E0-45DB-A1D4-DDCA81F5F6C7}" srcOrd="1" destOrd="0" presId="urn:microsoft.com/office/officeart/2005/8/layout/orgChart1"/>
    <dgm:cxn modelId="{7BBDFBFF-EDC9-48D8-94BA-E1D492EFFA21}" type="presParOf" srcId="{2B471F57-2237-4B95-8CBE-8A44DA90FA94}" destId="{FB77E953-21D7-4CDF-8590-0058CB933BFC}" srcOrd="1" destOrd="0" presId="urn:microsoft.com/office/officeart/2005/8/layout/orgChart1"/>
    <dgm:cxn modelId="{280C1EF5-E2DC-4042-9052-14F82AA12DA5}" type="presParOf" srcId="{2B471F57-2237-4B95-8CBE-8A44DA90FA94}" destId="{07578F94-FE64-4E4F-8576-7A9F90FB1338}" srcOrd="2" destOrd="0" presId="urn:microsoft.com/office/officeart/2005/8/layout/orgChart1"/>
    <dgm:cxn modelId="{F1F2201F-0CFD-4375-B10A-D9E820273F9F}" type="presParOf" srcId="{A86FEFCA-F1EB-4D39-B9E4-C30D856F02AA}" destId="{C8705EA2-8C2E-4856-929E-67AD35B64586}" srcOrd="4" destOrd="0" presId="urn:microsoft.com/office/officeart/2005/8/layout/orgChart1"/>
    <dgm:cxn modelId="{6EB23160-B24D-43F9-9E78-8C7FEFBDD960}" type="presParOf" srcId="{A86FEFCA-F1EB-4D39-B9E4-C30D856F02AA}" destId="{65909AF2-CA2F-48E7-96EB-9D4868B67DC4}" srcOrd="5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9A5B901D-17CD-4E0F-836A-96B2B2DD3494}" type="pres">
      <dgm:prSet presAssocID="{0B41EEBB-D8C4-413B-AADD-9D2704237B3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0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BFB7737D-A681-4187-8BC1-D8591688E544}" type="pres">
      <dgm:prSet presAssocID="{909A2692-87A6-4D27-8FC7-6E8DA3E35C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3" custScaleX="138482" custScaleY="147121" custLinFactNeighborX="1543" custLinFactNeighborY="15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75268" custLinFactNeighborY="17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A3597D62-E384-4B50-8D3C-0BF9F2FE5D55}" type="presOf" srcId="{0EC221DC-D832-4702-B580-9C40C1152940}" destId="{C6880A2E-438C-4B59-8DCC-837F57D956DB}" srcOrd="0" destOrd="0" presId="urn:microsoft.com/office/officeart/2005/8/layout/orgChart1"/>
    <dgm:cxn modelId="{8954EB5D-B296-4073-9DF5-EB25B0FA98F4}" srcId="{9E23DB29-4A33-4E56-9916-9F4A59C06CE4}" destId="{0EC221DC-D832-4702-B580-9C40C1152940}" srcOrd="0" destOrd="0" parTransId="{0B41EEBB-D8C4-413B-AADD-9D2704237B3C}" sibTransId="{D131E5D1-F397-427F-ACD7-5C347492586E}"/>
    <dgm:cxn modelId="{410C61C4-81CD-4DF6-A16C-85857B4B3B1C}" type="presOf" srcId="{5F36AA28-5A87-4BFC-A906-2D44EC17F31F}" destId="{0EAF98A7-A5DB-4167-BDCA-1C60A46779F2}" srcOrd="1" destOrd="0" presId="urn:microsoft.com/office/officeart/2005/8/layout/orgChart1"/>
    <dgm:cxn modelId="{8BD92471-4EF7-4FCF-A1C6-892EB6ACD0BD}" type="presOf" srcId="{5F36AA28-5A87-4BFC-A906-2D44EC17F31F}" destId="{80800B27-C2EF-457D-9BF9-06FB558ACE70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0FE44218-D0C7-4F8E-BFA5-54C8C902AB55}" type="presOf" srcId="{BA7BBFF0-3D01-411D-BF60-9EDEEACD8A61}" destId="{D4C6C0AF-A3B6-4667-8252-12E6F670323C}" srcOrd="0" destOrd="0" presId="urn:microsoft.com/office/officeart/2005/8/layout/orgChart1"/>
    <dgm:cxn modelId="{60C13643-D752-4B6D-8BEC-12ED24ACF525}" type="presOf" srcId="{BA7BBFF0-3D01-411D-BF60-9EDEEACD8A61}" destId="{E327E95D-8FF2-4223-8174-DCA69825116B}" srcOrd="1" destOrd="0" presId="urn:microsoft.com/office/officeart/2005/8/layout/orgChart1"/>
    <dgm:cxn modelId="{A3D83E23-163C-4547-8270-2FD005AEB71B}" type="presOf" srcId="{9E23DB29-4A33-4E56-9916-9F4A59C06CE4}" destId="{EEA40343-2367-430C-9F9D-F95276D86A7F}" srcOrd="0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8CF60530-20D1-44F0-84DF-E5C6BCE0623B}" type="presOf" srcId="{35DC9171-E403-4C53-9502-2C9AD3F0A009}" destId="{D695ACA5-F877-4162-AA5F-65DA836CEFD5}" srcOrd="1" destOrd="0" presId="urn:microsoft.com/office/officeart/2005/8/layout/orgChart1"/>
    <dgm:cxn modelId="{F5B20B54-656A-4DFF-8CCD-87BA10C9A406}" type="presOf" srcId="{9E23DB29-4A33-4E56-9916-9F4A59C06CE4}" destId="{4D678D45-BC24-46A5-9003-9CDD969B50F8}" srcOrd="1" destOrd="0" presId="urn:microsoft.com/office/officeart/2005/8/layout/orgChart1"/>
    <dgm:cxn modelId="{80938364-5C33-4639-9DDC-EF8502BA842E}" type="presOf" srcId="{04B2DDDE-E491-4214-929B-C7A8DD3963F4}" destId="{D4A54B97-5F49-4071-80F1-66312154FDB0}" srcOrd="1" destOrd="0" presId="urn:microsoft.com/office/officeart/2005/8/layout/orgChart1"/>
    <dgm:cxn modelId="{A8FE90A6-DD0E-48A2-A276-507E9FA335FD}" type="presOf" srcId="{E79EC2F5-046A-4A77-98CB-58CABC4BD845}" destId="{A1BF058B-7A56-497A-ADD2-75DDCBDEE1EF}" srcOrd="0" destOrd="0" presId="urn:microsoft.com/office/officeart/2005/8/layout/orgChart1"/>
    <dgm:cxn modelId="{453247D9-74A7-4DC9-8962-515B620F4A84}" type="presOf" srcId="{04B2DDDE-E491-4214-929B-C7A8DD3963F4}" destId="{4C330964-E5CA-4C02-A01D-8A2EE83E9780}" srcOrd="0" destOrd="0" presId="urn:microsoft.com/office/officeart/2005/8/layout/orgChart1"/>
    <dgm:cxn modelId="{3CA4EF3D-9DF1-4B66-BF29-CF3F92B4F642}" type="presOf" srcId="{0B41EEBB-D8C4-413B-AADD-9D2704237B3C}" destId="{9A5B901D-17CD-4E0F-836A-96B2B2DD3494}" srcOrd="0" destOrd="0" presId="urn:microsoft.com/office/officeart/2005/8/layout/orgChart1"/>
    <dgm:cxn modelId="{36193AEA-A0DA-40F2-B0F2-5F811E294F89}" type="presOf" srcId="{8BF37432-2907-4478-9241-32A50A1BBBF8}" destId="{F767E095-11A6-4E4B-A90B-3D719743938B}" srcOrd="0" destOrd="0" presId="urn:microsoft.com/office/officeart/2005/8/layout/orgChart1"/>
    <dgm:cxn modelId="{6D7EE4E0-DD47-4E37-81FE-EFCAD9F9A18F}" type="presOf" srcId="{909A2692-87A6-4D27-8FC7-6E8DA3E35CE2}" destId="{BFB7737D-A681-4187-8BC1-D8591688E544}" srcOrd="0" destOrd="0" presId="urn:microsoft.com/office/officeart/2005/8/layout/orgChart1"/>
    <dgm:cxn modelId="{F6AE086F-49D1-4439-8C11-47DAB8A5E574}" type="presOf" srcId="{BC61CA08-70EC-4CE7-95D5-83F2243F6EBB}" destId="{38A11AE2-EC15-4B35-AFD1-8F0449B8C93C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0692232B-EE65-4880-BE49-91714C4DFC73}" type="presOf" srcId="{0EC221DC-D832-4702-B580-9C40C1152940}" destId="{59611E5A-0247-4AD0-B3C9-DAA2C52853FE}" srcOrd="1" destOrd="0" presId="urn:microsoft.com/office/officeart/2005/8/layout/orgChart1"/>
    <dgm:cxn modelId="{C224813D-1845-46DA-8FBB-DE50FAE141A6}" type="presOf" srcId="{35DC9171-E403-4C53-9502-2C9AD3F0A009}" destId="{67478183-57FC-42AE-8396-57ABB052EA34}" srcOrd="0" destOrd="0" presId="urn:microsoft.com/office/officeart/2005/8/layout/orgChart1"/>
    <dgm:cxn modelId="{5611FCFE-EE80-4A76-B895-C680D334BCE6}" type="presParOf" srcId="{E8D59837-A9BD-4644-A7ED-0FA8BA75F5D3}" destId="{8003FBF6-EB21-4CD7-98E6-9E868BB0C887}" srcOrd="0" destOrd="0" presId="urn:microsoft.com/office/officeart/2005/8/layout/orgChart1"/>
    <dgm:cxn modelId="{0769D27B-FA65-4FC6-8962-1D477F49DB31}" type="presParOf" srcId="{8003FBF6-EB21-4CD7-98E6-9E868BB0C887}" destId="{B5316826-4460-4908-95E9-21C45BA82E10}" srcOrd="0" destOrd="0" presId="urn:microsoft.com/office/officeart/2005/8/layout/orgChart1"/>
    <dgm:cxn modelId="{D1E728CB-B45D-420E-A99B-C75B97C39867}" type="presParOf" srcId="{B5316826-4460-4908-95E9-21C45BA82E10}" destId="{D4C6C0AF-A3B6-4667-8252-12E6F670323C}" srcOrd="0" destOrd="0" presId="urn:microsoft.com/office/officeart/2005/8/layout/orgChart1"/>
    <dgm:cxn modelId="{DC75951D-A2B0-4FB6-AB07-7AA22EFE9925}" type="presParOf" srcId="{B5316826-4460-4908-95E9-21C45BA82E10}" destId="{E327E95D-8FF2-4223-8174-DCA69825116B}" srcOrd="1" destOrd="0" presId="urn:microsoft.com/office/officeart/2005/8/layout/orgChart1"/>
    <dgm:cxn modelId="{79E823ED-8BF9-4D25-8EC8-781B69A2BFC9}" type="presParOf" srcId="{8003FBF6-EB21-4CD7-98E6-9E868BB0C887}" destId="{68C72C18-27C9-4696-B83B-700010C16205}" srcOrd="1" destOrd="0" presId="urn:microsoft.com/office/officeart/2005/8/layout/orgChart1"/>
    <dgm:cxn modelId="{636D790B-E8F4-4DB5-9DC4-1903E13B548E}" type="presParOf" srcId="{68C72C18-27C9-4696-B83B-700010C16205}" destId="{F767E095-11A6-4E4B-A90B-3D719743938B}" srcOrd="0" destOrd="0" presId="urn:microsoft.com/office/officeart/2005/8/layout/orgChart1"/>
    <dgm:cxn modelId="{E16AF261-CBB5-4FD4-9BC0-EF6BB8DAE06C}" type="presParOf" srcId="{68C72C18-27C9-4696-B83B-700010C16205}" destId="{1A7C9B6E-169D-4FDD-AAD9-3AC4F08A0C00}" srcOrd="1" destOrd="0" presId="urn:microsoft.com/office/officeart/2005/8/layout/orgChart1"/>
    <dgm:cxn modelId="{2A0301DA-F875-46F4-82BB-E4EA2069656F}" type="presParOf" srcId="{1A7C9B6E-169D-4FDD-AAD9-3AC4F08A0C00}" destId="{C3D218E3-3B91-42C3-AE40-3C4E1CB44741}" srcOrd="0" destOrd="0" presId="urn:microsoft.com/office/officeart/2005/8/layout/orgChart1"/>
    <dgm:cxn modelId="{CE7BC7A7-355A-4986-976B-7EB6986F8140}" type="presParOf" srcId="{C3D218E3-3B91-42C3-AE40-3C4E1CB44741}" destId="{EEA40343-2367-430C-9F9D-F95276D86A7F}" srcOrd="0" destOrd="0" presId="urn:microsoft.com/office/officeart/2005/8/layout/orgChart1"/>
    <dgm:cxn modelId="{AD53678B-2566-4324-BC45-36DEB264E782}" type="presParOf" srcId="{C3D218E3-3B91-42C3-AE40-3C4E1CB44741}" destId="{4D678D45-BC24-46A5-9003-9CDD969B50F8}" srcOrd="1" destOrd="0" presId="urn:microsoft.com/office/officeart/2005/8/layout/orgChart1"/>
    <dgm:cxn modelId="{D0611FCB-0BA1-4C55-9F61-EA7302B94BD5}" type="presParOf" srcId="{1A7C9B6E-169D-4FDD-AAD9-3AC4F08A0C00}" destId="{C5928618-B3EE-4297-A113-6679A11B086D}" srcOrd="1" destOrd="0" presId="urn:microsoft.com/office/officeart/2005/8/layout/orgChart1"/>
    <dgm:cxn modelId="{AEAE6028-5B3C-425F-82D0-48F0A9BC48CC}" type="presParOf" srcId="{C5928618-B3EE-4297-A113-6679A11B086D}" destId="{9A5B901D-17CD-4E0F-836A-96B2B2DD3494}" srcOrd="0" destOrd="0" presId="urn:microsoft.com/office/officeart/2005/8/layout/orgChart1"/>
    <dgm:cxn modelId="{DFDF9826-B738-45ED-A438-BEB7C8F99EBB}" type="presParOf" srcId="{C5928618-B3EE-4297-A113-6679A11B086D}" destId="{5026CDB2-39B4-4AC2-8FCF-CD325F653364}" srcOrd="1" destOrd="0" presId="urn:microsoft.com/office/officeart/2005/8/layout/orgChart1"/>
    <dgm:cxn modelId="{B43C198E-CCFE-4BA8-80DC-759840C4B862}" type="presParOf" srcId="{5026CDB2-39B4-4AC2-8FCF-CD325F653364}" destId="{D8993E26-3BED-4BDC-85D0-E1BE6F9CD4DA}" srcOrd="0" destOrd="0" presId="urn:microsoft.com/office/officeart/2005/8/layout/orgChart1"/>
    <dgm:cxn modelId="{BD89A8CC-493C-4267-8431-8B73BC577A2D}" type="presParOf" srcId="{D8993E26-3BED-4BDC-85D0-E1BE6F9CD4DA}" destId="{C6880A2E-438C-4B59-8DCC-837F57D956DB}" srcOrd="0" destOrd="0" presId="urn:microsoft.com/office/officeart/2005/8/layout/orgChart1"/>
    <dgm:cxn modelId="{4B753EDF-EC59-42DB-B682-AA88DC6AC453}" type="presParOf" srcId="{D8993E26-3BED-4BDC-85D0-E1BE6F9CD4DA}" destId="{59611E5A-0247-4AD0-B3C9-DAA2C52853FE}" srcOrd="1" destOrd="0" presId="urn:microsoft.com/office/officeart/2005/8/layout/orgChart1"/>
    <dgm:cxn modelId="{6FE6EAD3-2299-4286-B208-680B87D4F487}" type="presParOf" srcId="{5026CDB2-39B4-4AC2-8FCF-CD325F653364}" destId="{8A33C905-1D13-4036-9630-E600221E6B1F}" srcOrd="1" destOrd="0" presId="urn:microsoft.com/office/officeart/2005/8/layout/orgChart1"/>
    <dgm:cxn modelId="{6C980B8E-E79F-4479-9079-0D2C46CBCBD0}" type="presParOf" srcId="{5026CDB2-39B4-4AC2-8FCF-CD325F653364}" destId="{338095DC-DC06-49E0-A75B-227F292E5A35}" srcOrd="2" destOrd="0" presId="urn:microsoft.com/office/officeart/2005/8/layout/orgChart1"/>
    <dgm:cxn modelId="{09DDE482-0734-4A29-9D64-2A2E0B1AC53C}" type="presParOf" srcId="{C5928618-B3EE-4297-A113-6679A11B086D}" destId="{BFB7737D-A681-4187-8BC1-D8591688E544}" srcOrd="2" destOrd="0" presId="urn:microsoft.com/office/officeart/2005/8/layout/orgChart1"/>
    <dgm:cxn modelId="{A11F36B0-16C8-409A-A1BA-C30CC4AB2F84}" type="presParOf" srcId="{C5928618-B3EE-4297-A113-6679A11B086D}" destId="{06112B10-411A-488E-93EC-F8930FB5012C}" srcOrd="3" destOrd="0" presId="urn:microsoft.com/office/officeart/2005/8/layout/orgChart1"/>
    <dgm:cxn modelId="{0316F57B-CBFF-464C-A490-73510F8264AD}" type="presParOf" srcId="{06112B10-411A-488E-93EC-F8930FB5012C}" destId="{4645EE49-1098-4EEB-9D39-5DEC6C156BEC}" srcOrd="0" destOrd="0" presId="urn:microsoft.com/office/officeart/2005/8/layout/orgChart1"/>
    <dgm:cxn modelId="{989C42F7-F588-44B3-9A6A-9F5C39D98223}" type="presParOf" srcId="{4645EE49-1098-4EEB-9D39-5DEC6C156BEC}" destId="{80800B27-C2EF-457D-9BF9-06FB558ACE70}" srcOrd="0" destOrd="0" presId="urn:microsoft.com/office/officeart/2005/8/layout/orgChart1"/>
    <dgm:cxn modelId="{99BCB84F-4A47-42DF-A025-5A2442FB654C}" type="presParOf" srcId="{4645EE49-1098-4EEB-9D39-5DEC6C156BEC}" destId="{0EAF98A7-A5DB-4167-BDCA-1C60A46779F2}" srcOrd="1" destOrd="0" presId="urn:microsoft.com/office/officeart/2005/8/layout/orgChart1"/>
    <dgm:cxn modelId="{4185E5D5-9C9F-4DE8-8281-702E3B7ECFE9}" type="presParOf" srcId="{06112B10-411A-488E-93EC-F8930FB5012C}" destId="{AB793BB2-5CA6-4E3C-A302-1990074EE374}" srcOrd="1" destOrd="0" presId="urn:microsoft.com/office/officeart/2005/8/layout/orgChart1"/>
    <dgm:cxn modelId="{0302FB0A-0FB2-4C56-BE95-C8346A7A3E75}" type="presParOf" srcId="{06112B10-411A-488E-93EC-F8930FB5012C}" destId="{B50FA4DF-E5D6-4F20-81FA-676825693004}" srcOrd="2" destOrd="0" presId="urn:microsoft.com/office/officeart/2005/8/layout/orgChart1"/>
    <dgm:cxn modelId="{8D8AFA64-50BA-4181-9BBF-DFC097E83258}" type="presParOf" srcId="{C5928618-B3EE-4297-A113-6679A11B086D}" destId="{38A11AE2-EC15-4B35-AFD1-8F0449B8C93C}" srcOrd="4" destOrd="0" presId="urn:microsoft.com/office/officeart/2005/8/layout/orgChart1"/>
    <dgm:cxn modelId="{92DE2A2F-D435-4219-B76C-1D2AB76B5C29}" type="presParOf" srcId="{C5928618-B3EE-4297-A113-6679A11B086D}" destId="{13C08D09-5316-4ABC-8DFD-CC121B627F4F}" srcOrd="5" destOrd="0" presId="urn:microsoft.com/office/officeart/2005/8/layout/orgChart1"/>
    <dgm:cxn modelId="{30C7FD4D-22A8-4022-A37C-24C8C16EA75E}" type="presParOf" srcId="{13C08D09-5316-4ABC-8DFD-CC121B627F4F}" destId="{D8364AE8-576B-4646-BA70-3FB979C5A3B0}" srcOrd="0" destOrd="0" presId="urn:microsoft.com/office/officeart/2005/8/layout/orgChart1"/>
    <dgm:cxn modelId="{7DAF7996-8666-4FED-A523-29F9A4F8BFD3}" type="presParOf" srcId="{D8364AE8-576B-4646-BA70-3FB979C5A3B0}" destId="{67478183-57FC-42AE-8396-57ABB052EA34}" srcOrd="0" destOrd="0" presId="urn:microsoft.com/office/officeart/2005/8/layout/orgChart1"/>
    <dgm:cxn modelId="{72034064-62D6-4952-B0F9-3B26A3C82A0F}" type="presParOf" srcId="{D8364AE8-576B-4646-BA70-3FB979C5A3B0}" destId="{D695ACA5-F877-4162-AA5F-65DA836CEFD5}" srcOrd="1" destOrd="0" presId="urn:microsoft.com/office/officeart/2005/8/layout/orgChart1"/>
    <dgm:cxn modelId="{C0714F37-6B7A-4138-80CE-A7A938AC6120}" type="presParOf" srcId="{13C08D09-5316-4ABC-8DFD-CC121B627F4F}" destId="{8C9F8089-D616-45D1-94B4-4DE196E4677F}" srcOrd="1" destOrd="0" presId="urn:microsoft.com/office/officeart/2005/8/layout/orgChart1"/>
    <dgm:cxn modelId="{31FB7AFD-F2F5-4998-8CC4-9710B073EA21}" type="presParOf" srcId="{13C08D09-5316-4ABC-8DFD-CC121B627F4F}" destId="{A078E8FF-9E2C-4D55-99B7-4754D019DFFE}" srcOrd="2" destOrd="0" presId="urn:microsoft.com/office/officeart/2005/8/layout/orgChart1"/>
    <dgm:cxn modelId="{372FB184-28D5-4BC3-8E57-F5FF0E35ADAF}" type="presParOf" srcId="{1A7C9B6E-169D-4FDD-AAD9-3AC4F08A0C00}" destId="{25BB663B-9E38-453A-B63B-B44AC50A4F88}" srcOrd="2" destOrd="0" presId="urn:microsoft.com/office/officeart/2005/8/layout/orgChart1"/>
    <dgm:cxn modelId="{1D387E77-CE13-4BB8-A38A-1112EC4E9099}" type="presParOf" srcId="{8003FBF6-EB21-4CD7-98E6-9E868BB0C887}" destId="{3E32425B-C3CB-4E84-B7EA-416151E2B6DA}" srcOrd="2" destOrd="0" presId="urn:microsoft.com/office/officeart/2005/8/layout/orgChart1"/>
    <dgm:cxn modelId="{F203E014-F607-4694-9626-ECE6BA897D44}" type="presParOf" srcId="{3E32425B-C3CB-4E84-B7EA-416151E2B6DA}" destId="{A1BF058B-7A56-497A-ADD2-75DDCBDEE1EF}" srcOrd="0" destOrd="0" presId="urn:microsoft.com/office/officeart/2005/8/layout/orgChart1"/>
    <dgm:cxn modelId="{11C1D673-B2F2-4FCD-BBD4-81FF0356A5BE}" type="presParOf" srcId="{3E32425B-C3CB-4E84-B7EA-416151E2B6DA}" destId="{4A72A607-CF67-4664-937D-448103907875}" srcOrd="1" destOrd="0" presId="urn:microsoft.com/office/officeart/2005/8/layout/orgChart1"/>
    <dgm:cxn modelId="{1B193CB6-4A38-49E2-8289-400480C0551E}" type="presParOf" srcId="{4A72A607-CF67-4664-937D-448103907875}" destId="{C6967D48-C0B2-481A-A279-3BEB963E9552}" srcOrd="0" destOrd="0" presId="urn:microsoft.com/office/officeart/2005/8/layout/orgChart1"/>
    <dgm:cxn modelId="{1EA0A254-CED9-4E26-A8A0-0542627F6826}" type="presParOf" srcId="{C6967D48-C0B2-481A-A279-3BEB963E9552}" destId="{4C330964-E5CA-4C02-A01D-8A2EE83E9780}" srcOrd="0" destOrd="0" presId="urn:microsoft.com/office/officeart/2005/8/layout/orgChart1"/>
    <dgm:cxn modelId="{69F2257C-5466-4154-9E1B-5038AF23C4F6}" type="presParOf" srcId="{C6967D48-C0B2-481A-A279-3BEB963E9552}" destId="{D4A54B97-5F49-4071-80F1-66312154FDB0}" srcOrd="1" destOrd="0" presId="urn:microsoft.com/office/officeart/2005/8/layout/orgChart1"/>
    <dgm:cxn modelId="{370BCCE6-681C-4779-9F0E-D42074DC181C}" type="presParOf" srcId="{4A72A607-CF67-4664-937D-448103907875}" destId="{C44C599E-B49A-4D1D-B17F-6272C61BA811}" srcOrd="1" destOrd="0" presId="urn:microsoft.com/office/officeart/2005/8/layout/orgChart1"/>
    <dgm:cxn modelId="{C71620E4-0CEB-480D-8088-A9806FF35F65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/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/>
        </a:p>
      </dgm:t>
    </dgm:pt>
    <dgm:pt modelId="{20960E92-B49B-4F04-BA93-5E6EBC32FE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5BD7B97-B446-44FB-B0A7-84B7CEDBB74E}" type="parTrans" cxnId="{2ADD90EC-6D0C-42BE-A6AD-2E21228A9B71}">
      <dgm:prSet/>
      <dgm:spPr/>
      <dgm:t>
        <a:bodyPr/>
        <a:lstStyle/>
        <a:p>
          <a:endParaRPr lang="es-ES"/>
        </a:p>
      </dgm:t>
    </dgm:pt>
    <dgm:pt modelId="{D85E9500-9DF6-4344-B910-7DCF84F0BDBA}" type="sibTrans" cxnId="{2ADD90EC-6D0C-42BE-A6AD-2E21228A9B71}">
      <dgm:prSet/>
      <dgm:spPr/>
      <dgm:t>
        <a:bodyPr/>
        <a:lstStyle/>
        <a:p>
          <a:endParaRPr lang="es-ES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50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5" custScaleX="151211" custScaleY="218384" custLinFactY="100000" custLinFactNeighborX="-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5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5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5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5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5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5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5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297B04E0-D6B2-4CFE-A989-692695EB01D2}" type="pres">
      <dgm:prSet presAssocID="{F5BD7B97-B446-44FB-B0A7-84B7CEDBB74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BF6F0DCE-2C48-4A82-8DE9-5598E50E4C53}" type="pres">
      <dgm:prSet presAssocID="{20960E92-B49B-4F04-BA93-5E6EBC32FE3F}" presName="hierRoot2" presStyleCnt="0">
        <dgm:presLayoutVars>
          <dgm:hierBranch val="init"/>
        </dgm:presLayoutVars>
      </dgm:prSet>
      <dgm:spPr/>
    </dgm:pt>
    <dgm:pt modelId="{A8D138E5-0A05-4B24-8A61-C8F7F2F28D51}" type="pres">
      <dgm:prSet presAssocID="{20960E92-B49B-4F04-BA93-5E6EBC32FE3F}" presName="rootComposite" presStyleCnt="0"/>
      <dgm:spPr/>
    </dgm:pt>
    <dgm:pt modelId="{8CF2802F-FEF3-42B0-8614-AFBA143B2F4E}" type="pres">
      <dgm:prSet presAssocID="{20960E92-B49B-4F04-BA93-5E6EBC32FE3F}" presName="rootText" presStyleLbl="node3" presStyleIdx="4" presStyleCnt="5" custScaleX="151211" custScaleY="218384" custLinFactNeighborY="9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0CBBF3-D1FA-4A03-BA30-DCA37AC6248A}" type="pres">
      <dgm:prSet presAssocID="{20960E92-B49B-4F04-BA93-5E6EBC32FE3F}" presName="rootConnector" presStyleLbl="node3" presStyleIdx="4" presStyleCnt="5"/>
      <dgm:spPr/>
      <dgm:t>
        <a:bodyPr/>
        <a:lstStyle/>
        <a:p>
          <a:endParaRPr lang="es-ES"/>
        </a:p>
      </dgm:t>
    </dgm:pt>
    <dgm:pt modelId="{4E0ECAA4-0D09-481E-A809-99F4434A6B3D}" type="pres">
      <dgm:prSet presAssocID="{20960E92-B49B-4F04-BA93-5E6EBC32FE3F}" presName="hierChild4" presStyleCnt="0"/>
      <dgm:spPr/>
    </dgm:pt>
    <dgm:pt modelId="{403720DB-849B-4FEF-B8C2-B53A509984DC}" type="pres">
      <dgm:prSet presAssocID="{20960E92-B49B-4F04-BA93-5E6EBC32FE3F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2ADD90EC-6D0C-42BE-A6AD-2E21228A9B71}" srcId="{E78384A8-7ACD-4973-94DB-A7243B908518}" destId="{20960E92-B49B-4F04-BA93-5E6EBC32FE3F}" srcOrd="4" destOrd="0" parTransId="{F5BD7B97-B446-44FB-B0A7-84B7CEDBB74E}" sibTransId="{D85E9500-9DF6-4344-B910-7DCF84F0BDBA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B392E68-6921-4718-B81D-0A123A5E80E8}" type="presOf" srcId="{20960E92-B49B-4F04-BA93-5E6EBC32FE3F}" destId="{180CBBF3-D1FA-4A03-BA30-DCA37AC6248A}" srcOrd="1" destOrd="0" presId="urn:microsoft.com/office/officeart/2005/8/layout/orgChart1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0905033E-DCE0-481B-B4C9-ED8007599FC9}" type="presOf" srcId="{20960E92-B49B-4F04-BA93-5E6EBC32FE3F}" destId="{8CF2802F-FEF3-42B0-8614-AFBA143B2F4E}" srcOrd="0" destOrd="0" presId="urn:microsoft.com/office/officeart/2005/8/layout/orgChart1"/>
    <dgm:cxn modelId="{55FB93F1-F13E-4860-A89D-8373C0CB6998}" type="presOf" srcId="{F5BD7B97-B446-44FB-B0A7-84B7CEDBB74E}" destId="{297B04E0-D6B2-4CFE-A989-692695EB01D2}" srcOrd="0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C9F3E0D6-155D-4493-A4B5-F4DD96FD35DD}" type="presParOf" srcId="{B5B41821-7BCB-4348-B9C7-67CBEC2B345A}" destId="{297B04E0-D6B2-4CFE-A989-692695EB01D2}" srcOrd="8" destOrd="0" presId="urn:microsoft.com/office/officeart/2005/8/layout/orgChart1"/>
    <dgm:cxn modelId="{1A3A512B-7B9E-4DB4-8D9D-98A370EE70E5}" type="presParOf" srcId="{B5B41821-7BCB-4348-B9C7-67CBEC2B345A}" destId="{BF6F0DCE-2C48-4A82-8DE9-5598E50E4C53}" srcOrd="9" destOrd="0" presId="urn:microsoft.com/office/officeart/2005/8/layout/orgChart1"/>
    <dgm:cxn modelId="{2DF22259-18C7-411B-B2CC-7390E30126CB}" type="presParOf" srcId="{BF6F0DCE-2C48-4A82-8DE9-5598E50E4C53}" destId="{A8D138E5-0A05-4B24-8A61-C8F7F2F28D51}" srcOrd="0" destOrd="0" presId="urn:microsoft.com/office/officeart/2005/8/layout/orgChart1"/>
    <dgm:cxn modelId="{E009A551-CAE0-433C-B742-93DE86C2994D}" type="presParOf" srcId="{A8D138E5-0A05-4B24-8A61-C8F7F2F28D51}" destId="{8CF2802F-FEF3-42B0-8614-AFBA143B2F4E}" srcOrd="0" destOrd="0" presId="urn:microsoft.com/office/officeart/2005/8/layout/orgChart1"/>
    <dgm:cxn modelId="{C4BB6E39-2281-4E2B-9B39-6C78847E741E}" type="presParOf" srcId="{A8D138E5-0A05-4B24-8A61-C8F7F2F28D51}" destId="{180CBBF3-D1FA-4A03-BA30-DCA37AC6248A}" srcOrd="1" destOrd="0" presId="urn:microsoft.com/office/officeart/2005/8/layout/orgChart1"/>
    <dgm:cxn modelId="{D00F9603-E895-4482-B59A-F6C1F872315A}" type="presParOf" srcId="{BF6F0DCE-2C48-4A82-8DE9-5598E50E4C53}" destId="{4E0ECAA4-0D09-481E-A809-99F4434A6B3D}" srcOrd="1" destOrd="0" presId="urn:microsoft.com/office/officeart/2005/8/layout/orgChart1"/>
    <dgm:cxn modelId="{B15D0F6E-E072-4450-9668-4D6370118D15}" type="presParOf" srcId="{BF6F0DCE-2C48-4A82-8DE9-5598E50E4C53}" destId="{403720DB-849B-4FEF-B8C2-B53A509984D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Supervisor(a)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/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/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/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/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/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/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28903" custScaleY="196202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6" custScaleX="112703" custScaleY="161004" custLinFactNeighborX="1070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6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30802" custScaleY="130802" custLinFactNeighborX="-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30802" custScaleY="130802" custLinFactNeighborX="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30802" custScaleY="130802" custLinFactNeighborX="-1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30802" custScaleY="130802" custLinFactNeighborX="12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8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7457395-592E-4E75-9160-D2F913BA6673}" srcId="{E09942D3-8D92-4571-939D-F9AE19EE063A}" destId="{C91DCC95-12FA-4E12-9334-FE8D6A7B5E9E}" srcOrd="6" destOrd="0" parTransId="{5022ECE7-C5BC-4CEB-A040-7B8FFD7E72B1}" sibTransId="{08585BC5-6CC1-4BEB-8D59-052E2E3ABAA8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9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7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/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/>
        </a:p>
      </dgm:t>
    </dgm:pt>
    <dgm:pt modelId="{E76B922C-84EE-4BC5-AFD6-D3E827C648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8F8F541-A2DB-4E02-8718-F3574531E901}" type="parTrans" cxnId="{9ECD8A8B-11FE-461F-B06B-854AD95AC00C}">
      <dgm:prSet/>
      <dgm:spPr/>
      <dgm:t>
        <a:bodyPr/>
        <a:lstStyle/>
        <a:p>
          <a:endParaRPr lang="es-ES"/>
        </a:p>
      </dgm:t>
    </dgm:pt>
    <dgm:pt modelId="{C3672090-FA32-4104-B065-AFE6182DD479}" type="sibTrans" cxnId="{9ECD8A8B-11FE-461F-B06B-854AD95AC00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7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7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7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1" presStyleCnt="7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1" presStyleCnt="7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1" presStyleCnt="7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2" presStyleCnt="7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2" presStyleCnt="7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2" presStyleCnt="7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3" presStyleCnt="7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3" presStyleCnt="7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3" presStyleCnt="7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4" presStyleCnt="7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4" presStyleCnt="7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4" presStyleCnt="7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5" presStyleCnt="7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5" presStyleCnt="7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5" presStyleCnt="7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DC42846B-D3DC-4585-8F4D-6048BC81E6C4}" type="pres">
      <dgm:prSet presAssocID="{A8F8F541-A2DB-4E02-8718-F3574531E901}" presName="Name48" presStyleLbl="parChTrans1D2" presStyleIdx="6" presStyleCnt="7"/>
      <dgm:spPr/>
      <dgm:t>
        <a:bodyPr/>
        <a:lstStyle/>
        <a:p>
          <a:endParaRPr lang="es-ES"/>
        </a:p>
      </dgm:t>
    </dgm:pt>
    <dgm:pt modelId="{9D28E357-36F5-4063-A1C0-4F776FA53172}" type="pres">
      <dgm:prSet presAssocID="{E76B922C-84EE-4BC5-AFD6-D3E827C648D9}" presName="hierRoot2" presStyleCnt="0">
        <dgm:presLayoutVars>
          <dgm:hierBranch val="init"/>
        </dgm:presLayoutVars>
      </dgm:prSet>
      <dgm:spPr/>
    </dgm:pt>
    <dgm:pt modelId="{E6EC1066-617B-4D31-A956-7014A27010C7}" type="pres">
      <dgm:prSet presAssocID="{E76B922C-84EE-4BC5-AFD6-D3E827C648D9}" presName="rootComposite" presStyleCnt="0"/>
      <dgm:spPr/>
    </dgm:pt>
    <dgm:pt modelId="{899C78A6-DBF0-4EA9-B1E2-FA539DF1ED83}" type="pres">
      <dgm:prSet presAssocID="{E76B922C-84EE-4BC5-AFD6-D3E827C648D9}" presName="rootText" presStyleLbl="node2" presStyleIdx="6" presStyleCnt="7" custScaleX="131445" custScaleY="103103" custLinFactNeighborX="-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7F5107-792D-4662-B535-374480CFD971}" type="pres">
      <dgm:prSet presAssocID="{E76B922C-84EE-4BC5-AFD6-D3E827C648D9}" presName="rootConnector" presStyleLbl="node2" presStyleIdx="6" presStyleCnt="7"/>
      <dgm:spPr/>
      <dgm:t>
        <a:bodyPr/>
        <a:lstStyle/>
        <a:p>
          <a:endParaRPr lang="es-ES"/>
        </a:p>
      </dgm:t>
    </dgm:pt>
    <dgm:pt modelId="{AA2618EC-0A28-4E59-A716-80BD1813E0AB}" type="pres">
      <dgm:prSet presAssocID="{E76B922C-84EE-4BC5-AFD6-D3E827C648D9}" presName="hierChild4" presStyleCnt="0"/>
      <dgm:spPr/>
    </dgm:pt>
    <dgm:pt modelId="{804E5663-FA44-45B4-9C6B-1B76844694DB}" type="pres">
      <dgm:prSet presAssocID="{E76B922C-84EE-4BC5-AFD6-D3E827C648D9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AEFB30E1-CF5A-44DA-9B79-1EF728C6CDEB}" srcId="{A6A9FA81-F0E4-4C02-BFB2-7A0906B4C8FC}" destId="{256F4466-1DD4-4491-858B-77C92040DDDB}" srcOrd="4" destOrd="0" parTransId="{B77836A7-9FED-4FB2-8882-6DE7E3D107B0}" sibTransId="{90BB582B-7A4B-4C15-9184-A8F9302ACA48}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06789BCB-CB28-498D-B464-B8B164AFD278}" type="presOf" srcId="{E76B922C-84EE-4BC5-AFD6-D3E827C648D9}" destId="{847F5107-792D-4662-B535-374480CFD971}" srcOrd="1" destOrd="0" presId="urn:microsoft.com/office/officeart/2005/8/layout/orgChart1"/>
    <dgm:cxn modelId="{14F1620C-862B-4342-9417-BC833DAB4C92}" type="presOf" srcId="{E76B922C-84EE-4BC5-AFD6-D3E827C648D9}" destId="{899C78A6-DBF0-4EA9-B1E2-FA539DF1ED83}" srcOrd="0" destOrd="0" presId="urn:microsoft.com/office/officeart/2005/8/layout/orgChart1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9ECD8A8B-11FE-461F-B06B-854AD95AC00C}" srcId="{A6A9FA81-F0E4-4C02-BFB2-7A0906B4C8FC}" destId="{E76B922C-84EE-4BC5-AFD6-D3E827C648D9}" srcOrd="6" destOrd="0" parTransId="{A8F8F541-A2DB-4E02-8718-F3574531E901}" sibTransId="{C3672090-FA32-4104-B065-AFE6182DD479}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6E61CC6C-788A-43A0-9284-9940DCEBFFAC}" srcId="{A6A9FA81-F0E4-4C02-BFB2-7A0906B4C8FC}" destId="{3F9591D9-AB88-41AF-B623-1D5E706A5E9E}" srcOrd="5" destOrd="0" parTransId="{CE448D27-91DE-490F-A666-79443693522A}" sibTransId="{F6F489BA-86A9-4AE0-9207-AB8E8D39F56A}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CE3B617A-F972-44B0-924E-8621BD0133C7}" type="presOf" srcId="{A8F8F541-A2DB-4E02-8718-F3574531E901}" destId="{DC42846B-D3DC-4585-8F4D-6048BC81E6C4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A1B47B4C-632D-4A56-AD1D-C9016C669564}" type="presParOf" srcId="{362008D4-8E46-43E6-BA86-F044C0F23B56}" destId="{66B0D2AA-D47E-4AF1-86A4-ACFA8FAF6A3A}" srcOrd="2" destOrd="0" presId="urn:microsoft.com/office/officeart/2005/8/layout/orgChart1"/>
    <dgm:cxn modelId="{56EBA995-854D-401B-90CC-2ABD0670C3B0}" type="presParOf" srcId="{362008D4-8E46-43E6-BA86-F044C0F23B56}" destId="{A6ECCFDE-5F0F-44A1-8A27-B8F8B131779A}" srcOrd="3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4" destOrd="0" presId="urn:microsoft.com/office/officeart/2005/8/layout/orgChart1"/>
    <dgm:cxn modelId="{8D7E6835-9A03-47BA-BE9F-11D869EC0CD4}" type="presParOf" srcId="{362008D4-8E46-43E6-BA86-F044C0F23B56}" destId="{8CE745AB-7B8B-4925-B1B4-EEDA479CBCE8}" srcOrd="5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6" destOrd="0" presId="urn:microsoft.com/office/officeart/2005/8/layout/orgChart1"/>
    <dgm:cxn modelId="{1EE4FE47-A252-4B29-9D54-122C0E6AAEA0}" type="presParOf" srcId="{362008D4-8E46-43E6-BA86-F044C0F23B56}" destId="{8385C98E-17DF-43A0-82B0-1AE8F45ADEBC}" srcOrd="7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8" destOrd="0" presId="urn:microsoft.com/office/officeart/2005/8/layout/orgChart1"/>
    <dgm:cxn modelId="{362F94D4-4CEE-4073-A4D3-E4DF29971332}" type="presParOf" srcId="{362008D4-8E46-43E6-BA86-F044C0F23B56}" destId="{FC41447A-0F11-461F-8EF2-4FD594DBB30D}" srcOrd="9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0" destOrd="0" presId="urn:microsoft.com/office/officeart/2005/8/layout/orgChart1"/>
    <dgm:cxn modelId="{0EEF75E6-1D84-492E-98ED-9F6F872ADB11}" type="presParOf" srcId="{362008D4-8E46-43E6-BA86-F044C0F23B56}" destId="{A95A04C6-F804-4830-8BD5-18C001F0F78F}" srcOrd="11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A43F3E61-80EF-42BE-BA20-4F80D2D97546}" type="presParOf" srcId="{362008D4-8E46-43E6-BA86-F044C0F23B56}" destId="{DC42846B-D3DC-4585-8F4D-6048BC81E6C4}" srcOrd="12" destOrd="0" presId="urn:microsoft.com/office/officeart/2005/8/layout/orgChart1"/>
    <dgm:cxn modelId="{0F9E11BD-AD44-4C8B-8DFF-4AF540CC7433}" type="presParOf" srcId="{362008D4-8E46-43E6-BA86-F044C0F23B56}" destId="{9D28E357-36F5-4063-A1C0-4F776FA53172}" srcOrd="13" destOrd="0" presId="urn:microsoft.com/office/officeart/2005/8/layout/orgChart1"/>
    <dgm:cxn modelId="{FFFA0EFE-693F-4237-B8B9-B65499048E3E}" type="presParOf" srcId="{9D28E357-36F5-4063-A1C0-4F776FA53172}" destId="{E6EC1066-617B-4D31-A956-7014A27010C7}" srcOrd="0" destOrd="0" presId="urn:microsoft.com/office/officeart/2005/8/layout/orgChart1"/>
    <dgm:cxn modelId="{981AA4AA-C9D2-44FD-95C9-BF762DE9A974}" type="presParOf" srcId="{E6EC1066-617B-4D31-A956-7014A27010C7}" destId="{899C78A6-DBF0-4EA9-B1E2-FA539DF1ED83}" srcOrd="0" destOrd="0" presId="urn:microsoft.com/office/officeart/2005/8/layout/orgChart1"/>
    <dgm:cxn modelId="{E96F0454-D8BE-40E1-A05F-B58B3258DE6F}" type="presParOf" srcId="{E6EC1066-617B-4D31-A956-7014A27010C7}" destId="{847F5107-792D-4662-B535-374480CFD971}" srcOrd="1" destOrd="0" presId="urn:microsoft.com/office/officeart/2005/8/layout/orgChart1"/>
    <dgm:cxn modelId="{149BF110-D649-4EAA-AC02-A5CF1C31215D}" type="presParOf" srcId="{9D28E357-36F5-4063-A1C0-4F776FA53172}" destId="{AA2618EC-0A28-4E59-A716-80BD1813E0AB}" srcOrd="1" destOrd="0" presId="urn:microsoft.com/office/officeart/2005/8/layout/orgChart1"/>
    <dgm:cxn modelId="{09AE61F0-86F6-4FB8-A1FE-74FD1D19C540}" type="presParOf" srcId="{9D28E357-36F5-4063-A1C0-4F776FA53172}" destId="{804E5663-FA44-45B4-9C6B-1B76844694DB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</a:t>
          </a:r>
          <a:r>
            <a:rPr lang="es-ES" sz="1200" smtClean="0">
              <a:solidFill>
                <a:schemeClr val="tx1"/>
              </a:solidFill>
            </a:rPr>
            <a:t>) de</a:t>
          </a:r>
        </a:p>
        <a:p>
          <a:pPr>
            <a:spcAft>
              <a:spcPts val="0"/>
            </a:spcAft>
          </a:pPr>
          <a:r>
            <a:rPr lang="es-ES" sz="1200" smtClean="0">
              <a:solidFill>
                <a:schemeClr val="tx1"/>
              </a:solidFill>
            </a:rPr>
            <a:t>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 sz="1200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 sz="1200"/>
        </a:p>
      </dgm:t>
    </dgm:pt>
    <dgm:pt modelId="{17FA5042-03DB-4498-8EA8-4354BE1814B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Entrenador(a) de Luchas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 smtClean="0">
              <a:solidFill>
                <a:schemeClr val="tx1"/>
              </a:solidFill>
            </a:rPr>
            <a:t>) de Judo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 smtClean="0">
              <a:solidFill>
                <a:schemeClr val="tx1"/>
              </a:solidFill>
            </a:rPr>
            <a:t>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 smtClean="0">
              <a:solidFill>
                <a:schemeClr val="tx1"/>
              </a:solidFill>
            </a:rPr>
            <a:t>) de </a:t>
          </a:r>
          <a:r>
            <a:rPr lang="es-MX" sz="1200" b="0" i="0" u="none" dirty="0" smtClean="0">
              <a:solidFill>
                <a:schemeClr val="tx1"/>
              </a:solidFill>
            </a:rPr>
            <a:t>Basquetbol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Entrenador(a) de Futbol</a:t>
          </a:r>
        </a:p>
        <a:p>
          <a:r>
            <a:rPr lang="es-ES" sz="1200" dirty="0" smtClean="0">
              <a:solidFill>
                <a:schemeClr val="tx1"/>
              </a:solidFill>
            </a:rPr>
            <a:t>Entrenador(a</a:t>
          </a:r>
          <a:r>
            <a:rPr lang="es-ES" sz="1200" dirty="0" smtClean="0">
              <a:solidFill>
                <a:schemeClr val="tx1"/>
              </a:solidFill>
            </a:rPr>
            <a:t>)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93D0045-258F-4F49-84AE-4E4B9AF21EF1}" type="parTrans" cxnId="{CA0E326E-7861-42AB-B751-E3FDC928558D}">
      <dgm:prSet/>
      <dgm:spPr/>
      <dgm:t>
        <a:bodyPr/>
        <a:lstStyle/>
        <a:p>
          <a:endParaRPr lang="es-ES" sz="1200"/>
        </a:p>
      </dgm:t>
    </dgm:pt>
    <dgm:pt modelId="{5B6A5AA1-0EDE-4B6B-A66F-DE1B01B24D55}" type="sibTrans" cxnId="{CA0E326E-7861-42AB-B751-E3FDC928558D}">
      <dgm:prSet/>
      <dgm:spPr/>
      <dgm:t>
        <a:bodyPr/>
        <a:lstStyle/>
        <a:p>
          <a:endParaRPr lang="es-ES" sz="1200"/>
        </a:p>
      </dgm:t>
    </dgm:pt>
    <dgm:pt modelId="{06524CA6-7078-4B83-A7E6-189C297299A0}">
      <dgm:prSet custT="1"/>
      <dgm:spPr/>
      <dgm:t>
        <a:bodyPr/>
        <a:lstStyle/>
        <a:p>
          <a:pPr algn="l"/>
          <a:r>
            <a:rPr lang="es-ES" sz="1200" dirty="0" smtClean="0">
              <a:solidFill>
                <a:schemeClr val="tx1"/>
              </a:solidFill>
            </a:rPr>
            <a:t>Instructor(a) de Atletismo 	</a:t>
          </a:r>
          <a:endParaRPr lang="es-MX" sz="1200" b="0" i="0" u="none" dirty="0" smtClean="0"/>
        </a:p>
        <a:p>
          <a:pPr algn="l"/>
          <a:r>
            <a:rPr lang="es-MX" sz="1200" b="0" i="0" u="none" dirty="0" smtClean="0">
              <a:solidFill>
                <a:schemeClr val="tx1"/>
              </a:solidFill>
            </a:rPr>
            <a:t>Instructor(a) de Patines Sobre Ruedas </a:t>
          </a:r>
          <a:endParaRPr lang="es-MX" sz="1200" b="0" i="0" u="none" dirty="0" smtClean="0"/>
        </a:p>
        <a:p>
          <a:pPr algn="l"/>
          <a:r>
            <a:rPr lang="es-MX" sz="1200" b="0" i="0" u="none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dirty="0" smtClean="0">
              <a:solidFill>
                <a:schemeClr val="tx1"/>
              </a:solidFill>
            </a:rPr>
            <a:t>) de Halterofilia 	</a:t>
          </a:r>
          <a:endParaRPr lang="es-MX" sz="1200" b="0" i="0" u="none" dirty="0" smtClean="0"/>
        </a:p>
        <a:p>
          <a:pPr algn="l"/>
          <a:r>
            <a:rPr lang="es-ES" sz="1200" dirty="0" smtClean="0">
              <a:solidFill>
                <a:schemeClr val="tx1"/>
              </a:solidFill>
            </a:rPr>
            <a:t>Instructor(a) de Luchas 			</a:t>
          </a:r>
          <a:endParaRPr lang="es-MX" sz="1200" b="0" i="0" u="none" dirty="0" smtClean="0"/>
        </a:p>
        <a:p>
          <a:pPr algn="l"/>
          <a:r>
            <a:rPr lang="es-MX" sz="1200" b="0" i="0" u="none" dirty="0" smtClean="0">
              <a:solidFill>
                <a:schemeClr val="tx1"/>
              </a:solidFill>
            </a:rPr>
            <a:t>Instructores(as) de Tiro con Arco 	</a:t>
          </a:r>
          <a:endParaRPr lang="es-MX" sz="1200" b="0" i="0" u="none" dirty="0" smtClean="0"/>
        </a:p>
        <a:p>
          <a:pPr algn="l"/>
          <a:r>
            <a:rPr lang="es-MX" sz="1200" b="0" i="0" u="none" dirty="0" smtClean="0">
              <a:solidFill>
                <a:schemeClr val="tx1"/>
              </a:solidFill>
            </a:rPr>
            <a:t>Instructor(a) de Ciclismo </a:t>
          </a:r>
          <a:endParaRPr lang="es-MX" sz="1200" b="0" i="0" u="none" dirty="0" smtClean="0"/>
        </a:p>
        <a:p>
          <a:pPr algn="l"/>
          <a:r>
            <a:rPr lang="es-MX" sz="1200" b="0" i="0" u="none" dirty="0" smtClean="0">
              <a:solidFill>
                <a:schemeClr val="tx1"/>
              </a:solidFill>
            </a:rPr>
            <a:t>Instructor(a) de Tenis de Mesa Adaptado 	</a:t>
          </a:r>
          <a:endParaRPr lang="es-MX" sz="1200" b="0" i="0" u="none" dirty="0" smtClean="0"/>
        </a:p>
        <a:p>
          <a:pPr algn="l"/>
          <a:r>
            <a:rPr lang="es-MX" sz="1200" b="0" i="0" u="none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dirty="0" err="1" smtClean="0">
              <a:solidFill>
                <a:schemeClr val="tx1"/>
              </a:solidFill>
            </a:rPr>
            <a:t>Boccia</a:t>
          </a:r>
          <a:r>
            <a:rPr lang="es-MX" sz="1200" b="0" i="0" u="none" dirty="0" smtClean="0">
              <a:solidFill>
                <a:schemeClr val="tx1"/>
              </a:solidFill>
            </a:rPr>
            <a:t> Adaptado 	</a:t>
          </a:r>
          <a:endParaRPr lang="es-MX" sz="1200" b="0" i="0" u="none" dirty="0" smtClean="0"/>
        </a:p>
        <a:p>
          <a:pPr algn="l"/>
          <a:r>
            <a:rPr lang="es-MX" sz="1200" b="0" i="0" u="none" dirty="0" smtClean="0">
              <a:solidFill>
                <a:schemeClr val="tx1"/>
              </a:solidFill>
            </a:rPr>
            <a:t>Instructor(a) de Atletismo Adaptado 	</a:t>
          </a:r>
          <a:endParaRPr lang="es-MX" sz="1200" b="0" i="0" u="none" dirty="0" smtClean="0"/>
        </a:p>
        <a:p>
          <a:pPr algn="l"/>
          <a:r>
            <a:rPr lang="es-MX" sz="1200" b="0" i="0" u="none" dirty="0" smtClean="0">
              <a:solidFill>
                <a:schemeClr val="tx1"/>
              </a:solidFill>
            </a:rPr>
            <a:t>Instructor(a) de Triatlón 			</a:t>
          </a:r>
          <a:endParaRPr lang="es-MX" sz="1200" b="0" i="0" u="none" dirty="0" smtClean="0"/>
        </a:p>
        <a:p>
          <a:pPr algn="l"/>
          <a:r>
            <a:rPr lang="es-MX" sz="1200" b="0" i="0" u="none" dirty="0" smtClean="0">
              <a:solidFill>
                <a:schemeClr val="tx1"/>
              </a:solidFill>
            </a:rPr>
            <a:t>Instructor(a) 				</a:t>
          </a:r>
          <a:endParaRPr lang="es-MX" sz="1200" b="0" i="0" u="none" dirty="0" smtClean="0"/>
        </a:p>
        <a:p>
          <a:pPr algn="l"/>
          <a:r>
            <a:rPr lang="es-MX" sz="1200" b="0" i="0" u="none" dirty="0" smtClean="0">
              <a:solidFill>
                <a:schemeClr val="tx1"/>
              </a:solidFill>
            </a:rPr>
            <a:t>Instructores(as)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r>
            <a:rPr lang="es-MX" sz="1200" b="0" i="0" u="none" dirty="0" smtClean="0">
              <a:solidFill>
                <a:schemeClr val="tx1"/>
              </a:solidFill>
            </a:rPr>
            <a:t> 	</a:t>
          </a:r>
          <a:endParaRPr lang="es-MX" sz="1200" b="0" i="0" u="none" dirty="0" smtClean="0"/>
        </a:p>
        <a:p>
          <a:pPr algn="l"/>
          <a:r>
            <a:rPr lang="es-MX" sz="1200" b="0" i="0" u="none" dirty="0" smtClean="0">
              <a:solidFill>
                <a:schemeClr val="tx1"/>
              </a:solidFill>
            </a:rPr>
            <a:t>Instructor(a) de Futbol 			</a:t>
          </a:r>
          <a:endParaRPr lang="es-MX" sz="1200" b="0" i="0" u="none" dirty="0" smtClean="0">
            <a:solidFill>
              <a:schemeClr val="tx1"/>
            </a:solidFill>
          </a:endParaRPr>
        </a:p>
        <a:p>
          <a:pPr algn="l"/>
          <a:r>
            <a:rPr lang="es-MX" sz="1200" b="0" i="0" u="none" dirty="0" err="1" smtClean="0">
              <a:solidFill>
                <a:schemeClr val="tx1"/>
              </a:solidFill>
            </a:rPr>
            <a:t>nstructor</a:t>
          </a:r>
          <a:r>
            <a:rPr lang="es-MX" sz="1200" b="0" i="0" u="none" dirty="0" smtClean="0">
              <a:solidFill>
                <a:schemeClr val="tx1"/>
              </a:solidFill>
            </a:rPr>
            <a:t>(a</a:t>
          </a:r>
          <a:r>
            <a:rPr lang="es-MX" sz="1200" b="0" i="0" u="none" dirty="0" smtClean="0">
              <a:solidFill>
                <a:schemeClr val="tx1"/>
              </a:solidFill>
            </a:rPr>
            <a:t>) de Judo 			</a:t>
          </a:r>
          <a:endParaRPr lang="es-ES" sz="1200" dirty="0">
            <a:solidFill>
              <a:schemeClr val="tx1"/>
            </a:solidFill>
          </a:endParaRPr>
        </a:p>
      </dgm:t>
    </dgm:pt>
    <dgm:pt modelId="{78112C9E-2797-4E09-87AA-058C1A02C0C4}" type="parTrans" cxnId="{D432F968-5404-4997-906A-9D28D9A9FB33}">
      <dgm:prSet/>
      <dgm:spPr/>
      <dgm:t>
        <a:bodyPr/>
        <a:lstStyle/>
        <a:p>
          <a:endParaRPr lang="es-ES"/>
        </a:p>
      </dgm:t>
    </dgm:pt>
    <dgm:pt modelId="{F37C0163-A456-4AAB-8209-8FA11A38513E}" type="sibTrans" cxnId="{D432F968-5404-4997-906A-9D28D9A9FB33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95910" custScaleY="75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3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3" custScaleX="45043" custLinFactNeighborX="-5473" custLinFactNeighborY="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3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A5B9C8CA-970A-491F-8504-0CF1E2D2E460}" type="pres">
      <dgm:prSet presAssocID="{693D0045-258F-4F49-84AE-4E4B9AF21EF1}" presName="Name35" presStyleLbl="parChTrans1D2" presStyleIdx="1" presStyleCnt="3"/>
      <dgm:spPr/>
      <dgm:t>
        <a:bodyPr/>
        <a:lstStyle/>
        <a:p>
          <a:endParaRPr lang="es-ES"/>
        </a:p>
      </dgm:t>
    </dgm:pt>
    <dgm:pt modelId="{6CD30350-5E0D-470A-9F61-59462D323678}" type="pres">
      <dgm:prSet presAssocID="{17FA5042-03DB-4498-8EA8-4354BE1814B8}" presName="hierRoot2" presStyleCnt="0">
        <dgm:presLayoutVars>
          <dgm:hierBranch val="init"/>
        </dgm:presLayoutVars>
      </dgm:prSet>
      <dgm:spPr/>
    </dgm:pt>
    <dgm:pt modelId="{857A314F-0FF0-4B79-B905-440FA3D33A5C}" type="pres">
      <dgm:prSet presAssocID="{17FA5042-03DB-4498-8EA8-4354BE1814B8}" presName="rootComposite" presStyleCnt="0"/>
      <dgm:spPr/>
    </dgm:pt>
    <dgm:pt modelId="{BB273C27-9EA8-4845-A3D5-905EBF86A034}" type="pres">
      <dgm:prSet presAssocID="{17FA5042-03DB-4498-8EA8-4354BE1814B8}" presName="rootText" presStyleLbl="node2" presStyleIdx="1" presStyleCnt="3" custScaleX="76763" custScaleY="236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738FA-36E9-43C2-B635-C1B3A6C933F2}" type="pres">
      <dgm:prSet presAssocID="{17FA5042-03DB-4498-8EA8-4354BE1814B8}" presName="rootConnector" presStyleLbl="node2" presStyleIdx="1" presStyleCnt="3"/>
      <dgm:spPr/>
      <dgm:t>
        <a:bodyPr/>
        <a:lstStyle/>
        <a:p>
          <a:endParaRPr lang="es-ES"/>
        </a:p>
      </dgm:t>
    </dgm:pt>
    <dgm:pt modelId="{40D4FBCC-6822-4CA3-8C97-13E39F9C2436}" type="pres">
      <dgm:prSet presAssocID="{17FA5042-03DB-4498-8EA8-4354BE1814B8}" presName="hierChild4" presStyleCnt="0"/>
      <dgm:spPr/>
    </dgm:pt>
    <dgm:pt modelId="{35E311D9-0364-4559-B270-EA78E570A301}" type="pres">
      <dgm:prSet presAssocID="{17FA5042-03DB-4498-8EA8-4354BE1814B8}" presName="hierChild5" presStyleCnt="0"/>
      <dgm:spPr/>
    </dgm:pt>
    <dgm:pt modelId="{9DE8DBC0-5EA4-47BE-9FCA-BE17A04D4EFD}" type="pres">
      <dgm:prSet presAssocID="{78112C9E-2797-4E09-87AA-058C1A02C0C4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00E5639-9B99-4453-BB20-10B5371DBB57}" type="pres">
      <dgm:prSet presAssocID="{06524CA6-7078-4B83-A7E6-189C297299A0}" presName="hierRoot2" presStyleCnt="0">
        <dgm:presLayoutVars>
          <dgm:hierBranch val="init"/>
        </dgm:presLayoutVars>
      </dgm:prSet>
      <dgm:spPr/>
    </dgm:pt>
    <dgm:pt modelId="{07F8A012-A336-4E0B-84CF-95AF0D438F77}" type="pres">
      <dgm:prSet presAssocID="{06524CA6-7078-4B83-A7E6-189C297299A0}" presName="rootComposite" presStyleCnt="0"/>
      <dgm:spPr/>
    </dgm:pt>
    <dgm:pt modelId="{B4729603-95DC-4947-93DA-8E90B9AD4697}" type="pres">
      <dgm:prSet presAssocID="{06524CA6-7078-4B83-A7E6-189C297299A0}" presName="rootText" presStyleLbl="node2" presStyleIdx="2" presStyleCnt="3" custScaleX="132960" custScaleY="255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AB112-75FC-4E2D-8B9B-A91CB347C25F}" type="pres">
      <dgm:prSet presAssocID="{06524CA6-7078-4B83-A7E6-189C297299A0}" presName="rootConnector" presStyleLbl="node2" presStyleIdx="2" presStyleCnt="3"/>
      <dgm:spPr/>
      <dgm:t>
        <a:bodyPr/>
        <a:lstStyle/>
        <a:p>
          <a:endParaRPr lang="es-ES"/>
        </a:p>
      </dgm:t>
    </dgm:pt>
    <dgm:pt modelId="{B7237493-53FC-46E6-A7C0-0AC6DB519FBA}" type="pres">
      <dgm:prSet presAssocID="{06524CA6-7078-4B83-A7E6-189C297299A0}" presName="hierChild4" presStyleCnt="0"/>
      <dgm:spPr/>
    </dgm:pt>
    <dgm:pt modelId="{C65274CA-920D-46B1-A280-84FD1E8E5174}" type="pres">
      <dgm:prSet presAssocID="{06524CA6-7078-4B83-A7E6-189C297299A0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FEA58F99-858E-4FD9-B87D-39FF7855CF06}" type="presOf" srcId="{17FA5042-03DB-4498-8EA8-4354BE1814B8}" destId="{BB273C27-9EA8-4845-A3D5-905EBF86A034}" srcOrd="0" destOrd="0" presId="urn:microsoft.com/office/officeart/2005/8/layout/orgChart1"/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D432F968-5404-4997-906A-9D28D9A9FB33}" srcId="{A6A9FA81-F0E4-4C02-BFB2-7A0906B4C8FC}" destId="{06524CA6-7078-4B83-A7E6-189C297299A0}" srcOrd="2" destOrd="0" parTransId="{78112C9E-2797-4E09-87AA-058C1A02C0C4}" sibTransId="{F37C0163-A456-4AAB-8209-8FA11A38513E}"/>
    <dgm:cxn modelId="{CF6E47CF-329A-43C1-8944-40F40ED82600}" type="presOf" srcId="{693D0045-258F-4F49-84AE-4E4B9AF21EF1}" destId="{A5B9C8CA-970A-491F-8504-0CF1E2D2E460}" srcOrd="0" destOrd="0" presId="urn:microsoft.com/office/officeart/2005/8/layout/orgChart1"/>
    <dgm:cxn modelId="{F150BE97-FBB3-4929-93F9-7E829FC76247}" type="presOf" srcId="{17FA5042-03DB-4498-8EA8-4354BE1814B8}" destId="{142738FA-36E9-43C2-B635-C1B3A6C933F2}" srcOrd="1" destOrd="0" presId="urn:microsoft.com/office/officeart/2005/8/layout/orgChart1"/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08D8BC48-2DC9-4987-9CB2-52DAFEDEF983}" type="presOf" srcId="{06524CA6-7078-4B83-A7E6-189C297299A0}" destId="{B4729603-95DC-4947-93DA-8E90B9AD4697}" srcOrd="0" destOrd="0" presId="urn:microsoft.com/office/officeart/2005/8/layout/orgChart1"/>
    <dgm:cxn modelId="{A546D51D-78C9-4165-93FE-9E6940EA7A12}" type="presOf" srcId="{06524CA6-7078-4B83-A7E6-189C297299A0}" destId="{CD9AB112-75FC-4E2D-8B9B-A91CB347C25F}" srcOrd="1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518ECA30-7C87-4691-BADA-4D0A54C49F6C}" type="presOf" srcId="{78112C9E-2797-4E09-87AA-058C1A02C0C4}" destId="{9DE8DBC0-5EA4-47BE-9FCA-BE17A04D4EFD}" srcOrd="0" destOrd="0" presId="urn:microsoft.com/office/officeart/2005/8/layout/orgChart1"/>
    <dgm:cxn modelId="{CA0E326E-7861-42AB-B751-E3FDC928558D}" srcId="{A6A9FA81-F0E4-4C02-BFB2-7A0906B4C8FC}" destId="{17FA5042-03DB-4498-8EA8-4354BE1814B8}" srcOrd="1" destOrd="0" parTransId="{693D0045-258F-4F49-84AE-4E4B9AF21EF1}" sibTransId="{5B6A5AA1-0EDE-4B6B-A66F-DE1B01B24D55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433BE722-8C33-4E04-8093-A1CBB9A9D398}" type="presParOf" srcId="{362008D4-8E46-43E6-BA86-F044C0F23B56}" destId="{A5B9C8CA-970A-491F-8504-0CF1E2D2E460}" srcOrd="2" destOrd="0" presId="urn:microsoft.com/office/officeart/2005/8/layout/orgChart1"/>
    <dgm:cxn modelId="{2AEC31A7-AF02-463B-BF34-87E1F7391029}" type="presParOf" srcId="{362008D4-8E46-43E6-BA86-F044C0F23B56}" destId="{6CD30350-5E0D-470A-9F61-59462D323678}" srcOrd="3" destOrd="0" presId="urn:microsoft.com/office/officeart/2005/8/layout/orgChart1"/>
    <dgm:cxn modelId="{3E39E0E6-60AA-4AE1-86C8-31D7AB795A1A}" type="presParOf" srcId="{6CD30350-5E0D-470A-9F61-59462D323678}" destId="{857A314F-0FF0-4B79-B905-440FA3D33A5C}" srcOrd="0" destOrd="0" presId="urn:microsoft.com/office/officeart/2005/8/layout/orgChart1"/>
    <dgm:cxn modelId="{8DFEC814-AB0E-4B16-AC28-92137D50E7E4}" type="presParOf" srcId="{857A314F-0FF0-4B79-B905-440FA3D33A5C}" destId="{BB273C27-9EA8-4845-A3D5-905EBF86A034}" srcOrd="0" destOrd="0" presId="urn:microsoft.com/office/officeart/2005/8/layout/orgChart1"/>
    <dgm:cxn modelId="{DEF06877-7179-4EB6-B332-7705ABFB563A}" type="presParOf" srcId="{857A314F-0FF0-4B79-B905-440FA3D33A5C}" destId="{142738FA-36E9-43C2-B635-C1B3A6C933F2}" srcOrd="1" destOrd="0" presId="urn:microsoft.com/office/officeart/2005/8/layout/orgChart1"/>
    <dgm:cxn modelId="{0881AB55-747E-4854-8939-51E3CBF3B666}" type="presParOf" srcId="{6CD30350-5E0D-470A-9F61-59462D323678}" destId="{40D4FBCC-6822-4CA3-8C97-13E39F9C2436}" srcOrd="1" destOrd="0" presId="urn:microsoft.com/office/officeart/2005/8/layout/orgChart1"/>
    <dgm:cxn modelId="{42C16BA2-9C4D-4729-8283-A42D9B11FA1D}" type="presParOf" srcId="{6CD30350-5E0D-470A-9F61-59462D323678}" destId="{35E311D9-0364-4559-B270-EA78E570A301}" srcOrd="2" destOrd="0" presId="urn:microsoft.com/office/officeart/2005/8/layout/orgChart1"/>
    <dgm:cxn modelId="{FA2BEC7C-AF57-4CC4-BF18-488E7E70560E}" type="presParOf" srcId="{362008D4-8E46-43E6-BA86-F044C0F23B56}" destId="{9DE8DBC0-5EA4-47BE-9FCA-BE17A04D4EFD}" srcOrd="4" destOrd="0" presId="urn:microsoft.com/office/officeart/2005/8/layout/orgChart1"/>
    <dgm:cxn modelId="{3E4F8638-707E-4616-8FA4-A368AAD1C23F}" type="presParOf" srcId="{362008D4-8E46-43E6-BA86-F044C0F23B56}" destId="{500E5639-9B99-4453-BB20-10B5371DBB57}" srcOrd="5" destOrd="0" presId="urn:microsoft.com/office/officeart/2005/8/layout/orgChart1"/>
    <dgm:cxn modelId="{DE763384-CBB3-45DD-964A-55B97A00D6B3}" type="presParOf" srcId="{500E5639-9B99-4453-BB20-10B5371DBB57}" destId="{07F8A012-A336-4E0B-84CF-95AF0D438F77}" srcOrd="0" destOrd="0" presId="urn:microsoft.com/office/officeart/2005/8/layout/orgChart1"/>
    <dgm:cxn modelId="{8755F31F-63E8-40A7-93B2-B8CAF1094AA7}" type="presParOf" srcId="{07F8A012-A336-4E0B-84CF-95AF0D438F77}" destId="{B4729603-95DC-4947-93DA-8E90B9AD4697}" srcOrd="0" destOrd="0" presId="urn:microsoft.com/office/officeart/2005/8/layout/orgChart1"/>
    <dgm:cxn modelId="{E45AF2D9-B1B3-420E-BF18-B21C3293653D}" type="presParOf" srcId="{07F8A012-A336-4E0B-84CF-95AF0D438F77}" destId="{CD9AB112-75FC-4E2D-8B9B-A91CB347C25F}" srcOrd="1" destOrd="0" presId="urn:microsoft.com/office/officeart/2005/8/layout/orgChart1"/>
    <dgm:cxn modelId="{02B8F05B-F083-4B61-AB44-ADF32C1201E6}" type="presParOf" srcId="{500E5639-9B99-4453-BB20-10B5371DBB57}" destId="{B7237493-53FC-46E6-A7C0-0AC6DB519FBA}" srcOrd="1" destOrd="0" presId="urn:microsoft.com/office/officeart/2005/8/layout/orgChart1"/>
    <dgm:cxn modelId="{67C81B07-F9D1-4A1E-AC5A-C88BFFE6368D}" type="presParOf" srcId="{500E5639-9B99-4453-BB20-10B5371DBB57}" destId="{C65274CA-920D-46B1-A280-84FD1E8E5174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Recursos Humanos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7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7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7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7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7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7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7" custScaleX="170243" custScaleY="128412" custLinFactX="100000" custLinFactNeighborX="164597" custLinFactNeighborY="-16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7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6" presStyleCnt="7" custScaleX="170243" custScaleY="128412" custLinFactX="100000" custLinFactNeighborX="164597" custLinFactNeighborY="-27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6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X="100000" custLinFactNeighborX="139327" custLinFactNeighborY="-1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83070B34-24ED-4864-9E56-DEF11010DAB7}" type="presOf" srcId="{CD08E821-9F17-44F1-AAD7-376EEF7F769D}" destId="{0EF93B45-F6A4-4BCB-A16F-782D2EFE9663}" srcOrd="0" destOrd="0" presId="urn:microsoft.com/office/officeart/2005/8/layout/orgChart1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4F223CDE-576D-442D-B073-7E06DE38C7DA}" type="presOf" srcId="{CD08E821-9F17-44F1-AAD7-376EEF7F769D}" destId="{D6222C8F-2AF3-48E7-B369-139605DC2924}" srcOrd="1" destOrd="0" presId="urn:microsoft.com/office/officeart/2005/8/layout/orgChart1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3C46858F-2CB4-4D42-A17C-2F85E6CE7A73}" type="presOf" srcId="{05F13522-706A-4340-8764-C1ABA991C831}" destId="{3FB2AE3F-A903-4FBF-897F-607BA24B67C9}" srcOrd="0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234BD059-553F-4F38-9B8D-3ED8CC99BE43}" srcId="{9460999F-411C-4C31-B047-C664E61C4334}" destId="{94825C39-F11D-4157-97E1-22FF7C4DE0E6}" srcOrd="6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E5A78EC-09E7-4380-94B9-16B2F078EA16}" type="presParOf" srcId="{5550A35E-84F9-403B-BF9F-FAD32FBCE5CE}" destId="{3FB2AE3F-A903-4FBF-897F-607BA24B67C9}" srcOrd="10" destOrd="0" presId="urn:microsoft.com/office/officeart/2005/8/layout/orgChart1"/>
    <dgm:cxn modelId="{2878B747-3F5E-4984-A742-B8A17CCE1F64}" type="presParOf" srcId="{5550A35E-84F9-403B-BF9F-FAD32FBCE5CE}" destId="{6190E221-BF6E-45A9-A614-F395239ADB5B}" srcOrd="11" destOrd="0" presId="urn:microsoft.com/office/officeart/2005/8/layout/orgChart1"/>
    <dgm:cxn modelId="{8DFFD743-193D-4BE2-A74F-85B9D677FACA}" type="presParOf" srcId="{6190E221-BF6E-45A9-A614-F395239ADB5B}" destId="{4EA11F06-DDF0-4FEA-AE32-B499F8E1E8C7}" srcOrd="0" destOrd="0" presId="urn:microsoft.com/office/officeart/2005/8/layout/orgChart1"/>
    <dgm:cxn modelId="{454E2CE3-265B-4665-A7C4-40479B4E7B4B}" type="presParOf" srcId="{4EA11F06-DDF0-4FEA-AE32-B499F8E1E8C7}" destId="{0EF93B45-F6A4-4BCB-A16F-782D2EFE9663}" srcOrd="0" destOrd="0" presId="urn:microsoft.com/office/officeart/2005/8/layout/orgChart1"/>
    <dgm:cxn modelId="{E29A3F6A-C8AE-42E8-A2EF-A578588A800B}" type="presParOf" srcId="{4EA11F06-DDF0-4FEA-AE32-B499F8E1E8C7}" destId="{D6222C8F-2AF3-48E7-B369-139605DC2924}" srcOrd="1" destOrd="0" presId="urn:microsoft.com/office/officeart/2005/8/layout/orgChart1"/>
    <dgm:cxn modelId="{DD2750F1-16E6-4C01-9A1C-6B2F79324BEF}" type="presParOf" srcId="{6190E221-BF6E-45A9-A614-F395239ADB5B}" destId="{0234DEA7-A4C3-44A7-9484-2F39A84327FC}" srcOrd="1" destOrd="0" presId="urn:microsoft.com/office/officeart/2005/8/layout/orgChart1"/>
    <dgm:cxn modelId="{D11B4C86-B0E7-4B18-88B7-3C92AD577233}" type="presParOf" srcId="{6190E221-BF6E-45A9-A614-F395239ADB5B}" destId="{4D56B77F-2BF3-488E-B531-D85F6FC4266A}" srcOrd="2" destOrd="0" presId="urn:microsoft.com/office/officeart/2005/8/layout/orgChart1"/>
    <dgm:cxn modelId="{6BFEF748-E4FE-421D-A923-EFC915F32BD3}" type="presParOf" srcId="{5550A35E-84F9-403B-BF9F-FAD32FBCE5CE}" destId="{A8D04D8C-CBBF-49AB-9CF9-E62213E7F87B}" srcOrd="12" destOrd="0" presId="urn:microsoft.com/office/officeart/2005/8/layout/orgChart1"/>
    <dgm:cxn modelId="{6E7C8794-9E66-4A11-9EE6-8B56F04B7179}" type="presParOf" srcId="{5550A35E-84F9-403B-BF9F-FAD32FBCE5CE}" destId="{A7AD48DF-3F66-405A-AB71-356B330F6DDE}" srcOrd="13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101405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</a:p>
        <a:p>
          <a:r>
            <a:rPr lang="es-MX" altLang="es-MX" sz="1200" b="0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15733</a:t>
          </a:r>
          <a:endParaRPr lang="es-ES" sz="1200" u="none" dirty="0">
            <a:solidFill>
              <a:schemeClr val="tx1"/>
            </a:solidFill>
            <a:latin typeface="+mn-lt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3196" custScaleY="92432" custLinFactNeighborX="-21356" custLinFactNeighborY="-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21280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8194" custScaleY="61622" custLinFactNeighborX="-22590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de Mantenimiento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Soldador(a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Ayudante </a:t>
          </a:r>
          <a:r>
            <a:rPr lang="es-ES" sz="1200" dirty="0" smtClean="0">
              <a:solidFill>
                <a:schemeClr val="tx1"/>
              </a:solidFill>
            </a:rPr>
            <a:t>de Mantenimiento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Chofer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2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2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2" custScaleX="170842" custScaleY="35465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75FEF4-A08E-47A8-9A01-6E9F5DB6A78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2FD6125A-E001-4A85-8E2F-DEB3556791BB}" type="parTrans" cxnId="{CB6176AC-8157-4E70-8EF1-B4885B19C408}">
      <dgm:prSet/>
      <dgm:spPr/>
      <dgm:t>
        <a:bodyPr/>
        <a:lstStyle/>
        <a:p>
          <a:endParaRPr lang="es-ES"/>
        </a:p>
      </dgm:t>
    </dgm:pt>
    <dgm:pt modelId="{964EFB4C-F2B2-4C0E-8887-BB2485328AA7}" type="sibTrans" cxnId="{CB6176AC-8157-4E70-8EF1-B4885B19C408}">
      <dgm:prSet/>
      <dgm:spPr/>
      <dgm:t>
        <a:bodyPr/>
        <a:lstStyle/>
        <a:p>
          <a:endParaRPr lang="es-ES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123055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F344C498-A485-42D6-A0E1-B5869D6A8A29}" type="pres">
      <dgm:prSet presAssocID="{2FD6125A-E001-4A85-8E2F-DEB3556791BB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69F4BE51-0810-4352-89E0-831002093500}" type="pres">
      <dgm:prSet presAssocID="{9C75FEF4-A08E-47A8-9A01-6E9F5DB6A786}" presName="hierRoot3" presStyleCnt="0">
        <dgm:presLayoutVars>
          <dgm:hierBranch val="init"/>
        </dgm:presLayoutVars>
      </dgm:prSet>
      <dgm:spPr/>
    </dgm:pt>
    <dgm:pt modelId="{9A192093-33CB-418D-86F5-EFCA6187DA55}" type="pres">
      <dgm:prSet presAssocID="{9C75FEF4-A08E-47A8-9A01-6E9F5DB6A786}" presName="rootComposite3" presStyleCnt="0"/>
      <dgm:spPr/>
    </dgm:pt>
    <dgm:pt modelId="{3D76159A-CDE9-4147-A84D-C3E23DB6ACE6}" type="pres">
      <dgm:prSet presAssocID="{9C75FEF4-A08E-47A8-9A01-6E9F5DB6A786}" presName="rootText3" presStyleLbl="asst1" presStyleIdx="1" presStyleCnt="2" custScaleX="406876" custScaleY="123055" custLinFactY="16627" custLinFactNeighborX="225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174A1-044D-454F-8A39-488EC495DBDF}" type="pres">
      <dgm:prSet presAssocID="{9C75FEF4-A08E-47A8-9A01-6E9F5DB6A78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26FFBB4-FF23-48A5-A8F2-4446B55A6614}" type="pres">
      <dgm:prSet presAssocID="{9C75FEF4-A08E-47A8-9A01-6E9F5DB6A786}" presName="hierChild6" presStyleCnt="0"/>
      <dgm:spPr/>
    </dgm:pt>
    <dgm:pt modelId="{14EAA361-B765-42B8-8867-306DED721615}" type="pres">
      <dgm:prSet presAssocID="{9C75FEF4-A08E-47A8-9A01-6E9F5DB6A786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8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2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1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4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1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4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2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9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9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10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6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7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7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5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F239A17-89EE-498F-B97F-4FFBC569681E}" type="presOf" srcId="{2FD6125A-E001-4A85-8E2F-DEB3556791BB}" destId="{F344C498-A485-42D6-A0E1-B5869D6A8A29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3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8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2A7CAB60-F515-4CD6-B6EE-56FEB5E902C3}" type="presOf" srcId="{9C75FEF4-A08E-47A8-9A01-6E9F5DB6A786}" destId="{3D76159A-CDE9-4147-A84D-C3E23DB6ACE6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6004D5ED-6DB1-4539-B004-D93B27A18E5E}" type="presOf" srcId="{9C75FEF4-A08E-47A8-9A01-6E9F5DB6A786}" destId="{2E5174A1-044D-454F-8A39-488EC495DBDF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5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CB6176AC-8157-4E70-8EF1-B4885B19C408}" srcId="{31EA52FF-DF20-4140-AB25-AC0445B3C6F1}" destId="{9C75FEF4-A08E-47A8-9A01-6E9F5DB6A786}" srcOrd="1" destOrd="0" parTransId="{2FD6125A-E001-4A85-8E2F-DEB3556791BB}" sibTransId="{964EFB4C-F2B2-4C0E-8887-BB2485328AA7}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20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3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6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DB248383-2DC8-41A9-97A2-24B42D70F970}" type="presParOf" srcId="{AA57F46F-4C20-479F-B172-43194E59E266}" destId="{F344C498-A485-42D6-A0E1-B5869D6A8A29}" srcOrd="2" destOrd="0" presId="urn:microsoft.com/office/officeart/2005/8/layout/orgChart1"/>
    <dgm:cxn modelId="{7FBB0DCD-ACA5-4641-BBCA-EDDD7EF0637A}" type="presParOf" srcId="{AA57F46F-4C20-479F-B172-43194E59E266}" destId="{69F4BE51-0810-4352-89E0-831002093500}" srcOrd="3" destOrd="0" presId="urn:microsoft.com/office/officeart/2005/8/layout/orgChart1"/>
    <dgm:cxn modelId="{630DEABA-1F55-4E97-BAE6-14B1D549D6A5}" type="presParOf" srcId="{69F4BE51-0810-4352-89E0-831002093500}" destId="{9A192093-33CB-418D-86F5-EFCA6187DA55}" srcOrd="0" destOrd="0" presId="urn:microsoft.com/office/officeart/2005/8/layout/orgChart1"/>
    <dgm:cxn modelId="{B0806E8E-96CE-4BB1-8ADD-1BF4EE771C45}" type="presParOf" srcId="{9A192093-33CB-418D-86F5-EFCA6187DA55}" destId="{3D76159A-CDE9-4147-A84D-C3E23DB6ACE6}" srcOrd="0" destOrd="0" presId="urn:microsoft.com/office/officeart/2005/8/layout/orgChart1"/>
    <dgm:cxn modelId="{5900AAE0-643F-4B7B-8CED-9894E3C579BC}" type="presParOf" srcId="{9A192093-33CB-418D-86F5-EFCA6187DA55}" destId="{2E5174A1-044D-454F-8A39-488EC495DBDF}" srcOrd="1" destOrd="0" presId="urn:microsoft.com/office/officeart/2005/8/layout/orgChart1"/>
    <dgm:cxn modelId="{8032BAE4-6D19-468F-B131-7A48EC20530E}" type="presParOf" srcId="{69F4BE51-0810-4352-89E0-831002093500}" destId="{D26FFBB4-FF23-48A5-A8F2-4446B55A6614}" srcOrd="1" destOrd="0" presId="urn:microsoft.com/office/officeart/2005/8/layout/orgChart1"/>
    <dgm:cxn modelId="{7DB593A7-B5AF-452A-ACD3-71B412BE8EF9}" type="presParOf" srcId="{69F4BE51-0810-4352-89E0-831002093500}" destId="{14EAA361-B765-42B8-8867-306DED721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Boleteros(as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Salvavidas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760715-FBFC-430D-8125-B701713857C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6AEF7B-29E8-4814-9446-691CD8C3E819}" type="parTrans" cxnId="{B1944F4D-A8E0-4978-AA2B-E0629044AF8B}">
      <dgm:prSet/>
      <dgm:spPr/>
      <dgm:t>
        <a:bodyPr/>
        <a:lstStyle/>
        <a:p>
          <a:endParaRPr lang="es-ES"/>
        </a:p>
      </dgm:t>
    </dgm:pt>
    <dgm:pt modelId="{60113005-7416-4E83-8D23-15077C5E246C}" type="sibTrans" cxnId="{B1944F4D-A8E0-4978-AA2B-E0629044AF8B}">
      <dgm:prSet/>
      <dgm:spPr/>
      <dgm:t>
        <a:bodyPr/>
        <a:lstStyle/>
        <a:p>
          <a:endParaRPr lang="es-ES"/>
        </a:p>
      </dgm:t>
    </dgm:pt>
    <dgm:pt modelId="{490A5557-03D9-488E-BC68-DEB243E4DA7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Enfermeros(as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6F12EC-1401-4D45-A2F0-14E0EBAF9BE4}" type="parTrans" cxnId="{87C19B4E-5585-44F8-AB37-4CA9344D3852}">
      <dgm:prSet/>
      <dgm:spPr/>
      <dgm:t>
        <a:bodyPr/>
        <a:lstStyle/>
        <a:p>
          <a:endParaRPr lang="es-ES"/>
        </a:p>
      </dgm:t>
    </dgm:pt>
    <dgm:pt modelId="{3D45137A-4523-412C-9299-CDBF4607B310}" type="sibTrans" cxnId="{87C19B4E-5585-44F8-AB37-4CA9344D3852}">
      <dgm:prSet/>
      <dgm:spPr/>
      <dgm:t>
        <a:bodyPr/>
        <a:lstStyle/>
        <a:p>
          <a:endParaRPr lang="es-ES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53858" custScaleY="128215" custLinFactY="-14632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4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4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4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4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803A81C1-514D-4985-BDAC-23DA3ADBC921}" type="pres">
      <dgm:prSet presAssocID="{056AEF7B-29E8-4814-9446-691CD8C3E81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8AC4602-4BFE-4937-9F82-4F0C254C8108}" type="pres">
      <dgm:prSet presAssocID="{57760715-FBFC-430D-8125-B701713857C6}" presName="hierRoot2" presStyleCnt="0">
        <dgm:presLayoutVars>
          <dgm:hierBranch val="init"/>
        </dgm:presLayoutVars>
      </dgm:prSet>
      <dgm:spPr/>
    </dgm:pt>
    <dgm:pt modelId="{8CFFB133-2098-496B-AA56-BB2EEE9857DF}" type="pres">
      <dgm:prSet presAssocID="{57760715-FBFC-430D-8125-B701713857C6}" presName="rootComposite" presStyleCnt="0"/>
      <dgm:spPr/>
    </dgm:pt>
    <dgm:pt modelId="{04BC1461-9703-41EC-B04A-364EEBA1123E}" type="pres">
      <dgm:prSet presAssocID="{57760715-FBFC-430D-8125-B701713857C6}" presName="rootText" presStyleLbl="node2" presStyleIdx="2" presStyleCnt="4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9F26B8-4927-4DAE-A33C-846C290AF782}" type="pres">
      <dgm:prSet presAssocID="{57760715-FBFC-430D-8125-B701713857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ED81F0-5772-478A-B0B4-E68E5101EFF4}" type="pres">
      <dgm:prSet presAssocID="{57760715-FBFC-430D-8125-B701713857C6}" presName="hierChild4" presStyleCnt="0"/>
      <dgm:spPr/>
    </dgm:pt>
    <dgm:pt modelId="{E0885E48-CEE9-4C3D-AC51-F0627F889913}" type="pres">
      <dgm:prSet presAssocID="{57760715-FBFC-430D-8125-B701713857C6}" presName="hierChild5" presStyleCnt="0"/>
      <dgm:spPr/>
    </dgm:pt>
    <dgm:pt modelId="{7A4FE320-03FF-4395-B9CA-E76B5AC23EB9}" type="pres">
      <dgm:prSet presAssocID="{896F12EC-1401-4D45-A2F0-14E0EBAF9BE4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C597EA3-5FE8-4BCB-84C9-D1377B0304A4}" type="pres">
      <dgm:prSet presAssocID="{490A5557-03D9-488E-BC68-DEB243E4DA78}" presName="hierRoot2" presStyleCnt="0">
        <dgm:presLayoutVars>
          <dgm:hierBranch val="init"/>
        </dgm:presLayoutVars>
      </dgm:prSet>
      <dgm:spPr/>
    </dgm:pt>
    <dgm:pt modelId="{3C42E198-4D17-43F1-B7A7-66D26EE8C6FD}" type="pres">
      <dgm:prSet presAssocID="{490A5557-03D9-488E-BC68-DEB243E4DA78}" presName="rootComposite" presStyleCnt="0"/>
      <dgm:spPr/>
    </dgm:pt>
    <dgm:pt modelId="{CFB96713-294F-42E0-84D6-214FEE873BC9}" type="pres">
      <dgm:prSet presAssocID="{490A5557-03D9-488E-BC68-DEB243E4DA78}" presName="rootText" presStyleLbl="node2" presStyleIdx="3" presStyleCnt="4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547A5-1061-47D8-ADC1-261D3B463DD4}" type="pres">
      <dgm:prSet presAssocID="{490A5557-03D9-488E-BC68-DEB243E4DA78}" presName="rootConnector" presStyleLbl="node2" presStyleIdx="3" presStyleCnt="4"/>
      <dgm:spPr/>
      <dgm:t>
        <a:bodyPr/>
        <a:lstStyle/>
        <a:p>
          <a:endParaRPr lang="es-ES"/>
        </a:p>
      </dgm:t>
    </dgm:pt>
    <dgm:pt modelId="{4AB765B6-7803-48B2-9052-C49CE4DE47AF}" type="pres">
      <dgm:prSet presAssocID="{490A5557-03D9-488E-BC68-DEB243E4DA78}" presName="hierChild4" presStyleCnt="0"/>
      <dgm:spPr/>
    </dgm:pt>
    <dgm:pt modelId="{AA8CAB1C-BDDE-4532-A22D-AE79FC62ACB3}" type="pres">
      <dgm:prSet presAssocID="{490A5557-03D9-488E-BC68-DEB243E4DA78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4D43F54C-54D5-488C-976E-A5290EC43799}" type="presOf" srcId="{57760715-FBFC-430D-8125-B701713857C6}" destId="{A09F26B8-4927-4DAE-A33C-846C290AF782}" srcOrd="1" destOrd="0" presId="urn:microsoft.com/office/officeart/2005/8/layout/orgChart1"/>
    <dgm:cxn modelId="{1065F9DB-D1F3-450D-A1B7-517332AB216E}" type="presOf" srcId="{056AEF7B-29E8-4814-9446-691CD8C3E819}" destId="{803A81C1-514D-4985-BDAC-23DA3ADBC921}" srcOrd="0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776F42AD-D0C0-46D6-9A34-BE5DF94888AF}" type="presOf" srcId="{896F12EC-1401-4D45-A2F0-14E0EBAF9BE4}" destId="{7A4FE320-03FF-4395-B9CA-E76B5AC23EB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926AFB2C-ECC3-4485-B4AD-3F10C2A70663}" type="presOf" srcId="{490A5557-03D9-488E-BC68-DEB243E4DA78}" destId="{E1F547A5-1061-47D8-ADC1-261D3B463DD4}" srcOrd="1" destOrd="0" presId="urn:microsoft.com/office/officeart/2005/8/layout/orgChart1"/>
    <dgm:cxn modelId="{87C19B4E-5585-44F8-AB37-4CA9344D3852}" srcId="{D78492B5-7174-42FB-85FA-F4AD5E1CD468}" destId="{490A5557-03D9-488E-BC68-DEB243E4DA78}" srcOrd="3" destOrd="0" parTransId="{896F12EC-1401-4D45-A2F0-14E0EBAF9BE4}" sibTransId="{3D45137A-4523-412C-9299-CDBF4607B310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5AEFFB93-61D7-4ABC-8488-0CF12D2F78D0}" type="presOf" srcId="{57760715-FBFC-430D-8125-B701713857C6}" destId="{04BC1461-9703-41EC-B04A-364EEBA1123E}" srcOrd="0" destOrd="0" presId="urn:microsoft.com/office/officeart/2005/8/layout/orgChart1"/>
    <dgm:cxn modelId="{B1944F4D-A8E0-4978-AA2B-E0629044AF8B}" srcId="{D78492B5-7174-42FB-85FA-F4AD5E1CD468}" destId="{57760715-FBFC-430D-8125-B701713857C6}" srcOrd="2" destOrd="0" parTransId="{056AEF7B-29E8-4814-9446-691CD8C3E819}" sibTransId="{60113005-7416-4E83-8D23-15077C5E246C}"/>
    <dgm:cxn modelId="{AD8B184C-9E2D-4660-90C2-4B6693ABA668}" type="presOf" srcId="{490A5557-03D9-488E-BC68-DEB243E4DA78}" destId="{CFB96713-294F-42E0-84D6-214FEE873BC9}" srcOrd="0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105D4DF0-7352-4AAE-968A-F9B9DCC92AAA}" type="presParOf" srcId="{3C26E34E-275A-4DD9-A060-299F936B3C22}" destId="{803A81C1-514D-4985-BDAC-23DA3ADBC921}" srcOrd="4" destOrd="0" presId="urn:microsoft.com/office/officeart/2005/8/layout/orgChart1"/>
    <dgm:cxn modelId="{AB8D55AE-031D-4357-BF34-49DA64B97B31}" type="presParOf" srcId="{3C26E34E-275A-4DD9-A060-299F936B3C22}" destId="{48AC4602-4BFE-4937-9F82-4F0C254C8108}" srcOrd="5" destOrd="0" presId="urn:microsoft.com/office/officeart/2005/8/layout/orgChart1"/>
    <dgm:cxn modelId="{A793605B-7398-457D-86A7-18FF67ECA36D}" type="presParOf" srcId="{48AC4602-4BFE-4937-9F82-4F0C254C8108}" destId="{8CFFB133-2098-496B-AA56-BB2EEE9857DF}" srcOrd="0" destOrd="0" presId="urn:microsoft.com/office/officeart/2005/8/layout/orgChart1"/>
    <dgm:cxn modelId="{505C529D-068F-411A-B502-736B27322287}" type="presParOf" srcId="{8CFFB133-2098-496B-AA56-BB2EEE9857DF}" destId="{04BC1461-9703-41EC-B04A-364EEBA1123E}" srcOrd="0" destOrd="0" presId="urn:microsoft.com/office/officeart/2005/8/layout/orgChart1"/>
    <dgm:cxn modelId="{DDD6EE81-7BF2-409F-96DE-FF881E0E4004}" type="presParOf" srcId="{8CFFB133-2098-496B-AA56-BB2EEE9857DF}" destId="{A09F26B8-4927-4DAE-A33C-846C290AF782}" srcOrd="1" destOrd="0" presId="urn:microsoft.com/office/officeart/2005/8/layout/orgChart1"/>
    <dgm:cxn modelId="{1BB8C300-01C6-4D26-A053-F1E9D956245F}" type="presParOf" srcId="{48AC4602-4BFE-4937-9F82-4F0C254C8108}" destId="{90ED81F0-5772-478A-B0B4-E68E5101EFF4}" srcOrd="1" destOrd="0" presId="urn:microsoft.com/office/officeart/2005/8/layout/orgChart1"/>
    <dgm:cxn modelId="{EFC00F04-07D0-4A7A-A078-E041D43C6E61}" type="presParOf" srcId="{48AC4602-4BFE-4937-9F82-4F0C254C8108}" destId="{E0885E48-CEE9-4C3D-AC51-F0627F889913}" srcOrd="2" destOrd="0" presId="urn:microsoft.com/office/officeart/2005/8/layout/orgChart1"/>
    <dgm:cxn modelId="{B23A2962-57D4-433F-A111-D1EC218B9CAD}" type="presParOf" srcId="{3C26E34E-275A-4DD9-A060-299F936B3C22}" destId="{7A4FE320-03FF-4395-B9CA-E76B5AC23EB9}" srcOrd="6" destOrd="0" presId="urn:microsoft.com/office/officeart/2005/8/layout/orgChart1"/>
    <dgm:cxn modelId="{BB84F83B-FD60-402D-8329-52249DAFA8D3}" type="presParOf" srcId="{3C26E34E-275A-4DD9-A060-299F936B3C22}" destId="{AC597EA3-5FE8-4BCB-84C9-D1377B0304A4}" srcOrd="7" destOrd="0" presId="urn:microsoft.com/office/officeart/2005/8/layout/orgChart1"/>
    <dgm:cxn modelId="{9BCC4B31-EF2A-43E2-AB69-1007139405C9}" type="presParOf" srcId="{AC597EA3-5FE8-4BCB-84C9-D1377B0304A4}" destId="{3C42E198-4D17-43F1-B7A7-66D26EE8C6FD}" srcOrd="0" destOrd="0" presId="urn:microsoft.com/office/officeart/2005/8/layout/orgChart1"/>
    <dgm:cxn modelId="{E229AD52-3273-4585-986B-7E330AD12A76}" type="presParOf" srcId="{3C42E198-4D17-43F1-B7A7-66D26EE8C6FD}" destId="{CFB96713-294F-42E0-84D6-214FEE873BC9}" srcOrd="0" destOrd="0" presId="urn:microsoft.com/office/officeart/2005/8/layout/orgChart1"/>
    <dgm:cxn modelId="{E0C7C2D6-7642-4A40-AA6A-E6CDFFDFD7C2}" type="presParOf" srcId="{3C42E198-4D17-43F1-B7A7-66D26EE8C6FD}" destId="{E1F547A5-1061-47D8-ADC1-261D3B463DD4}" srcOrd="1" destOrd="0" presId="urn:microsoft.com/office/officeart/2005/8/layout/orgChart1"/>
    <dgm:cxn modelId="{D84B88B6-2073-4BEA-BC68-A92029D46751}" type="presParOf" srcId="{AC597EA3-5FE8-4BCB-84C9-D1377B0304A4}" destId="{4AB765B6-7803-48B2-9052-C49CE4DE47AF}" srcOrd="1" destOrd="0" presId="urn:microsoft.com/office/officeart/2005/8/layout/orgChart1"/>
    <dgm:cxn modelId="{701D7B7A-514A-4FBF-AF94-50B352D5846C}" type="presParOf" srcId="{AC597EA3-5FE8-4BCB-84C9-D1377B0304A4}" destId="{AA8CAB1C-BDDE-4532-A22D-AE79FC62ACB3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00475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</a:t>
          </a:r>
          <a:r>
            <a:rPr lang="es-ES" sz="1200" dirty="0" smtClean="0">
              <a:solidFill>
                <a:schemeClr val="tx1"/>
              </a:solidFill>
            </a:rPr>
            <a:t>Planeación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3" custScaleX="86465" custScaleY="83805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3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3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3" custScaleX="86465" custScaleY="83805" custLinFactNeighborX="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/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Pista de Atletismo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67238" custScaleY="164497" custLinFactY="-100000" custLinFactNeighborY="-10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-28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</a:t>
          </a:r>
          <a:r>
            <a:rPr lang="es-ES" sz="1200" dirty="0" smtClean="0">
              <a:solidFill>
                <a:schemeClr val="tx1"/>
              </a:solidFill>
            </a:rPr>
            <a:t>Gimnasia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 custLinFactNeighborX="4316" custLinFactNeighborY="-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68679" custScaleY="72718" custLinFactNeighborX="-7689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Cajero(a)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INDECO</a:t>
          </a:r>
          <a:r>
            <a:rPr lang="es-ES" sz="1200" dirty="0" smtClean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 smtClean="0"/>
            <a:t>Médico(a)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 sz="1200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 sz="1200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 sz="1200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 sz="1200"/>
        </a:p>
      </dgm:t>
    </dgm:pt>
    <dgm:pt modelId="{0C44B6B4-6509-4F48-843E-583C74D40983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 smtClean="0"/>
        </a:p>
      </dgm:t>
    </dgm:pt>
    <dgm:pt modelId="{E237D44A-8953-420B-8341-E1F62CEA9A90}" type="parTrans" cxnId="{31D7F332-B001-4D30-890A-2B301C8156A8}">
      <dgm:prSet/>
      <dgm:spPr/>
      <dgm:t>
        <a:bodyPr/>
        <a:lstStyle/>
        <a:p>
          <a:endParaRPr lang="es-ES" sz="1200"/>
        </a:p>
      </dgm:t>
    </dgm:pt>
    <dgm:pt modelId="{CBDCE34D-C050-45DF-A116-1D67BCA9C993}" type="sibTrans" cxnId="{31D7F332-B001-4D30-890A-2B301C8156A8}">
      <dgm:prSet/>
      <dgm:spPr/>
      <dgm:t>
        <a:bodyPr/>
        <a:lstStyle/>
        <a:p>
          <a:endParaRPr lang="es-ES" sz="1200"/>
        </a:p>
      </dgm:t>
    </dgm:pt>
    <dgm:pt modelId="{2B606484-68C1-4BDB-8B85-8B3A0704DDED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F8226E38-72D4-48FA-B222-8F5DEFF65F52}" type="parTrans" cxnId="{D412BB8B-AA61-40E8-ACA7-4EC82C711169}">
      <dgm:prSet/>
      <dgm:spPr/>
      <dgm:t>
        <a:bodyPr/>
        <a:lstStyle/>
        <a:p>
          <a:endParaRPr lang="es-ES" sz="1200"/>
        </a:p>
      </dgm:t>
    </dgm:pt>
    <dgm:pt modelId="{0CAA9D46-DE02-4569-BE2E-BA15D294AB05}" type="sibTrans" cxnId="{D412BB8B-AA61-40E8-ACA7-4EC82C711169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0279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B596BE6B-F5A9-4E4E-8C7D-546820BA1433}" type="pres">
      <dgm:prSet presAssocID="{E237D44A-8953-420B-8341-E1F62CEA9A90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2ECD3981-73DE-47F5-8BD9-3B3B3934E75B}" type="pres">
      <dgm:prSet presAssocID="{0C44B6B4-6509-4F48-843E-583C74D40983}" presName="hierRoot3" presStyleCnt="0">
        <dgm:presLayoutVars>
          <dgm:hierBranch val="init"/>
        </dgm:presLayoutVars>
      </dgm:prSet>
      <dgm:spPr/>
    </dgm:pt>
    <dgm:pt modelId="{EB751BE4-B2F8-4789-8796-D57A63AD784C}" type="pres">
      <dgm:prSet presAssocID="{0C44B6B4-6509-4F48-843E-583C74D40983}" presName="rootComposite3" presStyleCnt="0"/>
      <dgm:spPr/>
    </dgm:pt>
    <dgm:pt modelId="{F549DCE2-A259-4205-8BF0-48474BF7362D}" type="pres">
      <dgm:prSet presAssocID="{0C44B6B4-6509-4F48-843E-583C74D40983}" presName="rootText3" presStyleLbl="asst1" presStyleIdx="0" presStyleCnt="4" custScaleX="85913" custScaleY="85913" custLinFactX="-39266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9B59E-CAA6-494C-8E57-64C8655BEF00}" type="pres">
      <dgm:prSet presAssocID="{0C44B6B4-6509-4F48-843E-583C74D4098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A67166A8-8F5B-47F0-B35B-6845F66666EB}" type="pres">
      <dgm:prSet presAssocID="{0C44B6B4-6509-4F48-843E-583C74D40983}" presName="hierChild6" presStyleCnt="0"/>
      <dgm:spPr/>
    </dgm:pt>
    <dgm:pt modelId="{009EC9F8-C581-4EA3-BECD-C7438BEC45A6}" type="pres">
      <dgm:prSet presAssocID="{0C44B6B4-6509-4F48-843E-583C74D40983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  <dgm:pt modelId="{5C22572D-C778-4B78-B90C-EBCDD82AAFC9}" type="pres">
      <dgm:prSet presAssocID="{8920F830-6340-4EC4-BCCF-AA7A3A2C05A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2" presStyleCnt="4" custScaleX="85913" custScaleY="85913" custLinFactNeighborX="-9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78727B5C-3FEB-4F87-9DD4-D5C01240F9C6}" type="pres">
      <dgm:prSet presAssocID="{F8226E38-72D4-48FA-B222-8F5DEFF65F5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61ECD8-8C45-44BE-BCF2-F9C94274ECE4}" type="pres">
      <dgm:prSet presAssocID="{2B606484-68C1-4BDB-8B85-8B3A0704DDED}" presName="hierRoot3" presStyleCnt="0">
        <dgm:presLayoutVars>
          <dgm:hierBranch val="init"/>
        </dgm:presLayoutVars>
      </dgm:prSet>
      <dgm:spPr/>
    </dgm:pt>
    <dgm:pt modelId="{A1396746-9034-4B6F-9C6B-BE70E40E6382}" type="pres">
      <dgm:prSet presAssocID="{2B606484-68C1-4BDB-8B85-8B3A0704DDED}" presName="rootComposite3" presStyleCnt="0"/>
      <dgm:spPr/>
    </dgm:pt>
    <dgm:pt modelId="{D984BF77-99A8-4270-8302-7C1C75188EE5}" type="pres">
      <dgm:prSet presAssocID="{2B606484-68C1-4BDB-8B85-8B3A0704DDED}" presName="rootText3" presStyleLbl="asst1" presStyleIdx="3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2816E-6734-4A20-B9CC-67EE88679128}" type="pres">
      <dgm:prSet presAssocID="{2B606484-68C1-4BDB-8B85-8B3A0704DDE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2FB7FEF-660E-477F-A02C-B6FC88B70384}" type="pres">
      <dgm:prSet presAssocID="{2B606484-68C1-4BDB-8B85-8B3A0704DDED}" presName="hierChild6" presStyleCnt="0"/>
      <dgm:spPr/>
    </dgm:pt>
    <dgm:pt modelId="{213B34DF-B5BB-4480-A396-1DC5F6DA9111}" type="pres">
      <dgm:prSet presAssocID="{2B606484-68C1-4BDB-8B85-8B3A0704DDED}" presName="hierChild7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D412BB8B-AA61-40E8-ACA7-4EC82C711169}" srcId="{E09942D3-8D92-4571-939D-F9AE19EE063A}" destId="{2B606484-68C1-4BDB-8B85-8B3A0704DDED}" srcOrd="3" destOrd="0" parTransId="{F8226E38-72D4-48FA-B222-8F5DEFF65F52}" sibTransId="{0CAA9D46-DE02-4569-BE2E-BA15D294AB05}"/>
    <dgm:cxn modelId="{B0076119-0721-42D8-8EE8-40C6EAD8A88D}" type="presOf" srcId="{F8226E38-72D4-48FA-B222-8F5DEFF65F52}" destId="{78727B5C-3FEB-4F87-9DD4-D5C01240F9C6}" srcOrd="0" destOrd="0" presId="urn:microsoft.com/office/officeart/2005/8/layout/orgChart1"/>
    <dgm:cxn modelId="{3B2EF959-0CA0-4083-986C-73C43DA2E590}" type="presOf" srcId="{B784C3BB-E0D0-4546-B94B-B02FBF315502}" destId="{9D87BE68-510D-4520-8592-6FE907359989}" srcOrd="0" destOrd="0" presId="urn:microsoft.com/office/officeart/2005/8/layout/orgChart1"/>
    <dgm:cxn modelId="{CD562D83-900B-453F-AC03-7CE3222F0E53}" type="presOf" srcId="{2B606484-68C1-4BDB-8B85-8B3A0704DDED}" destId="{D984BF77-99A8-4270-8302-7C1C75188EE5}" srcOrd="0" destOrd="0" presId="urn:microsoft.com/office/officeart/2005/8/layout/orgChart1"/>
    <dgm:cxn modelId="{95875BC1-BFB3-47C2-8BA9-8A91505FE858}" type="presOf" srcId="{E237D44A-8953-420B-8341-E1F62CEA9A90}" destId="{B596BE6B-F5A9-4E4E-8C7D-546820BA1433}" srcOrd="0" destOrd="0" presId="urn:microsoft.com/office/officeart/2005/8/layout/orgChart1"/>
    <dgm:cxn modelId="{BCE9CE99-E108-4F57-BAEC-708388D068CE}" type="presOf" srcId="{D5851C76-7ED0-4877-85CA-73E5C6A0F998}" destId="{1A50ADF0-0642-4EC1-BFFE-CF3284A7D7A1}" srcOrd="1" destOrd="0" presId="urn:microsoft.com/office/officeart/2005/8/layout/orgChart1"/>
    <dgm:cxn modelId="{68D03FF8-AFA6-4A06-8B41-22B5F296356A}" type="presOf" srcId="{D5851C76-7ED0-4877-85CA-73E5C6A0F998}" destId="{CD9ACAB1-26FD-45DA-A587-B0CD3F254096}" srcOrd="0" destOrd="0" presId="urn:microsoft.com/office/officeart/2005/8/layout/orgChart1"/>
    <dgm:cxn modelId="{4AFB9B22-AE03-40B5-A542-35A2637FD6E9}" type="presOf" srcId="{FB82E0BB-6029-419F-A99E-ECDAF53C622C}" destId="{C3589699-4B22-41CD-99AF-21BD6FE4647B}" srcOrd="0" destOrd="0" presId="urn:microsoft.com/office/officeart/2005/8/layout/orgChart1"/>
    <dgm:cxn modelId="{AAFC2AFB-FD5F-4762-8DC5-FFE776BDF230}" type="presOf" srcId="{2B606484-68C1-4BDB-8B85-8B3A0704DDED}" destId="{F262816E-6734-4A20-B9CC-67EE88679128}" srcOrd="1" destOrd="0" presId="urn:microsoft.com/office/officeart/2005/8/layout/orgChart1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EE3A0FFF-8C5A-49B3-A2AF-DD4E041398B0}" type="presOf" srcId="{0C44B6B4-6509-4F48-843E-583C74D40983}" destId="{7D09B59E-CAA6-494C-8E57-64C8655BEF00}" srcOrd="1" destOrd="0" presId="urn:microsoft.com/office/officeart/2005/8/layout/orgChart1"/>
    <dgm:cxn modelId="{812981A7-9B6D-4E34-BF33-B446DE542B49}" type="presOf" srcId="{8920F830-6340-4EC4-BCCF-AA7A3A2C05AE}" destId="{5C22572D-C778-4B78-B90C-EBCDD82AAFC9}" srcOrd="0" destOrd="0" presId="urn:microsoft.com/office/officeart/2005/8/layout/orgChart1"/>
    <dgm:cxn modelId="{06411F9D-3398-4723-BC07-0E1D14937715}" srcId="{E09942D3-8D92-4571-939D-F9AE19EE063A}" destId="{D5851C76-7ED0-4877-85CA-73E5C6A0F998}" srcOrd="2" destOrd="0" parTransId="{8920F830-6340-4EC4-BCCF-AA7A3A2C05AE}" sibTransId="{530D92E1-A1D6-40F9-81F5-CDCB11437DCA}"/>
    <dgm:cxn modelId="{B43B13BC-3C2D-4B75-B1E6-3A1CE7E64039}" type="presOf" srcId="{FB82E0BB-6029-419F-A99E-ECDAF53C622C}" destId="{71B75287-C99D-486C-B6DF-C167855FB1D9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6620A34-5595-4663-B6C2-2D467271F0C5}" type="presOf" srcId="{0C44B6B4-6509-4F48-843E-583C74D40983}" destId="{F549DCE2-A259-4205-8BF0-48474BF7362D}" srcOrd="0" destOrd="0" presId="urn:microsoft.com/office/officeart/2005/8/layout/orgChart1"/>
    <dgm:cxn modelId="{31D7F332-B001-4D30-890A-2B301C8156A8}" srcId="{E09942D3-8D92-4571-939D-F9AE19EE063A}" destId="{0C44B6B4-6509-4F48-843E-583C74D40983}" srcOrd="0" destOrd="0" parTransId="{E237D44A-8953-420B-8341-E1F62CEA9A90}" sibTransId="{CBDCE34D-C050-45DF-A116-1D67BCA9C993}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  <dgm:cxn modelId="{816B3C64-FA28-4626-88B1-FC3B98BDBECA}" type="presParOf" srcId="{289EA48A-6C1C-405E-8A93-03D3FB5CE012}" destId="{B596BE6B-F5A9-4E4E-8C7D-546820BA1433}" srcOrd="0" destOrd="0" presId="urn:microsoft.com/office/officeart/2005/8/layout/orgChart1"/>
    <dgm:cxn modelId="{C564B56C-61A4-4FEF-A7C5-35CA3A393DA6}" type="presParOf" srcId="{289EA48A-6C1C-405E-8A93-03D3FB5CE012}" destId="{2ECD3981-73DE-47F5-8BD9-3B3B3934E75B}" srcOrd="1" destOrd="0" presId="urn:microsoft.com/office/officeart/2005/8/layout/orgChart1"/>
    <dgm:cxn modelId="{7E992AC1-D510-4CB5-AD63-4063EC1257E8}" type="presParOf" srcId="{2ECD3981-73DE-47F5-8BD9-3B3B3934E75B}" destId="{EB751BE4-B2F8-4789-8796-D57A63AD784C}" srcOrd="0" destOrd="0" presId="urn:microsoft.com/office/officeart/2005/8/layout/orgChart1"/>
    <dgm:cxn modelId="{FB0DF0F1-52CE-44CC-A154-74F0F83DB6D1}" type="presParOf" srcId="{EB751BE4-B2F8-4789-8796-D57A63AD784C}" destId="{F549DCE2-A259-4205-8BF0-48474BF7362D}" srcOrd="0" destOrd="0" presId="urn:microsoft.com/office/officeart/2005/8/layout/orgChart1"/>
    <dgm:cxn modelId="{FEE022B7-50F7-4F3C-9589-67AB475229F1}" type="presParOf" srcId="{EB751BE4-B2F8-4789-8796-D57A63AD784C}" destId="{7D09B59E-CAA6-494C-8E57-64C8655BEF00}" srcOrd="1" destOrd="0" presId="urn:microsoft.com/office/officeart/2005/8/layout/orgChart1"/>
    <dgm:cxn modelId="{0C746403-4ECB-4276-BC7E-71C241CE6D2F}" type="presParOf" srcId="{2ECD3981-73DE-47F5-8BD9-3B3B3934E75B}" destId="{A67166A8-8F5B-47F0-B35B-6845F66666EB}" srcOrd="1" destOrd="0" presId="urn:microsoft.com/office/officeart/2005/8/layout/orgChart1"/>
    <dgm:cxn modelId="{669F193E-D15F-4D5C-982B-BCA4C4D23CA3}" type="presParOf" srcId="{2ECD3981-73DE-47F5-8BD9-3B3B3934E75B}" destId="{009EC9F8-C581-4EA3-BECD-C7438BEC45A6}" srcOrd="2" destOrd="0" presId="urn:microsoft.com/office/officeart/2005/8/layout/orgChart1"/>
    <dgm:cxn modelId="{8713076E-1BB6-47CF-A72C-1236E5CB20DE}" type="presParOf" srcId="{289EA48A-6C1C-405E-8A93-03D3FB5CE012}" destId="{9D87BE68-510D-4520-8592-6FE907359989}" srcOrd="2" destOrd="0" presId="urn:microsoft.com/office/officeart/2005/8/layout/orgChart1"/>
    <dgm:cxn modelId="{ED70FFD7-0833-49C8-AA53-158590027B37}" type="presParOf" srcId="{289EA48A-6C1C-405E-8A93-03D3FB5CE012}" destId="{97C86E38-2CDD-45EC-B452-6FC3081176B6}" srcOrd="3" destOrd="0" presId="urn:microsoft.com/office/officeart/2005/8/layout/orgChart1"/>
    <dgm:cxn modelId="{98D1F244-9739-48E9-92E6-C27AF2DC0348}" type="presParOf" srcId="{97C86E38-2CDD-45EC-B452-6FC3081176B6}" destId="{90B0BF26-97C0-4942-B2F7-8C50D090E939}" srcOrd="0" destOrd="0" presId="urn:microsoft.com/office/officeart/2005/8/layout/orgChart1"/>
    <dgm:cxn modelId="{5C68792C-01AA-40AB-A7F8-D635620987E4}" type="presParOf" srcId="{90B0BF26-97C0-4942-B2F7-8C50D090E939}" destId="{C3589699-4B22-41CD-99AF-21BD6FE4647B}" srcOrd="0" destOrd="0" presId="urn:microsoft.com/office/officeart/2005/8/layout/orgChart1"/>
    <dgm:cxn modelId="{C8053761-CD50-4274-97C4-E3D7F532C619}" type="presParOf" srcId="{90B0BF26-97C0-4942-B2F7-8C50D090E939}" destId="{71B75287-C99D-486C-B6DF-C167855FB1D9}" srcOrd="1" destOrd="0" presId="urn:microsoft.com/office/officeart/2005/8/layout/orgChart1"/>
    <dgm:cxn modelId="{6B3F4174-63AF-4360-BBEC-FF222B606ABE}" type="presParOf" srcId="{97C86E38-2CDD-45EC-B452-6FC3081176B6}" destId="{4B87ACF7-429E-4041-882B-DA3FD8C898A6}" srcOrd="1" destOrd="0" presId="urn:microsoft.com/office/officeart/2005/8/layout/orgChart1"/>
    <dgm:cxn modelId="{18F5CD26-A8C5-441E-AD47-7693EF906701}" type="presParOf" srcId="{97C86E38-2CDD-45EC-B452-6FC3081176B6}" destId="{D7A35F40-BD0C-47E9-A890-6FE565FEC66A}" srcOrd="2" destOrd="0" presId="urn:microsoft.com/office/officeart/2005/8/layout/orgChart1"/>
    <dgm:cxn modelId="{BE28E8A3-C3A5-41F2-BF93-560207BA79A6}" type="presParOf" srcId="{289EA48A-6C1C-405E-8A93-03D3FB5CE012}" destId="{5C22572D-C778-4B78-B90C-EBCDD82AAFC9}" srcOrd="4" destOrd="0" presId="urn:microsoft.com/office/officeart/2005/8/layout/orgChart1"/>
    <dgm:cxn modelId="{047C3789-9AC0-43B2-AC24-A8FBAB01B144}" type="presParOf" srcId="{289EA48A-6C1C-405E-8A93-03D3FB5CE012}" destId="{76469BA6-252D-42AB-87C6-B3CDE823D415}" srcOrd="5" destOrd="0" presId="urn:microsoft.com/office/officeart/2005/8/layout/orgChart1"/>
    <dgm:cxn modelId="{9EFD4245-536B-4670-8C1B-97DAD39E0E21}" type="presParOf" srcId="{76469BA6-252D-42AB-87C6-B3CDE823D415}" destId="{DCA42335-E380-4324-99B6-0DC44538C41C}" srcOrd="0" destOrd="0" presId="urn:microsoft.com/office/officeart/2005/8/layout/orgChart1"/>
    <dgm:cxn modelId="{94201997-4EB1-41FC-982D-A55E59BC813F}" type="presParOf" srcId="{DCA42335-E380-4324-99B6-0DC44538C41C}" destId="{CD9ACAB1-26FD-45DA-A587-B0CD3F254096}" srcOrd="0" destOrd="0" presId="urn:microsoft.com/office/officeart/2005/8/layout/orgChart1"/>
    <dgm:cxn modelId="{23B935EB-2E23-454D-9073-DA6F86035E33}" type="presParOf" srcId="{DCA42335-E380-4324-99B6-0DC44538C41C}" destId="{1A50ADF0-0642-4EC1-BFFE-CF3284A7D7A1}" srcOrd="1" destOrd="0" presId="urn:microsoft.com/office/officeart/2005/8/layout/orgChart1"/>
    <dgm:cxn modelId="{5A9933A6-CDDB-47AE-BFCD-7AC8D508B9FE}" type="presParOf" srcId="{76469BA6-252D-42AB-87C6-B3CDE823D415}" destId="{63C54FFD-2EC6-4515-9488-9F1F174689C6}" srcOrd="1" destOrd="0" presId="urn:microsoft.com/office/officeart/2005/8/layout/orgChart1"/>
    <dgm:cxn modelId="{A8CCE07C-B320-488D-8C1C-EF8A0AF30A0D}" type="presParOf" srcId="{76469BA6-252D-42AB-87C6-B3CDE823D415}" destId="{F9E5A047-044F-4A57-9139-0F2530C46D01}" srcOrd="2" destOrd="0" presId="urn:microsoft.com/office/officeart/2005/8/layout/orgChart1"/>
    <dgm:cxn modelId="{29038C6C-280D-4B30-B5EA-9FB52D4A3BE6}" type="presParOf" srcId="{289EA48A-6C1C-405E-8A93-03D3FB5CE012}" destId="{78727B5C-3FEB-4F87-9DD4-D5C01240F9C6}" srcOrd="6" destOrd="0" presId="urn:microsoft.com/office/officeart/2005/8/layout/orgChart1"/>
    <dgm:cxn modelId="{F5EBA801-8487-45BE-886D-FB987D1665B8}" type="presParOf" srcId="{289EA48A-6C1C-405E-8A93-03D3FB5CE012}" destId="{4361ECD8-8C45-44BE-BCF2-F9C94274ECE4}" srcOrd="7" destOrd="0" presId="urn:microsoft.com/office/officeart/2005/8/layout/orgChart1"/>
    <dgm:cxn modelId="{CECEA60D-9465-452A-B205-6559F404E2BF}" type="presParOf" srcId="{4361ECD8-8C45-44BE-BCF2-F9C94274ECE4}" destId="{A1396746-9034-4B6F-9C6B-BE70E40E6382}" srcOrd="0" destOrd="0" presId="urn:microsoft.com/office/officeart/2005/8/layout/orgChart1"/>
    <dgm:cxn modelId="{B29885D0-F308-4D74-8D90-73427743BEA3}" type="presParOf" srcId="{A1396746-9034-4B6F-9C6B-BE70E40E6382}" destId="{D984BF77-99A8-4270-8302-7C1C75188EE5}" srcOrd="0" destOrd="0" presId="urn:microsoft.com/office/officeart/2005/8/layout/orgChart1"/>
    <dgm:cxn modelId="{0BE59FC9-08CD-46F5-8957-59D2D5B279DA}" type="presParOf" srcId="{A1396746-9034-4B6F-9C6B-BE70E40E6382}" destId="{F262816E-6734-4A20-B9CC-67EE88679128}" srcOrd="1" destOrd="0" presId="urn:microsoft.com/office/officeart/2005/8/layout/orgChart1"/>
    <dgm:cxn modelId="{19A938C8-3402-4667-BC51-A8B74D292E53}" type="presParOf" srcId="{4361ECD8-8C45-44BE-BCF2-F9C94274ECE4}" destId="{02FB7FEF-660E-477F-A02C-B6FC88B70384}" srcOrd="1" destOrd="0" presId="urn:microsoft.com/office/officeart/2005/8/layout/orgChart1"/>
    <dgm:cxn modelId="{60A529A6-C58A-4BB0-A7C2-EE1FFF60A0A6}" type="presParOf" srcId="{4361ECD8-8C45-44BE-BCF2-F9C94274ECE4}" destId="{213B34DF-B5BB-4480-A396-1DC5F6DA91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6535" custScaleY="60055" custLinFactNeighborX="-8269" custLinFactNeighborY="-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dirty="0" smtClean="0"/>
            <a:t>Empleado(a) Técnico </a:t>
          </a:r>
          <a:r>
            <a:rPr lang="es-ES" sz="1200" dirty="0" smtClean="0"/>
            <a:t>2</a:t>
          </a:r>
          <a:endParaRPr lang="es-ES" sz="1200" dirty="0" smtClean="0"/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51ED7A2F-3F60-4A4F-833E-E8313191D01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dirty="0" smtClean="0">
            <a:solidFill>
              <a:schemeClr val="tx1"/>
            </a:solidFill>
            <a:latin typeface="+mn-lt"/>
          </a:endParaRPr>
        </a:p>
      </dgm:t>
    </dgm:pt>
    <dgm:pt modelId="{05F6F860-CA59-4181-975A-571379228B9A}" type="parTrans" cxnId="{9B95B175-2C80-45A7-8886-C41D679F23C6}">
      <dgm:prSet/>
      <dgm:spPr/>
      <dgm:t>
        <a:bodyPr/>
        <a:lstStyle/>
        <a:p>
          <a:endParaRPr lang="es-ES"/>
        </a:p>
      </dgm:t>
    </dgm:pt>
    <dgm:pt modelId="{BC0A95C6-5CC0-4A99-A13A-77A23E075FD3}" type="sibTrans" cxnId="{9B95B175-2C80-45A7-8886-C41D679F23C6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Mantenimiento A Vacante</a:t>
          </a: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rgbClr val="FF0000"/>
            </a:solidFill>
          </a:endParaRP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233803FC-2CC6-4A10-80EE-153A0FF67D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Igualdad Sustantiva</a:t>
          </a:r>
        </a:p>
      </dgm:t>
    </dgm:pt>
    <dgm:pt modelId="{A5B64339-F8F4-4AF7-8941-A929EDAF69D0}" type="parTrans" cxnId="{F48F458C-8281-4200-91BD-1B814223A54C}">
      <dgm:prSet/>
      <dgm:spPr/>
      <dgm:t>
        <a:bodyPr/>
        <a:lstStyle/>
        <a:p>
          <a:endParaRPr lang="es-ES"/>
        </a:p>
      </dgm:t>
    </dgm:pt>
    <dgm:pt modelId="{7906F44B-5E9C-4F73-BEAA-587CC5723A52}" type="sibTrans" cxnId="{F48F458C-8281-4200-91BD-1B814223A54C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40227" custLinFactY="-36276" custLinFactNeighborX="-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9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443F887D-8D3C-483B-99B5-3D8D215A490B}" type="pres">
      <dgm:prSet presAssocID="{A5B64339-F8F4-4AF7-8941-A929EDAF69D0}" presName="Name35" presStyleLbl="parChTrans1D2" presStyleIdx="1" presStyleCnt="9"/>
      <dgm:spPr/>
      <dgm:t>
        <a:bodyPr/>
        <a:lstStyle/>
        <a:p>
          <a:endParaRPr lang="es-ES"/>
        </a:p>
      </dgm:t>
    </dgm:pt>
    <dgm:pt modelId="{81632CD5-0473-4189-BC75-FF3FB12D2769}" type="pres">
      <dgm:prSet presAssocID="{233803FC-2CC6-4A10-80EE-153A0FF67D3C}" presName="hierRoot2" presStyleCnt="0">
        <dgm:presLayoutVars>
          <dgm:hierBranch val="init"/>
        </dgm:presLayoutVars>
      </dgm:prSet>
      <dgm:spPr/>
    </dgm:pt>
    <dgm:pt modelId="{07C876D3-C8CD-4B7E-AEFD-4740B2CFE1B2}" type="pres">
      <dgm:prSet presAssocID="{233803FC-2CC6-4A10-80EE-153A0FF67D3C}" presName="rootComposite" presStyleCnt="0"/>
      <dgm:spPr/>
    </dgm:pt>
    <dgm:pt modelId="{D2B2689B-4C1F-4E9D-BA6E-786BA67678AD}" type="pres">
      <dgm:prSet presAssocID="{233803FC-2CC6-4A10-80EE-153A0FF67D3C}" presName="rootText" presStyleLbl="node2" presStyleIdx="1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D636A7-00D9-49E9-8823-9D7E8B42C72C}" type="pres">
      <dgm:prSet presAssocID="{233803FC-2CC6-4A10-80EE-153A0FF67D3C}" presName="rootConnector" presStyleLbl="node2" presStyleIdx="1" presStyleCnt="4"/>
      <dgm:spPr/>
      <dgm:t>
        <a:bodyPr/>
        <a:lstStyle/>
        <a:p>
          <a:endParaRPr lang="es-ES"/>
        </a:p>
      </dgm:t>
    </dgm:pt>
    <dgm:pt modelId="{E244F270-D7FD-4F26-832B-3666ADB4B963}" type="pres">
      <dgm:prSet presAssocID="{233803FC-2CC6-4A10-80EE-153A0FF67D3C}" presName="hierChild4" presStyleCnt="0"/>
      <dgm:spPr/>
    </dgm:pt>
    <dgm:pt modelId="{057BF16C-4CC7-44FF-949C-174A0B5D87BC}" type="pres">
      <dgm:prSet presAssocID="{233803FC-2CC6-4A10-80EE-153A0FF67D3C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2" presStyleCnt="9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2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3" presStyleCnt="9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3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3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5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5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  <dgm:pt modelId="{F1115D93-DD0B-4F2C-89EC-B4E992D895D9}" type="pres">
      <dgm:prSet presAssocID="{05F6F860-CA59-4181-975A-571379228B9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98F2368-84C4-4F19-9DD4-ABE11AD1A15C}" type="pres">
      <dgm:prSet presAssocID="{51ED7A2F-3F60-4A4F-833E-E8313191D015}" presName="hierRoot3" presStyleCnt="0">
        <dgm:presLayoutVars>
          <dgm:hierBranch val="init"/>
        </dgm:presLayoutVars>
      </dgm:prSet>
      <dgm:spPr/>
    </dgm:pt>
    <dgm:pt modelId="{A2788EF1-5E29-4F20-8EBD-0EAE7CB19B03}" type="pres">
      <dgm:prSet presAssocID="{51ED7A2F-3F60-4A4F-833E-E8313191D015}" presName="rootComposite3" presStyleCnt="0"/>
      <dgm:spPr/>
    </dgm:pt>
    <dgm:pt modelId="{30E4B37D-D4D6-42A4-A030-D52AD8BC73FF}" type="pres">
      <dgm:prSet presAssocID="{51ED7A2F-3F60-4A4F-833E-E8313191D015}" presName="rootText3" presStyleLbl="asst1" presStyleIdx="4" presStyleCnt="5" custScaleX="136361" custScaleY="109089" custLinFactNeighborX="1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7A128-01AD-4F50-B740-7A77ABE0D7F0}" type="pres">
      <dgm:prSet presAssocID="{51ED7A2F-3F60-4A4F-833E-E8313191D015}" presName="rootConnector3" presStyleLbl="asst1" presStyleIdx="4" presStyleCnt="5"/>
      <dgm:spPr/>
      <dgm:t>
        <a:bodyPr/>
        <a:lstStyle/>
        <a:p>
          <a:endParaRPr lang="es-ES"/>
        </a:p>
      </dgm:t>
    </dgm:pt>
    <dgm:pt modelId="{1B452F49-23E7-4D65-BE40-46E8D990369D}" type="pres">
      <dgm:prSet presAssocID="{51ED7A2F-3F60-4A4F-833E-E8313191D015}" presName="hierChild6" presStyleCnt="0"/>
      <dgm:spPr/>
    </dgm:pt>
    <dgm:pt modelId="{B2FBA9EE-8CA7-471D-BC30-D48428A3A5F2}" type="pres">
      <dgm:prSet presAssocID="{51ED7A2F-3F60-4A4F-833E-E8313191D015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2" destOrd="0" parTransId="{81132313-D29B-4621-8943-5D24A1C2836C}" sibTransId="{E63D8C57-B061-43E4-8209-0C6172452703}"/>
    <dgm:cxn modelId="{B731EE3E-714E-44E7-9277-19CE2AF4A7B1}" type="presOf" srcId="{51ED7A2F-3F60-4A4F-833E-E8313191D015}" destId="{1587A128-01AD-4F50-B740-7A77ABE0D7F0}" srcOrd="1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F48F458C-8281-4200-91BD-1B814223A54C}" srcId="{84579AF0-4408-438F-970E-BE007F0381A1}" destId="{233803FC-2CC6-4A10-80EE-153A0FF67D3C}" srcOrd="1" destOrd="0" parTransId="{A5B64339-F8F4-4AF7-8941-A929EDAF69D0}" sibTransId="{7906F44B-5E9C-4F73-BEAA-587CC5723A52}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97060434-0E9E-4D36-9FD4-B390062117B4}" type="presOf" srcId="{51ED7A2F-3F60-4A4F-833E-E8313191D015}" destId="{30E4B37D-D4D6-42A4-A030-D52AD8BC73FF}" srcOrd="0" destOrd="0" presId="urn:microsoft.com/office/officeart/2005/8/layout/orgChart1"/>
    <dgm:cxn modelId="{9282BD99-D368-4342-B937-E4B71E65880B}" type="presOf" srcId="{05F6F860-CA59-4181-975A-571379228B9A}" destId="{F1115D93-DD0B-4F2C-89EC-B4E992D895D9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9B95B175-2C80-45A7-8886-C41D679F23C6}" srcId="{84579AF0-4408-438F-970E-BE007F0381A1}" destId="{51ED7A2F-3F60-4A4F-833E-E8313191D015}" srcOrd="8" destOrd="0" parTransId="{05F6F860-CA59-4181-975A-571379228B9A}" sibTransId="{BC0A95C6-5CC0-4A99-A13A-77A23E075FD3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2E3B06E4-087E-4D80-80BD-E09841378EDB}" type="presOf" srcId="{233803FC-2CC6-4A10-80EE-153A0FF67D3C}" destId="{D2B2689B-4C1F-4E9D-BA6E-786BA67678AD}" srcOrd="0" destOrd="0" presId="urn:microsoft.com/office/officeart/2005/8/layout/orgChart1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3" destOrd="0" parTransId="{6D2A5CBF-EFCD-4EFE-877D-C08C1F57366F}" sibTransId="{7E4EF396-6DB1-4B49-8671-82E0AE4FD448}"/>
    <dgm:cxn modelId="{8B94CBB2-C98C-4946-9E4C-B92B04093251}" type="presOf" srcId="{A5B64339-F8F4-4AF7-8941-A929EDAF69D0}" destId="{443F887D-8D3C-483B-99B5-3D8D215A490B}" srcOrd="0" destOrd="0" presId="urn:microsoft.com/office/officeart/2005/8/layout/orgChart1"/>
    <dgm:cxn modelId="{BD8A235B-2442-4AF5-8181-953BFE4CB1CF}" type="presOf" srcId="{233803FC-2CC6-4A10-80EE-153A0FF67D3C}" destId="{ECD636A7-00D9-49E9-8823-9D7E8B42C72C}" srcOrd="1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9AA15A1D-DC96-405E-8876-0F7439EF3A2D}" type="presParOf" srcId="{C212D9BA-6797-4225-A692-A814A4696490}" destId="{443F887D-8D3C-483B-99B5-3D8D215A490B}" srcOrd="2" destOrd="0" presId="urn:microsoft.com/office/officeart/2005/8/layout/orgChart1"/>
    <dgm:cxn modelId="{958AC42B-DC41-4BF5-BD21-107D21F0E761}" type="presParOf" srcId="{C212D9BA-6797-4225-A692-A814A4696490}" destId="{81632CD5-0473-4189-BC75-FF3FB12D2769}" srcOrd="3" destOrd="0" presId="urn:microsoft.com/office/officeart/2005/8/layout/orgChart1"/>
    <dgm:cxn modelId="{2208D6E3-B6B5-4B6B-A474-D2E0AA04FE0A}" type="presParOf" srcId="{81632CD5-0473-4189-BC75-FF3FB12D2769}" destId="{07C876D3-C8CD-4B7E-AEFD-4740B2CFE1B2}" srcOrd="0" destOrd="0" presId="urn:microsoft.com/office/officeart/2005/8/layout/orgChart1"/>
    <dgm:cxn modelId="{F4A0EC07-59BA-4219-97CF-6BACBA82BFBC}" type="presParOf" srcId="{07C876D3-C8CD-4B7E-AEFD-4740B2CFE1B2}" destId="{D2B2689B-4C1F-4E9D-BA6E-786BA67678AD}" srcOrd="0" destOrd="0" presId="urn:microsoft.com/office/officeart/2005/8/layout/orgChart1"/>
    <dgm:cxn modelId="{4A30563E-CB78-4988-B855-31D07857B9B7}" type="presParOf" srcId="{07C876D3-C8CD-4B7E-AEFD-4740B2CFE1B2}" destId="{ECD636A7-00D9-49E9-8823-9D7E8B42C72C}" srcOrd="1" destOrd="0" presId="urn:microsoft.com/office/officeart/2005/8/layout/orgChart1"/>
    <dgm:cxn modelId="{89D4949E-C972-4C51-91BB-A28B78E5E9E9}" type="presParOf" srcId="{81632CD5-0473-4189-BC75-FF3FB12D2769}" destId="{E244F270-D7FD-4F26-832B-3666ADB4B963}" srcOrd="1" destOrd="0" presId="urn:microsoft.com/office/officeart/2005/8/layout/orgChart1"/>
    <dgm:cxn modelId="{A46E87A3-03DF-47BB-8F4B-D1D29362F458}" type="presParOf" srcId="{81632CD5-0473-4189-BC75-FF3FB12D2769}" destId="{057BF16C-4CC7-44FF-949C-174A0B5D87BC}" srcOrd="2" destOrd="0" presId="urn:microsoft.com/office/officeart/2005/8/layout/orgChart1"/>
    <dgm:cxn modelId="{DDFF6742-4EA2-4220-A741-1B9D11FE754A}" type="presParOf" srcId="{C212D9BA-6797-4225-A692-A814A4696490}" destId="{9B4CD0B6-47F5-4EDC-978B-E653779B6CE9}" srcOrd="4" destOrd="0" presId="urn:microsoft.com/office/officeart/2005/8/layout/orgChart1"/>
    <dgm:cxn modelId="{C1E0F87A-7281-4583-83ED-FB6BCF05C4E3}" type="presParOf" srcId="{C212D9BA-6797-4225-A692-A814A4696490}" destId="{C07E1DB1-A3AF-4F5A-A44B-A5E0E6BBF53B}" srcOrd="5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6" destOrd="0" presId="urn:microsoft.com/office/officeart/2005/8/layout/orgChart1"/>
    <dgm:cxn modelId="{10FA8342-62F9-4E90-A705-C57FA1682F6D}" type="presParOf" srcId="{C212D9BA-6797-4225-A692-A814A4696490}" destId="{282E49ED-F3D1-4058-B521-99C3F1F01B20}" srcOrd="7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  <dgm:cxn modelId="{62A44BEA-EC8C-4AEC-A9D2-7DE7A5E79114}" type="presParOf" srcId="{094F24CE-73FB-4D28-8FA1-40B33E7F4F0A}" destId="{F1115D93-DD0B-4F2C-89EC-B4E992D895D9}" srcOrd="8" destOrd="0" presId="urn:microsoft.com/office/officeart/2005/8/layout/orgChart1"/>
    <dgm:cxn modelId="{D7A480F1-0EC6-4DAD-ACE4-C13006375A98}" type="presParOf" srcId="{094F24CE-73FB-4D28-8FA1-40B33E7F4F0A}" destId="{E98F2368-84C4-4F19-9DD4-ABE11AD1A15C}" srcOrd="9" destOrd="0" presId="urn:microsoft.com/office/officeart/2005/8/layout/orgChart1"/>
    <dgm:cxn modelId="{A542194F-0B75-46C8-85C7-ED4964893261}" type="presParOf" srcId="{E98F2368-84C4-4F19-9DD4-ABE11AD1A15C}" destId="{A2788EF1-5E29-4F20-8EBD-0EAE7CB19B03}" srcOrd="0" destOrd="0" presId="urn:microsoft.com/office/officeart/2005/8/layout/orgChart1"/>
    <dgm:cxn modelId="{32000655-8515-4627-8E4B-E89571B27C84}" type="presParOf" srcId="{A2788EF1-5E29-4F20-8EBD-0EAE7CB19B03}" destId="{30E4B37D-D4D6-42A4-A030-D52AD8BC73FF}" srcOrd="0" destOrd="0" presId="urn:microsoft.com/office/officeart/2005/8/layout/orgChart1"/>
    <dgm:cxn modelId="{33396F35-4F04-4057-A4F3-B3319F5FA4E4}" type="presParOf" srcId="{A2788EF1-5E29-4F20-8EBD-0EAE7CB19B03}" destId="{1587A128-01AD-4F50-B740-7A77ABE0D7F0}" srcOrd="1" destOrd="0" presId="urn:microsoft.com/office/officeart/2005/8/layout/orgChart1"/>
    <dgm:cxn modelId="{7A9AB88D-3716-435F-BF09-469AA308E995}" type="presParOf" srcId="{E98F2368-84C4-4F19-9DD4-ABE11AD1A15C}" destId="{1B452F49-23E7-4D65-BE40-46E8D990369D}" srcOrd="1" destOrd="0" presId="urn:microsoft.com/office/officeart/2005/8/layout/orgChart1"/>
    <dgm:cxn modelId="{9445C656-0A38-4D37-938A-318A64AB1257}" type="presParOf" srcId="{E98F2368-84C4-4F19-9DD4-ABE11AD1A15C}" destId="{B2FBA9EE-8CA7-471D-BC30-D48428A3A5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</a:t>
          </a:r>
          <a:r>
            <a:rPr lang="es-MX" sz="1200" dirty="0" smtClean="0">
              <a:solidFill>
                <a:schemeClr val="tx1"/>
              </a:solidFill>
            </a:rPr>
            <a:t>Albergues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84AB69FF-27DA-4BF1-B208-43C0AF69A64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3090391-0628-465F-9976-BB0182C34C92}" type="parTrans" cxnId="{EB9D2EFF-A07A-466D-87C6-CE196F99C2B7}">
      <dgm:prSet/>
      <dgm:spPr/>
      <dgm:t>
        <a:bodyPr/>
        <a:lstStyle/>
        <a:p>
          <a:endParaRPr lang="es-ES" sz="1200"/>
        </a:p>
      </dgm:t>
    </dgm:pt>
    <dgm:pt modelId="{3C2C6F6F-848D-41DE-9F0A-C7C3A6F30C64}" type="sibTrans" cxnId="{EB9D2EFF-A07A-466D-87C6-CE196F99C2B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6CAF832F-DB1B-41FD-8FB6-D469297572E6}" type="pres">
      <dgm:prSet presAssocID="{53090391-0628-465F-9976-BB0182C34C9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E587349-9396-402D-8115-3FAF7C542DE0}" type="pres">
      <dgm:prSet presAssocID="{84AB69FF-27DA-4BF1-B208-43C0AF69A645}" presName="hierRoot2" presStyleCnt="0">
        <dgm:presLayoutVars>
          <dgm:hierBranch val="init"/>
        </dgm:presLayoutVars>
      </dgm:prSet>
      <dgm:spPr/>
    </dgm:pt>
    <dgm:pt modelId="{3EDEAF81-FFB7-43E8-8704-4B008FDAB217}" type="pres">
      <dgm:prSet presAssocID="{84AB69FF-27DA-4BF1-B208-43C0AF69A645}" presName="rootComposite" presStyleCnt="0"/>
      <dgm:spPr/>
    </dgm:pt>
    <dgm:pt modelId="{9B515B6D-E617-400E-9ED5-6753478DE597}" type="pres">
      <dgm:prSet presAssocID="{84AB69FF-27DA-4BF1-B208-43C0AF69A645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250CB-73AD-4298-A64F-DB2B09238471}" type="pres">
      <dgm:prSet presAssocID="{84AB69FF-27DA-4BF1-B208-43C0AF69A645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B2F9CF-76DF-4DD8-9A0C-3F750B7B044F}" type="pres">
      <dgm:prSet presAssocID="{84AB69FF-27DA-4BF1-B208-43C0AF69A645}" presName="hierChild4" presStyleCnt="0"/>
      <dgm:spPr/>
    </dgm:pt>
    <dgm:pt modelId="{82BED571-DB2B-4A7B-9428-28B66477F8E0}" type="pres">
      <dgm:prSet presAssocID="{84AB69FF-27DA-4BF1-B208-43C0AF69A645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B9D2EFF-A07A-466D-87C6-CE196F99C2B7}" srcId="{A71E2735-1932-4973-8E0A-A76EB3324118}" destId="{84AB69FF-27DA-4BF1-B208-43C0AF69A645}" srcOrd="2" destOrd="0" parTransId="{53090391-0628-465F-9976-BB0182C34C92}" sibTransId="{3C2C6F6F-848D-41DE-9F0A-C7C3A6F30C64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5F0828F3-29F9-4946-9521-CBF3E28EF8A0}" type="presOf" srcId="{53090391-0628-465F-9976-BB0182C34C92}" destId="{6CAF832F-DB1B-41FD-8FB6-D469297572E6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D7EB2F6-8B96-41C6-AF17-2ADCBBE745A5}" type="presOf" srcId="{84AB69FF-27DA-4BF1-B208-43C0AF69A645}" destId="{9B515B6D-E617-400E-9ED5-6753478DE597}" srcOrd="0" destOrd="0" presId="urn:microsoft.com/office/officeart/2005/8/layout/orgChart1"/>
    <dgm:cxn modelId="{035EB588-C7E7-4433-BD94-503D2F543318}" type="presOf" srcId="{84AB69FF-27DA-4BF1-B208-43C0AF69A645}" destId="{05F250CB-73AD-4298-A64F-DB2B09238471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1D14F8D2-80AD-48B9-A803-9497F83A0490}" type="presParOf" srcId="{9076C4DA-E153-4C7C-BAF2-6514D2425610}" destId="{6CAF832F-DB1B-41FD-8FB6-D469297572E6}" srcOrd="4" destOrd="0" presId="urn:microsoft.com/office/officeart/2005/8/layout/orgChart1"/>
    <dgm:cxn modelId="{72D3F372-D9B3-410B-BF54-A3E8DFCC8D22}" type="presParOf" srcId="{9076C4DA-E153-4C7C-BAF2-6514D2425610}" destId="{BE587349-9396-402D-8115-3FAF7C542DE0}" srcOrd="5" destOrd="0" presId="urn:microsoft.com/office/officeart/2005/8/layout/orgChart1"/>
    <dgm:cxn modelId="{EC2E6503-D1BC-4D38-9FE3-B9D32724AC5D}" type="presParOf" srcId="{BE587349-9396-402D-8115-3FAF7C542DE0}" destId="{3EDEAF81-FFB7-43E8-8704-4B008FDAB217}" srcOrd="0" destOrd="0" presId="urn:microsoft.com/office/officeart/2005/8/layout/orgChart1"/>
    <dgm:cxn modelId="{B6A976CF-4B38-4FE0-AC8D-9F1FE56E8CDF}" type="presParOf" srcId="{3EDEAF81-FFB7-43E8-8704-4B008FDAB217}" destId="{9B515B6D-E617-400E-9ED5-6753478DE597}" srcOrd="0" destOrd="0" presId="urn:microsoft.com/office/officeart/2005/8/layout/orgChart1"/>
    <dgm:cxn modelId="{64D2B51D-3601-4F23-9219-C263B4596E5A}" type="presParOf" srcId="{3EDEAF81-FFB7-43E8-8704-4B008FDAB217}" destId="{05F250CB-73AD-4298-A64F-DB2B09238471}" srcOrd="1" destOrd="0" presId="urn:microsoft.com/office/officeart/2005/8/layout/orgChart1"/>
    <dgm:cxn modelId="{63726A52-FF18-4F5A-833E-65F5A1F7A9C9}" type="presParOf" srcId="{BE587349-9396-402D-8115-3FAF7C542DE0}" destId="{C2B2F9CF-76DF-4DD8-9A0C-3F750B7B044F}" srcOrd="1" destOrd="0" presId="urn:microsoft.com/office/officeart/2005/8/layout/orgChart1"/>
    <dgm:cxn modelId="{01C9ACF6-E208-4B33-94DF-C338C149B6E2}" type="presParOf" srcId="{BE587349-9396-402D-8115-3FAF7C542DE0}" destId="{82BED571-DB2B-4A7B-9428-28B66477F8E0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9129BB2F-8155-461C-9553-1C1145AD218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Notificador(a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AAE4573-4843-42EE-BE33-1BC463DE1775}" type="parTrans" cxnId="{DA6AFD64-0DE5-45E6-A051-3711E6E119ED}">
      <dgm:prSet/>
      <dgm:spPr/>
      <dgm:t>
        <a:bodyPr/>
        <a:lstStyle/>
        <a:p>
          <a:endParaRPr lang="es-ES"/>
        </a:p>
      </dgm:t>
    </dgm:pt>
    <dgm:pt modelId="{79C0DC67-2706-4559-AA0B-A2F6AB694802}" type="sibTrans" cxnId="{DA6AFD64-0DE5-45E6-A051-3711E6E119ED}">
      <dgm:prSet/>
      <dgm:spPr/>
      <dgm:t>
        <a:bodyPr/>
        <a:lstStyle/>
        <a:p>
          <a:endParaRPr lang="es-ES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69941" custScaleY="141617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B788537-E1EC-43FB-8A2D-8167C2C571D2}" type="pres">
      <dgm:prSet presAssocID="{3AAE4573-4843-42EE-BE33-1BC463DE177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8C3208E-FD0C-462A-9FD5-5C5EA1A2F080}" type="pres">
      <dgm:prSet presAssocID="{9129BB2F-8155-461C-9553-1C1145AD218D}" presName="hierRoot2" presStyleCnt="0">
        <dgm:presLayoutVars>
          <dgm:hierBranch val="init"/>
        </dgm:presLayoutVars>
      </dgm:prSet>
      <dgm:spPr/>
    </dgm:pt>
    <dgm:pt modelId="{A5441708-100E-4AA0-AAD1-A68AB5D0D754}" type="pres">
      <dgm:prSet presAssocID="{9129BB2F-8155-461C-9553-1C1145AD218D}" presName="rootComposite" presStyleCnt="0"/>
      <dgm:spPr/>
    </dgm:pt>
    <dgm:pt modelId="{2EA41B01-060B-4099-99D6-EE1099CB2F10}" type="pres">
      <dgm:prSet presAssocID="{9129BB2F-8155-461C-9553-1C1145AD218D}" presName="rootText" presStyleLbl="node2" presStyleIdx="0" presStyleCnt="2" custScaleX="108904" custScaleY="108904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A534E9-9A44-4214-82C2-E3C2C76D7807}" type="pres">
      <dgm:prSet presAssocID="{9129BB2F-8155-461C-9553-1C1145AD218D}" presName="rootConnector" presStyleLbl="node2" presStyleIdx="0" presStyleCnt="2"/>
      <dgm:spPr/>
      <dgm:t>
        <a:bodyPr/>
        <a:lstStyle/>
        <a:p>
          <a:endParaRPr lang="es-ES"/>
        </a:p>
      </dgm:t>
    </dgm:pt>
    <dgm:pt modelId="{B80E4366-B58D-43E2-9FFA-B58FE675A939}" type="pres">
      <dgm:prSet presAssocID="{9129BB2F-8155-461C-9553-1C1145AD218D}" presName="hierChild4" presStyleCnt="0"/>
      <dgm:spPr/>
    </dgm:pt>
    <dgm:pt modelId="{70681C94-DFA0-4C47-A206-A1AE9780B126}" type="pres">
      <dgm:prSet presAssocID="{9129BB2F-8155-461C-9553-1C1145AD218D}" presName="hierChild5" presStyleCnt="0"/>
      <dgm:spPr/>
    </dgm:pt>
    <dgm:pt modelId="{E58FEF12-FC17-4C27-95BD-E98DD443A315}" type="pres">
      <dgm:prSet presAssocID="{954F4407-F62C-4A49-8EE0-8E518122B40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 val="init"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1" presStyleCnt="2" custScaleX="108904" custScaleY="108904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1" presStyleCnt="2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51591B0-014D-433F-900E-787748BB91CF}" type="presOf" srcId="{9129BB2F-8155-461C-9553-1C1145AD218D}" destId="{1CA534E9-9A44-4214-82C2-E3C2C76D7807}" srcOrd="1" destOrd="0" presId="urn:microsoft.com/office/officeart/2005/8/layout/orgChart1"/>
    <dgm:cxn modelId="{A3B5FE29-BF57-40B7-819E-C397CDDF201B}" type="presOf" srcId="{9129BB2F-8155-461C-9553-1C1145AD218D}" destId="{2EA41B01-060B-4099-99D6-EE1099CB2F10}" srcOrd="0" destOrd="0" presId="urn:microsoft.com/office/officeart/2005/8/layout/orgChart1"/>
    <dgm:cxn modelId="{6D7A2C46-C886-48A0-A622-1408798A932E}" type="presOf" srcId="{3AAE4573-4843-42EE-BE33-1BC463DE1775}" destId="{EB788537-E1EC-43FB-8A2D-8167C2C571D2}" srcOrd="0" destOrd="0" presId="urn:microsoft.com/office/officeart/2005/8/layout/orgChart1"/>
    <dgm:cxn modelId="{23726B73-4F0B-4031-A2C0-171E80909FAC}" srcId="{A71E2735-1932-4973-8E0A-A76EB3324118}" destId="{8F840AD9-68C8-4773-83F9-7669197426E8}" srcOrd="1" destOrd="0" parTransId="{954F4407-F62C-4A49-8EE0-8E518122B405}" sibTransId="{458D8CBC-67BB-4651-98A0-4D8727A51019}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A6AFD64-0DE5-45E6-A051-3711E6E119ED}" srcId="{A71E2735-1932-4973-8E0A-A76EB3324118}" destId="{9129BB2F-8155-461C-9553-1C1145AD218D}" srcOrd="0" destOrd="0" parTransId="{3AAE4573-4843-42EE-BE33-1BC463DE1775}" sibTransId="{79C0DC67-2706-4559-AA0B-A2F6AB694802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EBF0227B-394A-4BF9-A83C-427ED043C207}" type="presParOf" srcId="{9076C4DA-E153-4C7C-BAF2-6514D2425610}" destId="{EB788537-E1EC-43FB-8A2D-8167C2C571D2}" srcOrd="0" destOrd="0" presId="urn:microsoft.com/office/officeart/2005/8/layout/orgChart1"/>
    <dgm:cxn modelId="{33B80F4F-C255-43C8-A009-1461ECA0D6E8}" type="presParOf" srcId="{9076C4DA-E153-4C7C-BAF2-6514D2425610}" destId="{F8C3208E-FD0C-462A-9FD5-5C5EA1A2F080}" srcOrd="1" destOrd="0" presId="urn:microsoft.com/office/officeart/2005/8/layout/orgChart1"/>
    <dgm:cxn modelId="{85DBA84D-DAB8-42C5-8E01-4BB659A084A5}" type="presParOf" srcId="{F8C3208E-FD0C-462A-9FD5-5C5EA1A2F080}" destId="{A5441708-100E-4AA0-AAD1-A68AB5D0D754}" srcOrd="0" destOrd="0" presId="urn:microsoft.com/office/officeart/2005/8/layout/orgChart1"/>
    <dgm:cxn modelId="{A4F9B6E1-B667-49A1-9A7E-EE2EFA60BB74}" type="presParOf" srcId="{A5441708-100E-4AA0-AAD1-A68AB5D0D754}" destId="{2EA41B01-060B-4099-99D6-EE1099CB2F10}" srcOrd="0" destOrd="0" presId="urn:microsoft.com/office/officeart/2005/8/layout/orgChart1"/>
    <dgm:cxn modelId="{5D078183-3F56-4F4F-878F-21EF5EEFF0F6}" type="presParOf" srcId="{A5441708-100E-4AA0-AAD1-A68AB5D0D754}" destId="{1CA534E9-9A44-4214-82C2-E3C2C76D7807}" srcOrd="1" destOrd="0" presId="urn:microsoft.com/office/officeart/2005/8/layout/orgChart1"/>
    <dgm:cxn modelId="{43066A99-11FD-4C5E-A87E-36CE811D5BA4}" type="presParOf" srcId="{F8C3208E-FD0C-462A-9FD5-5C5EA1A2F080}" destId="{B80E4366-B58D-43E2-9FFA-B58FE675A939}" srcOrd="1" destOrd="0" presId="urn:microsoft.com/office/officeart/2005/8/layout/orgChart1"/>
    <dgm:cxn modelId="{FD264AA6-0A76-468B-AB90-0E2857DD2EB2}" type="presParOf" srcId="{F8C3208E-FD0C-462A-9FD5-5C5EA1A2F080}" destId="{70681C94-DFA0-4C47-A206-A1AE9780B126}" srcOrd="2" destOrd="0" presId="urn:microsoft.com/office/officeart/2005/8/layout/orgChart1"/>
    <dgm:cxn modelId="{4DA85DC2-5155-4D5A-9CA4-FDDE1C9DB346}" type="presParOf" srcId="{9076C4DA-E153-4C7C-BAF2-6514D2425610}" destId="{E58FEF12-FC17-4C27-95BD-E98DD443A315}" srcOrd="2" destOrd="0" presId="urn:microsoft.com/office/officeart/2005/8/layout/orgChart1"/>
    <dgm:cxn modelId="{EA387E7B-D8E2-4037-868F-1BBA3BC1410E}" type="presParOf" srcId="{9076C4DA-E153-4C7C-BAF2-6514D2425610}" destId="{F44C08A6-3432-4972-956A-E24AA49CBBD2}" srcOrd="3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Saneamiento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General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Enfermeras(os)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4" custScaleX="122740" custScaleY="124609" custLinFactNeighborX="6522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6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4" custScaleX="122740" custScaleY="124609" custLinFactNeighborX="76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38AD15E0-E643-437F-BE41-CD7D8FCD25B2}" type="pres">
      <dgm:prSet presAssocID="{8CC95BCB-2597-4FED-9E11-486EEAA0232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1" custScaleX="122740" custScaleY="124609" custLinFactNeighborX="466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1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6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4" custScaleX="122740" custScaleY="249218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22740" custScaleY="124609" custLinFactNeighborX="-6991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EA9DC880-3F4E-4776-9349-3C3ABED745CF}" type="pres">
      <dgm:prSet presAssocID="{FCCF0B0D-4899-47B1-A346-0A5D7D81614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0" presStyleCnt="2" custScaleX="134879" custScaleY="110683" custLinFactNeighborX="-26432" custLinFactNeighborY="-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1" presStyleCnt="2" custScaleX="134879" custScaleY="110683" custLinFactNeighborX="24104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279FF0C2-1921-45EE-9228-A635942913C1}" srcId="{36E00EDE-EBB7-4E79-ADC8-188086E8A716}" destId="{A9B2122D-613A-4979-8DD7-4564F7B83A5B}" srcOrd="4" destOrd="0" parTransId="{FCCF0B0D-4899-47B1-A346-0A5D7D816144}" sibTransId="{6D244212-90CF-47FD-8A80-6FEE578A5135}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0C1E4D47-DDA6-454B-82EB-C70211F0BEC4}" srcId="{36E00EDE-EBB7-4E79-ADC8-188086E8A716}" destId="{3F1EE90B-566B-40F0-8647-856C4ED3DF80}" srcOrd="5" destOrd="0" parTransId="{6A4AE9B1-6012-4070-BD17-7027A3A85B0F}" sibTransId="{29D6F64F-88BA-4C5F-B63A-6CE2F4CF2AD6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C6C06DFB-E8EE-4665-86E2-F1451197E8B9}" type="presOf" srcId="{8CC95BCB-2597-4FED-9E11-486EEAA02326}" destId="{38AD15E0-E643-437F-BE41-CD7D8FCD25B2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B25AAFF0-E7B2-47BE-80D3-CA3A09634048}" type="presParOf" srcId="{CCD60174-FAA6-4795-83EE-8C3FC5AAD84E}" destId="{38AD15E0-E643-437F-BE41-CD7D8FCD25B2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06E3DCF5-2658-46F3-AAB4-A150246564F9}" type="presParOf" srcId="{8142EFCB-63F7-4BA6-84BC-E0342F307F16}" destId="{EA9DC880-3F4E-4776-9349-3C3ABED745CF}" srcOrd="0" destOrd="0" presId="urn:microsoft.com/office/officeart/2005/8/layout/orgChart1"/>
    <dgm:cxn modelId="{F199A6AA-AE74-460D-8F18-2BDACE46991E}" type="presParOf" srcId="{8142EFCB-63F7-4BA6-84BC-E0342F307F16}" destId="{21EFDCDF-FEDC-4148-B468-3985B34743F9}" srcOrd="1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2" destOrd="0" presId="urn:microsoft.com/office/officeart/2005/8/layout/orgChart1"/>
    <dgm:cxn modelId="{AFF1055B-C686-4376-858D-0F2D1B398953}" type="presParOf" srcId="{8142EFCB-63F7-4BA6-84BC-E0342F307F16}" destId="{893CC3A4-588A-4660-86C9-C8B1A4DEB57F}" srcOrd="3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 de Derechos </a:t>
          </a:r>
          <a:r>
            <a:rPr lang="es-ES" sz="1200" dirty="0" smtClean="0"/>
            <a:t>Humanos</a:t>
          </a:r>
          <a:endParaRPr lang="es-ES" sz="1200" dirty="0" smtClean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2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2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2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2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/>
            <a:t>Coordinador(a) de la Ciudad de la </a:t>
          </a:r>
          <a:r>
            <a:rPr lang="es-ES" sz="1200" dirty="0" smtClean="0"/>
            <a:t>Niñez</a:t>
          </a:r>
          <a:endParaRPr lang="es-ES" sz="1200" dirty="0" smtClean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Operativo(a)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Contigo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Monterrey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General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Jefe(a) de Almacén</a:t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r>
            <a:rPr lang="es-MX" sz="1200" dirty="0" smtClean="0">
              <a:solidFill>
                <a:schemeClr val="tx1"/>
              </a:solidFill>
              <a:latin typeface="+mn-lt"/>
            </a:rPr>
            <a:t>Vacante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2D6D8B-1653-4E26-9378-A771F76A435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0F9676E0-47A2-4E9B-A0B6-0E340FB07B09}" type="parTrans" cxnId="{14D800F0-545B-4712-959D-62FDB66BA45B}">
      <dgm:prSet/>
      <dgm:spPr/>
      <dgm:t>
        <a:bodyPr/>
        <a:lstStyle/>
        <a:p>
          <a:endParaRPr lang="es-ES"/>
        </a:p>
      </dgm:t>
    </dgm:pt>
    <dgm:pt modelId="{AD422BF6-929A-443F-B3F2-D4C098FA0056}" type="sibTrans" cxnId="{14D800F0-545B-4712-959D-62FDB66BA45B}">
      <dgm:prSet/>
      <dgm:spPr/>
      <dgm:t>
        <a:bodyPr/>
        <a:lstStyle/>
        <a:p>
          <a:endParaRPr lang="es-ES"/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FA4C26F5-BDC9-4A18-B93E-A5EC0C4B2539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Atención a la Pobreza</a:t>
          </a:r>
        </a:p>
      </dgm:t>
    </dgm:pt>
    <dgm:pt modelId="{760A2020-6311-4328-B149-73027AA090DB}" type="parTrans" cxnId="{1B91BDB1-5575-4031-AC7D-3256A9DD9329}">
      <dgm:prSet/>
      <dgm:spPr/>
      <dgm:t>
        <a:bodyPr/>
        <a:lstStyle/>
        <a:p>
          <a:endParaRPr lang="es-ES"/>
        </a:p>
      </dgm:t>
    </dgm:pt>
    <dgm:pt modelId="{EF4EA687-C9B8-47E6-A66E-A75EBD555BB6}" type="sibTrans" cxnId="{1B91BDB1-5575-4031-AC7D-3256A9DD9329}">
      <dgm:prSet/>
      <dgm:spPr/>
      <dgm:t>
        <a:bodyPr/>
        <a:lstStyle/>
        <a:p>
          <a:endParaRPr lang="es-ES"/>
        </a:p>
      </dgm:t>
    </dgm:pt>
    <dgm:pt modelId="{3440FD53-00BB-4B9B-8491-31F26B58EB0C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BB470D5A-F96A-43A1-95C8-28250ABCE364}" type="parTrans" cxnId="{B83BB81D-917B-4FA6-B56C-847E9C8FDE40}">
      <dgm:prSet/>
      <dgm:spPr/>
      <dgm:t>
        <a:bodyPr/>
        <a:lstStyle/>
        <a:p>
          <a:endParaRPr lang="es-ES"/>
        </a:p>
      </dgm:t>
    </dgm:pt>
    <dgm:pt modelId="{3DA4B4B8-9BB4-4349-BEC7-6067B7DF9BA0}" type="sibTrans" cxnId="{B83BB81D-917B-4FA6-B56C-847E9C8FDE40}">
      <dgm:prSet/>
      <dgm:spPr/>
      <dgm:t>
        <a:bodyPr/>
        <a:lstStyle/>
        <a:p>
          <a:endParaRPr lang="es-ES"/>
        </a:p>
      </dgm:t>
    </dgm:pt>
    <dgm:pt modelId="{07F6D007-44F2-4660-917A-E917F6BE3947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gm:t>
    </dgm:pt>
    <dgm:pt modelId="{BBF75E39-20E1-44E5-B290-A607FE0232FF}" type="parTrans" cxnId="{9D5CF4D5-5E59-4084-B930-0E6F3DE98B11}">
      <dgm:prSet/>
      <dgm:spPr/>
      <dgm:t>
        <a:bodyPr/>
        <a:lstStyle/>
        <a:p>
          <a:endParaRPr lang="es-ES"/>
        </a:p>
      </dgm:t>
    </dgm:pt>
    <dgm:pt modelId="{1DEFE095-48D0-4972-9720-7C19D07EDB01}" type="sibTrans" cxnId="{9D5CF4D5-5E59-4084-B930-0E6F3DE98B11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47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4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4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4" custScaleX="217501" custScaleY="101723" custLinFactNeighborX="-62284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4" custScaleX="217501" custScaleY="101723" custLinFactX="100000" custLinFactNeighborX="117696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4" custScaleX="217501" custScaleY="101723" custLinFactNeighborX="-62284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5" presStyleCnt="14" custScaleX="217501" custScaleY="101723" custLinFactNeighborX="61152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4" custScaleX="217501" custScaleY="101723" custLinFactNeighborX="-62284" custLinFactNeighborY="1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4" custScaleX="217501" custScaleY="101723" custLinFactNeighborX="61153" custLinFactNeighborY="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4" custScaleX="217501" custScaleY="101723" custLinFactNeighborX="-62284" custLinFactNeighborY="-9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1FFFF79D-7B45-4C09-890B-3697CE1CC4F6}" type="pres">
      <dgm:prSet presAssocID="{760A2020-6311-4328-B149-73027AA090DB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91740F61-5ECD-48D6-B02B-21A05DA9A2A7}" type="pres">
      <dgm:prSet presAssocID="{FA4C26F5-BDC9-4A18-B93E-A5EC0C4B2539}" presName="hierRoot3" presStyleCnt="0">
        <dgm:presLayoutVars>
          <dgm:hierBranch val="init"/>
        </dgm:presLayoutVars>
      </dgm:prSet>
      <dgm:spPr/>
    </dgm:pt>
    <dgm:pt modelId="{38E23482-4282-483E-AEEB-6AD462ADD5E4}" type="pres">
      <dgm:prSet presAssocID="{FA4C26F5-BDC9-4A18-B93E-A5EC0C4B2539}" presName="rootComposite3" presStyleCnt="0"/>
      <dgm:spPr/>
    </dgm:pt>
    <dgm:pt modelId="{2E15579D-CF83-4EFB-ADFB-320B4B6C25AD}" type="pres">
      <dgm:prSet presAssocID="{FA4C26F5-BDC9-4A18-B93E-A5EC0C4B2539}" presName="rootText3" presStyleLbl="asst1" presStyleIdx="9" presStyleCnt="14" custScaleX="217501" custScaleY="101723" custLinFactNeighborX="34575" custLinFactNeighborY="-9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293154-C01D-4771-9C30-7DE9F14976C5}" type="pres">
      <dgm:prSet presAssocID="{FA4C26F5-BDC9-4A18-B93E-A5EC0C4B2539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E20BF6E3-9919-42B0-8E41-5593B1C018D3}" type="pres">
      <dgm:prSet presAssocID="{FA4C26F5-BDC9-4A18-B93E-A5EC0C4B2539}" presName="hierChild6" presStyleCnt="0"/>
      <dgm:spPr/>
    </dgm:pt>
    <dgm:pt modelId="{55102360-8696-460E-9669-92A9D858721F}" type="pres">
      <dgm:prSet presAssocID="{FA4C26F5-BDC9-4A18-B93E-A5EC0C4B2539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0" presStyleCnt="14" custScaleX="217501" custScaleY="101723" custLinFactX="-53157" custLinFactNeighborX="-100000" custLinFactNeighborY="-32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  <dgm:pt modelId="{F7F86038-F35C-47C3-B720-871D6F977BBC}" type="pres">
      <dgm:prSet presAssocID="{0F9676E0-47A2-4E9B-A0B6-0E340FB07B09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D7AE87F5-B609-4598-B8F7-88458AAA6F70}" type="pres">
      <dgm:prSet presAssocID="{002D6D8B-1653-4E26-9378-A771F76A435A}" presName="hierRoot3" presStyleCnt="0">
        <dgm:presLayoutVars>
          <dgm:hierBranch val="init"/>
        </dgm:presLayoutVars>
      </dgm:prSet>
      <dgm:spPr/>
    </dgm:pt>
    <dgm:pt modelId="{B5A2703D-A6B7-4254-8422-389BE2490989}" type="pres">
      <dgm:prSet presAssocID="{002D6D8B-1653-4E26-9378-A771F76A435A}" presName="rootComposite3" presStyleCnt="0"/>
      <dgm:spPr/>
    </dgm:pt>
    <dgm:pt modelId="{8CA25EE4-CD55-4A76-BCCA-D436F9B77ADE}" type="pres">
      <dgm:prSet presAssocID="{002D6D8B-1653-4E26-9378-A771F76A435A}" presName="rootText3" presStyleLbl="asst1" presStyleIdx="11" presStyleCnt="14" custScaleX="217501" custScaleY="101723" custLinFactX="2667" custLinFactNeighborX="100000" custLinFactNeighborY="-33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20684-9408-4D34-8B7D-B910B8AF7E22}" type="pres">
      <dgm:prSet presAssocID="{002D6D8B-1653-4E26-9378-A771F76A435A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E72B49EF-E0C2-42CA-917A-0FF4C1C7F32B}" type="pres">
      <dgm:prSet presAssocID="{002D6D8B-1653-4E26-9378-A771F76A435A}" presName="hierChild6" presStyleCnt="0"/>
      <dgm:spPr/>
    </dgm:pt>
    <dgm:pt modelId="{4B2AF56E-44B7-41F3-8AA2-220A485DCCDE}" type="pres">
      <dgm:prSet presAssocID="{002D6D8B-1653-4E26-9378-A771F76A435A}" presName="hierChild7" presStyleCnt="0"/>
      <dgm:spPr/>
    </dgm:pt>
    <dgm:pt modelId="{D2851CD5-9CA5-454E-A58D-ABE78ADAC0FA}" type="pres">
      <dgm:prSet presAssocID="{BB470D5A-F96A-43A1-95C8-28250ABCE364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F32665F8-3075-4790-9B8D-8743DEB023AB}" type="pres">
      <dgm:prSet presAssocID="{3440FD53-00BB-4B9B-8491-31F26B58EB0C}" presName="hierRoot3" presStyleCnt="0">
        <dgm:presLayoutVars>
          <dgm:hierBranch val="init"/>
        </dgm:presLayoutVars>
      </dgm:prSet>
      <dgm:spPr/>
    </dgm:pt>
    <dgm:pt modelId="{A8C39391-42A2-4FA9-A34B-2B0F97D3F142}" type="pres">
      <dgm:prSet presAssocID="{3440FD53-00BB-4B9B-8491-31F26B58EB0C}" presName="rootComposite3" presStyleCnt="0"/>
      <dgm:spPr/>
    </dgm:pt>
    <dgm:pt modelId="{1CB7875E-C28F-423B-8F20-BB98F1980B7D}" type="pres">
      <dgm:prSet presAssocID="{3440FD53-00BB-4B9B-8491-31F26B58EB0C}" presName="rootText3" presStyleLbl="asst1" presStyleIdx="12" presStyleCnt="14" custScaleX="217501" custScaleY="101723" custLinFactNeighborX="-33307" custLinFactNeighborY="-456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8FEBE5-15FB-4912-ACCB-9CC259196674}" type="pres">
      <dgm:prSet presAssocID="{3440FD53-00BB-4B9B-8491-31F26B58EB0C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6DD328A0-C7E6-4607-8544-F6E7E9BCBDE8}" type="pres">
      <dgm:prSet presAssocID="{3440FD53-00BB-4B9B-8491-31F26B58EB0C}" presName="hierChild6" presStyleCnt="0"/>
      <dgm:spPr/>
    </dgm:pt>
    <dgm:pt modelId="{7B988FA5-C352-4A64-B923-EF31FB62A130}" type="pres">
      <dgm:prSet presAssocID="{3440FD53-00BB-4B9B-8491-31F26B58EB0C}" presName="hierChild7" presStyleCnt="0"/>
      <dgm:spPr/>
    </dgm:pt>
    <dgm:pt modelId="{671A615F-A28F-43BE-89C2-D92CCDA3C0B2}" type="pres">
      <dgm:prSet presAssocID="{BBF75E39-20E1-44E5-B290-A607FE0232FF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8BAA25D1-9F01-4A3E-84CD-8A17CDCB050E}" type="pres">
      <dgm:prSet presAssocID="{07F6D007-44F2-4660-917A-E917F6BE3947}" presName="hierRoot3" presStyleCnt="0">
        <dgm:presLayoutVars>
          <dgm:hierBranch val="init"/>
        </dgm:presLayoutVars>
      </dgm:prSet>
      <dgm:spPr/>
    </dgm:pt>
    <dgm:pt modelId="{6667358E-1652-4174-AEBF-B285F8BE3C76}" type="pres">
      <dgm:prSet presAssocID="{07F6D007-44F2-4660-917A-E917F6BE3947}" presName="rootComposite3" presStyleCnt="0"/>
      <dgm:spPr/>
    </dgm:pt>
    <dgm:pt modelId="{D7E589F3-6110-42C7-A2F2-09760E3AF73D}" type="pres">
      <dgm:prSet presAssocID="{07F6D007-44F2-4660-917A-E917F6BE3947}" presName="rootText3" presStyleLbl="asst1" presStyleIdx="13" presStyleCnt="14" custScaleX="217501" custScaleY="101723" custLinFactNeighborX="33307" custLinFactNeighborY="-456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F92C-13D8-4A3A-B793-5C8709597865}" type="pres">
      <dgm:prSet presAssocID="{07F6D007-44F2-4660-917A-E917F6BE3947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E50DAEB3-985F-4E76-BFCC-6DC4EBCA8318}" type="pres">
      <dgm:prSet presAssocID="{07F6D007-44F2-4660-917A-E917F6BE3947}" presName="hierChild6" presStyleCnt="0"/>
      <dgm:spPr/>
    </dgm:pt>
    <dgm:pt modelId="{B509F111-4FCB-41E6-A3AB-FC8DE06AC648}" type="pres">
      <dgm:prSet presAssocID="{07F6D007-44F2-4660-917A-E917F6BE3947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D73ADEFF-E785-4A80-8E1A-FFE91E684241}" type="presOf" srcId="{07F6D007-44F2-4660-917A-E917F6BE3947}" destId="{D7E589F3-6110-42C7-A2F2-09760E3AF73D}" srcOrd="0" destOrd="0" presId="urn:microsoft.com/office/officeart/2005/8/layout/orgChart1"/>
    <dgm:cxn modelId="{4DBC4799-889D-47B6-AB9E-421427971DB9}" type="presOf" srcId="{FA4C26F5-BDC9-4A18-B93E-A5EC0C4B2539}" destId="{2E15579D-CF83-4EFB-ADFB-320B4B6C25AD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0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BEEF9DC1-2EBE-4A9B-857B-37A4199C71D3}" type="presOf" srcId="{002D6D8B-1653-4E26-9378-A771F76A435A}" destId="{8CA25EE4-CD55-4A76-BCCA-D436F9B77ADE}" srcOrd="0" destOrd="0" presId="urn:microsoft.com/office/officeart/2005/8/layout/orgChart1"/>
    <dgm:cxn modelId="{9D5CF4D5-5E59-4084-B930-0E6F3DE98B11}" srcId="{3B99F7DF-36C4-4EFA-AD36-739287B537DA}" destId="{07F6D007-44F2-4660-917A-E917F6BE3947}" srcOrd="13" destOrd="0" parTransId="{BBF75E39-20E1-44E5-B290-A607FE0232FF}" sibTransId="{1DEFE095-48D0-4972-9720-7C19D07EDB01}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3FE7F7F9-F758-49F1-A413-4DAC2B1AE373}" type="presOf" srcId="{BB470D5A-F96A-43A1-95C8-28250ABCE364}" destId="{D2851CD5-9CA5-454E-A58D-ABE78ADAC0FA}" srcOrd="0" destOrd="0" presId="urn:microsoft.com/office/officeart/2005/8/layout/orgChart1"/>
    <dgm:cxn modelId="{370DDA36-1683-4BCE-96D5-7CD59DEC9279}" type="presOf" srcId="{760A2020-6311-4328-B149-73027AA090DB}" destId="{1FFFF79D-7B45-4C09-890B-3697CE1CC4F6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558E397C-20BB-4E47-80FD-E03C0556945A}" type="presOf" srcId="{3440FD53-00BB-4B9B-8491-31F26B58EB0C}" destId="{F18FEBE5-15FB-4912-ACCB-9CC259196674}" srcOrd="1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8623417C-C554-4AB3-8B38-AAF82727C46A}" type="presOf" srcId="{BBF75E39-20E1-44E5-B290-A607FE0232FF}" destId="{671A615F-A28F-43BE-89C2-D92CCDA3C0B2}" srcOrd="0" destOrd="0" presId="urn:microsoft.com/office/officeart/2005/8/layout/orgChart1"/>
    <dgm:cxn modelId="{FA4E3911-4169-4C38-9275-1D36B1C64260}" type="presOf" srcId="{3440FD53-00BB-4B9B-8491-31F26B58EB0C}" destId="{1CB7875E-C28F-423B-8F20-BB98F1980B7D}" srcOrd="0" destOrd="0" presId="urn:microsoft.com/office/officeart/2005/8/layout/orgChart1"/>
    <dgm:cxn modelId="{B83BB81D-917B-4FA6-B56C-847E9C8FDE40}" srcId="{3B99F7DF-36C4-4EFA-AD36-739287B537DA}" destId="{3440FD53-00BB-4B9B-8491-31F26B58EB0C}" srcOrd="12" destOrd="0" parTransId="{BB470D5A-F96A-43A1-95C8-28250ABCE364}" sibTransId="{3DA4B4B8-9BB4-4349-BEC7-6067B7DF9BA0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83D81756-618B-4DED-96F6-78067DBCE346}" type="presOf" srcId="{0F9676E0-47A2-4E9B-A0B6-0E340FB07B09}" destId="{F7F86038-F35C-47C3-B720-871D6F977BB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B336B098-D4DE-43CC-9A46-43260BD22472}" srcId="{3B99F7DF-36C4-4EFA-AD36-739287B537DA}" destId="{8A201745-4F44-42C7-B5ED-45D9AF49EE8F}" srcOrd="5" destOrd="0" parTransId="{599BB781-2E62-41A7-BD55-092F13EA7B3B}" sibTransId="{4C86EDAE-E604-4C91-91F6-D73BF2F2A87B}"/>
    <dgm:cxn modelId="{54431F23-DAC4-465D-9821-4B1A894D8E50}" type="presOf" srcId="{07F6D007-44F2-4660-917A-E917F6BE3947}" destId="{9449F92C-13D8-4A3A-B793-5C8709597865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B6D1F97B-C40E-4CCF-AC7E-586F0C5F0966}" type="presOf" srcId="{FA4C26F5-BDC9-4A18-B93E-A5EC0C4B2539}" destId="{EB293154-C01D-4771-9C30-7DE9F14976C5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F7ED9CA6-24C5-4ADB-BFF2-7CF2EBE31692}" type="presOf" srcId="{002D6D8B-1653-4E26-9378-A771F76A435A}" destId="{7DF20684-9408-4D34-8B7D-B910B8AF7E22}" srcOrd="1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14D800F0-545B-4712-959D-62FDB66BA45B}" srcId="{3B99F7DF-36C4-4EFA-AD36-739287B537DA}" destId="{002D6D8B-1653-4E26-9378-A771F76A435A}" srcOrd="11" destOrd="0" parTransId="{0F9676E0-47A2-4E9B-A0B6-0E340FB07B09}" sibTransId="{AD422BF6-929A-443F-B3F2-D4C098FA0056}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1B91BDB1-5575-4031-AC7D-3256A9DD9329}" srcId="{3B99F7DF-36C4-4EFA-AD36-739287B537DA}" destId="{FA4C26F5-BDC9-4A18-B93E-A5EC0C4B2539}" srcOrd="9" destOrd="0" parTransId="{760A2020-6311-4328-B149-73027AA090DB}" sibTransId="{EF4EA687-C9B8-47E6-A66E-A75EBD555BB6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10" destOrd="0" presId="urn:microsoft.com/office/officeart/2005/8/layout/orgChart1"/>
    <dgm:cxn modelId="{2B99B1B7-93C7-42DA-A927-493E7F2F01F1}" type="presParOf" srcId="{8A568C84-F26F-4E92-9BD6-23A8289EA664}" destId="{6287DA19-AA5E-4B91-B8BD-FBA79234EA9C}" srcOrd="11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8FCE0B-3E99-4CCD-9BF0-6D2D50E1F54F}" type="presParOf" srcId="{8A568C84-F26F-4E92-9BD6-23A8289EA664}" destId="{1FFFF79D-7B45-4C09-890B-3697CE1CC4F6}" srcOrd="18" destOrd="0" presId="urn:microsoft.com/office/officeart/2005/8/layout/orgChart1"/>
    <dgm:cxn modelId="{FCFACDB2-FE7F-4F13-BD92-CA3750F6B8B8}" type="presParOf" srcId="{8A568C84-F26F-4E92-9BD6-23A8289EA664}" destId="{91740F61-5ECD-48D6-B02B-21A05DA9A2A7}" srcOrd="19" destOrd="0" presId="urn:microsoft.com/office/officeart/2005/8/layout/orgChart1"/>
    <dgm:cxn modelId="{3FD0FCFD-896C-4C71-A83F-6905989F840F}" type="presParOf" srcId="{91740F61-5ECD-48D6-B02B-21A05DA9A2A7}" destId="{38E23482-4282-483E-AEEB-6AD462ADD5E4}" srcOrd="0" destOrd="0" presId="urn:microsoft.com/office/officeart/2005/8/layout/orgChart1"/>
    <dgm:cxn modelId="{FDFA1704-88D9-45A1-801A-B5F1060CF48E}" type="presParOf" srcId="{38E23482-4282-483E-AEEB-6AD462ADD5E4}" destId="{2E15579D-CF83-4EFB-ADFB-320B4B6C25AD}" srcOrd="0" destOrd="0" presId="urn:microsoft.com/office/officeart/2005/8/layout/orgChart1"/>
    <dgm:cxn modelId="{115C5189-9E86-45C7-9CA3-1B6077C9C652}" type="presParOf" srcId="{38E23482-4282-483E-AEEB-6AD462ADD5E4}" destId="{EB293154-C01D-4771-9C30-7DE9F14976C5}" srcOrd="1" destOrd="0" presId="urn:microsoft.com/office/officeart/2005/8/layout/orgChart1"/>
    <dgm:cxn modelId="{3E653372-4C58-4747-A023-D9FB47FFFF61}" type="presParOf" srcId="{91740F61-5ECD-48D6-B02B-21A05DA9A2A7}" destId="{E20BF6E3-9919-42B0-8E41-5593B1C018D3}" srcOrd="1" destOrd="0" presId="urn:microsoft.com/office/officeart/2005/8/layout/orgChart1"/>
    <dgm:cxn modelId="{44149FCB-3F41-4E4B-A0BE-8BE69A965DBB}" type="presParOf" srcId="{91740F61-5ECD-48D6-B02B-21A05DA9A2A7}" destId="{55102360-8696-460E-9669-92A9D858721F}" srcOrd="2" destOrd="0" presId="urn:microsoft.com/office/officeart/2005/8/layout/orgChart1"/>
    <dgm:cxn modelId="{7BB0C0A1-7F3A-4BF0-A261-B607AE9C8785}" type="presParOf" srcId="{8A568C84-F26F-4E92-9BD6-23A8289EA664}" destId="{81B98653-FC5D-4CB3-B48A-ED0E303CC504}" srcOrd="20" destOrd="0" presId="urn:microsoft.com/office/officeart/2005/8/layout/orgChart1"/>
    <dgm:cxn modelId="{2878B06D-5AD9-4F9D-BE2E-DD859BFD247F}" type="presParOf" srcId="{8A568C84-F26F-4E92-9BD6-23A8289EA664}" destId="{BE0EF899-2AE8-4434-B3A6-2BC1BB64116D}" srcOrd="21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  <dgm:cxn modelId="{4D3FFFC2-DA8D-4412-8CED-13D153045F72}" type="presParOf" srcId="{8A568C84-F26F-4E92-9BD6-23A8289EA664}" destId="{F7F86038-F35C-47C3-B720-871D6F977BBC}" srcOrd="22" destOrd="0" presId="urn:microsoft.com/office/officeart/2005/8/layout/orgChart1"/>
    <dgm:cxn modelId="{11A99C02-F9C9-4652-A853-54E76EF8EFA5}" type="presParOf" srcId="{8A568C84-F26F-4E92-9BD6-23A8289EA664}" destId="{D7AE87F5-B609-4598-B8F7-88458AAA6F70}" srcOrd="23" destOrd="0" presId="urn:microsoft.com/office/officeart/2005/8/layout/orgChart1"/>
    <dgm:cxn modelId="{32DB24A4-A67D-4DF6-91ED-0F6509CB76D3}" type="presParOf" srcId="{D7AE87F5-B609-4598-B8F7-88458AAA6F70}" destId="{B5A2703D-A6B7-4254-8422-389BE2490989}" srcOrd="0" destOrd="0" presId="urn:microsoft.com/office/officeart/2005/8/layout/orgChart1"/>
    <dgm:cxn modelId="{74781644-9D36-4934-8455-1E7AE598EC0C}" type="presParOf" srcId="{B5A2703D-A6B7-4254-8422-389BE2490989}" destId="{8CA25EE4-CD55-4A76-BCCA-D436F9B77ADE}" srcOrd="0" destOrd="0" presId="urn:microsoft.com/office/officeart/2005/8/layout/orgChart1"/>
    <dgm:cxn modelId="{11BE2141-425B-4592-A6CF-CDFCBAE6F33E}" type="presParOf" srcId="{B5A2703D-A6B7-4254-8422-389BE2490989}" destId="{7DF20684-9408-4D34-8B7D-B910B8AF7E22}" srcOrd="1" destOrd="0" presId="urn:microsoft.com/office/officeart/2005/8/layout/orgChart1"/>
    <dgm:cxn modelId="{8B16C858-AE17-47DA-A20F-D028CFEAEBE5}" type="presParOf" srcId="{D7AE87F5-B609-4598-B8F7-88458AAA6F70}" destId="{E72B49EF-E0C2-42CA-917A-0FF4C1C7F32B}" srcOrd="1" destOrd="0" presId="urn:microsoft.com/office/officeart/2005/8/layout/orgChart1"/>
    <dgm:cxn modelId="{C9CBE591-54F8-4D55-975C-E7AE2026754A}" type="presParOf" srcId="{D7AE87F5-B609-4598-B8F7-88458AAA6F70}" destId="{4B2AF56E-44B7-41F3-8AA2-220A485DCCDE}" srcOrd="2" destOrd="0" presId="urn:microsoft.com/office/officeart/2005/8/layout/orgChart1"/>
    <dgm:cxn modelId="{C423BDEF-5BB6-4BD5-8F99-E250B6C0615F}" type="presParOf" srcId="{8A568C84-F26F-4E92-9BD6-23A8289EA664}" destId="{D2851CD5-9CA5-454E-A58D-ABE78ADAC0FA}" srcOrd="24" destOrd="0" presId="urn:microsoft.com/office/officeart/2005/8/layout/orgChart1"/>
    <dgm:cxn modelId="{1D10A2CE-D15B-45E1-BCAF-E5FA6920DC5E}" type="presParOf" srcId="{8A568C84-F26F-4E92-9BD6-23A8289EA664}" destId="{F32665F8-3075-4790-9B8D-8743DEB023AB}" srcOrd="25" destOrd="0" presId="urn:microsoft.com/office/officeart/2005/8/layout/orgChart1"/>
    <dgm:cxn modelId="{DF7AA27B-D444-48E7-87B2-2525DE6D8EBE}" type="presParOf" srcId="{F32665F8-3075-4790-9B8D-8743DEB023AB}" destId="{A8C39391-42A2-4FA9-A34B-2B0F97D3F142}" srcOrd="0" destOrd="0" presId="urn:microsoft.com/office/officeart/2005/8/layout/orgChart1"/>
    <dgm:cxn modelId="{9DD50115-1908-432F-AAAD-F14ADF83E1E4}" type="presParOf" srcId="{A8C39391-42A2-4FA9-A34B-2B0F97D3F142}" destId="{1CB7875E-C28F-423B-8F20-BB98F1980B7D}" srcOrd="0" destOrd="0" presId="urn:microsoft.com/office/officeart/2005/8/layout/orgChart1"/>
    <dgm:cxn modelId="{BD573AB9-9FC1-4B1D-8241-069A503419DE}" type="presParOf" srcId="{A8C39391-42A2-4FA9-A34B-2B0F97D3F142}" destId="{F18FEBE5-15FB-4912-ACCB-9CC259196674}" srcOrd="1" destOrd="0" presId="urn:microsoft.com/office/officeart/2005/8/layout/orgChart1"/>
    <dgm:cxn modelId="{C5B9F727-82EE-41D1-A76E-7479F591E29C}" type="presParOf" srcId="{F32665F8-3075-4790-9B8D-8743DEB023AB}" destId="{6DD328A0-C7E6-4607-8544-F6E7E9BCBDE8}" srcOrd="1" destOrd="0" presId="urn:microsoft.com/office/officeart/2005/8/layout/orgChart1"/>
    <dgm:cxn modelId="{467C813D-F956-414C-A738-066658E75FF4}" type="presParOf" srcId="{F32665F8-3075-4790-9B8D-8743DEB023AB}" destId="{7B988FA5-C352-4A64-B923-EF31FB62A130}" srcOrd="2" destOrd="0" presId="urn:microsoft.com/office/officeart/2005/8/layout/orgChart1"/>
    <dgm:cxn modelId="{EAA2BFD4-309B-4FBC-B875-8B923C95B1A7}" type="presParOf" srcId="{8A568C84-F26F-4E92-9BD6-23A8289EA664}" destId="{671A615F-A28F-43BE-89C2-D92CCDA3C0B2}" srcOrd="26" destOrd="0" presId="urn:microsoft.com/office/officeart/2005/8/layout/orgChart1"/>
    <dgm:cxn modelId="{8F18F35C-AD65-4269-BA70-42FE6F7A35FE}" type="presParOf" srcId="{8A568C84-F26F-4E92-9BD6-23A8289EA664}" destId="{8BAA25D1-9F01-4A3E-84CD-8A17CDCB050E}" srcOrd="27" destOrd="0" presId="urn:microsoft.com/office/officeart/2005/8/layout/orgChart1"/>
    <dgm:cxn modelId="{3FB0E4F3-D66A-4F2E-97D3-EB4E609D8678}" type="presParOf" srcId="{8BAA25D1-9F01-4A3E-84CD-8A17CDCB050E}" destId="{6667358E-1652-4174-AEBF-B285F8BE3C76}" srcOrd="0" destOrd="0" presId="urn:microsoft.com/office/officeart/2005/8/layout/orgChart1"/>
    <dgm:cxn modelId="{5A94614B-4B4B-440C-A247-827D6EE7AB00}" type="presParOf" srcId="{6667358E-1652-4174-AEBF-B285F8BE3C76}" destId="{D7E589F3-6110-42C7-A2F2-09760E3AF73D}" srcOrd="0" destOrd="0" presId="urn:microsoft.com/office/officeart/2005/8/layout/orgChart1"/>
    <dgm:cxn modelId="{3505587F-212A-40CB-9838-A9E3D99A1140}" type="presParOf" srcId="{6667358E-1652-4174-AEBF-B285F8BE3C76}" destId="{9449F92C-13D8-4A3A-B793-5C8709597865}" srcOrd="1" destOrd="0" presId="urn:microsoft.com/office/officeart/2005/8/layout/orgChart1"/>
    <dgm:cxn modelId="{EAA83DD1-ADE1-48E9-AE08-3C1BC4130B3D}" type="presParOf" srcId="{8BAA25D1-9F01-4A3E-84CD-8A17CDCB050E}" destId="{E50DAEB3-985F-4E76-BFCC-6DC4EBCA8318}" srcOrd="1" destOrd="0" presId="urn:microsoft.com/office/officeart/2005/8/layout/orgChart1"/>
    <dgm:cxn modelId="{FFEFBB89-FE36-4ABB-B833-45BBDFE0C13B}" type="presParOf" srcId="{8BAA25D1-9F01-4A3E-84CD-8A17CDCB050E}" destId="{B509F111-4FCB-41E6-A3AB-FC8DE06AC6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2) Vacantes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54E51F-FE6E-4949-934F-A078A1A2F66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Gestor(a)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/>
        </a:p>
      </dgm:t>
    </dgm:pt>
    <dgm:pt modelId="{C0CB2D4A-9685-4AE8-A617-D9BDCC298BA6}" type="parTrans" cxnId="{BE124210-B621-4E2E-98BC-CFA078A70D11}">
      <dgm:prSet/>
      <dgm:spPr/>
      <dgm:t>
        <a:bodyPr/>
        <a:lstStyle/>
        <a:p>
          <a:endParaRPr lang="es-ES"/>
        </a:p>
      </dgm:t>
    </dgm:pt>
    <dgm:pt modelId="{483D358E-680B-4200-81CB-EA3C2D5BE9BD}" type="sibTrans" cxnId="{BE124210-B621-4E2E-98BC-CFA078A70D11}">
      <dgm:prSet/>
      <dgm:spPr/>
      <dgm:t>
        <a:bodyPr/>
        <a:lstStyle/>
        <a:p>
          <a:endParaRPr lang="es-ES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12318" custScaleY="105799" custLinFactNeighborX="-19224" custLinFactNeighborY="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108187" custScaleY="133643" custLinFactNeighborX="-19224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A18BB3D-60F1-491B-B3EC-A09097CECF98}" type="pres">
      <dgm:prSet presAssocID="{C0CB2D4A-9685-4AE8-A617-D9BDCC298BA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66FB0A0-C5D0-428D-8BDF-C1CB4CA3006B}" type="pres">
      <dgm:prSet presAssocID="{A254E51F-FE6E-4949-934F-A078A1A2F66D}" presName="hierRoot3" presStyleCnt="0">
        <dgm:presLayoutVars>
          <dgm:hierBranch val="init"/>
        </dgm:presLayoutVars>
      </dgm:prSet>
      <dgm:spPr/>
    </dgm:pt>
    <dgm:pt modelId="{F980D76B-FC6B-4014-B665-99AAAF3B583E}" type="pres">
      <dgm:prSet presAssocID="{A254E51F-FE6E-4949-934F-A078A1A2F66D}" presName="rootComposite3" presStyleCnt="0"/>
      <dgm:spPr/>
    </dgm:pt>
    <dgm:pt modelId="{25B2D809-E961-4866-96E1-AE067D24376A}" type="pres">
      <dgm:prSet presAssocID="{A254E51F-FE6E-4949-934F-A078A1A2F66D}" presName="rootText3" presStyleLbl="asst1" presStyleIdx="0" presStyleCnt="1" custScaleX="75159" custScaleY="75159" custLinFactNeighborX="-33368" custLinFactNeighborY="-2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E8E42E-091B-4FA5-ABD2-411E30107BFC}" type="pres">
      <dgm:prSet presAssocID="{A254E51F-FE6E-4949-934F-A078A1A2F66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8B3441-DF75-44FB-A965-EA31450C3722}" type="pres">
      <dgm:prSet presAssocID="{A254E51F-FE6E-4949-934F-A078A1A2F66D}" presName="hierChild6" presStyleCnt="0"/>
      <dgm:spPr/>
    </dgm:pt>
    <dgm:pt modelId="{6C89DDCC-B007-42C8-85CE-1670940877C1}" type="pres">
      <dgm:prSet presAssocID="{A254E51F-FE6E-4949-934F-A078A1A2F66D}" presName="hierChild7" presStyleCnt="0"/>
      <dgm:spPr/>
    </dgm:pt>
  </dgm:ptLst>
  <dgm:cxnLst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888D3E13-9B7F-4947-A518-7DCC3EF4E507}" type="presOf" srcId="{A254E51F-FE6E-4949-934F-A078A1A2F66D}" destId="{25B2D809-E961-4866-96E1-AE067D24376A}" srcOrd="0" destOrd="0" presId="urn:microsoft.com/office/officeart/2005/8/layout/orgChart1"/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DD2E416A-F5AE-4B08-8C6D-D3D3B69104F8}" type="presOf" srcId="{A254E51F-FE6E-4949-934F-A078A1A2F66D}" destId="{EDE8E42E-091B-4FA5-ABD2-411E30107BFC}" srcOrd="1" destOrd="0" presId="urn:microsoft.com/office/officeart/2005/8/layout/orgChart1"/>
    <dgm:cxn modelId="{BE124210-B621-4E2E-98BC-CFA078A70D11}" srcId="{BB4850E0-78B9-4D9D-AA6B-9708D6450470}" destId="{A254E51F-FE6E-4949-934F-A078A1A2F66D}" srcOrd="1" destOrd="0" parTransId="{C0CB2D4A-9685-4AE8-A617-D9BDCC298BA6}" sibTransId="{483D358E-680B-4200-81CB-EA3C2D5BE9BD}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BCC02218-4C63-4C58-9645-548B4D8E42D7}" type="presOf" srcId="{C0CB2D4A-9685-4AE8-A617-D9BDCC298BA6}" destId="{5A18BB3D-60F1-491B-B3EC-A09097CECF98}" srcOrd="0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9D016463-BC49-49BE-8F1B-D445A672F250}" type="presParOf" srcId="{B281E3A1-04C3-4ED2-94D7-00054D42384D}" destId="{5A18BB3D-60F1-491B-B3EC-A09097CECF98}" srcOrd="0" destOrd="0" presId="urn:microsoft.com/office/officeart/2005/8/layout/orgChart1"/>
    <dgm:cxn modelId="{22AF39DC-A437-4883-9159-F5CD3570CCDC}" type="presParOf" srcId="{B281E3A1-04C3-4ED2-94D7-00054D42384D}" destId="{566FB0A0-C5D0-428D-8BDF-C1CB4CA3006B}" srcOrd="1" destOrd="0" presId="urn:microsoft.com/office/officeart/2005/8/layout/orgChart1"/>
    <dgm:cxn modelId="{18ACEBC8-24E5-4692-B34C-60AC5D776D53}" type="presParOf" srcId="{566FB0A0-C5D0-428D-8BDF-C1CB4CA3006B}" destId="{F980D76B-FC6B-4014-B665-99AAAF3B583E}" srcOrd="0" destOrd="0" presId="urn:microsoft.com/office/officeart/2005/8/layout/orgChart1"/>
    <dgm:cxn modelId="{DE52EF7E-B456-409B-84CC-BE97F33598E6}" type="presParOf" srcId="{F980D76B-FC6B-4014-B665-99AAAF3B583E}" destId="{25B2D809-E961-4866-96E1-AE067D24376A}" srcOrd="0" destOrd="0" presId="urn:microsoft.com/office/officeart/2005/8/layout/orgChart1"/>
    <dgm:cxn modelId="{72399F5E-FE76-42A2-A870-FD97899CC2D2}" type="presParOf" srcId="{F980D76B-FC6B-4014-B665-99AAAF3B583E}" destId="{EDE8E42E-091B-4FA5-ABD2-411E30107BFC}" srcOrd="1" destOrd="0" presId="urn:microsoft.com/office/officeart/2005/8/layout/orgChart1"/>
    <dgm:cxn modelId="{A3DD6B5B-9DC5-486D-89CF-8C7FD805D723}" type="presParOf" srcId="{566FB0A0-C5D0-428D-8BDF-C1CB4CA3006B}" destId="{B38B3441-DF75-44FB-A965-EA31450C3722}" srcOrd="1" destOrd="0" presId="urn:microsoft.com/office/officeart/2005/8/layout/orgChart1"/>
    <dgm:cxn modelId="{3ACCF556-36D4-4435-87E2-7C1A1A8399E5}" type="presParOf" srcId="{566FB0A0-C5D0-428D-8BDF-C1CB4CA3006B}" destId="{6C89DDCC-B007-42C8-85CE-1670940877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14352" custScaleY="125675" custLinFactNeighborY="-35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1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90388" custScaleY="77476" custLinFactNeighborX="10018" custLinFactNeighborY="-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72238" custScaleY="72238" custLinFactNeighborX="20507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72238" custScaleY="72238" custLinFactNeighborX="20507" custLinFactNeighborY="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72238" custScaleY="72238" custLinFactNeighborX="6400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</a:p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Vacante</a:t>
          </a:r>
          <a:endParaRPr lang="es-MX" sz="1200" b="1" noProof="0" dirty="0" smtClean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 smtClean="0">
              <a:solidFill>
                <a:schemeClr val="tx1"/>
              </a:solidFill>
            </a:rPr>
            <a:t>Jefe(a) de Proyectos</a:t>
          </a:r>
        </a:p>
        <a:p>
          <a:r>
            <a:rPr lang="es-MX" sz="1200" noProof="0" dirty="0" smtClean="0">
              <a:solidFill>
                <a:schemeClr val="tx1"/>
              </a:solidFill>
            </a:rPr>
            <a:t>210369</a:t>
          </a:r>
          <a:endParaRPr lang="es-MX" sz="1200" noProof="0" dirty="0"/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794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51869" custScaleY="51869" custLinFactNeighborX="-50176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D5C1578C-A0D9-46E8-87E8-2B0BBF48259C}" type="pres">
      <dgm:prSet presAssocID="{5A7B62E7-4CC5-4976-9B50-CA20C80FE0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1" presStyleCnt="2" custScaleX="51869" custScaleY="51869" custLinFactNeighborX="53946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1" presStyleCnt="2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1F06303-DCE2-49CB-8981-36327AB0B44D}" srcId="{A83AF730-2CD1-438A-B74E-B053D56A4934}" destId="{892E8EC6-3D87-4CE6-A4AA-A44B6F3F2A3E}" srcOrd="1" destOrd="0" parTransId="{5A7B62E7-4CC5-4976-9B50-CA20C80FE05C}" sibTransId="{D8C25AA9-4530-4B91-B1E0-D0373687C9FB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F7672EA1-F16A-4661-9DDA-74FF7D8E1DEB}" type="presParOf" srcId="{31D3C473-481E-4207-9F71-5F371A25A540}" destId="{D5C1578C-A0D9-46E8-87E8-2B0BBF48259C}" srcOrd="2" destOrd="0" presId="urn:microsoft.com/office/officeart/2005/8/layout/orgChart1"/>
    <dgm:cxn modelId="{AAB52D38-690A-4818-B7A9-DE922616CEA9}" type="presParOf" srcId="{31D3C473-481E-4207-9F71-5F371A25A540}" destId="{2BFF3BCC-D2D1-46C1-85CD-74E65535BF53}" srcOrd="3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General</a:t>
          </a:r>
        </a:p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 smtClean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CC84185-D361-4141-BC37-D947F700282B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 smtClean="0">
            <a:solidFill>
              <a:schemeClr val="tx1"/>
            </a:solidFill>
            <a:latin typeface="+mn-lt"/>
          </a:endParaRPr>
        </a:p>
      </dgm:t>
    </dgm:pt>
    <dgm:pt modelId="{9663358C-1F11-4189-96E7-C7AF02F05245}" type="parTrans" cxnId="{5433889B-3694-4844-A46A-690CF5C9B80D}">
      <dgm:prSet/>
      <dgm:spPr/>
      <dgm:t>
        <a:bodyPr/>
        <a:lstStyle/>
        <a:p>
          <a:endParaRPr lang="es-ES"/>
        </a:p>
      </dgm:t>
    </dgm:pt>
    <dgm:pt modelId="{04C1CFEA-D999-47EF-A239-72E74C0361E2}" type="sibTrans" cxnId="{5433889B-3694-4844-A46A-690CF5C9B80D}">
      <dgm:prSet/>
      <dgm:spPr/>
      <dgm:t>
        <a:bodyPr/>
        <a:lstStyle/>
        <a:p>
          <a:endParaRPr lang="es-ES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71365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61841" custScaleY="61841" custLinFactNeighborX="210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5A86D54A-8B8D-4B85-A3AF-CB987A37DB1F}" type="pres">
      <dgm:prSet presAssocID="{9663358C-1F11-4189-96E7-C7AF02F05245}" presName="Name35" presStyleLbl="parChTrans1D2" presStyleIdx="1" presStyleCnt="2"/>
      <dgm:spPr/>
      <dgm:t>
        <a:bodyPr/>
        <a:lstStyle/>
        <a:p>
          <a:endParaRPr lang="es-ES"/>
        </a:p>
      </dgm:t>
    </dgm:pt>
    <dgm:pt modelId="{881F8263-AA22-4B79-BC7D-D58F85D30FF4}" type="pres">
      <dgm:prSet presAssocID="{8CC84185-D361-4141-BC37-D947F700282B}" presName="hierRoot2" presStyleCnt="0">
        <dgm:presLayoutVars>
          <dgm:hierBranch val="init"/>
        </dgm:presLayoutVars>
      </dgm:prSet>
      <dgm:spPr/>
    </dgm:pt>
    <dgm:pt modelId="{40DD3522-1A92-4ABB-A1EC-2F4078576854}" type="pres">
      <dgm:prSet presAssocID="{8CC84185-D361-4141-BC37-D947F700282B}" presName="rootComposite" presStyleCnt="0"/>
      <dgm:spPr/>
    </dgm:pt>
    <dgm:pt modelId="{10955B94-6D5D-4F17-944F-36B738F9E76D}" type="pres">
      <dgm:prSet presAssocID="{8CC84185-D361-4141-BC37-D947F700282B}" presName="rootText" presStyleLbl="node2" presStyleIdx="1" presStyleCnt="2" custScaleX="61841" custScaleY="61841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2BA829-2CD9-455D-8A4E-B534F9ECDBD6}" type="pres">
      <dgm:prSet presAssocID="{8CC84185-D361-4141-BC37-D947F70028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CC829B16-9CE9-49FF-BB12-4AC0FE9F5D2A}" type="pres">
      <dgm:prSet presAssocID="{8CC84185-D361-4141-BC37-D947F700282B}" presName="hierChild4" presStyleCnt="0"/>
      <dgm:spPr/>
    </dgm:pt>
    <dgm:pt modelId="{B79F90E3-EABE-4849-9CC8-D8CF5F73C4E5}" type="pres">
      <dgm:prSet presAssocID="{8CC84185-D361-4141-BC37-D947F700282B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5433889B-3694-4844-A46A-690CF5C9B80D}" srcId="{A83AF730-2CD1-438A-B74E-B053D56A4934}" destId="{8CC84185-D361-4141-BC37-D947F700282B}" srcOrd="1" destOrd="0" parTransId="{9663358C-1F11-4189-96E7-C7AF02F05245}" sibTransId="{04C1CFEA-D999-47EF-A239-72E74C0361E2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61AB59E0-0229-426D-84E8-A25189B4C7EA}" type="presOf" srcId="{8CC84185-D361-4141-BC37-D947F700282B}" destId="{032BA829-2CD9-455D-8A4E-B534F9ECDBD6}" srcOrd="1" destOrd="0" presId="urn:microsoft.com/office/officeart/2005/8/layout/orgChart1"/>
    <dgm:cxn modelId="{BD6A7AD3-BC6A-4891-A633-CE679A66E802}" type="presOf" srcId="{9663358C-1F11-4189-96E7-C7AF02F05245}" destId="{5A86D54A-8B8D-4B85-A3AF-CB987A37DB1F}" srcOrd="0" destOrd="0" presId="urn:microsoft.com/office/officeart/2005/8/layout/orgChart1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E27C9089-D23C-4273-8C57-B1309ADF0704}" type="presOf" srcId="{8CC84185-D361-4141-BC37-D947F700282B}" destId="{10955B94-6D5D-4F17-944F-36B738F9E76D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CF4953C5-040A-476E-B552-58FF2CD93C18}" type="presParOf" srcId="{31D3C473-481E-4207-9F71-5F371A25A540}" destId="{5A86D54A-8B8D-4B85-A3AF-CB987A37DB1F}" srcOrd="2" destOrd="0" presId="urn:microsoft.com/office/officeart/2005/8/layout/orgChart1"/>
    <dgm:cxn modelId="{C7EB43FF-D27B-4F0C-9071-C5334DB3B473}" type="presParOf" srcId="{31D3C473-481E-4207-9F71-5F371A25A540}" destId="{881F8263-AA22-4B79-BC7D-D58F85D30FF4}" srcOrd="3" destOrd="0" presId="urn:microsoft.com/office/officeart/2005/8/layout/orgChart1"/>
    <dgm:cxn modelId="{0D922399-48BD-4FE5-8775-1A00E4E9679C}" type="presParOf" srcId="{881F8263-AA22-4B79-BC7D-D58F85D30FF4}" destId="{40DD3522-1A92-4ABB-A1EC-2F4078576854}" srcOrd="0" destOrd="0" presId="urn:microsoft.com/office/officeart/2005/8/layout/orgChart1"/>
    <dgm:cxn modelId="{96CC2B88-E830-4FC0-A5F6-B844622B74FA}" type="presParOf" srcId="{40DD3522-1A92-4ABB-A1EC-2F4078576854}" destId="{10955B94-6D5D-4F17-944F-36B738F9E76D}" srcOrd="0" destOrd="0" presId="urn:microsoft.com/office/officeart/2005/8/layout/orgChart1"/>
    <dgm:cxn modelId="{BC69174F-ED94-49E0-A062-6076EEBCDBD2}" type="presParOf" srcId="{40DD3522-1A92-4ABB-A1EC-2F4078576854}" destId="{032BA829-2CD9-455D-8A4E-B534F9ECDBD6}" srcOrd="1" destOrd="0" presId="urn:microsoft.com/office/officeart/2005/8/layout/orgChart1"/>
    <dgm:cxn modelId="{D8C27160-8BFA-47CB-BCCA-2DC7CEA65BBD}" type="presParOf" srcId="{881F8263-AA22-4B79-BC7D-D58F85D30FF4}" destId="{CC829B16-9CE9-49FF-BB12-4AC0FE9F5D2A}" srcOrd="1" destOrd="0" presId="urn:microsoft.com/office/officeart/2005/8/layout/orgChart1"/>
    <dgm:cxn modelId="{59F00FD0-B707-4C1E-97FB-81989F937B97}" type="presParOf" srcId="{881F8263-AA22-4B79-BC7D-D58F85D30FF4}" destId="{B79F90E3-EABE-4849-9CC8-D8CF5F73C4E5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84D7D-852C-4D88-B23E-D920D3CD30E0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Proyectos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1BB5C5-B155-40FB-92C3-A929793CE4A6}" type="parTrans" cxnId="{552A1A16-80A9-4551-99A9-0971ABF518A9}">
      <dgm:prSet/>
      <dgm:spPr/>
      <dgm:t>
        <a:bodyPr/>
        <a:lstStyle/>
        <a:p>
          <a:endParaRPr lang="es-ES"/>
        </a:p>
      </dgm:t>
    </dgm:pt>
    <dgm:pt modelId="{BA17EAF1-A364-4F37-B46A-1AD469BC9B06}" type="sibTrans" cxnId="{552A1A16-80A9-4551-99A9-0971ABF518A9}">
      <dgm:prSet/>
      <dgm:spPr/>
      <dgm:t>
        <a:bodyPr/>
        <a:lstStyle/>
        <a:p>
          <a:endParaRPr lang="es-ES"/>
        </a:p>
      </dgm:t>
    </dgm:pt>
    <dgm:pt modelId="{3B5ED197-A3B0-43ED-8A80-203C4882CBE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8D9CA3-9CCF-42F3-8538-6896D41A9795}" type="parTrans" cxnId="{795A4EB2-0AF1-4F8F-B149-2B398FE47754}">
      <dgm:prSet/>
      <dgm:spPr/>
      <dgm:t>
        <a:bodyPr/>
        <a:lstStyle/>
        <a:p>
          <a:endParaRPr lang="es-ES"/>
        </a:p>
      </dgm:t>
    </dgm:pt>
    <dgm:pt modelId="{6420C70D-23D2-4BFB-A3BD-7A006CDBD5CB}" type="sibTrans" cxnId="{795A4EB2-0AF1-4F8F-B149-2B398FE47754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CC05B6FA-4B18-4DA6-AEF3-C141A2083729}" type="pres">
      <dgm:prSet presAssocID="{BE1BB5C5-B155-40FB-92C3-A929793CE4A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AD86F26-7E50-4D79-B0BF-80079B5ACECF}" type="pres">
      <dgm:prSet presAssocID="{22084D7D-852C-4D88-B23E-D920D3CD30E0}" presName="hierRoot2" presStyleCnt="0">
        <dgm:presLayoutVars>
          <dgm:hierBranch val="init"/>
        </dgm:presLayoutVars>
      </dgm:prSet>
      <dgm:spPr/>
    </dgm:pt>
    <dgm:pt modelId="{BAB4AC61-BF09-4914-94B8-D60620748AF4}" type="pres">
      <dgm:prSet presAssocID="{22084D7D-852C-4D88-B23E-D920D3CD30E0}" presName="rootComposite" presStyleCnt="0"/>
      <dgm:spPr/>
    </dgm:pt>
    <dgm:pt modelId="{36BC75BF-AB47-4D62-A01A-EBB07F92C53C}" type="pres">
      <dgm:prSet presAssocID="{22084D7D-852C-4D88-B23E-D920D3CD30E0}" presName="rootText" presStyleLbl="node2" presStyleIdx="0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E083AB-034C-4688-8B85-3AF743205B4A}" type="pres">
      <dgm:prSet presAssocID="{22084D7D-852C-4D88-B23E-D920D3CD30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D61039FC-B4DE-4B0B-900C-30E1BA90F393}" type="pres">
      <dgm:prSet presAssocID="{22084D7D-852C-4D88-B23E-D920D3CD30E0}" presName="hierChild4" presStyleCnt="0"/>
      <dgm:spPr/>
    </dgm:pt>
    <dgm:pt modelId="{718958E1-00EE-495B-B03D-D78C72F6DE56}" type="pres">
      <dgm:prSet presAssocID="{22084D7D-852C-4D88-B23E-D920D3CD30E0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77515" custScaleY="80900" custLinFactNeighborX="-148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4999B764-A690-49DC-86D5-B10A9F6B0EEF}" type="pres">
      <dgm:prSet presAssocID="{B68D9CA3-9CCF-42F3-8538-6896D41A979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8F36B1F-E59B-439E-9732-0182F5F0D150}" type="pres">
      <dgm:prSet presAssocID="{3B5ED197-A3B0-43ED-8A80-203C4882CBE6}" presName="hierRoot2" presStyleCnt="0">
        <dgm:presLayoutVars>
          <dgm:hierBranch val="init"/>
        </dgm:presLayoutVars>
      </dgm:prSet>
      <dgm:spPr/>
    </dgm:pt>
    <dgm:pt modelId="{A081A99B-6C1B-418B-8BA1-678DF46CDCE5}" type="pres">
      <dgm:prSet presAssocID="{3B5ED197-A3B0-43ED-8A80-203C4882CBE6}" presName="rootComposite" presStyleCnt="0"/>
      <dgm:spPr/>
    </dgm:pt>
    <dgm:pt modelId="{C5D0CB65-7DA4-4A87-BAD1-D1EE6F87AD7F}" type="pres">
      <dgm:prSet presAssocID="{3B5ED197-A3B0-43ED-8A80-203C4882CBE6}" presName="rootText" presStyleLbl="node2" presStyleIdx="2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23AF5-8699-47DC-92D3-4A2684C4DE04}" type="pres">
      <dgm:prSet presAssocID="{3B5ED197-A3B0-43ED-8A80-203C4882CBE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51C229-2A97-461A-BC83-700750B993B6}" type="pres">
      <dgm:prSet presAssocID="{3B5ED197-A3B0-43ED-8A80-203C4882CBE6}" presName="hierChild4" presStyleCnt="0"/>
      <dgm:spPr/>
    </dgm:pt>
    <dgm:pt modelId="{EC107865-43CE-4D03-89B8-7085BF96927B}" type="pres">
      <dgm:prSet presAssocID="{3B5ED197-A3B0-43ED-8A80-203C4882CBE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CF5960CA-8A33-41C6-8E1F-3CB01BA99FD1}" type="presOf" srcId="{22084D7D-852C-4D88-B23E-D920D3CD30E0}" destId="{3BE083AB-034C-4688-8B85-3AF743205B4A}" srcOrd="1" destOrd="0" presId="urn:microsoft.com/office/officeart/2005/8/layout/orgChart1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C326BC46-2CAC-4355-A05A-A886800E8789}" type="presOf" srcId="{BE1BB5C5-B155-40FB-92C3-A929793CE4A6}" destId="{CC05B6FA-4B18-4DA6-AEF3-C141A2083729}" srcOrd="0" destOrd="0" presId="urn:microsoft.com/office/officeart/2005/8/layout/orgChart1"/>
    <dgm:cxn modelId="{1393ACD8-1712-408D-A613-504B5439583F}" type="presOf" srcId="{3B5ED197-A3B0-43ED-8A80-203C4882CBE6}" destId="{0D823AF5-8699-47DC-92D3-4A2684C4DE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795A4EB2-0AF1-4F8F-B149-2B398FE47754}" srcId="{CD1C4BFD-421B-4CCA-8D0B-01027E7F0374}" destId="{3B5ED197-A3B0-43ED-8A80-203C4882CBE6}" srcOrd="2" destOrd="0" parTransId="{B68D9CA3-9CCF-42F3-8538-6896D41A9795}" sibTransId="{6420C70D-23D2-4BFB-A3BD-7A006CDBD5CB}"/>
    <dgm:cxn modelId="{552A1A16-80A9-4551-99A9-0971ABF518A9}" srcId="{CD1C4BFD-421B-4CCA-8D0B-01027E7F0374}" destId="{22084D7D-852C-4D88-B23E-D920D3CD30E0}" srcOrd="0" destOrd="0" parTransId="{BE1BB5C5-B155-40FB-92C3-A929793CE4A6}" sibTransId="{BA17EAF1-A364-4F37-B46A-1AD469BC9B06}"/>
    <dgm:cxn modelId="{F997286D-97DF-4D80-B1D0-D52088A0CA8E}" type="presOf" srcId="{22084D7D-852C-4D88-B23E-D920D3CD30E0}" destId="{36BC75BF-AB47-4D62-A01A-EBB07F92C53C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D10ECB1-08CD-442F-B7B0-9248388AB68D}" type="presOf" srcId="{B68D9CA3-9CCF-42F3-8538-6896D41A9795}" destId="{4999B764-A690-49DC-86D5-B10A9F6B0EE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C1891A0A-5379-4DD0-B25D-538E357848A9}" type="presOf" srcId="{3B5ED197-A3B0-43ED-8A80-203C4882CBE6}" destId="{C5D0CB65-7DA4-4A87-BAD1-D1EE6F87AD7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2F8D3C11-5C1E-4638-97E9-0C1701F15CDF}" type="presParOf" srcId="{37F354EC-AA6E-44E3-9BD2-0ECC704C4756}" destId="{CC05B6FA-4B18-4DA6-AEF3-C141A2083729}" srcOrd="0" destOrd="0" presId="urn:microsoft.com/office/officeart/2005/8/layout/orgChart1"/>
    <dgm:cxn modelId="{21704781-D491-450F-9155-9E3D627E5FCD}" type="presParOf" srcId="{37F354EC-AA6E-44E3-9BD2-0ECC704C4756}" destId="{4AD86F26-7E50-4D79-B0BF-80079B5ACECF}" srcOrd="1" destOrd="0" presId="urn:microsoft.com/office/officeart/2005/8/layout/orgChart1"/>
    <dgm:cxn modelId="{62753128-B440-4A13-880D-A2229D687EB2}" type="presParOf" srcId="{4AD86F26-7E50-4D79-B0BF-80079B5ACECF}" destId="{BAB4AC61-BF09-4914-94B8-D60620748AF4}" srcOrd="0" destOrd="0" presId="urn:microsoft.com/office/officeart/2005/8/layout/orgChart1"/>
    <dgm:cxn modelId="{F5428B76-4E21-4A80-B405-E7C9CECC02D4}" type="presParOf" srcId="{BAB4AC61-BF09-4914-94B8-D60620748AF4}" destId="{36BC75BF-AB47-4D62-A01A-EBB07F92C53C}" srcOrd="0" destOrd="0" presId="urn:microsoft.com/office/officeart/2005/8/layout/orgChart1"/>
    <dgm:cxn modelId="{DF340F1E-4352-4BBA-97B2-01FA5B34047B}" type="presParOf" srcId="{BAB4AC61-BF09-4914-94B8-D60620748AF4}" destId="{3BE083AB-034C-4688-8B85-3AF743205B4A}" srcOrd="1" destOrd="0" presId="urn:microsoft.com/office/officeart/2005/8/layout/orgChart1"/>
    <dgm:cxn modelId="{B55ECB16-5F11-4242-8CCF-8072BA98F9D6}" type="presParOf" srcId="{4AD86F26-7E50-4D79-B0BF-80079B5ACECF}" destId="{D61039FC-B4DE-4B0B-900C-30E1BA90F393}" srcOrd="1" destOrd="0" presId="urn:microsoft.com/office/officeart/2005/8/layout/orgChart1"/>
    <dgm:cxn modelId="{A9834642-55C8-42A8-A2C2-F53B6ECC0DC5}" type="presParOf" srcId="{4AD86F26-7E50-4D79-B0BF-80079B5ACECF}" destId="{718958E1-00EE-495B-B03D-D78C72F6DE56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1EB84005-BA30-4744-B379-30A83D4BA106}" type="presParOf" srcId="{37F354EC-AA6E-44E3-9BD2-0ECC704C4756}" destId="{4999B764-A690-49DC-86D5-B10A9F6B0EEF}" srcOrd="4" destOrd="0" presId="urn:microsoft.com/office/officeart/2005/8/layout/orgChart1"/>
    <dgm:cxn modelId="{57CDAAD2-D107-4102-8CD0-E142FF9AEFD3}" type="presParOf" srcId="{37F354EC-AA6E-44E3-9BD2-0ECC704C4756}" destId="{48F36B1F-E59B-439E-9732-0182F5F0D150}" srcOrd="5" destOrd="0" presId="urn:microsoft.com/office/officeart/2005/8/layout/orgChart1"/>
    <dgm:cxn modelId="{4ACF2649-FFB4-49EC-9A14-82DFBDBDFB64}" type="presParOf" srcId="{48F36B1F-E59B-439E-9732-0182F5F0D150}" destId="{A081A99B-6C1B-418B-8BA1-678DF46CDCE5}" srcOrd="0" destOrd="0" presId="urn:microsoft.com/office/officeart/2005/8/layout/orgChart1"/>
    <dgm:cxn modelId="{91EA5051-F5F1-4A24-8841-D7F542C94435}" type="presParOf" srcId="{A081A99B-6C1B-418B-8BA1-678DF46CDCE5}" destId="{C5D0CB65-7DA4-4A87-BAD1-D1EE6F87AD7F}" srcOrd="0" destOrd="0" presId="urn:microsoft.com/office/officeart/2005/8/layout/orgChart1"/>
    <dgm:cxn modelId="{2AF0D612-A241-4E69-9444-0CE1CCC016F9}" type="presParOf" srcId="{A081A99B-6C1B-418B-8BA1-678DF46CDCE5}" destId="{0D823AF5-8699-47DC-92D3-4A2684C4DE04}" srcOrd="1" destOrd="0" presId="urn:microsoft.com/office/officeart/2005/8/layout/orgChart1"/>
    <dgm:cxn modelId="{CB9F3FD1-4890-44B9-9018-D21F0D1913BA}" type="presParOf" srcId="{48F36B1F-E59B-439E-9732-0182F5F0D150}" destId="{C251C229-2A97-461A-BC83-700750B993B6}" srcOrd="1" destOrd="0" presId="urn:microsoft.com/office/officeart/2005/8/layout/orgChart1"/>
    <dgm:cxn modelId="{B94EB086-2529-47C1-86DE-036C389C8135}" type="presParOf" srcId="{48F36B1F-E59B-439E-9732-0182F5F0D150}" destId="{EC107865-43CE-4D03-89B8-7085BF96927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63698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41451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Auxiliares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Auxiliares</a:t>
          </a:r>
          <a:r>
            <a:rPr lang="es-ES" sz="1200" dirty="0" smtClean="0">
              <a:solidFill>
                <a:schemeClr val="tx1"/>
              </a:solidFill>
            </a:rPr>
            <a:t> </a:t>
          </a: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Dentista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Radiólogo(a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Médicos(as) Generales</a:t>
          </a:r>
        </a:p>
        <a:p>
          <a:r>
            <a:rPr lang="es-MX" sz="1200" b="0" i="0" u="none" dirty="0" smtClean="0"/>
            <a:t>Vacante</a:t>
          </a:r>
          <a:endParaRPr lang="es-ES" sz="1200" b="0" dirty="0">
            <a:solidFill>
              <a:schemeClr val="tx1"/>
            </a:solidFill>
          </a:endParaRP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Y="-8888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r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r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-6524" custLinFactNeighborY="8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r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r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61278" custLinFactNeighborX="-7573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r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168042" custLinFactNeighborX="-724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4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Atención a la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Pobreza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63698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de Feria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Servicio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63698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 </a:t>
          </a: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3B7EA73D-1DE0-4B4F-A0FA-9A15246FDAD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A </a:t>
          </a:r>
        </a:p>
      </dgm:t>
    </dgm:pt>
    <dgm:pt modelId="{95E1562A-D066-4C7D-9A42-245AECC12D37}" type="parTrans" cxnId="{8C7CEA56-5057-4C65-A185-BAE3BB381B92}">
      <dgm:prSet/>
      <dgm:spPr/>
      <dgm:t>
        <a:bodyPr/>
        <a:lstStyle/>
        <a:p>
          <a:endParaRPr lang="es-ES"/>
        </a:p>
      </dgm:t>
    </dgm:pt>
    <dgm:pt modelId="{72AA57D1-848B-4B73-A27A-48E2072829E2}" type="sibTrans" cxnId="{8C7CEA56-5057-4C65-A185-BAE3BB381B92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B256842F-8847-49B9-93B9-FEB8133F876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Jurídico(a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0EA173-4E8B-4372-8795-98A9D693AF06}" type="parTrans" cxnId="{A543A44A-6E95-4E30-9196-FB46BD725988}">
      <dgm:prSet/>
      <dgm:spPr/>
      <dgm:t>
        <a:bodyPr/>
        <a:lstStyle/>
        <a:p>
          <a:endParaRPr lang="es-ES"/>
        </a:p>
      </dgm:t>
    </dgm:pt>
    <dgm:pt modelId="{21375492-4080-4FA7-B3E4-7C321D2A917E}" type="sibTrans" cxnId="{A543A44A-6E95-4E30-9196-FB46BD725988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5848" custScaleY="147763" custLinFactY="-199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8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26923" custLinFactNeighborX="-92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26923" custLinFactNeighborX="43" custLinFactNeighborY="-1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 val="init"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7902C6DB-FB0A-4F18-A39C-8C1580BE3C70}" type="pres">
      <dgm:prSet presAssocID="{8E0EA173-4E8B-4372-8795-98A9D693AF06}" presName="Name37" presStyleLbl="parChTrans1D2" presStyleIdx="4" presStyleCnt="8"/>
      <dgm:spPr/>
      <dgm:t>
        <a:bodyPr/>
        <a:lstStyle/>
        <a:p>
          <a:endParaRPr lang="es-ES"/>
        </a:p>
      </dgm:t>
    </dgm:pt>
    <dgm:pt modelId="{09794274-CEB8-4262-8FA7-7E2512500399}" type="pres">
      <dgm:prSet presAssocID="{B256842F-8847-49B9-93B9-FEB8133F8765}" presName="hierRoot2" presStyleCnt="0">
        <dgm:presLayoutVars>
          <dgm:hierBranch/>
        </dgm:presLayoutVars>
      </dgm:prSet>
      <dgm:spPr/>
    </dgm:pt>
    <dgm:pt modelId="{98FBE2EC-2D50-4137-AD4F-EDE9A7A94FBC}" type="pres">
      <dgm:prSet presAssocID="{B256842F-8847-49B9-93B9-FEB8133F8765}" presName="rootComposite" presStyleCnt="0"/>
      <dgm:spPr/>
    </dgm:pt>
    <dgm:pt modelId="{CDE32CFB-E7EC-4B60-A709-8E4EE166147C}" type="pres">
      <dgm:prSet presAssocID="{B256842F-8847-49B9-93B9-FEB8133F8765}" presName="rootText" presStyleLbl="node2" presStyleIdx="4" presStyleCnt="5" custScaleX="99331" custScaleY="126923" custLinFactNeighborX="7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3027E-3566-4CF3-8D76-710C5BA548FB}" type="pres">
      <dgm:prSet presAssocID="{B256842F-8847-49B9-93B9-FEB8133F87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A8D2CF01-AD79-4E30-9ED1-5E47BE8281F5}" type="pres">
      <dgm:prSet presAssocID="{B256842F-8847-49B9-93B9-FEB8133F8765}" presName="hierChild4" presStyleCnt="0"/>
      <dgm:spPr/>
    </dgm:pt>
    <dgm:pt modelId="{5A30778B-5F1E-4F25-A5FB-CD14A153B8AF}" type="pres">
      <dgm:prSet presAssocID="{6112AA8C-ADE2-41D6-AE71-5B578797E5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3" presStyleIdx="0" presStyleCnt="1" custScaleX="99331" custLinFactNeighborX="7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3" presStyleIdx="0" presStyleCnt="1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4051345-9A3E-4F3E-9DD6-3859E575B0FC}" type="pres">
      <dgm:prSet presAssocID="{B256842F-8847-49B9-93B9-FEB8133F8765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3" custScaleX="110368" custScaleY="110368" custLinFactNeighborX="-6174" custLinFactNeighborY="-7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3" custScaleX="110368" custScaleY="110368" custLinFactNeighborX="7444" custLinFactNeighborY="-8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  <dgm:pt modelId="{A8DAC568-9E4F-4174-956E-C4AA1D60A558}" type="pres">
      <dgm:prSet presAssocID="{95E1562A-D066-4C7D-9A42-245AECC12D3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8A5BFEAB-179E-49B9-9A6C-84D6811390F2}" type="pres">
      <dgm:prSet presAssocID="{3B7EA73D-1DE0-4B4F-A0FA-9A15246FDADF}" presName="hierRoot3" presStyleCnt="0">
        <dgm:presLayoutVars>
          <dgm:hierBranch val="init"/>
        </dgm:presLayoutVars>
      </dgm:prSet>
      <dgm:spPr/>
    </dgm:pt>
    <dgm:pt modelId="{EE116E72-C8BE-4FFD-B5E3-358B91612CE8}" type="pres">
      <dgm:prSet presAssocID="{3B7EA73D-1DE0-4B4F-A0FA-9A15246FDADF}" presName="rootComposite3" presStyleCnt="0"/>
      <dgm:spPr/>
    </dgm:pt>
    <dgm:pt modelId="{282E165C-8F29-42EA-AB80-999E3775262E}" type="pres">
      <dgm:prSet presAssocID="{3B7EA73D-1DE0-4B4F-A0FA-9A15246FDADF}" presName="rootText3" presStyleLbl="asst1" presStyleIdx="2" presStyleCnt="3" custScaleX="110368" custScaleY="110368" custLinFactNeighborX="-6154" custLinFactNeighborY="-26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C93F9C-1E4E-46B3-87DD-D97EA7765148}" type="pres">
      <dgm:prSet presAssocID="{3B7EA73D-1DE0-4B4F-A0FA-9A15246FDA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1D6261A-8B87-434E-964D-4690D6DD1884}" type="pres">
      <dgm:prSet presAssocID="{3B7EA73D-1DE0-4B4F-A0FA-9A15246FDADF}" presName="hierChild6" presStyleCnt="0"/>
      <dgm:spPr/>
    </dgm:pt>
    <dgm:pt modelId="{0C998B73-3BAC-4C55-A468-FE6C813EC387}" type="pres">
      <dgm:prSet presAssocID="{3B7EA73D-1DE0-4B4F-A0FA-9A15246FDADF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03C28664-9DED-4BDE-A824-5D2DEC9AB803}" type="presOf" srcId="{3B7EA73D-1DE0-4B4F-A0FA-9A15246FDADF}" destId="{45C93F9C-1E4E-46B3-87DD-D97EA7765148}" srcOrd="1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2C70464E-F651-4680-B673-C084EF3AEDB6}" type="presOf" srcId="{B256842F-8847-49B9-93B9-FEB8133F8765}" destId="{CDE32CFB-E7EC-4B60-A709-8E4EE166147C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47B6FCC-4FCF-4B7C-B7CE-EAF55439DF75}" type="presOf" srcId="{3B7EA73D-1DE0-4B4F-A0FA-9A15246FDADF}" destId="{282E165C-8F29-42EA-AB80-999E3775262E}" srcOrd="0" destOrd="0" presId="urn:microsoft.com/office/officeart/2005/8/layout/orgChart1"/>
    <dgm:cxn modelId="{8C7CEA56-5057-4C65-A185-BAE3BB381B92}" srcId="{38D466A1-BA08-4A61-967E-A5EB0E0CCF80}" destId="{3B7EA73D-1DE0-4B4F-A0FA-9A15246FDADF}" srcOrd="7" destOrd="0" parTransId="{95E1562A-D066-4C7D-9A42-245AECC12D37}" sibTransId="{72AA57D1-848B-4B73-A27A-48E2072829E2}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12B915F2-9C37-448B-A5F9-428A58F21241}" type="presOf" srcId="{95E1562A-D066-4C7D-9A42-245AECC12D37}" destId="{A8DAC568-9E4F-4174-956E-C4AA1D60A558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543A44A-6E95-4E30-9196-FB46BD725988}" srcId="{38D466A1-BA08-4A61-967E-A5EB0E0CCF80}" destId="{B256842F-8847-49B9-93B9-FEB8133F8765}" srcOrd="4" destOrd="0" parTransId="{8E0EA173-4E8B-4372-8795-98A9D693AF06}" sibTransId="{21375492-4080-4FA7-B3E4-7C321D2A917E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B76B88E3-3718-45F6-9F4F-17D85A87BE95}" type="presOf" srcId="{6112AA8C-ADE2-41D6-AE71-5B578797E585}" destId="{5A30778B-5F1E-4F25-A5FB-CD14A153B8AF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90CBB97-78A8-44F0-999D-4D830D4D91E7}" type="presOf" srcId="{8E0EA173-4E8B-4372-8795-98A9D693AF06}" destId="{7902C6DB-FB0A-4F18-A39C-8C1580BE3C70}" srcOrd="0" destOrd="0" presId="urn:microsoft.com/office/officeart/2005/8/layout/orgChart1"/>
    <dgm:cxn modelId="{277A943A-EC76-41C0-9D1E-1857C48B7E20}" type="presOf" srcId="{B256842F-8847-49B9-93B9-FEB8133F8765}" destId="{AE63027E-3566-4CF3-8D76-710C5BA548FB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7A02697D-839E-4DDB-B4B2-9E421645FAF5}" type="presOf" srcId="{361D36A4-5676-457E-B1CA-A7C560A4D0A2}" destId="{A6F9442A-F955-4203-AB11-544FC05AAA3A}" srcOrd="1" destOrd="0" presId="urn:microsoft.com/office/officeart/2005/8/layout/orgChart1"/>
    <dgm:cxn modelId="{7ECD544F-C3C8-49CB-8EAF-9B3CC4475468}" srcId="{B256842F-8847-49B9-93B9-FEB8133F8765}" destId="{361D36A4-5676-457E-B1CA-A7C560A4D0A2}" srcOrd="0" destOrd="0" parTransId="{6112AA8C-ADE2-41D6-AE71-5B578797E585}" sibTransId="{4BAC6E40-0D84-4B15-960C-05BB634A5E82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6BA17B40-8C81-4B78-AE2E-F599C27EA262}" type="presOf" srcId="{361D36A4-5676-457E-B1CA-A7C560A4D0A2}" destId="{2A02469A-8C6A-4BDD-87FC-BEA2111B626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9E080A2B-1729-4DB9-B6E5-C7720CDBDDAC}" type="presParOf" srcId="{9039D2E9-A796-407B-AA0D-F1AF544AF656}" destId="{7902C6DB-FB0A-4F18-A39C-8C1580BE3C70}" srcOrd="8" destOrd="0" presId="urn:microsoft.com/office/officeart/2005/8/layout/orgChart1"/>
    <dgm:cxn modelId="{A7AA1F96-7C40-434C-A610-F8E8461DBB38}" type="presParOf" srcId="{9039D2E9-A796-407B-AA0D-F1AF544AF656}" destId="{09794274-CEB8-4262-8FA7-7E2512500399}" srcOrd="9" destOrd="0" presId="urn:microsoft.com/office/officeart/2005/8/layout/orgChart1"/>
    <dgm:cxn modelId="{CE8B50A5-0CCD-4E98-AFF2-0A809AFB4F64}" type="presParOf" srcId="{09794274-CEB8-4262-8FA7-7E2512500399}" destId="{98FBE2EC-2D50-4137-AD4F-EDE9A7A94FBC}" srcOrd="0" destOrd="0" presId="urn:microsoft.com/office/officeart/2005/8/layout/orgChart1"/>
    <dgm:cxn modelId="{7E35A3A7-C7BE-4A76-8D5B-3A457974051F}" type="presParOf" srcId="{98FBE2EC-2D50-4137-AD4F-EDE9A7A94FBC}" destId="{CDE32CFB-E7EC-4B60-A709-8E4EE166147C}" srcOrd="0" destOrd="0" presId="urn:microsoft.com/office/officeart/2005/8/layout/orgChart1"/>
    <dgm:cxn modelId="{4952A952-5440-4256-981A-D3F20E91C17D}" type="presParOf" srcId="{98FBE2EC-2D50-4137-AD4F-EDE9A7A94FBC}" destId="{AE63027E-3566-4CF3-8D76-710C5BA548FB}" srcOrd="1" destOrd="0" presId="urn:microsoft.com/office/officeart/2005/8/layout/orgChart1"/>
    <dgm:cxn modelId="{CF3B0D67-3F1A-47D8-8D2C-FB93005AB492}" type="presParOf" srcId="{09794274-CEB8-4262-8FA7-7E2512500399}" destId="{A8D2CF01-AD79-4E30-9ED1-5E47BE8281F5}" srcOrd="1" destOrd="0" presId="urn:microsoft.com/office/officeart/2005/8/layout/orgChart1"/>
    <dgm:cxn modelId="{EF4C5F8A-0B2E-4137-A99B-DF58C0555B08}" type="presParOf" srcId="{A8D2CF01-AD79-4E30-9ED1-5E47BE8281F5}" destId="{5A30778B-5F1E-4F25-A5FB-CD14A153B8AF}" srcOrd="0" destOrd="0" presId="urn:microsoft.com/office/officeart/2005/8/layout/orgChart1"/>
    <dgm:cxn modelId="{01D7538A-3B5B-41FB-9BAA-E20353C587EB}" type="presParOf" srcId="{A8D2CF01-AD79-4E30-9ED1-5E47BE8281F5}" destId="{6A0D5FF6-1DEA-46E8-9A83-4D6C5743EFB9}" srcOrd="1" destOrd="0" presId="urn:microsoft.com/office/officeart/2005/8/layout/orgChart1"/>
    <dgm:cxn modelId="{BA555592-B0BB-4199-9419-F67E27EE2750}" type="presParOf" srcId="{6A0D5FF6-1DEA-46E8-9A83-4D6C5743EFB9}" destId="{2E5B3D4A-CA92-47AD-B686-4CFA1293D73A}" srcOrd="0" destOrd="0" presId="urn:microsoft.com/office/officeart/2005/8/layout/orgChart1"/>
    <dgm:cxn modelId="{25D74678-ECD0-47E1-B9A4-E0094AD00FC7}" type="presParOf" srcId="{2E5B3D4A-CA92-47AD-B686-4CFA1293D73A}" destId="{2A02469A-8C6A-4BDD-87FC-BEA2111B6260}" srcOrd="0" destOrd="0" presId="urn:microsoft.com/office/officeart/2005/8/layout/orgChart1"/>
    <dgm:cxn modelId="{595F29A8-7CD4-4A11-B5EB-92E8EA538E23}" type="presParOf" srcId="{2E5B3D4A-CA92-47AD-B686-4CFA1293D73A}" destId="{A6F9442A-F955-4203-AB11-544FC05AAA3A}" srcOrd="1" destOrd="0" presId="urn:microsoft.com/office/officeart/2005/8/layout/orgChart1"/>
    <dgm:cxn modelId="{8AAE9150-8B77-4375-8783-6B1B62E556AB}" type="presParOf" srcId="{6A0D5FF6-1DEA-46E8-9A83-4D6C5743EFB9}" destId="{936BED6B-E15D-46CA-870C-135846CA92A1}" srcOrd="1" destOrd="0" presId="urn:microsoft.com/office/officeart/2005/8/layout/orgChart1"/>
    <dgm:cxn modelId="{E87596A9-ECC6-4E09-8084-46E33C9142FE}" type="presParOf" srcId="{6A0D5FF6-1DEA-46E8-9A83-4D6C5743EFB9}" destId="{CFD1BA63-0E6F-4CC2-AFA0-9A61D96844F1}" srcOrd="2" destOrd="0" presId="urn:microsoft.com/office/officeart/2005/8/layout/orgChart1"/>
    <dgm:cxn modelId="{D90B047F-83D8-45FC-BBC5-632C61893151}" type="presParOf" srcId="{09794274-CEB8-4262-8FA7-7E2512500399}" destId="{44051345-9A3E-4F3E-9DD6-3859E575B0FC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  <dgm:cxn modelId="{73D8A3E3-8422-4A0B-B574-A0C25AEF97C0}" type="presParOf" srcId="{47B3CEEF-714E-4F1A-9F3A-824638D0ED25}" destId="{A8DAC568-9E4F-4174-956E-C4AA1D60A558}" srcOrd="4" destOrd="0" presId="urn:microsoft.com/office/officeart/2005/8/layout/orgChart1"/>
    <dgm:cxn modelId="{4B6723EC-64B4-4561-B4D7-B3B7FAD2E028}" type="presParOf" srcId="{47B3CEEF-714E-4F1A-9F3A-824638D0ED25}" destId="{8A5BFEAB-179E-49B9-9A6C-84D6811390F2}" srcOrd="5" destOrd="0" presId="urn:microsoft.com/office/officeart/2005/8/layout/orgChart1"/>
    <dgm:cxn modelId="{E51FDC89-EF23-4115-A743-2E201C1B01F2}" type="presParOf" srcId="{8A5BFEAB-179E-49B9-9A6C-84D6811390F2}" destId="{EE116E72-C8BE-4FFD-B5E3-358B91612CE8}" srcOrd="0" destOrd="0" presId="urn:microsoft.com/office/officeart/2005/8/layout/orgChart1"/>
    <dgm:cxn modelId="{6A2DF995-2341-4F7A-800B-BD02D4E4CBC5}" type="presParOf" srcId="{EE116E72-C8BE-4FFD-B5E3-358B91612CE8}" destId="{282E165C-8F29-42EA-AB80-999E3775262E}" srcOrd="0" destOrd="0" presId="urn:microsoft.com/office/officeart/2005/8/layout/orgChart1"/>
    <dgm:cxn modelId="{2A438502-EC75-46F3-93E4-EB9F986D7638}" type="presParOf" srcId="{EE116E72-C8BE-4FFD-B5E3-358B91612CE8}" destId="{45C93F9C-1E4E-46B3-87DD-D97EA7765148}" srcOrd="1" destOrd="0" presId="urn:microsoft.com/office/officeart/2005/8/layout/orgChart1"/>
    <dgm:cxn modelId="{5B21163C-34EA-4D8B-A4FF-DCFEFE7423AA}" type="presParOf" srcId="{8A5BFEAB-179E-49B9-9A6C-84D6811390F2}" destId="{91D6261A-8B87-434E-964D-4690D6DD1884}" srcOrd="1" destOrd="0" presId="urn:microsoft.com/office/officeart/2005/8/layout/orgChart1"/>
    <dgm:cxn modelId="{8A687528-4B76-4A50-AD94-4BD56C258367}" type="presParOf" srcId="{8A5BFEAB-179E-49B9-9A6C-84D6811390F2}" destId="{0C998B73-3BAC-4C55-A468-FE6C813EC3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 </a:t>
          </a:r>
          <a:r>
            <a:rPr lang="es-MX" sz="1200" dirty="0" smtClean="0">
              <a:solidFill>
                <a:schemeClr val="tx1"/>
              </a:solidFill>
            </a:rPr>
            <a:t>Auditor</a:t>
          </a:r>
          <a:endParaRPr lang="es-MX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Administrativo(a) </a:t>
          </a: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2" custScaleX="64242" custScaleY="80302" custLinFactNeighborX="-1933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2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AE91D229-ED61-46A0-A15C-6FA956A99B62}" type="pres">
      <dgm:prSet presAssocID="{8FF731EF-EA9F-40AA-9FBF-FC6E94B08BCE}" presName="Name35" presStyleLbl="parChTrans1D2" presStyleIdx="1" presStyleCnt="2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1" presStyleCnt="2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1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017FDD99-406D-4413-B9FC-A6641823280F}" type="presParOf" srcId="{C492A5A0-6B6A-40D2-B3A3-F81A7EDDDB6C}" destId="{AE91D229-ED61-46A0-A15C-6FA956A99B62}" srcOrd="2" destOrd="0" presId="urn:microsoft.com/office/officeart/2005/8/layout/orgChart1"/>
    <dgm:cxn modelId="{551D49F2-D63B-4316-ABA2-EDBCAB53AEE1}" type="presParOf" srcId="{C492A5A0-6B6A-40D2-B3A3-F81A7EDDDB6C}" destId="{6C4BACB3-7124-4F1D-987D-89846D664555}" srcOrd="3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Centro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Familiar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Ginecólogo(a)</a:t>
          </a: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-6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280090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60052" custScaleY="160052" custLinFactNeighborX="-9854" custLinFactNeighborY="-43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60052" custScaleY="200065" custLinFactNeighborX="14103" custLinFactNeighborY="53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60052" custScaleY="160052" custLinFactNeighborX="-9854" custLinFactNeighborY="-62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3171656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74"/>
              </a:lnTo>
              <a:lnTo>
                <a:pt x="194478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74B-4110-4552-B46D-224960BB0F0A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EB24784E-B06A-434C-9530-FE185916B2C3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sp:txBody>
      <dsp:txXfrm>
        <a:off x="1008133" y="396769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3366134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3366134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Brigadas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</a:t>
          </a:r>
          <a:r>
            <a:rPr lang="es-ES" sz="1200" kern="1200" dirty="0" smtClean="0">
              <a:solidFill>
                <a:schemeClr val="tx1"/>
              </a:solidFill>
            </a:rPr>
            <a:t>de Salud Cercana y Brigadas</a:t>
          </a:r>
        </a:p>
      </dsp:txBody>
      <dsp:txXfrm>
        <a:off x="318329" y="2183786"/>
        <a:ext cx="2187641" cy="11602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3614696" y="957599"/>
          <a:ext cx="273735" cy="773819"/>
        </a:xfrm>
        <a:custGeom>
          <a:avLst/>
          <a:gdLst/>
          <a:ahLst/>
          <a:cxnLst/>
          <a:rect l="0" t="0" r="0" b="0"/>
          <a:pathLst>
            <a:path>
              <a:moveTo>
                <a:pt x="273735" y="0"/>
              </a:moveTo>
              <a:lnTo>
                <a:pt x="273735" y="773819"/>
              </a:lnTo>
              <a:lnTo>
                <a:pt x="0" y="7738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FE94-8018-457A-AC24-3F5276AF45D7}">
      <dsp:nvSpPr>
        <dsp:cNvPr id="0" name=""/>
        <dsp:cNvSpPr/>
      </dsp:nvSpPr>
      <dsp:spPr>
        <a:xfrm>
          <a:off x="3888431" y="957599"/>
          <a:ext cx="3207517" cy="152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698"/>
              </a:lnTo>
              <a:lnTo>
                <a:pt x="3207517" y="1399698"/>
              </a:lnTo>
              <a:lnTo>
                <a:pt x="3207517" y="1522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1" y="957599"/>
          <a:ext cx="1603758" cy="152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698"/>
              </a:lnTo>
              <a:lnTo>
                <a:pt x="1603758" y="1399698"/>
              </a:lnTo>
              <a:lnTo>
                <a:pt x="1603758" y="1522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842711" y="957599"/>
          <a:ext cx="91440" cy="1522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2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2284673" y="957599"/>
          <a:ext cx="1603758" cy="1521143"/>
        </a:xfrm>
        <a:custGeom>
          <a:avLst/>
          <a:gdLst/>
          <a:ahLst/>
          <a:cxnLst/>
          <a:rect l="0" t="0" r="0" b="0"/>
          <a:pathLst>
            <a:path>
              <a:moveTo>
                <a:pt x="1603758" y="0"/>
              </a:moveTo>
              <a:lnTo>
                <a:pt x="1603758" y="1398039"/>
              </a:lnTo>
              <a:lnTo>
                <a:pt x="0" y="1398039"/>
              </a:lnTo>
              <a:lnTo>
                <a:pt x="0" y="1521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680914" y="957599"/>
          <a:ext cx="3207517" cy="1522802"/>
        </a:xfrm>
        <a:custGeom>
          <a:avLst/>
          <a:gdLst/>
          <a:ahLst/>
          <a:cxnLst/>
          <a:rect l="0" t="0" r="0" b="0"/>
          <a:pathLst>
            <a:path>
              <a:moveTo>
                <a:pt x="3207517" y="0"/>
              </a:moveTo>
              <a:lnTo>
                <a:pt x="3207517" y="1399698"/>
              </a:lnTo>
              <a:lnTo>
                <a:pt x="0" y="1399698"/>
              </a:lnTo>
              <a:lnTo>
                <a:pt x="0" y="1522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12913" y="0"/>
          <a:ext cx="1751037" cy="957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3012913" y="0"/>
        <a:ext cx="1751037" cy="957599"/>
      </dsp:txXfrm>
    </dsp:sp>
    <dsp:sp modelId="{35BB5E74-0F2B-40C4-8FE2-43D641402863}">
      <dsp:nvSpPr>
        <dsp:cNvPr id="0" name=""/>
        <dsp:cNvSpPr/>
      </dsp:nvSpPr>
      <dsp:spPr>
        <a:xfrm>
          <a:off x="2138" y="2480402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38" y="2480402"/>
        <a:ext cx="1357551" cy="719997"/>
      </dsp:txXfrm>
    </dsp:sp>
    <dsp:sp modelId="{6A2AD54E-C82D-42BC-ADD7-32A5E6C831BA}">
      <dsp:nvSpPr>
        <dsp:cNvPr id="0" name=""/>
        <dsp:cNvSpPr/>
      </dsp:nvSpPr>
      <dsp:spPr>
        <a:xfrm>
          <a:off x="1605897" y="2478743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05897" y="2478743"/>
        <a:ext cx="1357551" cy="719997"/>
      </dsp:txXfrm>
    </dsp:sp>
    <dsp:sp modelId="{241B9707-52B5-42B8-A01E-5F40637E76E3}">
      <dsp:nvSpPr>
        <dsp:cNvPr id="0" name=""/>
        <dsp:cNvSpPr/>
      </dsp:nvSpPr>
      <dsp:spPr>
        <a:xfrm>
          <a:off x="3209656" y="2480402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09656" y="2480402"/>
        <a:ext cx="1357551" cy="719997"/>
      </dsp:txXfrm>
    </dsp:sp>
    <dsp:sp modelId="{E8875E5F-529F-49F4-8362-65CE89566DEC}">
      <dsp:nvSpPr>
        <dsp:cNvPr id="0" name=""/>
        <dsp:cNvSpPr/>
      </dsp:nvSpPr>
      <dsp:spPr>
        <a:xfrm>
          <a:off x="4813414" y="2480402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813414" y="2480402"/>
        <a:ext cx="1357551" cy="719997"/>
      </dsp:txXfrm>
    </dsp:sp>
    <dsp:sp modelId="{37D9B6F9-B493-4739-9BD1-8D928056C088}">
      <dsp:nvSpPr>
        <dsp:cNvPr id="0" name=""/>
        <dsp:cNvSpPr/>
      </dsp:nvSpPr>
      <dsp:spPr>
        <a:xfrm>
          <a:off x="6417173" y="2480402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417173" y="2480402"/>
        <a:ext cx="1357551" cy="719997"/>
      </dsp:txXfrm>
    </dsp:sp>
    <dsp:sp modelId="{B0690E9A-9F3C-4050-A999-6DD71938E2EF}">
      <dsp:nvSpPr>
        <dsp:cNvPr id="0" name=""/>
        <dsp:cNvSpPr/>
      </dsp:nvSpPr>
      <dsp:spPr>
        <a:xfrm>
          <a:off x="2174700" y="1371420"/>
          <a:ext cx="143999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Secretaria(a)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4700" y="1371420"/>
        <a:ext cx="1439995" cy="7199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18329" y="2183786"/>
        <a:ext cx="2187641" cy="11602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F8E93-FA16-4EE2-A7D4-3D1082D825D0}">
      <dsp:nvSpPr>
        <dsp:cNvPr id="0" name=""/>
        <dsp:cNvSpPr/>
      </dsp:nvSpPr>
      <dsp:spPr>
        <a:xfrm>
          <a:off x="4058325" y="979511"/>
          <a:ext cx="260016" cy="1881731"/>
        </a:xfrm>
        <a:custGeom>
          <a:avLst/>
          <a:gdLst/>
          <a:ahLst/>
          <a:cxnLst/>
          <a:rect l="0" t="0" r="0" b="0"/>
          <a:pathLst>
            <a:path>
              <a:moveTo>
                <a:pt x="260016" y="0"/>
              </a:moveTo>
              <a:lnTo>
                <a:pt x="260016" y="1881731"/>
              </a:lnTo>
              <a:lnTo>
                <a:pt x="0" y="1881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55A3-6AEA-456E-85D8-A11249A53C42}">
      <dsp:nvSpPr>
        <dsp:cNvPr id="0" name=""/>
        <dsp:cNvSpPr/>
      </dsp:nvSpPr>
      <dsp:spPr>
        <a:xfrm>
          <a:off x="4318341" y="979511"/>
          <a:ext cx="205701" cy="83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412"/>
              </a:lnTo>
              <a:lnTo>
                <a:pt x="205701" y="8324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75173" y="979511"/>
          <a:ext cx="243167" cy="834827"/>
        </a:xfrm>
        <a:custGeom>
          <a:avLst/>
          <a:gdLst/>
          <a:ahLst/>
          <a:cxnLst/>
          <a:rect l="0" t="0" r="0" b="0"/>
          <a:pathLst>
            <a:path>
              <a:moveTo>
                <a:pt x="243167" y="0"/>
              </a:moveTo>
              <a:lnTo>
                <a:pt x="243167" y="834827"/>
              </a:lnTo>
              <a:lnTo>
                <a:pt x="0" y="834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41" y="979511"/>
          <a:ext cx="3550411" cy="279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330"/>
              </a:lnTo>
              <a:lnTo>
                <a:pt x="3550411" y="2672330"/>
              </a:lnTo>
              <a:lnTo>
                <a:pt x="3550411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41" y="979511"/>
          <a:ext cx="1776189" cy="279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330"/>
              </a:lnTo>
              <a:lnTo>
                <a:pt x="1776189" y="2672330"/>
              </a:lnTo>
              <a:lnTo>
                <a:pt x="1776189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4272621" y="979511"/>
          <a:ext cx="91440" cy="2796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330"/>
              </a:lnTo>
              <a:lnTo>
                <a:pt x="57042" y="2672330"/>
              </a:lnTo>
              <a:lnTo>
                <a:pt x="57042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2543330" y="979511"/>
          <a:ext cx="1775011" cy="2796040"/>
        </a:xfrm>
        <a:custGeom>
          <a:avLst/>
          <a:gdLst/>
          <a:ahLst/>
          <a:cxnLst/>
          <a:rect l="0" t="0" r="0" b="0"/>
          <a:pathLst>
            <a:path>
              <a:moveTo>
                <a:pt x="1775011" y="0"/>
              </a:moveTo>
              <a:lnTo>
                <a:pt x="1775011" y="2672330"/>
              </a:lnTo>
              <a:lnTo>
                <a:pt x="0" y="2672330"/>
              </a:lnTo>
              <a:lnTo>
                <a:pt x="0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765573" y="979511"/>
          <a:ext cx="3552767" cy="2796040"/>
        </a:xfrm>
        <a:custGeom>
          <a:avLst/>
          <a:gdLst/>
          <a:ahLst/>
          <a:cxnLst/>
          <a:rect l="0" t="0" r="0" b="0"/>
          <a:pathLst>
            <a:path>
              <a:moveTo>
                <a:pt x="3552767" y="0"/>
              </a:moveTo>
              <a:lnTo>
                <a:pt x="3552767" y="2672330"/>
              </a:lnTo>
              <a:lnTo>
                <a:pt x="0" y="2672330"/>
              </a:lnTo>
              <a:lnTo>
                <a:pt x="0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280515" y="0"/>
          <a:ext cx="2075651" cy="979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Educación </a:t>
          </a:r>
        </a:p>
      </dsp:txBody>
      <dsp:txXfrm>
        <a:off x="3280515" y="0"/>
        <a:ext cx="2075651" cy="979511"/>
      </dsp:txXfrm>
    </dsp:sp>
    <dsp:sp modelId="{F406D603-0F97-49D1-A230-75F2EB1A2562}">
      <dsp:nvSpPr>
        <dsp:cNvPr id="0" name=""/>
        <dsp:cNvSpPr/>
      </dsp:nvSpPr>
      <dsp:spPr>
        <a:xfrm>
          <a:off x="171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kern="1200" dirty="0" smtClean="0">
              <a:solidFill>
                <a:schemeClr val="tx1"/>
              </a:solidFill>
            </a:rPr>
            <a:t>Municipales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13" y="3775551"/>
        <a:ext cx="1527719" cy="936000"/>
      </dsp:txXfrm>
    </dsp:sp>
    <dsp:sp modelId="{BF8DD503-79E9-4153-A9A7-D98611AA346B}">
      <dsp:nvSpPr>
        <dsp:cNvPr id="0" name=""/>
        <dsp:cNvSpPr/>
      </dsp:nvSpPr>
      <dsp:spPr>
        <a:xfrm>
          <a:off x="1779470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79470" y="3775551"/>
        <a:ext cx="1527719" cy="936000"/>
      </dsp:txXfrm>
    </dsp:sp>
    <dsp:sp modelId="{D04CF1CC-94CF-4369-BE58-8789A08DE18E}">
      <dsp:nvSpPr>
        <dsp:cNvPr id="0" name=""/>
        <dsp:cNvSpPr/>
      </dsp:nvSpPr>
      <dsp:spPr>
        <a:xfrm>
          <a:off x="356580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65803" y="3775551"/>
        <a:ext cx="1527719" cy="936000"/>
      </dsp:txXfrm>
    </dsp:sp>
    <dsp:sp modelId="{C09E6580-3144-4751-B394-596987DCE4EA}">
      <dsp:nvSpPr>
        <dsp:cNvPr id="0" name=""/>
        <dsp:cNvSpPr/>
      </dsp:nvSpPr>
      <dsp:spPr>
        <a:xfrm>
          <a:off x="5330671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5330671" y="3775551"/>
        <a:ext cx="1527719" cy="936000"/>
      </dsp:txXfrm>
    </dsp:sp>
    <dsp:sp modelId="{91451E5E-5B94-42DA-83B7-AB8B59536EBE}">
      <dsp:nvSpPr>
        <dsp:cNvPr id="0" name=""/>
        <dsp:cNvSpPr/>
      </dsp:nvSpPr>
      <dsp:spPr>
        <a:xfrm>
          <a:off x="710489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04893" y="3775551"/>
        <a:ext cx="1527719" cy="936000"/>
      </dsp:txXfrm>
    </dsp:sp>
    <dsp:sp modelId="{65974BDF-FA12-46E5-8A19-94B9730AFC1E}">
      <dsp:nvSpPr>
        <dsp:cNvPr id="0" name=""/>
        <dsp:cNvSpPr/>
      </dsp:nvSpPr>
      <dsp:spPr>
        <a:xfrm>
          <a:off x="2275172" y="1454338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275172" y="1454338"/>
        <a:ext cx="1800000" cy="720001"/>
      </dsp:txXfrm>
    </dsp:sp>
    <dsp:sp modelId="{F962AAEA-CF13-40DB-89B4-497F346CC387}">
      <dsp:nvSpPr>
        <dsp:cNvPr id="0" name=""/>
        <dsp:cNvSpPr/>
      </dsp:nvSpPr>
      <dsp:spPr>
        <a:xfrm>
          <a:off x="4524042" y="1451922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Jefe(a) de </a:t>
          </a:r>
          <a:r>
            <a:rPr lang="es-ES" sz="1200" b="0" kern="1200" dirty="0" smtClean="0">
              <a:solidFill>
                <a:schemeClr val="tx1"/>
              </a:solidFill>
            </a:rPr>
            <a:t>Área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24042" y="1451922"/>
        <a:ext cx="1800000" cy="720001"/>
      </dsp:txXfrm>
    </dsp:sp>
    <dsp:sp modelId="{D8C363E8-0CCA-4AC0-8163-2D2E440106BA}">
      <dsp:nvSpPr>
        <dsp:cNvPr id="0" name=""/>
        <dsp:cNvSpPr/>
      </dsp:nvSpPr>
      <dsp:spPr>
        <a:xfrm>
          <a:off x="2258324" y="2501241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 de Planeación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258324" y="2501241"/>
        <a:ext cx="1800000" cy="7200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72D7E-49A6-4EA1-8D8F-AC00B8CF4FFB}">
      <dsp:nvSpPr>
        <dsp:cNvPr id="0" name=""/>
        <dsp:cNvSpPr/>
      </dsp:nvSpPr>
      <dsp:spPr>
        <a:xfrm>
          <a:off x="2304598" y="1804360"/>
          <a:ext cx="282491" cy="236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340"/>
              </a:lnTo>
              <a:lnTo>
                <a:pt x="282491" y="236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2021005" y="1804360"/>
          <a:ext cx="283592" cy="2353991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2353991"/>
              </a:lnTo>
              <a:lnTo>
                <a:pt x="0" y="2353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304598" y="1804360"/>
          <a:ext cx="282918" cy="11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998"/>
              </a:lnTo>
              <a:lnTo>
                <a:pt x="282918" y="112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21005" y="1804360"/>
          <a:ext cx="283592" cy="1127827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1127827"/>
              </a:lnTo>
              <a:lnTo>
                <a:pt x="0" y="1127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10" y="2482189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2482189"/>
        <a:ext cx="2020995" cy="899998"/>
      </dsp:txXfrm>
    </dsp:sp>
    <dsp:sp modelId="{1010ADA0-FBE6-43F8-A34B-DB3F073225DF}">
      <dsp:nvSpPr>
        <dsp:cNvPr id="0" name=""/>
        <dsp:cNvSpPr/>
      </dsp:nvSpPr>
      <dsp:spPr>
        <a:xfrm>
          <a:off x="2587516" y="2482360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87516" y="2482360"/>
        <a:ext cx="2020995" cy="899998"/>
      </dsp:txXfrm>
    </dsp:sp>
    <dsp:sp modelId="{72CE1758-79ED-40C9-9ACF-3A6F9BDF7EBA}">
      <dsp:nvSpPr>
        <dsp:cNvPr id="0" name=""/>
        <dsp:cNvSpPr/>
      </dsp:nvSpPr>
      <dsp:spPr>
        <a:xfrm>
          <a:off x="10" y="3708352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3708352"/>
        <a:ext cx="2020995" cy="899998"/>
      </dsp:txXfrm>
    </dsp:sp>
    <dsp:sp modelId="{F3B694BC-45CD-4B62-B5A7-D950216A9BE7}">
      <dsp:nvSpPr>
        <dsp:cNvPr id="0" name=""/>
        <dsp:cNvSpPr/>
      </dsp:nvSpPr>
      <dsp:spPr>
        <a:xfrm>
          <a:off x="2587089" y="3714701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(4) Vacantes</a:t>
          </a:r>
        </a:p>
      </dsp:txBody>
      <dsp:txXfrm>
        <a:off x="2587089" y="3714701"/>
        <a:ext cx="2020995" cy="8999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92" y="1177610"/>
          <a:ext cx="316622" cy="108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599"/>
              </a:lnTo>
              <a:lnTo>
                <a:pt x="316622" y="1087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87296" y="1177610"/>
          <a:ext cx="317295" cy="1095868"/>
        </a:xfrm>
        <a:custGeom>
          <a:avLst/>
          <a:gdLst/>
          <a:ahLst/>
          <a:cxnLst/>
          <a:rect l="0" t="0" r="0" b="0"/>
          <a:pathLst>
            <a:path>
              <a:moveTo>
                <a:pt x="317295" y="0"/>
              </a:moveTo>
              <a:lnTo>
                <a:pt x="317295" y="1095868"/>
              </a:lnTo>
              <a:lnTo>
                <a:pt x="0" y="10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5" y="1177610"/>
          <a:ext cx="91440" cy="1935725"/>
        </a:xfrm>
        <a:custGeom>
          <a:avLst/>
          <a:gdLst/>
          <a:ahLst/>
          <a:cxnLst/>
          <a:rect l="0" t="0" r="0" b="0"/>
          <a:pathLst>
            <a:path>
              <a:moveTo>
                <a:pt x="46056" y="0"/>
              </a:moveTo>
              <a:lnTo>
                <a:pt x="46056" y="1714807"/>
              </a:lnTo>
              <a:lnTo>
                <a:pt x="45720" y="1714807"/>
              </a:lnTo>
              <a:lnTo>
                <a:pt x="45720" y="19357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25267" y="0"/>
          <a:ext cx="2358649" cy="117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125267" y="0"/>
        <a:ext cx="2358649" cy="1177610"/>
      </dsp:txXfrm>
    </dsp:sp>
    <dsp:sp modelId="{6CBF51A8-6E1C-4B40-9064-D7420454B299}">
      <dsp:nvSpPr>
        <dsp:cNvPr id="0" name=""/>
        <dsp:cNvSpPr/>
      </dsp:nvSpPr>
      <dsp:spPr>
        <a:xfrm>
          <a:off x="1252264" y="3113336"/>
          <a:ext cx="2103983" cy="10519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1252264" y="3113336"/>
        <a:ext cx="2103983" cy="1051991"/>
      </dsp:txXfrm>
    </dsp:sp>
    <dsp:sp modelId="{8152EA35-9CDF-40B9-A284-B90D945FE2BB}">
      <dsp:nvSpPr>
        <dsp:cNvPr id="0" name=""/>
        <dsp:cNvSpPr/>
      </dsp:nvSpPr>
      <dsp:spPr>
        <a:xfrm>
          <a:off x="0" y="1801491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801491"/>
        <a:ext cx="1987296" cy="943973"/>
      </dsp:txXfrm>
    </dsp:sp>
    <dsp:sp modelId="{1010ADA0-FBE6-43F8-A34B-DB3F073225DF}">
      <dsp:nvSpPr>
        <dsp:cNvPr id="0" name=""/>
        <dsp:cNvSpPr/>
      </dsp:nvSpPr>
      <dsp:spPr>
        <a:xfrm>
          <a:off x="2621215" y="1793223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21215" y="1793223"/>
        <a:ext cx="1987296" cy="9439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3" cy="1843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264"/>
              </a:lnTo>
              <a:lnTo>
                <a:pt x="427633" y="1843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2" y="1006860"/>
          <a:ext cx="427633" cy="1840239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1840239"/>
              </a:lnTo>
              <a:lnTo>
                <a:pt x="0" y="18402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0" y="2515700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42104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515700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8" y="2518725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8" y="2518725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ED42A-170A-4322-923E-5EB55DA95354}">
      <dsp:nvSpPr>
        <dsp:cNvPr id="0" name=""/>
        <dsp:cNvSpPr/>
      </dsp:nvSpPr>
      <dsp:spPr>
        <a:xfrm>
          <a:off x="4041805" y="1151997"/>
          <a:ext cx="206570" cy="1770928"/>
        </a:xfrm>
        <a:custGeom>
          <a:avLst/>
          <a:gdLst/>
          <a:ahLst/>
          <a:cxnLst/>
          <a:rect l="0" t="0" r="0" b="0"/>
          <a:pathLst>
            <a:path>
              <a:moveTo>
                <a:pt x="206570" y="0"/>
              </a:moveTo>
              <a:lnTo>
                <a:pt x="206570" y="1770928"/>
              </a:lnTo>
              <a:lnTo>
                <a:pt x="0" y="1770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391DB-A931-4AE9-B021-327BB4461961}">
      <dsp:nvSpPr>
        <dsp:cNvPr id="0" name=""/>
        <dsp:cNvSpPr/>
      </dsp:nvSpPr>
      <dsp:spPr>
        <a:xfrm>
          <a:off x="4248375" y="1151997"/>
          <a:ext cx="198898" cy="677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010"/>
              </a:lnTo>
              <a:lnTo>
                <a:pt x="198898" y="6770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151997"/>
          <a:ext cx="198708" cy="677010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677010"/>
              </a:lnTo>
              <a:lnTo>
                <a:pt x="0" y="6770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151997"/>
          <a:ext cx="3640662" cy="2546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786"/>
              </a:lnTo>
              <a:lnTo>
                <a:pt x="3640662" y="2421786"/>
              </a:lnTo>
              <a:lnTo>
                <a:pt x="3640662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151997"/>
          <a:ext cx="2184397" cy="2546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786"/>
              </a:lnTo>
              <a:lnTo>
                <a:pt x="2184397" y="2421786"/>
              </a:lnTo>
              <a:lnTo>
                <a:pt x="2184397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151997"/>
          <a:ext cx="728132" cy="2546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786"/>
              </a:lnTo>
              <a:lnTo>
                <a:pt x="728132" y="2421786"/>
              </a:lnTo>
              <a:lnTo>
                <a:pt x="728132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151997"/>
          <a:ext cx="728132" cy="2546484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2421786"/>
              </a:lnTo>
              <a:lnTo>
                <a:pt x="0" y="2421786"/>
              </a:lnTo>
              <a:lnTo>
                <a:pt x="0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151997"/>
          <a:ext cx="2184397" cy="2546484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2421786"/>
              </a:lnTo>
              <a:lnTo>
                <a:pt x="0" y="2421786"/>
              </a:lnTo>
              <a:lnTo>
                <a:pt x="0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151997"/>
          <a:ext cx="3640662" cy="2546484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2421786"/>
              </a:lnTo>
              <a:lnTo>
                <a:pt x="0" y="2421786"/>
              </a:lnTo>
              <a:lnTo>
                <a:pt x="0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0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150378" y="0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78" y="3698481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0543" y="3698481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698481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698481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29337" y="3698481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698481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249664" y="1469008"/>
          <a:ext cx="180000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249664" y="1469008"/>
        <a:ext cx="1800002" cy="719997"/>
      </dsp:txXfrm>
    </dsp:sp>
    <dsp:sp modelId="{872AA2FF-1F0E-4D22-A061-D1ED4659116F}">
      <dsp:nvSpPr>
        <dsp:cNvPr id="0" name=""/>
        <dsp:cNvSpPr/>
      </dsp:nvSpPr>
      <dsp:spPr>
        <a:xfrm>
          <a:off x="4447273" y="1469008"/>
          <a:ext cx="180000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al Lector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7273" y="1469008"/>
        <a:ext cx="1800002" cy="719997"/>
      </dsp:txXfrm>
    </dsp:sp>
    <dsp:sp modelId="{D7230BCC-1343-4B27-B09B-D1078BA4601C}">
      <dsp:nvSpPr>
        <dsp:cNvPr id="0" name=""/>
        <dsp:cNvSpPr/>
      </dsp:nvSpPr>
      <dsp:spPr>
        <a:xfrm>
          <a:off x="2241802" y="2562926"/>
          <a:ext cx="180000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41802" y="2562926"/>
        <a:ext cx="1800002" cy="7199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solidFill>
                <a:schemeClr val="tx1"/>
              </a:solidFill>
            </a:rPr>
            <a:t> </a:t>
          </a:r>
          <a:r>
            <a:rPr kumimoji="1" lang="es-MX" sz="1200" kern="1200" dirty="0" smtClean="0">
              <a:solidFill>
                <a:schemeClr val="tx1"/>
              </a:solidFill>
            </a:rPr>
            <a:t>(4) Vacantes</a:t>
          </a: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r>
            <a:rPr lang="es-ES" sz="1200" kern="1200" dirty="0" smtClean="0">
              <a:solidFill>
                <a:schemeClr val="tx1"/>
              </a:solidFill>
            </a:rPr>
            <a:t>(2) Vacantes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D1A6-B61F-494C-8225-AE70DEA3EA17}">
      <dsp:nvSpPr>
        <dsp:cNvPr id="0" name=""/>
        <dsp:cNvSpPr/>
      </dsp:nvSpPr>
      <dsp:spPr>
        <a:xfrm>
          <a:off x="4123294" y="1265456"/>
          <a:ext cx="256591" cy="1428975"/>
        </a:xfrm>
        <a:custGeom>
          <a:avLst/>
          <a:gdLst/>
          <a:ahLst/>
          <a:cxnLst/>
          <a:rect l="0" t="0" r="0" b="0"/>
          <a:pathLst>
            <a:path>
              <a:moveTo>
                <a:pt x="256591" y="0"/>
              </a:moveTo>
              <a:lnTo>
                <a:pt x="256591" y="1428975"/>
              </a:lnTo>
              <a:lnTo>
                <a:pt x="0" y="142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6" y="1265456"/>
          <a:ext cx="203749" cy="71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115"/>
              </a:lnTo>
              <a:lnTo>
                <a:pt x="203749" y="711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146800" y="1265456"/>
          <a:ext cx="233085" cy="715571"/>
        </a:xfrm>
        <a:custGeom>
          <a:avLst/>
          <a:gdLst/>
          <a:ahLst/>
          <a:cxnLst/>
          <a:rect l="0" t="0" r="0" b="0"/>
          <a:pathLst>
            <a:path>
              <a:moveTo>
                <a:pt x="233085" y="0"/>
              </a:moveTo>
              <a:lnTo>
                <a:pt x="233085" y="715571"/>
              </a:lnTo>
              <a:lnTo>
                <a:pt x="0" y="7155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357A0-F099-4ED1-9E0A-FE3E82900595}">
      <dsp:nvSpPr>
        <dsp:cNvPr id="0" name=""/>
        <dsp:cNvSpPr/>
      </dsp:nvSpPr>
      <dsp:spPr>
        <a:xfrm>
          <a:off x="8084785" y="4197835"/>
          <a:ext cx="91440" cy="179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1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6" y="1265456"/>
          <a:ext cx="3750619" cy="2141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022"/>
              </a:lnTo>
              <a:lnTo>
                <a:pt x="3750619" y="2021022"/>
              </a:lnTo>
              <a:lnTo>
                <a:pt x="3750619" y="2141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79886" y="1265456"/>
          <a:ext cx="2253317" cy="2140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437"/>
              </a:lnTo>
              <a:lnTo>
                <a:pt x="2253317" y="2020437"/>
              </a:lnTo>
              <a:lnTo>
                <a:pt x="2253317" y="21407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79886" y="1265456"/>
          <a:ext cx="778570" cy="2148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797"/>
              </a:lnTo>
              <a:lnTo>
                <a:pt x="778570" y="2027797"/>
              </a:lnTo>
              <a:lnTo>
                <a:pt x="77857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3638772" y="1265456"/>
          <a:ext cx="741113" cy="2148074"/>
        </a:xfrm>
        <a:custGeom>
          <a:avLst/>
          <a:gdLst/>
          <a:ahLst/>
          <a:cxnLst/>
          <a:rect l="0" t="0" r="0" b="0"/>
          <a:pathLst>
            <a:path>
              <a:moveTo>
                <a:pt x="741113" y="0"/>
              </a:moveTo>
              <a:lnTo>
                <a:pt x="741113" y="2027797"/>
              </a:lnTo>
              <a:lnTo>
                <a:pt x="0" y="2027797"/>
              </a:lnTo>
              <a:lnTo>
                <a:pt x="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C3190-5457-477D-8A58-844EEE9CEBF1}">
      <dsp:nvSpPr>
        <dsp:cNvPr id="0" name=""/>
        <dsp:cNvSpPr/>
      </dsp:nvSpPr>
      <dsp:spPr>
        <a:xfrm>
          <a:off x="2085533" y="4204611"/>
          <a:ext cx="91440" cy="233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297E7-BA12-457C-A2E6-31A5F655AA16}">
      <dsp:nvSpPr>
        <dsp:cNvPr id="0" name=""/>
        <dsp:cNvSpPr/>
      </dsp:nvSpPr>
      <dsp:spPr>
        <a:xfrm>
          <a:off x="2131253" y="1265456"/>
          <a:ext cx="2248632" cy="2148074"/>
        </a:xfrm>
        <a:custGeom>
          <a:avLst/>
          <a:gdLst/>
          <a:ahLst/>
          <a:cxnLst/>
          <a:rect l="0" t="0" r="0" b="0"/>
          <a:pathLst>
            <a:path>
              <a:moveTo>
                <a:pt x="2248632" y="0"/>
              </a:moveTo>
              <a:lnTo>
                <a:pt x="2248632" y="2027797"/>
              </a:lnTo>
              <a:lnTo>
                <a:pt x="0" y="2027797"/>
              </a:lnTo>
              <a:lnTo>
                <a:pt x="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629266" y="1265456"/>
          <a:ext cx="3750619" cy="2148074"/>
        </a:xfrm>
        <a:custGeom>
          <a:avLst/>
          <a:gdLst/>
          <a:ahLst/>
          <a:cxnLst/>
          <a:rect l="0" t="0" r="0" b="0"/>
          <a:pathLst>
            <a:path>
              <a:moveTo>
                <a:pt x="3750619" y="0"/>
              </a:moveTo>
              <a:lnTo>
                <a:pt x="3750619" y="2027797"/>
              </a:lnTo>
              <a:lnTo>
                <a:pt x="0" y="2027797"/>
              </a:lnTo>
              <a:lnTo>
                <a:pt x="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301143" y="366505"/>
          <a:ext cx="2157485" cy="898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1143" y="366505"/>
        <a:ext cx="2157485" cy="898951"/>
      </dsp:txXfrm>
    </dsp:sp>
    <dsp:sp modelId="{A122AB98-6AEB-4224-8BB5-6741593B0990}">
      <dsp:nvSpPr>
        <dsp:cNvPr id="0" name=""/>
        <dsp:cNvSpPr/>
      </dsp:nvSpPr>
      <dsp:spPr>
        <a:xfrm>
          <a:off x="0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413531"/>
        <a:ext cx="1258533" cy="791079"/>
      </dsp:txXfrm>
    </dsp:sp>
    <dsp:sp modelId="{29F95214-19A6-41AE-91E6-C61E2FEE05B6}">
      <dsp:nvSpPr>
        <dsp:cNvPr id="0" name=""/>
        <dsp:cNvSpPr/>
      </dsp:nvSpPr>
      <dsp:spPr>
        <a:xfrm>
          <a:off x="1501986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01986" y="3413531"/>
        <a:ext cx="1258533" cy="791079"/>
      </dsp:txXfrm>
    </dsp:sp>
    <dsp:sp modelId="{F90A5F0D-8077-48DC-AB97-9284C56D9636}">
      <dsp:nvSpPr>
        <dsp:cNvPr id="0" name=""/>
        <dsp:cNvSpPr/>
      </dsp:nvSpPr>
      <dsp:spPr>
        <a:xfrm>
          <a:off x="1501986" y="4437880"/>
          <a:ext cx="125853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ES" sz="1200" kern="1200" dirty="0">
            <a:latin typeface="+mn-lt"/>
          </a:endParaRPr>
        </a:p>
      </dsp:txBody>
      <dsp:txXfrm>
        <a:off x="1501986" y="4437880"/>
        <a:ext cx="1258533" cy="720001"/>
      </dsp:txXfrm>
    </dsp:sp>
    <dsp:sp modelId="{01762AC5-3F38-49B4-A72F-5B0B37B1FB90}">
      <dsp:nvSpPr>
        <dsp:cNvPr id="0" name=""/>
        <dsp:cNvSpPr/>
      </dsp:nvSpPr>
      <dsp:spPr>
        <a:xfrm>
          <a:off x="3009505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09505" y="3413531"/>
        <a:ext cx="1258533" cy="791079"/>
      </dsp:txXfrm>
    </dsp:sp>
    <dsp:sp modelId="{14141957-0A00-4A87-867B-0312D78A39FB}">
      <dsp:nvSpPr>
        <dsp:cNvPr id="0" name=""/>
        <dsp:cNvSpPr/>
      </dsp:nvSpPr>
      <dsp:spPr>
        <a:xfrm>
          <a:off x="4529189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29189" y="3413531"/>
        <a:ext cx="1258533" cy="791079"/>
      </dsp:txXfrm>
    </dsp:sp>
    <dsp:sp modelId="{850BC938-76B3-4000-993D-6448EAAAF8D9}">
      <dsp:nvSpPr>
        <dsp:cNvPr id="0" name=""/>
        <dsp:cNvSpPr/>
      </dsp:nvSpPr>
      <dsp:spPr>
        <a:xfrm>
          <a:off x="6003936" y="340617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03936" y="3406171"/>
        <a:ext cx="1258533" cy="791079"/>
      </dsp:txXfrm>
    </dsp:sp>
    <dsp:sp modelId="{FF8DBD52-941E-4813-8E95-68EC47031E15}">
      <dsp:nvSpPr>
        <dsp:cNvPr id="0" name=""/>
        <dsp:cNvSpPr/>
      </dsp:nvSpPr>
      <dsp:spPr>
        <a:xfrm>
          <a:off x="7501238" y="3406756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01238" y="3406756"/>
        <a:ext cx="1258533" cy="791079"/>
      </dsp:txXfrm>
    </dsp:sp>
    <dsp:sp modelId="{6F0D5394-BE20-4E26-9680-6F6AA2D21A6F}">
      <dsp:nvSpPr>
        <dsp:cNvPr id="0" name=""/>
        <dsp:cNvSpPr/>
      </dsp:nvSpPr>
      <dsp:spPr>
        <a:xfrm>
          <a:off x="7501238" y="4377020"/>
          <a:ext cx="125853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01238" y="4377020"/>
        <a:ext cx="1258533" cy="720001"/>
      </dsp:txXfrm>
    </dsp:sp>
    <dsp:sp modelId="{657EABCF-5CE2-4E95-AAE5-69C8D5DF0820}">
      <dsp:nvSpPr>
        <dsp:cNvPr id="0" name=""/>
        <dsp:cNvSpPr/>
      </dsp:nvSpPr>
      <dsp:spPr>
        <a:xfrm>
          <a:off x="2708480" y="1693362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08480" y="1693362"/>
        <a:ext cx="1438319" cy="575331"/>
      </dsp:txXfrm>
    </dsp:sp>
    <dsp:sp modelId="{CDA17DE8-B9EC-447D-AC84-5C7899DE6DA9}">
      <dsp:nvSpPr>
        <dsp:cNvPr id="0" name=""/>
        <dsp:cNvSpPr/>
      </dsp:nvSpPr>
      <dsp:spPr>
        <a:xfrm>
          <a:off x="4583635" y="1688906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83635" y="1688906"/>
        <a:ext cx="1438319" cy="575331"/>
      </dsp:txXfrm>
    </dsp:sp>
    <dsp:sp modelId="{687F91BE-8818-46DF-905B-0AA009E2016F}">
      <dsp:nvSpPr>
        <dsp:cNvPr id="0" name=""/>
        <dsp:cNvSpPr/>
      </dsp:nvSpPr>
      <dsp:spPr>
        <a:xfrm>
          <a:off x="2684975" y="2406766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84975" y="2406766"/>
        <a:ext cx="1438319" cy="57533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C6CEC-6139-4AF3-9DA2-B737560DD277}">
      <dsp:nvSpPr>
        <dsp:cNvPr id="0" name=""/>
        <dsp:cNvSpPr/>
      </dsp:nvSpPr>
      <dsp:spPr>
        <a:xfrm>
          <a:off x="2706838" y="1080003"/>
          <a:ext cx="1918462" cy="81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355"/>
              </a:lnTo>
              <a:lnTo>
                <a:pt x="1918462" y="655355"/>
              </a:lnTo>
              <a:lnTo>
                <a:pt x="1918462" y="81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2653795" y="1080003"/>
          <a:ext cx="91440" cy="811324"/>
        </a:xfrm>
        <a:custGeom>
          <a:avLst/>
          <a:gdLst/>
          <a:ahLst/>
          <a:cxnLst/>
          <a:rect l="0" t="0" r="0" b="0"/>
          <a:pathLst>
            <a:path>
              <a:moveTo>
                <a:pt x="53043" y="0"/>
              </a:moveTo>
              <a:lnTo>
                <a:pt x="53043" y="655355"/>
              </a:lnTo>
              <a:lnTo>
                <a:pt x="45720" y="655355"/>
              </a:lnTo>
              <a:lnTo>
                <a:pt x="45720" y="81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801209" y="1080003"/>
          <a:ext cx="1905628" cy="811324"/>
        </a:xfrm>
        <a:custGeom>
          <a:avLst/>
          <a:gdLst/>
          <a:ahLst/>
          <a:cxnLst/>
          <a:rect l="0" t="0" r="0" b="0"/>
          <a:pathLst>
            <a:path>
              <a:moveTo>
                <a:pt x="1905628" y="0"/>
              </a:moveTo>
              <a:lnTo>
                <a:pt x="1905628" y="655355"/>
              </a:lnTo>
              <a:lnTo>
                <a:pt x="0" y="655355"/>
              </a:lnTo>
              <a:lnTo>
                <a:pt x="0" y="81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626834" y="0"/>
          <a:ext cx="2160006" cy="108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1626834" y="0"/>
        <a:ext cx="2160006" cy="1080003"/>
      </dsp:txXfrm>
    </dsp:sp>
    <dsp:sp modelId="{F406D603-0F97-49D1-A230-75F2EB1A2562}">
      <dsp:nvSpPr>
        <dsp:cNvPr id="0" name=""/>
        <dsp:cNvSpPr/>
      </dsp:nvSpPr>
      <dsp:spPr>
        <a:xfrm>
          <a:off x="1110" y="189132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(6) Vacantes</a:t>
          </a:r>
        </a:p>
      </dsp:txBody>
      <dsp:txXfrm>
        <a:off x="1110" y="1891327"/>
        <a:ext cx="1600196" cy="800098"/>
      </dsp:txXfrm>
    </dsp:sp>
    <dsp:sp modelId="{EFF20070-13C4-4C00-9C09-D4B4251D4D0C}">
      <dsp:nvSpPr>
        <dsp:cNvPr id="0" name=""/>
        <dsp:cNvSpPr/>
      </dsp:nvSpPr>
      <dsp:spPr>
        <a:xfrm>
          <a:off x="1899416" y="189132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1899416" y="1891327"/>
        <a:ext cx="1600196" cy="800098"/>
      </dsp:txXfrm>
    </dsp:sp>
    <dsp:sp modelId="{CD093163-545D-4A7A-9932-DBE261E64D39}">
      <dsp:nvSpPr>
        <dsp:cNvPr id="0" name=""/>
        <dsp:cNvSpPr/>
      </dsp:nvSpPr>
      <dsp:spPr>
        <a:xfrm>
          <a:off x="3825202" y="189132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3825202" y="1891327"/>
        <a:ext cx="1600196" cy="80009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7432F-7496-4F76-843E-EAD6B0B0D506}">
      <dsp:nvSpPr>
        <dsp:cNvPr id="0" name=""/>
        <dsp:cNvSpPr/>
      </dsp:nvSpPr>
      <dsp:spPr>
        <a:xfrm>
          <a:off x="4313017" y="2096709"/>
          <a:ext cx="231825" cy="206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186"/>
              </a:lnTo>
              <a:lnTo>
                <a:pt x="231825" y="20611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35895" y="2096709"/>
          <a:ext cx="277121" cy="2057303"/>
        </a:xfrm>
        <a:custGeom>
          <a:avLst/>
          <a:gdLst/>
          <a:ahLst/>
          <a:cxnLst/>
          <a:rect l="0" t="0" r="0" b="0"/>
          <a:pathLst>
            <a:path>
              <a:moveTo>
                <a:pt x="277121" y="0"/>
              </a:moveTo>
              <a:lnTo>
                <a:pt x="277121" y="2057303"/>
              </a:lnTo>
              <a:lnTo>
                <a:pt x="0" y="2057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13017" y="2096709"/>
          <a:ext cx="238103" cy="1038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709"/>
              </a:lnTo>
              <a:lnTo>
                <a:pt x="238103" y="10387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35895" y="2096709"/>
          <a:ext cx="277121" cy="1038709"/>
        </a:xfrm>
        <a:custGeom>
          <a:avLst/>
          <a:gdLst/>
          <a:ahLst/>
          <a:cxnLst/>
          <a:rect l="0" t="0" r="0" b="0"/>
          <a:pathLst>
            <a:path>
              <a:moveTo>
                <a:pt x="277121" y="0"/>
              </a:moveTo>
              <a:lnTo>
                <a:pt x="277121" y="1038709"/>
              </a:lnTo>
              <a:lnTo>
                <a:pt x="0" y="10387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8980-9483-4571-A9BF-2DF21E76F735}">
      <dsp:nvSpPr>
        <dsp:cNvPr id="0" name=""/>
        <dsp:cNvSpPr/>
      </dsp:nvSpPr>
      <dsp:spPr>
        <a:xfrm>
          <a:off x="4313017" y="2096709"/>
          <a:ext cx="3244803" cy="2823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09"/>
              </a:lnTo>
              <a:lnTo>
                <a:pt x="3244803" y="2641509"/>
              </a:lnTo>
              <a:lnTo>
                <a:pt x="3244803" y="28231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F85AA-B06B-4EE5-83C9-85ADB7137263}">
      <dsp:nvSpPr>
        <dsp:cNvPr id="0" name=""/>
        <dsp:cNvSpPr/>
      </dsp:nvSpPr>
      <dsp:spPr>
        <a:xfrm>
          <a:off x="4313017" y="2096709"/>
          <a:ext cx="1081601" cy="2823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09"/>
              </a:lnTo>
              <a:lnTo>
                <a:pt x="1081601" y="2641509"/>
              </a:lnTo>
              <a:lnTo>
                <a:pt x="1081601" y="28231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9E578-A17A-43E7-8EF5-359CB57B2DCA}">
      <dsp:nvSpPr>
        <dsp:cNvPr id="0" name=""/>
        <dsp:cNvSpPr/>
      </dsp:nvSpPr>
      <dsp:spPr>
        <a:xfrm>
          <a:off x="3231416" y="2096709"/>
          <a:ext cx="1081601" cy="2823109"/>
        </a:xfrm>
        <a:custGeom>
          <a:avLst/>
          <a:gdLst/>
          <a:ahLst/>
          <a:cxnLst/>
          <a:rect l="0" t="0" r="0" b="0"/>
          <a:pathLst>
            <a:path>
              <a:moveTo>
                <a:pt x="1081601" y="0"/>
              </a:moveTo>
              <a:lnTo>
                <a:pt x="1081601" y="2641509"/>
              </a:lnTo>
              <a:lnTo>
                <a:pt x="0" y="2641509"/>
              </a:lnTo>
              <a:lnTo>
                <a:pt x="0" y="28231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1DA1B-4057-4967-BCEE-88B17B6C37AD}">
      <dsp:nvSpPr>
        <dsp:cNvPr id="0" name=""/>
        <dsp:cNvSpPr/>
      </dsp:nvSpPr>
      <dsp:spPr>
        <a:xfrm>
          <a:off x="1065533" y="2096709"/>
          <a:ext cx="3247484" cy="2823109"/>
        </a:xfrm>
        <a:custGeom>
          <a:avLst/>
          <a:gdLst/>
          <a:ahLst/>
          <a:cxnLst/>
          <a:rect l="0" t="0" r="0" b="0"/>
          <a:pathLst>
            <a:path>
              <a:moveTo>
                <a:pt x="3247484" y="0"/>
              </a:moveTo>
              <a:lnTo>
                <a:pt x="3247484" y="2641509"/>
              </a:lnTo>
              <a:lnTo>
                <a:pt x="0" y="2641509"/>
              </a:lnTo>
              <a:lnTo>
                <a:pt x="0" y="28231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C320C-CFCD-41A2-AB62-BB8539DEB518}">
      <dsp:nvSpPr>
        <dsp:cNvPr id="0" name=""/>
        <dsp:cNvSpPr/>
      </dsp:nvSpPr>
      <dsp:spPr>
        <a:xfrm>
          <a:off x="4267297" y="868747"/>
          <a:ext cx="91440" cy="363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E9FD-AE4C-4B2A-9A4A-8513E5DA2865}">
      <dsp:nvSpPr>
        <dsp:cNvPr id="0" name=""/>
        <dsp:cNvSpPr/>
      </dsp:nvSpPr>
      <dsp:spPr>
        <a:xfrm>
          <a:off x="3448255" y="3985"/>
          <a:ext cx="1729524" cy="864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</a:p>
      </dsp:txBody>
      <dsp:txXfrm>
        <a:off x="3448255" y="3985"/>
        <a:ext cx="1729524" cy="864762"/>
      </dsp:txXfrm>
    </dsp:sp>
    <dsp:sp modelId="{2E1BCD83-A123-4D0A-BEA9-12239F58C36B}">
      <dsp:nvSpPr>
        <dsp:cNvPr id="0" name=""/>
        <dsp:cNvSpPr/>
      </dsp:nvSpPr>
      <dsp:spPr>
        <a:xfrm>
          <a:off x="3448255" y="1231947"/>
          <a:ext cx="1729524" cy="864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48255" y="1231947"/>
        <a:ext cx="1729524" cy="864762"/>
      </dsp:txXfrm>
    </dsp:sp>
    <dsp:sp modelId="{DF4B28F7-6B91-45EB-97A2-31F545B053A6}">
      <dsp:nvSpPr>
        <dsp:cNvPr id="0" name=""/>
        <dsp:cNvSpPr/>
      </dsp:nvSpPr>
      <dsp:spPr>
        <a:xfrm>
          <a:off x="165531" y="4919819"/>
          <a:ext cx="1800002" cy="89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165531" y="4919819"/>
        <a:ext cx="1800002" cy="898634"/>
      </dsp:txXfrm>
    </dsp:sp>
    <dsp:sp modelId="{E298833D-54A3-405F-8580-3631FAF8AEFE}">
      <dsp:nvSpPr>
        <dsp:cNvPr id="0" name=""/>
        <dsp:cNvSpPr/>
      </dsp:nvSpPr>
      <dsp:spPr>
        <a:xfrm>
          <a:off x="2331415" y="4919819"/>
          <a:ext cx="1800002" cy="89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</a:t>
          </a:r>
          <a:r>
            <a:rPr lang="es-ES" sz="1200" b="0" kern="1200" dirty="0" smtClean="0">
              <a:solidFill>
                <a:schemeClr val="tx1"/>
              </a:solidFill>
            </a:rPr>
            <a:t>Populares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331415" y="4919819"/>
        <a:ext cx="1800002" cy="898634"/>
      </dsp:txXfrm>
    </dsp:sp>
    <dsp:sp modelId="{5E4D33B8-C4A6-4058-80D8-8C1553F8AA70}">
      <dsp:nvSpPr>
        <dsp:cNvPr id="0" name=""/>
        <dsp:cNvSpPr/>
      </dsp:nvSpPr>
      <dsp:spPr>
        <a:xfrm>
          <a:off x="4494617" y="4919819"/>
          <a:ext cx="1800002" cy="89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Ballet </a:t>
          </a:r>
          <a:r>
            <a:rPr lang="es-ES" sz="1200" b="0" kern="1200" dirty="0" err="1" smtClean="0">
              <a:solidFill>
                <a:schemeClr val="tx1"/>
              </a:solidFill>
            </a:rPr>
            <a:t>Folklorico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494617" y="4919819"/>
        <a:ext cx="1800002" cy="898634"/>
      </dsp:txXfrm>
    </dsp:sp>
    <dsp:sp modelId="{FA03AFBB-FE45-4C2C-9D43-921CC5C65616}">
      <dsp:nvSpPr>
        <dsp:cNvPr id="0" name=""/>
        <dsp:cNvSpPr/>
      </dsp:nvSpPr>
      <dsp:spPr>
        <a:xfrm>
          <a:off x="6657819" y="4919819"/>
          <a:ext cx="1800002" cy="89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Artes </a:t>
          </a:r>
          <a:r>
            <a:rPr lang="es-ES" sz="1200" b="0" kern="1200" dirty="0" smtClean="0">
              <a:solidFill>
                <a:schemeClr val="tx1"/>
              </a:solidFill>
            </a:rPr>
            <a:t>Interpretativas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6657819" y="4919819"/>
        <a:ext cx="1800002" cy="898634"/>
      </dsp:txXfrm>
    </dsp:sp>
    <dsp:sp modelId="{264A571E-04FF-4A83-8B7B-EBE9D1D4A207}">
      <dsp:nvSpPr>
        <dsp:cNvPr id="0" name=""/>
        <dsp:cNvSpPr/>
      </dsp:nvSpPr>
      <dsp:spPr>
        <a:xfrm>
          <a:off x="2271279" y="2731600"/>
          <a:ext cx="1764616" cy="807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271279" y="2731600"/>
        <a:ext cx="1764616" cy="807635"/>
      </dsp:txXfrm>
    </dsp:sp>
    <dsp:sp modelId="{A66E7B6F-504E-4BDF-8C43-5107833AFBAF}">
      <dsp:nvSpPr>
        <dsp:cNvPr id="0" name=""/>
        <dsp:cNvSpPr/>
      </dsp:nvSpPr>
      <dsp:spPr>
        <a:xfrm>
          <a:off x="4551121" y="2731600"/>
          <a:ext cx="1764616" cy="807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51121" y="2731600"/>
        <a:ext cx="1764616" cy="807635"/>
      </dsp:txXfrm>
    </dsp:sp>
    <dsp:sp modelId="{FE59EDFB-590C-4AA7-B866-98FB8DB5EF97}">
      <dsp:nvSpPr>
        <dsp:cNvPr id="0" name=""/>
        <dsp:cNvSpPr/>
      </dsp:nvSpPr>
      <dsp:spPr>
        <a:xfrm>
          <a:off x="2271279" y="3750195"/>
          <a:ext cx="1764616" cy="807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Operativa de 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1279" y="3750195"/>
        <a:ext cx="1764616" cy="807635"/>
      </dsp:txXfrm>
    </dsp:sp>
    <dsp:sp modelId="{E78F289F-7BFC-4AD7-879E-90CB70636524}">
      <dsp:nvSpPr>
        <dsp:cNvPr id="0" name=""/>
        <dsp:cNvSpPr/>
      </dsp:nvSpPr>
      <dsp:spPr>
        <a:xfrm>
          <a:off x="4544842" y="3754077"/>
          <a:ext cx="1764616" cy="807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44842" y="3754077"/>
        <a:ext cx="1764616" cy="80763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327921" y="1080005"/>
          <a:ext cx="2283804" cy="811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790"/>
              </a:lnTo>
              <a:lnTo>
                <a:pt x="2283804" y="542790"/>
              </a:lnTo>
              <a:lnTo>
                <a:pt x="2283804" y="811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282201" y="1080005"/>
          <a:ext cx="91440" cy="810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2228"/>
              </a:lnTo>
              <a:lnTo>
                <a:pt x="46154" y="542228"/>
              </a:lnTo>
              <a:lnTo>
                <a:pt x="46154" y="8106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023293" y="2826634"/>
          <a:ext cx="91440" cy="423649"/>
        </a:xfrm>
        <a:custGeom>
          <a:avLst/>
          <a:gdLst/>
          <a:ahLst/>
          <a:cxnLst/>
          <a:rect l="0" t="0" r="0" b="0"/>
          <a:pathLst>
            <a:path>
              <a:moveTo>
                <a:pt x="46001" y="0"/>
              </a:moveTo>
              <a:lnTo>
                <a:pt x="46001" y="155255"/>
              </a:lnTo>
              <a:lnTo>
                <a:pt x="45720" y="155255"/>
              </a:lnTo>
              <a:lnTo>
                <a:pt x="45720" y="4236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069294" y="1080005"/>
          <a:ext cx="2258626" cy="810622"/>
        </a:xfrm>
        <a:custGeom>
          <a:avLst/>
          <a:gdLst/>
          <a:ahLst/>
          <a:cxnLst/>
          <a:rect l="0" t="0" r="0" b="0"/>
          <a:pathLst>
            <a:path>
              <a:moveTo>
                <a:pt x="2258626" y="0"/>
              </a:moveTo>
              <a:lnTo>
                <a:pt x="2258626" y="542228"/>
              </a:lnTo>
              <a:lnTo>
                <a:pt x="0" y="542228"/>
              </a:lnTo>
              <a:lnTo>
                <a:pt x="0" y="8106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927" y="0"/>
          <a:ext cx="2339988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57927" y="0"/>
        <a:ext cx="2339988" cy="1080005"/>
      </dsp:txXfrm>
    </dsp:sp>
    <dsp:sp modelId="{63F34BBA-E0FA-4989-B85E-8914F8D1D3AD}">
      <dsp:nvSpPr>
        <dsp:cNvPr id="0" name=""/>
        <dsp:cNvSpPr/>
      </dsp:nvSpPr>
      <dsp:spPr>
        <a:xfrm>
          <a:off x="140407" y="1890628"/>
          <a:ext cx="1857773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0407" y="1890628"/>
        <a:ext cx="1857773" cy="936005"/>
      </dsp:txXfrm>
    </dsp:sp>
    <dsp:sp modelId="{77EE6A04-79D7-4CE4-A9B5-411F64538077}">
      <dsp:nvSpPr>
        <dsp:cNvPr id="0" name=""/>
        <dsp:cNvSpPr/>
      </dsp:nvSpPr>
      <dsp:spPr>
        <a:xfrm>
          <a:off x="140126" y="3250283"/>
          <a:ext cx="1857773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2</a:t>
          </a:r>
          <a:r>
            <a:rPr lang="es-ES" sz="1200" kern="1200" dirty="0" smtClean="0">
              <a:solidFill>
                <a:schemeClr val="tx1"/>
              </a:solidFill>
            </a:rPr>
            <a:t>) Vacantes</a:t>
          </a:r>
        </a:p>
      </dsp:txBody>
      <dsp:txXfrm>
        <a:off x="140126" y="3250283"/>
        <a:ext cx="1857773" cy="936005"/>
      </dsp:txXfrm>
    </dsp:sp>
    <dsp:sp modelId="{0B452168-7237-4DD4-A2CD-82CF743CE15F}">
      <dsp:nvSpPr>
        <dsp:cNvPr id="0" name=""/>
        <dsp:cNvSpPr/>
      </dsp:nvSpPr>
      <dsp:spPr>
        <a:xfrm>
          <a:off x="2399162" y="1890628"/>
          <a:ext cx="1858387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399162" y="1890628"/>
        <a:ext cx="1858387" cy="936005"/>
      </dsp:txXfrm>
    </dsp:sp>
    <dsp:sp modelId="{0CF1DA18-2BED-4249-97F0-99C9BA003ED2}">
      <dsp:nvSpPr>
        <dsp:cNvPr id="0" name=""/>
        <dsp:cNvSpPr/>
      </dsp:nvSpPr>
      <dsp:spPr>
        <a:xfrm>
          <a:off x="4682533" y="1891190"/>
          <a:ext cx="1858387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4682533" y="1891190"/>
        <a:ext cx="1858387" cy="9360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9" y="1256587"/>
          <a:ext cx="256048" cy="693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280"/>
              </a:lnTo>
              <a:lnTo>
                <a:pt x="256048" y="693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8" y="3441457"/>
          <a:ext cx="2997282" cy="546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429"/>
              </a:lnTo>
              <a:lnTo>
                <a:pt x="2997282" y="373429"/>
              </a:lnTo>
              <a:lnTo>
                <a:pt x="2997282" y="5468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8" y="3441457"/>
          <a:ext cx="999094" cy="546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429"/>
              </a:lnTo>
              <a:lnTo>
                <a:pt x="999094" y="373429"/>
              </a:lnTo>
              <a:lnTo>
                <a:pt x="999094" y="5468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73954" y="3441457"/>
          <a:ext cx="999094" cy="546825"/>
        </a:xfrm>
        <a:custGeom>
          <a:avLst/>
          <a:gdLst/>
          <a:ahLst/>
          <a:cxnLst/>
          <a:rect l="0" t="0" r="0" b="0"/>
          <a:pathLst>
            <a:path>
              <a:moveTo>
                <a:pt x="999094" y="0"/>
              </a:moveTo>
              <a:lnTo>
                <a:pt x="999094" y="373429"/>
              </a:lnTo>
              <a:lnTo>
                <a:pt x="0" y="373429"/>
              </a:lnTo>
              <a:lnTo>
                <a:pt x="0" y="5468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975766" y="3441457"/>
          <a:ext cx="2997282" cy="546825"/>
        </a:xfrm>
        <a:custGeom>
          <a:avLst/>
          <a:gdLst/>
          <a:ahLst/>
          <a:cxnLst/>
          <a:rect l="0" t="0" r="0" b="0"/>
          <a:pathLst>
            <a:path>
              <a:moveTo>
                <a:pt x="2997282" y="0"/>
              </a:moveTo>
              <a:lnTo>
                <a:pt x="2997282" y="373429"/>
              </a:lnTo>
              <a:lnTo>
                <a:pt x="0" y="373429"/>
              </a:lnTo>
              <a:lnTo>
                <a:pt x="0" y="5468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256587"/>
          <a:ext cx="91440" cy="13179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7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828739" y="8247"/>
          <a:ext cx="2288619" cy="12483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828739" y="8247"/>
        <a:ext cx="2288619" cy="1248339"/>
      </dsp:txXfrm>
    </dsp:sp>
    <dsp:sp modelId="{7727897A-866A-4D6B-80A8-383650D7A534}">
      <dsp:nvSpPr>
        <dsp:cNvPr id="0" name=""/>
        <dsp:cNvSpPr/>
      </dsp:nvSpPr>
      <dsp:spPr>
        <a:xfrm>
          <a:off x="3140819" y="2574557"/>
          <a:ext cx="1664458" cy="866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</a:t>
          </a:r>
          <a:r>
            <a:rPr lang="es-MX" sz="1200" kern="1200" dirty="0" smtClean="0">
              <a:solidFill>
                <a:schemeClr val="tx1"/>
              </a:solidFill>
            </a:rPr>
            <a:t>Calderón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140819" y="2574557"/>
        <a:ext cx="1664458" cy="866900"/>
      </dsp:txXfrm>
    </dsp:sp>
    <dsp:sp modelId="{8EB81392-14AF-4586-B2EB-C1289ADB3A1E}">
      <dsp:nvSpPr>
        <dsp:cNvPr id="0" name=""/>
        <dsp:cNvSpPr/>
      </dsp:nvSpPr>
      <dsp:spPr>
        <a:xfrm>
          <a:off x="150068" y="3988283"/>
          <a:ext cx="1651395" cy="90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sp:txBody>
      <dsp:txXfrm>
        <a:off x="150068" y="3988283"/>
        <a:ext cx="1651395" cy="901579"/>
      </dsp:txXfrm>
    </dsp:sp>
    <dsp:sp modelId="{25F58A1A-CB80-4303-B8BA-99113B5CB7BA}">
      <dsp:nvSpPr>
        <dsp:cNvPr id="0" name=""/>
        <dsp:cNvSpPr/>
      </dsp:nvSpPr>
      <dsp:spPr>
        <a:xfrm>
          <a:off x="2148256" y="3988283"/>
          <a:ext cx="1651395" cy="90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br>
            <a:rPr lang="es-MX" sz="1200" kern="1200" dirty="0" smtClean="0">
              <a:solidFill>
                <a:schemeClr val="tx1"/>
              </a:solidFill>
            </a:rPr>
          </a:br>
          <a:r>
            <a:rPr lang="es-MX" sz="1200" kern="1200" dirty="0" smtClean="0">
              <a:solidFill>
                <a:schemeClr val="tx1"/>
              </a:solidFill>
            </a:rPr>
            <a:t>(2) Vacantes</a:t>
          </a:r>
        </a:p>
      </dsp:txBody>
      <dsp:txXfrm>
        <a:off x="2148256" y="3988283"/>
        <a:ext cx="1651395" cy="901579"/>
      </dsp:txXfrm>
    </dsp:sp>
    <dsp:sp modelId="{D3AC3D8B-E79D-448C-A119-E0B916D3BCBF}">
      <dsp:nvSpPr>
        <dsp:cNvPr id="0" name=""/>
        <dsp:cNvSpPr/>
      </dsp:nvSpPr>
      <dsp:spPr>
        <a:xfrm>
          <a:off x="4146445" y="3988283"/>
          <a:ext cx="1651395" cy="90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4146445" y="3988283"/>
        <a:ext cx="1651395" cy="901579"/>
      </dsp:txXfrm>
    </dsp:sp>
    <dsp:sp modelId="{B6BC957E-CFA0-4639-9BDD-A4460613A9E6}">
      <dsp:nvSpPr>
        <dsp:cNvPr id="0" name=""/>
        <dsp:cNvSpPr/>
      </dsp:nvSpPr>
      <dsp:spPr>
        <a:xfrm>
          <a:off x="6144634" y="3988283"/>
          <a:ext cx="1651395" cy="90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144634" y="3988283"/>
        <a:ext cx="1651395" cy="901579"/>
      </dsp:txXfrm>
    </dsp:sp>
    <dsp:sp modelId="{B9C7B403-E6AC-40B9-8BB5-49FCC32C5BB2}">
      <dsp:nvSpPr>
        <dsp:cNvPr id="0" name=""/>
        <dsp:cNvSpPr/>
      </dsp:nvSpPr>
      <dsp:spPr>
        <a:xfrm>
          <a:off x="4229097" y="1585768"/>
          <a:ext cx="1352360" cy="728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229097" y="1585768"/>
        <a:ext cx="1352360" cy="7281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99630" y="1470092"/>
          <a:ext cx="2521444" cy="88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710"/>
              </a:lnTo>
              <a:lnTo>
                <a:pt x="2521444" y="549710"/>
              </a:lnTo>
              <a:lnTo>
                <a:pt x="2521444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3910" y="1470092"/>
          <a:ext cx="91440" cy="883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905255" y="3393403"/>
          <a:ext cx="91440" cy="426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50975" y="1470092"/>
          <a:ext cx="2548654" cy="883482"/>
        </a:xfrm>
        <a:custGeom>
          <a:avLst/>
          <a:gdLst/>
          <a:ahLst/>
          <a:cxnLst/>
          <a:rect l="0" t="0" r="0" b="0"/>
          <a:pathLst>
            <a:path>
              <a:moveTo>
                <a:pt x="2548654" y="0"/>
              </a:moveTo>
              <a:lnTo>
                <a:pt x="2548654" y="549710"/>
              </a:lnTo>
              <a:lnTo>
                <a:pt x="0" y="549710"/>
              </a:lnTo>
              <a:lnTo>
                <a:pt x="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208820" y="0"/>
          <a:ext cx="2581618" cy="1470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08820" y="0"/>
        <a:ext cx="2581618" cy="1470092"/>
      </dsp:txXfrm>
    </dsp:sp>
    <dsp:sp modelId="{D1EB352E-134F-4CA8-B76E-264A49F673E9}">
      <dsp:nvSpPr>
        <dsp:cNvPr id="0" name=""/>
        <dsp:cNvSpPr/>
      </dsp:nvSpPr>
      <dsp:spPr>
        <a:xfrm>
          <a:off x="17223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23" y="2353575"/>
        <a:ext cx="1867504" cy="1039828"/>
      </dsp:txXfrm>
    </dsp:sp>
    <dsp:sp modelId="{D0CA83AD-5F3F-444E-8E18-7289F6E66AB2}">
      <dsp:nvSpPr>
        <dsp:cNvPr id="0" name=""/>
        <dsp:cNvSpPr/>
      </dsp:nvSpPr>
      <dsp:spPr>
        <a:xfrm>
          <a:off x="17223" y="381988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23" y="3819885"/>
        <a:ext cx="1867504" cy="1039828"/>
      </dsp:txXfrm>
    </dsp:sp>
    <dsp:sp modelId="{A9B27FAC-55FD-4A1D-975E-F9C48A0C5ACE}">
      <dsp:nvSpPr>
        <dsp:cNvPr id="0" name=""/>
        <dsp:cNvSpPr/>
      </dsp:nvSpPr>
      <dsp:spPr>
        <a:xfrm>
          <a:off x="2565877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2565877" y="2353575"/>
        <a:ext cx="1867504" cy="1039828"/>
      </dsp:txXfrm>
    </dsp:sp>
    <dsp:sp modelId="{90246C1D-FCDC-4815-A6D5-ED35A473D837}">
      <dsp:nvSpPr>
        <dsp:cNvPr id="0" name=""/>
        <dsp:cNvSpPr/>
      </dsp:nvSpPr>
      <dsp:spPr>
        <a:xfrm>
          <a:off x="5087322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87322" y="2353575"/>
        <a:ext cx="1867504" cy="103982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DC0A5-AB64-44C0-9DDF-69BC74E0FBE8}">
      <dsp:nvSpPr>
        <dsp:cNvPr id="0" name=""/>
        <dsp:cNvSpPr/>
      </dsp:nvSpPr>
      <dsp:spPr>
        <a:xfrm>
          <a:off x="3203684" y="1026196"/>
          <a:ext cx="2332208" cy="47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357"/>
              </a:lnTo>
              <a:lnTo>
                <a:pt x="2332208" y="236357"/>
              </a:lnTo>
              <a:lnTo>
                <a:pt x="2332208" y="472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157964" y="1026196"/>
          <a:ext cx="91440" cy="4720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362"/>
              </a:lnTo>
              <a:lnTo>
                <a:pt x="49648" y="236362"/>
              </a:lnTo>
              <a:lnTo>
                <a:pt x="49648" y="4720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1475" y="1026196"/>
          <a:ext cx="2332208" cy="472057"/>
        </a:xfrm>
        <a:custGeom>
          <a:avLst/>
          <a:gdLst/>
          <a:ahLst/>
          <a:cxnLst/>
          <a:rect l="0" t="0" r="0" b="0"/>
          <a:pathLst>
            <a:path>
              <a:moveTo>
                <a:pt x="2332208" y="0"/>
              </a:moveTo>
              <a:lnTo>
                <a:pt x="2332208" y="236357"/>
              </a:lnTo>
              <a:lnTo>
                <a:pt x="0" y="236357"/>
              </a:lnTo>
              <a:lnTo>
                <a:pt x="0" y="472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1936736" y="0"/>
          <a:ext cx="2533895" cy="1026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sp:txBody>
      <dsp:txXfrm>
        <a:off x="1936736" y="0"/>
        <a:ext cx="2533895" cy="1026196"/>
      </dsp:txXfrm>
    </dsp:sp>
    <dsp:sp modelId="{B00A8240-B192-4B1A-BED3-826CE7918735}">
      <dsp:nvSpPr>
        <dsp:cNvPr id="0" name=""/>
        <dsp:cNvSpPr/>
      </dsp:nvSpPr>
      <dsp:spPr>
        <a:xfrm>
          <a:off x="0" y="1498254"/>
          <a:ext cx="1742951" cy="99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0" y="1498254"/>
        <a:ext cx="1742951" cy="999281"/>
      </dsp:txXfrm>
    </dsp:sp>
    <dsp:sp modelId="{48ED984C-FD57-4B6F-ABEC-D73E5B65A5F4}">
      <dsp:nvSpPr>
        <dsp:cNvPr id="0" name=""/>
        <dsp:cNvSpPr/>
      </dsp:nvSpPr>
      <dsp:spPr>
        <a:xfrm>
          <a:off x="2336137" y="1498259"/>
          <a:ext cx="1742951" cy="99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336137" y="1498259"/>
        <a:ext cx="1742951" cy="999281"/>
      </dsp:txXfrm>
    </dsp:sp>
    <dsp:sp modelId="{7621AAD5-F12B-46FF-A5E9-BB310E9D83C7}">
      <dsp:nvSpPr>
        <dsp:cNvPr id="0" name=""/>
        <dsp:cNvSpPr/>
      </dsp:nvSpPr>
      <dsp:spPr>
        <a:xfrm>
          <a:off x="4664417" y="1498254"/>
          <a:ext cx="1742951" cy="99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(2) Vacantes</a:t>
          </a:r>
        </a:p>
      </dsp:txBody>
      <dsp:txXfrm>
        <a:off x="4664417" y="1498254"/>
        <a:ext cx="1742951" cy="99928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628198"/>
          <a:ext cx="3404454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3404454" y="382642"/>
              </a:lnTo>
              <a:lnTo>
                <a:pt x="3404454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628198"/>
          <a:ext cx="1702369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1702369" y="382642"/>
              </a:lnTo>
              <a:lnTo>
                <a:pt x="1702369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964495"/>
          <a:ext cx="91440" cy="412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628198"/>
          <a:ext cx="91440" cy="544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775"/>
              </a:lnTo>
              <a:lnTo>
                <a:pt x="46005" y="386775"/>
              </a:lnTo>
              <a:lnTo>
                <a:pt x="46005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628198"/>
          <a:ext cx="1701942" cy="544293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628198"/>
          <a:ext cx="3404312" cy="544293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079999"/>
          <a:ext cx="91440" cy="648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987316" y="0"/>
          <a:ext cx="2232007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987316" y="0"/>
        <a:ext cx="2232007" cy="1079999"/>
      </dsp:txXfrm>
    </dsp:sp>
    <dsp:sp modelId="{484BAC4D-337B-4C8A-AC8E-F1BD81C4533D}">
      <dsp:nvSpPr>
        <dsp:cNvPr id="0" name=""/>
        <dsp:cNvSpPr/>
      </dsp:nvSpPr>
      <dsp:spPr>
        <a:xfrm>
          <a:off x="3221321" y="1728197"/>
          <a:ext cx="1763997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Culturales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221321" y="1728197"/>
        <a:ext cx="1763997" cy="900000"/>
      </dsp:txXfrm>
    </dsp:sp>
    <dsp:sp modelId="{27F0CFB3-BC26-4514-B5C2-F6286E21C8C3}">
      <dsp:nvSpPr>
        <dsp:cNvPr id="0" name=""/>
        <dsp:cNvSpPr/>
      </dsp:nvSpPr>
      <dsp:spPr>
        <a:xfrm>
          <a:off x="534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41" y="3172492"/>
        <a:ext cx="1387332" cy="792003"/>
      </dsp:txXfrm>
    </dsp:sp>
    <dsp:sp modelId="{5CFD16C3-83D9-43B7-9787-020C7EFF1DA2}">
      <dsp:nvSpPr>
        <dsp:cNvPr id="0" name=""/>
        <dsp:cNvSpPr/>
      </dsp:nvSpPr>
      <dsp:spPr>
        <a:xfrm>
          <a:off x="170771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707711" y="3172492"/>
        <a:ext cx="1387332" cy="792003"/>
      </dsp:txXfrm>
    </dsp:sp>
    <dsp:sp modelId="{9F850073-27DC-4FAB-9524-2567BBD7F961}">
      <dsp:nvSpPr>
        <dsp:cNvPr id="0" name=""/>
        <dsp:cNvSpPr/>
      </dsp:nvSpPr>
      <dsp:spPr>
        <a:xfrm>
          <a:off x="3410081" y="3172492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Zertuche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410081" y="3172492"/>
        <a:ext cx="1387047" cy="792003"/>
      </dsp:txXfrm>
    </dsp:sp>
    <dsp:sp modelId="{94F415F8-985A-444F-B8A0-FA340BA9CAB7}">
      <dsp:nvSpPr>
        <dsp:cNvPr id="0" name=""/>
        <dsp:cNvSpPr/>
      </dsp:nvSpPr>
      <dsp:spPr>
        <a:xfrm>
          <a:off x="3409938" y="437656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409938" y="4376563"/>
        <a:ext cx="1387332" cy="792003"/>
      </dsp:txXfrm>
    </dsp:sp>
    <dsp:sp modelId="{135B3FCF-A9AF-47DE-ABEF-7C2BA4EE02D3}">
      <dsp:nvSpPr>
        <dsp:cNvPr id="0" name=""/>
        <dsp:cNvSpPr/>
      </dsp:nvSpPr>
      <dsp:spPr>
        <a:xfrm>
          <a:off x="5112165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12165" y="3168359"/>
        <a:ext cx="1387047" cy="792003"/>
      </dsp:txXfrm>
    </dsp:sp>
    <dsp:sp modelId="{17A7D9CB-75AE-440D-A1F9-FE99ACE5F3ED}">
      <dsp:nvSpPr>
        <dsp:cNvPr id="0" name=""/>
        <dsp:cNvSpPr/>
      </dsp:nvSpPr>
      <dsp:spPr>
        <a:xfrm>
          <a:off x="6814250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814250" y="3168359"/>
        <a:ext cx="1387047" cy="79200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079999"/>
          <a:ext cx="311357" cy="93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053"/>
              </a:lnTo>
              <a:lnTo>
                <a:pt x="311357" y="932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70343" y="1079999"/>
          <a:ext cx="311070" cy="923508"/>
        </a:xfrm>
        <a:custGeom>
          <a:avLst/>
          <a:gdLst/>
          <a:ahLst/>
          <a:cxnLst/>
          <a:rect l="0" t="0" r="0" b="0"/>
          <a:pathLst>
            <a:path>
              <a:moveTo>
                <a:pt x="311070" y="0"/>
              </a:moveTo>
              <a:lnTo>
                <a:pt x="311070" y="923508"/>
              </a:lnTo>
              <a:lnTo>
                <a:pt x="0" y="923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079999"/>
          <a:ext cx="3381964" cy="1924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160"/>
              </a:lnTo>
              <a:lnTo>
                <a:pt x="3381964" y="1778160"/>
              </a:lnTo>
              <a:lnTo>
                <a:pt x="3381964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079999"/>
          <a:ext cx="1690982" cy="1924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160"/>
              </a:lnTo>
              <a:lnTo>
                <a:pt x="1690982" y="1778160"/>
              </a:lnTo>
              <a:lnTo>
                <a:pt x="1690982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079999"/>
          <a:ext cx="91440" cy="1924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079999"/>
          <a:ext cx="1690982" cy="1924899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778160"/>
              </a:lnTo>
              <a:lnTo>
                <a:pt x="0" y="1778160"/>
              </a:lnTo>
              <a:lnTo>
                <a:pt x="0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079999"/>
          <a:ext cx="3381964" cy="1924899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778160"/>
              </a:lnTo>
              <a:lnTo>
                <a:pt x="0" y="1778160"/>
              </a:lnTo>
              <a:lnTo>
                <a:pt x="0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875415" y="0"/>
          <a:ext cx="2411997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75415" y="0"/>
        <a:ext cx="2411997" cy="1079999"/>
      </dsp:txXfrm>
    </dsp:sp>
    <dsp:sp modelId="{874A6971-A530-4707-93D8-12EB989909D4}">
      <dsp:nvSpPr>
        <dsp:cNvPr id="0" name=""/>
        <dsp:cNvSpPr/>
      </dsp:nvSpPr>
      <dsp:spPr>
        <a:xfrm>
          <a:off x="697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697" y="3004898"/>
        <a:ext cx="1397505" cy="792001"/>
      </dsp:txXfrm>
    </dsp:sp>
    <dsp:sp modelId="{2E8BEB8B-9C8A-430D-8A77-D3F5AB74010B}">
      <dsp:nvSpPr>
        <dsp:cNvPr id="0" name=""/>
        <dsp:cNvSpPr/>
      </dsp:nvSpPr>
      <dsp:spPr>
        <a:xfrm>
          <a:off x="1691679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1691679" y="3004898"/>
        <a:ext cx="1397505" cy="792001"/>
      </dsp:txXfrm>
    </dsp:sp>
    <dsp:sp modelId="{E360D8B5-04E8-45E6-B2B9-E4B8346BEB8E}">
      <dsp:nvSpPr>
        <dsp:cNvPr id="0" name=""/>
        <dsp:cNvSpPr/>
      </dsp:nvSpPr>
      <dsp:spPr>
        <a:xfrm>
          <a:off x="3382661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3382661" y="3004898"/>
        <a:ext cx="1397505" cy="792001"/>
      </dsp:txXfrm>
    </dsp:sp>
    <dsp:sp modelId="{2EB3D05B-357D-4922-A924-D5082C9A83CF}">
      <dsp:nvSpPr>
        <dsp:cNvPr id="0" name=""/>
        <dsp:cNvSpPr/>
      </dsp:nvSpPr>
      <dsp:spPr>
        <a:xfrm>
          <a:off x="5073643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5073643" y="3004898"/>
        <a:ext cx="1397505" cy="792001"/>
      </dsp:txXfrm>
    </dsp:sp>
    <dsp:sp modelId="{1CDDF9B0-8CD1-43CF-B3AE-327E4F909398}">
      <dsp:nvSpPr>
        <dsp:cNvPr id="0" name=""/>
        <dsp:cNvSpPr/>
      </dsp:nvSpPr>
      <dsp:spPr>
        <a:xfrm>
          <a:off x="6764625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764625" y="3004898"/>
        <a:ext cx="1397505" cy="792001"/>
      </dsp:txXfrm>
    </dsp:sp>
    <dsp:sp modelId="{2B9981EF-9734-4952-BEA1-62B5A3C28209}">
      <dsp:nvSpPr>
        <dsp:cNvPr id="0" name=""/>
        <dsp:cNvSpPr/>
      </dsp:nvSpPr>
      <dsp:spPr>
        <a:xfrm>
          <a:off x="2438338" y="1625506"/>
          <a:ext cx="1332004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438338" y="1625506"/>
        <a:ext cx="1332004" cy="756001"/>
      </dsp:txXfrm>
    </dsp:sp>
    <dsp:sp modelId="{2AC215A7-34D7-45C0-85AF-F58079C7DEB8}">
      <dsp:nvSpPr>
        <dsp:cNvPr id="0" name=""/>
        <dsp:cNvSpPr/>
      </dsp:nvSpPr>
      <dsp:spPr>
        <a:xfrm>
          <a:off x="4392771" y="1634052"/>
          <a:ext cx="1332004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4392771" y="1634052"/>
        <a:ext cx="1332004" cy="75600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000142" y="1095225"/>
          <a:ext cx="1472233" cy="90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86"/>
              </a:lnTo>
              <a:lnTo>
                <a:pt x="1472233" y="450086"/>
              </a:lnTo>
              <a:lnTo>
                <a:pt x="1472233" y="900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645017" y="2968057"/>
          <a:ext cx="953154" cy="83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696"/>
              </a:lnTo>
              <a:lnTo>
                <a:pt x="953154" y="387696"/>
              </a:lnTo>
              <a:lnTo>
                <a:pt x="953154" y="8377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02140" y="2968057"/>
          <a:ext cx="842877" cy="837782"/>
        </a:xfrm>
        <a:custGeom>
          <a:avLst/>
          <a:gdLst/>
          <a:ahLst/>
          <a:cxnLst/>
          <a:rect l="0" t="0" r="0" b="0"/>
          <a:pathLst>
            <a:path>
              <a:moveTo>
                <a:pt x="842877" y="0"/>
              </a:moveTo>
              <a:lnTo>
                <a:pt x="842877" y="387696"/>
              </a:lnTo>
              <a:lnTo>
                <a:pt x="0" y="387696"/>
              </a:lnTo>
              <a:lnTo>
                <a:pt x="0" y="8377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645017" y="1095225"/>
          <a:ext cx="1355125" cy="900173"/>
        </a:xfrm>
        <a:custGeom>
          <a:avLst/>
          <a:gdLst/>
          <a:ahLst/>
          <a:cxnLst/>
          <a:rect l="0" t="0" r="0" b="0"/>
          <a:pathLst>
            <a:path>
              <a:moveTo>
                <a:pt x="1355125" y="0"/>
              </a:moveTo>
              <a:lnTo>
                <a:pt x="1355125" y="450086"/>
              </a:lnTo>
              <a:lnTo>
                <a:pt x="0" y="450086"/>
              </a:lnTo>
              <a:lnTo>
                <a:pt x="0" y="900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665635" y="2243"/>
          <a:ext cx="2669013" cy="1092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65635" y="2243"/>
        <a:ext cx="2669013" cy="1092981"/>
      </dsp:txXfrm>
    </dsp:sp>
    <dsp:sp modelId="{19E62891-7B04-43F4-96E4-1DB4411BA228}">
      <dsp:nvSpPr>
        <dsp:cNvPr id="0" name=""/>
        <dsp:cNvSpPr/>
      </dsp:nvSpPr>
      <dsp:spPr>
        <a:xfrm>
          <a:off x="715974" y="1995398"/>
          <a:ext cx="1858086" cy="972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</a:t>
          </a:r>
          <a:r>
            <a:rPr lang="es-ES" sz="1200" kern="1200" dirty="0" smtClean="0">
              <a:solidFill>
                <a:schemeClr val="tx1"/>
              </a:solidFill>
            </a:rPr>
            <a:t>Regia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5974" y="1995398"/>
        <a:ext cx="1858086" cy="972658"/>
      </dsp:txXfrm>
    </dsp:sp>
    <dsp:sp modelId="{D02ADB12-5F30-452D-867E-67D60C04BE59}">
      <dsp:nvSpPr>
        <dsp:cNvPr id="0" name=""/>
        <dsp:cNvSpPr/>
      </dsp:nvSpPr>
      <dsp:spPr>
        <a:xfrm>
          <a:off x="0" y="3805840"/>
          <a:ext cx="1604280" cy="860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805840"/>
        <a:ext cx="1604280" cy="860844"/>
      </dsp:txXfrm>
    </dsp:sp>
    <dsp:sp modelId="{9E9F911D-AFA6-4CB1-A715-37A4E278C53E}">
      <dsp:nvSpPr>
        <dsp:cNvPr id="0" name=""/>
        <dsp:cNvSpPr/>
      </dsp:nvSpPr>
      <dsp:spPr>
        <a:xfrm>
          <a:off x="1796032" y="3805840"/>
          <a:ext cx="1604280" cy="860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96032" y="3805840"/>
        <a:ext cx="1604280" cy="860844"/>
      </dsp:txXfrm>
    </dsp:sp>
    <dsp:sp modelId="{44949337-B8D3-4FF5-9552-F8D34BDA42E5}">
      <dsp:nvSpPr>
        <dsp:cNvPr id="0" name=""/>
        <dsp:cNvSpPr/>
      </dsp:nvSpPr>
      <dsp:spPr>
        <a:xfrm>
          <a:off x="3543332" y="1995398"/>
          <a:ext cx="1858086" cy="972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43332" y="1995398"/>
        <a:ext cx="1858086" cy="972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357" y="1076617"/>
          <a:ext cx="485388" cy="606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269"/>
              </a:lnTo>
              <a:lnTo>
                <a:pt x="485388" y="6062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11527" y="1076617"/>
          <a:ext cx="469829" cy="604839"/>
        </a:xfrm>
        <a:custGeom>
          <a:avLst/>
          <a:gdLst/>
          <a:ahLst/>
          <a:cxnLst/>
          <a:rect l="0" t="0" r="0" b="0"/>
          <a:pathLst>
            <a:path>
              <a:moveTo>
                <a:pt x="469829" y="0"/>
              </a:moveTo>
              <a:lnTo>
                <a:pt x="469829" y="604839"/>
              </a:lnTo>
              <a:lnTo>
                <a:pt x="0" y="604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357" y="1076617"/>
          <a:ext cx="2670022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2670022" y="1359874"/>
              </a:lnTo>
              <a:lnTo>
                <a:pt x="2670022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357" y="1076617"/>
          <a:ext cx="888527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888527" y="1359874"/>
              </a:lnTo>
              <a:lnTo>
                <a:pt x="888527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95341" y="1076617"/>
          <a:ext cx="886016" cy="1534501"/>
        </a:xfrm>
        <a:custGeom>
          <a:avLst/>
          <a:gdLst/>
          <a:ahLst/>
          <a:cxnLst/>
          <a:rect l="0" t="0" r="0" b="0"/>
          <a:pathLst>
            <a:path>
              <a:moveTo>
                <a:pt x="886016" y="0"/>
              </a:moveTo>
              <a:lnTo>
                <a:pt x="886016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617322" y="1076617"/>
          <a:ext cx="2664035" cy="1534501"/>
        </a:xfrm>
        <a:custGeom>
          <a:avLst/>
          <a:gdLst/>
          <a:ahLst/>
          <a:cxnLst/>
          <a:rect l="0" t="0" r="0" b="0"/>
          <a:pathLst>
            <a:path>
              <a:moveTo>
                <a:pt x="2664035" y="0"/>
              </a:moveTo>
              <a:lnTo>
                <a:pt x="2664035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04740" y="0"/>
          <a:ext cx="2153234" cy="1076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204740" y="0"/>
        <a:ext cx="2153234" cy="1076617"/>
      </dsp:txXfrm>
    </dsp:sp>
    <dsp:sp modelId="{56E6A7AD-0DF2-4A3C-8F82-A10D7DFF8B7C}">
      <dsp:nvSpPr>
        <dsp:cNvPr id="0" name=""/>
        <dsp:cNvSpPr/>
      </dsp:nvSpPr>
      <dsp:spPr>
        <a:xfrm>
          <a:off x="902939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02939" y="2611118"/>
        <a:ext cx="1428765" cy="892976"/>
      </dsp:txXfrm>
    </dsp:sp>
    <dsp:sp modelId="{84E60349-C374-4BDD-ACA9-6C98D9AEA296}">
      <dsp:nvSpPr>
        <dsp:cNvPr id="0" name=""/>
        <dsp:cNvSpPr/>
      </dsp:nvSpPr>
      <dsp:spPr>
        <a:xfrm>
          <a:off x="268095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Vinculación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80958" y="2611118"/>
        <a:ext cx="1428765" cy="892976"/>
      </dsp:txXfrm>
    </dsp:sp>
    <dsp:sp modelId="{FC74B5C8-FA7D-4472-8EDA-B13A79EFD391}">
      <dsp:nvSpPr>
        <dsp:cNvPr id="0" name=""/>
        <dsp:cNvSpPr/>
      </dsp:nvSpPr>
      <dsp:spPr>
        <a:xfrm>
          <a:off x="4455502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55502" y="2611118"/>
        <a:ext cx="1428765" cy="892976"/>
      </dsp:txXfrm>
    </dsp:sp>
    <dsp:sp modelId="{B27D6D6E-4020-47F5-AC86-D8CFDDBCDB09}">
      <dsp:nvSpPr>
        <dsp:cNvPr id="0" name=""/>
        <dsp:cNvSpPr/>
      </dsp:nvSpPr>
      <dsp:spPr>
        <a:xfrm>
          <a:off x="623699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36998" y="2611118"/>
        <a:ext cx="1428765" cy="892976"/>
      </dsp:txXfrm>
    </dsp:sp>
    <dsp:sp modelId="{E4EEE93B-2962-427F-B46C-BC0776782476}">
      <dsp:nvSpPr>
        <dsp:cNvPr id="0" name=""/>
        <dsp:cNvSpPr/>
      </dsp:nvSpPr>
      <dsp:spPr>
        <a:xfrm>
          <a:off x="2376043" y="132145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76043" y="1321454"/>
        <a:ext cx="1435484" cy="720004"/>
      </dsp:txXfrm>
    </dsp:sp>
    <dsp:sp modelId="{767C2E72-651B-402A-886E-62BE19550E45}">
      <dsp:nvSpPr>
        <dsp:cNvPr id="0" name=""/>
        <dsp:cNvSpPr/>
      </dsp:nvSpPr>
      <dsp:spPr>
        <a:xfrm>
          <a:off x="4766746" y="132288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Bienestar </a:t>
          </a:r>
          <a:r>
            <a:rPr lang="es-ES" sz="1200" kern="1200" dirty="0" smtClean="0">
              <a:solidFill>
                <a:schemeClr val="tx1"/>
              </a:solidFill>
            </a:rPr>
            <a:t>Social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66746" y="1322884"/>
        <a:ext cx="1435484" cy="72000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338875" y="2654214"/>
          <a:ext cx="91440" cy="4761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338875" y="1103135"/>
          <a:ext cx="91440" cy="460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79522" y="0"/>
          <a:ext cx="2610146" cy="110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79522" y="0"/>
        <a:ext cx="2610146" cy="1103135"/>
      </dsp:txXfrm>
    </dsp:sp>
    <dsp:sp modelId="{BFFA5F52-C6F8-4DB0-84FB-63B6D66FDD0B}">
      <dsp:nvSpPr>
        <dsp:cNvPr id="0" name=""/>
        <dsp:cNvSpPr/>
      </dsp:nvSpPr>
      <dsp:spPr>
        <a:xfrm>
          <a:off x="391773" y="1563408"/>
          <a:ext cx="1985644" cy="1090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</a:t>
          </a:r>
          <a:r>
            <a:rPr lang="es-ES" sz="1200" kern="1200" dirty="0" smtClean="0">
              <a:solidFill>
                <a:schemeClr val="tx1"/>
              </a:solidFill>
            </a:rPr>
            <a:t>Orquesta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1773" y="1563408"/>
        <a:ext cx="1985644" cy="1090805"/>
      </dsp:txXfrm>
    </dsp:sp>
    <dsp:sp modelId="{3BED58B0-8A60-4306-8AB1-8838D7CECDC5}">
      <dsp:nvSpPr>
        <dsp:cNvPr id="0" name=""/>
        <dsp:cNvSpPr/>
      </dsp:nvSpPr>
      <dsp:spPr>
        <a:xfrm>
          <a:off x="24376" y="3130365"/>
          <a:ext cx="2720437" cy="1416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376" y="3130365"/>
        <a:ext cx="2720437" cy="141635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2AD4A-F7A5-41F7-9C3A-3625F08D7A17}">
      <dsp:nvSpPr>
        <dsp:cNvPr id="0" name=""/>
        <dsp:cNvSpPr/>
      </dsp:nvSpPr>
      <dsp:spPr>
        <a:xfrm>
          <a:off x="3230201" y="980633"/>
          <a:ext cx="409331" cy="2623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967"/>
              </a:lnTo>
              <a:lnTo>
                <a:pt x="409331" y="26239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2850931" y="980633"/>
          <a:ext cx="379270" cy="2623967"/>
        </a:xfrm>
        <a:custGeom>
          <a:avLst/>
          <a:gdLst/>
          <a:ahLst/>
          <a:cxnLst/>
          <a:rect l="0" t="0" r="0" b="0"/>
          <a:pathLst>
            <a:path>
              <a:moveTo>
                <a:pt x="379270" y="0"/>
              </a:moveTo>
              <a:lnTo>
                <a:pt x="379270" y="2623967"/>
              </a:lnTo>
              <a:lnTo>
                <a:pt x="0" y="26239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3230201" y="980633"/>
          <a:ext cx="391164" cy="1641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141"/>
              </a:lnTo>
              <a:lnTo>
                <a:pt x="391164" y="16411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2856009" y="980633"/>
          <a:ext cx="374192" cy="1646993"/>
        </a:xfrm>
        <a:custGeom>
          <a:avLst/>
          <a:gdLst/>
          <a:ahLst/>
          <a:cxnLst/>
          <a:rect l="0" t="0" r="0" b="0"/>
          <a:pathLst>
            <a:path>
              <a:moveTo>
                <a:pt x="374192" y="0"/>
              </a:moveTo>
              <a:lnTo>
                <a:pt x="374192" y="1646993"/>
              </a:lnTo>
              <a:lnTo>
                <a:pt x="0" y="16469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230201" y="980633"/>
          <a:ext cx="397192" cy="798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954"/>
              </a:lnTo>
              <a:lnTo>
                <a:pt x="397192" y="7989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2856009" y="980633"/>
          <a:ext cx="374192" cy="799443"/>
        </a:xfrm>
        <a:custGeom>
          <a:avLst/>
          <a:gdLst/>
          <a:ahLst/>
          <a:cxnLst/>
          <a:rect l="0" t="0" r="0" b="0"/>
          <a:pathLst>
            <a:path>
              <a:moveTo>
                <a:pt x="374192" y="0"/>
              </a:moveTo>
              <a:lnTo>
                <a:pt x="374192" y="799443"/>
              </a:lnTo>
              <a:lnTo>
                <a:pt x="0" y="7994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3230201" y="980633"/>
          <a:ext cx="2238882" cy="3319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7312"/>
              </a:lnTo>
              <a:lnTo>
                <a:pt x="2238882" y="3177312"/>
              </a:lnTo>
              <a:lnTo>
                <a:pt x="2238882" y="3319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3184481" y="980633"/>
          <a:ext cx="91440" cy="33198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7312"/>
              </a:lnTo>
              <a:lnTo>
                <a:pt x="54355" y="3177312"/>
              </a:lnTo>
              <a:lnTo>
                <a:pt x="54355" y="3319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979017" y="980633"/>
          <a:ext cx="2251184" cy="3319880"/>
        </a:xfrm>
        <a:custGeom>
          <a:avLst/>
          <a:gdLst/>
          <a:ahLst/>
          <a:cxnLst/>
          <a:rect l="0" t="0" r="0" b="0"/>
          <a:pathLst>
            <a:path>
              <a:moveTo>
                <a:pt x="2251184" y="0"/>
              </a:moveTo>
              <a:lnTo>
                <a:pt x="2251184" y="3177312"/>
              </a:lnTo>
              <a:lnTo>
                <a:pt x="0" y="3177312"/>
              </a:lnTo>
              <a:lnTo>
                <a:pt x="0" y="3319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864595" y="0"/>
          <a:ext cx="2731211" cy="980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Deporte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864595" y="0"/>
        <a:ext cx="2731211" cy="980633"/>
      </dsp:txXfrm>
    </dsp:sp>
    <dsp:sp modelId="{48FCCE86-1B3A-4663-AC1B-92EE4DF9C8B2}">
      <dsp:nvSpPr>
        <dsp:cNvPr id="0" name=""/>
        <dsp:cNvSpPr/>
      </dsp:nvSpPr>
      <dsp:spPr>
        <a:xfrm>
          <a:off x="0" y="4300513"/>
          <a:ext cx="1958034" cy="815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0" y="4300513"/>
        <a:ext cx="1958034" cy="815845"/>
      </dsp:txXfrm>
    </dsp:sp>
    <dsp:sp modelId="{81A27537-C461-47F0-B34F-42C3D086165D}">
      <dsp:nvSpPr>
        <dsp:cNvPr id="0" name=""/>
        <dsp:cNvSpPr/>
      </dsp:nvSpPr>
      <dsp:spPr>
        <a:xfrm>
          <a:off x="2259819" y="4300513"/>
          <a:ext cx="1958034" cy="815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259819" y="4300513"/>
        <a:ext cx="1958034" cy="815845"/>
      </dsp:txXfrm>
    </dsp:sp>
    <dsp:sp modelId="{D4E2BA58-BB11-413D-A5EC-CBAF4B797ABE}">
      <dsp:nvSpPr>
        <dsp:cNvPr id="0" name=""/>
        <dsp:cNvSpPr/>
      </dsp:nvSpPr>
      <dsp:spPr>
        <a:xfrm>
          <a:off x="4490067" y="4300513"/>
          <a:ext cx="1958034" cy="815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90067" y="4300513"/>
        <a:ext cx="1958034" cy="815845"/>
      </dsp:txXfrm>
    </dsp:sp>
    <dsp:sp modelId="{D471276E-15DB-4607-B221-1200AEDD62F0}">
      <dsp:nvSpPr>
        <dsp:cNvPr id="0" name=""/>
        <dsp:cNvSpPr/>
      </dsp:nvSpPr>
      <dsp:spPr>
        <a:xfrm>
          <a:off x="1322405" y="1492518"/>
          <a:ext cx="1533604" cy="5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22405" y="1492518"/>
        <a:ext cx="1533604" cy="575117"/>
      </dsp:txXfrm>
    </dsp:sp>
    <dsp:sp modelId="{FB41900A-FAD5-43F7-BC70-49699BF04225}">
      <dsp:nvSpPr>
        <dsp:cNvPr id="0" name=""/>
        <dsp:cNvSpPr/>
      </dsp:nvSpPr>
      <dsp:spPr>
        <a:xfrm>
          <a:off x="3627394" y="1492029"/>
          <a:ext cx="1533604" cy="5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27394" y="1492029"/>
        <a:ext cx="1533604" cy="575117"/>
      </dsp:txXfrm>
    </dsp:sp>
    <dsp:sp modelId="{03F7B51C-13DD-4428-982A-38057E45B74B}">
      <dsp:nvSpPr>
        <dsp:cNvPr id="0" name=""/>
        <dsp:cNvSpPr/>
      </dsp:nvSpPr>
      <dsp:spPr>
        <a:xfrm>
          <a:off x="1322405" y="2340068"/>
          <a:ext cx="1533604" cy="5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1322405" y="2340068"/>
        <a:ext cx="1533604" cy="575117"/>
      </dsp:txXfrm>
    </dsp:sp>
    <dsp:sp modelId="{278E7FE3-7D1B-4B00-8129-22A19AEF4BDC}">
      <dsp:nvSpPr>
        <dsp:cNvPr id="0" name=""/>
        <dsp:cNvSpPr/>
      </dsp:nvSpPr>
      <dsp:spPr>
        <a:xfrm>
          <a:off x="3621366" y="2334216"/>
          <a:ext cx="1533604" cy="5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21366" y="2334216"/>
        <a:ext cx="1533604" cy="575117"/>
      </dsp:txXfrm>
    </dsp:sp>
    <dsp:sp modelId="{C8F3F765-0CAC-4280-B4EE-D01069A36A66}">
      <dsp:nvSpPr>
        <dsp:cNvPr id="0" name=""/>
        <dsp:cNvSpPr/>
      </dsp:nvSpPr>
      <dsp:spPr>
        <a:xfrm>
          <a:off x="1317326" y="3265154"/>
          <a:ext cx="1533604" cy="678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17326" y="3265154"/>
        <a:ext cx="1533604" cy="678892"/>
      </dsp:txXfrm>
    </dsp:sp>
    <dsp:sp modelId="{A76C91D9-F922-4E42-B92A-AF1FF0CEB6AD}">
      <dsp:nvSpPr>
        <dsp:cNvPr id="0" name=""/>
        <dsp:cNvSpPr/>
      </dsp:nvSpPr>
      <dsp:spPr>
        <a:xfrm>
          <a:off x="3639533" y="3265154"/>
          <a:ext cx="1533604" cy="678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39533" y="3265154"/>
        <a:ext cx="1533604" cy="67889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4D883-07BB-42A3-A50E-15E1CD583579}">
      <dsp:nvSpPr>
        <dsp:cNvPr id="0" name=""/>
        <dsp:cNvSpPr/>
      </dsp:nvSpPr>
      <dsp:spPr>
        <a:xfrm>
          <a:off x="3025640" y="1220199"/>
          <a:ext cx="302017" cy="2534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4140"/>
              </a:lnTo>
              <a:lnTo>
                <a:pt x="302017" y="25341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2751700" y="1220199"/>
          <a:ext cx="273939" cy="2534140"/>
        </a:xfrm>
        <a:custGeom>
          <a:avLst/>
          <a:gdLst/>
          <a:ahLst/>
          <a:cxnLst/>
          <a:rect l="0" t="0" r="0" b="0"/>
          <a:pathLst>
            <a:path>
              <a:moveTo>
                <a:pt x="273939" y="0"/>
              </a:moveTo>
              <a:lnTo>
                <a:pt x="273939" y="2534140"/>
              </a:lnTo>
              <a:lnTo>
                <a:pt x="0" y="25341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025640" y="1220199"/>
          <a:ext cx="302017" cy="156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778"/>
              </a:lnTo>
              <a:lnTo>
                <a:pt x="302017" y="156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2751700" y="1220199"/>
          <a:ext cx="273939" cy="1565778"/>
        </a:xfrm>
        <a:custGeom>
          <a:avLst/>
          <a:gdLst/>
          <a:ahLst/>
          <a:cxnLst/>
          <a:rect l="0" t="0" r="0" b="0"/>
          <a:pathLst>
            <a:path>
              <a:moveTo>
                <a:pt x="273939" y="0"/>
              </a:moveTo>
              <a:lnTo>
                <a:pt x="273939" y="1565778"/>
              </a:lnTo>
              <a:lnTo>
                <a:pt x="0" y="156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3025640" y="1220199"/>
          <a:ext cx="302017" cy="613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013"/>
              </a:lnTo>
              <a:lnTo>
                <a:pt x="302017" y="613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2751700" y="1220199"/>
          <a:ext cx="273939" cy="613013"/>
        </a:xfrm>
        <a:custGeom>
          <a:avLst/>
          <a:gdLst/>
          <a:ahLst/>
          <a:cxnLst/>
          <a:rect l="0" t="0" r="0" b="0"/>
          <a:pathLst>
            <a:path>
              <a:moveTo>
                <a:pt x="273939" y="0"/>
              </a:moveTo>
              <a:lnTo>
                <a:pt x="273939" y="613013"/>
              </a:lnTo>
              <a:lnTo>
                <a:pt x="0" y="613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C9E6A-9C3A-4D08-818A-587B8682C181}">
      <dsp:nvSpPr>
        <dsp:cNvPr id="0" name=""/>
        <dsp:cNvSpPr/>
      </dsp:nvSpPr>
      <dsp:spPr>
        <a:xfrm>
          <a:off x="3025640" y="1220199"/>
          <a:ext cx="2105975" cy="3357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4926"/>
              </a:lnTo>
              <a:lnTo>
                <a:pt x="2105975" y="3204926"/>
              </a:lnTo>
              <a:lnTo>
                <a:pt x="2105975" y="33579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5DCE3-6820-4FB1-830C-D35DF9552566}">
      <dsp:nvSpPr>
        <dsp:cNvPr id="0" name=""/>
        <dsp:cNvSpPr/>
      </dsp:nvSpPr>
      <dsp:spPr>
        <a:xfrm>
          <a:off x="2979920" y="1220199"/>
          <a:ext cx="91440" cy="3360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7738"/>
              </a:lnTo>
              <a:lnTo>
                <a:pt x="52262" y="3207738"/>
              </a:lnTo>
              <a:lnTo>
                <a:pt x="52262" y="33607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88E7B-267E-43FF-A8B7-D06BFDCC5758}">
      <dsp:nvSpPr>
        <dsp:cNvPr id="0" name=""/>
        <dsp:cNvSpPr/>
      </dsp:nvSpPr>
      <dsp:spPr>
        <a:xfrm>
          <a:off x="899997" y="1220199"/>
          <a:ext cx="2125642" cy="3358841"/>
        </a:xfrm>
        <a:custGeom>
          <a:avLst/>
          <a:gdLst/>
          <a:ahLst/>
          <a:cxnLst/>
          <a:rect l="0" t="0" r="0" b="0"/>
          <a:pathLst>
            <a:path>
              <a:moveTo>
                <a:pt x="2125642" y="0"/>
              </a:moveTo>
              <a:lnTo>
                <a:pt x="2125642" y="3205851"/>
              </a:lnTo>
              <a:lnTo>
                <a:pt x="0" y="3205851"/>
              </a:lnTo>
              <a:lnTo>
                <a:pt x="0" y="33588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953171" y="193023"/>
          <a:ext cx="2144937" cy="10271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953171" y="193023"/>
        <a:ext cx="2144937" cy="1027176"/>
      </dsp:txXfrm>
    </dsp:sp>
    <dsp:sp modelId="{7E78BF3D-1A85-4895-BC54-1C8FA62F66BE}">
      <dsp:nvSpPr>
        <dsp:cNvPr id="0" name=""/>
        <dsp:cNvSpPr/>
      </dsp:nvSpPr>
      <dsp:spPr>
        <a:xfrm>
          <a:off x="0" y="4579040"/>
          <a:ext cx="1799995" cy="720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Ciudad Deportiva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0" y="4579040"/>
        <a:ext cx="1799995" cy="720911"/>
      </dsp:txXfrm>
    </dsp:sp>
    <dsp:sp modelId="{18933276-99CF-47C9-985B-8840F5F60EC9}">
      <dsp:nvSpPr>
        <dsp:cNvPr id="0" name=""/>
        <dsp:cNvSpPr/>
      </dsp:nvSpPr>
      <dsp:spPr>
        <a:xfrm>
          <a:off x="2132184" y="4580928"/>
          <a:ext cx="1799995" cy="720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Área de Unidades Deportivas</a:t>
          </a:r>
        </a:p>
      </dsp:txBody>
      <dsp:txXfrm>
        <a:off x="2132184" y="4580928"/>
        <a:ext cx="1799995" cy="720911"/>
      </dsp:txXfrm>
    </dsp:sp>
    <dsp:sp modelId="{6528C904-D680-4C76-83E9-20A13004E2E7}">
      <dsp:nvSpPr>
        <dsp:cNvPr id="0" name=""/>
        <dsp:cNvSpPr/>
      </dsp:nvSpPr>
      <dsp:spPr>
        <a:xfrm>
          <a:off x="4231618" y="4578115"/>
          <a:ext cx="1799995" cy="720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Zona </a:t>
          </a:r>
          <a:r>
            <a:rPr lang="es-MX" sz="1200" kern="1200" dirty="0" smtClean="0"/>
            <a:t>Norte</a:t>
          </a:r>
          <a:endParaRPr lang="es-MX" sz="1200" kern="1200" dirty="0" smtClean="0"/>
        </a:p>
      </dsp:txBody>
      <dsp:txXfrm>
        <a:off x="4231618" y="4578115"/>
        <a:ext cx="1799995" cy="720911"/>
      </dsp:txXfrm>
    </dsp:sp>
    <dsp:sp modelId="{DD7FF7A3-DFD8-4E1B-946C-B0A2C5F311DB}">
      <dsp:nvSpPr>
        <dsp:cNvPr id="0" name=""/>
        <dsp:cNvSpPr/>
      </dsp:nvSpPr>
      <dsp:spPr>
        <a:xfrm>
          <a:off x="1103252" y="1445845"/>
          <a:ext cx="1648447" cy="774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103252" y="1445845"/>
        <a:ext cx="1648447" cy="774735"/>
      </dsp:txXfrm>
    </dsp:sp>
    <dsp:sp modelId="{01C90863-4FFC-42E2-996A-A2EF500EEE75}">
      <dsp:nvSpPr>
        <dsp:cNvPr id="0" name=""/>
        <dsp:cNvSpPr/>
      </dsp:nvSpPr>
      <dsp:spPr>
        <a:xfrm>
          <a:off x="3327657" y="1445845"/>
          <a:ext cx="1648447" cy="774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Natación </a:t>
          </a:r>
        </a:p>
      </dsp:txBody>
      <dsp:txXfrm>
        <a:off x="3327657" y="1445845"/>
        <a:ext cx="1648447" cy="774735"/>
      </dsp:txXfrm>
    </dsp:sp>
    <dsp:sp modelId="{4B843E2F-EE2D-4C98-85EF-5B1F03A15805}">
      <dsp:nvSpPr>
        <dsp:cNvPr id="0" name=""/>
        <dsp:cNvSpPr/>
      </dsp:nvSpPr>
      <dsp:spPr>
        <a:xfrm>
          <a:off x="1103252" y="2398610"/>
          <a:ext cx="1648447" cy="774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103252" y="2398610"/>
        <a:ext cx="1648447" cy="774735"/>
      </dsp:txXfrm>
    </dsp:sp>
    <dsp:sp modelId="{F7481589-9C1E-4C06-A8C0-BD5C63C6C77A}">
      <dsp:nvSpPr>
        <dsp:cNvPr id="0" name=""/>
        <dsp:cNvSpPr/>
      </dsp:nvSpPr>
      <dsp:spPr>
        <a:xfrm>
          <a:off x="3327657" y="2398610"/>
          <a:ext cx="1648447" cy="774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Selectivo </a:t>
          </a:r>
        </a:p>
      </dsp:txBody>
      <dsp:txXfrm>
        <a:off x="3327657" y="2398610"/>
        <a:ext cx="1648447" cy="774735"/>
      </dsp:txXfrm>
    </dsp:sp>
    <dsp:sp modelId="{D8AE5DD6-8EDD-4661-8DF6-48E8E03125CA}">
      <dsp:nvSpPr>
        <dsp:cNvPr id="0" name=""/>
        <dsp:cNvSpPr/>
      </dsp:nvSpPr>
      <dsp:spPr>
        <a:xfrm>
          <a:off x="1103252" y="3366972"/>
          <a:ext cx="1648447" cy="774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103252" y="3366972"/>
        <a:ext cx="1648447" cy="774735"/>
      </dsp:txXfrm>
    </dsp:sp>
    <dsp:sp modelId="{8483CBB4-C77B-4EA4-B75E-1EE851729B5B}">
      <dsp:nvSpPr>
        <dsp:cNvPr id="0" name=""/>
        <dsp:cNvSpPr/>
      </dsp:nvSpPr>
      <dsp:spPr>
        <a:xfrm>
          <a:off x="3327657" y="3366972"/>
          <a:ext cx="1648447" cy="774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3327657" y="3366972"/>
        <a:ext cx="1648447" cy="77473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Deportivos(as)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 </a:t>
          </a:r>
          <a:r>
            <a:rPr lang="es-ES" sz="1200" u="none" kern="1200" dirty="0" smtClean="0">
              <a:solidFill>
                <a:schemeClr val="tx1"/>
              </a:solidFill>
            </a:rPr>
            <a:t>Vacante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</a:t>
          </a:r>
          <a:r>
            <a:rPr lang="es-ES" sz="1200" kern="1200" dirty="0" smtClean="0">
              <a:solidFill>
                <a:schemeClr val="tx1"/>
              </a:solidFill>
            </a:rPr>
            <a:t>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62227" y="1694267"/>
        <a:ext cx="2052008" cy="242466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140983" y="1034373"/>
          <a:ext cx="91440" cy="9910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10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106703" y="0"/>
          <a:ext cx="2159998" cy="1034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106703" y="0"/>
        <a:ext cx="2159998" cy="1034373"/>
      </dsp:txXfrm>
    </dsp:sp>
    <dsp:sp modelId="{BD10F608-A80A-42F4-8DAA-414391E447AE}">
      <dsp:nvSpPr>
        <dsp:cNvPr id="0" name=""/>
        <dsp:cNvSpPr/>
      </dsp:nvSpPr>
      <dsp:spPr>
        <a:xfrm>
          <a:off x="474246" y="2025417"/>
          <a:ext cx="1424913" cy="1034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74246" y="2025417"/>
        <a:ext cx="1424913" cy="103437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076130" y="900000"/>
          <a:ext cx="302879" cy="1928204"/>
        </a:xfrm>
        <a:custGeom>
          <a:avLst/>
          <a:gdLst/>
          <a:ahLst/>
          <a:cxnLst/>
          <a:rect l="0" t="0" r="0" b="0"/>
          <a:pathLst>
            <a:path>
              <a:moveTo>
                <a:pt x="302879" y="0"/>
              </a:moveTo>
              <a:lnTo>
                <a:pt x="302879" y="1928204"/>
              </a:lnTo>
              <a:lnTo>
                <a:pt x="0" y="1928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F8D7-0A18-436A-8252-982CE7C1560F}">
      <dsp:nvSpPr>
        <dsp:cNvPr id="0" name=""/>
        <dsp:cNvSpPr/>
      </dsp:nvSpPr>
      <dsp:spPr>
        <a:xfrm>
          <a:off x="3379009" y="900000"/>
          <a:ext cx="248103" cy="78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04"/>
              </a:lnTo>
              <a:lnTo>
                <a:pt x="248103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900000"/>
          <a:ext cx="286799" cy="787304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787304"/>
              </a:lnTo>
              <a:lnTo>
                <a:pt x="0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900000"/>
          <a:ext cx="2651906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2651906" y="2605918"/>
              </a:lnTo>
              <a:lnTo>
                <a:pt x="2651906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900000"/>
          <a:ext cx="991684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991684" y="2605918"/>
              </a:lnTo>
              <a:lnTo>
                <a:pt x="991684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900000"/>
          <a:ext cx="884173" cy="2767025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900000"/>
          <a:ext cx="2656095" cy="2767025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0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sp:txBody>
      <dsp:txXfrm>
        <a:off x="2299008" y="0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667025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1922" y="3667025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667025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308002" y="3667025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327305"/>
        <a:ext cx="1800000" cy="719998"/>
      </dsp:txXfrm>
    </dsp:sp>
    <dsp:sp modelId="{A7935627-501D-489B-8FF5-E7E8A9289C89}">
      <dsp:nvSpPr>
        <dsp:cNvPr id="0" name=""/>
        <dsp:cNvSpPr/>
      </dsp:nvSpPr>
      <dsp:spPr>
        <a:xfrm>
          <a:off x="3627113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kern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kern="1200" dirty="0" smtClean="0">
            <a:latin typeface="+mn-lt"/>
            <a:cs typeface="Arial" panose="020B0604020202020204" pitchFamily="34" charset="0"/>
          </a:endParaRPr>
        </a:p>
      </dsp:txBody>
      <dsp:txXfrm>
        <a:off x="3627113" y="1327305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1276130" y="24682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Supervisor(a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1276130" y="2468205"/>
        <a:ext cx="1800000" cy="71999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8"/>
              </a:lnTo>
              <a:lnTo>
                <a:pt x="2229928" y="549578"/>
              </a:lnTo>
              <a:lnTo>
                <a:pt x="2229928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216896" y="2915710"/>
          <a:ext cx="91440" cy="698285"/>
        </a:xfrm>
        <a:custGeom>
          <a:avLst/>
          <a:gdLst/>
          <a:ahLst/>
          <a:cxnLst/>
          <a:rect l="0" t="0" r="0" b="0"/>
          <a:pathLst>
            <a:path>
              <a:moveTo>
                <a:pt x="54075" y="0"/>
              </a:moveTo>
              <a:lnTo>
                <a:pt x="54075" y="549578"/>
              </a:lnTo>
              <a:lnTo>
                <a:pt x="45720" y="549578"/>
              </a:lnTo>
              <a:lnTo>
                <a:pt x="4572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7670" y="2195709"/>
        <a:ext cx="2446603" cy="7200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613995"/>
        <a:ext cx="1961253" cy="1041801"/>
      </dsp:txXfrm>
    </dsp:sp>
    <dsp:sp modelId="{80800B27-C2EF-457D-9BF9-06FB558ACE70}">
      <dsp:nvSpPr>
        <dsp:cNvPr id="0" name=""/>
        <dsp:cNvSpPr/>
      </dsp:nvSpPr>
      <dsp:spPr>
        <a:xfrm>
          <a:off x="2281989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81989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520273" y="3613995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04824" y="1299002"/>
        <a:ext cx="1961253" cy="76212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04E0-D6B2-4CFE-A989-692695EB01D2}">
      <dsp:nvSpPr>
        <dsp:cNvPr id="0" name=""/>
        <dsp:cNvSpPr/>
      </dsp:nvSpPr>
      <dsp:spPr>
        <a:xfrm>
          <a:off x="4154273" y="1984546"/>
          <a:ext cx="3407509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3407509" y="734780"/>
              </a:lnTo>
              <a:lnTo>
                <a:pt x="3407509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564C5-2656-43DA-8DEB-62EF782BFF28}">
      <dsp:nvSpPr>
        <dsp:cNvPr id="0" name=""/>
        <dsp:cNvSpPr/>
      </dsp:nvSpPr>
      <dsp:spPr>
        <a:xfrm>
          <a:off x="4154273" y="1984546"/>
          <a:ext cx="1707562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1707562" y="734780"/>
              </a:lnTo>
              <a:lnTo>
                <a:pt x="1707562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08553" y="1984546"/>
          <a:ext cx="91440" cy="83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780"/>
              </a:lnTo>
              <a:lnTo>
                <a:pt x="49211" y="734780"/>
              </a:lnTo>
              <a:lnTo>
                <a:pt x="49211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2476669" y="1984546"/>
          <a:ext cx="1677603" cy="838634"/>
        </a:xfrm>
        <a:custGeom>
          <a:avLst/>
          <a:gdLst/>
          <a:ahLst/>
          <a:cxnLst/>
          <a:rect l="0" t="0" r="0" b="0"/>
          <a:pathLst>
            <a:path>
              <a:moveTo>
                <a:pt x="1677603" y="0"/>
              </a:moveTo>
              <a:lnTo>
                <a:pt x="1677603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747801" y="1984546"/>
          <a:ext cx="3406472" cy="838634"/>
        </a:xfrm>
        <a:custGeom>
          <a:avLst/>
          <a:gdLst/>
          <a:ahLst/>
          <a:cxnLst/>
          <a:rect l="0" t="0" r="0" b="0"/>
          <a:pathLst>
            <a:path>
              <a:moveTo>
                <a:pt x="3406472" y="0"/>
              </a:moveTo>
              <a:lnTo>
                <a:pt x="3406472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3429" y="1014364"/>
          <a:ext cx="91440" cy="33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83"/>
              </a:lnTo>
              <a:lnTo>
                <a:pt x="50843" y="231683"/>
              </a:lnTo>
              <a:lnTo>
                <a:pt x="50843" y="3355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65721" y="0"/>
          <a:ext cx="2366856" cy="1014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2965721" y="0"/>
        <a:ext cx="2366856" cy="1014364"/>
      </dsp:txXfrm>
    </dsp:sp>
    <dsp:sp modelId="{FC7A6262-42A4-4D23-AED8-7DC580203F43}">
      <dsp:nvSpPr>
        <dsp:cNvPr id="0" name=""/>
        <dsp:cNvSpPr/>
      </dsp:nvSpPr>
      <dsp:spPr>
        <a:xfrm>
          <a:off x="3299942" y="1349901"/>
          <a:ext cx="1708660" cy="63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9942" y="1349901"/>
        <a:ext cx="1708660" cy="634645"/>
      </dsp:txXfrm>
    </dsp:sp>
    <dsp:sp modelId="{B342C0FA-D607-4E01-95C5-708F1117E5C4}">
      <dsp:nvSpPr>
        <dsp:cNvPr id="0" name=""/>
        <dsp:cNvSpPr/>
      </dsp:nvSpPr>
      <dsp:spPr>
        <a:xfrm>
          <a:off x="0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823180"/>
        <a:ext cx="1495602" cy="1079999"/>
      </dsp:txXfrm>
    </dsp:sp>
    <dsp:sp modelId="{09E97D8D-67AB-4B92-B1A5-E1A93D9768A6}">
      <dsp:nvSpPr>
        <dsp:cNvPr id="0" name=""/>
        <dsp:cNvSpPr/>
      </dsp:nvSpPr>
      <dsp:spPr>
        <a:xfrm>
          <a:off x="1728868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28868" y="2823180"/>
        <a:ext cx="1495602" cy="1079999"/>
      </dsp:txXfrm>
    </dsp:sp>
    <dsp:sp modelId="{109AEACF-2030-482A-9F3F-831A46BC59CA}">
      <dsp:nvSpPr>
        <dsp:cNvPr id="0" name=""/>
        <dsp:cNvSpPr/>
      </dsp:nvSpPr>
      <dsp:spPr>
        <a:xfrm>
          <a:off x="3409963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09963" y="2823180"/>
        <a:ext cx="1495602" cy="1079999"/>
      </dsp:txXfrm>
    </dsp:sp>
    <dsp:sp modelId="{C0FD18F9-F2F0-4A5B-8BF5-88184261F8F2}">
      <dsp:nvSpPr>
        <dsp:cNvPr id="0" name=""/>
        <dsp:cNvSpPr/>
      </dsp:nvSpPr>
      <dsp:spPr>
        <a:xfrm>
          <a:off x="5114035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14035" y="2823180"/>
        <a:ext cx="1495602" cy="1079999"/>
      </dsp:txXfrm>
    </dsp:sp>
    <dsp:sp modelId="{8CF2802F-FEF3-42B0-8614-AFBA143B2F4E}">
      <dsp:nvSpPr>
        <dsp:cNvPr id="0" name=""/>
        <dsp:cNvSpPr/>
      </dsp:nvSpPr>
      <dsp:spPr>
        <a:xfrm>
          <a:off x="6813982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813982" y="2823180"/>
        <a:ext cx="1495602" cy="107999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Supervisor(a)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867544" y="2965525"/>
        <a:ext cx="1937318" cy="1214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6602" y="1079997"/>
          <a:ext cx="243057" cy="190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301"/>
              </a:lnTo>
              <a:lnTo>
                <a:pt x="243057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73192" y="1079997"/>
          <a:ext cx="243409" cy="1901301"/>
        </a:xfrm>
        <a:custGeom>
          <a:avLst/>
          <a:gdLst/>
          <a:ahLst/>
          <a:cxnLst/>
          <a:rect l="0" t="0" r="0" b="0"/>
          <a:pathLst>
            <a:path>
              <a:moveTo>
                <a:pt x="243409" y="0"/>
              </a:moveTo>
              <a:lnTo>
                <a:pt x="243409" y="1901301"/>
              </a:lnTo>
              <a:lnTo>
                <a:pt x="0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6602" y="1079997"/>
          <a:ext cx="215986" cy="92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308"/>
              </a:lnTo>
              <a:lnTo>
                <a:pt x="215986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77057" y="1079997"/>
          <a:ext cx="239545" cy="920308"/>
        </a:xfrm>
        <a:custGeom>
          <a:avLst/>
          <a:gdLst/>
          <a:ahLst/>
          <a:cxnLst/>
          <a:rect l="0" t="0" r="0" b="0"/>
          <a:pathLst>
            <a:path>
              <a:moveTo>
                <a:pt x="239545" y="0"/>
              </a:moveTo>
              <a:lnTo>
                <a:pt x="239545" y="920308"/>
              </a:lnTo>
              <a:lnTo>
                <a:pt x="0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6602" y="1079997"/>
          <a:ext cx="3668073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3668073" y="2735816"/>
              </a:lnTo>
              <a:lnTo>
                <a:pt x="3668073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6602" y="1079997"/>
          <a:ext cx="2196132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2196132" y="2735816"/>
              </a:lnTo>
              <a:lnTo>
                <a:pt x="2196132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16602" y="1079997"/>
          <a:ext cx="7241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724191" y="2735816"/>
              </a:lnTo>
              <a:lnTo>
                <a:pt x="724191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580631" y="1079997"/>
          <a:ext cx="735970" cy="2851411"/>
        </a:xfrm>
        <a:custGeom>
          <a:avLst/>
          <a:gdLst/>
          <a:ahLst/>
          <a:cxnLst/>
          <a:rect l="0" t="0" r="0" b="0"/>
          <a:pathLst>
            <a:path>
              <a:moveTo>
                <a:pt x="735970" y="0"/>
              </a:moveTo>
              <a:lnTo>
                <a:pt x="735970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096910" y="1079997"/>
          <a:ext cx="22196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2219691" y="0"/>
              </a:moveTo>
              <a:lnTo>
                <a:pt x="2219691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24969" y="1079997"/>
          <a:ext cx="3691633" cy="2851411"/>
        </a:xfrm>
        <a:custGeom>
          <a:avLst/>
          <a:gdLst/>
          <a:ahLst/>
          <a:cxnLst/>
          <a:rect l="0" t="0" r="0" b="0"/>
          <a:pathLst>
            <a:path>
              <a:moveTo>
                <a:pt x="3691633" y="0"/>
              </a:moveTo>
              <a:lnTo>
                <a:pt x="3691633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6601" y="0"/>
          <a:ext cx="2520001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56601" y="0"/>
        <a:ext cx="2520001" cy="1079997"/>
      </dsp:txXfrm>
    </dsp:sp>
    <dsp:sp modelId="{F0C4384C-AAF6-4E1D-B697-D90ED7D85EDE}">
      <dsp:nvSpPr>
        <dsp:cNvPr id="0" name=""/>
        <dsp:cNvSpPr/>
      </dsp:nvSpPr>
      <dsp:spPr>
        <a:xfrm>
          <a:off x="4593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93" y="3931409"/>
        <a:ext cx="1240751" cy="886249"/>
      </dsp:txXfrm>
    </dsp:sp>
    <dsp:sp modelId="{37AEF8C9-F153-4456-B4E8-AFD354C090D5}">
      <dsp:nvSpPr>
        <dsp:cNvPr id="0" name=""/>
        <dsp:cNvSpPr/>
      </dsp:nvSpPr>
      <dsp:spPr>
        <a:xfrm>
          <a:off x="1476535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76535" y="3931409"/>
        <a:ext cx="1240751" cy="886249"/>
      </dsp:txXfrm>
    </dsp:sp>
    <dsp:sp modelId="{9B1F9D7B-5894-4150-8F2D-428D6DE0962B}">
      <dsp:nvSpPr>
        <dsp:cNvPr id="0" name=""/>
        <dsp:cNvSpPr/>
      </dsp:nvSpPr>
      <dsp:spPr>
        <a:xfrm>
          <a:off x="2960256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60256" y="3931409"/>
        <a:ext cx="1240751" cy="886249"/>
      </dsp:txXfrm>
    </dsp:sp>
    <dsp:sp modelId="{9B294884-1801-45E2-9487-A62B924AB99D}">
      <dsp:nvSpPr>
        <dsp:cNvPr id="0" name=""/>
        <dsp:cNvSpPr/>
      </dsp:nvSpPr>
      <dsp:spPr>
        <a:xfrm>
          <a:off x="4420417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20417" y="3931409"/>
        <a:ext cx="1240751" cy="886249"/>
      </dsp:txXfrm>
    </dsp:sp>
    <dsp:sp modelId="{20D20DD4-4B5B-463C-8210-2E33232AFB21}">
      <dsp:nvSpPr>
        <dsp:cNvPr id="0" name=""/>
        <dsp:cNvSpPr/>
      </dsp:nvSpPr>
      <dsp:spPr>
        <a:xfrm>
          <a:off x="5892359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92359" y="3931409"/>
        <a:ext cx="1240751" cy="886249"/>
      </dsp:txXfrm>
    </dsp:sp>
    <dsp:sp modelId="{F24A50F6-5A32-4FD0-A0D4-7024255DA4E1}">
      <dsp:nvSpPr>
        <dsp:cNvPr id="0" name=""/>
        <dsp:cNvSpPr/>
      </dsp:nvSpPr>
      <dsp:spPr>
        <a:xfrm>
          <a:off x="7364300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64300" y="3931409"/>
        <a:ext cx="1240751" cy="886249"/>
      </dsp:txXfrm>
    </dsp:sp>
    <dsp:sp modelId="{DB8FFD65-9583-4226-96A0-C49AC9ECFEC8}">
      <dsp:nvSpPr>
        <dsp:cNvPr id="0" name=""/>
        <dsp:cNvSpPr/>
      </dsp:nvSpPr>
      <dsp:spPr>
        <a:xfrm>
          <a:off x="2637052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7052" y="1640305"/>
        <a:ext cx="1440004" cy="720002"/>
      </dsp:txXfrm>
    </dsp:sp>
    <dsp:sp modelId="{F575BE00-8131-4208-B246-289C54D55378}">
      <dsp:nvSpPr>
        <dsp:cNvPr id="0" name=""/>
        <dsp:cNvSpPr/>
      </dsp:nvSpPr>
      <dsp:spPr>
        <a:xfrm>
          <a:off x="4532588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 </a:t>
          </a:r>
        </a:p>
      </dsp:txBody>
      <dsp:txXfrm>
        <a:off x="4532588" y="1640305"/>
        <a:ext cx="1440004" cy="720002"/>
      </dsp:txXfrm>
    </dsp:sp>
    <dsp:sp modelId="{03F7E7AE-65B3-4A01-BF9A-D93C1DA9C17B}">
      <dsp:nvSpPr>
        <dsp:cNvPr id="0" name=""/>
        <dsp:cNvSpPr/>
      </dsp:nvSpPr>
      <dsp:spPr>
        <a:xfrm>
          <a:off x="2633188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3188" y="2621298"/>
        <a:ext cx="1440004" cy="720002"/>
      </dsp:txXfrm>
    </dsp:sp>
    <dsp:sp modelId="{F3885B9D-A66F-44FB-BFA5-DC769B5F609B}">
      <dsp:nvSpPr>
        <dsp:cNvPr id="0" name=""/>
        <dsp:cNvSpPr/>
      </dsp:nvSpPr>
      <dsp:spPr>
        <a:xfrm>
          <a:off x="4559660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59660" y="2621298"/>
        <a:ext cx="1440004" cy="720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672912" y="2821030"/>
        <a:ext cx="1682078" cy="63699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2846B-D3DC-4585-8F4D-6048BC81E6C4}">
      <dsp:nvSpPr>
        <dsp:cNvPr id="0" name=""/>
        <dsp:cNvSpPr/>
      </dsp:nvSpPr>
      <dsp:spPr>
        <a:xfrm>
          <a:off x="1799443" y="899861"/>
          <a:ext cx="436769" cy="3619972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3619972"/>
              </a:lnTo>
              <a:lnTo>
                <a:pt x="0" y="3619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2236213" y="899861"/>
          <a:ext cx="436769" cy="2628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078"/>
              </a:lnTo>
              <a:lnTo>
                <a:pt x="436769" y="2628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1799443" y="899861"/>
          <a:ext cx="436769" cy="2626763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2626763"/>
              </a:lnTo>
              <a:lnTo>
                <a:pt x="0" y="2626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236213" y="899861"/>
          <a:ext cx="436769" cy="1631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802"/>
              </a:lnTo>
              <a:lnTo>
                <a:pt x="436769" y="1631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1799443" y="899861"/>
          <a:ext cx="436769" cy="1634095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1634095"/>
              </a:lnTo>
              <a:lnTo>
                <a:pt x="0" y="1634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23621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204"/>
              </a:lnTo>
              <a:lnTo>
                <a:pt x="436769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179944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637204"/>
              </a:lnTo>
              <a:lnTo>
                <a:pt x="0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56546" y="947"/>
          <a:ext cx="2159332" cy="898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</a:p>
      </dsp:txBody>
      <dsp:txXfrm>
        <a:off x="1156546" y="947"/>
        <a:ext cx="2159332" cy="898914"/>
      </dsp:txXfrm>
    </dsp:sp>
    <dsp:sp modelId="{923FA23E-A418-4062-900F-1FCC2EF62FC7}">
      <dsp:nvSpPr>
        <dsp:cNvPr id="0" name=""/>
        <dsp:cNvSpPr/>
      </dsp:nvSpPr>
      <dsp:spPr>
        <a:xfrm>
          <a:off x="0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 </a:t>
          </a:r>
        </a:p>
      </dsp:txBody>
      <dsp:txXfrm>
        <a:off x="0" y="1184203"/>
        <a:ext cx="1799443" cy="705724"/>
      </dsp:txXfrm>
    </dsp:sp>
    <dsp:sp modelId="{86FF3132-3E5B-4DBB-8F73-CC6AC21334F9}">
      <dsp:nvSpPr>
        <dsp:cNvPr id="0" name=""/>
        <dsp:cNvSpPr/>
      </dsp:nvSpPr>
      <dsp:spPr>
        <a:xfrm>
          <a:off x="2672982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 </a:t>
          </a:r>
        </a:p>
      </dsp:txBody>
      <dsp:txXfrm>
        <a:off x="2672982" y="1184203"/>
        <a:ext cx="1799443" cy="705724"/>
      </dsp:txXfrm>
    </dsp:sp>
    <dsp:sp modelId="{94C488EF-E173-4203-B39A-A2F71DF7152B}">
      <dsp:nvSpPr>
        <dsp:cNvPr id="0" name=""/>
        <dsp:cNvSpPr/>
      </dsp:nvSpPr>
      <dsp:spPr>
        <a:xfrm>
          <a:off x="0" y="2181094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181094"/>
        <a:ext cx="1799443" cy="705724"/>
      </dsp:txXfrm>
    </dsp:sp>
    <dsp:sp modelId="{23AEAB90-D66E-4C24-AC58-79C7959CF7DF}">
      <dsp:nvSpPr>
        <dsp:cNvPr id="0" name=""/>
        <dsp:cNvSpPr/>
      </dsp:nvSpPr>
      <dsp:spPr>
        <a:xfrm>
          <a:off x="2672982" y="217880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2178801"/>
        <a:ext cx="1799443" cy="705724"/>
      </dsp:txXfrm>
    </dsp:sp>
    <dsp:sp modelId="{28EC0EB9-E8D6-48B2-B5D9-D994C67B1BD4}">
      <dsp:nvSpPr>
        <dsp:cNvPr id="0" name=""/>
        <dsp:cNvSpPr/>
      </dsp:nvSpPr>
      <dsp:spPr>
        <a:xfrm>
          <a:off x="0" y="3173762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173762"/>
        <a:ext cx="1799443" cy="705724"/>
      </dsp:txXfrm>
    </dsp:sp>
    <dsp:sp modelId="{80DAF57B-6F3A-4C8B-A74A-7A38EEE03DDD}">
      <dsp:nvSpPr>
        <dsp:cNvPr id="0" name=""/>
        <dsp:cNvSpPr/>
      </dsp:nvSpPr>
      <dsp:spPr>
        <a:xfrm>
          <a:off x="2672982" y="3175077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3175077"/>
        <a:ext cx="1799443" cy="705724"/>
      </dsp:txXfrm>
    </dsp:sp>
    <dsp:sp modelId="{899C78A6-DBF0-4EA9-B1E2-FA539DF1ED83}">
      <dsp:nvSpPr>
        <dsp:cNvPr id="0" name=""/>
        <dsp:cNvSpPr/>
      </dsp:nvSpPr>
      <dsp:spPr>
        <a:xfrm>
          <a:off x="0" y="416697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166971"/>
        <a:ext cx="1799443" cy="70572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DBC0-5EA4-47BE-9FCA-BE17A04D4EFD}">
      <dsp:nvSpPr>
        <dsp:cNvPr id="0" name=""/>
        <dsp:cNvSpPr/>
      </dsp:nvSpPr>
      <dsp:spPr>
        <a:xfrm>
          <a:off x="3826178" y="1077996"/>
          <a:ext cx="2111612" cy="541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709"/>
              </a:lnTo>
              <a:lnTo>
                <a:pt x="2111612" y="270709"/>
              </a:lnTo>
              <a:lnTo>
                <a:pt x="2111612" y="5414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C8CA-970A-491F-8504-0CF1E2D2E460}">
      <dsp:nvSpPr>
        <dsp:cNvPr id="0" name=""/>
        <dsp:cNvSpPr/>
      </dsp:nvSpPr>
      <dsp:spPr>
        <a:xfrm>
          <a:off x="2692846" y="1077996"/>
          <a:ext cx="1133332" cy="541419"/>
        </a:xfrm>
        <a:custGeom>
          <a:avLst/>
          <a:gdLst/>
          <a:ahLst/>
          <a:cxnLst/>
          <a:rect l="0" t="0" r="0" b="0"/>
          <a:pathLst>
            <a:path>
              <a:moveTo>
                <a:pt x="1133332" y="0"/>
              </a:moveTo>
              <a:lnTo>
                <a:pt x="1133332" y="270709"/>
              </a:lnTo>
              <a:lnTo>
                <a:pt x="0" y="270709"/>
              </a:lnTo>
              <a:lnTo>
                <a:pt x="0" y="5414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85C3-4C9A-4E3D-88D6-6DF87E980D48}">
      <dsp:nvSpPr>
        <dsp:cNvPr id="0" name=""/>
        <dsp:cNvSpPr/>
      </dsp:nvSpPr>
      <dsp:spPr>
        <a:xfrm>
          <a:off x="580646" y="1077996"/>
          <a:ext cx="3245532" cy="546085"/>
        </a:xfrm>
        <a:custGeom>
          <a:avLst/>
          <a:gdLst/>
          <a:ahLst/>
          <a:cxnLst/>
          <a:rect l="0" t="0" r="0" b="0"/>
          <a:pathLst>
            <a:path>
              <a:moveTo>
                <a:pt x="3245532" y="0"/>
              </a:moveTo>
              <a:lnTo>
                <a:pt x="3245532" y="275376"/>
              </a:lnTo>
              <a:lnTo>
                <a:pt x="0" y="275376"/>
              </a:lnTo>
              <a:lnTo>
                <a:pt x="0" y="5460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2589809" y="106793"/>
          <a:ext cx="2472738" cy="971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</a:t>
          </a:r>
          <a:r>
            <a:rPr lang="es-ES" sz="1200" kern="1200" smtClean="0">
              <a:solidFill>
                <a:schemeClr val="tx1"/>
              </a:solidFill>
            </a:rPr>
            <a:t>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smtClean="0">
              <a:solidFill>
                <a:schemeClr val="tx1"/>
              </a:solidFill>
            </a:rPr>
            <a:t>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</a:p>
      </dsp:txBody>
      <dsp:txXfrm>
        <a:off x="2589809" y="106793"/>
        <a:ext cx="2472738" cy="971202"/>
      </dsp:txXfrm>
    </dsp:sp>
    <dsp:sp modelId="{A1EB5B02-D161-49C9-8F19-DA21B39FD980}">
      <dsp:nvSpPr>
        <dsp:cNvPr id="0" name=""/>
        <dsp:cNvSpPr/>
      </dsp:nvSpPr>
      <dsp:spPr>
        <a:xfrm>
          <a:off x="0" y="1624081"/>
          <a:ext cx="1161292" cy="128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624081"/>
        <a:ext cx="1161292" cy="1289093"/>
      </dsp:txXfrm>
    </dsp:sp>
    <dsp:sp modelId="{BB273C27-9EA8-4845-A3D5-905EBF86A034}">
      <dsp:nvSpPr>
        <dsp:cNvPr id="0" name=""/>
        <dsp:cNvSpPr/>
      </dsp:nvSpPr>
      <dsp:spPr>
        <a:xfrm>
          <a:off x="1703299" y="1619415"/>
          <a:ext cx="1979093" cy="3052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de Luchas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Judo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</a:t>
          </a:r>
          <a:r>
            <a:rPr lang="es-MX" sz="1200" b="0" i="0" u="none" kern="1200" dirty="0" smtClean="0">
              <a:solidFill>
                <a:schemeClr val="tx1"/>
              </a:solidFill>
            </a:rPr>
            <a:t>Basquetbol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Entrenador(a) de Futbol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</a:t>
          </a:r>
          <a:r>
            <a:rPr lang="es-ES" sz="1200" kern="1200" dirty="0" smtClean="0">
              <a:solidFill>
                <a:schemeClr val="tx1"/>
              </a:solidFill>
            </a:rPr>
            <a:t>)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03299" y="1619415"/>
        <a:ext cx="1979093" cy="3052547"/>
      </dsp:txXfrm>
    </dsp:sp>
    <dsp:sp modelId="{B4729603-95DC-4947-93DA-8E90B9AD4697}">
      <dsp:nvSpPr>
        <dsp:cNvPr id="0" name=""/>
        <dsp:cNvSpPr/>
      </dsp:nvSpPr>
      <dsp:spPr>
        <a:xfrm>
          <a:off x="4223812" y="1619415"/>
          <a:ext cx="3427957" cy="3293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de Atletismo 	</a:t>
          </a:r>
          <a:endParaRPr lang="es-MX" sz="1200" b="0" i="0" u="none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Patines Sobre Ruedas </a:t>
          </a:r>
          <a:endParaRPr lang="es-MX" sz="1200" b="0" i="0" u="none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Halterofilia 	</a:t>
          </a:r>
          <a:endParaRPr lang="es-MX" sz="1200" b="0" i="0" u="none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de Luchas 			</a:t>
          </a:r>
          <a:endParaRPr lang="es-MX" sz="1200" b="0" i="0" u="none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Instructores(as) de Tiro con Arco 	</a:t>
          </a:r>
          <a:endParaRPr lang="es-MX" sz="1200" b="0" i="0" u="none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Ciclismo </a:t>
          </a:r>
          <a:endParaRPr lang="es-MX" sz="1200" b="0" i="0" u="none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Tenis de Mesa Adaptado 	</a:t>
          </a:r>
          <a:endParaRPr lang="es-MX" sz="1200" b="0" i="0" u="none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Boccia</a:t>
          </a:r>
          <a:r>
            <a:rPr lang="es-MX" sz="1200" b="0" i="0" u="none" kern="1200" dirty="0" smtClean="0">
              <a:solidFill>
                <a:schemeClr val="tx1"/>
              </a:solidFill>
            </a:rPr>
            <a:t> Adaptado 	</a:t>
          </a:r>
          <a:endParaRPr lang="es-MX" sz="1200" b="0" i="0" u="none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Atletismo Adaptado 	</a:t>
          </a:r>
          <a:endParaRPr lang="es-MX" sz="1200" b="0" i="0" u="none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Triatlón 			</a:t>
          </a:r>
          <a:endParaRPr lang="es-MX" sz="1200" b="0" i="0" u="none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				</a:t>
          </a:r>
          <a:endParaRPr lang="es-MX" sz="1200" b="0" i="0" u="none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Instructores(as)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r>
            <a:rPr lang="es-MX" sz="1200" b="0" i="0" u="none" kern="1200" dirty="0" smtClean="0">
              <a:solidFill>
                <a:schemeClr val="tx1"/>
              </a:solidFill>
            </a:rPr>
            <a:t> 	</a:t>
          </a:r>
          <a:endParaRPr lang="es-MX" sz="1200" b="0" i="0" u="none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Futbol 			</a:t>
          </a: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err="1" smtClean="0">
              <a:solidFill>
                <a:schemeClr val="tx1"/>
              </a:solidFill>
            </a:rPr>
            <a:t>nstructor</a:t>
          </a:r>
          <a:r>
            <a:rPr lang="es-MX" sz="1200" b="0" i="0" u="none" kern="1200" dirty="0" smtClean="0">
              <a:solidFill>
                <a:schemeClr val="tx1"/>
              </a:solidFill>
            </a:rPr>
            <a:t>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Judo 			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23812" y="1619415"/>
        <a:ext cx="3427957" cy="3293775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890576" y="4283366"/>
          <a:ext cx="91440" cy="359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2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417859" y="834739"/>
          <a:ext cx="619015" cy="310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416"/>
              </a:lnTo>
              <a:lnTo>
                <a:pt x="619015" y="310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417859" y="834739"/>
          <a:ext cx="619015" cy="2271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575"/>
              </a:lnTo>
              <a:lnTo>
                <a:pt x="619015" y="2271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798843" y="834739"/>
          <a:ext cx="619015" cy="228059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2280599"/>
              </a:lnTo>
              <a:lnTo>
                <a:pt x="0" y="2280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417859" y="834739"/>
          <a:ext cx="619015" cy="146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538"/>
              </a:lnTo>
              <a:lnTo>
                <a:pt x="619015" y="1462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798843" y="834739"/>
          <a:ext cx="619015" cy="1460525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1460525"/>
              </a:lnTo>
              <a:lnTo>
                <a:pt x="0" y="1460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417859" y="834739"/>
          <a:ext cx="619015" cy="619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799"/>
              </a:lnTo>
              <a:lnTo>
                <a:pt x="619015" y="6197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798843" y="834739"/>
          <a:ext cx="619015" cy="62221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622219"/>
              </a:lnTo>
              <a:lnTo>
                <a:pt x="0" y="622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427857" y="8928"/>
          <a:ext cx="1980002" cy="825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427857" y="8928"/>
        <a:ext cx="1980002" cy="825811"/>
      </dsp:txXfrm>
    </dsp:sp>
    <dsp:sp modelId="{BEC61B7C-0C80-4034-B3B0-969749014DF8}">
      <dsp:nvSpPr>
        <dsp:cNvPr id="0" name=""/>
        <dsp:cNvSpPr/>
      </dsp:nvSpPr>
      <dsp:spPr>
        <a:xfrm>
          <a:off x="0" y="111774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117747"/>
        <a:ext cx="1798843" cy="678421"/>
      </dsp:txXfrm>
    </dsp:sp>
    <dsp:sp modelId="{ABF5C09C-022D-4C00-A2AB-ED401B7344A1}">
      <dsp:nvSpPr>
        <dsp:cNvPr id="0" name=""/>
        <dsp:cNvSpPr/>
      </dsp:nvSpPr>
      <dsp:spPr>
        <a:xfrm>
          <a:off x="3036874" y="1115328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115328"/>
        <a:ext cx="1798843" cy="678421"/>
      </dsp:txXfrm>
    </dsp:sp>
    <dsp:sp modelId="{278E7FE3-7D1B-4B00-8129-22A19AEF4BDC}">
      <dsp:nvSpPr>
        <dsp:cNvPr id="0" name=""/>
        <dsp:cNvSpPr/>
      </dsp:nvSpPr>
      <dsp:spPr>
        <a:xfrm>
          <a:off x="0" y="195605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956053"/>
        <a:ext cx="1798843" cy="678421"/>
      </dsp:txXfrm>
    </dsp:sp>
    <dsp:sp modelId="{B4E630E5-A943-410F-A0C3-EA9EEDD61BE3}">
      <dsp:nvSpPr>
        <dsp:cNvPr id="0" name=""/>
        <dsp:cNvSpPr/>
      </dsp:nvSpPr>
      <dsp:spPr>
        <a:xfrm>
          <a:off x="3036874" y="195806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958066"/>
        <a:ext cx="1798843" cy="678421"/>
      </dsp:txXfrm>
    </dsp:sp>
    <dsp:sp modelId="{03F7B51C-13DD-4428-982A-38057E45B74B}">
      <dsp:nvSpPr>
        <dsp:cNvPr id="0" name=""/>
        <dsp:cNvSpPr/>
      </dsp:nvSpPr>
      <dsp:spPr>
        <a:xfrm>
          <a:off x="0" y="277612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776127"/>
        <a:ext cx="1798843" cy="678421"/>
      </dsp:txXfrm>
    </dsp:sp>
    <dsp:sp modelId="{0EF93B45-F6A4-4BCB-A16F-782D2EFE9663}">
      <dsp:nvSpPr>
        <dsp:cNvPr id="0" name=""/>
        <dsp:cNvSpPr/>
      </dsp:nvSpPr>
      <dsp:spPr>
        <a:xfrm>
          <a:off x="3036874" y="276710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2767103"/>
        <a:ext cx="1798843" cy="678421"/>
      </dsp:txXfrm>
    </dsp:sp>
    <dsp:sp modelId="{FB41900A-FAD5-43F7-BC70-49699BF04225}">
      <dsp:nvSpPr>
        <dsp:cNvPr id="0" name=""/>
        <dsp:cNvSpPr/>
      </dsp:nvSpPr>
      <dsp:spPr>
        <a:xfrm>
          <a:off x="3036874" y="3604945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Recursos Humanos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36874" y="3604945"/>
        <a:ext cx="1798843" cy="678421"/>
      </dsp:txXfrm>
    </dsp:sp>
    <dsp:sp modelId="{E1D1B538-2968-4431-A519-46183B42B7A9}">
      <dsp:nvSpPr>
        <dsp:cNvPr id="0" name=""/>
        <dsp:cNvSpPr/>
      </dsp:nvSpPr>
      <dsp:spPr>
        <a:xfrm>
          <a:off x="3036874" y="464261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36874" y="4642616"/>
        <a:ext cx="1798843" cy="67842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766374" y="1071149"/>
          <a:ext cx="271959" cy="1046855"/>
        </a:xfrm>
        <a:custGeom>
          <a:avLst/>
          <a:gdLst/>
          <a:ahLst/>
          <a:cxnLst/>
          <a:rect l="0" t="0" r="0" b="0"/>
          <a:pathLst>
            <a:path>
              <a:moveTo>
                <a:pt x="271959" y="0"/>
              </a:moveTo>
              <a:lnTo>
                <a:pt x="271959" y="1046855"/>
              </a:lnTo>
              <a:lnTo>
                <a:pt x="0" y="1046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1992613" y="1071149"/>
          <a:ext cx="91440" cy="1973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9870"/>
              </a:lnTo>
              <a:lnTo>
                <a:pt x="47481" y="1729870"/>
              </a:lnTo>
              <a:lnTo>
                <a:pt x="47481" y="1973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958330" y="0"/>
          <a:ext cx="2160006" cy="1071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sp:txBody>
      <dsp:txXfrm>
        <a:off x="958330" y="0"/>
        <a:ext cx="2160006" cy="1071149"/>
      </dsp:txXfrm>
    </dsp:sp>
    <dsp:sp modelId="{12A4A7F0-01B7-473D-B4FA-1BB11D43004A}">
      <dsp:nvSpPr>
        <dsp:cNvPr id="0" name=""/>
        <dsp:cNvSpPr/>
      </dsp:nvSpPr>
      <dsp:spPr>
        <a:xfrm>
          <a:off x="1225028" y="3044379"/>
          <a:ext cx="1630132" cy="871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15733</a:t>
          </a:r>
          <a:endParaRPr lang="es-ES" sz="1200" u="none" kern="1200" dirty="0">
            <a:solidFill>
              <a:schemeClr val="tx1"/>
            </a:solidFill>
            <a:latin typeface="+mn-lt"/>
          </a:endParaRPr>
        </a:p>
      </dsp:txBody>
      <dsp:txXfrm>
        <a:off x="1225028" y="3044379"/>
        <a:ext cx="1630132" cy="871143"/>
      </dsp:txXfrm>
    </dsp:sp>
    <dsp:sp modelId="{F6666403-C46B-492A-A2A1-22DBA94377D9}">
      <dsp:nvSpPr>
        <dsp:cNvPr id="0" name=""/>
        <dsp:cNvSpPr/>
      </dsp:nvSpPr>
      <dsp:spPr>
        <a:xfrm>
          <a:off x="417610" y="1760951"/>
          <a:ext cx="1348763" cy="71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101405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17610" y="1760951"/>
        <a:ext cx="1348763" cy="71410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3092062" y="1217488"/>
          <a:ext cx="318713" cy="453933"/>
        </a:xfrm>
        <a:custGeom>
          <a:avLst/>
          <a:gdLst/>
          <a:ahLst/>
          <a:cxnLst/>
          <a:rect l="0" t="0" r="0" b="0"/>
          <a:pathLst>
            <a:path>
              <a:moveTo>
                <a:pt x="318713" y="0"/>
              </a:moveTo>
              <a:lnTo>
                <a:pt x="318713" y="453933"/>
              </a:lnTo>
              <a:lnTo>
                <a:pt x="0" y="453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410935" y="2791214"/>
          <a:ext cx="1391785" cy="330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5"/>
              </a:lnTo>
              <a:lnTo>
                <a:pt x="1391785" y="177625"/>
              </a:lnTo>
              <a:lnTo>
                <a:pt x="1391785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2001891" y="2791214"/>
          <a:ext cx="1409044" cy="330161"/>
        </a:xfrm>
        <a:custGeom>
          <a:avLst/>
          <a:gdLst/>
          <a:ahLst/>
          <a:cxnLst/>
          <a:rect l="0" t="0" r="0" b="0"/>
          <a:pathLst>
            <a:path>
              <a:moveTo>
                <a:pt x="1409044" y="0"/>
              </a:moveTo>
              <a:lnTo>
                <a:pt x="1409044" y="177625"/>
              </a:lnTo>
              <a:lnTo>
                <a:pt x="0" y="177625"/>
              </a:lnTo>
              <a:lnTo>
                <a:pt x="0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365055" y="1217488"/>
          <a:ext cx="91440" cy="889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7317"/>
              </a:lnTo>
              <a:lnTo>
                <a:pt x="45879" y="737317"/>
              </a:lnTo>
              <a:lnTo>
                <a:pt x="45879" y="8898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426189" y="271290"/>
          <a:ext cx="1969172" cy="946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189" y="271290"/>
        <a:ext cx="1969172" cy="946197"/>
      </dsp:txXfrm>
    </dsp:sp>
    <dsp:sp modelId="{A91B298A-A66C-49F9-BD1C-B6F4D6991355}">
      <dsp:nvSpPr>
        <dsp:cNvPr id="0" name=""/>
        <dsp:cNvSpPr/>
      </dsp:nvSpPr>
      <dsp:spPr>
        <a:xfrm>
          <a:off x="2672499" y="2107342"/>
          <a:ext cx="1476872" cy="683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72499" y="2107342"/>
        <a:ext cx="1476872" cy="683871"/>
      </dsp:txXfrm>
    </dsp:sp>
    <dsp:sp modelId="{2E969F01-C44D-4A4E-8DB6-5229215695C4}">
      <dsp:nvSpPr>
        <dsp:cNvPr id="0" name=""/>
        <dsp:cNvSpPr/>
      </dsp:nvSpPr>
      <dsp:spPr>
        <a:xfrm>
          <a:off x="760956" y="3121375"/>
          <a:ext cx="2481869" cy="768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60956" y="3121375"/>
        <a:ext cx="2481869" cy="768413"/>
      </dsp:txXfrm>
    </dsp:sp>
    <dsp:sp modelId="{6F9E41C7-F476-48F9-8F31-3F17DB589F8F}">
      <dsp:nvSpPr>
        <dsp:cNvPr id="0" name=""/>
        <dsp:cNvSpPr/>
      </dsp:nvSpPr>
      <dsp:spPr>
        <a:xfrm>
          <a:off x="3561786" y="3121375"/>
          <a:ext cx="2481869" cy="2576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Soldador(a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Ayudante </a:t>
          </a:r>
          <a:r>
            <a:rPr lang="es-ES" sz="1200" kern="1200" dirty="0" smtClean="0">
              <a:solidFill>
                <a:schemeClr val="tx1"/>
              </a:solidFill>
            </a:rPr>
            <a:t>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Chofer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3561786" y="3121375"/>
        <a:ext cx="2481869" cy="2576093"/>
      </dsp:txXfrm>
    </dsp:sp>
    <dsp:sp modelId="{20601663-72D4-41F2-859D-ACCA2961A5A5}">
      <dsp:nvSpPr>
        <dsp:cNvPr id="0" name=""/>
        <dsp:cNvSpPr/>
      </dsp:nvSpPr>
      <dsp:spPr>
        <a:xfrm>
          <a:off x="1957743" y="1415284"/>
          <a:ext cx="1134318" cy="512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957743" y="1415284"/>
        <a:ext cx="1134318" cy="512275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C498-A485-42D6-A0E1-B5869D6A8A29}">
      <dsp:nvSpPr>
        <dsp:cNvPr id="0" name=""/>
        <dsp:cNvSpPr/>
      </dsp:nvSpPr>
      <dsp:spPr>
        <a:xfrm>
          <a:off x="4057242" y="1097079"/>
          <a:ext cx="212238" cy="36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4"/>
              </a:lnTo>
              <a:lnTo>
                <a:pt x="212238" y="367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672407" y="1097079"/>
          <a:ext cx="384834" cy="36386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61"/>
              </a:lnTo>
              <a:lnTo>
                <a:pt x="0" y="36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079"/>
          <a:ext cx="199005" cy="492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053"/>
              </a:lnTo>
              <a:lnTo>
                <a:pt x="199005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079"/>
          <a:ext cx="161067" cy="49230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3053"/>
              </a:lnTo>
              <a:lnTo>
                <a:pt x="0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079"/>
          <a:ext cx="199005" cy="449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737"/>
              </a:lnTo>
              <a:lnTo>
                <a:pt x="199005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079"/>
          <a:ext cx="161067" cy="449173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737"/>
              </a:lnTo>
              <a:lnTo>
                <a:pt x="0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079"/>
          <a:ext cx="199005" cy="40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417"/>
              </a:lnTo>
              <a:lnTo>
                <a:pt x="199005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079"/>
          <a:ext cx="161067" cy="40604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417"/>
              </a:lnTo>
              <a:lnTo>
                <a:pt x="0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079"/>
          <a:ext cx="199005" cy="36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01"/>
              </a:lnTo>
              <a:lnTo>
                <a:pt x="199005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079"/>
          <a:ext cx="161067" cy="362910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9101"/>
              </a:lnTo>
              <a:lnTo>
                <a:pt x="0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079"/>
          <a:ext cx="199005" cy="3191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07"/>
              </a:lnTo>
              <a:lnTo>
                <a:pt x="199005" y="3191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079"/>
          <a:ext cx="161067" cy="318673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739"/>
              </a:lnTo>
              <a:lnTo>
                <a:pt x="0" y="3186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079"/>
          <a:ext cx="199005" cy="274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387"/>
              </a:lnTo>
              <a:lnTo>
                <a:pt x="199005" y="2740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079"/>
          <a:ext cx="171036" cy="274030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303"/>
              </a:lnTo>
              <a:lnTo>
                <a:pt x="0" y="2740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079"/>
          <a:ext cx="198686" cy="228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58"/>
              </a:lnTo>
              <a:lnTo>
                <a:pt x="198686" y="2285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079"/>
          <a:ext cx="161067" cy="228125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254"/>
              </a:lnTo>
              <a:lnTo>
                <a:pt x="0" y="2281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079"/>
          <a:ext cx="199005" cy="18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949"/>
              </a:lnTo>
              <a:lnTo>
                <a:pt x="199005" y="1831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079"/>
          <a:ext cx="161067" cy="182749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490"/>
              </a:lnTo>
              <a:lnTo>
                <a:pt x="0" y="1827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079"/>
          <a:ext cx="198686" cy="135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74"/>
              </a:lnTo>
              <a:lnTo>
                <a:pt x="198686" y="1359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079"/>
          <a:ext cx="161067" cy="136015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152"/>
              </a:lnTo>
              <a:lnTo>
                <a:pt x="0" y="13601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079"/>
          <a:ext cx="199005" cy="89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28"/>
              </a:lnTo>
              <a:lnTo>
                <a:pt x="199005" y="897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079"/>
          <a:ext cx="161067" cy="89586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868"/>
              </a:lnTo>
              <a:lnTo>
                <a:pt x="0" y="8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57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3031243" y="43257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1817278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83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181883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6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281562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8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228118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90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74890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35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275335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6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320266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6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320706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71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4204" y="366171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9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366179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15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10815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51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112517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55051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55051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98182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98182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41314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41314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84446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84446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741"/>
          <a:ext cx="1116000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56406" y="1237741"/>
        <a:ext cx="1116000" cy="446399"/>
      </dsp:txXfrm>
    </dsp:sp>
    <dsp:sp modelId="{3D76159A-CDE9-4147-A84D-C3E23DB6ACE6}">
      <dsp:nvSpPr>
        <dsp:cNvPr id="0" name=""/>
        <dsp:cNvSpPr/>
      </dsp:nvSpPr>
      <dsp:spPr>
        <a:xfrm>
          <a:off x="4269481" y="1240933"/>
          <a:ext cx="2952002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69481" y="1240933"/>
        <a:ext cx="2952002" cy="44639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868139" y="2048536"/>
          <a:ext cx="294969" cy="686824"/>
        </a:xfrm>
        <a:custGeom>
          <a:avLst/>
          <a:gdLst/>
          <a:ahLst/>
          <a:cxnLst/>
          <a:rect l="0" t="0" r="0" b="0"/>
          <a:pathLst>
            <a:path>
              <a:moveTo>
                <a:pt x="294969" y="0"/>
              </a:moveTo>
              <a:lnTo>
                <a:pt x="294969" y="686824"/>
              </a:lnTo>
              <a:lnTo>
                <a:pt x="0" y="686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117148" y="2048536"/>
          <a:ext cx="91440" cy="1492060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20"/>
              </a:lnTo>
              <a:lnTo>
                <a:pt x="45720" y="1129520"/>
              </a:lnTo>
              <a:lnTo>
                <a:pt x="45720" y="1492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029117" y="934951"/>
          <a:ext cx="2267983" cy="1113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029117" y="934951"/>
        <a:ext cx="2267983" cy="1113585"/>
      </dsp:txXfrm>
    </dsp:sp>
    <dsp:sp modelId="{7488CD22-623A-44D8-BB5F-E4D6CC8D37E8}">
      <dsp:nvSpPr>
        <dsp:cNvPr id="0" name=""/>
        <dsp:cNvSpPr/>
      </dsp:nvSpPr>
      <dsp:spPr>
        <a:xfrm>
          <a:off x="1449785" y="3540597"/>
          <a:ext cx="1426164" cy="67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449785" y="3540597"/>
        <a:ext cx="1426164" cy="675257"/>
      </dsp:txXfrm>
    </dsp:sp>
    <dsp:sp modelId="{8B3ACF25-AA08-46EB-B11E-DBBC5DAF0912}">
      <dsp:nvSpPr>
        <dsp:cNvPr id="0" name=""/>
        <dsp:cNvSpPr/>
      </dsp:nvSpPr>
      <dsp:spPr>
        <a:xfrm>
          <a:off x="727208" y="2450128"/>
          <a:ext cx="1140931" cy="570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727208" y="2450128"/>
        <a:ext cx="1140931" cy="57046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E320-03FF-4395-B9CA-E76B5AC23EB9}">
      <dsp:nvSpPr>
        <dsp:cNvPr id="0" name=""/>
        <dsp:cNvSpPr/>
      </dsp:nvSpPr>
      <dsp:spPr>
        <a:xfrm>
          <a:off x="3290601" y="899997"/>
          <a:ext cx="2577791" cy="790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777"/>
              </a:lnTo>
              <a:lnTo>
                <a:pt x="2577791" y="642777"/>
              </a:lnTo>
              <a:lnTo>
                <a:pt x="2577791" y="7901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81C1-514D-4985-BDAC-23DA3ADBC921}">
      <dsp:nvSpPr>
        <dsp:cNvPr id="0" name=""/>
        <dsp:cNvSpPr/>
      </dsp:nvSpPr>
      <dsp:spPr>
        <a:xfrm>
          <a:off x="3290601" y="899997"/>
          <a:ext cx="859263" cy="790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777"/>
              </a:lnTo>
              <a:lnTo>
                <a:pt x="859263" y="642777"/>
              </a:lnTo>
              <a:lnTo>
                <a:pt x="859263" y="7901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A43F6-D7F1-49E2-AC17-F5CF5D431599}">
      <dsp:nvSpPr>
        <dsp:cNvPr id="0" name=""/>
        <dsp:cNvSpPr/>
      </dsp:nvSpPr>
      <dsp:spPr>
        <a:xfrm>
          <a:off x="2431337" y="899997"/>
          <a:ext cx="859263" cy="790185"/>
        </a:xfrm>
        <a:custGeom>
          <a:avLst/>
          <a:gdLst/>
          <a:ahLst/>
          <a:cxnLst/>
          <a:rect l="0" t="0" r="0" b="0"/>
          <a:pathLst>
            <a:path>
              <a:moveTo>
                <a:pt x="859263" y="0"/>
              </a:moveTo>
              <a:lnTo>
                <a:pt x="859263" y="642777"/>
              </a:lnTo>
              <a:lnTo>
                <a:pt x="0" y="642777"/>
              </a:lnTo>
              <a:lnTo>
                <a:pt x="0" y="7901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712810" y="899997"/>
          <a:ext cx="2577791" cy="790185"/>
        </a:xfrm>
        <a:custGeom>
          <a:avLst/>
          <a:gdLst/>
          <a:ahLst/>
          <a:cxnLst/>
          <a:rect l="0" t="0" r="0" b="0"/>
          <a:pathLst>
            <a:path>
              <a:moveTo>
                <a:pt x="2577791" y="0"/>
              </a:moveTo>
              <a:lnTo>
                <a:pt x="2577791" y="642777"/>
              </a:lnTo>
              <a:lnTo>
                <a:pt x="0" y="642777"/>
              </a:lnTo>
              <a:lnTo>
                <a:pt x="0" y="7901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2210604" y="0"/>
          <a:ext cx="2159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10604" y="0"/>
        <a:ext cx="2159994" cy="899997"/>
      </dsp:txXfrm>
    </dsp:sp>
    <dsp:sp modelId="{A4355BDB-2C53-4247-BB9E-B81BCB301B8E}">
      <dsp:nvSpPr>
        <dsp:cNvPr id="0" name=""/>
        <dsp:cNvSpPr/>
      </dsp:nvSpPr>
      <dsp:spPr>
        <a:xfrm>
          <a:off x="954" y="1690183"/>
          <a:ext cx="1423711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Boleteros(as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54" y="1690183"/>
        <a:ext cx="1423711" cy="899997"/>
      </dsp:txXfrm>
    </dsp:sp>
    <dsp:sp modelId="{2349C9EB-608B-41FE-9BA3-60303CE8C98D}">
      <dsp:nvSpPr>
        <dsp:cNvPr id="0" name=""/>
        <dsp:cNvSpPr/>
      </dsp:nvSpPr>
      <dsp:spPr>
        <a:xfrm>
          <a:off x="1719482" y="1690183"/>
          <a:ext cx="1423711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Salvavidas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19482" y="1690183"/>
        <a:ext cx="1423711" cy="899997"/>
      </dsp:txXfrm>
    </dsp:sp>
    <dsp:sp modelId="{04BC1461-9703-41EC-B04A-364EEBA1123E}">
      <dsp:nvSpPr>
        <dsp:cNvPr id="0" name=""/>
        <dsp:cNvSpPr/>
      </dsp:nvSpPr>
      <dsp:spPr>
        <a:xfrm>
          <a:off x="3438009" y="1690183"/>
          <a:ext cx="1423711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38009" y="1690183"/>
        <a:ext cx="1423711" cy="899997"/>
      </dsp:txXfrm>
    </dsp:sp>
    <dsp:sp modelId="{CFB96713-294F-42E0-84D6-214FEE873BC9}">
      <dsp:nvSpPr>
        <dsp:cNvPr id="0" name=""/>
        <dsp:cNvSpPr/>
      </dsp:nvSpPr>
      <dsp:spPr>
        <a:xfrm>
          <a:off x="5156537" y="1690183"/>
          <a:ext cx="1423711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156537" y="1690183"/>
        <a:ext cx="1423711" cy="89999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14787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2"/>
              </a:lnTo>
              <a:lnTo>
                <a:pt x="1266760" y="440412"/>
              </a:lnTo>
              <a:lnTo>
                <a:pt x="126676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48026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1266760" y="0"/>
              </a:moveTo>
              <a:lnTo>
                <a:pt x="1266760" y="440412"/>
              </a:lnTo>
              <a:lnTo>
                <a:pt x="0" y="440412"/>
              </a:lnTo>
              <a:lnTo>
                <a:pt x="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924700" y="0"/>
          <a:ext cx="2780173" cy="105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24700" y="0"/>
        <a:ext cx="2780173" cy="1051882"/>
      </dsp:txXfrm>
    </dsp:sp>
    <dsp:sp modelId="{A4355BDB-2C53-4247-BB9E-B81BCB301B8E}">
      <dsp:nvSpPr>
        <dsp:cNvPr id="0" name=""/>
        <dsp:cNvSpPr/>
      </dsp:nvSpPr>
      <dsp:spPr>
        <a:xfrm>
          <a:off x="1116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16" y="1712146"/>
        <a:ext cx="2093819" cy="1137341"/>
      </dsp:txXfrm>
    </dsp:sp>
    <dsp:sp modelId="{2349C9EB-608B-41FE-9BA3-60303CE8C98D}">
      <dsp:nvSpPr>
        <dsp:cNvPr id="0" name=""/>
        <dsp:cNvSpPr/>
      </dsp:nvSpPr>
      <dsp:spPr>
        <a:xfrm>
          <a:off x="2534638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4638" y="1712146"/>
        <a:ext cx="2093819" cy="1137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732982" y="1032266"/>
          <a:ext cx="507377" cy="835776"/>
        </a:xfrm>
        <a:custGeom>
          <a:avLst/>
          <a:gdLst/>
          <a:ahLst/>
          <a:cxnLst/>
          <a:rect l="0" t="0" r="0" b="0"/>
          <a:pathLst>
            <a:path>
              <a:moveTo>
                <a:pt x="507377" y="0"/>
              </a:moveTo>
              <a:lnTo>
                <a:pt x="507377" y="835776"/>
              </a:lnTo>
              <a:lnTo>
                <a:pt x="0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240360" y="1032266"/>
          <a:ext cx="2352834" cy="189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206"/>
              </a:lnTo>
              <a:lnTo>
                <a:pt x="2352834" y="1675206"/>
              </a:lnTo>
              <a:lnTo>
                <a:pt x="2352834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94640" y="1032266"/>
          <a:ext cx="91440" cy="18907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887525" y="1032266"/>
          <a:ext cx="2352834" cy="1890762"/>
        </a:xfrm>
        <a:custGeom>
          <a:avLst/>
          <a:gdLst/>
          <a:ahLst/>
          <a:cxnLst/>
          <a:rect l="0" t="0" r="0" b="0"/>
          <a:pathLst>
            <a:path>
              <a:moveTo>
                <a:pt x="2352834" y="0"/>
              </a:moveTo>
              <a:lnTo>
                <a:pt x="2352834" y="1675206"/>
              </a:lnTo>
              <a:lnTo>
                <a:pt x="0" y="1675206"/>
              </a:lnTo>
              <a:lnTo>
                <a:pt x="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56634" y="0"/>
          <a:ext cx="2767450" cy="1032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856634" y="0"/>
        <a:ext cx="2767450" cy="1032266"/>
      </dsp:txXfrm>
    </dsp:sp>
    <dsp:sp modelId="{F0C4384C-AAF6-4E1D-B697-D90ED7D85EDE}">
      <dsp:nvSpPr>
        <dsp:cNvPr id="0" name=""/>
        <dsp:cNvSpPr/>
      </dsp:nvSpPr>
      <dsp:spPr>
        <a:xfrm>
          <a:off x="0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923028"/>
        <a:ext cx="1775051" cy="860222"/>
      </dsp:txXfrm>
    </dsp:sp>
    <dsp:sp modelId="{37AEF8C9-F153-4456-B4E8-AFD354C090D5}">
      <dsp:nvSpPr>
        <dsp:cNvPr id="0" name=""/>
        <dsp:cNvSpPr/>
      </dsp:nvSpPr>
      <dsp:spPr>
        <a:xfrm>
          <a:off x="2352834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52834" y="2923028"/>
        <a:ext cx="1775051" cy="860222"/>
      </dsp:txXfrm>
    </dsp:sp>
    <dsp:sp modelId="{9B1F9D7B-5894-4150-8F2D-428D6DE0962B}">
      <dsp:nvSpPr>
        <dsp:cNvPr id="0" name=""/>
        <dsp:cNvSpPr/>
      </dsp:nvSpPr>
      <dsp:spPr>
        <a:xfrm>
          <a:off x="4705668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</a:t>
          </a:r>
          <a:r>
            <a:rPr lang="es-ES" sz="1200" kern="1200" dirty="0" smtClean="0">
              <a:solidFill>
                <a:schemeClr val="tx1"/>
              </a:solidFill>
            </a:rPr>
            <a:t>Planeación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05668" y="2923028"/>
        <a:ext cx="1775051" cy="860222"/>
      </dsp:txXfrm>
    </dsp:sp>
    <dsp:sp modelId="{F575BE00-8131-4208-B246-289C54D55378}">
      <dsp:nvSpPr>
        <dsp:cNvPr id="0" name=""/>
        <dsp:cNvSpPr/>
      </dsp:nvSpPr>
      <dsp:spPr>
        <a:xfrm>
          <a:off x="1211506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11506" y="1445414"/>
        <a:ext cx="1521475" cy="84525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64208" y="1823477"/>
        <a:ext cx="1260008" cy="683997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3822" y="2053821"/>
        <a:ext cx="2486456" cy="124322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34201" y="2220625"/>
        <a:ext cx="1440021" cy="802214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080002"/>
          <a:ext cx="309785" cy="606024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06024"/>
              </a:lnTo>
              <a:lnTo>
                <a:pt x="0" y="606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45"/>
              </a:lnTo>
              <a:lnTo>
                <a:pt x="752870" y="296245"/>
              </a:lnTo>
              <a:lnTo>
                <a:pt x="75287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96245"/>
              </a:lnTo>
              <a:lnTo>
                <a:pt x="0" y="296245"/>
              </a:lnTo>
              <a:lnTo>
                <a:pt x="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3177694" y="1286569"/>
              </a:lnTo>
              <a:lnTo>
                <a:pt x="3177694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1588847" y="1286569"/>
              </a:lnTo>
              <a:lnTo>
                <a:pt x="1588847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080002"/>
          <a:ext cx="91440" cy="142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0"/>
          <a:ext cx="2195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0062" y="0"/>
        <a:ext cx="2195997" cy="1080002"/>
      </dsp:txXfrm>
    </dsp:sp>
    <dsp:sp modelId="{537FD853-5822-4BEC-B14F-FB2BBCF6ECC4}">
      <dsp:nvSpPr>
        <dsp:cNvPr id="0" name=""/>
        <dsp:cNvSpPr/>
      </dsp:nvSpPr>
      <dsp:spPr>
        <a:xfrm>
          <a:off x="3817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817" y="2504447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664" y="2504447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3181512" y="2504447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770359" y="2504447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Pista de Atletismo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59206" y="2504447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647889" y="3766567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153630" y="3766567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1362027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40276" y="1362027"/>
        <a:ext cx="1187998" cy="64800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57"/>
              </a:lnTo>
              <a:lnTo>
                <a:pt x="2355321" y="1709657"/>
              </a:lnTo>
              <a:lnTo>
                <a:pt x="2355321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84749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2355321" y="0"/>
              </a:moveTo>
              <a:lnTo>
                <a:pt x="2355321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127332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7332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837974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837974" y="3067591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25113" y="1763553"/>
        <a:ext cx="1147696" cy="62303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0436"/>
          <a:ext cx="280611" cy="76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413"/>
              </a:lnTo>
              <a:lnTo>
                <a:pt x="280611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62369" y="1470436"/>
          <a:ext cx="288236" cy="765413"/>
        </a:xfrm>
        <a:custGeom>
          <a:avLst/>
          <a:gdLst/>
          <a:ahLst/>
          <a:cxnLst/>
          <a:rect l="0" t="0" r="0" b="0"/>
          <a:pathLst>
            <a:path>
              <a:moveTo>
                <a:pt x="288236" y="0"/>
              </a:moveTo>
              <a:lnTo>
                <a:pt x="288236" y="765413"/>
              </a:lnTo>
              <a:lnTo>
                <a:pt x="0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50606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080"/>
              </a:lnTo>
              <a:lnTo>
                <a:pt x="1176831" y="1587080"/>
              </a:lnTo>
              <a:lnTo>
                <a:pt x="1176831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1673774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1176831" y="0"/>
              </a:moveTo>
              <a:lnTo>
                <a:pt x="1176831" y="1587080"/>
              </a:lnTo>
              <a:lnTo>
                <a:pt x="0" y="1587080"/>
              </a:lnTo>
              <a:lnTo>
                <a:pt x="0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485198" y="0"/>
          <a:ext cx="2730814" cy="1470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85198" y="0"/>
        <a:ext cx="2730814" cy="1470436"/>
      </dsp:txXfrm>
    </dsp:sp>
    <dsp:sp modelId="{2E6F7FA2-41A7-4747-B3BB-DA46FB9CD60B}">
      <dsp:nvSpPr>
        <dsp:cNvPr id="0" name=""/>
        <dsp:cNvSpPr/>
      </dsp:nvSpPr>
      <dsp:spPr>
        <a:xfrm>
          <a:off x="701185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01185" y="3261761"/>
        <a:ext cx="1945176" cy="1050317"/>
      </dsp:txXfrm>
    </dsp:sp>
    <dsp:sp modelId="{0DC8F29D-F261-41AA-9A88-9D1575A8D9E3}">
      <dsp:nvSpPr>
        <dsp:cNvPr id="0" name=""/>
        <dsp:cNvSpPr/>
      </dsp:nvSpPr>
      <dsp:spPr>
        <a:xfrm>
          <a:off x="3054849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54849" y="3261761"/>
        <a:ext cx="1945176" cy="1050317"/>
      </dsp:txXfrm>
    </dsp:sp>
    <dsp:sp modelId="{C0CD15E1-2301-4103-BB93-C0900E8D60FD}">
      <dsp:nvSpPr>
        <dsp:cNvPr id="0" name=""/>
        <dsp:cNvSpPr/>
      </dsp:nvSpPr>
      <dsp:spPr>
        <a:xfrm>
          <a:off x="1175964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75964" y="1836729"/>
        <a:ext cx="1386405" cy="798242"/>
      </dsp:txXfrm>
    </dsp:sp>
    <dsp:sp modelId="{C13FFAA3-CA1A-45D1-B32F-9142124C6664}">
      <dsp:nvSpPr>
        <dsp:cNvPr id="0" name=""/>
        <dsp:cNvSpPr/>
      </dsp:nvSpPr>
      <dsp:spPr>
        <a:xfrm>
          <a:off x="3131217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31217" y="1836729"/>
        <a:ext cx="1386405" cy="79824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23832" y="1482191"/>
          <a:ext cx="324167" cy="78358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83587"/>
              </a:lnTo>
              <a:lnTo>
                <a:pt x="0" y="7835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82191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968438" y="1482191"/>
          <a:ext cx="2079561" cy="1631093"/>
        </a:xfrm>
        <a:custGeom>
          <a:avLst/>
          <a:gdLst/>
          <a:ahLst/>
          <a:cxnLst/>
          <a:rect l="0" t="0" r="0" b="0"/>
          <a:pathLst>
            <a:path>
              <a:moveTo>
                <a:pt x="2079561" y="0"/>
              </a:moveTo>
              <a:lnTo>
                <a:pt x="2079561" y="1443960"/>
              </a:lnTo>
              <a:lnTo>
                <a:pt x="0" y="1443960"/>
              </a:lnTo>
              <a:lnTo>
                <a:pt x="0" y="16310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150189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24000" y="150189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77329" y="3113285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7329" y="3113285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56891" y="3121830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</a:t>
          </a:r>
          <a:r>
            <a:rPr lang="es-ES" sz="1200" kern="1200" dirty="0" smtClean="0">
              <a:solidFill>
                <a:schemeClr val="tx1"/>
              </a:solidFill>
            </a:rPr>
            <a:t>Gimnasia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13373" y="3121830"/>
        <a:ext cx="1782216" cy="1008003"/>
      </dsp:txXfrm>
    </dsp:sp>
    <dsp:sp modelId="{9389BE4D-8A49-4416-981D-1745AAED9B1D}">
      <dsp:nvSpPr>
        <dsp:cNvPr id="0" name=""/>
        <dsp:cNvSpPr/>
      </dsp:nvSpPr>
      <dsp:spPr>
        <a:xfrm>
          <a:off x="1499823" y="1941780"/>
          <a:ext cx="122400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99823" y="1941780"/>
        <a:ext cx="1224008" cy="647996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62"/>
              </a:lnTo>
              <a:lnTo>
                <a:pt x="1105607" y="1632362"/>
              </a:lnTo>
              <a:lnTo>
                <a:pt x="1105607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771343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Cajero(a)</a:t>
          </a:r>
        </a:p>
      </dsp:txBody>
      <dsp:txXfrm>
        <a:off x="3771343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59683" y="1801726"/>
        <a:ext cx="1266886" cy="683999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12983" y="1716346"/>
        <a:ext cx="1223998" cy="684001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INDECO</a:t>
          </a:r>
          <a:r>
            <a:rPr lang="es-ES" sz="1200" kern="1200" dirty="0" smtClean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2061" y="2919469"/>
        <a:ext cx="1191899" cy="5778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7B5C-3FEB-4F87-9DD4-D5C01240F9C6}">
      <dsp:nvSpPr>
        <dsp:cNvPr id="0" name=""/>
        <dsp:cNvSpPr/>
      </dsp:nvSpPr>
      <dsp:spPr>
        <a:xfrm>
          <a:off x="2109944" y="1062199"/>
          <a:ext cx="358958" cy="236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88"/>
              </a:lnTo>
              <a:lnTo>
                <a:pt x="358958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734341" y="1062199"/>
          <a:ext cx="375603" cy="236278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2362788"/>
              </a:lnTo>
              <a:lnTo>
                <a:pt x="0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7BE68-510D-4520-8592-6FE907359989}">
      <dsp:nvSpPr>
        <dsp:cNvPr id="0" name=""/>
        <dsp:cNvSpPr/>
      </dsp:nvSpPr>
      <dsp:spPr>
        <a:xfrm>
          <a:off x="2109944" y="1062199"/>
          <a:ext cx="358958" cy="92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498"/>
              </a:lnTo>
              <a:lnTo>
                <a:pt x="358958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6BE6B-F5A9-4E4E-8C7D-546820BA1433}">
      <dsp:nvSpPr>
        <dsp:cNvPr id="0" name=""/>
        <dsp:cNvSpPr/>
      </dsp:nvSpPr>
      <dsp:spPr>
        <a:xfrm>
          <a:off x="1734341" y="1062199"/>
          <a:ext cx="375603" cy="92949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929498"/>
              </a:lnTo>
              <a:lnTo>
                <a:pt x="0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95897" y="0"/>
          <a:ext cx="2428094" cy="106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895897" y="0"/>
        <a:ext cx="2428094" cy="1062199"/>
      </dsp:txXfrm>
    </dsp:sp>
    <dsp:sp modelId="{F549DCE2-A259-4205-8BF0-48474BF7362D}">
      <dsp:nvSpPr>
        <dsp:cNvPr id="0" name=""/>
        <dsp:cNvSpPr/>
      </dsp:nvSpPr>
      <dsp:spPr>
        <a:xfrm>
          <a:off x="0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0" y="1558112"/>
        <a:ext cx="1734341" cy="867170"/>
      </dsp:txXfrm>
    </dsp:sp>
    <dsp:sp modelId="{C3589699-4B22-41CD-99AF-21BD6FE4647B}">
      <dsp:nvSpPr>
        <dsp:cNvPr id="0" name=""/>
        <dsp:cNvSpPr/>
      </dsp:nvSpPr>
      <dsp:spPr>
        <a:xfrm>
          <a:off x="2468903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468903" y="1558112"/>
        <a:ext cx="1734341" cy="867170"/>
      </dsp:txXfrm>
    </dsp:sp>
    <dsp:sp modelId="{CD9ACAB1-26FD-45DA-A587-B0CD3F254096}">
      <dsp:nvSpPr>
        <dsp:cNvPr id="0" name=""/>
        <dsp:cNvSpPr/>
      </dsp:nvSpPr>
      <dsp:spPr>
        <a:xfrm>
          <a:off x="0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Médico(a)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0" y="2991402"/>
        <a:ext cx="1734341" cy="867170"/>
      </dsp:txXfrm>
    </dsp:sp>
    <dsp:sp modelId="{D984BF77-99A8-4270-8302-7C1C75188EE5}">
      <dsp:nvSpPr>
        <dsp:cNvPr id="0" name=""/>
        <dsp:cNvSpPr/>
      </dsp:nvSpPr>
      <dsp:spPr>
        <a:xfrm>
          <a:off x="2468903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468903" y="2991402"/>
        <a:ext cx="1734341" cy="867170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16430" y="1280126"/>
          <a:ext cx="336065" cy="825689"/>
        </a:xfrm>
        <a:custGeom>
          <a:avLst/>
          <a:gdLst/>
          <a:ahLst/>
          <a:cxnLst/>
          <a:rect l="0" t="0" r="0" b="0"/>
          <a:pathLst>
            <a:path>
              <a:moveTo>
                <a:pt x="336065" y="0"/>
              </a:moveTo>
              <a:lnTo>
                <a:pt x="336065" y="825689"/>
              </a:lnTo>
              <a:lnTo>
                <a:pt x="0" y="825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52496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662"/>
              </a:lnTo>
              <a:lnTo>
                <a:pt x="1019452" y="1653662"/>
              </a:lnTo>
              <a:lnTo>
                <a:pt x="1019452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33043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1019452" y="0"/>
              </a:moveTo>
              <a:lnTo>
                <a:pt x="1019452" y="1653662"/>
              </a:lnTo>
              <a:lnTo>
                <a:pt x="0" y="1653662"/>
              </a:lnTo>
              <a:lnTo>
                <a:pt x="0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54493" y="165775"/>
          <a:ext cx="2196006" cy="111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4493" y="165775"/>
        <a:ext cx="2196006" cy="1114350"/>
      </dsp:txXfrm>
    </dsp:sp>
    <dsp:sp modelId="{027E0837-CF06-434B-8453-53E974BA80E8}">
      <dsp:nvSpPr>
        <dsp:cNvPr id="0" name=""/>
        <dsp:cNvSpPr/>
      </dsp:nvSpPr>
      <dsp:spPr>
        <a:xfrm>
          <a:off x="1247605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47605" y="3167802"/>
        <a:ext cx="1570877" cy="821142"/>
      </dsp:txXfrm>
    </dsp:sp>
    <dsp:sp modelId="{4F22EBA1-8B10-4175-9402-BEF5DECABA63}">
      <dsp:nvSpPr>
        <dsp:cNvPr id="0" name=""/>
        <dsp:cNvSpPr/>
      </dsp:nvSpPr>
      <dsp:spPr>
        <a:xfrm>
          <a:off x="3286510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86510" y="3167802"/>
        <a:ext cx="1570877" cy="821142"/>
      </dsp:txXfrm>
    </dsp:sp>
    <dsp:sp modelId="{63464403-3396-417A-B9B2-F4D87917F733}">
      <dsp:nvSpPr>
        <dsp:cNvPr id="0" name=""/>
        <dsp:cNvSpPr/>
      </dsp:nvSpPr>
      <dsp:spPr>
        <a:xfrm>
          <a:off x="1456434" y="1771203"/>
          <a:ext cx="1259996" cy="669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</a:p>
      </dsp:txBody>
      <dsp:txXfrm>
        <a:off x="1456434" y="1771203"/>
        <a:ext cx="1259996" cy="669223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5716" y="1572457"/>
        <a:ext cx="1223998" cy="64800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92505" y="1575921"/>
        <a:ext cx="1294925" cy="683995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97053" y="1975043"/>
        <a:ext cx="1835994" cy="1048874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1215195" y="1529314"/>
        <a:ext cx="1223216" cy="68399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590323" y="1069879"/>
          <a:ext cx="991647" cy="35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10"/>
              </a:lnTo>
              <a:lnTo>
                <a:pt x="991647" y="179010"/>
              </a:lnTo>
              <a:lnTo>
                <a:pt x="991647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578335" y="1069879"/>
          <a:ext cx="1011987" cy="354644"/>
        </a:xfrm>
        <a:custGeom>
          <a:avLst/>
          <a:gdLst/>
          <a:ahLst/>
          <a:cxnLst/>
          <a:rect l="0" t="0" r="0" b="0"/>
          <a:pathLst>
            <a:path>
              <a:moveTo>
                <a:pt x="1011987" y="0"/>
              </a:moveTo>
              <a:lnTo>
                <a:pt x="1011987" y="179010"/>
              </a:lnTo>
              <a:lnTo>
                <a:pt x="0" y="179010"/>
              </a:lnTo>
              <a:lnTo>
                <a:pt x="0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7702" y="0"/>
          <a:ext cx="1945240" cy="106987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1617702" y="0"/>
        <a:ext cx="1945240" cy="1069879"/>
      </dsp:txXfrm>
    </dsp:sp>
    <dsp:sp modelId="{FD85042B-3A5E-41AD-8A4A-B4AFFF75C61F}">
      <dsp:nvSpPr>
        <dsp:cNvPr id="0" name=""/>
        <dsp:cNvSpPr/>
      </dsp:nvSpPr>
      <dsp:spPr>
        <a:xfrm>
          <a:off x="741982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1982" y="1424524"/>
        <a:ext cx="1672706" cy="907777"/>
      </dsp:txXfrm>
    </dsp:sp>
    <dsp:sp modelId="{B007F721-2441-4550-B12D-646D3DE57F71}">
      <dsp:nvSpPr>
        <dsp:cNvPr id="0" name=""/>
        <dsp:cNvSpPr/>
      </dsp:nvSpPr>
      <dsp:spPr>
        <a:xfrm>
          <a:off x="2745617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5617" y="1424524"/>
        <a:ext cx="1672706" cy="90777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94638" y="2040984"/>
        <a:ext cx="1276336" cy="68400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15D93-DD0B-4F2C-89EC-B4E992D895D9}">
      <dsp:nvSpPr>
        <dsp:cNvPr id="0" name=""/>
        <dsp:cNvSpPr/>
      </dsp:nvSpPr>
      <dsp:spPr>
        <a:xfrm>
          <a:off x="3816010" y="925517"/>
          <a:ext cx="123317" cy="2740162"/>
        </a:xfrm>
        <a:custGeom>
          <a:avLst/>
          <a:gdLst/>
          <a:ahLst/>
          <a:cxnLst/>
          <a:rect l="0" t="0" r="0" b="0"/>
          <a:pathLst>
            <a:path>
              <a:moveTo>
                <a:pt x="123317" y="0"/>
              </a:moveTo>
              <a:lnTo>
                <a:pt x="123317" y="2740162"/>
              </a:lnTo>
              <a:lnTo>
                <a:pt x="0" y="2740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ED82B-88ED-4E9D-9583-3A7226CF7337}">
      <dsp:nvSpPr>
        <dsp:cNvPr id="0" name=""/>
        <dsp:cNvSpPr/>
      </dsp:nvSpPr>
      <dsp:spPr>
        <a:xfrm>
          <a:off x="3939327" y="925517"/>
          <a:ext cx="138682" cy="1742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953"/>
              </a:lnTo>
              <a:lnTo>
                <a:pt x="138682" y="1742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800803" y="925517"/>
          <a:ext cx="138523" cy="1742953"/>
        </a:xfrm>
        <a:custGeom>
          <a:avLst/>
          <a:gdLst/>
          <a:ahLst/>
          <a:cxnLst/>
          <a:rect l="0" t="0" r="0" b="0"/>
          <a:pathLst>
            <a:path>
              <a:moveTo>
                <a:pt x="138523" y="0"/>
              </a:moveTo>
              <a:lnTo>
                <a:pt x="138523" y="1742953"/>
              </a:lnTo>
              <a:lnTo>
                <a:pt x="0" y="1742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925517"/>
          <a:ext cx="138682" cy="745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745"/>
              </a:lnTo>
              <a:lnTo>
                <a:pt x="138682" y="7457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800803" y="925517"/>
          <a:ext cx="138523" cy="745745"/>
        </a:xfrm>
        <a:custGeom>
          <a:avLst/>
          <a:gdLst/>
          <a:ahLst/>
          <a:cxnLst/>
          <a:rect l="0" t="0" r="0" b="0"/>
          <a:pathLst>
            <a:path>
              <a:moveTo>
                <a:pt x="138523" y="0"/>
              </a:moveTo>
              <a:lnTo>
                <a:pt x="138523" y="745745"/>
              </a:lnTo>
              <a:lnTo>
                <a:pt x="0" y="7457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925517"/>
          <a:ext cx="3053423" cy="3485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304"/>
              </a:lnTo>
              <a:lnTo>
                <a:pt x="3053423" y="3347304"/>
              </a:lnTo>
              <a:lnTo>
                <a:pt x="3053423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3939327" y="925517"/>
          <a:ext cx="1017860" cy="3485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304"/>
              </a:lnTo>
              <a:lnTo>
                <a:pt x="1017860" y="3347304"/>
              </a:lnTo>
              <a:lnTo>
                <a:pt x="1017860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F887D-8D3C-483B-99B5-3D8D215A490B}">
      <dsp:nvSpPr>
        <dsp:cNvPr id="0" name=""/>
        <dsp:cNvSpPr/>
      </dsp:nvSpPr>
      <dsp:spPr>
        <a:xfrm>
          <a:off x="2921625" y="925517"/>
          <a:ext cx="1017702" cy="3485907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3347304"/>
              </a:lnTo>
              <a:lnTo>
                <a:pt x="0" y="3347304"/>
              </a:lnTo>
              <a:lnTo>
                <a:pt x="0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925517"/>
          <a:ext cx="3053264" cy="3485907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3347304"/>
              </a:lnTo>
              <a:lnTo>
                <a:pt x="0" y="3347304"/>
              </a:lnTo>
              <a:lnTo>
                <a:pt x="0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0"/>
          <a:ext cx="2468043" cy="925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05305" y="0"/>
        <a:ext cx="2468043" cy="925517"/>
      </dsp:txXfrm>
    </dsp:sp>
    <dsp:sp modelId="{4B4F1CB0-111F-45A6-8CE4-718773F58A96}">
      <dsp:nvSpPr>
        <dsp:cNvPr id="0" name=""/>
        <dsp:cNvSpPr/>
      </dsp:nvSpPr>
      <dsp:spPr>
        <a:xfrm>
          <a:off x="6884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6884" y="4411425"/>
        <a:ext cx="1758356" cy="887072"/>
      </dsp:txXfrm>
    </dsp:sp>
    <dsp:sp modelId="{D2B2689B-4C1F-4E9D-BA6E-786BA67678AD}">
      <dsp:nvSpPr>
        <dsp:cNvPr id="0" name=""/>
        <dsp:cNvSpPr/>
      </dsp:nvSpPr>
      <dsp:spPr>
        <a:xfrm>
          <a:off x="2042446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Igualdad Sustantiva</a:t>
          </a:r>
        </a:p>
      </dsp:txBody>
      <dsp:txXfrm>
        <a:off x="2042446" y="4411425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4078009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78009" y="4411425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6113572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</a:p>
      </dsp:txBody>
      <dsp:txXfrm>
        <a:off x="6113572" y="4411425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000799" y="1311261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</a:p>
      </dsp:txBody>
      <dsp:txXfrm>
        <a:off x="2000799" y="1311261"/>
        <a:ext cx="1800003" cy="720002"/>
      </dsp:txXfrm>
    </dsp:sp>
    <dsp:sp modelId="{154EA661-14DB-4AEA-937A-09A7B5873AED}">
      <dsp:nvSpPr>
        <dsp:cNvPr id="0" name=""/>
        <dsp:cNvSpPr/>
      </dsp:nvSpPr>
      <dsp:spPr>
        <a:xfrm>
          <a:off x="4078009" y="1311261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Mantenimiento A Vacante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rgbClr val="FF0000"/>
            </a:solidFill>
          </a:endParaRPr>
        </a:p>
      </dsp:txBody>
      <dsp:txXfrm>
        <a:off x="4078009" y="1311261"/>
        <a:ext cx="1800003" cy="720002"/>
      </dsp:txXfrm>
    </dsp:sp>
    <dsp:sp modelId="{B2AFAE77-45D5-4C33-9AF6-6D2CE1113F11}">
      <dsp:nvSpPr>
        <dsp:cNvPr id="0" name=""/>
        <dsp:cNvSpPr/>
      </dsp:nvSpPr>
      <dsp:spPr>
        <a:xfrm>
          <a:off x="2000799" y="2308470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rgbClr val="FF0000"/>
            </a:solidFill>
          </a:endParaRPr>
        </a:p>
      </dsp:txBody>
      <dsp:txXfrm>
        <a:off x="2000799" y="2308470"/>
        <a:ext cx="1800003" cy="720002"/>
      </dsp:txXfrm>
    </dsp:sp>
    <dsp:sp modelId="{D0F6FEA9-05CE-45C1-9B60-BBD3DF784BB4}">
      <dsp:nvSpPr>
        <dsp:cNvPr id="0" name=""/>
        <dsp:cNvSpPr/>
      </dsp:nvSpPr>
      <dsp:spPr>
        <a:xfrm>
          <a:off x="4078009" y="2308470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Empleado(a) Técnico </a:t>
          </a:r>
          <a:r>
            <a:rPr lang="es-ES" sz="1200" kern="1200" dirty="0" smtClean="0"/>
            <a:t>2</a:t>
          </a:r>
          <a:endParaRPr lang="es-ES" sz="1200" kern="1200" dirty="0" smtClean="0"/>
        </a:p>
      </dsp:txBody>
      <dsp:txXfrm>
        <a:off x="4078009" y="2308470"/>
        <a:ext cx="1800003" cy="720002"/>
      </dsp:txXfrm>
    </dsp:sp>
    <dsp:sp modelId="{30E4B37D-D4D6-42A4-A030-D52AD8BC73FF}">
      <dsp:nvSpPr>
        <dsp:cNvPr id="0" name=""/>
        <dsp:cNvSpPr/>
      </dsp:nvSpPr>
      <dsp:spPr>
        <a:xfrm>
          <a:off x="2016006" y="3305679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016006" y="3305679"/>
        <a:ext cx="1800003" cy="72000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832F-DB1B-41FD-8FB6-D469297572E6}">
      <dsp:nvSpPr>
        <dsp:cNvPr id="0" name=""/>
        <dsp:cNvSpPr/>
      </dsp:nvSpPr>
      <dsp:spPr>
        <a:xfrm>
          <a:off x="3253236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47"/>
              </a:lnTo>
              <a:lnTo>
                <a:pt x="2346408" y="380047"/>
              </a:lnTo>
              <a:lnTo>
                <a:pt x="2346408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3207516" y="1260005"/>
          <a:ext cx="91440" cy="649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06827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2346408" y="0"/>
              </a:moveTo>
              <a:lnTo>
                <a:pt x="2346408" y="380047"/>
              </a:lnTo>
              <a:lnTo>
                <a:pt x="0" y="380047"/>
              </a:lnTo>
              <a:lnTo>
                <a:pt x="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993231" y="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3231" y="0"/>
        <a:ext cx="2520010" cy="1260005"/>
      </dsp:txXfrm>
    </dsp:sp>
    <dsp:sp modelId="{82766838-1E1C-4551-B391-E5701106A789}">
      <dsp:nvSpPr>
        <dsp:cNvPr id="0" name=""/>
        <dsp:cNvSpPr/>
      </dsp:nvSpPr>
      <dsp:spPr>
        <a:xfrm>
          <a:off x="2992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992" y="1909421"/>
        <a:ext cx="1807670" cy="1065790"/>
      </dsp:txXfrm>
    </dsp:sp>
    <dsp:sp modelId="{317D1BA0-50F6-457B-A513-0CC11FE0DF90}">
      <dsp:nvSpPr>
        <dsp:cNvPr id="0" name=""/>
        <dsp:cNvSpPr/>
      </dsp:nvSpPr>
      <dsp:spPr>
        <a:xfrm>
          <a:off x="2349401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</a:t>
          </a:r>
          <a:r>
            <a:rPr lang="es-MX" sz="1200" kern="1200" dirty="0" smtClean="0">
              <a:solidFill>
                <a:schemeClr val="tx1"/>
              </a:solidFill>
            </a:rPr>
            <a:t>Albergues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349401" y="1909421"/>
        <a:ext cx="1807670" cy="1065790"/>
      </dsp:txXfrm>
    </dsp:sp>
    <dsp:sp modelId="{9B515B6D-E617-400E-9ED5-6753478DE597}">
      <dsp:nvSpPr>
        <dsp:cNvPr id="0" name=""/>
        <dsp:cNvSpPr/>
      </dsp:nvSpPr>
      <dsp:spPr>
        <a:xfrm>
          <a:off x="4695809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95809" y="1909421"/>
        <a:ext cx="1807670" cy="1065790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FEF12-FC17-4C27-95BD-E98DD443A315}">
      <dsp:nvSpPr>
        <dsp:cNvPr id="0" name=""/>
        <dsp:cNvSpPr/>
      </dsp:nvSpPr>
      <dsp:spPr>
        <a:xfrm>
          <a:off x="3997039" y="1438960"/>
          <a:ext cx="1319945" cy="42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05"/>
              </a:lnTo>
              <a:lnTo>
                <a:pt x="1319945" y="216305"/>
              </a:lnTo>
              <a:lnTo>
                <a:pt x="1319945" y="42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88537-E1EC-43FB-8A2D-8167C2C571D2}">
      <dsp:nvSpPr>
        <dsp:cNvPr id="0" name=""/>
        <dsp:cNvSpPr/>
      </dsp:nvSpPr>
      <dsp:spPr>
        <a:xfrm>
          <a:off x="2677093" y="1438960"/>
          <a:ext cx="1319945" cy="429685"/>
        </a:xfrm>
        <a:custGeom>
          <a:avLst/>
          <a:gdLst/>
          <a:ahLst/>
          <a:cxnLst/>
          <a:rect l="0" t="0" r="0" b="0"/>
          <a:pathLst>
            <a:path>
              <a:moveTo>
                <a:pt x="1319945" y="0"/>
              </a:moveTo>
              <a:lnTo>
                <a:pt x="1319945" y="216305"/>
              </a:lnTo>
              <a:lnTo>
                <a:pt x="0" y="216305"/>
              </a:lnTo>
              <a:lnTo>
                <a:pt x="0" y="42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270280" y="0"/>
          <a:ext cx="3453517" cy="143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70280" y="0"/>
        <a:ext cx="3453517" cy="1438960"/>
      </dsp:txXfrm>
    </dsp:sp>
    <dsp:sp modelId="{2EA41B01-060B-4099-99D6-EE1099CB2F10}">
      <dsp:nvSpPr>
        <dsp:cNvPr id="0" name=""/>
        <dsp:cNvSpPr/>
      </dsp:nvSpPr>
      <dsp:spPr>
        <a:xfrm>
          <a:off x="1570527" y="1868645"/>
          <a:ext cx="2213132" cy="1106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Notificador(a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70527" y="1868645"/>
        <a:ext cx="2213132" cy="1106566"/>
      </dsp:txXfrm>
    </dsp:sp>
    <dsp:sp modelId="{9F4CE660-0320-4E31-AF76-5FD4C539D780}">
      <dsp:nvSpPr>
        <dsp:cNvPr id="0" name=""/>
        <dsp:cNvSpPr/>
      </dsp:nvSpPr>
      <dsp:spPr>
        <a:xfrm>
          <a:off x="4210419" y="1868645"/>
          <a:ext cx="2213132" cy="1106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10419" y="1868645"/>
        <a:ext cx="2213132" cy="11065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004572" y="1432518"/>
          <a:ext cx="499861" cy="71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615"/>
              </a:lnTo>
              <a:lnTo>
                <a:pt x="499861" y="7146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3471082" y="1432518"/>
          <a:ext cx="533490" cy="717489"/>
        </a:xfrm>
        <a:custGeom>
          <a:avLst/>
          <a:gdLst/>
          <a:ahLst/>
          <a:cxnLst/>
          <a:rect l="0" t="0" r="0" b="0"/>
          <a:pathLst>
            <a:path>
              <a:moveTo>
                <a:pt x="533490" y="0"/>
              </a:moveTo>
              <a:lnTo>
                <a:pt x="533490" y="717489"/>
              </a:lnTo>
              <a:lnTo>
                <a:pt x="0" y="7174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1432518"/>
          <a:ext cx="3013544" cy="1603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685"/>
              </a:lnTo>
              <a:lnTo>
                <a:pt x="3013544" y="1451685"/>
              </a:lnTo>
              <a:lnTo>
                <a:pt x="3013544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1432518"/>
          <a:ext cx="1002006" cy="1603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685"/>
              </a:lnTo>
              <a:lnTo>
                <a:pt x="1002006" y="1451685"/>
              </a:lnTo>
              <a:lnTo>
                <a:pt x="1002006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D15E0-E643-437F-BE41-CD7D8FCD25B2}">
      <dsp:nvSpPr>
        <dsp:cNvPr id="0" name=""/>
        <dsp:cNvSpPr/>
      </dsp:nvSpPr>
      <dsp:spPr>
        <a:xfrm>
          <a:off x="2927407" y="3935879"/>
          <a:ext cx="91440" cy="182298"/>
        </a:xfrm>
        <a:custGeom>
          <a:avLst/>
          <a:gdLst/>
          <a:ahLst/>
          <a:cxnLst/>
          <a:rect l="0" t="0" r="0" b="0"/>
          <a:pathLst>
            <a:path>
              <a:moveTo>
                <a:pt x="49966" y="0"/>
              </a:moveTo>
              <a:lnTo>
                <a:pt x="49966" y="30623"/>
              </a:lnTo>
              <a:lnTo>
                <a:pt x="45720" y="30623"/>
              </a:lnTo>
              <a:lnTo>
                <a:pt x="45720" y="1822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2977373" y="1432518"/>
          <a:ext cx="1027198" cy="1603359"/>
        </a:xfrm>
        <a:custGeom>
          <a:avLst/>
          <a:gdLst/>
          <a:ahLst/>
          <a:cxnLst/>
          <a:rect l="0" t="0" r="0" b="0"/>
          <a:pathLst>
            <a:path>
              <a:moveTo>
                <a:pt x="1027198" y="0"/>
              </a:moveTo>
              <a:lnTo>
                <a:pt x="1027198" y="1451685"/>
              </a:lnTo>
              <a:lnTo>
                <a:pt x="0" y="1451685"/>
              </a:lnTo>
              <a:lnTo>
                <a:pt x="0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984253" y="1432518"/>
          <a:ext cx="3020318" cy="1603359"/>
        </a:xfrm>
        <a:custGeom>
          <a:avLst/>
          <a:gdLst/>
          <a:ahLst/>
          <a:cxnLst/>
          <a:rect l="0" t="0" r="0" b="0"/>
          <a:pathLst>
            <a:path>
              <a:moveTo>
                <a:pt x="3020318" y="0"/>
              </a:moveTo>
              <a:lnTo>
                <a:pt x="3020318" y="1451685"/>
              </a:lnTo>
              <a:lnTo>
                <a:pt x="0" y="1451685"/>
              </a:lnTo>
              <a:lnTo>
                <a:pt x="0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646210" y="345827"/>
          <a:ext cx="2716724" cy="1086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2646210" y="345827"/>
        <a:ext cx="2716724" cy="1086691"/>
      </dsp:txXfrm>
    </dsp:sp>
    <dsp:sp modelId="{C75F0CD5-6A2C-4EE2-8445-B7828AAD1B5C}">
      <dsp:nvSpPr>
        <dsp:cNvPr id="0" name=""/>
        <dsp:cNvSpPr/>
      </dsp:nvSpPr>
      <dsp:spPr>
        <a:xfrm>
          <a:off x="97751" y="30358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97751" y="3035878"/>
        <a:ext cx="1773004" cy="900001"/>
      </dsp:txXfrm>
    </dsp:sp>
    <dsp:sp modelId="{032BAB47-5D8D-4928-87C6-EDC51EB0EBBC}">
      <dsp:nvSpPr>
        <dsp:cNvPr id="0" name=""/>
        <dsp:cNvSpPr/>
      </dsp:nvSpPr>
      <dsp:spPr>
        <a:xfrm>
          <a:off x="2090871" y="30358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Saneamiento</a:t>
          </a:r>
        </a:p>
      </dsp:txBody>
      <dsp:txXfrm>
        <a:off x="2090871" y="3035878"/>
        <a:ext cx="1773004" cy="900001"/>
      </dsp:txXfrm>
    </dsp:sp>
    <dsp:sp modelId="{E333131B-15CF-40C0-9E90-1D5CB3286B19}">
      <dsp:nvSpPr>
        <dsp:cNvPr id="0" name=""/>
        <dsp:cNvSpPr/>
      </dsp:nvSpPr>
      <dsp:spPr>
        <a:xfrm>
          <a:off x="2086624" y="41181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086624" y="4118178"/>
        <a:ext cx="1773004" cy="900001"/>
      </dsp:txXfrm>
    </dsp:sp>
    <dsp:sp modelId="{9D9960D1-5F01-4D26-87B2-AD715FCF54C0}">
      <dsp:nvSpPr>
        <dsp:cNvPr id="0" name=""/>
        <dsp:cNvSpPr/>
      </dsp:nvSpPr>
      <dsp:spPr>
        <a:xfrm>
          <a:off x="4120076" y="3035878"/>
          <a:ext cx="1773004" cy="18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General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Enfermeras(os)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20076" y="3035878"/>
        <a:ext cx="1773004" cy="1800002"/>
      </dsp:txXfrm>
    </dsp:sp>
    <dsp:sp modelId="{C3073F2C-C0A1-4D4E-8B81-A2EFE4C4C3F4}">
      <dsp:nvSpPr>
        <dsp:cNvPr id="0" name=""/>
        <dsp:cNvSpPr/>
      </dsp:nvSpPr>
      <dsp:spPr>
        <a:xfrm>
          <a:off x="6131614" y="30358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6131614" y="3035878"/>
        <a:ext cx="1773004" cy="900001"/>
      </dsp:txXfrm>
    </dsp:sp>
    <dsp:sp modelId="{104F34FA-359A-42D4-BAD3-F86091F3DAC2}">
      <dsp:nvSpPr>
        <dsp:cNvPr id="0" name=""/>
        <dsp:cNvSpPr/>
      </dsp:nvSpPr>
      <dsp:spPr>
        <a:xfrm>
          <a:off x="1522727" y="1750298"/>
          <a:ext cx="1948354" cy="79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522727" y="1750298"/>
        <a:ext cx="1948354" cy="799419"/>
      </dsp:txXfrm>
    </dsp:sp>
    <dsp:sp modelId="{11BCB754-559D-45F8-B339-0E04607D0D59}">
      <dsp:nvSpPr>
        <dsp:cNvPr id="0" name=""/>
        <dsp:cNvSpPr/>
      </dsp:nvSpPr>
      <dsp:spPr>
        <a:xfrm>
          <a:off x="4504434" y="1747424"/>
          <a:ext cx="1948354" cy="79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504434" y="1747424"/>
        <a:ext cx="1948354" cy="79941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3433544" y="2893357"/>
          <a:ext cx="91440" cy="210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4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50120" y="1080003"/>
          <a:ext cx="1229143" cy="913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812"/>
              </a:lnTo>
              <a:lnTo>
                <a:pt x="1229143" y="702812"/>
              </a:lnTo>
              <a:lnTo>
                <a:pt x="1229143" y="913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1020976" y="1080003"/>
          <a:ext cx="1229143" cy="913349"/>
        </a:xfrm>
        <a:custGeom>
          <a:avLst/>
          <a:gdLst/>
          <a:ahLst/>
          <a:cxnLst/>
          <a:rect l="0" t="0" r="0" b="0"/>
          <a:pathLst>
            <a:path>
              <a:moveTo>
                <a:pt x="1229143" y="0"/>
              </a:moveTo>
              <a:lnTo>
                <a:pt x="1229143" y="702812"/>
              </a:lnTo>
              <a:lnTo>
                <a:pt x="0" y="702812"/>
              </a:lnTo>
              <a:lnTo>
                <a:pt x="0" y="913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17442" y="0"/>
          <a:ext cx="2665355" cy="108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Igualdad Sustantiva </a:t>
          </a:r>
        </a:p>
      </dsp:txBody>
      <dsp:txXfrm>
        <a:off x="917442" y="0"/>
        <a:ext cx="2665355" cy="1080003"/>
      </dsp:txXfrm>
    </dsp:sp>
    <dsp:sp modelId="{82766838-1E1C-4551-B391-E5701106A789}">
      <dsp:nvSpPr>
        <dsp:cNvPr id="0" name=""/>
        <dsp:cNvSpPr/>
      </dsp:nvSpPr>
      <dsp:spPr>
        <a:xfrm>
          <a:off x="2369" y="1993352"/>
          <a:ext cx="2037214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69" y="1993352"/>
        <a:ext cx="2037214" cy="900004"/>
      </dsp:txXfrm>
    </dsp:sp>
    <dsp:sp modelId="{317D1BA0-50F6-457B-A513-0CC11FE0DF90}">
      <dsp:nvSpPr>
        <dsp:cNvPr id="0" name=""/>
        <dsp:cNvSpPr/>
      </dsp:nvSpPr>
      <dsp:spPr>
        <a:xfrm>
          <a:off x="2460657" y="1993352"/>
          <a:ext cx="2037214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0657" y="1993352"/>
        <a:ext cx="2037214" cy="900004"/>
      </dsp:txXfrm>
    </dsp:sp>
    <dsp:sp modelId="{1C70517F-6542-4A83-B2F7-93044EDBFCF2}">
      <dsp:nvSpPr>
        <dsp:cNvPr id="0" name=""/>
        <dsp:cNvSpPr/>
      </dsp:nvSpPr>
      <dsp:spPr>
        <a:xfrm>
          <a:off x="2476708" y="3103773"/>
          <a:ext cx="2005112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Derechos </a:t>
          </a:r>
          <a:r>
            <a:rPr lang="es-ES" sz="1200" kern="1200" dirty="0" smtClean="0"/>
            <a:t>Humanos</a:t>
          </a:r>
          <a:endParaRPr lang="es-ES" sz="1200" kern="1200" dirty="0" smtClean="0"/>
        </a:p>
      </dsp:txBody>
      <dsp:txXfrm>
        <a:off x="2476708" y="3103773"/>
        <a:ext cx="2005112" cy="900004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192542"/>
          <a:ext cx="91440" cy="898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8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192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 smtClean="0"/>
        </a:p>
      </dsp:txBody>
      <dsp:txXfrm>
        <a:off x="653" y="0"/>
        <a:ext cx="2943092" cy="1192542"/>
      </dsp:txXfrm>
    </dsp:sp>
    <dsp:sp modelId="{82766838-1E1C-4551-B391-E5701106A789}">
      <dsp:nvSpPr>
        <dsp:cNvPr id="0" name=""/>
        <dsp:cNvSpPr/>
      </dsp:nvSpPr>
      <dsp:spPr>
        <a:xfrm>
          <a:off x="347451" y="2090605"/>
          <a:ext cx="2249496" cy="993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7451" y="2090605"/>
        <a:ext cx="2249496" cy="99378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A615F-A28F-43BE-89C2-D92CCDA3C0B2}">
      <dsp:nvSpPr>
        <dsp:cNvPr id="0" name=""/>
        <dsp:cNvSpPr/>
      </dsp:nvSpPr>
      <dsp:spPr>
        <a:xfrm>
          <a:off x="2811304" y="1106313"/>
          <a:ext cx="471299" cy="4638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8796"/>
              </a:lnTo>
              <a:lnTo>
                <a:pt x="471299" y="46387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51CD5-9CA5-454E-A58D-ABE78ADAC0FA}">
      <dsp:nvSpPr>
        <dsp:cNvPr id="0" name=""/>
        <dsp:cNvSpPr/>
      </dsp:nvSpPr>
      <dsp:spPr>
        <a:xfrm>
          <a:off x="2340004" y="1106313"/>
          <a:ext cx="471299" cy="4638796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4638796"/>
              </a:lnTo>
              <a:lnTo>
                <a:pt x="0" y="46387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86038-F35C-47C3-B720-871D6F977BBC}">
      <dsp:nvSpPr>
        <dsp:cNvPr id="0" name=""/>
        <dsp:cNvSpPr/>
      </dsp:nvSpPr>
      <dsp:spPr>
        <a:xfrm>
          <a:off x="2811304" y="1106313"/>
          <a:ext cx="471299" cy="3932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2316"/>
              </a:lnTo>
              <a:lnTo>
                <a:pt x="471299" y="39323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98653-FC5D-4CB3-B48A-ED0E303CC504}">
      <dsp:nvSpPr>
        <dsp:cNvPr id="0" name=""/>
        <dsp:cNvSpPr/>
      </dsp:nvSpPr>
      <dsp:spPr>
        <a:xfrm>
          <a:off x="2340004" y="1106313"/>
          <a:ext cx="471299" cy="3936814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3936814"/>
              </a:lnTo>
              <a:lnTo>
                <a:pt x="0" y="39368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F79D-7B45-4C09-890B-3697CE1CC4F6}">
      <dsp:nvSpPr>
        <dsp:cNvPr id="0" name=""/>
        <dsp:cNvSpPr/>
      </dsp:nvSpPr>
      <dsp:spPr>
        <a:xfrm>
          <a:off x="2811304" y="1106313"/>
          <a:ext cx="471299" cy="3289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560"/>
              </a:lnTo>
              <a:lnTo>
                <a:pt x="471299" y="32895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2340004" y="1106313"/>
          <a:ext cx="471299" cy="3287376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3287376"/>
              </a:lnTo>
              <a:lnTo>
                <a:pt x="0" y="32873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106313"/>
          <a:ext cx="471299" cy="2570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591"/>
              </a:lnTo>
              <a:lnTo>
                <a:pt x="471299" y="25705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340004" y="1106313"/>
          <a:ext cx="471299" cy="2575233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2575233"/>
              </a:lnTo>
              <a:lnTo>
                <a:pt x="0" y="2575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106313"/>
          <a:ext cx="471299" cy="1804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105"/>
              </a:lnTo>
              <a:lnTo>
                <a:pt x="471299" y="18041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340004" y="1106313"/>
          <a:ext cx="471299" cy="1804057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1804057"/>
              </a:lnTo>
              <a:lnTo>
                <a:pt x="0" y="1804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2811304" y="1106313"/>
          <a:ext cx="471299" cy="1098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756"/>
              </a:lnTo>
              <a:lnTo>
                <a:pt x="471299" y="109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2340004" y="1106313"/>
          <a:ext cx="471299" cy="1094910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1094910"/>
              </a:lnTo>
              <a:lnTo>
                <a:pt x="0" y="10949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106313"/>
          <a:ext cx="471299" cy="401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524"/>
              </a:lnTo>
              <a:lnTo>
                <a:pt x="471299" y="4015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340004" y="1106313"/>
          <a:ext cx="471299" cy="397758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397758"/>
              </a:lnTo>
              <a:lnTo>
                <a:pt x="0" y="3977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807484" y="254190"/>
          <a:ext cx="2007639" cy="85212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807484" y="254190"/>
        <a:ext cx="2007639" cy="852123"/>
      </dsp:txXfrm>
    </dsp:sp>
    <dsp:sp modelId="{CA81ADA6-D911-4D6D-B109-B08F6320F697}">
      <dsp:nvSpPr>
        <dsp:cNvPr id="0" name=""/>
        <dsp:cNvSpPr/>
      </dsp:nvSpPr>
      <dsp:spPr>
        <a:xfrm>
          <a:off x="0" y="1230473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1230473"/>
        <a:ext cx="2340004" cy="547198"/>
      </dsp:txXfrm>
    </dsp:sp>
    <dsp:sp modelId="{F2E3A372-0A99-4177-9934-37E01310721A}">
      <dsp:nvSpPr>
        <dsp:cNvPr id="0" name=""/>
        <dsp:cNvSpPr/>
      </dsp:nvSpPr>
      <dsp:spPr>
        <a:xfrm>
          <a:off x="3282604" y="1234238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Operativo(a)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282604" y="1234238"/>
        <a:ext cx="2340004" cy="547198"/>
      </dsp:txXfrm>
    </dsp:sp>
    <dsp:sp modelId="{DEDB21DC-FC23-4B10-8AB8-EDD7E848D268}">
      <dsp:nvSpPr>
        <dsp:cNvPr id="0" name=""/>
        <dsp:cNvSpPr/>
      </dsp:nvSpPr>
      <dsp:spPr>
        <a:xfrm>
          <a:off x="0" y="1927624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Huertos y Enlace CMT</a:t>
          </a:r>
        </a:p>
      </dsp:txBody>
      <dsp:txXfrm>
        <a:off x="0" y="1927624"/>
        <a:ext cx="2340004" cy="547198"/>
      </dsp:txXfrm>
    </dsp:sp>
    <dsp:sp modelId="{8BF7BF3D-E5BE-42F0-BDC0-DD9764E9E486}">
      <dsp:nvSpPr>
        <dsp:cNvPr id="0" name=""/>
        <dsp:cNvSpPr/>
      </dsp:nvSpPr>
      <dsp:spPr>
        <a:xfrm>
          <a:off x="3282604" y="1931471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3282604" y="1931471"/>
        <a:ext cx="2340004" cy="547198"/>
      </dsp:txXfrm>
    </dsp:sp>
    <dsp:sp modelId="{EB176D71-8A4B-4152-991F-344ED7A9809D}">
      <dsp:nvSpPr>
        <dsp:cNvPr id="0" name=""/>
        <dsp:cNvSpPr/>
      </dsp:nvSpPr>
      <dsp:spPr>
        <a:xfrm>
          <a:off x="0" y="2636772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Contigo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Monterrey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2636772"/>
        <a:ext cx="2340004" cy="547198"/>
      </dsp:txXfrm>
    </dsp:sp>
    <dsp:sp modelId="{70F98D4F-75D1-4B2C-B4EA-779B9D79921E}">
      <dsp:nvSpPr>
        <dsp:cNvPr id="0" name=""/>
        <dsp:cNvSpPr/>
      </dsp:nvSpPr>
      <dsp:spPr>
        <a:xfrm>
          <a:off x="3282604" y="2636820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282604" y="2636820"/>
        <a:ext cx="2340004" cy="547198"/>
      </dsp:txXfrm>
    </dsp:sp>
    <dsp:sp modelId="{4A17E49B-139D-448D-834F-1C62567D7755}">
      <dsp:nvSpPr>
        <dsp:cNvPr id="0" name=""/>
        <dsp:cNvSpPr/>
      </dsp:nvSpPr>
      <dsp:spPr>
        <a:xfrm>
          <a:off x="0" y="3407948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General</a:t>
          </a:r>
        </a:p>
      </dsp:txBody>
      <dsp:txXfrm>
        <a:off x="0" y="3407948"/>
        <a:ext cx="2340004" cy="547198"/>
      </dsp:txXfrm>
    </dsp:sp>
    <dsp:sp modelId="{8C6D4B5B-B413-4D49-BD6D-7FF3064261CB}">
      <dsp:nvSpPr>
        <dsp:cNvPr id="0" name=""/>
        <dsp:cNvSpPr/>
      </dsp:nvSpPr>
      <dsp:spPr>
        <a:xfrm>
          <a:off x="3282604" y="3403305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</a:p>
      </dsp:txBody>
      <dsp:txXfrm>
        <a:off x="3282604" y="3403305"/>
        <a:ext cx="2340004" cy="547198"/>
      </dsp:txXfrm>
    </dsp:sp>
    <dsp:sp modelId="{4789E1C4-2079-4334-BDF0-845E39C09FFC}">
      <dsp:nvSpPr>
        <dsp:cNvPr id="0" name=""/>
        <dsp:cNvSpPr/>
      </dsp:nvSpPr>
      <dsp:spPr>
        <a:xfrm>
          <a:off x="0" y="4120091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0" y="4120091"/>
        <a:ext cx="2340004" cy="547198"/>
      </dsp:txXfrm>
    </dsp:sp>
    <dsp:sp modelId="{2E15579D-CF83-4EFB-ADFB-320B4B6C25AD}">
      <dsp:nvSpPr>
        <dsp:cNvPr id="0" name=""/>
        <dsp:cNvSpPr/>
      </dsp:nvSpPr>
      <dsp:spPr>
        <a:xfrm>
          <a:off x="3282604" y="4122275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Atención a la Pobreza</a:t>
          </a:r>
        </a:p>
      </dsp:txBody>
      <dsp:txXfrm>
        <a:off x="3282604" y="4122275"/>
        <a:ext cx="2340004" cy="547198"/>
      </dsp:txXfrm>
    </dsp:sp>
    <dsp:sp modelId="{E3126C76-6E6D-4319-99E9-78F3E703CC74}">
      <dsp:nvSpPr>
        <dsp:cNvPr id="0" name=""/>
        <dsp:cNvSpPr/>
      </dsp:nvSpPr>
      <dsp:spPr>
        <a:xfrm>
          <a:off x="0" y="4769528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Jefe(a) de Almacén</a:t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</a:rPr>
            <a:t>Vacante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4769528"/>
        <a:ext cx="2340004" cy="547198"/>
      </dsp:txXfrm>
    </dsp:sp>
    <dsp:sp modelId="{8CA25EE4-CD55-4A76-BCCA-D436F9B77ADE}">
      <dsp:nvSpPr>
        <dsp:cNvPr id="0" name=""/>
        <dsp:cNvSpPr/>
      </dsp:nvSpPr>
      <dsp:spPr>
        <a:xfrm>
          <a:off x="3282604" y="4765031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282604" y="4765031"/>
        <a:ext cx="2340004" cy="547198"/>
      </dsp:txXfrm>
    </dsp:sp>
    <dsp:sp modelId="{1CB7875E-C28F-423B-8F20-BB98F1980B7D}">
      <dsp:nvSpPr>
        <dsp:cNvPr id="0" name=""/>
        <dsp:cNvSpPr/>
      </dsp:nvSpPr>
      <dsp:spPr>
        <a:xfrm>
          <a:off x="0" y="5471510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5471510"/>
        <a:ext cx="2340004" cy="547198"/>
      </dsp:txXfrm>
    </dsp:sp>
    <dsp:sp modelId="{D7E589F3-6110-42C7-A2F2-09760E3AF73D}">
      <dsp:nvSpPr>
        <dsp:cNvPr id="0" name=""/>
        <dsp:cNvSpPr/>
      </dsp:nvSpPr>
      <dsp:spPr>
        <a:xfrm>
          <a:off x="3282604" y="5471510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sp:txBody>
      <dsp:txXfrm>
        <a:off x="3282604" y="5471510"/>
        <a:ext cx="2340004" cy="54719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BB3D-60F1-491B-B3EC-A09097CECF98}">
      <dsp:nvSpPr>
        <dsp:cNvPr id="0" name=""/>
        <dsp:cNvSpPr/>
      </dsp:nvSpPr>
      <dsp:spPr>
        <a:xfrm>
          <a:off x="1814501" y="1122307"/>
          <a:ext cx="509329" cy="708925"/>
        </a:xfrm>
        <a:custGeom>
          <a:avLst/>
          <a:gdLst/>
          <a:ahLst/>
          <a:cxnLst/>
          <a:rect l="0" t="0" r="0" b="0"/>
          <a:pathLst>
            <a:path>
              <a:moveTo>
                <a:pt x="509329" y="0"/>
              </a:moveTo>
              <a:lnTo>
                <a:pt x="509329" y="708925"/>
              </a:lnTo>
              <a:lnTo>
                <a:pt x="0" y="708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6CEE0-3BD8-44F2-9A15-89EF9599BBCF}">
      <dsp:nvSpPr>
        <dsp:cNvPr id="0" name=""/>
        <dsp:cNvSpPr/>
      </dsp:nvSpPr>
      <dsp:spPr>
        <a:xfrm>
          <a:off x="2278110" y="1122307"/>
          <a:ext cx="91440" cy="18762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6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163165" y="29007"/>
          <a:ext cx="2321331" cy="10932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sp:txBody>
      <dsp:txXfrm>
        <a:off x="1163165" y="29007"/>
        <a:ext cx="2321331" cy="1093299"/>
      </dsp:txXfrm>
    </dsp:sp>
    <dsp:sp modelId="{1188F178-7FDF-4815-BB89-8365F58972F8}">
      <dsp:nvSpPr>
        <dsp:cNvPr id="0" name=""/>
        <dsp:cNvSpPr/>
      </dsp:nvSpPr>
      <dsp:spPr>
        <a:xfrm>
          <a:off x="1205854" y="2998533"/>
          <a:ext cx="2235953" cy="138103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2) Vacantes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05854" y="2998533"/>
        <a:ext cx="2235953" cy="1381032"/>
      </dsp:txXfrm>
    </dsp:sp>
    <dsp:sp modelId="{25B2D809-E961-4866-96E1-AE067D24376A}">
      <dsp:nvSpPr>
        <dsp:cNvPr id="0" name=""/>
        <dsp:cNvSpPr/>
      </dsp:nvSpPr>
      <dsp:spPr>
        <a:xfrm>
          <a:off x="261153" y="1442896"/>
          <a:ext cx="1553347" cy="7766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Gestor(a)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261153" y="1442896"/>
        <a:ext cx="1553347" cy="776673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DD1B3-BEFB-406B-8176-049B12C4B773}">
      <dsp:nvSpPr>
        <dsp:cNvPr id="0" name=""/>
        <dsp:cNvSpPr/>
      </dsp:nvSpPr>
      <dsp:spPr>
        <a:xfrm>
          <a:off x="2431214" y="1271070"/>
          <a:ext cx="91440" cy="425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2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320384" y="0"/>
          <a:ext cx="2313100" cy="1271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1320384" y="0"/>
        <a:ext cx="2313100" cy="1271070"/>
      </dsp:txXfrm>
    </dsp:sp>
    <dsp:sp modelId="{E54347ED-FC84-4072-A4CF-49CCF081AD45}">
      <dsp:nvSpPr>
        <dsp:cNvPr id="0" name=""/>
        <dsp:cNvSpPr/>
      </dsp:nvSpPr>
      <dsp:spPr>
        <a:xfrm>
          <a:off x="1465539" y="1696311"/>
          <a:ext cx="2022789" cy="110147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539" y="1696311"/>
        <a:ext cx="2022789" cy="1101479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720688" y="2776100"/>
          <a:ext cx="1042223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042223" y="384866"/>
              </a:lnTo>
              <a:lnTo>
                <a:pt x="1042223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717240" y="2776100"/>
          <a:ext cx="1003448" cy="656565"/>
        </a:xfrm>
        <a:custGeom>
          <a:avLst/>
          <a:gdLst/>
          <a:ahLst/>
          <a:cxnLst/>
          <a:rect l="0" t="0" r="0" b="0"/>
          <a:pathLst>
            <a:path>
              <a:moveTo>
                <a:pt x="1003448" y="0"/>
              </a:moveTo>
              <a:lnTo>
                <a:pt x="1003448" y="384866"/>
              </a:lnTo>
              <a:lnTo>
                <a:pt x="0" y="384866"/>
              </a:lnTo>
              <a:lnTo>
                <a:pt x="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004833" y="1002387"/>
          <a:ext cx="1715855" cy="83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6"/>
              </a:lnTo>
              <a:lnTo>
                <a:pt x="1715855" y="567396"/>
              </a:lnTo>
              <a:lnTo>
                <a:pt x="1715855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421052" y="2776100"/>
          <a:ext cx="91440" cy="656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466772" y="1002387"/>
          <a:ext cx="1538061" cy="839095"/>
        </a:xfrm>
        <a:custGeom>
          <a:avLst/>
          <a:gdLst/>
          <a:ahLst/>
          <a:cxnLst/>
          <a:rect l="0" t="0" r="0" b="0"/>
          <a:pathLst>
            <a:path>
              <a:moveTo>
                <a:pt x="1538061" y="0"/>
              </a:moveTo>
              <a:lnTo>
                <a:pt x="1538061" y="567396"/>
              </a:lnTo>
              <a:lnTo>
                <a:pt x="0" y="567396"/>
              </a:lnTo>
              <a:lnTo>
                <a:pt x="0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835389" y="0"/>
          <a:ext cx="2338886" cy="10023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1835389" y="0"/>
        <a:ext cx="2338886" cy="1002387"/>
      </dsp:txXfrm>
    </dsp:sp>
    <dsp:sp modelId="{7B658CFB-8011-47EE-A5F8-BFDDDA227166}">
      <dsp:nvSpPr>
        <dsp:cNvPr id="0" name=""/>
        <dsp:cNvSpPr/>
      </dsp:nvSpPr>
      <dsp:spPr>
        <a:xfrm>
          <a:off x="532153" y="1841482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532153" y="1841482"/>
        <a:ext cx="1869236" cy="934618"/>
      </dsp:txXfrm>
    </dsp:sp>
    <dsp:sp modelId="{8A0E1643-1DC6-47DC-B9AC-5A5EB10D169C}">
      <dsp:nvSpPr>
        <dsp:cNvPr id="0" name=""/>
        <dsp:cNvSpPr/>
      </dsp:nvSpPr>
      <dsp:spPr>
        <a:xfrm>
          <a:off x="53215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532153" y="3432665"/>
        <a:ext cx="1869236" cy="934618"/>
      </dsp:txXfrm>
    </dsp:sp>
    <dsp:sp modelId="{7143B0EB-96B0-45D8-96D8-881F24DD0577}">
      <dsp:nvSpPr>
        <dsp:cNvPr id="0" name=""/>
        <dsp:cNvSpPr/>
      </dsp:nvSpPr>
      <dsp:spPr>
        <a:xfrm>
          <a:off x="3786070" y="1841482"/>
          <a:ext cx="1869236" cy="934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786070" y="1841482"/>
        <a:ext cx="1869236" cy="934618"/>
      </dsp:txXfrm>
    </dsp:sp>
    <dsp:sp modelId="{B136A9E3-EA26-49DA-99C0-2F250FEAEB60}">
      <dsp:nvSpPr>
        <dsp:cNvPr id="0" name=""/>
        <dsp:cNvSpPr/>
      </dsp:nvSpPr>
      <dsp:spPr>
        <a:xfrm>
          <a:off x="2782622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82622" y="3432665"/>
        <a:ext cx="1869236" cy="934618"/>
      </dsp:txXfrm>
    </dsp:sp>
    <dsp:sp modelId="{74ACC1DE-8831-4FA8-830B-53FE41B71B2B}">
      <dsp:nvSpPr>
        <dsp:cNvPr id="0" name=""/>
        <dsp:cNvSpPr/>
      </dsp:nvSpPr>
      <dsp:spPr>
        <a:xfrm>
          <a:off x="482829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828293" y="3432665"/>
        <a:ext cx="1869236" cy="93461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2518787" y="1394100"/>
          <a:ext cx="1533323" cy="799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377"/>
              </a:lnTo>
              <a:lnTo>
                <a:pt x="1533323" y="401377"/>
              </a:lnTo>
              <a:lnTo>
                <a:pt x="1533323" y="799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83643" y="1394100"/>
          <a:ext cx="1535144" cy="799621"/>
        </a:xfrm>
        <a:custGeom>
          <a:avLst/>
          <a:gdLst/>
          <a:ahLst/>
          <a:cxnLst/>
          <a:rect l="0" t="0" r="0" b="0"/>
          <a:pathLst>
            <a:path>
              <a:moveTo>
                <a:pt x="1535144" y="0"/>
              </a:moveTo>
              <a:lnTo>
                <a:pt x="1535144" y="401377"/>
              </a:lnTo>
              <a:lnTo>
                <a:pt x="0" y="401377"/>
              </a:lnTo>
              <a:lnTo>
                <a:pt x="0" y="799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252106" y="0"/>
          <a:ext cx="2533362" cy="13941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sp:txBody>
      <dsp:txXfrm>
        <a:off x="1252106" y="0"/>
        <a:ext cx="2533362" cy="1394100"/>
      </dsp:txXfrm>
    </dsp:sp>
    <dsp:sp modelId="{B6B4C1F5-6231-4957-B426-E5CB41B4305F}">
      <dsp:nvSpPr>
        <dsp:cNvPr id="0" name=""/>
        <dsp:cNvSpPr/>
      </dsp:nvSpPr>
      <dsp:spPr>
        <a:xfrm>
          <a:off x="0" y="2193721"/>
          <a:ext cx="1967286" cy="9836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Vacante</a:t>
          </a:r>
          <a:endParaRPr lang="es-MX" sz="1200" b="1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0" y="2193721"/>
        <a:ext cx="1967286" cy="983643"/>
      </dsp:txXfrm>
    </dsp:sp>
    <dsp:sp modelId="{8754ACF4-A2E0-486E-8EBF-FAC314B195EE}">
      <dsp:nvSpPr>
        <dsp:cNvPr id="0" name=""/>
        <dsp:cNvSpPr/>
      </dsp:nvSpPr>
      <dsp:spPr>
        <a:xfrm>
          <a:off x="3068468" y="2193721"/>
          <a:ext cx="1967286" cy="983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</a:rPr>
            <a:t>Jefe(a) de Proyectos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</a:rPr>
            <a:t>210369</a:t>
          </a:r>
          <a:endParaRPr lang="es-MX" sz="1200" kern="1200" noProof="0" dirty="0"/>
        </a:p>
      </dsp:txBody>
      <dsp:txXfrm>
        <a:off x="3068468" y="2193721"/>
        <a:ext cx="1967286" cy="983643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D54A-8B8D-4B85-A3AF-CB987A37DB1F}">
      <dsp:nvSpPr>
        <dsp:cNvPr id="0" name=""/>
        <dsp:cNvSpPr/>
      </dsp:nvSpPr>
      <dsp:spPr>
        <a:xfrm>
          <a:off x="2191055" y="1112500"/>
          <a:ext cx="1252937" cy="1130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816"/>
              </a:lnTo>
              <a:lnTo>
                <a:pt x="1252937" y="812816"/>
              </a:lnTo>
              <a:lnTo>
                <a:pt x="1252937" y="1130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43021" y="1112500"/>
          <a:ext cx="1248034" cy="1130617"/>
        </a:xfrm>
        <a:custGeom>
          <a:avLst/>
          <a:gdLst/>
          <a:ahLst/>
          <a:cxnLst/>
          <a:rect l="0" t="0" r="0" b="0"/>
          <a:pathLst>
            <a:path>
              <a:moveTo>
                <a:pt x="1248034" y="0"/>
              </a:moveTo>
              <a:lnTo>
                <a:pt x="1248034" y="812816"/>
              </a:lnTo>
              <a:lnTo>
                <a:pt x="0" y="812816"/>
              </a:lnTo>
              <a:lnTo>
                <a:pt x="0" y="1130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111062" y="0"/>
          <a:ext cx="2159987" cy="11125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</a:p>
      </dsp:txBody>
      <dsp:txXfrm>
        <a:off x="1111062" y="0"/>
        <a:ext cx="2159987" cy="1112500"/>
      </dsp:txXfrm>
    </dsp:sp>
    <dsp:sp modelId="{B6B4C1F5-6231-4957-B426-E5CB41B4305F}">
      <dsp:nvSpPr>
        <dsp:cNvPr id="0" name=""/>
        <dsp:cNvSpPr/>
      </dsp:nvSpPr>
      <dsp:spPr>
        <a:xfrm>
          <a:off x="7157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7157" y="2243117"/>
        <a:ext cx="1871726" cy="935863"/>
      </dsp:txXfrm>
    </dsp:sp>
    <dsp:sp modelId="{10955B94-6D5D-4F17-944F-36B738F9E76D}">
      <dsp:nvSpPr>
        <dsp:cNvPr id="0" name=""/>
        <dsp:cNvSpPr/>
      </dsp:nvSpPr>
      <dsp:spPr>
        <a:xfrm>
          <a:off x="2508130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2508130" y="2243117"/>
        <a:ext cx="1871726" cy="935863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9B764-A690-49DC-86D5-B10A9F6B0EEF}">
      <dsp:nvSpPr>
        <dsp:cNvPr id="0" name=""/>
        <dsp:cNvSpPr/>
      </dsp:nvSpPr>
      <dsp:spPr>
        <a:xfrm>
          <a:off x="274501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917"/>
              </a:lnTo>
              <a:lnTo>
                <a:pt x="1967450" y="893917"/>
              </a:lnTo>
              <a:lnTo>
                <a:pt x="196745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696341" y="899996"/>
          <a:ext cx="91440" cy="1103613"/>
        </a:xfrm>
        <a:custGeom>
          <a:avLst/>
          <a:gdLst/>
          <a:ahLst/>
          <a:cxnLst/>
          <a:rect l="0" t="0" r="0" b="0"/>
          <a:pathLst>
            <a:path>
              <a:moveTo>
                <a:pt x="48675" y="0"/>
              </a:moveTo>
              <a:lnTo>
                <a:pt x="48675" y="893917"/>
              </a:lnTo>
              <a:lnTo>
                <a:pt x="45720" y="893917"/>
              </a:lnTo>
              <a:lnTo>
                <a:pt x="4572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5B6FA-4B18-4DA6-AEF3-C141A2083729}">
      <dsp:nvSpPr>
        <dsp:cNvPr id="0" name=""/>
        <dsp:cNvSpPr/>
      </dsp:nvSpPr>
      <dsp:spPr>
        <a:xfrm>
          <a:off x="77756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1967450" y="0"/>
              </a:moveTo>
              <a:lnTo>
                <a:pt x="1967450" y="893917"/>
              </a:lnTo>
              <a:lnTo>
                <a:pt x="0" y="893917"/>
              </a:lnTo>
              <a:lnTo>
                <a:pt x="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665021" y="0"/>
          <a:ext cx="2159991" cy="8999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65021" y="0"/>
        <a:ext cx="2159991" cy="899996"/>
      </dsp:txXfrm>
    </dsp:sp>
    <dsp:sp modelId="{36BC75BF-AB47-4D62-A01A-EBB07F92C53C}">
      <dsp:nvSpPr>
        <dsp:cNvPr id="0" name=""/>
        <dsp:cNvSpPr/>
      </dsp:nvSpPr>
      <dsp:spPr>
        <a:xfrm>
          <a:off x="35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Proyectos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38" y="2003610"/>
        <a:ext cx="1548057" cy="807829"/>
      </dsp:txXfrm>
    </dsp:sp>
    <dsp:sp modelId="{0C383773-3E75-40C1-8F41-944F99267FEE}">
      <dsp:nvSpPr>
        <dsp:cNvPr id="0" name=""/>
        <dsp:cNvSpPr/>
      </dsp:nvSpPr>
      <dsp:spPr>
        <a:xfrm>
          <a:off x="1968032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8032" y="2003610"/>
        <a:ext cx="1548057" cy="807829"/>
      </dsp:txXfrm>
    </dsp:sp>
    <dsp:sp modelId="{C5D0CB65-7DA4-4A87-BAD1-D1EE6F87AD7F}">
      <dsp:nvSpPr>
        <dsp:cNvPr id="0" name=""/>
        <dsp:cNvSpPr/>
      </dsp:nvSpPr>
      <dsp:spPr>
        <a:xfrm>
          <a:off x="39384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38438" y="2003610"/>
        <a:ext cx="1548057" cy="807829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570930" y="0"/>
          <a:ext cx="3225264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570930" y="0"/>
        <a:ext cx="3225264" cy="1290295"/>
      </dsp:txXfrm>
    </dsp:sp>
    <dsp:sp modelId="{0C383773-3E75-40C1-8F41-944F99267FEE}">
      <dsp:nvSpPr>
        <dsp:cNvPr id="0" name=""/>
        <dsp:cNvSpPr/>
      </dsp:nvSpPr>
      <dsp:spPr>
        <a:xfrm>
          <a:off x="1967456" y="2088881"/>
          <a:ext cx="2420963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7456" y="2088881"/>
        <a:ext cx="2420963" cy="10243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011396" y="1003816"/>
          <a:ext cx="3110346" cy="476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102"/>
              </a:lnTo>
              <a:lnTo>
                <a:pt x="3110346" y="336102"/>
              </a:lnTo>
              <a:lnTo>
                <a:pt x="3110346" y="476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011396" y="1003816"/>
          <a:ext cx="1036782" cy="473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327"/>
              </a:lnTo>
              <a:lnTo>
                <a:pt x="1036782" y="333327"/>
              </a:lnTo>
              <a:lnTo>
                <a:pt x="1036782" y="473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2168285" y="2399118"/>
          <a:ext cx="261303" cy="1978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8438"/>
              </a:lnTo>
              <a:lnTo>
                <a:pt x="261303" y="19784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2168285" y="2399118"/>
          <a:ext cx="256939" cy="717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784"/>
              </a:lnTo>
              <a:lnTo>
                <a:pt x="256939" y="717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2885625" y="1003816"/>
          <a:ext cx="1125770" cy="478271"/>
        </a:xfrm>
        <a:custGeom>
          <a:avLst/>
          <a:gdLst/>
          <a:ahLst/>
          <a:cxnLst/>
          <a:rect l="0" t="0" r="0" b="0"/>
          <a:pathLst>
            <a:path>
              <a:moveTo>
                <a:pt x="1125770" y="0"/>
              </a:moveTo>
              <a:lnTo>
                <a:pt x="1125770" y="338164"/>
              </a:lnTo>
              <a:lnTo>
                <a:pt x="0" y="338164"/>
              </a:lnTo>
              <a:lnTo>
                <a:pt x="0" y="478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79334" y="2399118"/>
          <a:ext cx="186323" cy="1920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273"/>
              </a:lnTo>
              <a:lnTo>
                <a:pt x="186323" y="1920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79334" y="2399118"/>
          <a:ext cx="181373" cy="6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31"/>
              </a:lnTo>
              <a:lnTo>
                <a:pt x="181373" y="6834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896674" y="1003816"/>
          <a:ext cx="3114721" cy="478271"/>
        </a:xfrm>
        <a:custGeom>
          <a:avLst/>
          <a:gdLst/>
          <a:ahLst/>
          <a:cxnLst/>
          <a:rect l="0" t="0" r="0" b="0"/>
          <a:pathLst>
            <a:path>
              <a:moveTo>
                <a:pt x="3114721" y="0"/>
              </a:moveTo>
              <a:lnTo>
                <a:pt x="3114721" y="338164"/>
              </a:lnTo>
              <a:lnTo>
                <a:pt x="0" y="338164"/>
              </a:lnTo>
              <a:lnTo>
                <a:pt x="0" y="478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56626" y="0"/>
          <a:ext cx="2509538" cy="1003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2756626" y="0"/>
        <a:ext cx="2509538" cy="1003816"/>
      </dsp:txXfrm>
    </dsp:sp>
    <dsp:sp modelId="{673E2BAB-A261-407F-BCEF-69321DEFB9E6}">
      <dsp:nvSpPr>
        <dsp:cNvPr id="0" name=""/>
        <dsp:cNvSpPr/>
      </dsp:nvSpPr>
      <dsp:spPr>
        <a:xfrm>
          <a:off x="0" y="1482088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41451</a:t>
          </a:r>
        </a:p>
      </dsp:txBody>
      <dsp:txXfrm>
        <a:off x="0" y="1482088"/>
        <a:ext cx="1793349" cy="917030"/>
      </dsp:txXfrm>
    </dsp:sp>
    <dsp:sp modelId="{CE5124BC-6E80-4FCE-8820-555BC8F2AA4F}">
      <dsp:nvSpPr>
        <dsp:cNvPr id="0" name=""/>
        <dsp:cNvSpPr/>
      </dsp:nvSpPr>
      <dsp:spPr>
        <a:xfrm>
          <a:off x="360708" y="2685852"/>
          <a:ext cx="1649932" cy="793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0708" y="2685852"/>
        <a:ext cx="1649932" cy="793395"/>
      </dsp:txXfrm>
    </dsp:sp>
    <dsp:sp modelId="{366EA5E8-A373-49D0-BEEF-42CF84EFA6A4}">
      <dsp:nvSpPr>
        <dsp:cNvPr id="0" name=""/>
        <dsp:cNvSpPr/>
      </dsp:nvSpPr>
      <dsp:spPr>
        <a:xfrm>
          <a:off x="365658" y="3642359"/>
          <a:ext cx="1649932" cy="135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Auxiliares</a:t>
          </a:r>
          <a:r>
            <a:rPr lang="es-ES" sz="1200" kern="1200" dirty="0" smtClean="0">
              <a:solidFill>
                <a:schemeClr val="tx1"/>
              </a:solidFill>
            </a:rPr>
            <a:t> </a:t>
          </a: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5658" y="3642359"/>
        <a:ext cx="1649932" cy="1354065"/>
      </dsp:txXfrm>
    </dsp:sp>
    <dsp:sp modelId="{35668D7B-64FF-4E93-BD22-858CDEA4814B}">
      <dsp:nvSpPr>
        <dsp:cNvPr id="0" name=""/>
        <dsp:cNvSpPr/>
      </dsp:nvSpPr>
      <dsp:spPr>
        <a:xfrm>
          <a:off x="1988950" y="1482088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88950" y="1482088"/>
        <a:ext cx="1793349" cy="917030"/>
      </dsp:txXfrm>
    </dsp:sp>
    <dsp:sp modelId="{8F41B090-6C9F-4D09-89A2-1A56E32D9177}">
      <dsp:nvSpPr>
        <dsp:cNvPr id="0" name=""/>
        <dsp:cNvSpPr/>
      </dsp:nvSpPr>
      <dsp:spPr>
        <a:xfrm>
          <a:off x="2425225" y="2578896"/>
          <a:ext cx="1649932" cy="1076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Dentista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25225" y="2578896"/>
        <a:ext cx="1649932" cy="1076012"/>
      </dsp:txXfrm>
    </dsp:sp>
    <dsp:sp modelId="{D345EA03-5577-43C4-88D1-DFACB15E9CA7}">
      <dsp:nvSpPr>
        <dsp:cNvPr id="0" name=""/>
        <dsp:cNvSpPr/>
      </dsp:nvSpPr>
      <dsp:spPr>
        <a:xfrm>
          <a:off x="2429588" y="3816986"/>
          <a:ext cx="1649932" cy="11211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429588" y="3816986"/>
        <a:ext cx="1649932" cy="1121140"/>
      </dsp:txXfrm>
    </dsp:sp>
    <dsp:sp modelId="{8DB25C06-B484-4392-AE78-2C217067B946}">
      <dsp:nvSpPr>
        <dsp:cNvPr id="0" name=""/>
        <dsp:cNvSpPr/>
      </dsp:nvSpPr>
      <dsp:spPr>
        <a:xfrm>
          <a:off x="4151503" y="1477251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Radiólogo(a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151503" y="1477251"/>
        <a:ext cx="1793349" cy="917030"/>
      </dsp:txXfrm>
    </dsp:sp>
    <dsp:sp modelId="{EFF3D262-85D9-46DC-BDEE-58D0C66E5BA4}">
      <dsp:nvSpPr>
        <dsp:cNvPr id="0" name=""/>
        <dsp:cNvSpPr/>
      </dsp:nvSpPr>
      <dsp:spPr>
        <a:xfrm>
          <a:off x="6225067" y="1480027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Médicos(as)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Vacante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225067" y="1480027"/>
        <a:ext cx="1793349" cy="917030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570930" y="0"/>
          <a:ext cx="3225264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Atención a la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Pobreza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570930" y="0"/>
        <a:ext cx="3225264" cy="1290295"/>
      </dsp:txXfrm>
    </dsp:sp>
    <dsp:sp modelId="{0C383773-3E75-40C1-8F41-944F99267FEE}">
      <dsp:nvSpPr>
        <dsp:cNvPr id="0" name=""/>
        <dsp:cNvSpPr/>
      </dsp:nvSpPr>
      <dsp:spPr>
        <a:xfrm>
          <a:off x="1967456" y="2088881"/>
          <a:ext cx="2420963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7456" y="2088881"/>
        <a:ext cx="2420963" cy="1024304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570930" y="0"/>
          <a:ext cx="3225264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570930" y="0"/>
        <a:ext cx="3225264" cy="1290295"/>
      </dsp:txXfrm>
    </dsp:sp>
    <dsp:sp modelId="{0C383773-3E75-40C1-8F41-944F99267FEE}">
      <dsp:nvSpPr>
        <dsp:cNvPr id="0" name=""/>
        <dsp:cNvSpPr/>
      </dsp:nvSpPr>
      <dsp:spPr>
        <a:xfrm>
          <a:off x="1967456" y="2088881"/>
          <a:ext cx="2420963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de Feria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Servicio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7456" y="2088881"/>
        <a:ext cx="2420963" cy="1024304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AC568-9E4F-4174-956E-C4AA1D60A558}">
      <dsp:nvSpPr>
        <dsp:cNvPr id="0" name=""/>
        <dsp:cNvSpPr/>
      </dsp:nvSpPr>
      <dsp:spPr>
        <a:xfrm>
          <a:off x="3637401" y="981355"/>
          <a:ext cx="221212" cy="1687150"/>
        </a:xfrm>
        <a:custGeom>
          <a:avLst/>
          <a:gdLst/>
          <a:ahLst/>
          <a:cxnLst/>
          <a:rect l="0" t="0" r="0" b="0"/>
          <a:pathLst>
            <a:path>
              <a:moveTo>
                <a:pt x="221212" y="0"/>
              </a:moveTo>
              <a:lnTo>
                <a:pt x="221212" y="1687150"/>
              </a:lnTo>
              <a:lnTo>
                <a:pt x="0" y="1687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7A481-5BC1-4303-9DAA-00D9116E8973}">
      <dsp:nvSpPr>
        <dsp:cNvPr id="0" name=""/>
        <dsp:cNvSpPr/>
      </dsp:nvSpPr>
      <dsp:spPr>
        <a:xfrm>
          <a:off x="3858614" y="981355"/>
          <a:ext cx="238347" cy="79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89"/>
              </a:lnTo>
              <a:lnTo>
                <a:pt x="238347" y="791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981355"/>
          <a:ext cx="221477" cy="799067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799067"/>
              </a:lnTo>
              <a:lnTo>
                <a:pt x="0" y="799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778B-5F1E-4F25-A5FB-CD14A153B8AF}">
      <dsp:nvSpPr>
        <dsp:cNvPr id="0" name=""/>
        <dsp:cNvSpPr/>
      </dsp:nvSpPr>
      <dsp:spPr>
        <a:xfrm>
          <a:off x="7011809" y="433122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C6DB-FB0A-4F18-A39C-8C1580BE3C70}">
      <dsp:nvSpPr>
        <dsp:cNvPr id="0" name=""/>
        <dsp:cNvSpPr/>
      </dsp:nvSpPr>
      <dsp:spPr>
        <a:xfrm>
          <a:off x="3858614" y="981355"/>
          <a:ext cx="3198915" cy="250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50"/>
              </a:lnTo>
              <a:lnTo>
                <a:pt x="3198915" y="2367450"/>
              </a:lnTo>
              <a:lnTo>
                <a:pt x="3198915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981355"/>
          <a:ext cx="1598335" cy="250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50"/>
              </a:lnTo>
              <a:lnTo>
                <a:pt x="1598335" y="2367450"/>
              </a:lnTo>
              <a:lnTo>
                <a:pt x="1598335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981355"/>
          <a:ext cx="91440" cy="24996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0191"/>
              </a:lnTo>
              <a:lnTo>
                <a:pt x="46291" y="2360191"/>
              </a:lnTo>
              <a:lnTo>
                <a:pt x="46291" y="24996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981355"/>
          <a:ext cx="1598335" cy="2506920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2367450"/>
              </a:lnTo>
              <a:lnTo>
                <a:pt x="0" y="2367450"/>
              </a:lnTo>
              <a:lnTo>
                <a:pt x="0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59698" y="981355"/>
          <a:ext cx="3198915" cy="2506920"/>
        </a:xfrm>
        <a:custGeom>
          <a:avLst/>
          <a:gdLst/>
          <a:ahLst/>
          <a:cxnLst/>
          <a:rect l="0" t="0" r="0" b="0"/>
          <a:pathLst>
            <a:path>
              <a:moveTo>
                <a:pt x="3198915" y="0"/>
              </a:moveTo>
              <a:lnTo>
                <a:pt x="3198915" y="2367450"/>
              </a:lnTo>
              <a:lnTo>
                <a:pt x="0" y="2367450"/>
              </a:lnTo>
              <a:lnTo>
                <a:pt x="0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823563" y="0"/>
          <a:ext cx="2070101" cy="981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23563" y="0"/>
        <a:ext cx="2070101" cy="981355"/>
      </dsp:txXfrm>
    </dsp:sp>
    <dsp:sp modelId="{14C9FC1D-03CC-4AC0-A8E1-17255F744385}">
      <dsp:nvSpPr>
        <dsp:cNvPr id="0" name=""/>
        <dsp:cNvSpPr/>
      </dsp:nvSpPr>
      <dsp:spPr>
        <a:xfrm>
          <a:off x="0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Transparencia</a:t>
          </a:r>
        </a:p>
      </dsp:txBody>
      <dsp:txXfrm>
        <a:off x="0" y="3488275"/>
        <a:ext cx="1319396" cy="842948"/>
      </dsp:txXfrm>
    </dsp:sp>
    <dsp:sp modelId="{C9AB137D-F17A-4F25-9DCB-004ACB880B95}">
      <dsp:nvSpPr>
        <dsp:cNvPr id="0" name=""/>
        <dsp:cNvSpPr/>
      </dsp:nvSpPr>
      <dsp:spPr>
        <a:xfrm>
          <a:off x="1600579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Comunicación</a:t>
          </a:r>
        </a:p>
      </dsp:txBody>
      <dsp:txXfrm>
        <a:off x="1600579" y="3488275"/>
        <a:ext cx="1319396" cy="842948"/>
      </dsp:txXfrm>
    </dsp:sp>
    <dsp:sp modelId="{B5FF97B9-0585-4891-A353-FA06C42D20CE}">
      <dsp:nvSpPr>
        <dsp:cNvPr id="0" name=""/>
        <dsp:cNvSpPr/>
      </dsp:nvSpPr>
      <dsp:spPr>
        <a:xfrm>
          <a:off x="3199486" y="3481016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3199486" y="3481016"/>
        <a:ext cx="1319396" cy="842948"/>
      </dsp:txXfrm>
    </dsp:sp>
    <dsp:sp modelId="{FFAAD1A6-794D-4333-BCC0-3BBEA06A9FA3}">
      <dsp:nvSpPr>
        <dsp:cNvPr id="0" name=""/>
        <dsp:cNvSpPr/>
      </dsp:nvSpPr>
      <dsp:spPr>
        <a:xfrm>
          <a:off x="4797251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97251" y="3488275"/>
        <a:ext cx="1319396" cy="842948"/>
      </dsp:txXfrm>
    </dsp:sp>
    <dsp:sp modelId="{CDE32CFB-E7EC-4B60-A709-8E4EE166147C}">
      <dsp:nvSpPr>
        <dsp:cNvPr id="0" name=""/>
        <dsp:cNvSpPr/>
      </dsp:nvSpPr>
      <dsp:spPr>
        <a:xfrm>
          <a:off x="6397831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97831" y="3488275"/>
        <a:ext cx="1319396" cy="842948"/>
      </dsp:txXfrm>
    </dsp:sp>
    <dsp:sp modelId="{2A02469A-8C6A-4BDD-87FC-BEA2111B6260}">
      <dsp:nvSpPr>
        <dsp:cNvPr id="0" name=""/>
        <dsp:cNvSpPr/>
      </dsp:nvSpPr>
      <dsp:spPr>
        <a:xfrm>
          <a:off x="6397831" y="4610162"/>
          <a:ext cx="1319396" cy="664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7831" y="4610162"/>
        <a:ext cx="1319396" cy="664141"/>
      </dsp:txXfrm>
    </dsp:sp>
    <dsp:sp modelId="{7D28F5B0-2742-4384-8800-C73BF3B6CAFB}">
      <dsp:nvSpPr>
        <dsp:cNvPr id="0" name=""/>
        <dsp:cNvSpPr/>
      </dsp:nvSpPr>
      <dsp:spPr>
        <a:xfrm>
          <a:off x="2171137" y="1413922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1137" y="1413922"/>
        <a:ext cx="1465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406245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</a:p>
      </dsp:txBody>
      <dsp:txXfrm>
        <a:off x="4096961" y="1406245"/>
        <a:ext cx="1465998" cy="732999"/>
      </dsp:txXfrm>
    </dsp:sp>
    <dsp:sp modelId="{282E165C-8F29-42EA-AB80-999E3775262E}">
      <dsp:nvSpPr>
        <dsp:cNvPr id="0" name=""/>
        <dsp:cNvSpPr/>
      </dsp:nvSpPr>
      <dsp:spPr>
        <a:xfrm>
          <a:off x="2171402" y="2302005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A </a:t>
          </a:r>
        </a:p>
      </dsp:txBody>
      <dsp:txXfrm>
        <a:off x="2171402" y="2302005"/>
        <a:ext cx="1465998" cy="732999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</a:t>
          </a:r>
          <a:r>
            <a:rPr lang="es-MX" sz="1200" kern="1200" dirty="0" smtClean="0">
              <a:solidFill>
                <a:schemeClr val="tx1"/>
              </a:solidFill>
            </a:rPr>
            <a:t>Auditor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825756" y="1046440"/>
          <a:ext cx="1036975" cy="508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59"/>
              </a:lnTo>
              <a:lnTo>
                <a:pt x="1036975" y="255459"/>
              </a:lnTo>
              <a:lnTo>
                <a:pt x="1036975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38319-AD99-436F-BDF4-8CCCC7EA79F4}">
      <dsp:nvSpPr>
        <dsp:cNvPr id="0" name=""/>
        <dsp:cNvSpPr/>
      </dsp:nvSpPr>
      <dsp:spPr>
        <a:xfrm>
          <a:off x="1757947" y="1046440"/>
          <a:ext cx="1067808" cy="508975"/>
        </a:xfrm>
        <a:custGeom>
          <a:avLst/>
          <a:gdLst/>
          <a:ahLst/>
          <a:cxnLst/>
          <a:rect l="0" t="0" r="0" b="0"/>
          <a:pathLst>
            <a:path>
              <a:moveTo>
                <a:pt x="1067808" y="0"/>
              </a:moveTo>
              <a:lnTo>
                <a:pt x="1067808" y="255459"/>
              </a:lnTo>
              <a:lnTo>
                <a:pt x="0" y="255459"/>
              </a:lnTo>
              <a:lnTo>
                <a:pt x="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410FAEC9-2329-4BCB-8D4F-FACECAE3F331}">
      <dsp:nvSpPr>
        <dsp:cNvPr id="0" name=""/>
        <dsp:cNvSpPr/>
      </dsp:nvSpPr>
      <dsp:spPr>
        <a:xfrm>
          <a:off x="982407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 </a:t>
          </a:r>
        </a:p>
      </dsp:txBody>
      <dsp:txXfrm>
        <a:off x="982407" y="1555416"/>
        <a:ext cx="1551081" cy="969419"/>
      </dsp:txXfrm>
    </dsp:sp>
    <dsp:sp modelId="{09C30681-D194-4860-A018-9E6687C50D74}">
      <dsp:nvSpPr>
        <dsp:cNvPr id="0" name=""/>
        <dsp:cNvSpPr/>
      </dsp:nvSpPr>
      <dsp:spPr>
        <a:xfrm>
          <a:off x="3087191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</a:p>
      </dsp:txBody>
      <dsp:txXfrm>
        <a:off x="3087191" y="1555416"/>
        <a:ext cx="1551081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34284"/>
          <a:ext cx="183126" cy="1662208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662208"/>
              </a:lnTo>
              <a:lnTo>
                <a:pt x="0" y="166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34284"/>
          <a:ext cx="221355" cy="118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57"/>
              </a:lnTo>
              <a:lnTo>
                <a:pt x="221355" y="1184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34284"/>
          <a:ext cx="183126" cy="6590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59019"/>
              </a:lnTo>
              <a:lnTo>
                <a:pt x="0" y="6590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34284"/>
          <a:ext cx="729488" cy="24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66"/>
              </a:lnTo>
              <a:lnTo>
                <a:pt x="729488" y="2401166"/>
              </a:lnTo>
              <a:lnTo>
                <a:pt x="729488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34284"/>
          <a:ext cx="366431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3664313" y="2403056"/>
              </a:lnTo>
              <a:lnTo>
                <a:pt x="366431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34284"/>
          <a:ext cx="710666" cy="2497525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34284"/>
          <a:ext cx="2150831" cy="2497525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34284"/>
          <a:ext cx="216965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2169653" y="2403056"/>
              </a:lnTo>
              <a:lnTo>
                <a:pt x="216965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234284"/>
          <a:ext cx="3662991" cy="2495636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2401166"/>
              </a:lnTo>
              <a:lnTo>
                <a:pt x="0" y="2401166"/>
              </a:lnTo>
              <a:lnTo>
                <a:pt x="0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26286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9155" y="226286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2013" y="3729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</a:t>
          </a:r>
        </a:p>
      </dsp:txBody>
      <dsp:txXfrm>
        <a:off x="5904657" y="3731810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Familiar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84172" y="3731810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Ginecólogo(a)</a:t>
          </a:r>
        </a:p>
      </dsp:txBody>
      <dsp:txXfrm>
        <a:off x="3024337" y="3731810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7399317" y="3731810"/>
        <a:ext cx="1304299" cy="1259997"/>
      </dsp:txXfrm>
    </dsp:sp>
    <dsp:sp modelId="{C5EFC27F-1E30-412E-AFC1-8446AD0CF35C}">
      <dsp:nvSpPr>
        <dsp:cNvPr id="0" name=""/>
        <dsp:cNvSpPr/>
      </dsp:nvSpPr>
      <dsp:spPr>
        <a:xfrm>
          <a:off x="446449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464493" y="3729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2764024" y="1533303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4024" y="1533303"/>
        <a:ext cx="1440002" cy="720001"/>
      </dsp:txXfrm>
    </dsp:sp>
    <dsp:sp modelId="{76E05969-6592-4B29-B960-8EC73AF2A182}">
      <dsp:nvSpPr>
        <dsp:cNvPr id="0" name=""/>
        <dsp:cNvSpPr/>
      </dsp:nvSpPr>
      <dsp:spPr>
        <a:xfrm>
          <a:off x="4608509" y="1969041"/>
          <a:ext cx="1440002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Centro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509" y="1969041"/>
        <a:ext cx="1440002" cy="900001"/>
      </dsp:txXfrm>
    </dsp:sp>
    <dsp:sp modelId="{62C1D5C0-736B-417D-9A26-C3059CEAF551}">
      <dsp:nvSpPr>
        <dsp:cNvPr id="0" name=""/>
        <dsp:cNvSpPr/>
      </dsp:nvSpPr>
      <dsp:spPr>
        <a:xfrm>
          <a:off x="2764024" y="2536492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4024" y="2536492"/>
        <a:ext cx="1440002" cy="720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.jp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69853003"/>
              </p:ext>
            </p:extLst>
          </p:nvPr>
        </p:nvGraphicFramePr>
        <p:xfrm>
          <a:off x="2498845" y="1733266"/>
          <a:ext cx="4229499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875908194"/>
              </p:ext>
            </p:extLst>
          </p:nvPr>
        </p:nvGraphicFramePr>
        <p:xfrm>
          <a:off x="588947" y="1294718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8955358"/>
              </p:ext>
            </p:extLst>
          </p:nvPr>
        </p:nvGraphicFramePr>
        <p:xfrm>
          <a:off x="602591" y="1376602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840223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61935883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35776086"/>
              </p:ext>
            </p:extLst>
          </p:nvPr>
        </p:nvGraphicFramePr>
        <p:xfrm>
          <a:off x="683568" y="1542191"/>
          <a:ext cx="7776864" cy="337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86712675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26796367"/>
              </p:ext>
            </p:extLst>
          </p:nvPr>
        </p:nvGraphicFramePr>
        <p:xfrm>
          <a:off x="253529" y="1716544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79929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</a:t>
            </a: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Agenda de Educación en Temas Municipales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72343501"/>
              </p:ext>
            </p:extLst>
          </p:nvPr>
        </p:nvGraphicFramePr>
        <p:xfrm>
          <a:off x="2382291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29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</a:t>
            </a: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727697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80712778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08360458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22657262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37169354"/>
              </p:ext>
            </p:extLst>
          </p:nvPr>
        </p:nvGraphicFramePr>
        <p:xfrm>
          <a:off x="323528" y="15567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49203821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020352619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95133030"/>
              </p:ext>
            </p:extLst>
          </p:nvPr>
        </p:nvGraphicFramePr>
        <p:xfrm>
          <a:off x="1820627" y="2194475"/>
          <a:ext cx="5426332" cy="269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1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74868598"/>
              </p:ext>
            </p:extLst>
          </p:nvPr>
        </p:nvGraphicFramePr>
        <p:xfrm>
          <a:off x="326896" y="773415"/>
          <a:ext cx="8626035" cy="581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9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0687705"/>
              </p:ext>
            </p:extLst>
          </p:nvPr>
        </p:nvGraphicFramePr>
        <p:xfrm>
          <a:off x="1259632" y="1914264"/>
          <a:ext cx="6658144" cy="418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</a:t>
            </a:r>
            <a:r>
              <a:rPr lang="es-MX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 la Secretaría de </a:t>
            </a: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08787007"/>
              </p:ext>
            </p:extLst>
          </p:nvPr>
        </p:nvGraphicFramePr>
        <p:xfrm>
          <a:off x="586342" y="1415405"/>
          <a:ext cx="7946098" cy="488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Museos y Espacios Galerísticos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1388885"/>
              </p:ext>
            </p:extLst>
          </p:nvPr>
        </p:nvGraphicFramePr>
        <p:xfrm>
          <a:off x="1093777" y="1377315"/>
          <a:ext cx="6972050" cy="48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Metropolitano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61453037"/>
              </p:ext>
            </p:extLst>
          </p:nvPr>
        </p:nvGraphicFramePr>
        <p:xfrm>
          <a:off x="1385503" y="2674961"/>
          <a:ext cx="6407369" cy="249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Operativa de Proyectos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78062894"/>
              </p:ext>
            </p:extLst>
          </p:nvPr>
        </p:nvGraphicFramePr>
        <p:xfrm>
          <a:off x="469816" y="1263982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99909264"/>
              </p:ext>
            </p:extLst>
          </p:nvPr>
        </p:nvGraphicFramePr>
        <p:xfrm>
          <a:off x="513627" y="1675856"/>
          <a:ext cx="8162829" cy="379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2717126"/>
              </p:ext>
            </p:extLst>
          </p:nvPr>
        </p:nvGraphicFramePr>
        <p:xfrm>
          <a:off x="1619672" y="1464765"/>
          <a:ext cx="5961856" cy="473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58867801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28015060"/>
              </p:ext>
            </p:extLst>
          </p:nvPr>
        </p:nvGraphicFramePr>
        <p:xfrm>
          <a:off x="1358421" y="1448218"/>
          <a:ext cx="6448102" cy="511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68832827"/>
              </p:ext>
            </p:extLst>
          </p:nvPr>
        </p:nvGraphicFramePr>
        <p:xfrm>
          <a:off x="1536868" y="1412776"/>
          <a:ext cx="6051280" cy="53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</a:t>
            </a:r>
            <a:r>
              <a:rPr lang="es-ES_tradnl" sz="28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la Secretaría de </a:t>
            </a: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Desarrollo Humano e Igualdad Sustantiva 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719340110"/>
              </p:ext>
            </p:extLst>
          </p:nvPr>
        </p:nvGraphicFramePr>
        <p:xfrm>
          <a:off x="206809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52668275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09596503"/>
              </p:ext>
            </p:extLst>
          </p:nvPr>
        </p:nvGraphicFramePr>
        <p:xfrm>
          <a:off x="3426892" y="2415653"/>
          <a:ext cx="2373406" cy="36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Técnica de Natación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04292712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Ligas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25653556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44733460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51017835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88014425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98665707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17028891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66659716"/>
              </p:ext>
            </p:extLst>
          </p:nvPr>
        </p:nvGraphicFramePr>
        <p:xfrm>
          <a:off x="618185" y="1462703"/>
          <a:ext cx="7652357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1615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97774846"/>
              </p:ext>
            </p:extLst>
          </p:nvPr>
        </p:nvGraphicFramePr>
        <p:xfrm>
          <a:off x="2179239" y="1190660"/>
          <a:ext cx="4835718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5" y="179929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91353187"/>
              </p:ext>
            </p:extLst>
          </p:nvPr>
        </p:nvGraphicFramePr>
        <p:xfrm>
          <a:off x="2562798" y="1983645"/>
          <a:ext cx="4070015" cy="4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Eventos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91206554"/>
              </p:ext>
            </p:extLst>
          </p:nvPr>
        </p:nvGraphicFramePr>
        <p:xfrm>
          <a:off x="1179573" y="1070739"/>
          <a:ext cx="6790725" cy="585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769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39379336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65253715"/>
              </p:ext>
            </p:extLst>
          </p:nvPr>
        </p:nvGraphicFramePr>
        <p:xfrm>
          <a:off x="2393433" y="1491174"/>
          <a:ext cx="427266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656567" y="1817528"/>
            <a:ext cx="1844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DOMO ACUÁTICO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34284635"/>
              </p:ext>
            </p:extLst>
          </p:nvPr>
        </p:nvGraphicFramePr>
        <p:xfrm>
          <a:off x="1307203" y="2664207"/>
          <a:ext cx="6581203" cy="2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10308303"/>
              </p:ext>
            </p:extLst>
          </p:nvPr>
        </p:nvGraphicFramePr>
        <p:xfrm>
          <a:off x="2276196" y="2677855"/>
          <a:ext cx="4629574" cy="28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13859351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79458977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16715148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52134961"/>
              </p:ext>
            </p:extLst>
          </p:nvPr>
        </p:nvGraphicFramePr>
        <p:xfrm>
          <a:off x="261400" y="1613815"/>
          <a:ext cx="8568703" cy="350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721179"/>
              </p:ext>
            </p:extLst>
          </p:nvPr>
        </p:nvGraphicFramePr>
        <p:xfrm>
          <a:off x="611560" y="1818702"/>
          <a:ext cx="8387439" cy="448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76593552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07804379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67501895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28273177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86508068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58824643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83395372"/>
              </p:ext>
            </p:extLst>
          </p:nvPr>
        </p:nvGraphicFramePr>
        <p:xfrm>
          <a:off x="1547664" y="2274959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8396281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57957026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20106922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99622398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7887189"/>
              </p:ext>
            </p:extLst>
          </p:nvPr>
        </p:nvGraphicFramePr>
        <p:xfrm>
          <a:off x="1998078" y="2608187"/>
          <a:ext cx="5180646" cy="23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14959801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103368454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1400" spc="-150" dirty="0" smtClean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  <a:cs typeface="+mn-cs"/>
              </a:rPr>
              <a:t>Coordinación de Perspectiva de Género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267217867"/>
              </p:ext>
            </p:extLst>
          </p:nvPr>
        </p:nvGraphicFramePr>
        <p:xfrm>
          <a:off x="1340986" y="2074463"/>
          <a:ext cx="6506473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1400" spc="-150" dirty="0" smtClean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  <a:cs typeface="+mn-cs"/>
              </a:rPr>
              <a:t>Coordinación General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127063872"/>
              </p:ext>
            </p:extLst>
          </p:nvPr>
        </p:nvGraphicFramePr>
        <p:xfrm>
          <a:off x="644953" y="2074463"/>
          <a:ext cx="7994079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800" b="1" kern="1400" spc="-150" dirty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</a:rPr>
              <a:t>Coordinación </a:t>
            </a:r>
            <a:r>
              <a:rPr lang="es-ES_tradnl" sz="2800" b="1" kern="1400" spc="-150" dirty="0" smtClean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</a:rPr>
              <a:t>de Promoción de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253901689"/>
              </p:ext>
            </p:extLst>
          </p:nvPr>
        </p:nvGraphicFramePr>
        <p:xfrm>
          <a:off x="2323636" y="1787857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Coordinación</a:t>
            </a:r>
            <a:r>
              <a:rPr kumimoji="0" lang="es-ES" sz="2800" b="1" i="0" u="none" strike="noStrike" kern="12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Ciudad de la Niñez</a:t>
            </a:r>
            <a:endParaRPr kumimoji="0" lang="es-ES_tradnl" sz="3200" b="1" i="0" u="none" strike="noStrike" kern="1400" cap="none" spc="-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S Gothic" panose="020B0609070205080204" pitchFamily="49" charset="-128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814512558"/>
              </p:ext>
            </p:extLst>
          </p:nvPr>
        </p:nvGraphicFramePr>
        <p:xfrm>
          <a:off x="3101559" y="1992575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9667159"/>
              </p:ext>
            </p:extLst>
          </p:nvPr>
        </p:nvGraphicFramePr>
        <p:xfrm>
          <a:off x="267177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</a:t>
            </a:r>
            <a:r>
              <a:rPr lang="es-ES_tradnl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3603966"/>
              </p:ext>
            </p:extLst>
          </p:nvPr>
        </p:nvGraphicFramePr>
        <p:xfrm>
          <a:off x="1651650" y="692696"/>
          <a:ext cx="5622609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13785267"/>
              </p:ext>
            </p:extLst>
          </p:nvPr>
        </p:nvGraphicFramePr>
        <p:xfrm>
          <a:off x="2316224" y="1760565"/>
          <a:ext cx="4575894" cy="438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16043074"/>
              </p:ext>
            </p:extLst>
          </p:nvPr>
        </p:nvGraphicFramePr>
        <p:xfrm>
          <a:off x="2129319" y="2415653"/>
          <a:ext cx="4953869" cy="2797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04716" y="188913"/>
            <a:ext cx="6929509" cy="1208087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Huertos y Enlace CMT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79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64852527"/>
              </p:ext>
            </p:extLst>
          </p:nvPr>
        </p:nvGraphicFramePr>
        <p:xfrm>
          <a:off x="1204533" y="1869743"/>
          <a:ext cx="6697530" cy="43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Área de Talleres de Oficio y Control de </a:t>
            </a:r>
            <a:b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32694759"/>
              </p:ext>
            </p:extLst>
          </p:nvPr>
        </p:nvGraphicFramePr>
        <p:xfrm>
          <a:off x="2033788" y="2102705"/>
          <a:ext cx="5035755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75121703"/>
              </p:ext>
            </p:extLst>
          </p:nvPr>
        </p:nvGraphicFramePr>
        <p:xfrm>
          <a:off x="2361338" y="2102705"/>
          <a:ext cx="4380659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6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34147094"/>
              </p:ext>
            </p:extLst>
          </p:nvPr>
        </p:nvGraphicFramePr>
        <p:xfrm>
          <a:off x="1866110" y="2361063"/>
          <a:ext cx="5490035" cy="281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59958403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10654134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Atención a la Pobreza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111430910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77738310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Vinculación Institucional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10699842"/>
              </p:ext>
            </p:extLst>
          </p:nvPr>
        </p:nvGraphicFramePr>
        <p:xfrm>
          <a:off x="566962" y="9923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53580312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23056514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79600450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7576</TotalTime>
  <Words>2257</Words>
  <Application>Microsoft Office PowerPoint</Application>
  <PresentationFormat>Presentación en pantalla (4:3)</PresentationFormat>
  <Paragraphs>707</Paragraphs>
  <Slides>95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95</vt:i4>
      </vt:variant>
    </vt:vector>
  </HeadingPairs>
  <TitlesOfParts>
    <vt:vector size="102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Área de Huertos y Enlace CMT</vt:lpstr>
      <vt:lpstr>Dirección de Vinculación Interinstitucional Área de Talleres de Oficio y Control de  Almacén</vt:lpstr>
      <vt:lpstr>Dirección de Vinculación Interinstitucional Área de Capacitación</vt:lpstr>
      <vt:lpstr>Dirección de Vinculación Interinstitucional Coordinación General</vt:lpstr>
      <vt:lpstr>Dirección de Vinculación Interinstitucional Coordinación de Vivienda</vt:lpstr>
      <vt:lpstr>Dirección de Vinculación Interinstitucional Coordinación Capacitadora</vt:lpstr>
      <vt:lpstr>Dirección de Vinculación Interinstitucional Coordinación de Atención a la Pobreza</vt:lpstr>
      <vt:lpstr>Dirección de Vinculación Interinstitucional Coordinación de Vinculación Institucional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Liliana Aglael Ramirez Perez</cp:lastModifiedBy>
  <cp:revision>445</cp:revision>
  <cp:lastPrinted>2022-01-31T18:08:35Z</cp:lastPrinted>
  <dcterms:created xsi:type="dcterms:W3CDTF">2018-05-18T00:47:28Z</dcterms:created>
  <dcterms:modified xsi:type="dcterms:W3CDTF">2022-07-12T22:45:00Z</dcterms:modified>
</cp:coreProperties>
</file>