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diagrams/data42.xml" ContentType="application/vnd.openxmlformats-officedocument.drawingml.diagramData+xml"/>
  <Override PartName="/ppt/diagrams/layout42.xml" ContentType="application/vnd.openxmlformats-officedocument.drawingml.diagramLayout+xml"/>
  <Override PartName="/ppt/diagrams/quickStyle42.xml" ContentType="application/vnd.openxmlformats-officedocument.drawingml.diagramStyle+xml"/>
  <Override PartName="/ppt/diagrams/colors42.xml" ContentType="application/vnd.openxmlformats-officedocument.drawingml.diagramColors+xml"/>
  <Override PartName="/ppt/diagrams/drawing42.xml" ContentType="application/vnd.ms-office.drawingml.diagramDrawing+xml"/>
  <Override PartName="/ppt/diagrams/data43.xml" ContentType="application/vnd.openxmlformats-officedocument.drawingml.diagramData+xml"/>
  <Override PartName="/ppt/diagrams/layout43.xml" ContentType="application/vnd.openxmlformats-officedocument.drawingml.diagramLayout+xml"/>
  <Override PartName="/ppt/diagrams/quickStyle43.xml" ContentType="application/vnd.openxmlformats-officedocument.drawingml.diagramStyle+xml"/>
  <Override PartName="/ppt/diagrams/colors43.xml" ContentType="application/vnd.openxmlformats-officedocument.drawingml.diagramColors+xml"/>
  <Override PartName="/ppt/diagrams/drawing43.xml" ContentType="application/vnd.ms-office.drawingml.diagramDrawing+xml"/>
  <Override PartName="/ppt/diagrams/data44.xml" ContentType="application/vnd.openxmlformats-officedocument.drawingml.diagramData+xml"/>
  <Override PartName="/ppt/diagrams/layout44.xml" ContentType="application/vnd.openxmlformats-officedocument.drawingml.diagramLayout+xml"/>
  <Override PartName="/ppt/diagrams/quickStyle44.xml" ContentType="application/vnd.openxmlformats-officedocument.drawingml.diagramStyle+xml"/>
  <Override PartName="/ppt/diagrams/colors44.xml" ContentType="application/vnd.openxmlformats-officedocument.drawingml.diagramColors+xml"/>
  <Override PartName="/ppt/diagrams/drawing44.xml" ContentType="application/vnd.ms-office.drawingml.diagramDrawing+xml"/>
  <Override PartName="/ppt/diagrams/data45.xml" ContentType="application/vnd.openxmlformats-officedocument.drawingml.diagramData+xml"/>
  <Override PartName="/ppt/diagrams/layout45.xml" ContentType="application/vnd.openxmlformats-officedocument.drawingml.diagramLayout+xml"/>
  <Override PartName="/ppt/diagrams/quickStyle45.xml" ContentType="application/vnd.openxmlformats-officedocument.drawingml.diagramStyle+xml"/>
  <Override PartName="/ppt/diagrams/colors45.xml" ContentType="application/vnd.openxmlformats-officedocument.drawingml.diagramColors+xml"/>
  <Override PartName="/ppt/diagrams/drawing45.xml" ContentType="application/vnd.ms-office.drawingml.diagramDrawing+xml"/>
  <Override PartName="/ppt/diagrams/data46.xml" ContentType="application/vnd.openxmlformats-officedocument.drawingml.diagramData+xml"/>
  <Override PartName="/ppt/diagrams/layout46.xml" ContentType="application/vnd.openxmlformats-officedocument.drawingml.diagramLayout+xml"/>
  <Override PartName="/ppt/diagrams/quickStyle46.xml" ContentType="application/vnd.openxmlformats-officedocument.drawingml.diagramStyle+xml"/>
  <Override PartName="/ppt/diagrams/colors46.xml" ContentType="application/vnd.openxmlformats-officedocument.drawingml.diagramColors+xml"/>
  <Override PartName="/ppt/diagrams/drawing46.xml" ContentType="application/vnd.ms-office.drawingml.diagramDrawing+xml"/>
  <Override PartName="/ppt/diagrams/data47.xml" ContentType="application/vnd.openxmlformats-officedocument.drawingml.diagramData+xml"/>
  <Override PartName="/ppt/diagrams/layout47.xml" ContentType="application/vnd.openxmlformats-officedocument.drawingml.diagramLayout+xml"/>
  <Override PartName="/ppt/diagrams/quickStyle47.xml" ContentType="application/vnd.openxmlformats-officedocument.drawingml.diagramStyle+xml"/>
  <Override PartName="/ppt/diagrams/colors47.xml" ContentType="application/vnd.openxmlformats-officedocument.drawingml.diagramColors+xml"/>
  <Override PartName="/ppt/diagrams/drawing47.xml" ContentType="application/vnd.ms-office.drawingml.diagramDrawing+xml"/>
  <Override PartName="/ppt/diagrams/data48.xml" ContentType="application/vnd.openxmlformats-officedocument.drawingml.diagramData+xml"/>
  <Override PartName="/ppt/diagrams/layout48.xml" ContentType="application/vnd.openxmlformats-officedocument.drawingml.diagramLayout+xml"/>
  <Override PartName="/ppt/diagrams/quickStyle48.xml" ContentType="application/vnd.openxmlformats-officedocument.drawingml.diagramStyle+xml"/>
  <Override PartName="/ppt/diagrams/colors48.xml" ContentType="application/vnd.openxmlformats-officedocument.drawingml.diagramColors+xml"/>
  <Override PartName="/ppt/diagrams/drawing48.xml" ContentType="application/vnd.ms-office.drawingml.diagramDrawing+xml"/>
  <Override PartName="/ppt/diagrams/data49.xml" ContentType="application/vnd.openxmlformats-officedocument.drawingml.diagramData+xml"/>
  <Override PartName="/ppt/diagrams/layout49.xml" ContentType="application/vnd.openxmlformats-officedocument.drawingml.diagramLayout+xml"/>
  <Override PartName="/ppt/diagrams/quickStyle49.xml" ContentType="application/vnd.openxmlformats-officedocument.drawingml.diagramStyle+xml"/>
  <Override PartName="/ppt/diagrams/colors49.xml" ContentType="application/vnd.openxmlformats-officedocument.drawingml.diagramColors+xml"/>
  <Override PartName="/ppt/diagrams/drawing49.xml" ContentType="application/vnd.ms-office.drawingml.diagramDrawing+xml"/>
  <Override PartName="/ppt/diagrams/data50.xml" ContentType="application/vnd.openxmlformats-officedocument.drawingml.diagramData+xml"/>
  <Override PartName="/ppt/diagrams/layout50.xml" ContentType="application/vnd.openxmlformats-officedocument.drawingml.diagramLayout+xml"/>
  <Override PartName="/ppt/diagrams/quickStyle50.xml" ContentType="application/vnd.openxmlformats-officedocument.drawingml.diagramStyle+xml"/>
  <Override PartName="/ppt/diagrams/colors50.xml" ContentType="application/vnd.openxmlformats-officedocument.drawingml.diagramColors+xml"/>
  <Override PartName="/ppt/diagrams/drawing50.xml" ContentType="application/vnd.ms-office.drawingml.diagramDrawing+xml"/>
  <Override PartName="/ppt/diagrams/data51.xml" ContentType="application/vnd.openxmlformats-officedocument.drawingml.diagramData+xml"/>
  <Override PartName="/ppt/diagrams/layout51.xml" ContentType="application/vnd.openxmlformats-officedocument.drawingml.diagramLayout+xml"/>
  <Override PartName="/ppt/diagrams/quickStyle51.xml" ContentType="application/vnd.openxmlformats-officedocument.drawingml.diagramStyle+xml"/>
  <Override PartName="/ppt/diagrams/colors51.xml" ContentType="application/vnd.openxmlformats-officedocument.drawingml.diagramColors+xml"/>
  <Override PartName="/ppt/diagrams/drawing51.xml" ContentType="application/vnd.ms-office.drawingml.diagramDrawing+xml"/>
  <Override PartName="/ppt/diagrams/data52.xml" ContentType="application/vnd.openxmlformats-officedocument.drawingml.diagramData+xml"/>
  <Override PartName="/ppt/diagrams/layout52.xml" ContentType="application/vnd.openxmlformats-officedocument.drawingml.diagramLayout+xml"/>
  <Override PartName="/ppt/diagrams/quickStyle52.xml" ContentType="application/vnd.openxmlformats-officedocument.drawingml.diagramStyle+xml"/>
  <Override PartName="/ppt/diagrams/colors52.xml" ContentType="application/vnd.openxmlformats-officedocument.drawingml.diagramColors+xml"/>
  <Override PartName="/ppt/diagrams/drawing52.xml" ContentType="application/vnd.ms-office.drawingml.diagramDrawing+xml"/>
  <Override PartName="/ppt/diagrams/data53.xml" ContentType="application/vnd.openxmlformats-officedocument.drawingml.diagramData+xml"/>
  <Override PartName="/ppt/diagrams/layout53.xml" ContentType="application/vnd.openxmlformats-officedocument.drawingml.diagramLayout+xml"/>
  <Override PartName="/ppt/diagrams/quickStyle53.xml" ContentType="application/vnd.openxmlformats-officedocument.drawingml.diagramStyle+xml"/>
  <Override PartName="/ppt/diagrams/colors53.xml" ContentType="application/vnd.openxmlformats-officedocument.drawingml.diagramColors+xml"/>
  <Override PartName="/ppt/diagrams/drawing53.xml" ContentType="application/vnd.ms-office.drawingml.diagramDrawing+xml"/>
  <Override PartName="/ppt/diagrams/data54.xml" ContentType="application/vnd.openxmlformats-officedocument.drawingml.diagramData+xml"/>
  <Override PartName="/ppt/diagrams/layout54.xml" ContentType="application/vnd.openxmlformats-officedocument.drawingml.diagramLayout+xml"/>
  <Override PartName="/ppt/diagrams/quickStyle54.xml" ContentType="application/vnd.openxmlformats-officedocument.drawingml.diagramStyle+xml"/>
  <Override PartName="/ppt/diagrams/colors54.xml" ContentType="application/vnd.openxmlformats-officedocument.drawingml.diagramColors+xml"/>
  <Override PartName="/ppt/diagrams/drawing54.xml" ContentType="application/vnd.ms-office.drawingml.diagramDrawing+xml"/>
  <Override PartName="/ppt/diagrams/data55.xml" ContentType="application/vnd.openxmlformats-officedocument.drawingml.diagramData+xml"/>
  <Override PartName="/ppt/diagrams/layout55.xml" ContentType="application/vnd.openxmlformats-officedocument.drawingml.diagramLayout+xml"/>
  <Override PartName="/ppt/diagrams/quickStyle55.xml" ContentType="application/vnd.openxmlformats-officedocument.drawingml.diagramStyle+xml"/>
  <Override PartName="/ppt/diagrams/colors55.xml" ContentType="application/vnd.openxmlformats-officedocument.drawingml.diagramColors+xml"/>
  <Override PartName="/ppt/diagrams/drawing55.xml" ContentType="application/vnd.ms-office.drawingml.diagramDrawing+xml"/>
  <Override PartName="/ppt/diagrams/data56.xml" ContentType="application/vnd.openxmlformats-officedocument.drawingml.diagramData+xml"/>
  <Override PartName="/ppt/diagrams/layout56.xml" ContentType="application/vnd.openxmlformats-officedocument.drawingml.diagramLayout+xml"/>
  <Override PartName="/ppt/diagrams/quickStyle56.xml" ContentType="application/vnd.openxmlformats-officedocument.drawingml.diagramStyle+xml"/>
  <Override PartName="/ppt/diagrams/colors56.xml" ContentType="application/vnd.openxmlformats-officedocument.drawingml.diagramColors+xml"/>
  <Override PartName="/ppt/diagrams/drawing56.xml" ContentType="application/vnd.ms-office.drawingml.diagramDrawing+xml"/>
  <Override PartName="/ppt/diagrams/data57.xml" ContentType="application/vnd.openxmlformats-officedocument.drawingml.diagramData+xml"/>
  <Override PartName="/ppt/diagrams/layout57.xml" ContentType="application/vnd.openxmlformats-officedocument.drawingml.diagramLayout+xml"/>
  <Override PartName="/ppt/diagrams/quickStyle57.xml" ContentType="application/vnd.openxmlformats-officedocument.drawingml.diagramStyle+xml"/>
  <Override PartName="/ppt/diagrams/colors57.xml" ContentType="application/vnd.openxmlformats-officedocument.drawingml.diagramColors+xml"/>
  <Override PartName="/ppt/diagrams/drawing57.xml" ContentType="application/vnd.ms-office.drawingml.diagramDrawing+xml"/>
  <Override PartName="/ppt/diagrams/data58.xml" ContentType="application/vnd.openxmlformats-officedocument.drawingml.diagramData+xml"/>
  <Override PartName="/ppt/diagrams/layout58.xml" ContentType="application/vnd.openxmlformats-officedocument.drawingml.diagramLayout+xml"/>
  <Override PartName="/ppt/diagrams/quickStyle58.xml" ContentType="application/vnd.openxmlformats-officedocument.drawingml.diagramStyle+xml"/>
  <Override PartName="/ppt/diagrams/colors58.xml" ContentType="application/vnd.openxmlformats-officedocument.drawingml.diagramColors+xml"/>
  <Override PartName="/ppt/diagrams/drawing58.xml" ContentType="application/vnd.ms-office.drawingml.diagramDrawing+xml"/>
  <Override PartName="/ppt/diagrams/data59.xml" ContentType="application/vnd.openxmlformats-officedocument.drawingml.diagramData+xml"/>
  <Override PartName="/ppt/diagrams/layout59.xml" ContentType="application/vnd.openxmlformats-officedocument.drawingml.diagramLayout+xml"/>
  <Override PartName="/ppt/diagrams/quickStyle59.xml" ContentType="application/vnd.openxmlformats-officedocument.drawingml.diagramStyle+xml"/>
  <Override PartName="/ppt/diagrams/colors59.xml" ContentType="application/vnd.openxmlformats-officedocument.drawingml.diagramColors+xml"/>
  <Override PartName="/ppt/diagrams/drawing59.xml" ContentType="application/vnd.ms-office.drawingml.diagramDrawing+xml"/>
  <Override PartName="/ppt/diagrams/data60.xml" ContentType="application/vnd.openxmlformats-officedocument.drawingml.diagramData+xml"/>
  <Override PartName="/ppt/diagrams/layout60.xml" ContentType="application/vnd.openxmlformats-officedocument.drawingml.diagramLayout+xml"/>
  <Override PartName="/ppt/diagrams/quickStyle60.xml" ContentType="application/vnd.openxmlformats-officedocument.drawingml.diagramStyle+xml"/>
  <Override PartName="/ppt/diagrams/colors60.xml" ContentType="application/vnd.openxmlformats-officedocument.drawingml.diagramColors+xml"/>
  <Override PartName="/ppt/diagrams/drawing60.xml" ContentType="application/vnd.ms-office.drawingml.diagramDrawing+xml"/>
  <Override PartName="/ppt/diagrams/data61.xml" ContentType="application/vnd.openxmlformats-officedocument.drawingml.diagramData+xml"/>
  <Override PartName="/ppt/diagrams/layout61.xml" ContentType="application/vnd.openxmlformats-officedocument.drawingml.diagramLayout+xml"/>
  <Override PartName="/ppt/diagrams/quickStyle61.xml" ContentType="application/vnd.openxmlformats-officedocument.drawingml.diagramStyle+xml"/>
  <Override PartName="/ppt/diagrams/colors61.xml" ContentType="application/vnd.openxmlformats-officedocument.drawingml.diagramColors+xml"/>
  <Override PartName="/ppt/diagrams/drawing61.xml" ContentType="application/vnd.ms-office.drawingml.diagramDrawing+xml"/>
  <Override PartName="/ppt/diagrams/data62.xml" ContentType="application/vnd.openxmlformats-officedocument.drawingml.diagramData+xml"/>
  <Override PartName="/ppt/diagrams/layout62.xml" ContentType="application/vnd.openxmlformats-officedocument.drawingml.diagramLayout+xml"/>
  <Override PartName="/ppt/diagrams/quickStyle62.xml" ContentType="application/vnd.openxmlformats-officedocument.drawingml.diagramStyle+xml"/>
  <Override PartName="/ppt/diagrams/colors62.xml" ContentType="application/vnd.openxmlformats-officedocument.drawingml.diagramColors+xml"/>
  <Override PartName="/ppt/diagrams/drawing62.xml" ContentType="application/vnd.ms-office.drawingml.diagramDrawing+xml"/>
  <Override PartName="/ppt/diagrams/data63.xml" ContentType="application/vnd.openxmlformats-officedocument.drawingml.diagramData+xml"/>
  <Override PartName="/ppt/diagrams/layout63.xml" ContentType="application/vnd.openxmlformats-officedocument.drawingml.diagramLayout+xml"/>
  <Override PartName="/ppt/diagrams/quickStyle63.xml" ContentType="application/vnd.openxmlformats-officedocument.drawingml.diagramStyle+xml"/>
  <Override PartName="/ppt/diagrams/colors63.xml" ContentType="application/vnd.openxmlformats-officedocument.drawingml.diagramColors+xml"/>
  <Override PartName="/ppt/diagrams/drawing63.xml" ContentType="application/vnd.ms-office.drawingml.diagramDrawing+xml"/>
  <Override PartName="/ppt/diagrams/data64.xml" ContentType="application/vnd.openxmlformats-officedocument.drawingml.diagramData+xml"/>
  <Override PartName="/ppt/diagrams/layout64.xml" ContentType="application/vnd.openxmlformats-officedocument.drawingml.diagramLayout+xml"/>
  <Override PartName="/ppt/diagrams/quickStyle64.xml" ContentType="application/vnd.openxmlformats-officedocument.drawingml.diagramStyle+xml"/>
  <Override PartName="/ppt/diagrams/colors64.xml" ContentType="application/vnd.openxmlformats-officedocument.drawingml.diagramColors+xml"/>
  <Override PartName="/ppt/diagrams/drawing64.xml" ContentType="application/vnd.ms-office.drawingml.diagramDrawing+xml"/>
  <Override PartName="/ppt/diagrams/data65.xml" ContentType="application/vnd.openxmlformats-officedocument.drawingml.diagramData+xml"/>
  <Override PartName="/ppt/diagrams/layout65.xml" ContentType="application/vnd.openxmlformats-officedocument.drawingml.diagramLayout+xml"/>
  <Override PartName="/ppt/diagrams/quickStyle65.xml" ContentType="application/vnd.openxmlformats-officedocument.drawingml.diagramStyle+xml"/>
  <Override PartName="/ppt/diagrams/colors65.xml" ContentType="application/vnd.openxmlformats-officedocument.drawingml.diagramColors+xml"/>
  <Override PartName="/ppt/diagrams/drawing65.xml" ContentType="application/vnd.ms-office.drawingml.diagramDrawing+xml"/>
  <Override PartName="/ppt/diagrams/data66.xml" ContentType="application/vnd.openxmlformats-officedocument.drawingml.diagramData+xml"/>
  <Override PartName="/ppt/diagrams/layout66.xml" ContentType="application/vnd.openxmlformats-officedocument.drawingml.diagramLayout+xml"/>
  <Override PartName="/ppt/diagrams/quickStyle66.xml" ContentType="application/vnd.openxmlformats-officedocument.drawingml.diagramStyle+xml"/>
  <Override PartName="/ppt/diagrams/colors66.xml" ContentType="application/vnd.openxmlformats-officedocument.drawingml.diagramColors+xml"/>
  <Override PartName="/ppt/diagrams/drawing66.xml" ContentType="application/vnd.ms-office.drawingml.diagramDrawing+xml"/>
  <Override PartName="/ppt/diagrams/data67.xml" ContentType="application/vnd.openxmlformats-officedocument.drawingml.diagramData+xml"/>
  <Override PartName="/ppt/diagrams/layout67.xml" ContentType="application/vnd.openxmlformats-officedocument.drawingml.diagramLayout+xml"/>
  <Override PartName="/ppt/diagrams/quickStyle67.xml" ContentType="application/vnd.openxmlformats-officedocument.drawingml.diagramStyle+xml"/>
  <Override PartName="/ppt/diagrams/colors67.xml" ContentType="application/vnd.openxmlformats-officedocument.drawingml.diagramColors+xml"/>
  <Override PartName="/ppt/diagrams/drawing67.xml" ContentType="application/vnd.ms-office.drawingml.diagramDrawing+xml"/>
  <Override PartName="/ppt/diagrams/data68.xml" ContentType="application/vnd.openxmlformats-officedocument.drawingml.diagramData+xml"/>
  <Override PartName="/ppt/diagrams/layout68.xml" ContentType="application/vnd.openxmlformats-officedocument.drawingml.diagramLayout+xml"/>
  <Override PartName="/ppt/diagrams/quickStyle68.xml" ContentType="application/vnd.openxmlformats-officedocument.drawingml.diagramStyle+xml"/>
  <Override PartName="/ppt/diagrams/colors68.xml" ContentType="application/vnd.openxmlformats-officedocument.drawingml.diagramColors+xml"/>
  <Override PartName="/ppt/diagrams/drawing68.xml" ContentType="application/vnd.ms-office.drawingml.diagramDrawing+xml"/>
  <Override PartName="/ppt/diagrams/data69.xml" ContentType="application/vnd.openxmlformats-officedocument.drawingml.diagramData+xml"/>
  <Override PartName="/ppt/diagrams/layout69.xml" ContentType="application/vnd.openxmlformats-officedocument.drawingml.diagramLayout+xml"/>
  <Override PartName="/ppt/diagrams/quickStyle69.xml" ContentType="application/vnd.openxmlformats-officedocument.drawingml.diagramStyle+xml"/>
  <Override PartName="/ppt/diagrams/colors69.xml" ContentType="application/vnd.openxmlformats-officedocument.drawingml.diagramColors+xml"/>
  <Override PartName="/ppt/diagrams/drawing69.xml" ContentType="application/vnd.ms-office.drawingml.diagramDrawing+xml"/>
  <Override PartName="/ppt/diagrams/data70.xml" ContentType="application/vnd.openxmlformats-officedocument.drawingml.diagramData+xml"/>
  <Override PartName="/ppt/diagrams/layout70.xml" ContentType="application/vnd.openxmlformats-officedocument.drawingml.diagramLayout+xml"/>
  <Override PartName="/ppt/diagrams/quickStyle70.xml" ContentType="application/vnd.openxmlformats-officedocument.drawingml.diagramStyle+xml"/>
  <Override PartName="/ppt/diagrams/colors70.xml" ContentType="application/vnd.openxmlformats-officedocument.drawingml.diagramColors+xml"/>
  <Override PartName="/ppt/diagrams/drawing70.xml" ContentType="application/vnd.ms-office.drawingml.diagramDrawing+xml"/>
  <Override PartName="/ppt/diagrams/data71.xml" ContentType="application/vnd.openxmlformats-officedocument.drawingml.diagramData+xml"/>
  <Override PartName="/ppt/diagrams/layout71.xml" ContentType="application/vnd.openxmlformats-officedocument.drawingml.diagramLayout+xml"/>
  <Override PartName="/ppt/diagrams/quickStyle71.xml" ContentType="application/vnd.openxmlformats-officedocument.drawingml.diagramStyle+xml"/>
  <Override PartName="/ppt/diagrams/colors71.xml" ContentType="application/vnd.openxmlformats-officedocument.drawingml.diagramColors+xml"/>
  <Override PartName="/ppt/diagrams/drawing71.xml" ContentType="application/vnd.ms-office.drawingml.diagramDrawing+xml"/>
  <Override PartName="/ppt/diagrams/data72.xml" ContentType="application/vnd.openxmlformats-officedocument.drawingml.diagramData+xml"/>
  <Override PartName="/ppt/diagrams/layout72.xml" ContentType="application/vnd.openxmlformats-officedocument.drawingml.diagramLayout+xml"/>
  <Override PartName="/ppt/diagrams/quickStyle72.xml" ContentType="application/vnd.openxmlformats-officedocument.drawingml.diagramStyle+xml"/>
  <Override PartName="/ppt/diagrams/colors72.xml" ContentType="application/vnd.openxmlformats-officedocument.drawingml.diagramColors+xml"/>
  <Override PartName="/ppt/diagrams/drawing72.xml" ContentType="application/vnd.ms-office.drawingml.diagramDrawing+xml"/>
  <Override PartName="/ppt/diagrams/data73.xml" ContentType="application/vnd.openxmlformats-officedocument.drawingml.diagramData+xml"/>
  <Override PartName="/ppt/diagrams/layout73.xml" ContentType="application/vnd.openxmlformats-officedocument.drawingml.diagramLayout+xml"/>
  <Override PartName="/ppt/diagrams/quickStyle73.xml" ContentType="application/vnd.openxmlformats-officedocument.drawingml.diagramStyle+xml"/>
  <Override PartName="/ppt/diagrams/colors73.xml" ContentType="application/vnd.openxmlformats-officedocument.drawingml.diagramColors+xml"/>
  <Override PartName="/ppt/diagrams/drawing73.xml" ContentType="application/vnd.ms-office.drawingml.diagramDrawing+xml"/>
  <Override PartName="/ppt/diagrams/data74.xml" ContentType="application/vnd.openxmlformats-officedocument.drawingml.diagramData+xml"/>
  <Override PartName="/ppt/diagrams/layout74.xml" ContentType="application/vnd.openxmlformats-officedocument.drawingml.diagramLayout+xml"/>
  <Override PartName="/ppt/diagrams/quickStyle74.xml" ContentType="application/vnd.openxmlformats-officedocument.drawingml.diagramStyle+xml"/>
  <Override PartName="/ppt/diagrams/colors74.xml" ContentType="application/vnd.openxmlformats-officedocument.drawingml.diagramColors+xml"/>
  <Override PartName="/ppt/diagrams/drawing74.xml" ContentType="application/vnd.ms-office.drawingml.diagramDrawing+xml"/>
  <Override PartName="/ppt/diagrams/data75.xml" ContentType="application/vnd.openxmlformats-officedocument.drawingml.diagramData+xml"/>
  <Override PartName="/ppt/diagrams/layout75.xml" ContentType="application/vnd.openxmlformats-officedocument.drawingml.diagramLayout+xml"/>
  <Override PartName="/ppt/diagrams/quickStyle75.xml" ContentType="application/vnd.openxmlformats-officedocument.drawingml.diagramStyle+xml"/>
  <Override PartName="/ppt/diagrams/colors75.xml" ContentType="application/vnd.openxmlformats-officedocument.drawingml.diagramColors+xml"/>
  <Override PartName="/ppt/diagrams/drawing75.xml" ContentType="application/vnd.ms-office.drawingml.diagramDrawing+xml"/>
  <Override PartName="/ppt/diagrams/data76.xml" ContentType="application/vnd.openxmlformats-officedocument.drawingml.diagramData+xml"/>
  <Override PartName="/ppt/diagrams/layout76.xml" ContentType="application/vnd.openxmlformats-officedocument.drawingml.diagramLayout+xml"/>
  <Override PartName="/ppt/diagrams/quickStyle76.xml" ContentType="application/vnd.openxmlformats-officedocument.drawingml.diagramStyle+xml"/>
  <Override PartName="/ppt/diagrams/colors76.xml" ContentType="application/vnd.openxmlformats-officedocument.drawingml.diagramColors+xml"/>
  <Override PartName="/ppt/diagrams/drawing76.xml" ContentType="application/vnd.ms-office.drawingml.diagramDrawing+xml"/>
  <Override PartName="/ppt/diagrams/data77.xml" ContentType="application/vnd.openxmlformats-officedocument.drawingml.diagramData+xml"/>
  <Override PartName="/ppt/diagrams/layout77.xml" ContentType="application/vnd.openxmlformats-officedocument.drawingml.diagramLayout+xml"/>
  <Override PartName="/ppt/diagrams/quickStyle77.xml" ContentType="application/vnd.openxmlformats-officedocument.drawingml.diagramStyle+xml"/>
  <Override PartName="/ppt/diagrams/colors77.xml" ContentType="application/vnd.openxmlformats-officedocument.drawingml.diagramColors+xml"/>
  <Override PartName="/ppt/diagrams/drawing77.xml" ContentType="application/vnd.ms-office.drawingml.diagramDrawing+xml"/>
  <Override PartName="/ppt/diagrams/data78.xml" ContentType="application/vnd.openxmlformats-officedocument.drawingml.diagramData+xml"/>
  <Override PartName="/ppt/diagrams/layout78.xml" ContentType="application/vnd.openxmlformats-officedocument.drawingml.diagramLayout+xml"/>
  <Override PartName="/ppt/diagrams/quickStyle78.xml" ContentType="application/vnd.openxmlformats-officedocument.drawingml.diagramStyle+xml"/>
  <Override PartName="/ppt/diagrams/colors78.xml" ContentType="application/vnd.openxmlformats-officedocument.drawingml.diagramColors+xml"/>
  <Override PartName="/ppt/diagrams/drawing78.xml" ContentType="application/vnd.ms-office.drawingml.diagramDrawing+xml"/>
  <Override PartName="/ppt/diagrams/data79.xml" ContentType="application/vnd.openxmlformats-officedocument.drawingml.diagramData+xml"/>
  <Override PartName="/ppt/diagrams/layout79.xml" ContentType="application/vnd.openxmlformats-officedocument.drawingml.diagramLayout+xml"/>
  <Override PartName="/ppt/diagrams/quickStyle79.xml" ContentType="application/vnd.openxmlformats-officedocument.drawingml.diagramStyle+xml"/>
  <Override PartName="/ppt/diagrams/colors79.xml" ContentType="application/vnd.openxmlformats-officedocument.drawingml.diagramColors+xml"/>
  <Override PartName="/ppt/diagrams/drawing79.xml" ContentType="application/vnd.ms-office.drawingml.diagramDrawing+xml"/>
  <Override PartName="/ppt/diagrams/data80.xml" ContentType="application/vnd.openxmlformats-officedocument.drawingml.diagramData+xml"/>
  <Override PartName="/ppt/diagrams/layout80.xml" ContentType="application/vnd.openxmlformats-officedocument.drawingml.diagramLayout+xml"/>
  <Override PartName="/ppt/diagrams/quickStyle80.xml" ContentType="application/vnd.openxmlformats-officedocument.drawingml.diagramStyle+xml"/>
  <Override PartName="/ppt/diagrams/colors80.xml" ContentType="application/vnd.openxmlformats-officedocument.drawingml.diagramColors+xml"/>
  <Override PartName="/ppt/diagrams/drawing8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3" r:id="rId2"/>
  </p:sldMasterIdLst>
  <p:notesMasterIdLst>
    <p:notesMasterId r:id="rId93"/>
  </p:notesMasterIdLst>
  <p:sldIdLst>
    <p:sldId id="390" r:id="rId3"/>
    <p:sldId id="381" r:id="rId4"/>
    <p:sldId id="391" r:id="rId5"/>
    <p:sldId id="382" r:id="rId6"/>
    <p:sldId id="392" r:id="rId7"/>
    <p:sldId id="383" r:id="rId8"/>
    <p:sldId id="393" r:id="rId9"/>
    <p:sldId id="384" r:id="rId10"/>
    <p:sldId id="385" r:id="rId11"/>
    <p:sldId id="386" r:id="rId12"/>
    <p:sldId id="387" r:id="rId13"/>
    <p:sldId id="468" r:id="rId14"/>
    <p:sldId id="388" r:id="rId15"/>
    <p:sldId id="474" r:id="rId16"/>
    <p:sldId id="462" r:id="rId17"/>
    <p:sldId id="394" r:id="rId18"/>
    <p:sldId id="464" r:id="rId19"/>
    <p:sldId id="398" r:id="rId20"/>
    <p:sldId id="396" r:id="rId21"/>
    <p:sldId id="473" r:id="rId22"/>
    <p:sldId id="399" r:id="rId23"/>
    <p:sldId id="400" r:id="rId24"/>
    <p:sldId id="401" r:id="rId25"/>
    <p:sldId id="402" r:id="rId26"/>
    <p:sldId id="397" r:id="rId27"/>
    <p:sldId id="403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  <p:sldId id="412" r:id="rId37"/>
    <p:sldId id="413" r:id="rId38"/>
    <p:sldId id="414" r:id="rId39"/>
    <p:sldId id="415" r:id="rId40"/>
    <p:sldId id="417" r:id="rId41"/>
    <p:sldId id="420" r:id="rId42"/>
    <p:sldId id="421" r:id="rId43"/>
    <p:sldId id="418" r:id="rId44"/>
    <p:sldId id="472" r:id="rId45"/>
    <p:sldId id="419" r:id="rId46"/>
    <p:sldId id="422" r:id="rId47"/>
    <p:sldId id="423" r:id="rId48"/>
    <p:sldId id="416" r:id="rId49"/>
    <p:sldId id="471" r:id="rId50"/>
    <p:sldId id="424" r:id="rId51"/>
    <p:sldId id="426" r:id="rId52"/>
    <p:sldId id="427" r:id="rId53"/>
    <p:sldId id="428" r:id="rId54"/>
    <p:sldId id="429" r:id="rId55"/>
    <p:sldId id="430" r:id="rId56"/>
    <p:sldId id="431" r:id="rId57"/>
    <p:sldId id="432" r:id="rId58"/>
    <p:sldId id="433" r:id="rId59"/>
    <p:sldId id="434" r:id="rId60"/>
    <p:sldId id="435" r:id="rId61"/>
    <p:sldId id="436" r:id="rId62"/>
    <p:sldId id="437" r:id="rId63"/>
    <p:sldId id="438" r:id="rId64"/>
    <p:sldId id="439" r:id="rId65"/>
    <p:sldId id="440" r:id="rId66"/>
    <p:sldId id="441" r:id="rId67"/>
    <p:sldId id="442" r:id="rId68"/>
    <p:sldId id="443" r:id="rId69"/>
    <p:sldId id="444" r:id="rId70"/>
    <p:sldId id="445" r:id="rId71"/>
    <p:sldId id="446" r:id="rId72"/>
    <p:sldId id="447" r:id="rId73"/>
    <p:sldId id="448" r:id="rId74"/>
    <p:sldId id="465" r:id="rId75"/>
    <p:sldId id="467" r:id="rId76"/>
    <p:sldId id="463" r:id="rId77"/>
    <p:sldId id="469" r:id="rId78"/>
    <p:sldId id="450" r:id="rId79"/>
    <p:sldId id="451" r:id="rId80"/>
    <p:sldId id="452" r:id="rId81"/>
    <p:sldId id="457" r:id="rId82"/>
    <p:sldId id="455" r:id="rId83"/>
    <p:sldId id="456" r:id="rId84"/>
    <p:sldId id="454" r:id="rId85"/>
    <p:sldId id="453" r:id="rId86"/>
    <p:sldId id="470" r:id="rId87"/>
    <p:sldId id="458" r:id="rId88"/>
    <p:sldId id="459" r:id="rId89"/>
    <p:sldId id="460" r:id="rId90"/>
    <p:sldId id="475" r:id="rId91"/>
    <p:sldId id="466" r:id="rId92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5443" userDrawn="1">
          <p15:clr>
            <a:srgbClr val="A4A3A4"/>
          </p15:clr>
        </p15:guide>
        <p15:guide id="4" pos="3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6" roundtripDataSignature="AMtx7mjnmIK/7SDhznyl4XAyjmISh8jq0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rge Ernesto Longoria Arteaga" initials="JELA" lastIdx="1" clrIdx="0">
    <p:extLst>
      <p:ext uri="{19B8F6BF-5375-455C-9EA6-DF929625EA0E}">
        <p15:presenceInfo xmlns:p15="http://schemas.microsoft.com/office/powerpoint/2012/main" userId="S-1-5-21-1705256379-2460056726-255534050-633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542" y="96"/>
      </p:cViewPr>
      <p:guideLst>
        <p:guide orient="horz" pos="2160"/>
        <p:guide pos="2880"/>
        <p:guide pos="5443"/>
        <p:guide pos="3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commentAuthors" Target="commentAuthor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notesMaster" Target="notesMasters/notesMaster1.xml"/><Relationship Id="rId98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6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45A0ED-77E2-473F-83B5-C7F99B1847A2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5AA5E5F-B26D-4DF4-8263-6035D316128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gm:t>
    </dgm:pt>
    <dgm:pt modelId="{577A94CC-A11B-4461-A924-486533A6CDBD}" type="par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0D03B8C-B13A-40C8-8A99-ABE02505B72C}" type="sibTrans" cxnId="{8283F567-C653-4241-8FD8-1715D9A94B46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0AE109C-6CDA-45F4-8F07-AE2E2C37C35F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gm:t>
    </dgm:pt>
    <dgm:pt modelId="{A2551458-ED4E-4FBA-9E28-14F15B2C484E}" type="par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A999B77-2B9C-446E-A246-093CC8917BF5}" type="sibTrans" cxnId="{ECCEA44E-BEB2-4CBA-98EB-CA80CD5CD3A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77EA074-3CC4-4682-94D8-E60E5DC9D9EC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gm:t>
    </dgm:pt>
    <dgm:pt modelId="{5CD24F20-80DB-4BE3-BEFB-18F1F0EA2445}" type="par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A85B19D-CCA2-4B5C-BDDD-BF90F29FD7EE}" type="sibTrans" cxnId="{435EB910-81A7-4F97-BAB2-907AD0E36FDB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8B6890E-20A8-4FC2-B60F-032BDB4E9498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gm:t>
    </dgm:pt>
    <dgm:pt modelId="{5B15F49E-CC9F-4593-A6F3-A1EE3C580FD0}" type="par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9A864BD-B1FD-4B9C-8315-0A0D71C0E5A2}" type="sibTrans" cxnId="{F0301F2A-C2D9-43F8-80A7-8189CAA34909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B7AD47C-DC1B-4C7C-802C-4826635F3304}">
      <dgm:prSet phldrT="[Texto]"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gm:t>
    </dgm:pt>
    <dgm:pt modelId="{9598710E-11C8-4AAC-9B56-0B46C53083EF}" type="par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40DD555-7E92-40FC-B198-0E7C1D80D561}" type="sibTrans" cxnId="{11E6C575-0A51-4F94-BC54-70D9E1FECA43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2DB6726-48F7-4CB6-83A7-52CA9F49C142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gm:t>
    </dgm:pt>
    <dgm:pt modelId="{2ABC6152-2A5A-4207-9073-10D201288E00}" type="par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92AF536-A1D8-4BD4-9602-8206AF50C530}" type="sibTrans" cxnId="{B57009D2-5D09-4A46-BBF0-F3B0DC8B7CA1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B28F3FB-B3D9-4966-9838-5FC4AF6F39F3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gm:t>
    </dgm:pt>
    <dgm:pt modelId="{F1554FE0-2B80-4119-9D40-53141EAEF0CA}" type="par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D19C6EC-F566-4BE5-881E-B98BADC2E397}" type="sibTrans" cxnId="{D2CFC736-B0E6-44A2-9C5A-B16BC9F807D4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8D2C8-0FCA-4681-BF80-E40D008C8B56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gm:t>
    </dgm:pt>
    <dgm:pt modelId="{517E87C6-E18A-4552-BB1E-B56011B3BE48}" type="parTrans" cxnId="{D475B2FC-4CEA-4FBC-9608-D8C9B624190D}">
      <dgm:prSet/>
      <dgm:spPr/>
      <dgm:t>
        <a:bodyPr/>
        <a:lstStyle/>
        <a:p>
          <a:endParaRPr lang="es-ES" sz="1200"/>
        </a:p>
      </dgm:t>
    </dgm:pt>
    <dgm:pt modelId="{84BD249E-40A8-40AD-A8AC-853108145DD7}" type="sibTrans" cxnId="{D475B2FC-4CEA-4FBC-9608-D8C9B624190D}">
      <dgm:prSet/>
      <dgm:spPr/>
      <dgm:t>
        <a:bodyPr/>
        <a:lstStyle/>
        <a:p>
          <a:endParaRPr lang="es-ES" sz="1200"/>
        </a:p>
      </dgm:t>
    </dgm:pt>
    <dgm:pt modelId="{B928AA67-23AC-49CC-B861-AAD42D44D9FA}">
      <dgm:prSet custT="1"/>
      <dgm:spPr/>
      <dgm:t>
        <a:bodyPr/>
        <a:lstStyle/>
        <a:p>
          <a:r>
            <a:rPr lang="es-ES" sz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gm:t>
    </dgm:pt>
    <dgm:pt modelId="{4CFC2E28-9DA2-4E32-B328-5E7FB2C22106}" type="parTrans" cxnId="{2B347334-D475-4E8A-BC38-8E3CFC55A027}">
      <dgm:prSet/>
      <dgm:spPr/>
      <dgm:t>
        <a:bodyPr/>
        <a:lstStyle/>
        <a:p>
          <a:endParaRPr lang="es-ES" sz="1200"/>
        </a:p>
      </dgm:t>
    </dgm:pt>
    <dgm:pt modelId="{2393059E-A7EC-4F90-A6A8-0973A5FDA395}" type="sibTrans" cxnId="{2B347334-D475-4E8A-BC38-8E3CFC55A027}">
      <dgm:prSet/>
      <dgm:spPr/>
      <dgm:t>
        <a:bodyPr/>
        <a:lstStyle/>
        <a:p>
          <a:endParaRPr lang="es-ES" sz="1200"/>
        </a:p>
      </dgm:t>
    </dgm:pt>
    <dgm:pt modelId="{D257AAD0-4E4F-40AB-95F1-484EDEDC4B43}" type="pres">
      <dgm:prSet presAssocID="{1245A0ED-77E2-473F-83B5-C7F99B1847A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3F8450D-EE20-46D9-8D93-6A967B618579}" type="pres">
      <dgm:prSet presAssocID="{65AA5E5F-B26D-4DF4-8263-6035D316128F}" presName="hierRoot1" presStyleCnt="0">
        <dgm:presLayoutVars>
          <dgm:hierBranch val="init"/>
        </dgm:presLayoutVars>
      </dgm:prSet>
      <dgm:spPr/>
    </dgm:pt>
    <dgm:pt modelId="{658C65B7-108D-4312-AD44-6AB7B96BA304}" type="pres">
      <dgm:prSet presAssocID="{65AA5E5F-B26D-4DF4-8263-6035D316128F}" presName="rootComposite1" presStyleCnt="0"/>
      <dgm:spPr/>
    </dgm:pt>
    <dgm:pt modelId="{E25CAF9D-24C2-487B-8B4C-19A1B4065A4E}" type="pres">
      <dgm:prSet presAssocID="{65AA5E5F-B26D-4DF4-8263-6035D316128F}" presName="rootText1" presStyleLbl="node0" presStyleIdx="0" presStyleCnt="1" custScaleX="125294" custScaleY="110891" custLinFactNeighborY="-120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123BBD-F358-41E7-89B8-25D1DE000A10}" type="pres">
      <dgm:prSet presAssocID="{65AA5E5F-B26D-4DF4-8263-6035D31612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8CB7C-752C-47DD-AA35-16D9BF7FCFDC}" type="pres">
      <dgm:prSet presAssocID="{65AA5E5F-B26D-4DF4-8263-6035D316128F}" presName="hierChild2" presStyleCnt="0"/>
      <dgm:spPr/>
    </dgm:pt>
    <dgm:pt modelId="{A59A2BF2-48C6-477C-9C87-424A328A82B5}" type="pres">
      <dgm:prSet presAssocID="{A2551458-ED4E-4FBA-9E28-14F15B2C484E}" presName="Name37" presStyleLbl="parChTrans1D2" presStyleIdx="0" presStyleCnt="4"/>
      <dgm:spPr/>
      <dgm:t>
        <a:bodyPr/>
        <a:lstStyle/>
        <a:p>
          <a:endParaRPr lang="es-ES"/>
        </a:p>
      </dgm:t>
    </dgm:pt>
    <dgm:pt modelId="{D383BB1A-91A0-40A7-BA01-C5D4CAAE2603}" type="pres">
      <dgm:prSet presAssocID="{60AE109C-6CDA-45F4-8F07-AE2E2C37C35F}" presName="hierRoot2" presStyleCnt="0">
        <dgm:presLayoutVars>
          <dgm:hierBranch val="init"/>
        </dgm:presLayoutVars>
      </dgm:prSet>
      <dgm:spPr/>
    </dgm:pt>
    <dgm:pt modelId="{8E628B90-4CB0-47C4-95CB-056293EDB41F}" type="pres">
      <dgm:prSet presAssocID="{60AE109C-6CDA-45F4-8F07-AE2E2C37C35F}" presName="rootComposite" presStyleCnt="0"/>
      <dgm:spPr/>
    </dgm:pt>
    <dgm:pt modelId="{5EBDDC2A-35D6-4AC3-B3AE-0E749BAF07FD}" type="pres">
      <dgm:prSet presAssocID="{60AE109C-6CDA-45F4-8F07-AE2E2C37C35F}" presName="rootText" presStyleLbl="node2" presStyleIdx="0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FC0000-E3EA-431E-8A84-BE43FFB87F38}" type="pres">
      <dgm:prSet presAssocID="{60AE109C-6CDA-45F4-8F07-AE2E2C37C35F}" presName="rootConnector" presStyleLbl="node2" presStyleIdx="0" presStyleCnt="4"/>
      <dgm:spPr/>
      <dgm:t>
        <a:bodyPr/>
        <a:lstStyle/>
        <a:p>
          <a:endParaRPr lang="es-ES"/>
        </a:p>
      </dgm:t>
    </dgm:pt>
    <dgm:pt modelId="{AFDB3355-C272-4C67-8C3D-D9F247BF8001}" type="pres">
      <dgm:prSet presAssocID="{60AE109C-6CDA-45F4-8F07-AE2E2C37C35F}" presName="hierChild4" presStyleCnt="0"/>
      <dgm:spPr/>
    </dgm:pt>
    <dgm:pt modelId="{C6D26CEE-59F1-468A-8984-E9B0012E2203}" type="pres">
      <dgm:prSet presAssocID="{60AE109C-6CDA-45F4-8F07-AE2E2C37C35F}" presName="hierChild5" presStyleCnt="0"/>
      <dgm:spPr/>
    </dgm:pt>
    <dgm:pt modelId="{3F401F65-792E-4854-86F3-FF5FBABC16C3}" type="pres">
      <dgm:prSet presAssocID="{5CD24F20-80DB-4BE3-BEFB-18F1F0EA2445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A44FFEF-4485-4D4B-BC66-7A93AA6FF93B}" type="pres">
      <dgm:prSet presAssocID="{077EA074-3CC4-4682-94D8-E60E5DC9D9EC}" presName="hierRoot2" presStyleCnt="0">
        <dgm:presLayoutVars>
          <dgm:hierBranch val="hang"/>
        </dgm:presLayoutVars>
      </dgm:prSet>
      <dgm:spPr/>
    </dgm:pt>
    <dgm:pt modelId="{8A399036-B692-4A3F-B1B8-0280F95A3361}" type="pres">
      <dgm:prSet presAssocID="{077EA074-3CC4-4682-94D8-E60E5DC9D9EC}" presName="rootComposite" presStyleCnt="0"/>
      <dgm:spPr/>
    </dgm:pt>
    <dgm:pt modelId="{67306364-1098-4EF7-9BF1-51025BEDB280}" type="pres">
      <dgm:prSet presAssocID="{077EA074-3CC4-4682-94D8-E60E5DC9D9EC}" presName="rootText" presStyleLbl="node2" presStyleIdx="1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DF9411-034D-4480-9EAB-0160A6D206D7}" type="pres">
      <dgm:prSet presAssocID="{077EA074-3CC4-4682-94D8-E60E5DC9D9EC}" presName="rootConnector" presStyleLbl="node2" presStyleIdx="1" presStyleCnt="4"/>
      <dgm:spPr/>
      <dgm:t>
        <a:bodyPr/>
        <a:lstStyle/>
        <a:p>
          <a:endParaRPr lang="es-ES"/>
        </a:p>
      </dgm:t>
    </dgm:pt>
    <dgm:pt modelId="{D1355E02-1F62-4882-9463-CD3A6FF1ED70}" type="pres">
      <dgm:prSet presAssocID="{077EA074-3CC4-4682-94D8-E60E5DC9D9EC}" presName="hierChild4" presStyleCnt="0"/>
      <dgm:spPr/>
    </dgm:pt>
    <dgm:pt modelId="{79B24837-388A-4EEF-8250-D44356D1680C}" type="pres">
      <dgm:prSet presAssocID="{2ABC6152-2A5A-4207-9073-10D201288E00}" presName="Name48" presStyleLbl="parChTrans1D3" presStyleIdx="0" presStyleCnt="4"/>
      <dgm:spPr/>
      <dgm:t>
        <a:bodyPr/>
        <a:lstStyle/>
        <a:p>
          <a:endParaRPr lang="es-ES"/>
        </a:p>
      </dgm:t>
    </dgm:pt>
    <dgm:pt modelId="{F388CC4C-7DEC-46A1-BD52-F308E41D7AC4}" type="pres">
      <dgm:prSet presAssocID="{82DB6726-48F7-4CB6-83A7-52CA9F49C142}" presName="hierRoot2" presStyleCnt="0">
        <dgm:presLayoutVars>
          <dgm:hierBranch val="init"/>
        </dgm:presLayoutVars>
      </dgm:prSet>
      <dgm:spPr/>
    </dgm:pt>
    <dgm:pt modelId="{8DEFAE9E-2B86-401C-955F-DE4886D1D7BD}" type="pres">
      <dgm:prSet presAssocID="{82DB6726-48F7-4CB6-83A7-52CA9F49C142}" presName="rootComposite" presStyleCnt="0"/>
      <dgm:spPr/>
    </dgm:pt>
    <dgm:pt modelId="{A2A1B10C-2FFB-47BE-B59B-5D134F2A7F88}" type="pres">
      <dgm:prSet presAssocID="{82DB6726-48F7-4CB6-83A7-52CA9F49C142}" presName="rootText" presStyleLbl="node3" presStyleIdx="0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3D3E4D-D5AD-4704-95D4-80FDCB193AD4}" type="pres">
      <dgm:prSet presAssocID="{82DB6726-48F7-4CB6-83A7-52CA9F49C142}" presName="rootConnector" presStyleLbl="node3" presStyleIdx="0" presStyleCnt="4"/>
      <dgm:spPr/>
      <dgm:t>
        <a:bodyPr/>
        <a:lstStyle/>
        <a:p>
          <a:endParaRPr lang="es-ES"/>
        </a:p>
      </dgm:t>
    </dgm:pt>
    <dgm:pt modelId="{E6A2A4B1-C4DE-4DFE-95AC-38A519C02BEC}" type="pres">
      <dgm:prSet presAssocID="{82DB6726-48F7-4CB6-83A7-52CA9F49C142}" presName="hierChild4" presStyleCnt="0"/>
      <dgm:spPr/>
    </dgm:pt>
    <dgm:pt modelId="{D44B60A4-C06A-4B75-93D1-9552AE5FF3BE}" type="pres">
      <dgm:prSet presAssocID="{82DB6726-48F7-4CB6-83A7-52CA9F49C142}" presName="hierChild5" presStyleCnt="0"/>
      <dgm:spPr/>
    </dgm:pt>
    <dgm:pt modelId="{858ECF24-8563-4B52-B4C9-A85223CA3B91}" type="pres">
      <dgm:prSet presAssocID="{F1554FE0-2B80-4119-9D40-53141EAEF0CA}" presName="Name48" presStyleLbl="parChTrans1D3" presStyleIdx="1" presStyleCnt="4"/>
      <dgm:spPr/>
      <dgm:t>
        <a:bodyPr/>
        <a:lstStyle/>
        <a:p>
          <a:endParaRPr lang="es-ES"/>
        </a:p>
      </dgm:t>
    </dgm:pt>
    <dgm:pt modelId="{892924AA-80E8-4525-BE36-FDBE23C79C4E}" type="pres">
      <dgm:prSet presAssocID="{2B28F3FB-B3D9-4966-9838-5FC4AF6F39F3}" presName="hierRoot2" presStyleCnt="0">
        <dgm:presLayoutVars>
          <dgm:hierBranch val="init"/>
        </dgm:presLayoutVars>
      </dgm:prSet>
      <dgm:spPr/>
    </dgm:pt>
    <dgm:pt modelId="{16A31DD1-5482-4119-AC61-282440B8C37C}" type="pres">
      <dgm:prSet presAssocID="{2B28F3FB-B3D9-4966-9838-5FC4AF6F39F3}" presName="rootComposite" presStyleCnt="0"/>
      <dgm:spPr/>
    </dgm:pt>
    <dgm:pt modelId="{84E86B1B-C81B-45F8-8589-15F0115BA44D}" type="pres">
      <dgm:prSet presAssocID="{2B28F3FB-B3D9-4966-9838-5FC4AF6F39F3}" presName="rootText" presStyleLbl="node3" presStyleIdx="1" presStyleCnt="4" custScaleX="106310" custScaleY="93174" custLinFactNeighborY="50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C270DF-C533-47BF-8FF9-58C2D0BE7212}" type="pres">
      <dgm:prSet presAssocID="{2B28F3FB-B3D9-4966-9838-5FC4AF6F39F3}" presName="rootConnector" presStyleLbl="node3" presStyleIdx="1" presStyleCnt="4"/>
      <dgm:spPr/>
      <dgm:t>
        <a:bodyPr/>
        <a:lstStyle/>
        <a:p>
          <a:endParaRPr lang="es-ES"/>
        </a:p>
      </dgm:t>
    </dgm:pt>
    <dgm:pt modelId="{B62D8C83-0C85-41C6-895F-5CB8732AD61A}" type="pres">
      <dgm:prSet presAssocID="{2B28F3FB-B3D9-4966-9838-5FC4AF6F39F3}" presName="hierChild4" presStyleCnt="0"/>
      <dgm:spPr/>
    </dgm:pt>
    <dgm:pt modelId="{8CD369E4-93C6-48A3-8208-E2A63A3230D1}" type="pres">
      <dgm:prSet presAssocID="{2B28F3FB-B3D9-4966-9838-5FC4AF6F39F3}" presName="hierChild5" presStyleCnt="0"/>
      <dgm:spPr/>
    </dgm:pt>
    <dgm:pt modelId="{B0A8C74B-4110-4552-B46D-224960BB0F0A}" type="pres">
      <dgm:prSet presAssocID="{517E87C6-E18A-4552-BB1E-B56011B3BE48}" presName="Name48" presStyleLbl="parChTrans1D3" presStyleIdx="2" presStyleCnt="4"/>
      <dgm:spPr/>
      <dgm:t>
        <a:bodyPr/>
        <a:lstStyle/>
        <a:p>
          <a:endParaRPr lang="es-ES"/>
        </a:p>
      </dgm:t>
    </dgm:pt>
    <dgm:pt modelId="{8FF9EF40-F481-420A-AF3E-5BEAAF8D2A11}" type="pres">
      <dgm:prSet presAssocID="{B0E8D2C8-0FCA-4681-BF80-E40D008C8B56}" presName="hierRoot2" presStyleCnt="0">
        <dgm:presLayoutVars>
          <dgm:hierBranch val="init"/>
        </dgm:presLayoutVars>
      </dgm:prSet>
      <dgm:spPr/>
    </dgm:pt>
    <dgm:pt modelId="{2119010E-A386-434E-B3C1-BCA219CF4822}" type="pres">
      <dgm:prSet presAssocID="{B0E8D2C8-0FCA-4681-BF80-E40D008C8B56}" presName="rootComposite" presStyleCnt="0"/>
      <dgm:spPr/>
    </dgm:pt>
    <dgm:pt modelId="{EB24784E-B06A-434C-9530-FE185916B2C3}" type="pres">
      <dgm:prSet presAssocID="{B0E8D2C8-0FCA-4681-BF80-E40D008C8B56}" presName="rootText" presStyleLbl="node3" presStyleIdx="2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10942F-E03B-47EE-A539-805062AF0719}" type="pres">
      <dgm:prSet presAssocID="{B0E8D2C8-0FCA-4681-BF80-E40D008C8B56}" presName="rootConnector" presStyleLbl="node3" presStyleIdx="2" presStyleCnt="4"/>
      <dgm:spPr/>
      <dgm:t>
        <a:bodyPr/>
        <a:lstStyle/>
        <a:p>
          <a:endParaRPr lang="es-ES"/>
        </a:p>
      </dgm:t>
    </dgm:pt>
    <dgm:pt modelId="{4688A6A7-DD2A-4474-B67E-9E453F261C79}" type="pres">
      <dgm:prSet presAssocID="{B0E8D2C8-0FCA-4681-BF80-E40D008C8B56}" presName="hierChild4" presStyleCnt="0"/>
      <dgm:spPr/>
    </dgm:pt>
    <dgm:pt modelId="{9BEFC4BB-33B8-4DF3-9DB8-29D9524F0051}" type="pres">
      <dgm:prSet presAssocID="{B0E8D2C8-0FCA-4681-BF80-E40D008C8B56}" presName="hierChild5" presStyleCnt="0"/>
      <dgm:spPr/>
    </dgm:pt>
    <dgm:pt modelId="{2677A715-5A41-4C18-AE0D-926A1F72F408}" type="pres">
      <dgm:prSet presAssocID="{4CFC2E28-9DA2-4E32-B328-5E7FB2C22106}" presName="Name48" presStyleLbl="parChTrans1D3" presStyleIdx="3" presStyleCnt="4"/>
      <dgm:spPr/>
      <dgm:t>
        <a:bodyPr/>
        <a:lstStyle/>
        <a:p>
          <a:endParaRPr lang="es-ES"/>
        </a:p>
      </dgm:t>
    </dgm:pt>
    <dgm:pt modelId="{4E90571B-614C-4B55-8FFC-726169DDB783}" type="pres">
      <dgm:prSet presAssocID="{B928AA67-23AC-49CC-B861-AAD42D44D9FA}" presName="hierRoot2" presStyleCnt="0">
        <dgm:presLayoutVars>
          <dgm:hierBranch val="init"/>
        </dgm:presLayoutVars>
      </dgm:prSet>
      <dgm:spPr/>
    </dgm:pt>
    <dgm:pt modelId="{57216E0E-5640-4D63-9B83-13121DE72DFF}" type="pres">
      <dgm:prSet presAssocID="{B928AA67-23AC-49CC-B861-AAD42D44D9FA}" presName="rootComposite" presStyleCnt="0"/>
      <dgm:spPr/>
    </dgm:pt>
    <dgm:pt modelId="{F1ADE044-7A9E-4DDA-B668-189E51521BB7}" type="pres">
      <dgm:prSet presAssocID="{B928AA67-23AC-49CC-B861-AAD42D44D9FA}" presName="rootText" presStyleLbl="node3" presStyleIdx="3" presStyleCnt="4" custScaleX="106310" custScaleY="93174" custLinFactNeighborY="-142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7A060D-8F9E-4AB3-B3C3-23F506EB0FDB}" type="pres">
      <dgm:prSet presAssocID="{B928AA67-23AC-49CC-B861-AAD42D44D9FA}" presName="rootConnector" presStyleLbl="node3" presStyleIdx="3" presStyleCnt="4"/>
      <dgm:spPr/>
      <dgm:t>
        <a:bodyPr/>
        <a:lstStyle/>
        <a:p>
          <a:endParaRPr lang="es-ES"/>
        </a:p>
      </dgm:t>
    </dgm:pt>
    <dgm:pt modelId="{59610638-710A-4061-9078-46E8EB088095}" type="pres">
      <dgm:prSet presAssocID="{B928AA67-23AC-49CC-B861-AAD42D44D9FA}" presName="hierChild4" presStyleCnt="0"/>
      <dgm:spPr/>
    </dgm:pt>
    <dgm:pt modelId="{05F605BF-3DEB-4B4C-B7DC-B0E8EDA8338C}" type="pres">
      <dgm:prSet presAssocID="{B928AA67-23AC-49CC-B861-AAD42D44D9FA}" presName="hierChild5" presStyleCnt="0"/>
      <dgm:spPr/>
    </dgm:pt>
    <dgm:pt modelId="{FF3FC1BD-5944-47A1-9ED8-11286F093F47}" type="pres">
      <dgm:prSet presAssocID="{077EA074-3CC4-4682-94D8-E60E5DC9D9EC}" presName="hierChild5" presStyleCnt="0"/>
      <dgm:spPr/>
    </dgm:pt>
    <dgm:pt modelId="{E661C6E5-2981-46B2-9DCD-BE56C8F0451D}" type="pres">
      <dgm:prSet presAssocID="{5B15F49E-CC9F-4593-A6F3-A1EE3C580FD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DF64594E-B7AB-4F58-9313-EC5D5001A9C5}" type="pres">
      <dgm:prSet presAssocID="{78B6890E-20A8-4FC2-B60F-032BDB4E9498}" presName="hierRoot2" presStyleCnt="0">
        <dgm:presLayoutVars>
          <dgm:hierBranch val="init"/>
        </dgm:presLayoutVars>
      </dgm:prSet>
      <dgm:spPr/>
    </dgm:pt>
    <dgm:pt modelId="{4B3B3D71-5087-4B04-B3C5-F9450F2E212E}" type="pres">
      <dgm:prSet presAssocID="{78B6890E-20A8-4FC2-B60F-032BDB4E9498}" presName="rootComposite" presStyleCnt="0"/>
      <dgm:spPr/>
    </dgm:pt>
    <dgm:pt modelId="{99577EB4-F535-4397-A332-982A9D224E03}" type="pres">
      <dgm:prSet presAssocID="{78B6890E-20A8-4FC2-B60F-032BDB4E9498}" presName="rootText" presStyleLbl="node2" presStyleIdx="2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260747-10B7-4489-8D5C-80E14D924E2F}" type="pres">
      <dgm:prSet presAssocID="{78B6890E-20A8-4FC2-B60F-032BDB4E9498}" presName="rootConnector" presStyleLbl="node2" presStyleIdx="2" presStyleCnt="4"/>
      <dgm:spPr/>
      <dgm:t>
        <a:bodyPr/>
        <a:lstStyle/>
        <a:p>
          <a:endParaRPr lang="es-ES"/>
        </a:p>
      </dgm:t>
    </dgm:pt>
    <dgm:pt modelId="{90DA001D-4D8C-4AEB-A669-97DF689E6783}" type="pres">
      <dgm:prSet presAssocID="{78B6890E-20A8-4FC2-B60F-032BDB4E9498}" presName="hierChild4" presStyleCnt="0"/>
      <dgm:spPr/>
    </dgm:pt>
    <dgm:pt modelId="{8BCEFF18-2276-49E6-A5E2-DA7F51339889}" type="pres">
      <dgm:prSet presAssocID="{78B6890E-20A8-4FC2-B60F-032BDB4E9498}" presName="hierChild5" presStyleCnt="0"/>
      <dgm:spPr/>
    </dgm:pt>
    <dgm:pt modelId="{80B73407-00F4-49D6-A93C-85D96B5CC337}" type="pres">
      <dgm:prSet presAssocID="{9598710E-11C8-4AAC-9B56-0B46C53083EF}" presName="Name37" presStyleLbl="parChTrans1D2" presStyleIdx="3" presStyleCnt="4"/>
      <dgm:spPr/>
      <dgm:t>
        <a:bodyPr/>
        <a:lstStyle/>
        <a:p>
          <a:endParaRPr lang="es-ES"/>
        </a:p>
      </dgm:t>
    </dgm:pt>
    <dgm:pt modelId="{E2E5ED19-91AE-4E40-83DD-A715D2C586E8}" type="pres">
      <dgm:prSet presAssocID="{3B7AD47C-DC1B-4C7C-802C-4826635F3304}" presName="hierRoot2" presStyleCnt="0">
        <dgm:presLayoutVars>
          <dgm:hierBranch val="init"/>
        </dgm:presLayoutVars>
      </dgm:prSet>
      <dgm:spPr/>
    </dgm:pt>
    <dgm:pt modelId="{7822368F-A096-482E-9641-E2EA0E5A34F2}" type="pres">
      <dgm:prSet presAssocID="{3B7AD47C-DC1B-4C7C-802C-4826635F3304}" presName="rootComposite" presStyleCnt="0"/>
      <dgm:spPr/>
    </dgm:pt>
    <dgm:pt modelId="{C1091D72-C9D6-42CF-BD53-F4CD6D741461}" type="pres">
      <dgm:prSet presAssocID="{3B7AD47C-DC1B-4C7C-802C-4826635F3304}" presName="rootText" presStyleLbl="node2" presStyleIdx="3" presStyleCnt="4" custScaleY="110107" custLinFactNeighborY="143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D09344-3D80-47F5-A37B-DBA4D085CA0D}" type="pres">
      <dgm:prSet presAssocID="{3B7AD47C-DC1B-4C7C-802C-4826635F3304}" presName="rootConnector" presStyleLbl="node2" presStyleIdx="3" presStyleCnt="4"/>
      <dgm:spPr/>
      <dgm:t>
        <a:bodyPr/>
        <a:lstStyle/>
        <a:p>
          <a:endParaRPr lang="es-ES"/>
        </a:p>
      </dgm:t>
    </dgm:pt>
    <dgm:pt modelId="{5A3EB415-C98E-40A6-AD5A-5168DD6C1505}" type="pres">
      <dgm:prSet presAssocID="{3B7AD47C-DC1B-4C7C-802C-4826635F3304}" presName="hierChild4" presStyleCnt="0"/>
      <dgm:spPr/>
    </dgm:pt>
    <dgm:pt modelId="{9D0A3029-7347-48F3-9009-98708E3070E2}" type="pres">
      <dgm:prSet presAssocID="{3B7AD47C-DC1B-4C7C-802C-4826635F3304}" presName="hierChild5" presStyleCnt="0"/>
      <dgm:spPr/>
    </dgm:pt>
    <dgm:pt modelId="{48CA1535-C32A-4132-93DB-B1780B7538FF}" type="pres">
      <dgm:prSet presAssocID="{65AA5E5F-B26D-4DF4-8263-6035D316128F}" presName="hierChild3" presStyleCnt="0"/>
      <dgm:spPr/>
    </dgm:pt>
  </dgm:ptLst>
  <dgm:cxnLst>
    <dgm:cxn modelId="{7F21FD9C-D354-4A48-B7A5-451D4D3626A8}" type="presOf" srcId="{82DB6726-48F7-4CB6-83A7-52CA9F49C142}" destId="{C03D3E4D-D5AD-4704-95D4-80FDCB193AD4}" srcOrd="1" destOrd="0" presId="urn:microsoft.com/office/officeart/2005/8/layout/orgChart1"/>
    <dgm:cxn modelId="{6C82E0D1-31A7-4C1A-AC60-0B7CD2C0F4AD}" type="presOf" srcId="{A2551458-ED4E-4FBA-9E28-14F15B2C484E}" destId="{A59A2BF2-48C6-477C-9C87-424A328A82B5}" srcOrd="0" destOrd="0" presId="urn:microsoft.com/office/officeart/2005/8/layout/orgChart1"/>
    <dgm:cxn modelId="{78C2F3FB-9359-4C7F-8B69-416A7A950A7D}" type="presOf" srcId="{3B7AD47C-DC1B-4C7C-802C-4826635F3304}" destId="{A8D09344-3D80-47F5-A37B-DBA4D085CA0D}" srcOrd="1" destOrd="0" presId="urn:microsoft.com/office/officeart/2005/8/layout/orgChart1"/>
    <dgm:cxn modelId="{B9507704-1ED6-445F-B082-002831E6C304}" type="presOf" srcId="{65AA5E5F-B26D-4DF4-8263-6035D316128F}" destId="{2C123BBD-F358-41E7-89B8-25D1DE000A10}" srcOrd="1" destOrd="0" presId="urn:microsoft.com/office/officeart/2005/8/layout/orgChart1"/>
    <dgm:cxn modelId="{D0D1E032-9C96-4A0F-9F74-F71686225D5B}" type="presOf" srcId="{B928AA67-23AC-49CC-B861-AAD42D44D9FA}" destId="{F1ADE044-7A9E-4DDA-B668-189E51521BB7}" srcOrd="0" destOrd="0" presId="urn:microsoft.com/office/officeart/2005/8/layout/orgChart1"/>
    <dgm:cxn modelId="{0CE4EE8D-380A-4ECB-A5FB-738312E2917F}" type="presOf" srcId="{2B28F3FB-B3D9-4966-9838-5FC4AF6F39F3}" destId="{04C270DF-C533-47BF-8FF9-58C2D0BE7212}" srcOrd="1" destOrd="0" presId="urn:microsoft.com/office/officeart/2005/8/layout/orgChart1"/>
    <dgm:cxn modelId="{B761D784-F43C-4634-9024-FEA883E43582}" type="presOf" srcId="{65AA5E5F-B26D-4DF4-8263-6035D316128F}" destId="{E25CAF9D-24C2-487B-8B4C-19A1B4065A4E}" srcOrd="0" destOrd="0" presId="urn:microsoft.com/office/officeart/2005/8/layout/orgChart1"/>
    <dgm:cxn modelId="{435EB910-81A7-4F97-BAB2-907AD0E36FDB}" srcId="{65AA5E5F-B26D-4DF4-8263-6035D316128F}" destId="{077EA074-3CC4-4682-94D8-E60E5DC9D9EC}" srcOrd="1" destOrd="0" parTransId="{5CD24F20-80DB-4BE3-BEFB-18F1F0EA2445}" sibTransId="{3A85B19D-CCA2-4B5C-BDDD-BF90F29FD7EE}"/>
    <dgm:cxn modelId="{A9BFEF3F-2B85-4111-90A6-D9AED3254C9A}" type="presOf" srcId="{517E87C6-E18A-4552-BB1E-B56011B3BE48}" destId="{B0A8C74B-4110-4552-B46D-224960BB0F0A}" srcOrd="0" destOrd="0" presId="urn:microsoft.com/office/officeart/2005/8/layout/orgChart1"/>
    <dgm:cxn modelId="{D63D3587-216F-47C3-8B6F-A1999E25BC2C}" type="presOf" srcId="{5B15F49E-CC9F-4593-A6F3-A1EE3C580FD0}" destId="{E661C6E5-2981-46B2-9DCD-BE56C8F0451D}" srcOrd="0" destOrd="0" presId="urn:microsoft.com/office/officeart/2005/8/layout/orgChart1"/>
    <dgm:cxn modelId="{71CD9149-311B-4243-9015-B27D4F44288A}" type="presOf" srcId="{1245A0ED-77E2-473F-83B5-C7F99B1847A2}" destId="{D257AAD0-4E4F-40AB-95F1-484EDEDC4B43}" srcOrd="0" destOrd="0" presId="urn:microsoft.com/office/officeart/2005/8/layout/orgChart1"/>
    <dgm:cxn modelId="{980C5AA0-ADB7-41C0-9468-986F15050D8C}" type="presOf" srcId="{82DB6726-48F7-4CB6-83A7-52CA9F49C142}" destId="{A2A1B10C-2FFB-47BE-B59B-5D134F2A7F88}" srcOrd="0" destOrd="0" presId="urn:microsoft.com/office/officeart/2005/8/layout/orgChart1"/>
    <dgm:cxn modelId="{7D5CE166-2D0B-44EE-95A8-2C786EFE9FA9}" type="presOf" srcId="{F1554FE0-2B80-4119-9D40-53141EAEF0CA}" destId="{858ECF24-8563-4B52-B4C9-A85223CA3B91}" srcOrd="0" destOrd="0" presId="urn:microsoft.com/office/officeart/2005/8/layout/orgChart1"/>
    <dgm:cxn modelId="{84F3928B-5275-4F9E-A685-C08C77D6526B}" type="presOf" srcId="{B0E8D2C8-0FCA-4681-BF80-E40D008C8B56}" destId="{EB24784E-B06A-434C-9530-FE185916B2C3}" srcOrd="0" destOrd="0" presId="urn:microsoft.com/office/officeart/2005/8/layout/orgChart1"/>
    <dgm:cxn modelId="{0F6BDB66-AD56-4C39-8FD0-46A8BBCA4C57}" type="presOf" srcId="{60AE109C-6CDA-45F4-8F07-AE2E2C37C35F}" destId="{E7FC0000-E3EA-431E-8A84-BE43FFB87F38}" srcOrd="1" destOrd="0" presId="urn:microsoft.com/office/officeart/2005/8/layout/orgChart1"/>
    <dgm:cxn modelId="{F0301F2A-C2D9-43F8-80A7-8189CAA34909}" srcId="{65AA5E5F-B26D-4DF4-8263-6035D316128F}" destId="{78B6890E-20A8-4FC2-B60F-032BDB4E9498}" srcOrd="2" destOrd="0" parTransId="{5B15F49E-CC9F-4593-A6F3-A1EE3C580FD0}" sibTransId="{59A864BD-B1FD-4B9C-8315-0A0D71C0E5A2}"/>
    <dgm:cxn modelId="{79D68289-7CA2-4499-AFF7-8DEBDEC4F8B2}" type="presOf" srcId="{077EA074-3CC4-4682-94D8-E60E5DC9D9EC}" destId="{C6DF9411-034D-4480-9EAB-0160A6D206D7}" srcOrd="1" destOrd="0" presId="urn:microsoft.com/office/officeart/2005/8/layout/orgChart1"/>
    <dgm:cxn modelId="{11E6C575-0A51-4F94-BC54-70D9E1FECA43}" srcId="{65AA5E5F-B26D-4DF4-8263-6035D316128F}" destId="{3B7AD47C-DC1B-4C7C-802C-4826635F3304}" srcOrd="3" destOrd="0" parTransId="{9598710E-11C8-4AAC-9B56-0B46C53083EF}" sibTransId="{040DD555-7E92-40FC-B198-0E7C1D80D561}"/>
    <dgm:cxn modelId="{6BC19BC6-2C5F-4449-8ADB-475FF9A65ABA}" type="presOf" srcId="{4CFC2E28-9DA2-4E32-B328-5E7FB2C22106}" destId="{2677A715-5A41-4C18-AE0D-926A1F72F408}" srcOrd="0" destOrd="0" presId="urn:microsoft.com/office/officeart/2005/8/layout/orgChart1"/>
    <dgm:cxn modelId="{ECCEA44E-BEB2-4CBA-98EB-CA80CD5CD3A0}" srcId="{65AA5E5F-B26D-4DF4-8263-6035D316128F}" destId="{60AE109C-6CDA-45F4-8F07-AE2E2C37C35F}" srcOrd="0" destOrd="0" parTransId="{A2551458-ED4E-4FBA-9E28-14F15B2C484E}" sibTransId="{2A999B77-2B9C-446E-A246-093CC8917BF5}"/>
    <dgm:cxn modelId="{D2CFC736-B0E6-44A2-9C5A-B16BC9F807D4}" srcId="{077EA074-3CC4-4682-94D8-E60E5DC9D9EC}" destId="{2B28F3FB-B3D9-4966-9838-5FC4AF6F39F3}" srcOrd="1" destOrd="0" parTransId="{F1554FE0-2B80-4119-9D40-53141EAEF0CA}" sibTransId="{0D19C6EC-F566-4BE5-881E-B98BADC2E397}"/>
    <dgm:cxn modelId="{8283F567-C653-4241-8FD8-1715D9A94B46}" srcId="{1245A0ED-77E2-473F-83B5-C7F99B1847A2}" destId="{65AA5E5F-B26D-4DF4-8263-6035D316128F}" srcOrd="0" destOrd="0" parTransId="{577A94CC-A11B-4461-A924-486533A6CDBD}" sibTransId="{10D03B8C-B13A-40C8-8A99-ABE02505B72C}"/>
    <dgm:cxn modelId="{332A3362-3259-4049-8EC9-C8EC8F96014A}" type="presOf" srcId="{077EA074-3CC4-4682-94D8-E60E5DC9D9EC}" destId="{67306364-1098-4EF7-9BF1-51025BEDB280}" srcOrd="0" destOrd="0" presId="urn:microsoft.com/office/officeart/2005/8/layout/orgChart1"/>
    <dgm:cxn modelId="{4D8D62E7-517C-4C57-B4D0-E1E25E7E1C82}" type="presOf" srcId="{9598710E-11C8-4AAC-9B56-0B46C53083EF}" destId="{80B73407-00F4-49D6-A93C-85D96B5CC337}" srcOrd="0" destOrd="0" presId="urn:microsoft.com/office/officeart/2005/8/layout/orgChart1"/>
    <dgm:cxn modelId="{DBED5F84-E29F-4A9D-A929-0EAB8C3BC3C0}" type="presOf" srcId="{B0E8D2C8-0FCA-4681-BF80-E40D008C8B56}" destId="{2410942F-E03B-47EE-A539-805062AF0719}" srcOrd="1" destOrd="0" presId="urn:microsoft.com/office/officeart/2005/8/layout/orgChart1"/>
    <dgm:cxn modelId="{3E91D4A5-2CFF-4B2F-B4D6-A16063EF1BB6}" type="presOf" srcId="{B928AA67-23AC-49CC-B861-AAD42D44D9FA}" destId="{147A060D-8F9E-4AB3-B3C3-23F506EB0FDB}" srcOrd="1" destOrd="0" presId="urn:microsoft.com/office/officeart/2005/8/layout/orgChart1"/>
    <dgm:cxn modelId="{301583EA-E413-477C-BFF7-28413B3DB8E9}" type="presOf" srcId="{3B7AD47C-DC1B-4C7C-802C-4826635F3304}" destId="{C1091D72-C9D6-42CF-BD53-F4CD6D741461}" srcOrd="0" destOrd="0" presId="urn:microsoft.com/office/officeart/2005/8/layout/orgChart1"/>
    <dgm:cxn modelId="{273323DE-FDA2-414B-B623-1C66DC739E77}" type="presOf" srcId="{2B28F3FB-B3D9-4966-9838-5FC4AF6F39F3}" destId="{84E86B1B-C81B-45F8-8589-15F0115BA44D}" srcOrd="0" destOrd="0" presId="urn:microsoft.com/office/officeart/2005/8/layout/orgChart1"/>
    <dgm:cxn modelId="{118F43F8-16C8-4845-8201-C217981880C6}" type="presOf" srcId="{60AE109C-6CDA-45F4-8F07-AE2E2C37C35F}" destId="{5EBDDC2A-35D6-4AC3-B3AE-0E749BAF07FD}" srcOrd="0" destOrd="0" presId="urn:microsoft.com/office/officeart/2005/8/layout/orgChart1"/>
    <dgm:cxn modelId="{4EADE7D2-0C66-47B4-973D-59B336346D69}" type="presOf" srcId="{78B6890E-20A8-4FC2-B60F-032BDB4E9498}" destId="{99577EB4-F535-4397-A332-982A9D224E03}" srcOrd="0" destOrd="0" presId="urn:microsoft.com/office/officeart/2005/8/layout/orgChart1"/>
    <dgm:cxn modelId="{2B347334-D475-4E8A-BC38-8E3CFC55A027}" srcId="{077EA074-3CC4-4682-94D8-E60E5DC9D9EC}" destId="{B928AA67-23AC-49CC-B861-AAD42D44D9FA}" srcOrd="3" destOrd="0" parTransId="{4CFC2E28-9DA2-4E32-B328-5E7FB2C22106}" sibTransId="{2393059E-A7EC-4F90-A6A8-0973A5FDA395}"/>
    <dgm:cxn modelId="{D475B2FC-4CEA-4FBC-9608-D8C9B624190D}" srcId="{077EA074-3CC4-4682-94D8-E60E5DC9D9EC}" destId="{B0E8D2C8-0FCA-4681-BF80-E40D008C8B56}" srcOrd="2" destOrd="0" parTransId="{517E87C6-E18A-4552-BB1E-B56011B3BE48}" sibTransId="{84BD249E-40A8-40AD-A8AC-853108145DD7}"/>
    <dgm:cxn modelId="{B57009D2-5D09-4A46-BBF0-F3B0DC8B7CA1}" srcId="{077EA074-3CC4-4682-94D8-E60E5DC9D9EC}" destId="{82DB6726-48F7-4CB6-83A7-52CA9F49C142}" srcOrd="0" destOrd="0" parTransId="{2ABC6152-2A5A-4207-9073-10D201288E00}" sibTransId="{792AF536-A1D8-4BD4-9602-8206AF50C530}"/>
    <dgm:cxn modelId="{E76990A6-649A-492E-A407-7B92A688D17E}" type="presOf" srcId="{2ABC6152-2A5A-4207-9073-10D201288E00}" destId="{79B24837-388A-4EEF-8250-D44356D1680C}" srcOrd="0" destOrd="0" presId="urn:microsoft.com/office/officeart/2005/8/layout/orgChart1"/>
    <dgm:cxn modelId="{6889F2B0-7A1C-4B66-B011-EDB3A5184E76}" type="presOf" srcId="{5CD24F20-80DB-4BE3-BEFB-18F1F0EA2445}" destId="{3F401F65-792E-4854-86F3-FF5FBABC16C3}" srcOrd="0" destOrd="0" presId="urn:microsoft.com/office/officeart/2005/8/layout/orgChart1"/>
    <dgm:cxn modelId="{4F6C5E28-C7A1-48EE-887C-688DD9B80E3C}" type="presOf" srcId="{78B6890E-20A8-4FC2-B60F-032BDB4E9498}" destId="{17260747-10B7-4489-8D5C-80E14D924E2F}" srcOrd="1" destOrd="0" presId="urn:microsoft.com/office/officeart/2005/8/layout/orgChart1"/>
    <dgm:cxn modelId="{4F877A50-24FB-40C3-B3C7-61B357D5A897}" type="presParOf" srcId="{D257AAD0-4E4F-40AB-95F1-484EDEDC4B43}" destId="{63F8450D-EE20-46D9-8D93-6A967B618579}" srcOrd="0" destOrd="0" presId="urn:microsoft.com/office/officeart/2005/8/layout/orgChart1"/>
    <dgm:cxn modelId="{30AA1CC6-8B53-4061-9337-E80C2AAB11A2}" type="presParOf" srcId="{63F8450D-EE20-46D9-8D93-6A967B618579}" destId="{658C65B7-108D-4312-AD44-6AB7B96BA304}" srcOrd="0" destOrd="0" presId="urn:microsoft.com/office/officeart/2005/8/layout/orgChart1"/>
    <dgm:cxn modelId="{F4246AFD-3F0C-449E-8E6B-7A8187795FC9}" type="presParOf" srcId="{658C65B7-108D-4312-AD44-6AB7B96BA304}" destId="{E25CAF9D-24C2-487B-8B4C-19A1B4065A4E}" srcOrd="0" destOrd="0" presId="urn:microsoft.com/office/officeart/2005/8/layout/orgChart1"/>
    <dgm:cxn modelId="{DB94F884-18DF-41F8-83B7-88399B0C71FD}" type="presParOf" srcId="{658C65B7-108D-4312-AD44-6AB7B96BA304}" destId="{2C123BBD-F358-41E7-89B8-25D1DE000A10}" srcOrd="1" destOrd="0" presId="urn:microsoft.com/office/officeart/2005/8/layout/orgChart1"/>
    <dgm:cxn modelId="{3013DB09-60EE-40C9-AD41-55B1F3F4733F}" type="presParOf" srcId="{63F8450D-EE20-46D9-8D93-6A967B618579}" destId="{9078CB7C-752C-47DD-AA35-16D9BF7FCFDC}" srcOrd="1" destOrd="0" presId="urn:microsoft.com/office/officeart/2005/8/layout/orgChart1"/>
    <dgm:cxn modelId="{3B679394-FB6B-459E-9400-D6DD7E60367E}" type="presParOf" srcId="{9078CB7C-752C-47DD-AA35-16D9BF7FCFDC}" destId="{A59A2BF2-48C6-477C-9C87-424A328A82B5}" srcOrd="0" destOrd="0" presId="urn:microsoft.com/office/officeart/2005/8/layout/orgChart1"/>
    <dgm:cxn modelId="{71D745E8-B358-4BF6-8964-13EB1464D09A}" type="presParOf" srcId="{9078CB7C-752C-47DD-AA35-16D9BF7FCFDC}" destId="{D383BB1A-91A0-40A7-BA01-C5D4CAAE2603}" srcOrd="1" destOrd="0" presId="urn:microsoft.com/office/officeart/2005/8/layout/orgChart1"/>
    <dgm:cxn modelId="{3BEBD2AC-4E99-4144-8E26-36BBCE1D0274}" type="presParOf" srcId="{D383BB1A-91A0-40A7-BA01-C5D4CAAE2603}" destId="{8E628B90-4CB0-47C4-95CB-056293EDB41F}" srcOrd="0" destOrd="0" presId="urn:microsoft.com/office/officeart/2005/8/layout/orgChart1"/>
    <dgm:cxn modelId="{92B6CA46-7D3A-4B49-BCA7-510919B40BE1}" type="presParOf" srcId="{8E628B90-4CB0-47C4-95CB-056293EDB41F}" destId="{5EBDDC2A-35D6-4AC3-B3AE-0E749BAF07FD}" srcOrd="0" destOrd="0" presId="urn:microsoft.com/office/officeart/2005/8/layout/orgChart1"/>
    <dgm:cxn modelId="{52D5087A-C48C-4C07-A74A-0FEED1709869}" type="presParOf" srcId="{8E628B90-4CB0-47C4-95CB-056293EDB41F}" destId="{E7FC0000-E3EA-431E-8A84-BE43FFB87F38}" srcOrd="1" destOrd="0" presId="urn:microsoft.com/office/officeart/2005/8/layout/orgChart1"/>
    <dgm:cxn modelId="{6615A3E2-28B7-4C65-97A4-FB415D778C0F}" type="presParOf" srcId="{D383BB1A-91A0-40A7-BA01-C5D4CAAE2603}" destId="{AFDB3355-C272-4C67-8C3D-D9F247BF8001}" srcOrd="1" destOrd="0" presId="urn:microsoft.com/office/officeart/2005/8/layout/orgChart1"/>
    <dgm:cxn modelId="{8FB08276-D36C-4BFA-B632-31338906BF97}" type="presParOf" srcId="{D383BB1A-91A0-40A7-BA01-C5D4CAAE2603}" destId="{C6D26CEE-59F1-468A-8984-E9B0012E2203}" srcOrd="2" destOrd="0" presId="urn:microsoft.com/office/officeart/2005/8/layout/orgChart1"/>
    <dgm:cxn modelId="{FEED5F78-DA45-431C-B790-6DCFA4E2DD4E}" type="presParOf" srcId="{9078CB7C-752C-47DD-AA35-16D9BF7FCFDC}" destId="{3F401F65-792E-4854-86F3-FF5FBABC16C3}" srcOrd="2" destOrd="0" presId="urn:microsoft.com/office/officeart/2005/8/layout/orgChart1"/>
    <dgm:cxn modelId="{31D1B7B9-5B1C-4928-A218-B4C4FFD945AD}" type="presParOf" srcId="{9078CB7C-752C-47DD-AA35-16D9BF7FCFDC}" destId="{6A44FFEF-4485-4D4B-BC66-7A93AA6FF93B}" srcOrd="3" destOrd="0" presId="urn:microsoft.com/office/officeart/2005/8/layout/orgChart1"/>
    <dgm:cxn modelId="{E2885EFE-EB28-4522-BAAA-879951A46106}" type="presParOf" srcId="{6A44FFEF-4485-4D4B-BC66-7A93AA6FF93B}" destId="{8A399036-B692-4A3F-B1B8-0280F95A3361}" srcOrd="0" destOrd="0" presId="urn:microsoft.com/office/officeart/2005/8/layout/orgChart1"/>
    <dgm:cxn modelId="{25C75E93-95F8-4EAF-9000-D3EA05886358}" type="presParOf" srcId="{8A399036-B692-4A3F-B1B8-0280F95A3361}" destId="{67306364-1098-4EF7-9BF1-51025BEDB280}" srcOrd="0" destOrd="0" presId="urn:microsoft.com/office/officeart/2005/8/layout/orgChart1"/>
    <dgm:cxn modelId="{79B70E4E-F9B1-4F1C-AE44-B7AF44CC6EB7}" type="presParOf" srcId="{8A399036-B692-4A3F-B1B8-0280F95A3361}" destId="{C6DF9411-034D-4480-9EAB-0160A6D206D7}" srcOrd="1" destOrd="0" presId="urn:microsoft.com/office/officeart/2005/8/layout/orgChart1"/>
    <dgm:cxn modelId="{C590CED9-C6A0-4996-A787-6F16F26FF730}" type="presParOf" srcId="{6A44FFEF-4485-4D4B-BC66-7A93AA6FF93B}" destId="{D1355E02-1F62-4882-9463-CD3A6FF1ED70}" srcOrd="1" destOrd="0" presId="urn:microsoft.com/office/officeart/2005/8/layout/orgChart1"/>
    <dgm:cxn modelId="{AD3D0091-4E88-4A4A-A674-DED8EFD76CC7}" type="presParOf" srcId="{D1355E02-1F62-4882-9463-CD3A6FF1ED70}" destId="{79B24837-388A-4EEF-8250-D44356D1680C}" srcOrd="0" destOrd="0" presId="urn:microsoft.com/office/officeart/2005/8/layout/orgChart1"/>
    <dgm:cxn modelId="{A08F2ECB-F4AD-4ECF-B2A6-2AAF8F15A687}" type="presParOf" srcId="{D1355E02-1F62-4882-9463-CD3A6FF1ED70}" destId="{F388CC4C-7DEC-46A1-BD52-F308E41D7AC4}" srcOrd="1" destOrd="0" presId="urn:microsoft.com/office/officeart/2005/8/layout/orgChart1"/>
    <dgm:cxn modelId="{977C96AB-025C-42DC-85AD-8BDF10B96DB5}" type="presParOf" srcId="{F388CC4C-7DEC-46A1-BD52-F308E41D7AC4}" destId="{8DEFAE9E-2B86-401C-955F-DE4886D1D7BD}" srcOrd="0" destOrd="0" presId="urn:microsoft.com/office/officeart/2005/8/layout/orgChart1"/>
    <dgm:cxn modelId="{5557C8DA-9BD3-4525-987D-9604FA713590}" type="presParOf" srcId="{8DEFAE9E-2B86-401C-955F-DE4886D1D7BD}" destId="{A2A1B10C-2FFB-47BE-B59B-5D134F2A7F88}" srcOrd="0" destOrd="0" presId="urn:microsoft.com/office/officeart/2005/8/layout/orgChart1"/>
    <dgm:cxn modelId="{C0909E67-BC3D-4664-8EFA-49758D7C0235}" type="presParOf" srcId="{8DEFAE9E-2B86-401C-955F-DE4886D1D7BD}" destId="{C03D3E4D-D5AD-4704-95D4-80FDCB193AD4}" srcOrd="1" destOrd="0" presId="urn:microsoft.com/office/officeart/2005/8/layout/orgChart1"/>
    <dgm:cxn modelId="{4C68380E-C045-45F9-A977-9B9258E1F43E}" type="presParOf" srcId="{F388CC4C-7DEC-46A1-BD52-F308E41D7AC4}" destId="{E6A2A4B1-C4DE-4DFE-95AC-38A519C02BEC}" srcOrd="1" destOrd="0" presId="urn:microsoft.com/office/officeart/2005/8/layout/orgChart1"/>
    <dgm:cxn modelId="{2BA753F5-EC63-4412-AB8A-4559D5B4EF3F}" type="presParOf" srcId="{F388CC4C-7DEC-46A1-BD52-F308E41D7AC4}" destId="{D44B60A4-C06A-4B75-93D1-9552AE5FF3BE}" srcOrd="2" destOrd="0" presId="urn:microsoft.com/office/officeart/2005/8/layout/orgChart1"/>
    <dgm:cxn modelId="{364D5EDF-25C3-446D-889C-CF1F1D4AB113}" type="presParOf" srcId="{D1355E02-1F62-4882-9463-CD3A6FF1ED70}" destId="{858ECF24-8563-4B52-B4C9-A85223CA3B91}" srcOrd="2" destOrd="0" presId="urn:microsoft.com/office/officeart/2005/8/layout/orgChart1"/>
    <dgm:cxn modelId="{099661ED-0C53-438F-AFEA-7509FF5B36A4}" type="presParOf" srcId="{D1355E02-1F62-4882-9463-CD3A6FF1ED70}" destId="{892924AA-80E8-4525-BE36-FDBE23C79C4E}" srcOrd="3" destOrd="0" presId="urn:microsoft.com/office/officeart/2005/8/layout/orgChart1"/>
    <dgm:cxn modelId="{4CC05A04-DA72-4152-99BA-5B9CF7E2D0A7}" type="presParOf" srcId="{892924AA-80E8-4525-BE36-FDBE23C79C4E}" destId="{16A31DD1-5482-4119-AC61-282440B8C37C}" srcOrd="0" destOrd="0" presId="urn:microsoft.com/office/officeart/2005/8/layout/orgChart1"/>
    <dgm:cxn modelId="{77C80FC2-F76A-4619-8695-453DD7024A18}" type="presParOf" srcId="{16A31DD1-5482-4119-AC61-282440B8C37C}" destId="{84E86B1B-C81B-45F8-8589-15F0115BA44D}" srcOrd="0" destOrd="0" presId="urn:microsoft.com/office/officeart/2005/8/layout/orgChart1"/>
    <dgm:cxn modelId="{1296F161-A3C0-4A82-A701-27D86887DA4D}" type="presParOf" srcId="{16A31DD1-5482-4119-AC61-282440B8C37C}" destId="{04C270DF-C533-47BF-8FF9-58C2D0BE7212}" srcOrd="1" destOrd="0" presId="urn:microsoft.com/office/officeart/2005/8/layout/orgChart1"/>
    <dgm:cxn modelId="{C7718EDB-A518-4B24-A682-AF40504B4A9E}" type="presParOf" srcId="{892924AA-80E8-4525-BE36-FDBE23C79C4E}" destId="{B62D8C83-0C85-41C6-895F-5CB8732AD61A}" srcOrd="1" destOrd="0" presId="urn:microsoft.com/office/officeart/2005/8/layout/orgChart1"/>
    <dgm:cxn modelId="{12582F9B-C2A1-49FB-B10D-3EF444911B19}" type="presParOf" srcId="{892924AA-80E8-4525-BE36-FDBE23C79C4E}" destId="{8CD369E4-93C6-48A3-8208-E2A63A3230D1}" srcOrd="2" destOrd="0" presId="urn:microsoft.com/office/officeart/2005/8/layout/orgChart1"/>
    <dgm:cxn modelId="{72598728-9A3A-4351-8255-2BCE6FBA6339}" type="presParOf" srcId="{D1355E02-1F62-4882-9463-CD3A6FF1ED70}" destId="{B0A8C74B-4110-4552-B46D-224960BB0F0A}" srcOrd="4" destOrd="0" presId="urn:microsoft.com/office/officeart/2005/8/layout/orgChart1"/>
    <dgm:cxn modelId="{ACE2A23E-2314-40AB-8205-483AC7871869}" type="presParOf" srcId="{D1355E02-1F62-4882-9463-CD3A6FF1ED70}" destId="{8FF9EF40-F481-420A-AF3E-5BEAAF8D2A11}" srcOrd="5" destOrd="0" presId="urn:microsoft.com/office/officeart/2005/8/layout/orgChart1"/>
    <dgm:cxn modelId="{A9E3FABF-2DF7-40D4-9D01-C6B2D4F88BD4}" type="presParOf" srcId="{8FF9EF40-F481-420A-AF3E-5BEAAF8D2A11}" destId="{2119010E-A386-434E-B3C1-BCA219CF4822}" srcOrd="0" destOrd="0" presId="urn:microsoft.com/office/officeart/2005/8/layout/orgChart1"/>
    <dgm:cxn modelId="{B4091362-2F99-4EAE-89C2-F6DB260A3D11}" type="presParOf" srcId="{2119010E-A386-434E-B3C1-BCA219CF4822}" destId="{EB24784E-B06A-434C-9530-FE185916B2C3}" srcOrd="0" destOrd="0" presId="urn:microsoft.com/office/officeart/2005/8/layout/orgChart1"/>
    <dgm:cxn modelId="{4FDA4A03-109F-446F-A197-79F502665BA3}" type="presParOf" srcId="{2119010E-A386-434E-B3C1-BCA219CF4822}" destId="{2410942F-E03B-47EE-A539-805062AF0719}" srcOrd="1" destOrd="0" presId="urn:microsoft.com/office/officeart/2005/8/layout/orgChart1"/>
    <dgm:cxn modelId="{8F5FC4C7-2B46-4514-B80A-993BB642AB7C}" type="presParOf" srcId="{8FF9EF40-F481-420A-AF3E-5BEAAF8D2A11}" destId="{4688A6A7-DD2A-4474-B67E-9E453F261C79}" srcOrd="1" destOrd="0" presId="urn:microsoft.com/office/officeart/2005/8/layout/orgChart1"/>
    <dgm:cxn modelId="{0687AEBB-5D02-46ED-BBC1-86AC8CAE09D7}" type="presParOf" srcId="{8FF9EF40-F481-420A-AF3E-5BEAAF8D2A11}" destId="{9BEFC4BB-33B8-4DF3-9DB8-29D9524F0051}" srcOrd="2" destOrd="0" presId="urn:microsoft.com/office/officeart/2005/8/layout/orgChart1"/>
    <dgm:cxn modelId="{7EC8E489-8E16-4F35-9586-8CBE732CD5F5}" type="presParOf" srcId="{D1355E02-1F62-4882-9463-CD3A6FF1ED70}" destId="{2677A715-5A41-4C18-AE0D-926A1F72F408}" srcOrd="6" destOrd="0" presId="urn:microsoft.com/office/officeart/2005/8/layout/orgChart1"/>
    <dgm:cxn modelId="{E9CB0189-71FB-4605-B48F-121256B7D334}" type="presParOf" srcId="{D1355E02-1F62-4882-9463-CD3A6FF1ED70}" destId="{4E90571B-614C-4B55-8FFC-726169DDB783}" srcOrd="7" destOrd="0" presId="urn:microsoft.com/office/officeart/2005/8/layout/orgChart1"/>
    <dgm:cxn modelId="{3C95D6AE-08CF-415E-B6FF-E5F49B7AC8E3}" type="presParOf" srcId="{4E90571B-614C-4B55-8FFC-726169DDB783}" destId="{57216E0E-5640-4D63-9B83-13121DE72DFF}" srcOrd="0" destOrd="0" presId="urn:microsoft.com/office/officeart/2005/8/layout/orgChart1"/>
    <dgm:cxn modelId="{030E1F64-581A-4FF2-9A47-DB5366F18880}" type="presParOf" srcId="{57216E0E-5640-4D63-9B83-13121DE72DFF}" destId="{F1ADE044-7A9E-4DDA-B668-189E51521BB7}" srcOrd="0" destOrd="0" presId="urn:microsoft.com/office/officeart/2005/8/layout/orgChart1"/>
    <dgm:cxn modelId="{82A1C8A6-6CCC-48D8-ACD4-F86480EEBC1D}" type="presParOf" srcId="{57216E0E-5640-4D63-9B83-13121DE72DFF}" destId="{147A060D-8F9E-4AB3-B3C3-23F506EB0FDB}" srcOrd="1" destOrd="0" presId="urn:microsoft.com/office/officeart/2005/8/layout/orgChart1"/>
    <dgm:cxn modelId="{1084BA70-1119-45D5-86BE-1BCBF8429674}" type="presParOf" srcId="{4E90571B-614C-4B55-8FFC-726169DDB783}" destId="{59610638-710A-4061-9078-46E8EB088095}" srcOrd="1" destOrd="0" presId="urn:microsoft.com/office/officeart/2005/8/layout/orgChart1"/>
    <dgm:cxn modelId="{EF5CF138-0C6C-4F73-BF0C-71041BCD2F99}" type="presParOf" srcId="{4E90571B-614C-4B55-8FFC-726169DDB783}" destId="{05F605BF-3DEB-4B4C-B7DC-B0E8EDA8338C}" srcOrd="2" destOrd="0" presId="urn:microsoft.com/office/officeart/2005/8/layout/orgChart1"/>
    <dgm:cxn modelId="{6B95BB64-E4FB-426E-8B31-527588983F1A}" type="presParOf" srcId="{6A44FFEF-4485-4D4B-BC66-7A93AA6FF93B}" destId="{FF3FC1BD-5944-47A1-9ED8-11286F093F47}" srcOrd="2" destOrd="0" presId="urn:microsoft.com/office/officeart/2005/8/layout/orgChart1"/>
    <dgm:cxn modelId="{481A61E8-7D45-4D1E-A4F8-51C157F44294}" type="presParOf" srcId="{9078CB7C-752C-47DD-AA35-16D9BF7FCFDC}" destId="{E661C6E5-2981-46B2-9DCD-BE56C8F0451D}" srcOrd="4" destOrd="0" presId="urn:microsoft.com/office/officeart/2005/8/layout/orgChart1"/>
    <dgm:cxn modelId="{DEC2CE65-DF07-4B50-BAEF-C2B8AE7DB635}" type="presParOf" srcId="{9078CB7C-752C-47DD-AA35-16D9BF7FCFDC}" destId="{DF64594E-B7AB-4F58-9313-EC5D5001A9C5}" srcOrd="5" destOrd="0" presId="urn:microsoft.com/office/officeart/2005/8/layout/orgChart1"/>
    <dgm:cxn modelId="{E4BFFBCF-EDC6-4D5A-BB7A-4E2D3A1BA3C4}" type="presParOf" srcId="{DF64594E-B7AB-4F58-9313-EC5D5001A9C5}" destId="{4B3B3D71-5087-4B04-B3C5-F9450F2E212E}" srcOrd="0" destOrd="0" presId="urn:microsoft.com/office/officeart/2005/8/layout/orgChart1"/>
    <dgm:cxn modelId="{E4EE4CCC-C30A-4F98-9238-8579928F3CFE}" type="presParOf" srcId="{4B3B3D71-5087-4B04-B3C5-F9450F2E212E}" destId="{99577EB4-F535-4397-A332-982A9D224E03}" srcOrd="0" destOrd="0" presId="urn:microsoft.com/office/officeart/2005/8/layout/orgChart1"/>
    <dgm:cxn modelId="{853B4F0C-02DA-49A3-A1C4-F58D14BAAEB3}" type="presParOf" srcId="{4B3B3D71-5087-4B04-B3C5-F9450F2E212E}" destId="{17260747-10B7-4489-8D5C-80E14D924E2F}" srcOrd="1" destOrd="0" presId="urn:microsoft.com/office/officeart/2005/8/layout/orgChart1"/>
    <dgm:cxn modelId="{C9B517AA-0324-4979-8238-0F9B56551D44}" type="presParOf" srcId="{DF64594E-B7AB-4F58-9313-EC5D5001A9C5}" destId="{90DA001D-4D8C-4AEB-A669-97DF689E6783}" srcOrd="1" destOrd="0" presId="urn:microsoft.com/office/officeart/2005/8/layout/orgChart1"/>
    <dgm:cxn modelId="{007E8413-9735-4EB0-A892-9A073812D5B9}" type="presParOf" srcId="{DF64594E-B7AB-4F58-9313-EC5D5001A9C5}" destId="{8BCEFF18-2276-49E6-A5E2-DA7F51339889}" srcOrd="2" destOrd="0" presId="urn:microsoft.com/office/officeart/2005/8/layout/orgChart1"/>
    <dgm:cxn modelId="{D9A17E87-2B93-4C7F-92B1-61686CC481D1}" type="presParOf" srcId="{9078CB7C-752C-47DD-AA35-16D9BF7FCFDC}" destId="{80B73407-00F4-49D6-A93C-85D96B5CC337}" srcOrd="6" destOrd="0" presId="urn:microsoft.com/office/officeart/2005/8/layout/orgChart1"/>
    <dgm:cxn modelId="{7220CB2C-757A-4620-8592-8D5F39779A54}" type="presParOf" srcId="{9078CB7C-752C-47DD-AA35-16D9BF7FCFDC}" destId="{E2E5ED19-91AE-4E40-83DD-A715D2C586E8}" srcOrd="7" destOrd="0" presId="urn:microsoft.com/office/officeart/2005/8/layout/orgChart1"/>
    <dgm:cxn modelId="{A0CADA5D-4B6B-40C7-B840-D4DFAD704B6A}" type="presParOf" srcId="{E2E5ED19-91AE-4E40-83DD-A715D2C586E8}" destId="{7822368F-A096-482E-9641-E2EA0E5A34F2}" srcOrd="0" destOrd="0" presId="urn:microsoft.com/office/officeart/2005/8/layout/orgChart1"/>
    <dgm:cxn modelId="{B7ABB4B4-A405-4438-87C3-6F6BEDF5DBD5}" type="presParOf" srcId="{7822368F-A096-482E-9641-E2EA0E5A34F2}" destId="{C1091D72-C9D6-42CF-BD53-F4CD6D741461}" srcOrd="0" destOrd="0" presId="urn:microsoft.com/office/officeart/2005/8/layout/orgChart1"/>
    <dgm:cxn modelId="{B65EDD0E-CE90-48FC-ABE6-D42E2650EF20}" type="presParOf" srcId="{7822368F-A096-482E-9641-E2EA0E5A34F2}" destId="{A8D09344-3D80-47F5-A37B-DBA4D085CA0D}" srcOrd="1" destOrd="0" presId="urn:microsoft.com/office/officeart/2005/8/layout/orgChart1"/>
    <dgm:cxn modelId="{E4923098-DF33-435D-AB1A-E6D500A462F6}" type="presParOf" srcId="{E2E5ED19-91AE-4E40-83DD-A715D2C586E8}" destId="{5A3EB415-C98E-40A6-AD5A-5168DD6C1505}" srcOrd="1" destOrd="0" presId="urn:microsoft.com/office/officeart/2005/8/layout/orgChart1"/>
    <dgm:cxn modelId="{62678DBF-1ADA-4AA8-AE01-461305A7BFDE}" type="presParOf" srcId="{E2E5ED19-91AE-4E40-83DD-A715D2C586E8}" destId="{9D0A3029-7347-48F3-9009-98708E3070E2}" srcOrd="2" destOrd="0" presId="urn:microsoft.com/office/officeart/2005/8/layout/orgChart1"/>
    <dgm:cxn modelId="{AC49D3A6-6B47-47E6-A55B-7772F02DE649}" type="presParOf" srcId="{63F8450D-EE20-46D9-8D93-6A967B618579}" destId="{48CA1535-C32A-4132-93DB-B1780B7538F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Salud Cercana y Brigadas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52437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1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1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1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</dgm:ptLst>
  <dgm:cxnLst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D5A0E8-0EB5-483E-B803-E68DBDAB6B1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0FC85360-94AF-483F-BAE8-940657D172F4}" type="par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C237EB-98A1-4D35-8703-9F1E8A1E6E23}" type="sibTrans" cxnId="{FC9C594C-AE0B-405B-88F4-83B6C0A4F5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0E74A8-EB47-4573-9658-C619BFC446D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Secretaria(a) E</a:t>
          </a:r>
        </a:p>
      </dgm:t>
    </dgm:pt>
    <dgm:pt modelId="{341547D4-1935-4210-8972-0FFF75595669}" type="par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12BAAE9-0F9D-4637-B125-46C270F597FC}" type="sibTrans" cxnId="{59D46E18-6E3E-487F-AB50-51B49FCE95B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5FBA758-8A48-41C8-BAFB-D4331A5ED4D6}">
      <dgm:prSet custT="1"/>
      <dgm:spPr/>
      <dgm:t>
        <a:bodyPr/>
        <a:lstStyle/>
        <a:p>
          <a:r>
            <a:rPr lang="es-ES" sz="1200" dirty="0" err="1" smtClean="0">
              <a:solidFill>
                <a:schemeClr val="tx1"/>
              </a:solidFill>
            </a:rPr>
            <a:t>Capturadores</a:t>
          </a:r>
          <a:r>
            <a:rPr lang="es-ES" sz="1200" dirty="0" smtClean="0">
              <a:solidFill>
                <a:schemeClr val="tx1"/>
              </a:solidFill>
            </a:rPr>
            <a:t>(as)</a:t>
          </a:r>
        </a:p>
      </dgm:t>
    </dgm:pt>
    <dgm:pt modelId="{44453FBD-7956-4D1B-AE6B-9ABD69528B7D}" type="par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999849-4360-43E1-AA80-B39B23F78815}" type="sibTrans" cxnId="{AC2E3D77-6D04-45B5-8D01-D26B633F37B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E3879E8-0DE0-4B66-8EE6-140D10413DB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Veterinarios(as)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552DA014-63E7-4647-ACFF-84AD91B90183}" type="par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1E0622-6E92-454D-860D-602E91595A14}" type="sibTrans" cxnId="{B9538557-BC6B-4A69-840B-BB2E8447A03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7819B4-39BE-4DF6-88F4-FE2C76E541F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D423D5DE-7A6B-4C01-B81B-371D63DEC119}" type="par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02D036-2B07-452D-AFE1-539D74457274}" type="sibTrans" cxnId="{2EF9F1A7-F0F9-4582-9038-3E29987B131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FC23BD4-BF60-4394-AF0D-D35ED75293F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D6BE35C6-6C5D-45B1-BBC6-445A6A11C2B6}" type="par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F27B633-71CE-4C67-883A-D8D4BEB907BC}" type="sibTrans" cxnId="{C693A1F8-0E33-44C0-A7FF-AF579DD5995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8228A49-1DB8-4CB1-B84A-CF86A64634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</dgm:t>
    </dgm:pt>
    <dgm:pt modelId="{B2D44242-A460-4818-BFD8-886C7BB77871}" type="parTrans" cxnId="{B1E8C7F5-FF22-4DE5-9C00-889A7A959CE6}">
      <dgm:prSet/>
      <dgm:spPr/>
      <dgm:t>
        <a:bodyPr/>
        <a:lstStyle/>
        <a:p>
          <a:endParaRPr lang="es-ES"/>
        </a:p>
      </dgm:t>
    </dgm:pt>
    <dgm:pt modelId="{0ABFA75D-C8A8-4D28-9E71-3BD5C1A2A2F2}" type="sibTrans" cxnId="{B1E8C7F5-FF22-4DE5-9C00-889A7A959CE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9353" custScaleY="163355" custLinFactNeighborY="-35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0DE923-E71F-4561-86A6-2FEB90AE767F}" type="pres">
      <dgm:prSet presAssocID="{0FC85360-94AF-483F-BAE8-940657D172F4}" presName="Name35" presStyleLbl="parChTrans1D2" presStyleIdx="0" presStyleCnt="6"/>
      <dgm:spPr/>
      <dgm:t>
        <a:bodyPr/>
        <a:lstStyle/>
        <a:p>
          <a:endParaRPr lang="es-ES"/>
        </a:p>
      </dgm:t>
    </dgm:pt>
    <dgm:pt modelId="{95ED663E-F014-4F22-A16C-000EA0F1D5A6}" type="pres">
      <dgm:prSet presAssocID="{9BD5A0E8-0EB5-483E-B803-E68DBDAB6B14}" presName="hierRoot2" presStyleCnt="0">
        <dgm:presLayoutVars>
          <dgm:hierBranch val="init"/>
        </dgm:presLayoutVars>
      </dgm:prSet>
      <dgm:spPr/>
    </dgm:pt>
    <dgm:pt modelId="{EEE75243-AABF-4DE4-AD5A-21F2D30480AF}" type="pres">
      <dgm:prSet presAssocID="{9BD5A0E8-0EB5-483E-B803-E68DBDAB6B14}" presName="rootComposite" presStyleCnt="0"/>
      <dgm:spPr/>
    </dgm:pt>
    <dgm:pt modelId="{35BB5E74-0F2B-40C4-8FE2-43D641402863}" type="pres">
      <dgm:prSet presAssocID="{9BD5A0E8-0EB5-483E-B803-E68DBDAB6B14}" presName="rootText" presStyleLbl="node2" presStyleIdx="0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C7300E1-B445-4672-AD4C-1CFBF572714E}" type="pres">
      <dgm:prSet presAssocID="{9BD5A0E8-0EB5-483E-B803-E68DBDAB6B14}" presName="rootConnector" presStyleLbl="node2" presStyleIdx="0" presStyleCnt="5"/>
      <dgm:spPr/>
      <dgm:t>
        <a:bodyPr/>
        <a:lstStyle/>
        <a:p>
          <a:endParaRPr lang="es-ES"/>
        </a:p>
      </dgm:t>
    </dgm:pt>
    <dgm:pt modelId="{AED7D6A3-7BFA-458A-A913-A2C2937BDCA0}" type="pres">
      <dgm:prSet presAssocID="{9BD5A0E8-0EB5-483E-B803-E68DBDAB6B14}" presName="hierChild4" presStyleCnt="0"/>
      <dgm:spPr/>
    </dgm:pt>
    <dgm:pt modelId="{DD62A9AF-DDA8-4465-8E02-3F6ADDDBB3C4}" type="pres">
      <dgm:prSet presAssocID="{9BD5A0E8-0EB5-483E-B803-E68DBDAB6B14}" presName="hierChild5" presStyleCnt="0"/>
      <dgm:spPr/>
    </dgm:pt>
    <dgm:pt modelId="{BE2B2578-9F15-4742-B5BC-C2CE1FF727F5}" type="pres">
      <dgm:prSet presAssocID="{B2D44242-A460-4818-BFD8-886C7BB77871}" presName="Name35" presStyleLbl="parChTrans1D2" presStyleIdx="1" presStyleCnt="6"/>
      <dgm:spPr/>
      <dgm:t>
        <a:bodyPr/>
        <a:lstStyle/>
        <a:p>
          <a:endParaRPr lang="es-ES"/>
        </a:p>
      </dgm:t>
    </dgm:pt>
    <dgm:pt modelId="{74F2A6A6-0115-478C-8B0A-753FAE76E332}" type="pres">
      <dgm:prSet presAssocID="{88228A49-1DB8-4CB1-B84A-CF86A64634D6}" presName="hierRoot2" presStyleCnt="0">
        <dgm:presLayoutVars>
          <dgm:hierBranch val="init"/>
        </dgm:presLayoutVars>
      </dgm:prSet>
      <dgm:spPr/>
    </dgm:pt>
    <dgm:pt modelId="{A3CF9150-D16B-4240-9AC7-DA8BA2335C6F}" type="pres">
      <dgm:prSet presAssocID="{88228A49-1DB8-4CB1-B84A-CF86A64634D6}" presName="rootComposite" presStyleCnt="0"/>
      <dgm:spPr/>
    </dgm:pt>
    <dgm:pt modelId="{6A2AD54E-C82D-42BC-ADD7-32A5E6C831BA}" type="pres">
      <dgm:prSet presAssocID="{88228A49-1DB8-4CB1-B84A-CF86A64634D6}" presName="rootText" presStyleLbl="node2" presStyleIdx="1" presStyleCnt="5" custScaleX="115791" custScaleY="122823" custLinFactNeighborY="116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F78066-0C89-4FC2-809D-C86EF82DE951}" type="pres">
      <dgm:prSet presAssocID="{88228A49-1DB8-4CB1-B84A-CF86A64634D6}" presName="rootConnector" presStyleLbl="node2" presStyleIdx="1" presStyleCnt="5"/>
      <dgm:spPr/>
      <dgm:t>
        <a:bodyPr/>
        <a:lstStyle/>
        <a:p>
          <a:endParaRPr lang="es-ES"/>
        </a:p>
      </dgm:t>
    </dgm:pt>
    <dgm:pt modelId="{39E5261C-D283-4F10-8069-588BEB8EB92E}" type="pres">
      <dgm:prSet presAssocID="{88228A49-1DB8-4CB1-B84A-CF86A64634D6}" presName="hierChild4" presStyleCnt="0"/>
      <dgm:spPr/>
    </dgm:pt>
    <dgm:pt modelId="{A9C00B4E-4A2D-4C02-B329-0843C7E57FD7}" type="pres">
      <dgm:prSet presAssocID="{88228A49-1DB8-4CB1-B84A-CF86A64634D6}" presName="hierChild5" presStyleCnt="0"/>
      <dgm:spPr/>
    </dgm:pt>
    <dgm:pt modelId="{8D67D3C4-C2C9-4D28-B4A8-6D643E65188E}" type="pres">
      <dgm:prSet presAssocID="{44453FBD-7956-4D1B-AE6B-9ABD69528B7D}" presName="Name35" presStyleLbl="parChTrans1D2" presStyleIdx="2" presStyleCnt="6"/>
      <dgm:spPr/>
      <dgm:t>
        <a:bodyPr/>
        <a:lstStyle/>
        <a:p>
          <a:endParaRPr lang="es-ES"/>
        </a:p>
      </dgm:t>
    </dgm:pt>
    <dgm:pt modelId="{6BBCFDFC-EFE6-46DC-BF6F-C956E2463D2D}" type="pres">
      <dgm:prSet presAssocID="{95FBA758-8A48-41C8-BAFB-D4331A5ED4D6}" presName="hierRoot2" presStyleCnt="0">
        <dgm:presLayoutVars>
          <dgm:hierBranch val="init"/>
        </dgm:presLayoutVars>
      </dgm:prSet>
      <dgm:spPr/>
    </dgm:pt>
    <dgm:pt modelId="{ED145086-60E0-4814-BE22-A91422115466}" type="pres">
      <dgm:prSet presAssocID="{95FBA758-8A48-41C8-BAFB-D4331A5ED4D6}" presName="rootComposite" presStyleCnt="0"/>
      <dgm:spPr/>
    </dgm:pt>
    <dgm:pt modelId="{241B9707-52B5-42B8-A01E-5F40637E76E3}" type="pres">
      <dgm:prSet presAssocID="{95FBA758-8A48-41C8-BAFB-D4331A5ED4D6}" presName="rootText" presStyleLbl="node2" presStyleIdx="2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0D51EB-B6D3-442E-B415-3ED04ECE1DA7}" type="pres">
      <dgm:prSet presAssocID="{95FBA758-8A48-41C8-BAFB-D4331A5ED4D6}" presName="rootConnector" presStyleLbl="node2" presStyleIdx="2" presStyleCnt="5"/>
      <dgm:spPr/>
      <dgm:t>
        <a:bodyPr/>
        <a:lstStyle/>
        <a:p>
          <a:endParaRPr lang="es-ES"/>
        </a:p>
      </dgm:t>
    </dgm:pt>
    <dgm:pt modelId="{6DCE2C78-5E5D-4817-8DA1-6F65DC7E85C6}" type="pres">
      <dgm:prSet presAssocID="{95FBA758-8A48-41C8-BAFB-D4331A5ED4D6}" presName="hierChild4" presStyleCnt="0"/>
      <dgm:spPr/>
    </dgm:pt>
    <dgm:pt modelId="{1308ABCE-EBD7-48BF-AED7-3A2DBBB16B3F}" type="pres">
      <dgm:prSet presAssocID="{95FBA758-8A48-41C8-BAFB-D4331A5ED4D6}" presName="hierChild5" presStyleCnt="0"/>
      <dgm:spPr/>
    </dgm:pt>
    <dgm:pt modelId="{CBD6C3A2-2B98-4B28-BD7D-A09A84F22C1B}" type="pres">
      <dgm:prSet presAssocID="{552DA014-63E7-4647-ACFF-84AD91B90183}" presName="Name35" presStyleLbl="parChTrans1D2" presStyleIdx="3" presStyleCnt="6"/>
      <dgm:spPr/>
      <dgm:t>
        <a:bodyPr/>
        <a:lstStyle/>
        <a:p>
          <a:endParaRPr lang="es-ES"/>
        </a:p>
      </dgm:t>
    </dgm:pt>
    <dgm:pt modelId="{D002A205-E6AA-4300-BA92-007E9B344D24}" type="pres">
      <dgm:prSet presAssocID="{BE3879E8-0DE0-4B66-8EE6-140D10413DBA}" presName="hierRoot2" presStyleCnt="0">
        <dgm:presLayoutVars>
          <dgm:hierBranch/>
        </dgm:presLayoutVars>
      </dgm:prSet>
      <dgm:spPr/>
    </dgm:pt>
    <dgm:pt modelId="{D9BEB2B9-940B-4903-88A0-AA8687E41EE8}" type="pres">
      <dgm:prSet presAssocID="{BE3879E8-0DE0-4B66-8EE6-140D10413DBA}" presName="rootComposite" presStyleCnt="0"/>
      <dgm:spPr/>
    </dgm:pt>
    <dgm:pt modelId="{E8875E5F-529F-49F4-8362-65CE89566DEC}" type="pres">
      <dgm:prSet presAssocID="{BE3879E8-0DE0-4B66-8EE6-140D10413DBA}" presName="rootText" presStyleLbl="node2" presStyleIdx="3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D56F00-FE91-4FCA-817D-0347082E152C}" type="pres">
      <dgm:prSet presAssocID="{BE3879E8-0DE0-4B66-8EE6-140D10413D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6CE6AB1E-F878-4FA8-9215-70895111ACA3}" type="pres">
      <dgm:prSet presAssocID="{BE3879E8-0DE0-4B66-8EE6-140D10413DBA}" presName="hierChild4" presStyleCnt="0"/>
      <dgm:spPr/>
    </dgm:pt>
    <dgm:pt modelId="{09E8A5AD-099D-4BF0-8A9E-DD7DE3740789}" type="pres">
      <dgm:prSet presAssocID="{D423D5DE-7A6B-4C01-B81B-371D63DEC119}" presName="Name35" presStyleLbl="parChTrans1D3" presStyleIdx="0" presStyleCnt="1"/>
      <dgm:spPr/>
      <dgm:t>
        <a:bodyPr/>
        <a:lstStyle/>
        <a:p>
          <a:endParaRPr lang="es-ES"/>
        </a:p>
      </dgm:t>
    </dgm:pt>
    <dgm:pt modelId="{779E52A5-D2C8-4F34-B5AA-0ABDB0F714A7}" type="pres">
      <dgm:prSet presAssocID="{257819B4-39BE-4DF6-88F4-FE2C76E541F5}" presName="hierRoot2" presStyleCnt="0">
        <dgm:presLayoutVars>
          <dgm:hierBranch val="init"/>
        </dgm:presLayoutVars>
      </dgm:prSet>
      <dgm:spPr/>
    </dgm:pt>
    <dgm:pt modelId="{8D2D44DC-5523-4FAE-8857-B92E1428C565}" type="pres">
      <dgm:prSet presAssocID="{257819B4-39BE-4DF6-88F4-FE2C76E541F5}" presName="rootComposite" presStyleCnt="0"/>
      <dgm:spPr/>
    </dgm:pt>
    <dgm:pt modelId="{62DDBF7A-D7C4-49B5-83B5-4F01CC7CB2F5}" type="pres">
      <dgm:prSet presAssocID="{257819B4-39BE-4DF6-88F4-FE2C76E541F5}" presName="rootText" presStyleLbl="node3" presStyleIdx="0" presStyleCnt="1" custScaleX="115791" custScaleY="112015" custLinFactNeighborY="995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DD32D85-4BE9-4035-A0FB-631BC8AE60D7}" type="pres">
      <dgm:prSet presAssocID="{257819B4-39BE-4DF6-88F4-FE2C76E541F5}" presName="rootConnector" presStyleLbl="node3" presStyleIdx="0" presStyleCnt="1"/>
      <dgm:spPr/>
      <dgm:t>
        <a:bodyPr/>
        <a:lstStyle/>
        <a:p>
          <a:endParaRPr lang="es-ES"/>
        </a:p>
      </dgm:t>
    </dgm:pt>
    <dgm:pt modelId="{2B0B3C97-3568-42F2-B06C-AE99991DE6D1}" type="pres">
      <dgm:prSet presAssocID="{257819B4-39BE-4DF6-88F4-FE2C76E541F5}" presName="hierChild4" presStyleCnt="0"/>
      <dgm:spPr/>
    </dgm:pt>
    <dgm:pt modelId="{6008F313-3A04-4BBA-9C54-5A50FF69E69E}" type="pres">
      <dgm:prSet presAssocID="{257819B4-39BE-4DF6-88F4-FE2C76E541F5}" presName="hierChild5" presStyleCnt="0"/>
      <dgm:spPr/>
    </dgm:pt>
    <dgm:pt modelId="{14E0914C-AD95-40CB-B2AD-D43FCB379B8B}" type="pres">
      <dgm:prSet presAssocID="{BE3879E8-0DE0-4B66-8EE6-140D10413DBA}" presName="hierChild5" presStyleCnt="0"/>
      <dgm:spPr/>
    </dgm:pt>
    <dgm:pt modelId="{D384FE94-8018-457A-AC24-3F5276AF45D7}" type="pres">
      <dgm:prSet presAssocID="{D6BE35C6-6C5D-45B1-BBC6-445A6A11C2B6}" presName="Name35" presStyleLbl="parChTrans1D2" presStyleIdx="4" presStyleCnt="6"/>
      <dgm:spPr/>
      <dgm:t>
        <a:bodyPr/>
        <a:lstStyle/>
        <a:p>
          <a:endParaRPr lang="es-ES"/>
        </a:p>
      </dgm:t>
    </dgm:pt>
    <dgm:pt modelId="{F93E5046-FBEE-42D0-99E5-B618A83E2C69}" type="pres">
      <dgm:prSet presAssocID="{BFC23BD4-BF60-4394-AF0D-D35ED75293F2}" presName="hierRoot2" presStyleCnt="0">
        <dgm:presLayoutVars>
          <dgm:hierBranch val="init"/>
        </dgm:presLayoutVars>
      </dgm:prSet>
      <dgm:spPr/>
    </dgm:pt>
    <dgm:pt modelId="{1C08C4FF-8CC2-4988-B766-9D04E6B18D3A}" type="pres">
      <dgm:prSet presAssocID="{BFC23BD4-BF60-4394-AF0D-D35ED75293F2}" presName="rootComposite" presStyleCnt="0"/>
      <dgm:spPr/>
    </dgm:pt>
    <dgm:pt modelId="{37D9B6F9-B493-4739-9BD1-8D928056C088}" type="pres">
      <dgm:prSet presAssocID="{BFC23BD4-BF60-4394-AF0D-D35ED75293F2}" presName="rootText" presStyleLbl="node2" presStyleIdx="4" presStyleCnt="5" custScaleX="115791" custScaleY="122823" custLinFactNeighborY="11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24D6FA-52BD-4D8B-BA3E-21C89C8F1B06}" type="pres">
      <dgm:prSet presAssocID="{BFC23BD4-BF60-4394-AF0D-D35ED75293F2}" presName="rootConnector" presStyleLbl="node2" presStyleIdx="4" presStyleCnt="5"/>
      <dgm:spPr/>
      <dgm:t>
        <a:bodyPr/>
        <a:lstStyle/>
        <a:p>
          <a:endParaRPr lang="es-ES"/>
        </a:p>
      </dgm:t>
    </dgm:pt>
    <dgm:pt modelId="{23C87C13-2D94-4BBB-B0B7-45A670098309}" type="pres">
      <dgm:prSet presAssocID="{BFC23BD4-BF60-4394-AF0D-D35ED75293F2}" presName="hierChild4" presStyleCnt="0"/>
      <dgm:spPr/>
    </dgm:pt>
    <dgm:pt modelId="{98DF8FDE-A223-40CC-BF1F-39D04627BA70}" type="pres">
      <dgm:prSet presAssocID="{BFC23BD4-BF60-4394-AF0D-D35ED75293F2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92A376ED-FAE5-4DD5-B964-4012E104B8EB}" type="pres">
      <dgm:prSet presAssocID="{341547D4-1935-4210-8972-0FFF75595669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C38F446C-5C92-401B-8964-3AD3C7633968}" type="pres">
      <dgm:prSet presAssocID="{B40E74A8-EB47-4573-9658-C619BFC446D0}" presName="hierRoot3" presStyleCnt="0">
        <dgm:presLayoutVars>
          <dgm:hierBranch val="init"/>
        </dgm:presLayoutVars>
      </dgm:prSet>
      <dgm:spPr/>
    </dgm:pt>
    <dgm:pt modelId="{489FF824-BA83-44A5-9D50-F79701E3CA8C}" type="pres">
      <dgm:prSet presAssocID="{B40E74A8-EB47-4573-9658-C619BFC446D0}" presName="rootComposite3" presStyleCnt="0"/>
      <dgm:spPr/>
    </dgm:pt>
    <dgm:pt modelId="{B0690E9A-9F3C-4050-A999-6DD71938E2EF}" type="pres">
      <dgm:prSet presAssocID="{B40E74A8-EB47-4573-9658-C619BFC446D0}" presName="rootText3" presStyleLbl="asst1" presStyleIdx="0" presStyleCnt="1" custScaleX="122823" custScaleY="122823" custLinFactNeighborX="-12848" custLinFactNeighborY="-124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44EA3C-E984-4B22-AE40-95B0DEE575FA}" type="pres">
      <dgm:prSet presAssocID="{B40E74A8-EB47-4573-9658-C619BFC446D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808D0E32-54E4-4039-8BD7-9925790016EF}" type="pres">
      <dgm:prSet presAssocID="{B40E74A8-EB47-4573-9658-C619BFC446D0}" presName="hierChild6" presStyleCnt="0"/>
      <dgm:spPr/>
    </dgm:pt>
    <dgm:pt modelId="{19D71DC0-3068-4132-ACC3-DFACC29BECDD}" type="pres">
      <dgm:prSet presAssocID="{B40E74A8-EB47-4573-9658-C619BFC446D0}" presName="hierChild7" presStyleCnt="0"/>
      <dgm:spPr/>
    </dgm:pt>
  </dgm:ptLst>
  <dgm:cxnLst>
    <dgm:cxn modelId="{58027E96-2B34-4643-BDCB-39C0632AE550}" type="presOf" srcId="{44453FBD-7956-4D1B-AE6B-9ABD69528B7D}" destId="{8D67D3C4-C2C9-4D28-B4A8-6D643E65188E}" srcOrd="0" destOrd="0" presId="urn:microsoft.com/office/officeart/2005/8/layout/orgChart1"/>
    <dgm:cxn modelId="{59D46E18-6E3E-487F-AB50-51B49FCE95BC}" srcId="{E09942D3-8D92-4571-939D-F9AE19EE063A}" destId="{B40E74A8-EB47-4573-9658-C619BFC446D0}" srcOrd="2" destOrd="0" parTransId="{341547D4-1935-4210-8972-0FFF75595669}" sibTransId="{312BAAE9-0F9D-4637-B125-46C270F597FC}"/>
    <dgm:cxn modelId="{2D75AD57-B1C7-4DC5-88A0-E6C5B7881DE4}" type="presOf" srcId="{88228A49-1DB8-4CB1-B84A-CF86A64634D6}" destId="{6EF78066-0C89-4FC2-809D-C86EF82DE951}" srcOrd="1" destOrd="0" presId="urn:microsoft.com/office/officeart/2005/8/layout/orgChart1"/>
    <dgm:cxn modelId="{FC9C594C-AE0B-405B-88F4-83B6C0A4F544}" srcId="{E09942D3-8D92-4571-939D-F9AE19EE063A}" destId="{9BD5A0E8-0EB5-483E-B803-E68DBDAB6B14}" srcOrd="0" destOrd="0" parTransId="{0FC85360-94AF-483F-BAE8-940657D172F4}" sibTransId="{5AC237EB-98A1-4D35-8703-9F1E8A1E6E23}"/>
    <dgm:cxn modelId="{2EF9F1A7-F0F9-4582-9038-3E29987B131F}" srcId="{BE3879E8-0DE0-4B66-8EE6-140D10413DBA}" destId="{257819B4-39BE-4DF6-88F4-FE2C76E541F5}" srcOrd="0" destOrd="0" parTransId="{D423D5DE-7A6B-4C01-B81B-371D63DEC119}" sibTransId="{8302D036-2B07-452D-AFE1-539D74457274}"/>
    <dgm:cxn modelId="{5F0FA350-2727-4870-B5CC-75CB6F1754FC}" type="presOf" srcId="{D6BE35C6-6C5D-45B1-BBC6-445A6A11C2B6}" destId="{D384FE94-8018-457A-AC24-3F5276AF45D7}" srcOrd="0" destOrd="0" presId="urn:microsoft.com/office/officeart/2005/8/layout/orgChart1"/>
    <dgm:cxn modelId="{A59D27B1-2C9D-4270-A3DE-5AFB63763B83}" type="presOf" srcId="{BFC23BD4-BF60-4394-AF0D-D35ED75293F2}" destId="{1E24D6FA-52BD-4D8B-BA3E-21C89C8F1B06}" srcOrd="1" destOrd="0" presId="urn:microsoft.com/office/officeart/2005/8/layout/orgChart1"/>
    <dgm:cxn modelId="{55078B17-5E3F-4587-AD6B-454205BC9E4E}" type="presOf" srcId="{9BD5A0E8-0EB5-483E-B803-E68DBDAB6B14}" destId="{35BB5E74-0F2B-40C4-8FE2-43D641402863}" srcOrd="0" destOrd="0" presId="urn:microsoft.com/office/officeart/2005/8/layout/orgChart1"/>
    <dgm:cxn modelId="{AC2E3D77-6D04-45B5-8D01-D26B633F37B6}" srcId="{E09942D3-8D92-4571-939D-F9AE19EE063A}" destId="{95FBA758-8A48-41C8-BAFB-D4331A5ED4D6}" srcOrd="3" destOrd="0" parTransId="{44453FBD-7956-4D1B-AE6B-9ABD69528B7D}" sibTransId="{CE999849-4360-43E1-AA80-B39B23F78815}"/>
    <dgm:cxn modelId="{39845BC6-54B8-4236-9124-A32368052772}" type="presOf" srcId="{BE3879E8-0DE0-4B66-8EE6-140D10413DBA}" destId="{E8875E5F-529F-49F4-8362-65CE89566DEC}" srcOrd="0" destOrd="0" presId="urn:microsoft.com/office/officeart/2005/8/layout/orgChart1"/>
    <dgm:cxn modelId="{834BEC81-7249-4961-A8D1-FCCB554D2359}" type="presOf" srcId="{257819B4-39BE-4DF6-88F4-FE2C76E541F5}" destId="{62DDBF7A-D7C4-49B5-83B5-4F01CC7CB2F5}" srcOrd="0" destOrd="0" presId="urn:microsoft.com/office/officeart/2005/8/layout/orgChart1"/>
    <dgm:cxn modelId="{4DB33477-3C5A-42F7-9667-A2535B9B2DF7}" type="presOf" srcId="{341547D4-1935-4210-8972-0FFF75595669}" destId="{92A376ED-FAE5-4DD5-B964-4012E104B8EB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64651629-6B0F-4BE3-B12B-91ADA17D29D6}" type="presOf" srcId="{0FC85360-94AF-483F-BAE8-940657D172F4}" destId="{2D0DE923-E71F-4561-86A6-2FEB90AE767F}" srcOrd="0" destOrd="0" presId="urn:microsoft.com/office/officeart/2005/8/layout/orgChart1"/>
    <dgm:cxn modelId="{9D4F5711-DC5C-43E9-8DBC-C9BBDC1A071D}" type="presOf" srcId="{B40E74A8-EB47-4573-9658-C619BFC446D0}" destId="{4D44EA3C-E984-4B22-AE40-95B0DEE575FA}" srcOrd="1" destOrd="0" presId="urn:microsoft.com/office/officeart/2005/8/layout/orgChart1"/>
    <dgm:cxn modelId="{B65EFE0B-DEBC-4F45-86B4-CA756E936B8A}" type="presOf" srcId="{BFC23BD4-BF60-4394-AF0D-D35ED75293F2}" destId="{37D9B6F9-B493-4739-9BD1-8D928056C088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C693A1F8-0E33-44C0-A7FF-AF579DD59959}" srcId="{E09942D3-8D92-4571-939D-F9AE19EE063A}" destId="{BFC23BD4-BF60-4394-AF0D-D35ED75293F2}" srcOrd="5" destOrd="0" parTransId="{D6BE35C6-6C5D-45B1-BBC6-445A6A11C2B6}" sibTransId="{9F27B633-71CE-4C67-883A-D8D4BEB907BC}"/>
    <dgm:cxn modelId="{ACBB0054-4CEE-45FB-B7F9-FB88B0361B9C}" type="presOf" srcId="{88228A49-1DB8-4CB1-B84A-CF86A64634D6}" destId="{6A2AD54E-C82D-42BC-ADD7-32A5E6C831BA}" srcOrd="0" destOrd="0" presId="urn:microsoft.com/office/officeart/2005/8/layout/orgChart1"/>
    <dgm:cxn modelId="{1FB81A70-92DB-42B1-BB5E-CAA0FB60284E}" type="presOf" srcId="{BE3879E8-0DE0-4B66-8EE6-140D10413DBA}" destId="{B9D56F00-FE91-4FCA-817D-0347082E152C}" srcOrd="1" destOrd="0" presId="urn:microsoft.com/office/officeart/2005/8/layout/orgChart1"/>
    <dgm:cxn modelId="{B9538557-BC6B-4A69-840B-BB2E8447A03E}" srcId="{E09942D3-8D92-4571-939D-F9AE19EE063A}" destId="{BE3879E8-0DE0-4B66-8EE6-140D10413DBA}" srcOrd="4" destOrd="0" parTransId="{552DA014-63E7-4647-ACFF-84AD91B90183}" sibTransId="{F51E0622-6E92-454D-860D-602E91595A14}"/>
    <dgm:cxn modelId="{26975219-DC59-41F1-AFDB-95BF8937D1E7}" type="presOf" srcId="{95FBA758-8A48-41C8-BAFB-D4331A5ED4D6}" destId="{420D51EB-B6D3-442E-B415-3ED04ECE1DA7}" srcOrd="1" destOrd="0" presId="urn:microsoft.com/office/officeart/2005/8/layout/orgChart1"/>
    <dgm:cxn modelId="{39366A12-9CAD-45F2-80F6-1F714147D680}" type="presOf" srcId="{B40E74A8-EB47-4573-9658-C619BFC446D0}" destId="{B0690E9A-9F3C-4050-A999-6DD71938E2EF}" srcOrd="0" destOrd="0" presId="urn:microsoft.com/office/officeart/2005/8/layout/orgChart1"/>
    <dgm:cxn modelId="{F79B8602-0273-4317-89C1-F99B38BA0970}" type="presOf" srcId="{552DA014-63E7-4647-ACFF-84AD91B90183}" destId="{CBD6C3A2-2B98-4B28-BD7D-A09A84F22C1B}" srcOrd="0" destOrd="0" presId="urn:microsoft.com/office/officeart/2005/8/layout/orgChart1"/>
    <dgm:cxn modelId="{6F05676D-C9DB-4F73-9B3D-5A1CC175059C}" type="presOf" srcId="{D423D5DE-7A6B-4C01-B81B-371D63DEC119}" destId="{09E8A5AD-099D-4BF0-8A9E-DD7DE3740789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B582A44C-2DBD-4B43-A500-CF72B303F32B}" type="presOf" srcId="{9BD5A0E8-0EB5-483E-B803-E68DBDAB6B14}" destId="{6C7300E1-B445-4672-AD4C-1CFBF572714E}" srcOrd="1" destOrd="0" presId="urn:microsoft.com/office/officeart/2005/8/layout/orgChart1"/>
    <dgm:cxn modelId="{E5CE977D-61EF-4394-BC2F-56F400A114F6}" type="presOf" srcId="{B2D44242-A460-4818-BFD8-886C7BB77871}" destId="{BE2B2578-9F15-4742-B5BC-C2CE1FF727F5}" srcOrd="0" destOrd="0" presId="urn:microsoft.com/office/officeart/2005/8/layout/orgChart1"/>
    <dgm:cxn modelId="{B1E8C7F5-FF22-4DE5-9C00-889A7A959CE6}" srcId="{E09942D3-8D92-4571-939D-F9AE19EE063A}" destId="{88228A49-1DB8-4CB1-B84A-CF86A64634D6}" srcOrd="1" destOrd="0" parTransId="{B2D44242-A460-4818-BFD8-886C7BB77871}" sibTransId="{0ABFA75D-C8A8-4D28-9E71-3BD5C1A2A2F2}"/>
    <dgm:cxn modelId="{6313E57B-5B0E-4687-AD51-C7558C355752}" type="presOf" srcId="{257819B4-39BE-4DF6-88F4-FE2C76E541F5}" destId="{9DD32D85-4BE9-4035-A0FB-631BC8AE60D7}" srcOrd="1" destOrd="0" presId="urn:microsoft.com/office/officeart/2005/8/layout/orgChart1"/>
    <dgm:cxn modelId="{7BAF8652-4E39-4874-9F5B-19E5D08961F1}" type="presOf" srcId="{95FBA758-8A48-41C8-BAFB-D4331A5ED4D6}" destId="{241B9707-52B5-42B8-A01E-5F40637E76E3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8F36AC8D-B4E6-43A8-8570-3706612455DD}" type="presParOf" srcId="{8EFE8F77-C5C0-48AA-B8C2-DD712621EB61}" destId="{2D0DE923-E71F-4561-86A6-2FEB90AE767F}" srcOrd="0" destOrd="0" presId="urn:microsoft.com/office/officeart/2005/8/layout/orgChart1"/>
    <dgm:cxn modelId="{6367C4C6-2784-412B-8179-3607E66B8159}" type="presParOf" srcId="{8EFE8F77-C5C0-48AA-B8C2-DD712621EB61}" destId="{95ED663E-F014-4F22-A16C-000EA0F1D5A6}" srcOrd="1" destOrd="0" presId="urn:microsoft.com/office/officeart/2005/8/layout/orgChart1"/>
    <dgm:cxn modelId="{D8962779-6DCA-4B4C-A4CC-B0D70574B8D1}" type="presParOf" srcId="{95ED663E-F014-4F22-A16C-000EA0F1D5A6}" destId="{EEE75243-AABF-4DE4-AD5A-21F2D30480AF}" srcOrd="0" destOrd="0" presId="urn:microsoft.com/office/officeart/2005/8/layout/orgChart1"/>
    <dgm:cxn modelId="{FE6D81F2-417D-412C-9692-DD3AD73E1BF9}" type="presParOf" srcId="{EEE75243-AABF-4DE4-AD5A-21F2D30480AF}" destId="{35BB5E74-0F2B-40C4-8FE2-43D641402863}" srcOrd="0" destOrd="0" presId="urn:microsoft.com/office/officeart/2005/8/layout/orgChart1"/>
    <dgm:cxn modelId="{B9DCED79-E757-4A12-B0E3-CB9447D6FC0A}" type="presParOf" srcId="{EEE75243-AABF-4DE4-AD5A-21F2D30480AF}" destId="{6C7300E1-B445-4672-AD4C-1CFBF572714E}" srcOrd="1" destOrd="0" presId="urn:microsoft.com/office/officeart/2005/8/layout/orgChart1"/>
    <dgm:cxn modelId="{6AF92E01-35FB-473C-9386-D83AA59184FA}" type="presParOf" srcId="{95ED663E-F014-4F22-A16C-000EA0F1D5A6}" destId="{AED7D6A3-7BFA-458A-A913-A2C2937BDCA0}" srcOrd="1" destOrd="0" presId="urn:microsoft.com/office/officeart/2005/8/layout/orgChart1"/>
    <dgm:cxn modelId="{7DB9AE45-0D55-44A2-B0E2-42EA3DE7B21D}" type="presParOf" srcId="{95ED663E-F014-4F22-A16C-000EA0F1D5A6}" destId="{DD62A9AF-DDA8-4465-8E02-3F6ADDDBB3C4}" srcOrd="2" destOrd="0" presId="urn:microsoft.com/office/officeart/2005/8/layout/orgChart1"/>
    <dgm:cxn modelId="{0F1499A2-2DE9-4D8B-8A62-C733752D9EEC}" type="presParOf" srcId="{8EFE8F77-C5C0-48AA-B8C2-DD712621EB61}" destId="{BE2B2578-9F15-4742-B5BC-C2CE1FF727F5}" srcOrd="2" destOrd="0" presId="urn:microsoft.com/office/officeart/2005/8/layout/orgChart1"/>
    <dgm:cxn modelId="{062C7756-93CC-4032-976F-E684C0981B8B}" type="presParOf" srcId="{8EFE8F77-C5C0-48AA-B8C2-DD712621EB61}" destId="{74F2A6A6-0115-478C-8B0A-753FAE76E332}" srcOrd="3" destOrd="0" presId="urn:microsoft.com/office/officeart/2005/8/layout/orgChart1"/>
    <dgm:cxn modelId="{814CBBEF-D60D-4133-8C72-FD9AB37CC544}" type="presParOf" srcId="{74F2A6A6-0115-478C-8B0A-753FAE76E332}" destId="{A3CF9150-D16B-4240-9AC7-DA8BA2335C6F}" srcOrd="0" destOrd="0" presId="urn:microsoft.com/office/officeart/2005/8/layout/orgChart1"/>
    <dgm:cxn modelId="{C48CED48-4DFE-4551-B004-6448BE060B56}" type="presParOf" srcId="{A3CF9150-D16B-4240-9AC7-DA8BA2335C6F}" destId="{6A2AD54E-C82D-42BC-ADD7-32A5E6C831BA}" srcOrd="0" destOrd="0" presId="urn:microsoft.com/office/officeart/2005/8/layout/orgChart1"/>
    <dgm:cxn modelId="{1D7BEBE9-0592-4916-9816-D7B7BDD1827A}" type="presParOf" srcId="{A3CF9150-D16B-4240-9AC7-DA8BA2335C6F}" destId="{6EF78066-0C89-4FC2-809D-C86EF82DE951}" srcOrd="1" destOrd="0" presId="urn:microsoft.com/office/officeart/2005/8/layout/orgChart1"/>
    <dgm:cxn modelId="{CEB87344-D7F3-44C6-A9F3-25D59EBA3125}" type="presParOf" srcId="{74F2A6A6-0115-478C-8B0A-753FAE76E332}" destId="{39E5261C-D283-4F10-8069-588BEB8EB92E}" srcOrd="1" destOrd="0" presId="urn:microsoft.com/office/officeart/2005/8/layout/orgChart1"/>
    <dgm:cxn modelId="{6017EE6C-1B8C-4C6B-8380-78137EEDCD6D}" type="presParOf" srcId="{74F2A6A6-0115-478C-8B0A-753FAE76E332}" destId="{A9C00B4E-4A2D-4C02-B329-0843C7E57FD7}" srcOrd="2" destOrd="0" presId="urn:microsoft.com/office/officeart/2005/8/layout/orgChart1"/>
    <dgm:cxn modelId="{7CF858D0-44D0-4F30-AD1D-2DE424D72AF6}" type="presParOf" srcId="{8EFE8F77-C5C0-48AA-B8C2-DD712621EB61}" destId="{8D67D3C4-C2C9-4D28-B4A8-6D643E65188E}" srcOrd="4" destOrd="0" presId="urn:microsoft.com/office/officeart/2005/8/layout/orgChart1"/>
    <dgm:cxn modelId="{9DDA4907-D08C-4509-A7FA-C744E0003DE3}" type="presParOf" srcId="{8EFE8F77-C5C0-48AA-B8C2-DD712621EB61}" destId="{6BBCFDFC-EFE6-46DC-BF6F-C956E2463D2D}" srcOrd="5" destOrd="0" presId="urn:microsoft.com/office/officeart/2005/8/layout/orgChart1"/>
    <dgm:cxn modelId="{64B7D1C3-10A0-49C9-BBC8-97B4FCB1AF6D}" type="presParOf" srcId="{6BBCFDFC-EFE6-46DC-BF6F-C956E2463D2D}" destId="{ED145086-60E0-4814-BE22-A91422115466}" srcOrd="0" destOrd="0" presId="urn:microsoft.com/office/officeart/2005/8/layout/orgChart1"/>
    <dgm:cxn modelId="{4D05E769-E9E1-47FE-99D7-D426A0F3692E}" type="presParOf" srcId="{ED145086-60E0-4814-BE22-A91422115466}" destId="{241B9707-52B5-42B8-A01E-5F40637E76E3}" srcOrd="0" destOrd="0" presId="urn:microsoft.com/office/officeart/2005/8/layout/orgChart1"/>
    <dgm:cxn modelId="{AF2C0E24-B084-4E5F-BF69-605A78547B3C}" type="presParOf" srcId="{ED145086-60E0-4814-BE22-A91422115466}" destId="{420D51EB-B6D3-442E-B415-3ED04ECE1DA7}" srcOrd="1" destOrd="0" presId="urn:microsoft.com/office/officeart/2005/8/layout/orgChart1"/>
    <dgm:cxn modelId="{CD455585-3470-41C0-8759-3FD01C2886D5}" type="presParOf" srcId="{6BBCFDFC-EFE6-46DC-BF6F-C956E2463D2D}" destId="{6DCE2C78-5E5D-4817-8DA1-6F65DC7E85C6}" srcOrd="1" destOrd="0" presId="urn:microsoft.com/office/officeart/2005/8/layout/orgChart1"/>
    <dgm:cxn modelId="{DC7D0941-ADC2-4918-AB93-A6CB029A0BB6}" type="presParOf" srcId="{6BBCFDFC-EFE6-46DC-BF6F-C956E2463D2D}" destId="{1308ABCE-EBD7-48BF-AED7-3A2DBBB16B3F}" srcOrd="2" destOrd="0" presId="urn:microsoft.com/office/officeart/2005/8/layout/orgChart1"/>
    <dgm:cxn modelId="{6EF5A655-555A-4EF9-A921-EDAC3029A520}" type="presParOf" srcId="{8EFE8F77-C5C0-48AA-B8C2-DD712621EB61}" destId="{CBD6C3A2-2B98-4B28-BD7D-A09A84F22C1B}" srcOrd="6" destOrd="0" presId="urn:microsoft.com/office/officeart/2005/8/layout/orgChart1"/>
    <dgm:cxn modelId="{238A7E90-BF62-42E4-A83B-2D5EE885CF90}" type="presParOf" srcId="{8EFE8F77-C5C0-48AA-B8C2-DD712621EB61}" destId="{D002A205-E6AA-4300-BA92-007E9B344D24}" srcOrd="7" destOrd="0" presId="urn:microsoft.com/office/officeart/2005/8/layout/orgChart1"/>
    <dgm:cxn modelId="{75FC2D6E-896F-47DB-81F0-16F7BA551D86}" type="presParOf" srcId="{D002A205-E6AA-4300-BA92-007E9B344D24}" destId="{D9BEB2B9-940B-4903-88A0-AA8687E41EE8}" srcOrd="0" destOrd="0" presId="urn:microsoft.com/office/officeart/2005/8/layout/orgChart1"/>
    <dgm:cxn modelId="{7D38D365-356A-47DE-8207-17A95E0D286E}" type="presParOf" srcId="{D9BEB2B9-940B-4903-88A0-AA8687E41EE8}" destId="{E8875E5F-529F-49F4-8362-65CE89566DEC}" srcOrd="0" destOrd="0" presId="urn:microsoft.com/office/officeart/2005/8/layout/orgChart1"/>
    <dgm:cxn modelId="{3CA47957-7EF6-42EC-B7D4-A5010B87AC93}" type="presParOf" srcId="{D9BEB2B9-940B-4903-88A0-AA8687E41EE8}" destId="{B9D56F00-FE91-4FCA-817D-0347082E152C}" srcOrd="1" destOrd="0" presId="urn:microsoft.com/office/officeart/2005/8/layout/orgChart1"/>
    <dgm:cxn modelId="{2F887E4A-FBB6-4FCC-AE03-F8C4B6AE0E5D}" type="presParOf" srcId="{D002A205-E6AA-4300-BA92-007E9B344D24}" destId="{6CE6AB1E-F878-4FA8-9215-70895111ACA3}" srcOrd="1" destOrd="0" presId="urn:microsoft.com/office/officeart/2005/8/layout/orgChart1"/>
    <dgm:cxn modelId="{ADD13D3C-19D7-4FF2-B6FA-7F5DE72820ED}" type="presParOf" srcId="{6CE6AB1E-F878-4FA8-9215-70895111ACA3}" destId="{09E8A5AD-099D-4BF0-8A9E-DD7DE3740789}" srcOrd="0" destOrd="0" presId="urn:microsoft.com/office/officeart/2005/8/layout/orgChart1"/>
    <dgm:cxn modelId="{07523766-B8B8-4C5F-A690-CF62690AFC11}" type="presParOf" srcId="{6CE6AB1E-F878-4FA8-9215-70895111ACA3}" destId="{779E52A5-D2C8-4F34-B5AA-0ABDB0F714A7}" srcOrd="1" destOrd="0" presId="urn:microsoft.com/office/officeart/2005/8/layout/orgChart1"/>
    <dgm:cxn modelId="{B13562C0-CDC8-45CD-82F5-2D5FD12529D2}" type="presParOf" srcId="{779E52A5-D2C8-4F34-B5AA-0ABDB0F714A7}" destId="{8D2D44DC-5523-4FAE-8857-B92E1428C565}" srcOrd="0" destOrd="0" presId="urn:microsoft.com/office/officeart/2005/8/layout/orgChart1"/>
    <dgm:cxn modelId="{1E993E81-26DE-4B06-AC59-82848BFB8AD9}" type="presParOf" srcId="{8D2D44DC-5523-4FAE-8857-B92E1428C565}" destId="{62DDBF7A-D7C4-49B5-83B5-4F01CC7CB2F5}" srcOrd="0" destOrd="0" presId="urn:microsoft.com/office/officeart/2005/8/layout/orgChart1"/>
    <dgm:cxn modelId="{EE6770D8-96B8-4EE9-8DD1-A4FFAF0E5FC3}" type="presParOf" srcId="{8D2D44DC-5523-4FAE-8857-B92E1428C565}" destId="{9DD32D85-4BE9-4035-A0FB-631BC8AE60D7}" srcOrd="1" destOrd="0" presId="urn:microsoft.com/office/officeart/2005/8/layout/orgChart1"/>
    <dgm:cxn modelId="{6BB72ABA-7EFF-4DB8-9BBD-DDD236ADD941}" type="presParOf" srcId="{779E52A5-D2C8-4F34-B5AA-0ABDB0F714A7}" destId="{2B0B3C97-3568-42F2-B06C-AE99991DE6D1}" srcOrd="1" destOrd="0" presId="urn:microsoft.com/office/officeart/2005/8/layout/orgChart1"/>
    <dgm:cxn modelId="{2F2D8056-C1E0-4B95-B402-7145FD47B90A}" type="presParOf" srcId="{779E52A5-D2C8-4F34-B5AA-0ABDB0F714A7}" destId="{6008F313-3A04-4BBA-9C54-5A50FF69E69E}" srcOrd="2" destOrd="0" presId="urn:microsoft.com/office/officeart/2005/8/layout/orgChart1"/>
    <dgm:cxn modelId="{03C4688E-9A7A-473D-BED9-C0C7D98252F8}" type="presParOf" srcId="{D002A205-E6AA-4300-BA92-007E9B344D24}" destId="{14E0914C-AD95-40CB-B2AD-D43FCB379B8B}" srcOrd="2" destOrd="0" presId="urn:microsoft.com/office/officeart/2005/8/layout/orgChart1"/>
    <dgm:cxn modelId="{8D2A314C-2367-40E3-ACD2-4F3ED4C7D65C}" type="presParOf" srcId="{8EFE8F77-C5C0-48AA-B8C2-DD712621EB61}" destId="{D384FE94-8018-457A-AC24-3F5276AF45D7}" srcOrd="8" destOrd="0" presId="urn:microsoft.com/office/officeart/2005/8/layout/orgChart1"/>
    <dgm:cxn modelId="{1820F725-C1BD-4C1E-B409-C4BBAE1BD377}" type="presParOf" srcId="{8EFE8F77-C5C0-48AA-B8C2-DD712621EB61}" destId="{F93E5046-FBEE-42D0-99E5-B618A83E2C69}" srcOrd="9" destOrd="0" presId="urn:microsoft.com/office/officeart/2005/8/layout/orgChart1"/>
    <dgm:cxn modelId="{96793BAB-77D6-4192-B90A-86CAD6C14A2D}" type="presParOf" srcId="{F93E5046-FBEE-42D0-99E5-B618A83E2C69}" destId="{1C08C4FF-8CC2-4988-B766-9D04E6B18D3A}" srcOrd="0" destOrd="0" presId="urn:microsoft.com/office/officeart/2005/8/layout/orgChart1"/>
    <dgm:cxn modelId="{41A75820-536E-4097-83AD-94FD64B4B1E5}" type="presParOf" srcId="{1C08C4FF-8CC2-4988-B766-9D04E6B18D3A}" destId="{37D9B6F9-B493-4739-9BD1-8D928056C088}" srcOrd="0" destOrd="0" presId="urn:microsoft.com/office/officeart/2005/8/layout/orgChart1"/>
    <dgm:cxn modelId="{FEE0BF5B-A7F7-4814-9C90-3708DB0BFA81}" type="presParOf" srcId="{1C08C4FF-8CC2-4988-B766-9D04E6B18D3A}" destId="{1E24D6FA-52BD-4D8B-BA3E-21C89C8F1B06}" srcOrd="1" destOrd="0" presId="urn:microsoft.com/office/officeart/2005/8/layout/orgChart1"/>
    <dgm:cxn modelId="{1A6F35F1-FE45-4130-A734-3C1E0E586AF8}" type="presParOf" srcId="{F93E5046-FBEE-42D0-99E5-B618A83E2C69}" destId="{23C87C13-2D94-4BBB-B0B7-45A670098309}" srcOrd="1" destOrd="0" presId="urn:microsoft.com/office/officeart/2005/8/layout/orgChart1"/>
    <dgm:cxn modelId="{1C8302BD-3ED1-49DD-94A4-7A784790CF83}" type="presParOf" srcId="{F93E5046-FBEE-42D0-99E5-B618A83E2C69}" destId="{98DF8FDE-A223-40CC-BF1F-39D04627BA70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C9806201-5885-4776-9EAF-834D1010E2F4}" type="presParOf" srcId="{289EA48A-6C1C-405E-8A93-03D3FB5CE012}" destId="{92A376ED-FAE5-4DD5-B964-4012E104B8EB}" srcOrd="0" destOrd="0" presId="urn:microsoft.com/office/officeart/2005/8/layout/orgChart1"/>
    <dgm:cxn modelId="{0B08A3E0-2252-4F6D-880C-97DF4DEB7C0F}" type="presParOf" srcId="{289EA48A-6C1C-405E-8A93-03D3FB5CE012}" destId="{C38F446C-5C92-401B-8964-3AD3C7633968}" srcOrd="1" destOrd="0" presId="urn:microsoft.com/office/officeart/2005/8/layout/orgChart1"/>
    <dgm:cxn modelId="{91C3056E-4A79-4D3B-B343-72CF8CA06436}" type="presParOf" srcId="{C38F446C-5C92-401B-8964-3AD3C7633968}" destId="{489FF824-BA83-44A5-9D50-F79701E3CA8C}" srcOrd="0" destOrd="0" presId="urn:microsoft.com/office/officeart/2005/8/layout/orgChart1"/>
    <dgm:cxn modelId="{8CB2D5F0-1982-440B-8A09-5BD4163552BB}" type="presParOf" srcId="{489FF824-BA83-44A5-9D50-F79701E3CA8C}" destId="{B0690E9A-9F3C-4050-A999-6DD71938E2EF}" srcOrd="0" destOrd="0" presId="urn:microsoft.com/office/officeart/2005/8/layout/orgChart1"/>
    <dgm:cxn modelId="{1CCEF817-99EA-4DD4-BA9B-3065118960BE}" type="presParOf" srcId="{489FF824-BA83-44A5-9D50-F79701E3CA8C}" destId="{4D44EA3C-E984-4B22-AE40-95B0DEE575FA}" srcOrd="1" destOrd="0" presId="urn:microsoft.com/office/officeart/2005/8/layout/orgChart1"/>
    <dgm:cxn modelId="{7CEB9DAB-FC86-4376-907E-13946C4CA0CB}" type="presParOf" srcId="{C38F446C-5C92-401B-8964-3AD3C7633968}" destId="{808D0E32-54E4-4039-8BD7-9925790016EF}" srcOrd="1" destOrd="0" presId="urn:microsoft.com/office/officeart/2005/8/layout/orgChart1"/>
    <dgm:cxn modelId="{E9426B59-892F-4AE7-8F22-FD5E42C6E657}" type="presParOf" srcId="{C38F446C-5C92-401B-8964-3AD3C7633968}" destId="{19D71DC0-3068-4132-ACC3-DFACC29BECD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Educación 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13E8C4C-47D5-44E4-AB01-0A785FA50A0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2EC64752-927D-40DD-A0B9-BC3BA63D4E06}" type="par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A70358-77AE-43C6-8524-9AB88DE75B08}" type="sibTrans" cxnId="{770E26F2-1B82-471E-8576-023C4964814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0C2740-1184-4424-B486-A48667B2C65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9B662171-8739-4AC0-AB57-85CB872A5324}" type="par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EA50F1A-8C92-40F2-9C8C-EFC58D4501BF}" type="sibTrans" cxnId="{43FDCC17-1BC9-4E5C-B940-D8F9DB778CA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86DFE7-FC5B-4216-B520-5C2C7C85BE0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87B3BD0B-501F-4B34-BF2F-95F88D8EF827}" type="par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C560F5E-0F2E-4121-9833-C9D18614F8A3}" type="sibTrans" cxnId="{879DDDCC-5746-4023-B366-8235F5C6629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6799929-F653-4FF1-B20A-BFCC6BCABDFD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1FFA21A9-D3D5-42FD-B5DA-7B506494E115}" type="sib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D9C1260-8DAC-4922-B612-CE0BD5340B88}" type="parTrans" cxnId="{7DBA998E-5BF0-4AA2-BB64-EA656B05E81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16D9764-E401-4DA7-9501-1F3EB5AAD8E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14CE6DDC-63A1-4CD2-9E01-89EC9853A02C}" type="parTrans" cxnId="{9243747B-42BD-4BB8-AE8F-7ED93141F3B8}">
      <dgm:prSet/>
      <dgm:spPr/>
      <dgm:t>
        <a:bodyPr/>
        <a:lstStyle/>
        <a:p>
          <a:endParaRPr lang="es-ES"/>
        </a:p>
      </dgm:t>
    </dgm:pt>
    <dgm:pt modelId="{C428D044-BBEF-4664-A9B9-FA504CBB0BFF}" type="sibTrans" cxnId="{9243747B-42BD-4BB8-AE8F-7ED93141F3B8}">
      <dgm:prSet/>
      <dgm:spPr/>
      <dgm:t>
        <a:bodyPr/>
        <a:lstStyle/>
        <a:p>
          <a:endParaRPr lang="es-ES"/>
        </a:p>
      </dgm:t>
    </dgm:pt>
    <dgm:pt modelId="{CDED9A14-2B85-4C4B-84C5-D90000BB1C59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Jefe(a) de Área</a:t>
          </a:r>
        </a:p>
      </dgm:t>
    </dgm:pt>
    <dgm:pt modelId="{CDDAF387-0C28-4F91-9E10-AFD7D4572217}" type="parTrans" cxnId="{23A7B175-0546-46EA-9B09-48D6A0FA1A18}">
      <dgm:prSet/>
      <dgm:spPr/>
      <dgm:t>
        <a:bodyPr/>
        <a:lstStyle/>
        <a:p>
          <a:endParaRPr lang="es-ES"/>
        </a:p>
      </dgm:t>
    </dgm:pt>
    <dgm:pt modelId="{EDA375FF-4FC7-4AB2-9C66-8A1EA48DC6E6}" type="sibTrans" cxnId="{23A7B175-0546-46EA-9B09-48D6A0FA1A18}">
      <dgm:prSet/>
      <dgm:spPr/>
      <dgm:t>
        <a:bodyPr/>
        <a:lstStyle/>
        <a:p>
          <a:endParaRPr lang="es-ES"/>
        </a:p>
      </dgm:t>
    </dgm:pt>
    <dgm:pt modelId="{E590EF91-0BEC-4B8F-8C41-C928FB536ED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Analista de Planeación y Evaluación</a:t>
          </a:r>
        </a:p>
      </dgm:t>
    </dgm:pt>
    <dgm:pt modelId="{36F99C06-0DD5-45F4-A93A-A03C153CE7EF}" type="parTrans" cxnId="{E684C563-17DC-47AB-8E79-3DBB8210EF0A}">
      <dgm:prSet/>
      <dgm:spPr/>
      <dgm:t>
        <a:bodyPr/>
        <a:lstStyle/>
        <a:p>
          <a:endParaRPr lang="es-ES"/>
        </a:p>
      </dgm:t>
    </dgm:pt>
    <dgm:pt modelId="{70F07596-3453-458D-B7BF-735364CA0827}" type="sibTrans" cxnId="{E684C563-17DC-47AB-8E79-3DBB8210EF0A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76172" custScaleY="166273" custLinFactY="-28982" custLinFactNeighborX="-11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0556C46-0175-412D-A70E-2C723E9C162B}" type="pres">
      <dgm:prSet presAssocID="{510DC284-7493-44A0-9F06-FA797E334D25}" presName="Name35" presStyleLbl="parChTrans1D2" presStyleIdx="0" presStyleCnt="8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 val="init"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5" custScaleX="129666" custScaleY="158887" custLinFactY="57895" custLinFactNeighborX="-2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5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1B46B926-CC39-4D46-BFD2-5A2F6BA913F6}" type="pres">
      <dgm:prSet presAssocID="{2EC64752-927D-40DD-A0B9-BC3BA63D4E06}" presName="Name35" presStyleLbl="parChTrans1D2" presStyleIdx="1" presStyleCnt="8"/>
      <dgm:spPr/>
      <dgm:t>
        <a:bodyPr/>
        <a:lstStyle/>
        <a:p>
          <a:endParaRPr lang="es-ES"/>
        </a:p>
      </dgm:t>
    </dgm:pt>
    <dgm:pt modelId="{33E79270-88BC-4412-A1D0-FE06D3C61594}" type="pres">
      <dgm:prSet presAssocID="{113E8C4C-47D5-44E4-AB01-0A785FA50A04}" presName="hierRoot2" presStyleCnt="0">
        <dgm:presLayoutVars>
          <dgm:hierBranch val="init"/>
        </dgm:presLayoutVars>
      </dgm:prSet>
      <dgm:spPr/>
    </dgm:pt>
    <dgm:pt modelId="{BFDDCA01-1942-48B0-9885-1BBEB9E56F2D}" type="pres">
      <dgm:prSet presAssocID="{113E8C4C-47D5-44E4-AB01-0A785FA50A04}" presName="rootComposite" presStyleCnt="0"/>
      <dgm:spPr/>
    </dgm:pt>
    <dgm:pt modelId="{BF8DD503-79E9-4153-A9A7-D98611AA346B}" type="pres">
      <dgm:prSet presAssocID="{113E8C4C-47D5-44E4-AB01-0A785FA50A04}" presName="rootText" presStyleLbl="node2" presStyleIdx="1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F17BD-47BA-4A76-938A-3D248BB6D413}" type="pres">
      <dgm:prSet presAssocID="{113E8C4C-47D5-44E4-AB01-0A785FA50A04}" presName="rootConnector" presStyleLbl="node2" presStyleIdx="1" presStyleCnt="5"/>
      <dgm:spPr/>
      <dgm:t>
        <a:bodyPr/>
        <a:lstStyle/>
        <a:p>
          <a:endParaRPr lang="es-ES"/>
        </a:p>
      </dgm:t>
    </dgm:pt>
    <dgm:pt modelId="{5DBB3601-BEDB-46ED-AB0C-074B37175891}" type="pres">
      <dgm:prSet presAssocID="{113E8C4C-47D5-44E4-AB01-0A785FA50A04}" presName="hierChild4" presStyleCnt="0"/>
      <dgm:spPr/>
    </dgm:pt>
    <dgm:pt modelId="{C27D3E55-56A8-4F77-BE8F-D8CB426F05BE}" type="pres">
      <dgm:prSet presAssocID="{113E8C4C-47D5-44E4-AB01-0A785FA50A04}" presName="hierChild5" presStyleCnt="0"/>
      <dgm:spPr/>
    </dgm:pt>
    <dgm:pt modelId="{14B916DF-6A23-4D65-AF29-3313A7D7E114}" type="pres">
      <dgm:prSet presAssocID="{9B662171-8739-4AC0-AB57-85CB872A5324}" presName="Name35" presStyleLbl="parChTrans1D2" presStyleIdx="2" presStyleCnt="8"/>
      <dgm:spPr/>
      <dgm:t>
        <a:bodyPr/>
        <a:lstStyle/>
        <a:p>
          <a:endParaRPr lang="es-ES"/>
        </a:p>
      </dgm:t>
    </dgm:pt>
    <dgm:pt modelId="{68AE6F4C-837B-4D72-B754-6A032BED22CD}" type="pres">
      <dgm:prSet presAssocID="{600C2740-1184-4424-B486-A48667B2C65B}" presName="hierRoot2" presStyleCnt="0">
        <dgm:presLayoutVars>
          <dgm:hierBranch val="init"/>
        </dgm:presLayoutVars>
      </dgm:prSet>
      <dgm:spPr/>
    </dgm:pt>
    <dgm:pt modelId="{0951D5D4-EE06-4582-8C5B-1C872B9B345F}" type="pres">
      <dgm:prSet presAssocID="{600C2740-1184-4424-B486-A48667B2C65B}" presName="rootComposite" presStyleCnt="0"/>
      <dgm:spPr/>
    </dgm:pt>
    <dgm:pt modelId="{D04CF1CC-94CF-4369-BE58-8789A08DE18E}" type="pres">
      <dgm:prSet presAssocID="{600C2740-1184-4424-B486-A48667B2C65B}" presName="rootText" presStyleLbl="node2" presStyleIdx="2" presStyleCnt="5" custScaleX="129666" custScaleY="158887" custLinFactY="28982" custLinFactNeighborX="95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CBE1D7A-7462-48BA-9DFF-B0A81BCDB531}" type="pres">
      <dgm:prSet presAssocID="{600C2740-1184-4424-B486-A48667B2C65B}" presName="rootConnector" presStyleLbl="node2" presStyleIdx="2" presStyleCnt="5"/>
      <dgm:spPr/>
      <dgm:t>
        <a:bodyPr/>
        <a:lstStyle/>
        <a:p>
          <a:endParaRPr lang="es-ES"/>
        </a:p>
      </dgm:t>
    </dgm:pt>
    <dgm:pt modelId="{E5DF6D11-F9F4-464C-9E90-6328395A0F6E}" type="pres">
      <dgm:prSet presAssocID="{600C2740-1184-4424-B486-A48667B2C65B}" presName="hierChild4" presStyleCnt="0"/>
      <dgm:spPr/>
    </dgm:pt>
    <dgm:pt modelId="{AC1D9F98-40F8-4DBB-8AE4-6DA7FA2B3589}" type="pres">
      <dgm:prSet presAssocID="{600C2740-1184-4424-B486-A48667B2C65B}" presName="hierChild5" presStyleCnt="0"/>
      <dgm:spPr/>
    </dgm:pt>
    <dgm:pt modelId="{A1264917-376A-4DF2-81EA-FE72C5F85284}" type="pres">
      <dgm:prSet presAssocID="{87B3BD0B-501F-4B34-BF2F-95F88D8EF827}" presName="Name35" presStyleLbl="parChTrans1D2" presStyleIdx="3" presStyleCnt="8"/>
      <dgm:spPr/>
      <dgm:t>
        <a:bodyPr/>
        <a:lstStyle/>
        <a:p>
          <a:endParaRPr lang="es-ES"/>
        </a:p>
      </dgm:t>
    </dgm:pt>
    <dgm:pt modelId="{3AEFA18B-8E57-4CB1-B212-7A8EDDD4B95F}" type="pres">
      <dgm:prSet presAssocID="{A986DFE7-FC5B-4216-B520-5C2C7C85BE05}" presName="hierRoot2" presStyleCnt="0">
        <dgm:presLayoutVars>
          <dgm:hierBranch val="init"/>
        </dgm:presLayoutVars>
      </dgm:prSet>
      <dgm:spPr/>
    </dgm:pt>
    <dgm:pt modelId="{61C3CDC8-BFE5-42D8-92E3-72D0086707B1}" type="pres">
      <dgm:prSet presAssocID="{A986DFE7-FC5B-4216-B520-5C2C7C85BE05}" presName="rootComposite" presStyleCnt="0"/>
      <dgm:spPr/>
    </dgm:pt>
    <dgm:pt modelId="{C09E6580-3144-4751-B394-596987DCE4EA}" type="pres">
      <dgm:prSet presAssocID="{A986DFE7-FC5B-4216-B520-5C2C7C85BE05}" presName="rootText" presStyleLbl="node2" presStyleIdx="3" presStyleCnt="5" custScaleX="129666" custScaleY="158887" custLinFactY="57895" custLinFactNeighborX="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EB88F9-1EDC-47A4-A967-78AA7758F4D4}" type="pres">
      <dgm:prSet presAssocID="{A986DFE7-FC5B-4216-B520-5C2C7C85BE05}" presName="rootConnector" presStyleLbl="node2" presStyleIdx="3" presStyleCnt="5"/>
      <dgm:spPr/>
      <dgm:t>
        <a:bodyPr/>
        <a:lstStyle/>
        <a:p>
          <a:endParaRPr lang="es-ES"/>
        </a:p>
      </dgm:t>
    </dgm:pt>
    <dgm:pt modelId="{64B2DC9E-5327-4DF7-BA03-A8593D7011BF}" type="pres">
      <dgm:prSet presAssocID="{A986DFE7-FC5B-4216-B520-5C2C7C85BE05}" presName="hierChild4" presStyleCnt="0"/>
      <dgm:spPr/>
    </dgm:pt>
    <dgm:pt modelId="{8DD917E4-1D5E-4ABC-805D-0D5E9F5B3CF9}" type="pres">
      <dgm:prSet presAssocID="{A986DFE7-FC5B-4216-B520-5C2C7C85BE05}" presName="hierChild5" presStyleCnt="0"/>
      <dgm:spPr/>
    </dgm:pt>
    <dgm:pt modelId="{B38C6F7D-272E-42B6-873D-1EC854A91EAC}" type="pres">
      <dgm:prSet presAssocID="{14CE6DDC-63A1-4CD2-9E01-89EC9853A02C}" presName="Name35" presStyleLbl="parChTrans1D2" presStyleIdx="4" presStyleCnt="8"/>
      <dgm:spPr/>
      <dgm:t>
        <a:bodyPr/>
        <a:lstStyle/>
        <a:p>
          <a:endParaRPr lang="es-ES"/>
        </a:p>
      </dgm:t>
    </dgm:pt>
    <dgm:pt modelId="{80E1BD4F-0EC1-4C2E-8CC7-3178978B22F6}" type="pres">
      <dgm:prSet presAssocID="{616D9764-E401-4DA7-9501-1F3EB5AAD8EB}" presName="hierRoot2" presStyleCnt="0">
        <dgm:presLayoutVars>
          <dgm:hierBranch val="init"/>
        </dgm:presLayoutVars>
      </dgm:prSet>
      <dgm:spPr/>
    </dgm:pt>
    <dgm:pt modelId="{3F2D0EA0-9AAE-45D6-89C2-E60452B692E6}" type="pres">
      <dgm:prSet presAssocID="{616D9764-E401-4DA7-9501-1F3EB5AAD8EB}" presName="rootComposite" presStyleCnt="0"/>
      <dgm:spPr/>
    </dgm:pt>
    <dgm:pt modelId="{91451E5E-5B94-42DA-83B7-AB8B59536EBE}" type="pres">
      <dgm:prSet presAssocID="{616D9764-E401-4DA7-9501-1F3EB5AAD8EB}" presName="rootText" presStyleLbl="node2" presStyleIdx="4" presStyleCnt="5" custScaleX="129666" custScaleY="158887" custLinFactY="57895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7E1BA4-7FA6-42AF-9A98-2D115F20A1F3}" type="pres">
      <dgm:prSet presAssocID="{616D9764-E401-4DA7-9501-1F3EB5AAD8EB}" presName="rootConnector" presStyleLbl="node2" presStyleIdx="4" presStyleCnt="5"/>
      <dgm:spPr/>
      <dgm:t>
        <a:bodyPr/>
        <a:lstStyle/>
        <a:p>
          <a:endParaRPr lang="es-ES"/>
        </a:p>
      </dgm:t>
    </dgm:pt>
    <dgm:pt modelId="{05A899FE-787C-46A3-8D69-2DDBC1734754}" type="pres">
      <dgm:prSet presAssocID="{616D9764-E401-4DA7-9501-1F3EB5AAD8EB}" presName="hierChild4" presStyleCnt="0"/>
      <dgm:spPr/>
    </dgm:pt>
    <dgm:pt modelId="{BDD6963B-E3B1-423C-A866-9E1DCC2D66DC}" type="pres">
      <dgm:prSet presAssocID="{616D9764-E401-4DA7-9501-1F3EB5AAD8EB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80F3F811-9F3F-4D55-8695-715DDBF5FEF4}" type="pres">
      <dgm:prSet presAssocID="{DD9C1260-8DAC-4922-B612-CE0BD5340B88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99CE105A-2364-4C0C-A030-18CBFB4C16BE}" type="pres">
      <dgm:prSet presAssocID="{16799929-F653-4FF1-B20A-BFCC6BCABDFD}" presName="hierRoot3" presStyleCnt="0">
        <dgm:presLayoutVars>
          <dgm:hierBranch val="init"/>
        </dgm:presLayoutVars>
      </dgm:prSet>
      <dgm:spPr/>
    </dgm:pt>
    <dgm:pt modelId="{319E4B26-EFDA-4D75-9CF3-D6B4DB8FDD73}" type="pres">
      <dgm:prSet presAssocID="{16799929-F653-4FF1-B20A-BFCC6BCABDFD}" presName="rootComposite3" presStyleCnt="0"/>
      <dgm:spPr/>
    </dgm:pt>
    <dgm:pt modelId="{65974BDF-FA12-46E5-8A19-94B9730AFC1E}" type="pres">
      <dgm:prSet presAssocID="{16799929-F653-4FF1-B20A-BFCC6BCABDFD}" presName="rootText3" presStyleLbl="asst1" presStyleIdx="0" presStyleCnt="3" custScaleX="152776" custScaleY="122221" custLinFactNeighborX="-10150" custLinFactNeighborY="-134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DC6ECD-826F-470F-8936-A6E5B1CB9C5A}" type="pres">
      <dgm:prSet presAssocID="{16799929-F653-4FF1-B20A-BFCC6BCABDFD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835FC89-1E94-40E0-94F2-EA6BBC9794BF}" type="pres">
      <dgm:prSet presAssocID="{16799929-F653-4FF1-B20A-BFCC6BCABDFD}" presName="hierChild6" presStyleCnt="0"/>
      <dgm:spPr/>
    </dgm:pt>
    <dgm:pt modelId="{8214302D-C76A-4F63-90CA-87125297C7CF}" type="pres">
      <dgm:prSet presAssocID="{16799929-F653-4FF1-B20A-BFCC6BCABDFD}" presName="hierChild7" presStyleCnt="0"/>
      <dgm:spPr/>
    </dgm:pt>
    <dgm:pt modelId="{63DD55A3-6AEA-456E-85D8-A11249A53C42}" type="pres">
      <dgm:prSet presAssocID="{CDDAF387-0C28-4F91-9E10-AFD7D4572217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E64A1042-483C-4615-813E-1AAB7E89F81F}" type="pres">
      <dgm:prSet presAssocID="{CDED9A14-2B85-4C4B-84C5-D90000BB1C59}" presName="hierRoot3" presStyleCnt="0">
        <dgm:presLayoutVars>
          <dgm:hierBranch val="init"/>
        </dgm:presLayoutVars>
      </dgm:prSet>
      <dgm:spPr/>
    </dgm:pt>
    <dgm:pt modelId="{0DD56891-D8A6-4603-B278-1E77CD2C9C89}" type="pres">
      <dgm:prSet presAssocID="{CDED9A14-2B85-4C4B-84C5-D90000BB1C59}" presName="rootComposite3" presStyleCnt="0"/>
      <dgm:spPr/>
    </dgm:pt>
    <dgm:pt modelId="{F962AAEA-CF13-40DB-89B4-497F346CC387}" type="pres">
      <dgm:prSet presAssocID="{CDED9A14-2B85-4C4B-84C5-D90000BB1C59}" presName="rootText3" presStyleLbl="asst1" presStyleIdx="1" presStyleCnt="3" custScaleX="152776" custScaleY="122221" custLinFactNeighborX="6948" custLinFactNeighborY="-139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B2BD1-2F5C-44AA-A5A5-665379BF0A5A}" type="pres">
      <dgm:prSet presAssocID="{CDED9A14-2B85-4C4B-84C5-D90000BB1C59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AA77AE-3E72-409D-9B71-1C6831CDCE0F}" type="pres">
      <dgm:prSet presAssocID="{CDED9A14-2B85-4C4B-84C5-D90000BB1C59}" presName="hierChild6" presStyleCnt="0"/>
      <dgm:spPr/>
    </dgm:pt>
    <dgm:pt modelId="{7A9B617F-4C0E-4D5C-AF79-C9455CF3E533}" type="pres">
      <dgm:prSet presAssocID="{CDED9A14-2B85-4C4B-84C5-D90000BB1C59}" presName="hierChild7" presStyleCnt="0"/>
      <dgm:spPr/>
    </dgm:pt>
    <dgm:pt modelId="{1BAF8E93-FA16-4EE2-A7D4-3D1082D825D0}" type="pres">
      <dgm:prSet presAssocID="{36F99C06-0DD5-45F4-A93A-A03C153CE7EF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DF165243-00F1-4996-AED9-ED834CCCAA57}" type="pres">
      <dgm:prSet presAssocID="{E590EF91-0BEC-4B8F-8C41-C928FB536ED5}" presName="hierRoot3" presStyleCnt="0">
        <dgm:presLayoutVars>
          <dgm:hierBranch val="init"/>
        </dgm:presLayoutVars>
      </dgm:prSet>
      <dgm:spPr/>
    </dgm:pt>
    <dgm:pt modelId="{AB0D14EB-3A04-4A54-B1CB-ECBB7A38A55A}" type="pres">
      <dgm:prSet presAssocID="{E590EF91-0BEC-4B8F-8C41-C928FB536ED5}" presName="rootComposite3" presStyleCnt="0"/>
      <dgm:spPr/>
    </dgm:pt>
    <dgm:pt modelId="{D8C363E8-0CCA-4AC0-8163-2D2E440106BA}" type="pres">
      <dgm:prSet presAssocID="{E590EF91-0BEC-4B8F-8C41-C928FB536ED5}" presName="rootText3" presStyleLbl="asst1" presStyleIdx="2" presStyleCnt="3" custScaleX="152776" custScaleY="122221" custLinFactNeighborX="-115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4E2710-4EA2-4B70-8A80-AEBAD3ED081A}" type="pres">
      <dgm:prSet presAssocID="{E590EF91-0BEC-4B8F-8C41-C928FB536ED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21FE6EB-E3D9-445A-BEE0-CB411E575AEB}" type="pres">
      <dgm:prSet presAssocID="{E590EF91-0BEC-4B8F-8C41-C928FB536ED5}" presName="hierChild6" presStyleCnt="0"/>
      <dgm:spPr/>
    </dgm:pt>
    <dgm:pt modelId="{5B02E8F3-D690-40E6-B44E-8A10407BE1F7}" type="pres">
      <dgm:prSet presAssocID="{E590EF91-0BEC-4B8F-8C41-C928FB536ED5}" presName="hierChild7" presStyleCnt="0"/>
      <dgm:spPr/>
    </dgm:pt>
  </dgm:ptLst>
  <dgm:cxnLst>
    <dgm:cxn modelId="{BA234457-7FE5-4DCC-80D4-9AF6B3D7B609}" type="presOf" srcId="{CDDAF387-0C28-4F91-9E10-AFD7D4572217}" destId="{63DD55A3-6AEA-456E-85D8-A11249A53C42}" srcOrd="0" destOrd="0" presId="urn:microsoft.com/office/officeart/2005/8/layout/orgChart1"/>
    <dgm:cxn modelId="{FD70E408-349B-408B-A8A0-EED217131F25}" type="presOf" srcId="{600C2740-1184-4424-B486-A48667B2C65B}" destId="{D04CF1CC-94CF-4369-BE58-8789A08DE18E}" srcOrd="0" destOrd="0" presId="urn:microsoft.com/office/officeart/2005/8/layout/orgChart1"/>
    <dgm:cxn modelId="{8C6C2B0E-DD92-40F8-94F0-99FB317F6BA2}" type="presOf" srcId="{8F904948-8EFF-492E-A389-2076B200E265}" destId="{F406D603-0F97-49D1-A230-75F2EB1A2562}" srcOrd="0" destOrd="0" presId="urn:microsoft.com/office/officeart/2005/8/layout/orgChart1"/>
    <dgm:cxn modelId="{23A7B175-0546-46EA-9B09-48D6A0FA1A18}" srcId="{8F3A5752-0B5D-4641-8E32-CCA038B23664}" destId="{CDED9A14-2B85-4C4B-84C5-D90000BB1C59}" srcOrd="1" destOrd="0" parTransId="{CDDAF387-0C28-4F91-9E10-AFD7D4572217}" sibTransId="{EDA375FF-4FC7-4AB2-9C66-8A1EA48DC6E6}"/>
    <dgm:cxn modelId="{60EF9215-28C0-4B5A-9857-167753D16D31}" type="presOf" srcId="{CDED9A14-2B85-4C4B-84C5-D90000BB1C59}" destId="{721B2BD1-2F5C-44AA-A5A5-665379BF0A5A}" srcOrd="1" destOrd="0" presId="urn:microsoft.com/office/officeart/2005/8/layout/orgChart1"/>
    <dgm:cxn modelId="{CB8DF568-F9CF-4006-82D0-6DFDCF0573E4}" type="presOf" srcId="{16799929-F653-4FF1-B20A-BFCC6BCABDFD}" destId="{79DC6ECD-826F-470F-8936-A6E5B1CB9C5A}" srcOrd="1" destOrd="0" presId="urn:microsoft.com/office/officeart/2005/8/layout/orgChart1"/>
    <dgm:cxn modelId="{7045D0CD-F223-4387-940C-42B1DB33C863}" type="presOf" srcId="{A986DFE7-FC5B-4216-B520-5C2C7C85BE05}" destId="{C09E6580-3144-4751-B394-596987DCE4EA}" srcOrd="0" destOrd="0" presId="urn:microsoft.com/office/officeart/2005/8/layout/orgChart1"/>
    <dgm:cxn modelId="{7DBA998E-5BF0-4AA2-BB64-EA656B05E816}" srcId="{8F3A5752-0B5D-4641-8E32-CCA038B23664}" destId="{16799929-F653-4FF1-B20A-BFCC6BCABDFD}" srcOrd="0" destOrd="0" parTransId="{DD9C1260-8DAC-4922-B612-CE0BD5340B88}" sibTransId="{1FFA21A9-D3D5-42FD-B5DA-7B506494E115}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BB8B8325-A1E8-4CE5-83E6-B9989033A7D3}" type="presOf" srcId="{9B662171-8739-4AC0-AB57-85CB872A5324}" destId="{14B916DF-6A23-4D65-AF29-3313A7D7E114}" srcOrd="0" destOrd="0" presId="urn:microsoft.com/office/officeart/2005/8/layout/orgChart1"/>
    <dgm:cxn modelId="{9752F437-4040-4ED9-90DA-59BBF9EDEEE3}" type="presOf" srcId="{E590EF91-0BEC-4B8F-8C41-C928FB536ED5}" destId="{B84E2710-4EA2-4B70-8A80-AEBAD3ED081A}" srcOrd="1" destOrd="0" presId="urn:microsoft.com/office/officeart/2005/8/layout/orgChart1"/>
    <dgm:cxn modelId="{7489D667-0F71-4EAB-902D-8054CC0E4AD3}" type="presOf" srcId="{14CE6DDC-63A1-4CD2-9E01-89EC9853A02C}" destId="{B38C6F7D-272E-42B6-873D-1EC854A91EAC}" srcOrd="0" destOrd="0" presId="urn:microsoft.com/office/officeart/2005/8/layout/orgChart1"/>
    <dgm:cxn modelId="{A05CA569-6CCB-4ED5-BD3D-3E6D2C2A1354}" srcId="{8F3A5752-0B5D-4641-8E32-CCA038B23664}" destId="{8F904948-8EFF-492E-A389-2076B200E265}" srcOrd="3" destOrd="0" parTransId="{510DC284-7493-44A0-9F06-FA797E334D25}" sibTransId="{AB11E051-BD33-464A-B4F1-673357E0E409}"/>
    <dgm:cxn modelId="{0968561D-771C-4A11-9689-C975106952F3}" type="presOf" srcId="{8F3A5752-0B5D-4641-8E32-CCA038B23664}" destId="{60575A28-12D6-4DC8-9A11-53888A2672B9}" srcOrd="0" destOrd="0" presId="urn:microsoft.com/office/officeart/2005/8/layout/orgChart1"/>
    <dgm:cxn modelId="{9243747B-42BD-4BB8-AE8F-7ED93141F3B8}" srcId="{8F3A5752-0B5D-4641-8E32-CCA038B23664}" destId="{616D9764-E401-4DA7-9501-1F3EB5AAD8EB}" srcOrd="7" destOrd="0" parTransId="{14CE6DDC-63A1-4CD2-9E01-89EC9853A02C}" sibTransId="{C428D044-BBEF-4664-A9B9-FA504CBB0BFF}"/>
    <dgm:cxn modelId="{7395852B-6578-46A6-95D8-5254FDC4FD8D}" type="presOf" srcId="{8F904948-8EFF-492E-A389-2076B200E265}" destId="{9E7EE25F-053B-406C-A72D-96F43BCA02DF}" srcOrd="1" destOrd="0" presId="urn:microsoft.com/office/officeart/2005/8/layout/orgChart1"/>
    <dgm:cxn modelId="{C1F742D9-E606-482B-B0C5-178F45A4D48F}" type="presOf" srcId="{E590EF91-0BEC-4B8F-8C41-C928FB536ED5}" destId="{D8C363E8-0CCA-4AC0-8163-2D2E440106BA}" srcOrd="0" destOrd="0" presId="urn:microsoft.com/office/officeart/2005/8/layout/orgChart1"/>
    <dgm:cxn modelId="{9F846652-1CF2-41F8-96A0-DDC529558FA0}" type="presOf" srcId="{36F99C06-0DD5-45F4-A93A-A03C153CE7EF}" destId="{1BAF8E93-FA16-4EE2-A7D4-3D1082D825D0}" srcOrd="0" destOrd="0" presId="urn:microsoft.com/office/officeart/2005/8/layout/orgChart1"/>
    <dgm:cxn modelId="{B247AF66-CE53-4450-A801-653C7BCCCB57}" type="presOf" srcId="{616D9764-E401-4DA7-9501-1F3EB5AAD8EB}" destId="{91451E5E-5B94-42DA-83B7-AB8B59536EBE}" srcOrd="0" destOrd="0" presId="urn:microsoft.com/office/officeart/2005/8/layout/orgChart1"/>
    <dgm:cxn modelId="{469F7025-D630-47AD-81D5-C06B4A26D6AA}" type="presOf" srcId="{87B3BD0B-501F-4B34-BF2F-95F88D8EF827}" destId="{A1264917-376A-4DF2-81EA-FE72C5F85284}" srcOrd="0" destOrd="0" presId="urn:microsoft.com/office/officeart/2005/8/layout/orgChart1"/>
    <dgm:cxn modelId="{61BE2B8D-8A34-4816-9E9F-5DD45BF867CB}" type="presOf" srcId="{16799929-F653-4FF1-B20A-BFCC6BCABDFD}" destId="{65974BDF-FA12-46E5-8A19-94B9730AFC1E}" srcOrd="0" destOrd="0" presId="urn:microsoft.com/office/officeart/2005/8/layout/orgChart1"/>
    <dgm:cxn modelId="{879DDDCC-5746-4023-B366-8235F5C6629C}" srcId="{8F3A5752-0B5D-4641-8E32-CCA038B23664}" destId="{A986DFE7-FC5B-4216-B520-5C2C7C85BE05}" srcOrd="6" destOrd="0" parTransId="{87B3BD0B-501F-4B34-BF2F-95F88D8EF827}" sibTransId="{BC560F5E-0F2E-4121-9833-C9D18614F8A3}"/>
    <dgm:cxn modelId="{ADEA011C-63CB-431C-A42B-C692605C831B}" type="presOf" srcId="{8F3A5752-0B5D-4641-8E32-CCA038B23664}" destId="{8B4507F3-3A4C-4EA8-B0E9-8C7226DE34C5}" srcOrd="1" destOrd="0" presId="urn:microsoft.com/office/officeart/2005/8/layout/orgChart1"/>
    <dgm:cxn modelId="{EA5D1ACF-2C16-4A20-8FBE-8BF4006BCF34}" type="presOf" srcId="{DD9C1260-8DAC-4922-B612-CE0BD5340B88}" destId="{80F3F811-9F3F-4D55-8695-715DDBF5FEF4}" srcOrd="0" destOrd="0" presId="urn:microsoft.com/office/officeart/2005/8/layout/orgChart1"/>
    <dgm:cxn modelId="{2F43D35F-524C-4393-BBEC-7177677A1103}" type="presOf" srcId="{2EC64752-927D-40DD-A0B9-BC3BA63D4E06}" destId="{1B46B926-CC39-4D46-BFD2-5A2F6BA913F6}" srcOrd="0" destOrd="0" presId="urn:microsoft.com/office/officeart/2005/8/layout/orgChart1"/>
    <dgm:cxn modelId="{4E941B72-78BC-4F4E-88E7-97D930E1A7A7}" type="presOf" srcId="{CDED9A14-2B85-4C4B-84C5-D90000BB1C59}" destId="{F962AAEA-CF13-40DB-89B4-497F346CC387}" srcOrd="0" destOrd="0" presId="urn:microsoft.com/office/officeart/2005/8/layout/orgChart1"/>
    <dgm:cxn modelId="{F2F7EDE4-7A24-4E09-9A99-BB5CC4C0BE2B}" type="presOf" srcId="{616D9764-E401-4DA7-9501-1F3EB5AAD8EB}" destId="{0B7E1BA4-7FA6-42AF-9A98-2D115F20A1F3}" srcOrd="1" destOrd="0" presId="urn:microsoft.com/office/officeart/2005/8/layout/orgChart1"/>
    <dgm:cxn modelId="{65B52A54-8869-4D02-9B82-82DE0C66E42C}" type="presOf" srcId="{113E8C4C-47D5-44E4-AB01-0A785FA50A04}" destId="{BF8DD503-79E9-4153-A9A7-D98611AA346B}" srcOrd="0" destOrd="0" presId="urn:microsoft.com/office/officeart/2005/8/layout/orgChart1"/>
    <dgm:cxn modelId="{7637CDDB-3C3D-43B8-BA3B-D8FFBB436D90}" type="presOf" srcId="{A986DFE7-FC5B-4216-B520-5C2C7C85BE05}" destId="{F3EB88F9-1EDC-47A4-A967-78AA7758F4D4}" srcOrd="1" destOrd="0" presId="urn:microsoft.com/office/officeart/2005/8/layout/orgChart1"/>
    <dgm:cxn modelId="{43FDCC17-1BC9-4E5C-B940-D8F9DB778CAF}" srcId="{8F3A5752-0B5D-4641-8E32-CCA038B23664}" destId="{600C2740-1184-4424-B486-A48667B2C65B}" srcOrd="5" destOrd="0" parTransId="{9B662171-8739-4AC0-AB57-85CB872A5324}" sibTransId="{0EA50F1A-8C92-40F2-9C8C-EFC58D4501BF}"/>
    <dgm:cxn modelId="{93BA281B-7154-4B74-8500-3C47594B54DA}" type="presOf" srcId="{600C2740-1184-4424-B486-A48667B2C65B}" destId="{FCBE1D7A-7462-48BA-9DFF-B0A81BCDB531}" srcOrd="1" destOrd="0" presId="urn:microsoft.com/office/officeart/2005/8/layout/orgChart1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0469DC5B-FEBB-43B0-9327-754EF29968C1}" type="presOf" srcId="{510DC284-7493-44A0-9F06-FA797E334D25}" destId="{A0556C46-0175-412D-A70E-2C723E9C162B}" srcOrd="0" destOrd="0" presId="urn:microsoft.com/office/officeart/2005/8/layout/orgChart1"/>
    <dgm:cxn modelId="{770E26F2-1B82-471E-8576-023C49648140}" srcId="{8F3A5752-0B5D-4641-8E32-CCA038B23664}" destId="{113E8C4C-47D5-44E4-AB01-0A785FA50A04}" srcOrd="4" destOrd="0" parTransId="{2EC64752-927D-40DD-A0B9-BC3BA63D4E06}" sibTransId="{3DA70358-77AE-43C6-8524-9AB88DE75B08}"/>
    <dgm:cxn modelId="{A5624956-79F0-4B67-A5CC-5F5A5B3A64EB}" type="presOf" srcId="{113E8C4C-47D5-44E4-AB01-0A785FA50A04}" destId="{02FF17BD-47BA-4A76-938A-3D248BB6D413}" srcOrd="1" destOrd="0" presId="urn:microsoft.com/office/officeart/2005/8/layout/orgChart1"/>
    <dgm:cxn modelId="{E684C563-17DC-47AB-8E79-3DBB8210EF0A}" srcId="{8F3A5752-0B5D-4641-8E32-CCA038B23664}" destId="{E590EF91-0BEC-4B8F-8C41-C928FB536ED5}" srcOrd="2" destOrd="0" parTransId="{36F99C06-0DD5-45F4-A93A-A03C153CE7EF}" sibTransId="{70F07596-3453-458D-B7BF-735364CA0827}"/>
    <dgm:cxn modelId="{5D1DD7FE-9655-41A8-8A24-5A6F4CE4C8EF}" type="presParOf" srcId="{CEBF4497-2AB3-4D71-A5E7-A4D401359F64}" destId="{EF91E579-447B-495B-BF17-0D20CABF433E}" srcOrd="0" destOrd="0" presId="urn:microsoft.com/office/officeart/2005/8/layout/orgChart1"/>
    <dgm:cxn modelId="{1E81EDB4-FF83-4FF1-9CF5-80332C636A85}" type="presParOf" srcId="{EF91E579-447B-495B-BF17-0D20CABF433E}" destId="{7A1D3D5D-86CA-49E9-AC19-2C6AA1F35505}" srcOrd="0" destOrd="0" presId="urn:microsoft.com/office/officeart/2005/8/layout/orgChart1"/>
    <dgm:cxn modelId="{CC1857A1-11A5-4986-9699-B3B92AA3E410}" type="presParOf" srcId="{7A1D3D5D-86CA-49E9-AC19-2C6AA1F35505}" destId="{60575A28-12D6-4DC8-9A11-53888A2672B9}" srcOrd="0" destOrd="0" presId="urn:microsoft.com/office/officeart/2005/8/layout/orgChart1"/>
    <dgm:cxn modelId="{4D16B1CC-D343-4FA2-95C8-BDEB16407526}" type="presParOf" srcId="{7A1D3D5D-86CA-49E9-AC19-2C6AA1F35505}" destId="{8B4507F3-3A4C-4EA8-B0E9-8C7226DE34C5}" srcOrd="1" destOrd="0" presId="urn:microsoft.com/office/officeart/2005/8/layout/orgChart1"/>
    <dgm:cxn modelId="{80EC2C9B-6230-491F-AC46-49875EE1BFD4}" type="presParOf" srcId="{EF91E579-447B-495B-BF17-0D20CABF433E}" destId="{24392372-3E5C-4E83-A7A2-75B2D5C4B789}" srcOrd="1" destOrd="0" presId="urn:microsoft.com/office/officeart/2005/8/layout/orgChart1"/>
    <dgm:cxn modelId="{F5822344-C2BF-4567-9FBA-079844923631}" type="presParOf" srcId="{24392372-3E5C-4E83-A7A2-75B2D5C4B789}" destId="{A0556C46-0175-412D-A70E-2C723E9C162B}" srcOrd="0" destOrd="0" presId="urn:microsoft.com/office/officeart/2005/8/layout/orgChart1"/>
    <dgm:cxn modelId="{A3E80EEB-AA7F-405F-B874-92919CDFB099}" type="presParOf" srcId="{24392372-3E5C-4E83-A7A2-75B2D5C4B789}" destId="{0C76069C-C1E4-4A1A-90FD-BE1014D1279A}" srcOrd="1" destOrd="0" presId="urn:microsoft.com/office/officeart/2005/8/layout/orgChart1"/>
    <dgm:cxn modelId="{DB2AD83E-1405-45B1-88B4-B65C63FB9709}" type="presParOf" srcId="{0C76069C-C1E4-4A1A-90FD-BE1014D1279A}" destId="{EAA92FDC-277E-404F-B78C-CD6FA85AE8FA}" srcOrd="0" destOrd="0" presId="urn:microsoft.com/office/officeart/2005/8/layout/orgChart1"/>
    <dgm:cxn modelId="{F1112F1E-DE62-47FD-A094-6B1F76E00BBB}" type="presParOf" srcId="{EAA92FDC-277E-404F-B78C-CD6FA85AE8FA}" destId="{F406D603-0F97-49D1-A230-75F2EB1A2562}" srcOrd="0" destOrd="0" presId="urn:microsoft.com/office/officeart/2005/8/layout/orgChart1"/>
    <dgm:cxn modelId="{DA02A0A1-0F98-48F0-8E93-6F67C532D15E}" type="presParOf" srcId="{EAA92FDC-277E-404F-B78C-CD6FA85AE8FA}" destId="{9E7EE25F-053B-406C-A72D-96F43BCA02DF}" srcOrd="1" destOrd="0" presId="urn:microsoft.com/office/officeart/2005/8/layout/orgChart1"/>
    <dgm:cxn modelId="{885F438D-12E2-4638-9C48-07CA788DBD39}" type="presParOf" srcId="{0C76069C-C1E4-4A1A-90FD-BE1014D1279A}" destId="{1DCFBD27-ED39-4BE6-B47C-687F679EB395}" srcOrd="1" destOrd="0" presId="urn:microsoft.com/office/officeart/2005/8/layout/orgChart1"/>
    <dgm:cxn modelId="{0BB5CE26-525D-4058-BEB1-28967FEA3CC4}" type="presParOf" srcId="{0C76069C-C1E4-4A1A-90FD-BE1014D1279A}" destId="{F0E01E68-ED05-4E07-8874-C5262D52F047}" srcOrd="2" destOrd="0" presId="urn:microsoft.com/office/officeart/2005/8/layout/orgChart1"/>
    <dgm:cxn modelId="{B8A5FD71-B4ED-484D-B44A-BF273F264F31}" type="presParOf" srcId="{24392372-3E5C-4E83-A7A2-75B2D5C4B789}" destId="{1B46B926-CC39-4D46-BFD2-5A2F6BA913F6}" srcOrd="2" destOrd="0" presId="urn:microsoft.com/office/officeart/2005/8/layout/orgChart1"/>
    <dgm:cxn modelId="{3C15DBB0-D2A3-448A-B241-685776815C51}" type="presParOf" srcId="{24392372-3E5C-4E83-A7A2-75B2D5C4B789}" destId="{33E79270-88BC-4412-A1D0-FE06D3C61594}" srcOrd="3" destOrd="0" presId="urn:microsoft.com/office/officeart/2005/8/layout/orgChart1"/>
    <dgm:cxn modelId="{7EC58FBA-0626-48FE-85A3-C7AEFC9DFD9F}" type="presParOf" srcId="{33E79270-88BC-4412-A1D0-FE06D3C61594}" destId="{BFDDCA01-1942-48B0-9885-1BBEB9E56F2D}" srcOrd="0" destOrd="0" presId="urn:microsoft.com/office/officeart/2005/8/layout/orgChart1"/>
    <dgm:cxn modelId="{ACF90880-7C05-4990-8121-532225F42DB3}" type="presParOf" srcId="{BFDDCA01-1942-48B0-9885-1BBEB9E56F2D}" destId="{BF8DD503-79E9-4153-A9A7-D98611AA346B}" srcOrd="0" destOrd="0" presId="urn:microsoft.com/office/officeart/2005/8/layout/orgChart1"/>
    <dgm:cxn modelId="{AA9B3A43-A4EB-4042-9DC5-8D65C343D733}" type="presParOf" srcId="{BFDDCA01-1942-48B0-9885-1BBEB9E56F2D}" destId="{02FF17BD-47BA-4A76-938A-3D248BB6D413}" srcOrd="1" destOrd="0" presId="urn:microsoft.com/office/officeart/2005/8/layout/orgChart1"/>
    <dgm:cxn modelId="{B0ABBACA-F9ED-4921-85CC-04C49E27D052}" type="presParOf" srcId="{33E79270-88BC-4412-A1D0-FE06D3C61594}" destId="{5DBB3601-BEDB-46ED-AB0C-074B37175891}" srcOrd="1" destOrd="0" presId="urn:microsoft.com/office/officeart/2005/8/layout/orgChart1"/>
    <dgm:cxn modelId="{00C18150-7A0D-4844-92DF-3378B17D756C}" type="presParOf" srcId="{33E79270-88BC-4412-A1D0-FE06D3C61594}" destId="{C27D3E55-56A8-4F77-BE8F-D8CB426F05BE}" srcOrd="2" destOrd="0" presId="urn:microsoft.com/office/officeart/2005/8/layout/orgChart1"/>
    <dgm:cxn modelId="{63A72DD6-2BDF-48A7-8EC1-553C1189108C}" type="presParOf" srcId="{24392372-3E5C-4E83-A7A2-75B2D5C4B789}" destId="{14B916DF-6A23-4D65-AF29-3313A7D7E114}" srcOrd="4" destOrd="0" presId="urn:microsoft.com/office/officeart/2005/8/layout/orgChart1"/>
    <dgm:cxn modelId="{6B34B5AD-9E1F-477A-90DB-B35C7304CE3E}" type="presParOf" srcId="{24392372-3E5C-4E83-A7A2-75B2D5C4B789}" destId="{68AE6F4C-837B-4D72-B754-6A032BED22CD}" srcOrd="5" destOrd="0" presId="urn:microsoft.com/office/officeart/2005/8/layout/orgChart1"/>
    <dgm:cxn modelId="{5E97B9C5-3736-4EEC-8589-FAAA97E24603}" type="presParOf" srcId="{68AE6F4C-837B-4D72-B754-6A032BED22CD}" destId="{0951D5D4-EE06-4582-8C5B-1C872B9B345F}" srcOrd="0" destOrd="0" presId="urn:microsoft.com/office/officeart/2005/8/layout/orgChart1"/>
    <dgm:cxn modelId="{0FCC77B8-60EC-419B-8810-717D710197BE}" type="presParOf" srcId="{0951D5D4-EE06-4582-8C5B-1C872B9B345F}" destId="{D04CF1CC-94CF-4369-BE58-8789A08DE18E}" srcOrd="0" destOrd="0" presId="urn:microsoft.com/office/officeart/2005/8/layout/orgChart1"/>
    <dgm:cxn modelId="{E8BEA781-1CB0-4736-929F-20AE5AF55348}" type="presParOf" srcId="{0951D5D4-EE06-4582-8C5B-1C872B9B345F}" destId="{FCBE1D7A-7462-48BA-9DFF-B0A81BCDB531}" srcOrd="1" destOrd="0" presId="urn:microsoft.com/office/officeart/2005/8/layout/orgChart1"/>
    <dgm:cxn modelId="{7BC0C21B-3571-4FED-8FAF-3AC40EAF529C}" type="presParOf" srcId="{68AE6F4C-837B-4D72-B754-6A032BED22CD}" destId="{E5DF6D11-F9F4-464C-9E90-6328395A0F6E}" srcOrd="1" destOrd="0" presId="urn:microsoft.com/office/officeart/2005/8/layout/orgChart1"/>
    <dgm:cxn modelId="{02AF9F7B-512A-4CAC-8A4B-E145CF8093CA}" type="presParOf" srcId="{68AE6F4C-837B-4D72-B754-6A032BED22CD}" destId="{AC1D9F98-40F8-4DBB-8AE4-6DA7FA2B3589}" srcOrd="2" destOrd="0" presId="urn:microsoft.com/office/officeart/2005/8/layout/orgChart1"/>
    <dgm:cxn modelId="{0EC7D92C-84E6-4347-AEF8-137FDE602A16}" type="presParOf" srcId="{24392372-3E5C-4E83-A7A2-75B2D5C4B789}" destId="{A1264917-376A-4DF2-81EA-FE72C5F85284}" srcOrd="6" destOrd="0" presId="urn:microsoft.com/office/officeart/2005/8/layout/orgChart1"/>
    <dgm:cxn modelId="{37216125-C051-4140-AEAF-304823C11EDB}" type="presParOf" srcId="{24392372-3E5C-4E83-A7A2-75B2D5C4B789}" destId="{3AEFA18B-8E57-4CB1-B212-7A8EDDD4B95F}" srcOrd="7" destOrd="0" presId="urn:microsoft.com/office/officeart/2005/8/layout/orgChart1"/>
    <dgm:cxn modelId="{26439035-8C7D-43D8-AA84-F1905E086E96}" type="presParOf" srcId="{3AEFA18B-8E57-4CB1-B212-7A8EDDD4B95F}" destId="{61C3CDC8-BFE5-42D8-92E3-72D0086707B1}" srcOrd="0" destOrd="0" presId="urn:microsoft.com/office/officeart/2005/8/layout/orgChart1"/>
    <dgm:cxn modelId="{E86437B8-A0EA-4421-B370-F27F5749CC88}" type="presParOf" srcId="{61C3CDC8-BFE5-42D8-92E3-72D0086707B1}" destId="{C09E6580-3144-4751-B394-596987DCE4EA}" srcOrd="0" destOrd="0" presId="urn:microsoft.com/office/officeart/2005/8/layout/orgChart1"/>
    <dgm:cxn modelId="{5895CE8E-E294-4695-B722-53D46A1C03ED}" type="presParOf" srcId="{61C3CDC8-BFE5-42D8-92E3-72D0086707B1}" destId="{F3EB88F9-1EDC-47A4-A967-78AA7758F4D4}" srcOrd="1" destOrd="0" presId="urn:microsoft.com/office/officeart/2005/8/layout/orgChart1"/>
    <dgm:cxn modelId="{37DCB820-4D57-4C43-A753-78C1479D0C80}" type="presParOf" srcId="{3AEFA18B-8E57-4CB1-B212-7A8EDDD4B95F}" destId="{64B2DC9E-5327-4DF7-BA03-A8593D7011BF}" srcOrd="1" destOrd="0" presId="urn:microsoft.com/office/officeart/2005/8/layout/orgChart1"/>
    <dgm:cxn modelId="{0344528E-A7BD-4414-8209-A929A10189CE}" type="presParOf" srcId="{3AEFA18B-8E57-4CB1-B212-7A8EDDD4B95F}" destId="{8DD917E4-1D5E-4ABC-805D-0D5E9F5B3CF9}" srcOrd="2" destOrd="0" presId="urn:microsoft.com/office/officeart/2005/8/layout/orgChart1"/>
    <dgm:cxn modelId="{B053E05E-9959-489D-868F-442D3C12747E}" type="presParOf" srcId="{24392372-3E5C-4E83-A7A2-75B2D5C4B789}" destId="{B38C6F7D-272E-42B6-873D-1EC854A91EAC}" srcOrd="8" destOrd="0" presId="urn:microsoft.com/office/officeart/2005/8/layout/orgChart1"/>
    <dgm:cxn modelId="{A1B690C8-AA8B-40CF-9F9C-C04A7FCC9A6A}" type="presParOf" srcId="{24392372-3E5C-4E83-A7A2-75B2D5C4B789}" destId="{80E1BD4F-0EC1-4C2E-8CC7-3178978B22F6}" srcOrd="9" destOrd="0" presId="urn:microsoft.com/office/officeart/2005/8/layout/orgChart1"/>
    <dgm:cxn modelId="{D3828698-7DC0-481C-9F1B-25AB5B90349A}" type="presParOf" srcId="{80E1BD4F-0EC1-4C2E-8CC7-3178978B22F6}" destId="{3F2D0EA0-9AAE-45D6-89C2-E60452B692E6}" srcOrd="0" destOrd="0" presId="urn:microsoft.com/office/officeart/2005/8/layout/orgChart1"/>
    <dgm:cxn modelId="{8837E182-DC97-46F2-AB2A-2AD1FA9F9B47}" type="presParOf" srcId="{3F2D0EA0-9AAE-45D6-89C2-E60452B692E6}" destId="{91451E5E-5B94-42DA-83B7-AB8B59536EBE}" srcOrd="0" destOrd="0" presId="urn:microsoft.com/office/officeart/2005/8/layout/orgChart1"/>
    <dgm:cxn modelId="{D35A72F5-888D-4D58-8B45-91E8393EBADD}" type="presParOf" srcId="{3F2D0EA0-9AAE-45D6-89C2-E60452B692E6}" destId="{0B7E1BA4-7FA6-42AF-9A98-2D115F20A1F3}" srcOrd="1" destOrd="0" presId="urn:microsoft.com/office/officeart/2005/8/layout/orgChart1"/>
    <dgm:cxn modelId="{0DA1536D-95B4-4230-8E9E-6E1BEF3CFC47}" type="presParOf" srcId="{80E1BD4F-0EC1-4C2E-8CC7-3178978B22F6}" destId="{05A899FE-787C-46A3-8D69-2DDBC1734754}" srcOrd="1" destOrd="0" presId="urn:microsoft.com/office/officeart/2005/8/layout/orgChart1"/>
    <dgm:cxn modelId="{47F18B68-B11C-4CC6-AD66-5B494E00397C}" type="presParOf" srcId="{80E1BD4F-0EC1-4C2E-8CC7-3178978B22F6}" destId="{BDD6963B-E3B1-423C-A866-9E1DCC2D66DC}" srcOrd="2" destOrd="0" presId="urn:microsoft.com/office/officeart/2005/8/layout/orgChart1"/>
    <dgm:cxn modelId="{CE1E7770-B40F-45AE-9029-4F0F33A9ED23}" type="presParOf" srcId="{EF91E579-447B-495B-BF17-0D20CABF433E}" destId="{A6F0A5A3-E43A-49BF-827F-04D361BA9BF3}" srcOrd="2" destOrd="0" presId="urn:microsoft.com/office/officeart/2005/8/layout/orgChart1"/>
    <dgm:cxn modelId="{C33C28D0-ED34-4569-BD1A-D5257BD8D4C6}" type="presParOf" srcId="{A6F0A5A3-E43A-49BF-827F-04D361BA9BF3}" destId="{80F3F811-9F3F-4D55-8695-715DDBF5FEF4}" srcOrd="0" destOrd="0" presId="urn:microsoft.com/office/officeart/2005/8/layout/orgChart1"/>
    <dgm:cxn modelId="{9339D419-5CEC-4A0E-995B-FECC457362F7}" type="presParOf" srcId="{A6F0A5A3-E43A-49BF-827F-04D361BA9BF3}" destId="{99CE105A-2364-4C0C-A030-18CBFB4C16BE}" srcOrd="1" destOrd="0" presId="urn:microsoft.com/office/officeart/2005/8/layout/orgChart1"/>
    <dgm:cxn modelId="{4902F431-8183-4D5E-9DCF-D7CC7C8EE8DD}" type="presParOf" srcId="{99CE105A-2364-4C0C-A030-18CBFB4C16BE}" destId="{319E4B26-EFDA-4D75-9CF3-D6B4DB8FDD73}" srcOrd="0" destOrd="0" presId="urn:microsoft.com/office/officeart/2005/8/layout/orgChart1"/>
    <dgm:cxn modelId="{1177880C-CD06-44DF-97D8-65084CCB40A8}" type="presParOf" srcId="{319E4B26-EFDA-4D75-9CF3-D6B4DB8FDD73}" destId="{65974BDF-FA12-46E5-8A19-94B9730AFC1E}" srcOrd="0" destOrd="0" presId="urn:microsoft.com/office/officeart/2005/8/layout/orgChart1"/>
    <dgm:cxn modelId="{B285C612-E724-42F2-A410-0DEA2F36DBD8}" type="presParOf" srcId="{319E4B26-EFDA-4D75-9CF3-D6B4DB8FDD73}" destId="{79DC6ECD-826F-470F-8936-A6E5B1CB9C5A}" srcOrd="1" destOrd="0" presId="urn:microsoft.com/office/officeart/2005/8/layout/orgChart1"/>
    <dgm:cxn modelId="{B27E59ED-4BAA-4208-B1DD-20E58754177A}" type="presParOf" srcId="{99CE105A-2364-4C0C-A030-18CBFB4C16BE}" destId="{4835FC89-1E94-40E0-94F2-EA6BBC9794BF}" srcOrd="1" destOrd="0" presId="urn:microsoft.com/office/officeart/2005/8/layout/orgChart1"/>
    <dgm:cxn modelId="{E08567A9-0915-47ED-B6FD-7A068B73137A}" type="presParOf" srcId="{99CE105A-2364-4C0C-A030-18CBFB4C16BE}" destId="{8214302D-C76A-4F63-90CA-87125297C7CF}" srcOrd="2" destOrd="0" presId="urn:microsoft.com/office/officeart/2005/8/layout/orgChart1"/>
    <dgm:cxn modelId="{9164DDC4-3288-413C-8111-3A06947BA227}" type="presParOf" srcId="{A6F0A5A3-E43A-49BF-827F-04D361BA9BF3}" destId="{63DD55A3-6AEA-456E-85D8-A11249A53C42}" srcOrd="2" destOrd="0" presId="urn:microsoft.com/office/officeart/2005/8/layout/orgChart1"/>
    <dgm:cxn modelId="{D1A7E9BE-6D5D-4EA8-9C34-1866B1C76CA9}" type="presParOf" srcId="{A6F0A5A3-E43A-49BF-827F-04D361BA9BF3}" destId="{E64A1042-483C-4615-813E-1AAB7E89F81F}" srcOrd="3" destOrd="0" presId="urn:microsoft.com/office/officeart/2005/8/layout/orgChart1"/>
    <dgm:cxn modelId="{BEC05D34-DA86-4395-BE2D-F4E78BFAA83F}" type="presParOf" srcId="{E64A1042-483C-4615-813E-1AAB7E89F81F}" destId="{0DD56891-D8A6-4603-B278-1E77CD2C9C89}" srcOrd="0" destOrd="0" presId="urn:microsoft.com/office/officeart/2005/8/layout/orgChart1"/>
    <dgm:cxn modelId="{9290FBC1-EF6A-4C41-A2BE-DCE6FE411334}" type="presParOf" srcId="{0DD56891-D8A6-4603-B278-1E77CD2C9C89}" destId="{F962AAEA-CF13-40DB-89B4-497F346CC387}" srcOrd="0" destOrd="0" presId="urn:microsoft.com/office/officeart/2005/8/layout/orgChart1"/>
    <dgm:cxn modelId="{71EE0FF8-8BC9-48A6-B212-A5E4A942AB1E}" type="presParOf" srcId="{0DD56891-D8A6-4603-B278-1E77CD2C9C89}" destId="{721B2BD1-2F5C-44AA-A5A5-665379BF0A5A}" srcOrd="1" destOrd="0" presId="urn:microsoft.com/office/officeart/2005/8/layout/orgChart1"/>
    <dgm:cxn modelId="{EAF69235-0200-4187-96AD-A57CF316C2AD}" type="presParOf" srcId="{E64A1042-483C-4615-813E-1AAB7E89F81F}" destId="{4FAA77AE-3E72-409D-9B71-1C6831CDCE0F}" srcOrd="1" destOrd="0" presId="urn:microsoft.com/office/officeart/2005/8/layout/orgChart1"/>
    <dgm:cxn modelId="{04A6F267-FC5B-47A4-9772-F34DEB6DEB52}" type="presParOf" srcId="{E64A1042-483C-4615-813E-1AAB7E89F81F}" destId="{7A9B617F-4C0E-4D5C-AF79-C9455CF3E533}" srcOrd="2" destOrd="0" presId="urn:microsoft.com/office/officeart/2005/8/layout/orgChart1"/>
    <dgm:cxn modelId="{4E7AEBBB-2DFB-495C-B62C-B68148F6E409}" type="presParOf" srcId="{A6F0A5A3-E43A-49BF-827F-04D361BA9BF3}" destId="{1BAF8E93-FA16-4EE2-A7D4-3D1082D825D0}" srcOrd="4" destOrd="0" presId="urn:microsoft.com/office/officeart/2005/8/layout/orgChart1"/>
    <dgm:cxn modelId="{86343A5A-0279-46DB-8769-B81E597E91B5}" type="presParOf" srcId="{A6F0A5A3-E43A-49BF-827F-04D361BA9BF3}" destId="{DF165243-00F1-4996-AED9-ED834CCCAA57}" srcOrd="5" destOrd="0" presId="urn:microsoft.com/office/officeart/2005/8/layout/orgChart1"/>
    <dgm:cxn modelId="{92ED09D4-E1EF-45E0-A348-7B2C69A8C721}" type="presParOf" srcId="{DF165243-00F1-4996-AED9-ED834CCCAA57}" destId="{AB0D14EB-3A04-4A54-B1CB-ECBB7A38A55A}" srcOrd="0" destOrd="0" presId="urn:microsoft.com/office/officeart/2005/8/layout/orgChart1"/>
    <dgm:cxn modelId="{56A4AE51-E58E-4119-93E2-65B44F12C10B}" type="presParOf" srcId="{AB0D14EB-3A04-4A54-B1CB-ECBB7A38A55A}" destId="{D8C363E8-0CCA-4AC0-8163-2D2E440106BA}" srcOrd="0" destOrd="0" presId="urn:microsoft.com/office/officeart/2005/8/layout/orgChart1"/>
    <dgm:cxn modelId="{56536594-C1FD-441D-A8E7-5C06C8EB8AF4}" type="presParOf" srcId="{AB0D14EB-3A04-4A54-B1CB-ECBB7A38A55A}" destId="{B84E2710-4EA2-4B70-8A80-AEBAD3ED081A}" srcOrd="1" destOrd="0" presId="urn:microsoft.com/office/officeart/2005/8/layout/orgChart1"/>
    <dgm:cxn modelId="{EEFB8130-4A52-4E50-9DFF-40CBC5EB7BCD}" type="presParOf" srcId="{DF165243-00F1-4996-AED9-ED834CCCAA57}" destId="{F21FE6EB-E3D9-445A-BEE0-CB411E575AEB}" srcOrd="1" destOrd="0" presId="urn:microsoft.com/office/officeart/2005/8/layout/orgChart1"/>
    <dgm:cxn modelId="{7D181500-1857-471B-A4A8-EF8A7C8B16CD}" type="presParOf" srcId="{DF165243-00F1-4996-AED9-ED834CCCAA57}" destId="{5B02E8F3-D690-40E6-B44E-8A10407BE1F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Agenda de Educación en Temas Municipales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4E14EA-2B66-4175-B1DE-9CD4FA87E77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491AE73-8CDA-4F78-880B-E1233AE69F28}" type="par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AB5A0B0-56E3-4927-A818-6094BF58D350}" type="sibTrans" cxnId="{57AE6726-8410-492A-B54A-188BEDA506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36800D3-4298-40E4-BF0F-F83975F4C61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(6) Vacantes</a:t>
          </a:r>
        </a:p>
      </dgm:t>
    </dgm:pt>
    <dgm:pt modelId="{A3083FBB-581C-4346-B9F1-E13D4F841745}" type="par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C9B459-0663-4831-A781-45113DD34EC3}" type="sibTrans" cxnId="{AE365EB8-6BD1-422C-88FF-367527B95FC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4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4" custScaleX="94539" custScaleY="84201" custLinFactNeighborX="-2750" custLinFactNeighborY="228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4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4" custScaleX="94539" custScaleY="84201" custLinFactNeighborX="20" custLinFactNeighborY="22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0586DF45-5330-456D-A014-C623E6C0B244}" type="pres">
      <dgm:prSet presAssocID="{8491AE73-8CDA-4F78-880B-E1233AE69F28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81A04A21-A9FB-4FA7-B801-1B5B758E513F}" type="pres">
      <dgm:prSet presAssocID="{824E14EA-2B66-4175-B1DE-9CD4FA87E778}" presName="hierRoot3" presStyleCnt="0">
        <dgm:presLayoutVars>
          <dgm:hierBranch val="init"/>
        </dgm:presLayoutVars>
      </dgm:prSet>
      <dgm:spPr/>
    </dgm:pt>
    <dgm:pt modelId="{2FB284E4-A0E0-40D0-9FB0-82AFA47D4C7E}" type="pres">
      <dgm:prSet presAssocID="{824E14EA-2B66-4175-B1DE-9CD4FA87E778}" presName="rootComposite3" presStyleCnt="0"/>
      <dgm:spPr/>
    </dgm:pt>
    <dgm:pt modelId="{72CE1758-79ED-40C9-9ACF-3A6F9BDF7EBA}" type="pres">
      <dgm:prSet presAssocID="{824E14EA-2B66-4175-B1DE-9CD4FA87E778}" presName="rootText3" presStyleLbl="asst1" presStyleIdx="2" presStyleCnt="4" custScaleX="94539" custScaleY="84201" custLinFactNeighborX="-2750" custLinFactNeighborY="-44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66DBAA-4B12-4A32-9B4C-4CE516AD4828}" type="pres">
      <dgm:prSet presAssocID="{824E14EA-2B66-4175-B1DE-9CD4FA87E778}" presName="rootConnector3" presStyleLbl="asst1" presStyleIdx="2" presStyleCnt="4"/>
      <dgm:spPr/>
      <dgm:t>
        <a:bodyPr/>
        <a:lstStyle/>
        <a:p>
          <a:endParaRPr lang="es-ES"/>
        </a:p>
      </dgm:t>
    </dgm:pt>
    <dgm:pt modelId="{034EE4EE-037F-4E2B-AC85-A4F77B5509D9}" type="pres">
      <dgm:prSet presAssocID="{824E14EA-2B66-4175-B1DE-9CD4FA87E778}" presName="hierChild6" presStyleCnt="0"/>
      <dgm:spPr/>
    </dgm:pt>
    <dgm:pt modelId="{444EC4A0-6CE2-4F72-AA7D-539C71018E39}" type="pres">
      <dgm:prSet presAssocID="{824E14EA-2B66-4175-B1DE-9CD4FA87E778}" presName="hierChild7" presStyleCnt="0"/>
      <dgm:spPr/>
    </dgm:pt>
    <dgm:pt modelId="{EC772D7E-49A6-4EA1-8D8F-AC00B8CF4FFB}" type="pres">
      <dgm:prSet presAssocID="{A3083FBB-581C-4346-B9F1-E13D4F841745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2AC68AC-49E8-4095-BE82-553C699F3CE6}" type="pres">
      <dgm:prSet presAssocID="{E36800D3-4298-40E4-BF0F-F83975F4C616}" presName="hierRoot3" presStyleCnt="0">
        <dgm:presLayoutVars>
          <dgm:hierBranch val="init"/>
        </dgm:presLayoutVars>
      </dgm:prSet>
      <dgm:spPr/>
    </dgm:pt>
    <dgm:pt modelId="{07B8E3F6-BBCA-4FBC-8062-CB7D069E1D05}" type="pres">
      <dgm:prSet presAssocID="{E36800D3-4298-40E4-BF0F-F83975F4C616}" presName="rootComposite3" presStyleCnt="0"/>
      <dgm:spPr/>
    </dgm:pt>
    <dgm:pt modelId="{F3B694BC-45CD-4B62-B5A7-D950216A9BE7}" type="pres">
      <dgm:prSet presAssocID="{E36800D3-4298-40E4-BF0F-F83975F4C616}" presName="rootText3" presStyleLbl="asst1" presStyleIdx="3" presStyleCnt="4" custScaleX="94539" custScaleY="84201" custLinFactNeighborY="-38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D9DCCE-DE57-42F9-920A-C5EB288D39E6}" type="pres">
      <dgm:prSet presAssocID="{E36800D3-4298-40E4-BF0F-F83975F4C616}" presName="rootConnector3" presStyleLbl="asst1" presStyleIdx="3" presStyleCnt="4"/>
      <dgm:spPr/>
      <dgm:t>
        <a:bodyPr/>
        <a:lstStyle/>
        <a:p>
          <a:endParaRPr lang="es-ES"/>
        </a:p>
      </dgm:t>
    </dgm:pt>
    <dgm:pt modelId="{7371A668-0EA3-40D9-9BC5-1949E494D05B}" type="pres">
      <dgm:prSet presAssocID="{E36800D3-4298-40E4-BF0F-F83975F4C616}" presName="hierChild6" presStyleCnt="0"/>
      <dgm:spPr/>
    </dgm:pt>
    <dgm:pt modelId="{4596539D-5B47-4376-B2F6-AFC498A32F84}" type="pres">
      <dgm:prSet presAssocID="{E36800D3-4298-40E4-BF0F-F83975F4C616}" presName="hierChild7" presStyleCnt="0"/>
      <dgm:spPr/>
    </dgm:pt>
  </dgm:ptLst>
  <dgm:cxnLst>
    <dgm:cxn modelId="{99E67CE4-5386-45F7-AD85-69FC50DFDCCF}" type="presOf" srcId="{E36800D3-4298-40E4-BF0F-F83975F4C616}" destId="{F3B694BC-45CD-4B62-B5A7-D950216A9BE7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E2288518-61FA-4825-B984-9A6D73C5B163}" type="presOf" srcId="{A3083FBB-581C-4346-B9F1-E13D4F841745}" destId="{EC772D7E-49A6-4EA1-8D8F-AC00B8CF4FFB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57AE6726-8410-492A-B54A-188BEDA50603}" srcId="{8F3A5752-0B5D-4641-8E32-CCA038B23664}" destId="{824E14EA-2B66-4175-B1DE-9CD4FA87E778}" srcOrd="2" destOrd="0" parTransId="{8491AE73-8CDA-4F78-880B-E1233AE69F28}" sibTransId="{4AB5A0B0-56E3-4927-A818-6094BF58D350}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84FF819-9A9D-4C0C-9760-08CAE5C21513}" type="presOf" srcId="{824E14EA-2B66-4175-B1DE-9CD4FA87E778}" destId="{72CE1758-79ED-40C9-9ACF-3A6F9BDF7EBA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7CC34057-F717-4771-833E-0E34ABB0DAD8}" type="presOf" srcId="{824E14EA-2B66-4175-B1DE-9CD4FA87E778}" destId="{0C66DBAA-4B12-4A32-9B4C-4CE516AD4828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27490FB5-D07D-42F1-8C98-7B09EFAEBC04}" type="presOf" srcId="{E36800D3-4298-40E4-BF0F-F83975F4C616}" destId="{0BD9DCCE-DE57-42F9-920A-C5EB288D39E6}" srcOrd="1" destOrd="0" presId="urn:microsoft.com/office/officeart/2005/8/layout/orgChart1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7EDF0B39-15B1-4C81-A30A-E05E797E46EA}" type="presOf" srcId="{8491AE73-8CDA-4F78-880B-E1233AE69F28}" destId="{0586DF45-5330-456D-A014-C623E6C0B244}" srcOrd="0" destOrd="0" presId="urn:microsoft.com/office/officeart/2005/8/layout/orgChart1"/>
    <dgm:cxn modelId="{AE365EB8-6BD1-422C-88FF-367527B95FCD}" srcId="{8F3A5752-0B5D-4641-8E32-CCA038B23664}" destId="{E36800D3-4298-40E4-BF0F-F83975F4C616}" srcOrd="3" destOrd="0" parTransId="{A3083FBB-581C-4346-B9F1-E13D4F841745}" sibTransId="{C8C9B459-0663-4831-A781-45113DD34EC3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E588C462-58B4-43E6-B56C-CCD6D4C68F06}" type="presParOf" srcId="{A6F0A5A3-E43A-49BF-827F-04D361BA9BF3}" destId="{0586DF45-5330-456D-A014-C623E6C0B244}" srcOrd="4" destOrd="0" presId="urn:microsoft.com/office/officeart/2005/8/layout/orgChart1"/>
    <dgm:cxn modelId="{CF8A524C-F8E5-4FB7-98F7-C4DC0268EAF6}" type="presParOf" srcId="{A6F0A5A3-E43A-49BF-827F-04D361BA9BF3}" destId="{81A04A21-A9FB-4FA7-B801-1B5B758E513F}" srcOrd="5" destOrd="0" presId="urn:microsoft.com/office/officeart/2005/8/layout/orgChart1"/>
    <dgm:cxn modelId="{99A69FE3-A987-4889-BD89-9D74B61F50D7}" type="presParOf" srcId="{81A04A21-A9FB-4FA7-B801-1B5B758E513F}" destId="{2FB284E4-A0E0-40D0-9FB0-82AFA47D4C7E}" srcOrd="0" destOrd="0" presId="urn:microsoft.com/office/officeart/2005/8/layout/orgChart1"/>
    <dgm:cxn modelId="{FAD65CE6-6336-47B3-90F6-D989186A2662}" type="presParOf" srcId="{2FB284E4-A0E0-40D0-9FB0-82AFA47D4C7E}" destId="{72CE1758-79ED-40C9-9ACF-3A6F9BDF7EBA}" srcOrd="0" destOrd="0" presId="urn:microsoft.com/office/officeart/2005/8/layout/orgChart1"/>
    <dgm:cxn modelId="{6446626A-AEDF-4D40-BAE0-9EB92B81729A}" type="presParOf" srcId="{2FB284E4-A0E0-40D0-9FB0-82AFA47D4C7E}" destId="{0C66DBAA-4B12-4A32-9B4C-4CE516AD4828}" srcOrd="1" destOrd="0" presId="urn:microsoft.com/office/officeart/2005/8/layout/orgChart1"/>
    <dgm:cxn modelId="{C72B82A0-2A54-4633-85A5-8DA905E745A4}" type="presParOf" srcId="{81A04A21-A9FB-4FA7-B801-1B5B758E513F}" destId="{034EE4EE-037F-4E2B-AC85-A4F77B5509D9}" srcOrd="1" destOrd="0" presId="urn:microsoft.com/office/officeart/2005/8/layout/orgChart1"/>
    <dgm:cxn modelId="{47C0C517-B559-4A01-8C6E-F4424A88AA5B}" type="presParOf" srcId="{81A04A21-A9FB-4FA7-B801-1B5B758E513F}" destId="{444EC4A0-6CE2-4F72-AA7D-539C71018E39}" srcOrd="2" destOrd="0" presId="urn:microsoft.com/office/officeart/2005/8/layout/orgChart1"/>
    <dgm:cxn modelId="{8BED4B1D-06C9-4513-8928-B18287508910}" type="presParOf" srcId="{A6F0A5A3-E43A-49BF-827F-04D361BA9BF3}" destId="{EC772D7E-49A6-4EA1-8D8F-AC00B8CF4FFB}" srcOrd="6" destOrd="0" presId="urn:microsoft.com/office/officeart/2005/8/layout/orgChart1"/>
    <dgm:cxn modelId="{EC23E1B0-73D9-48B4-8BFE-C7F3C5A4E1B5}" type="presParOf" srcId="{A6F0A5A3-E43A-49BF-827F-04D361BA9BF3}" destId="{22AC68AC-49E8-4095-BE82-553C699F3CE6}" srcOrd="7" destOrd="0" presId="urn:microsoft.com/office/officeart/2005/8/layout/orgChart1"/>
    <dgm:cxn modelId="{E2C768DC-38FD-4E49-AE93-C7B58BE99384}" type="presParOf" srcId="{22AC68AC-49E8-4095-BE82-553C699F3CE6}" destId="{07B8E3F6-BBCA-4FBC-8062-CB7D069E1D05}" srcOrd="0" destOrd="0" presId="urn:microsoft.com/office/officeart/2005/8/layout/orgChart1"/>
    <dgm:cxn modelId="{3BF202DC-AD6F-4E1A-AB04-1F92C2E62F56}" type="presParOf" srcId="{07B8E3F6-BBCA-4FBC-8062-CB7D069E1D05}" destId="{F3B694BC-45CD-4B62-B5A7-D950216A9BE7}" srcOrd="0" destOrd="0" presId="urn:microsoft.com/office/officeart/2005/8/layout/orgChart1"/>
    <dgm:cxn modelId="{5268FCC0-2628-43D9-9852-DA53512B5394}" type="presParOf" srcId="{07B8E3F6-BBCA-4FBC-8062-CB7D069E1D05}" destId="{0BD9DCCE-DE57-42F9-920A-C5EB288D39E6}" srcOrd="1" destOrd="0" presId="urn:microsoft.com/office/officeart/2005/8/layout/orgChart1"/>
    <dgm:cxn modelId="{87B2BDD7-7496-4600-B639-AB2352FA7A34}" type="presParOf" srcId="{22AC68AC-49E8-4095-BE82-553C699F3CE6}" destId="{7371A668-0EA3-40D9-9BC5-1949E494D05B}" srcOrd="1" destOrd="0" presId="urn:microsoft.com/office/officeart/2005/8/layout/orgChart1"/>
    <dgm:cxn modelId="{4C9A31C7-1489-4231-BC6E-6A033AF51527}" type="presParOf" srcId="{22AC68AC-49E8-4095-BE82-553C699F3CE6}" destId="{4596539D-5B47-4376-B2F6-AFC498A32F8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Fomento y Promoción de Educación Ciudadana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1941" custLinFactY="-100000" custLinFactNeighborX="16" custLinFactNeighborY="-1536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2" custScaleX="94454" custScaleY="89732" custLinFactNeighborX="-4565" custLinFactNeighborY="121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2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2" custScaleX="94454" custScaleY="89732" custLinFactNeighborX="2440" custLinFactNeighborY="12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</dgm:ptLst>
  <dgm:cxnLst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54296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1" custScaleX="121233" custScaleY="132254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</dgm:ptLst>
  <dgm:cxnLst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2692D31C-66AC-48E9-AE8A-FE76447E41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526780-917F-4B95-87C2-DEBA4340DFF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</a:p>
      </dgm:t>
    </dgm:pt>
    <dgm:pt modelId="{381F12AD-5192-4575-BB24-04DF096A761A}" type="par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8ED24-72E9-47A4-8390-54E0DE01D577}" type="sibTrans" cxnId="{CDC16567-41DB-48AA-8173-1E5B85A676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4F2A91-6539-45FC-90FA-D99CDF589BC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Sección</a:t>
          </a:r>
        </a:p>
      </dgm:t>
    </dgm:pt>
    <dgm:pt modelId="{3FEE012E-E4B0-4C92-892F-7F56A35E7516}" type="par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633FA3-1829-4D52-9FA7-37446CCC2314}" type="sibTrans" cxnId="{DF5D8F8F-82B9-4362-A0FA-F9C5EA38A7A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38D4E3D-5469-4459-AA08-D72AD01CF301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EF8CD890-A6E1-443F-855B-631482EC08D5}" type="par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5ED4D4-F9D4-4D07-BD4F-F1D1B044A858}" type="sibTrans" cxnId="{4DBBEC82-36A6-4039-A76B-6498A5F5DCF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EEA0C6-C34B-47F6-840A-D630E0A7AA8E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FF08D048-FC2F-425C-902F-75D87EE8595E}" type="par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70725-A9DB-4F40-8B39-5ED6560054EF}" type="sibTrans" cxnId="{17114434-9043-4D86-B549-70355691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3FC2CFE-578C-4B5B-9D7B-6ACED1F215A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Clasificadores(as)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4F50CFD1-6062-4472-94C0-32FE06C35752}" type="par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8DA23B-E194-4316-80B1-C38E1A9A357C}" type="sibTrans" cxnId="{1B5B44FD-00A4-4468-9255-2ECE63B7E6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E65353-322A-4437-8788-2A33A4E5057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en Mantenimiento A </a:t>
          </a:r>
        </a:p>
      </dgm:t>
    </dgm:pt>
    <dgm:pt modelId="{39583778-1D3A-4969-AF6D-27A5FB3E08F7}" type="par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02FC5-D6B1-4A8A-B06C-E21715A28852}" type="sibTrans" cxnId="{C016BE63-3CE6-4BDC-9542-11E1E0CBEC5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F999E8-2564-4994-ABA9-152AE067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(2) Vacantes</a:t>
          </a:r>
          <a:endParaRPr lang="es-ES" sz="1200" b="1" dirty="0" smtClean="0">
            <a:solidFill>
              <a:schemeClr val="tx1"/>
            </a:solidFill>
          </a:endParaRPr>
        </a:p>
      </dgm:t>
    </dgm:pt>
    <dgm:pt modelId="{5CF19EAB-77FD-449C-A265-6D18CAC74789}" type="par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633136-6284-4B73-A831-D4C9670051C4}" type="sibTrans" cxnId="{2866337C-8507-41AD-9A85-3A7BD78F9C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2A0353-DB21-41D0-9093-8A8C268FA12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Capturista</a:t>
          </a:r>
        </a:p>
        <a:p>
          <a:r>
            <a:rPr lang="es-ES" sz="1200" dirty="0" smtClean="0">
              <a:solidFill>
                <a:schemeClr val="tx1"/>
              </a:solidFill>
            </a:rPr>
            <a:t>42104</a:t>
          </a:r>
          <a:endParaRPr lang="es-ES" sz="1200" dirty="0">
            <a:solidFill>
              <a:schemeClr val="tx1"/>
            </a:solidFill>
          </a:endParaRPr>
        </a:p>
      </dgm:t>
    </dgm:pt>
    <dgm:pt modelId="{39892475-099A-4A66-8399-0CE522C0C40A}" type="par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6915DD-72DF-4DD4-A56A-71EA107674A9}" type="sibTrans" cxnId="{20CC39B8-C033-4B40-8DBC-092425B4D65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286AC-76C8-4D00-9861-D431E52807C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Bibliotecario(a)</a:t>
          </a:r>
        </a:p>
      </dgm:t>
    </dgm:pt>
    <dgm:pt modelId="{878FA3B3-47CC-4566-947B-711FF5E8BB74}" type="par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503E36D-E1DF-458B-853C-0D0036BADB98}" type="sibTrans" cxnId="{5F352D97-AF44-4C76-B075-5FA062D3EE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EDC1204-51E2-4123-99B9-B9EA8382ACB3}" type="pres">
      <dgm:prSet presAssocID="{2692D31C-66AC-48E9-AE8A-FE76447E41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BD8A1BB0-490F-453C-979B-A641B2C03F16}" type="pres">
      <dgm:prSet presAssocID="{97526780-917F-4B95-87C2-DEBA4340DFFD}" presName="hierRoot1" presStyleCnt="0">
        <dgm:presLayoutVars>
          <dgm:hierBranch val="hang"/>
        </dgm:presLayoutVars>
      </dgm:prSet>
      <dgm:spPr/>
    </dgm:pt>
    <dgm:pt modelId="{590DB3FB-8189-4980-BF30-5C76EBF5E458}" type="pres">
      <dgm:prSet presAssocID="{97526780-917F-4B95-87C2-DEBA4340DFFD}" presName="rootComposite1" presStyleCnt="0"/>
      <dgm:spPr/>
    </dgm:pt>
    <dgm:pt modelId="{655B12A7-D317-462A-807F-73CE5A04DE21}" type="pres">
      <dgm:prSet presAssocID="{97526780-917F-4B95-87C2-DEBA4340DFFD}" presName="rootText1" presStyleLbl="node0" presStyleIdx="0" presStyleCnt="1" custScaleX="152164" custScaleY="132785" custLinFactNeighborY="-102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F399CD-8E77-4E6D-9074-2170BE4E0C9D}" type="pres">
      <dgm:prSet presAssocID="{97526780-917F-4B95-87C2-DEBA4340DFF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72A18B2-335C-4529-87B1-8CF99C8A0E96}" type="pres">
      <dgm:prSet presAssocID="{97526780-917F-4B95-87C2-DEBA4340DFFD}" presName="hierChild2" presStyleCnt="0"/>
      <dgm:spPr/>
    </dgm:pt>
    <dgm:pt modelId="{F99C4EDE-EAB2-4584-9F2D-6D18F4DF82CF}" type="pres">
      <dgm:prSet presAssocID="{3FEE012E-E4B0-4C92-892F-7F56A35E7516}" presName="Name48" presStyleLbl="parChTrans1D2" presStyleIdx="0" presStyleCnt="8"/>
      <dgm:spPr/>
      <dgm:t>
        <a:bodyPr/>
        <a:lstStyle/>
        <a:p>
          <a:endParaRPr lang="es-ES"/>
        </a:p>
      </dgm:t>
    </dgm:pt>
    <dgm:pt modelId="{78FEC694-C432-4A71-ABC9-AE519D843541}" type="pres">
      <dgm:prSet presAssocID="{FB4F2A91-6539-45FC-90FA-D99CDF589BCB}" presName="hierRoot2" presStyleCnt="0">
        <dgm:presLayoutVars>
          <dgm:hierBranch val="init"/>
        </dgm:presLayoutVars>
      </dgm:prSet>
      <dgm:spPr/>
    </dgm:pt>
    <dgm:pt modelId="{47DE57E9-1EAB-4AE6-B8BB-C8504C26B525}" type="pres">
      <dgm:prSet presAssocID="{FB4F2A91-6539-45FC-90FA-D99CDF589BCB}" presName="rootComposite" presStyleCnt="0"/>
      <dgm:spPr/>
    </dgm:pt>
    <dgm:pt modelId="{907B92F7-AFBA-4A50-B054-4F4BE3C5BD64}" type="pres">
      <dgm:prSet presAssocID="{FB4F2A91-6539-45FC-90FA-D99CDF589BCB}" presName="rootText" presStyleLbl="node2" presStyleIdx="0" presStyleCnt="8" custScaleX="141058" custScaleY="87410" custLinFactX="-519" custLinFactNeighborX="-100000" custLinFactNeighborY="30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83294F-C5DF-4E15-A8B0-693B8B801855}" type="pres">
      <dgm:prSet presAssocID="{FB4F2A91-6539-45FC-90FA-D99CDF589BCB}" presName="rootConnector" presStyleLbl="node2" presStyleIdx="0" presStyleCnt="8"/>
      <dgm:spPr/>
      <dgm:t>
        <a:bodyPr/>
        <a:lstStyle/>
        <a:p>
          <a:endParaRPr lang="es-ES"/>
        </a:p>
      </dgm:t>
    </dgm:pt>
    <dgm:pt modelId="{76D2EA00-187F-4F45-A2FC-533C06876B94}" type="pres">
      <dgm:prSet presAssocID="{FB4F2A91-6539-45FC-90FA-D99CDF589BCB}" presName="hierChild4" presStyleCnt="0"/>
      <dgm:spPr/>
    </dgm:pt>
    <dgm:pt modelId="{AAF0E0A6-3389-4B99-A068-59BD2777EF62}" type="pres">
      <dgm:prSet presAssocID="{FB4F2A91-6539-45FC-90FA-D99CDF589BCB}" presName="hierChild5" presStyleCnt="0"/>
      <dgm:spPr/>
    </dgm:pt>
    <dgm:pt modelId="{30185DB6-B026-41DE-BD18-FF1E6C70CB9B}" type="pres">
      <dgm:prSet presAssocID="{EF8CD890-A6E1-443F-855B-631482EC08D5}" presName="Name48" presStyleLbl="parChTrans1D2" presStyleIdx="1" presStyleCnt="8"/>
      <dgm:spPr/>
      <dgm:t>
        <a:bodyPr/>
        <a:lstStyle/>
        <a:p>
          <a:endParaRPr lang="es-ES"/>
        </a:p>
      </dgm:t>
    </dgm:pt>
    <dgm:pt modelId="{01FA4C12-0D16-4949-AAAA-6A285CB2F611}" type="pres">
      <dgm:prSet presAssocID="{938D4E3D-5469-4459-AA08-D72AD01CF301}" presName="hierRoot2" presStyleCnt="0">
        <dgm:presLayoutVars>
          <dgm:hierBranch val="init"/>
        </dgm:presLayoutVars>
      </dgm:prSet>
      <dgm:spPr/>
    </dgm:pt>
    <dgm:pt modelId="{26FA60A0-7D84-4915-AE86-827DEC715C34}" type="pres">
      <dgm:prSet presAssocID="{938D4E3D-5469-4459-AA08-D72AD01CF301}" presName="rootComposite" presStyleCnt="0"/>
      <dgm:spPr/>
    </dgm:pt>
    <dgm:pt modelId="{2CEB68AE-346B-4F99-9443-D3AF8E3F845E}" type="pres">
      <dgm:prSet presAssocID="{938D4E3D-5469-4459-AA08-D72AD01CF301}" presName="rootText" presStyleLbl="node2" presStyleIdx="1" presStyleCnt="8" custScaleX="141058" custScaleY="138746" custLinFactNeighborX="76352" custLinFactNeighborY="55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8F1588-F44F-40C5-816C-507A26A48BC3}" type="pres">
      <dgm:prSet presAssocID="{938D4E3D-5469-4459-AA08-D72AD01CF301}" presName="rootConnector" presStyleLbl="node2" presStyleIdx="1" presStyleCnt="8"/>
      <dgm:spPr/>
      <dgm:t>
        <a:bodyPr/>
        <a:lstStyle/>
        <a:p>
          <a:endParaRPr lang="es-ES"/>
        </a:p>
      </dgm:t>
    </dgm:pt>
    <dgm:pt modelId="{3E61900E-6EFC-4F2C-B910-113BE6F0F7EE}" type="pres">
      <dgm:prSet presAssocID="{938D4E3D-5469-4459-AA08-D72AD01CF301}" presName="hierChild4" presStyleCnt="0"/>
      <dgm:spPr/>
    </dgm:pt>
    <dgm:pt modelId="{8BE9D0AA-A3E3-4823-9D10-0C620F896437}" type="pres">
      <dgm:prSet presAssocID="{938D4E3D-5469-4459-AA08-D72AD01CF301}" presName="hierChild5" presStyleCnt="0"/>
      <dgm:spPr/>
    </dgm:pt>
    <dgm:pt modelId="{CD9B3A5A-A78E-4B01-B59A-FCEBFBAD200C}" type="pres">
      <dgm:prSet presAssocID="{39892475-099A-4A66-8399-0CE522C0C40A}" presName="Name48" presStyleLbl="parChTrans1D2" presStyleIdx="2" presStyleCnt="8"/>
      <dgm:spPr/>
      <dgm:t>
        <a:bodyPr/>
        <a:lstStyle/>
        <a:p>
          <a:endParaRPr lang="es-ES"/>
        </a:p>
      </dgm:t>
    </dgm:pt>
    <dgm:pt modelId="{C30319B4-32B1-4D1F-AE6E-D08E8B7E5574}" type="pres">
      <dgm:prSet presAssocID="{202A0353-DB21-41D0-9093-8A8C268FA128}" presName="hierRoot2" presStyleCnt="0">
        <dgm:presLayoutVars>
          <dgm:hierBranch val="init"/>
        </dgm:presLayoutVars>
      </dgm:prSet>
      <dgm:spPr/>
    </dgm:pt>
    <dgm:pt modelId="{D9D537E8-A580-482E-A261-7FE91A5D9828}" type="pres">
      <dgm:prSet presAssocID="{202A0353-DB21-41D0-9093-8A8C268FA128}" presName="rootComposite" presStyleCnt="0"/>
      <dgm:spPr/>
    </dgm:pt>
    <dgm:pt modelId="{9F4699FF-5008-4F8A-A4AA-F268A7531ADD}" type="pres">
      <dgm:prSet presAssocID="{202A0353-DB21-41D0-9093-8A8C268FA128}" presName="rootText" presStyleLbl="node2" presStyleIdx="2" presStyleCnt="8" custScaleX="141058" custScaleY="87410" custLinFactNeighborX="-45365" custLinFactNeighborY="-23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868035-014F-4656-978D-2497E589A581}" type="pres">
      <dgm:prSet presAssocID="{202A0353-DB21-41D0-9093-8A8C268FA128}" presName="rootConnector" presStyleLbl="node2" presStyleIdx="2" presStyleCnt="8"/>
      <dgm:spPr/>
      <dgm:t>
        <a:bodyPr/>
        <a:lstStyle/>
        <a:p>
          <a:endParaRPr lang="es-ES"/>
        </a:p>
      </dgm:t>
    </dgm:pt>
    <dgm:pt modelId="{6935241C-0089-40AD-B348-26E8F534C5C4}" type="pres">
      <dgm:prSet presAssocID="{202A0353-DB21-41D0-9093-8A8C268FA128}" presName="hierChild4" presStyleCnt="0"/>
      <dgm:spPr/>
    </dgm:pt>
    <dgm:pt modelId="{AE8913F7-2EC5-4634-8181-51F3FAEA7BD2}" type="pres">
      <dgm:prSet presAssocID="{202A0353-DB21-41D0-9093-8A8C268FA128}" presName="hierChild5" presStyleCnt="0"/>
      <dgm:spPr/>
    </dgm:pt>
    <dgm:pt modelId="{F54BB2EF-681D-4844-89E7-82F39516A690}" type="pres">
      <dgm:prSet presAssocID="{878FA3B3-47CC-4566-947B-711FF5E8BB74}" presName="Name48" presStyleLbl="parChTrans1D2" presStyleIdx="3" presStyleCnt="8"/>
      <dgm:spPr/>
      <dgm:t>
        <a:bodyPr/>
        <a:lstStyle/>
        <a:p>
          <a:endParaRPr lang="es-ES"/>
        </a:p>
      </dgm:t>
    </dgm:pt>
    <dgm:pt modelId="{DCA133D4-1A98-4F2F-BFC8-F8346A14A73F}" type="pres">
      <dgm:prSet presAssocID="{D2D286AC-76C8-4D00-9861-D431E52807CF}" presName="hierRoot2" presStyleCnt="0">
        <dgm:presLayoutVars>
          <dgm:hierBranch val="init"/>
        </dgm:presLayoutVars>
      </dgm:prSet>
      <dgm:spPr/>
    </dgm:pt>
    <dgm:pt modelId="{6C09BB98-4928-4E41-9D1A-36D51A122D45}" type="pres">
      <dgm:prSet presAssocID="{D2D286AC-76C8-4D00-9861-D431E52807CF}" presName="rootComposite" presStyleCnt="0"/>
      <dgm:spPr/>
    </dgm:pt>
    <dgm:pt modelId="{9619E9DC-5DC6-412E-A318-941EEB04D18A}" type="pres">
      <dgm:prSet presAssocID="{D2D286AC-76C8-4D00-9861-D431E52807CF}" presName="rootText" presStyleLbl="node2" presStyleIdx="3" presStyleCnt="8" custScaleX="141058" custScaleY="87410" custLinFactX="84572" custLinFactNeighborX="100000" custLinFactNeighborY="-235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B07F6-700A-4462-ADBD-BC192375B953}" type="pres">
      <dgm:prSet presAssocID="{D2D286AC-76C8-4D00-9861-D431E52807CF}" presName="rootConnector" presStyleLbl="node2" presStyleIdx="3" presStyleCnt="8"/>
      <dgm:spPr/>
      <dgm:t>
        <a:bodyPr/>
        <a:lstStyle/>
        <a:p>
          <a:endParaRPr lang="es-ES"/>
        </a:p>
      </dgm:t>
    </dgm:pt>
    <dgm:pt modelId="{277698D3-8803-465B-BBF9-165CAFBC2244}" type="pres">
      <dgm:prSet presAssocID="{D2D286AC-76C8-4D00-9861-D431E52807CF}" presName="hierChild4" presStyleCnt="0"/>
      <dgm:spPr/>
    </dgm:pt>
    <dgm:pt modelId="{47186A36-3A5A-4FAF-98D6-19434445863E}" type="pres">
      <dgm:prSet presAssocID="{D2D286AC-76C8-4D00-9861-D431E52807CF}" presName="hierChild5" presStyleCnt="0"/>
      <dgm:spPr/>
    </dgm:pt>
    <dgm:pt modelId="{9AE83DFC-C1C8-4928-A0E8-9C52C3C7FEFB}" type="pres">
      <dgm:prSet presAssocID="{4F50CFD1-6062-4472-94C0-32FE06C35752}" presName="Name48" presStyleLbl="parChTrans1D2" presStyleIdx="4" presStyleCnt="8"/>
      <dgm:spPr/>
      <dgm:t>
        <a:bodyPr/>
        <a:lstStyle/>
        <a:p>
          <a:endParaRPr lang="es-ES"/>
        </a:p>
      </dgm:t>
    </dgm:pt>
    <dgm:pt modelId="{BC31A792-9620-4024-AE03-CD255774C0E7}" type="pres">
      <dgm:prSet presAssocID="{33FC2CFE-578C-4B5B-9D7B-6ACED1F215A5}" presName="hierRoot2" presStyleCnt="0">
        <dgm:presLayoutVars>
          <dgm:hierBranch val="init"/>
        </dgm:presLayoutVars>
      </dgm:prSet>
      <dgm:spPr/>
    </dgm:pt>
    <dgm:pt modelId="{372D0BB1-5C97-4C23-8C33-03DAB16BE038}" type="pres">
      <dgm:prSet presAssocID="{33FC2CFE-578C-4B5B-9D7B-6ACED1F215A5}" presName="rootComposite" presStyleCnt="0"/>
      <dgm:spPr/>
    </dgm:pt>
    <dgm:pt modelId="{E88BB908-2DA5-4A10-8A8A-663536CE506E}" type="pres">
      <dgm:prSet presAssocID="{33FC2CFE-578C-4B5B-9D7B-6ACED1F215A5}" presName="rootText" presStyleLbl="node2" presStyleIdx="4" presStyleCnt="8" custScaleX="141058" custScaleY="87410" custLinFactNeighborX="-45365" custLinFactNeighborY="-139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2A530F-336C-466A-9A2E-3D245FBF2A34}" type="pres">
      <dgm:prSet presAssocID="{33FC2CFE-578C-4B5B-9D7B-6ACED1F215A5}" presName="rootConnector" presStyleLbl="node2" presStyleIdx="4" presStyleCnt="8"/>
      <dgm:spPr/>
      <dgm:t>
        <a:bodyPr/>
        <a:lstStyle/>
        <a:p>
          <a:endParaRPr lang="es-ES"/>
        </a:p>
      </dgm:t>
    </dgm:pt>
    <dgm:pt modelId="{9693A786-B365-4519-804D-77BB256E2DF2}" type="pres">
      <dgm:prSet presAssocID="{33FC2CFE-578C-4B5B-9D7B-6ACED1F215A5}" presName="hierChild4" presStyleCnt="0"/>
      <dgm:spPr/>
    </dgm:pt>
    <dgm:pt modelId="{1D1AC2CE-61D3-4697-9277-0B3A55EF8AF6}" type="pres">
      <dgm:prSet presAssocID="{33FC2CFE-578C-4B5B-9D7B-6ACED1F215A5}" presName="hierChild5" presStyleCnt="0"/>
      <dgm:spPr/>
    </dgm:pt>
    <dgm:pt modelId="{88571413-A27C-4459-88C8-B56FD188BB70}" type="pres">
      <dgm:prSet presAssocID="{FF08D048-FC2F-425C-902F-75D87EE8595E}" presName="Name48" presStyleLbl="parChTrans1D2" presStyleIdx="5" presStyleCnt="8"/>
      <dgm:spPr/>
      <dgm:t>
        <a:bodyPr/>
        <a:lstStyle/>
        <a:p>
          <a:endParaRPr lang="es-ES"/>
        </a:p>
      </dgm:t>
    </dgm:pt>
    <dgm:pt modelId="{42EB727D-2098-4E23-B7F4-9BD370B94D37}" type="pres">
      <dgm:prSet presAssocID="{31EEA0C6-C34B-47F6-840A-D630E0A7AA8E}" presName="hierRoot2" presStyleCnt="0">
        <dgm:presLayoutVars>
          <dgm:hierBranch val="init"/>
        </dgm:presLayoutVars>
      </dgm:prSet>
      <dgm:spPr/>
    </dgm:pt>
    <dgm:pt modelId="{6379BF52-E7E0-42C1-9916-ECFC5977F140}" type="pres">
      <dgm:prSet presAssocID="{31EEA0C6-C34B-47F6-840A-D630E0A7AA8E}" presName="rootComposite" presStyleCnt="0"/>
      <dgm:spPr/>
    </dgm:pt>
    <dgm:pt modelId="{724BD599-F0BA-4C9F-8E3A-00C76D7BF2D8}" type="pres">
      <dgm:prSet presAssocID="{31EEA0C6-C34B-47F6-840A-D630E0A7AA8E}" presName="rootText" presStyleLbl="node2" presStyleIdx="5" presStyleCnt="8" custScaleX="141058" custScaleY="87410" custLinFactNeighborX="95999" custLinFactNeighborY="-14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FFB45D-CF71-454F-885E-DF7D495A6187}" type="pres">
      <dgm:prSet presAssocID="{31EEA0C6-C34B-47F6-840A-D630E0A7AA8E}" presName="rootConnector" presStyleLbl="node2" presStyleIdx="5" presStyleCnt="8"/>
      <dgm:spPr/>
      <dgm:t>
        <a:bodyPr/>
        <a:lstStyle/>
        <a:p>
          <a:endParaRPr lang="es-ES"/>
        </a:p>
      </dgm:t>
    </dgm:pt>
    <dgm:pt modelId="{CA4C8D7C-9338-4C78-A777-294C5F5850BB}" type="pres">
      <dgm:prSet presAssocID="{31EEA0C6-C34B-47F6-840A-D630E0A7AA8E}" presName="hierChild4" presStyleCnt="0"/>
      <dgm:spPr/>
    </dgm:pt>
    <dgm:pt modelId="{0C52AE3F-69B3-4CA0-86C6-6D0425F752B9}" type="pres">
      <dgm:prSet presAssocID="{31EEA0C6-C34B-47F6-840A-D630E0A7AA8E}" presName="hierChild5" presStyleCnt="0"/>
      <dgm:spPr/>
    </dgm:pt>
    <dgm:pt modelId="{16B50FE7-09B8-4B98-9BFB-8DBEF308A178}" type="pres">
      <dgm:prSet presAssocID="{5CF19EAB-77FD-449C-A265-6D18CAC74789}" presName="Name48" presStyleLbl="parChTrans1D2" presStyleIdx="6" presStyleCnt="8"/>
      <dgm:spPr/>
      <dgm:t>
        <a:bodyPr/>
        <a:lstStyle/>
        <a:p>
          <a:endParaRPr lang="es-ES"/>
        </a:p>
      </dgm:t>
    </dgm:pt>
    <dgm:pt modelId="{AA06FEA2-E353-4324-B54A-C0EC55A0532B}" type="pres">
      <dgm:prSet presAssocID="{03F999E8-2564-4994-ABA9-152AE06740C3}" presName="hierRoot2" presStyleCnt="0">
        <dgm:presLayoutVars>
          <dgm:hierBranch val="init"/>
        </dgm:presLayoutVars>
      </dgm:prSet>
      <dgm:spPr/>
    </dgm:pt>
    <dgm:pt modelId="{DE17D7CD-6A42-4EA5-9574-EEF6BBC87DE0}" type="pres">
      <dgm:prSet presAssocID="{03F999E8-2564-4994-ABA9-152AE06740C3}" presName="rootComposite" presStyleCnt="0"/>
      <dgm:spPr/>
    </dgm:pt>
    <dgm:pt modelId="{CBA7A604-34D3-4032-AA40-3F76CC23DF93}" type="pres">
      <dgm:prSet presAssocID="{03F999E8-2564-4994-ABA9-152AE06740C3}" presName="rootText" presStyleLbl="node2" presStyleIdx="6" presStyleCnt="8" custScaleX="141058" custScaleY="87410" custLinFactNeighborX="-46204" custLinFactNeighborY="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9FC587-7362-41BB-83A6-5C882A1C14F6}" type="pres">
      <dgm:prSet presAssocID="{03F999E8-2564-4994-ABA9-152AE06740C3}" presName="rootConnector" presStyleLbl="node2" presStyleIdx="6" presStyleCnt="8"/>
      <dgm:spPr/>
      <dgm:t>
        <a:bodyPr/>
        <a:lstStyle/>
        <a:p>
          <a:endParaRPr lang="es-ES"/>
        </a:p>
      </dgm:t>
    </dgm:pt>
    <dgm:pt modelId="{80CF46AA-2458-4043-BB74-7C3D23D5906E}" type="pres">
      <dgm:prSet presAssocID="{03F999E8-2564-4994-ABA9-152AE06740C3}" presName="hierChild4" presStyleCnt="0"/>
      <dgm:spPr/>
    </dgm:pt>
    <dgm:pt modelId="{5D207B8C-1EBB-459C-9E86-14A9C2974619}" type="pres">
      <dgm:prSet presAssocID="{03F999E8-2564-4994-ABA9-152AE06740C3}" presName="hierChild5" presStyleCnt="0"/>
      <dgm:spPr/>
    </dgm:pt>
    <dgm:pt modelId="{BBA46624-36E5-4C84-B76D-8D773C833F4B}" type="pres">
      <dgm:prSet presAssocID="{39583778-1D3A-4969-AF6D-27A5FB3E08F7}" presName="Name48" presStyleLbl="parChTrans1D2" presStyleIdx="7" presStyleCnt="8"/>
      <dgm:spPr/>
      <dgm:t>
        <a:bodyPr/>
        <a:lstStyle/>
        <a:p>
          <a:endParaRPr lang="es-ES"/>
        </a:p>
      </dgm:t>
    </dgm:pt>
    <dgm:pt modelId="{785E6BC8-3BF5-4E84-9639-703A6648AA99}" type="pres">
      <dgm:prSet presAssocID="{45E65353-322A-4437-8788-2A33A4E50577}" presName="hierRoot2" presStyleCnt="0">
        <dgm:presLayoutVars>
          <dgm:hierBranch val="init"/>
        </dgm:presLayoutVars>
      </dgm:prSet>
      <dgm:spPr/>
    </dgm:pt>
    <dgm:pt modelId="{E6116A8C-609D-4476-B3F1-11104A0252E7}" type="pres">
      <dgm:prSet presAssocID="{45E65353-322A-4437-8788-2A33A4E50577}" presName="rootComposite" presStyleCnt="0"/>
      <dgm:spPr/>
    </dgm:pt>
    <dgm:pt modelId="{68DBA4D7-5E1A-43FE-99B5-255978C69DF9}" type="pres">
      <dgm:prSet presAssocID="{45E65353-322A-4437-8788-2A33A4E50577}" presName="rootText" presStyleLbl="node2" presStyleIdx="7" presStyleCnt="8" custScaleX="141058" custScaleY="87410" custLinFactNeighborX="46204" custLinFactNeighborY="2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15367D-C095-4386-BC13-EC7AB0D91C00}" type="pres">
      <dgm:prSet presAssocID="{45E65353-322A-4437-8788-2A33A4E50577}" presName="rootConnector" presStyleLbl="node2" presStyleIdx="7" presStyleCnt="8"/>
      <dgm:spPr/>
      <dgm:t>
        <a:bodyPr/>
        <a:lstStyle/>
        <a:p>
          <a:endParaRPr lang="es-ES"/>
        </a:p>
      </dgm:t>
    </dgm:pt>
    <dgm:pt modelId="{C6BA69ED-AF1F-442D-B5BA-955C71E78ECA}" type="pres">
      <dgm:prSet presAssocID="{45E65353-322A-4437-8788-2A33A4E50577}" presName="hierChild4" presStyleCnt="0"/>
      <dgm:spPr/>
    </dgm:pt>
    <dgm:pt modelId="{F9EDEDDC-0E04-451C-B58E-1F832CDE4721}" type="pres">
      <dgm:prSet presAssocID="{45E65353-322A-4437-8788-2A33A4E50577}" presName="hierChild5" presStyleCnt="0"/>
      <dgm:spPr/>
    </dgm:pt>
    <dgm:pt modelId="{7188361B-CFB8-4A5E-8A49-B4A70A7B8E8A}" type="pres">
      <dgm:prSet presAssocID="{97526780-917F-4B95-87C2-DEBA4340DFFD}" presName="hierChild3" presStyleCnt="0"/>
      <dgm:spPr/>
    </dgm:pt>
  </dgm:ptLst>
  <dgm:cxnLst>
    <dgm:cxn modelId="{DE37DFE0-FE34-49FF-BF08-5B2B69188D27}" type="presOf" srcId="{97526780-917F-4B95-87C2-DEBA4340DFFD}" destId="{E2F399CD-8E77-4E6D-9074-2170BE4E0C9D}" srcOrd="1" destOrd="0" presId="urn:microsoft.com/office/officeart/2005/8/layout/orgChart1"/>
    <dgm:cxn modelId="{5D44DDAB-F251-4700-9F0B-E4E6DDF09D49}" type="presOf" srcId="{878FA3B3-47CC-4566-947B-711FF5E8BB74}" destId="{F54BB2EF-681D-4844-89E7-82F39516A690}" srcOrd="0" destOrd="0" presId="urn:microsoft.com/office/officeart/2005/8/layout/orgChart1"/>
    <dgm:cxn modelId="{20CC39B8-C033-4B40-8DBC-092425B4D657}" srcId="{97526780-917F-4B95-87C2-DEBA4340DFFD}" destId="{202A0353-DB21-41D0-9093-8A8C268FA128}" srcOrd="2" destOrd="0" parTransId="{39892475-099A-4A66-8399-0CE522C0C40A}" sibTransId="{B66915DD-72DF-4DD4-A56A-71EA107674A9}"/>
    <dgm:cxn modelId="{FCF5D232-C04E-467D-917A-5D08457B1D5A}" type="presOf" srcId="{45E65353-322A-4437-8788-2A33A4E50577}" destId="{7D15367D-C095-4386-BC13-EC7AB0D91C00}" srcOrd="1" destOrd="0" presId="urn:microsoft.com/office/officeart/2005/8/layout/orgChart1"/>
    <dgm:cxn modelId="{1561AEF1-F029-472E-8591-D41080D161D2}" type="presOf" srcId="{FF08D048-FC2F-425C-902F-75D87EE8595E}" destId="{88571413-A27C-4459-88C8-B56FD188BB70}" srcOrd="0" destOrd="0" presId="urn:microsoft.com/office/officeart/2005/8/layout/orgChart1"/>
    <dgm:cxn modelId="{C016BE63-3CE6-4BDC-9542-11E1E0CBEC5A}" srcId="{97526780-917F-4B95-87C2-DEBA4340DFFD}" destId="{45E65353-322A-4437-8788-2A33A4E50577}" srcOrd="7" destOrd="0" parTransId="{39583778-1D3A-4969-AF6D-27A5FB3E08F7}" sibTransId="{15602FC5-D6B1-4A8A-B06C-E21715A28852}"/>
    <dgm:cxn modelId="{239FA42C-A8B7-45A1-B5E3-B8F53F0A4F34}" type="presOf" srcId="{3FEE012E-E4B0-4C92-892F-7F56A35E7516}" destId="{F99C4EDE-EAB2-4584-9F2D-6D18F4DF82CF}" srcOrd="0" destOrd="0" presId="urn:microsoft.com/office/officeart/2005/8/layout/orgChart1"/>
    <dgm:cxn modelId="{5F352D97-AF44-4C76-B075-5FA062D3EE97}" srcId="{97526780-917F-4B95-87C2-DEBA4340DFFD}" destId="{D2D286AC-76C8-4D00-9861-D431E52807CF}" srcOrd="3" destOrd="0" parTransId="{878FA3B3-47CC-4566-947B-711FF5E8BB74}" sibTransId="{B503E36D-E1DF-458B-853C-0D0036BADB98}"/>
    <dgm:cxn modelId="{04846559-DCC6-402C-8419-B62C9FE67962}" type="presOf" srcId="{31EEA0C6-C34B-47F6-840A-D630E0A7AA8E}" destId="{724BD599-F0BA-4C9F-8E3A-00C76D7BF2D8}" srcOrd="0" destOrd="0" presId="urn:microsoft.com/office/officeart/2005/8/layout/orgChart1"/>
    <dgm:cxn modelId="{4CC88822-4785-4FEB-B548-1FA09B091365}" type="presOf" srcId="{D2D286AC-76C8-4D00-9861-D431E52807CF}" destId="{9619E9DC-5DC6-412E-A318-941EEB04D18A}" srcOrd="0" destOrd="0" presId="urn:microsoft.com/office/officeart/2005/8/layout/orgChart1"/>
    <dgm:cxn modelId="{68C69074-6974-4CF8-8BCB-323AE25A848D}" type="presOf" srcId="{FB4F2A91-6539-45FC-90FA-D99CDF589BCB}" destId="{907B92F7-AFBA-4A50-B054-4F4BE3C5BD64}" srcOrd="0" destOrd="0" presId="urn:microsoft.com/office/officeart/2005/8/layout/orgChart1"/>
    <dgm:cxn modelId="{E02A0AAC-442A-430D-8536-7EE608297778}" type="presOf" srcId="{202A0353-DB21-41D0-9093-8A8C268FA128}" destId="{68868035-014F-4656-978D-2497E589A581}" srcOrd="1" destOrd="0" presId="urn:microsoft.com/office/officeart/2005/8/layout/orgChart1"/>
    <dgm:cxn modelId="{2866337C-8507-41AD-9A85-3A7BD78F9CD0}" srcId="{97526780-917F-4B95-87C2-DEBA4340DFFD}" destId="{03F999E8-2564-4994-ABA9-152AE06740C3}" srcOrd="6" destOrd="0" parTransId="{5CF19EAB-77FD-449C-A265-6D18CAC74789}" sibTransId="{F9633136-6284-4B73-A831-D4C9670051C4}"/>
    <dgm:cxn modelId="{74B2E791-3734-4763-8D70-504FF497F8F0}" type="presOf" srcId="{97526780-917F-4B95-87C2-DEBA4340DFFD}" destId="{655B12A7-D317-462A-807F-73CE5A04DE21}" srcOrd="0" destOrd="0" presId="urn:microsoft.com/office/officeart/2005/8/layout/orgChart1"/>
    <dgm:cxn modelId="{2756D73F-C5AC-4720-BA20-4CB3BA4944B0}" type="presOf" srcId="{03F999E8-2564-4994-ABA9-152AE06740C3}" destId="{CBA7A604-34D3-4032-AA40-3F76CC23DF93}" srcOrd="0" destOrd="0" presId="urn:microsoft.com/office/officeart/2005/8/layout/orgChart1"/>
    <dgm:cxn modelId="{DCED8B54-2D19-401D-B1A3-C7F19DEC9C34}" type="presOf" srcId="{2692D31C-66AC-48E9-AE8A-FE76447E4171}" destId="{9EDC1204-51E2-4123-99B9-B9EA8382ACB3}" srcOrd="0" destOrd="0" presId="urn:microsoft.com/office/officeart/2005/8/layout/orgChart1"/>
    <dgm:cxn modelId="{7B6FEBDF-45CF-40FB-B5FD-DDF10625DC5F}" type="presOf" srcId="{03F999E8-2564-4994-ABA9-152AE06740C3}" destId="{5C9FC587-7362-41BB-83A6-5C882A1C14F6}" srcOrd="1" destOrd="0" presId="urn:microsoft.com/office/officeart/2005/8/layout/orgChart1"/>
    <dgm:cxn modelId="{DCF0E475-150C-4BFC-AF51-D52B1C1A5AD2}" type="presOf" srcId="{39583778-1D3A-4969-AF6D-27A5FB3E08F7}" destId="{BBA46624-36E5-4C84-B76D-8D773C833F4B}" srcOrd="0" destOrd="0" presId="urn:microsoft.com/office/officeart/2005/8/layout/orgChart1"/>
    <dgm:cxn modelId="{00E0CFEE-BE85-4631-9EE7-D4785498143E}" type="presOf" srcId="{202A0353-DB21-41D0-9093-8A8C268FA128}" destId="{9F4699FF-5008-4F8A-A4AA-F268A7531ADD}" srcOrd="0" destOrd="0" presId="urn:microsoft.com/office/officeart/2005/8/layout/orgChart1"/>
    <dgm:cxn modelId="{86F4E147-94AF-43E8-A600-A5DFE8F88B1D}" type="presOf" srcId="{33FC2CFE-578C-4B5B-9D7B-6ACED1F215A5}" destId="{AB2A530F-336C-466A-9A2E-3D245FBF2A34}" srcOrd="1" destOrd="0" presId="urn:microsoft.com/office/officeart/2005/8/layout/orgChart1"/>
    <dgm:cxn modelId="{4DBBEC82-36A6-4039-A76B-6498A5F5DCF2}" srcId="{97526780-917F-4B95-87C2-DEBA4340DFFD}" destId="{938D4E3D-5469-4459-AA08-D72AD01CF301}" srcOrd="1" destOrd="0" parTransId="{EF8CD890-A6E1-443F-855B-631482EC08D5}" sibTransId="{455ED4D4-F9D4-4D07-BD4F-F1D1B044A858}"/>
    <dgm:cxn modelId="{EE58BD92-D7B6-453C-97FA-65119B363A18}" type="presOf" srcId="{EF8CD890-A6E1-443F-855B-631482EC08D5}" destId="{30185DB6-B026-41DE-BD18-FF1E6C70CB9B}" srcOrd="0" destOrd="0" presId="urn:microsoft.com/office/officeart/2005/8/layout/orgChart1"/>
    <dgm:cxn modelId="{CDC16567-41DB-48AA-8173-1E5B85A67639}" srcId="{2692D31C-66AC-48E9-AE8A-FE76447E4171}" destId="{97526780-917F-4B95-87C2-DEBA4340DFFD}" srcOrd="0" destOrd="0" parTransId="{381F12AD-5192-4575-BB24-04DF096A761A}" sibTransId="{4428ED24-72E9-47A4-8390-54E0DE01D577}"/>
    <dgm:cxn modelId="{039ACB20-C666-42B0-8239-5EE480F806ED}" type="presOf" srcId="{4F50CFD1-6062-4472-94C0-32FE06C35752}" destId="{9AE83DFC-C1C8-4928-A0E8-9C52C3C7FEFB}" srcOrd="0" destOrd="0" presId="urn:microsoft.com/office/officeart/2005/8/layout/orgChart1"/>
    <dgm:cxn modelId="{A0091958-0118-42D9-8EFB-066B616F01A2}" type="presOf" srcId="{39892475-099A-4A66-8399-0CE522C0C40A}" destId="{CD9B3A5A-A78E-4B01-B59A-FCEBFBAD200C}" srcOrd="0" destOrd="0" presId="urn:microsoft.com/office/officeart/2005/8/layout/orgChart1"/>
    <dgm:cxn modelId="{1B5B44FD-00A4-4468-9255-2ECE63B7E605}" srcId="{97526780-917F-4B95-87C2-DEBA4340DFFD}" destId="{33FC2CFE-578C-4B5B-9D7B-6ACED1F215A5}" srcOrd="4" destOrd="0" parTransId="{4F50CFD1-6062-4472-94C0-32FE06C35752}" sibTransId="{F18DA23B-E194-4316-80B1-C38E1A9A357C}"/>
    <dgm:cxn modelId="{DF5D8F8F-82B9-4362-A0FA-F9C5EA38A7A1}" srcId="{97526780-917F-4B95-87C2-DEBA4340DFFD}" destId="{FB4F2A91-6539-45FC-90FA-D99CDF589BCB}" srcOrd="0" destOrd="0" parTransId="{3FEE012E-E4B0-4C92-892F-7F56A35E7516}" sibTransId="{A7633FA3-1829-4D52-9FA7-37446CCC2314}"/>
    <dgm:cxn modelId="{13F53C3A-AE5C-4F95-9917-C4BE115F684C}" type="presOf" srcId="{938D4E3D-5469-4459-AA08-D72AD01CF301}" destId="{A98F1588-F44F-40C5-816C-507A26A48BC3}" srcOrd="1" destOrd="0" presId="urn:microsoft.com/office/officeart/2005/8/layout/orgChart1"/>
    <dgm:cxn modelId="{45E6FBBF-9B43-40C3-97A6-F4657D143434}" type="presOf" srcId="{938D4E3D-5469-4459-AA08-D72AD01CF301}" destId="{2CEB68AE-346B-4F99-9443-D3AF8E3F845E}" srcOrd="0" destOrd="0" presId="urn:microsoft.com/office/officeart/2005/8/layout/orgChart1"/>
    <dgm:cxn modelId="{17114434-9043-4D86-B549-7035569189D4}" srcId="{97526780-917F-4B95-87C2-DEBA4340DFFD}" destId="{31EEA0C6-C34B-47F6-840A-D630E0A7AA8E}" srcOrd="5" destOrd="0" parTransId="{FF08D048-FC2F-425C-902F-75D87EE8595E}" sibTransId="{40770725-A9DB-4F40-8B39-5ED6560054EF}"/>
    <dgm:cxn modelId="{3A722462-2004-4EFE-8246-8AB14572731A}" type="presOf" srcId="{31EEA0C6-C34B-47F6-840A-D630E0A7AA8E}" destId="{35FFB45D-CF71-454F-885E-DF7D495A6187}" srcOrd="1" destOrd="0" presId="urn:microsoft.com/office/officeart/2005/8/layout/orgChart1"/>
    <dgm:cxn modelId="{D218579F-E591-47A1-A0BD-D5443565F281}" type="presOf" srcId="{5CF19EAB-77FD-449C-A265-6D18CAC74789}" destId="{16B50FE7-09B8-4B98-9BFB-8DBEF308A178}" srcOrd="0" destOrd="0" presId="urn:microsoft.com/office/officeart/2005/8/layout/orgChart1"/>
    <dgm:cxn modelId="{9624C0CD-6640-42BF-82AA-0ACD14F810D7}" type="presOf" srcId="{45E65353-322A-4437-8788-2A33A4E50577}" destId="{68DBA4D7-5E1A-43FE-99B5-255978C69DF9}" srcOrd="0" destOrd="0" presId="urn:microsoft.com/office/officeart/2005/8/layout/orgChart1"/>
    <dgm:cxn modelId="{DF96DA27-3E42-4F66-94E1-180D8EEADAE3}" type="presOf" srcId="{33FC2CFE-578C-4B5B-9D7B-6ACED1F215A5}" destId="{E88BB908-2DA5-4A10-8A8A-663536CE506E}" srcOrd="0" destOrd="0" presId="urn:microsoft.com/office/officeart/2005/8/layout/orgChart1"/>
    <dgm:cxn modelId="{488E614D-E25C-4363-B26B-3D7878408E8F}" type="presOf" srcId="{D2D286AC-76C8-4D00-9861-D431E52807CF}" destId="{340B07F6-700A-4462-ADBD-BC192375B953}" srcOrd="1" destOrd="0" presId="urn:microsoft.com/office/officeart/2005/8/layout/orgChart1"/>
    <dgm:cxn modelId="{AA904C78-8B1B-435F-8F41-19441C26B03D}" type="presOf" srcId="{FB4F2A91-6539-45FC-90FA-D99CDF589BCB}" destId="{1183294F-C5DF-4E15-A8B0-693B8B801855}" srcOrd="1" destOrd="0" presId="urn:microsoft.com/office/officeart/2005/8/layout/orgChart1"/>
    <dgm:cxn modelId="{FC0AC940-C1D2-4A00-BE48-51C7AA9F3ADD}" type="presParOf" srcId="{9EDC1204-51E2-4123-99B9-B9EA8382ACB3}" destId="{BD8A1BB0-490F-453C-979B-A641B2C03F16}" srcOrd="0" destOrd="0" presId="urn:microsoft.com/office/officeart/2005/8/layout/orgChart1"/>
    <dgm:cxn modelId="{BDE47BBA-AE23-45FB-8897-3D1DBC0B59C1}" type="presParOf" srcId="{BD8A1BB0-490F-453C-979B-A641B2C03F16}" destId="{590DB3FB-8189-4980-BF30-5C76EBF5E458}" srcOrd="0" destOrd="0" presId="urn:microsoft.com/office/officeart/2005/8/layout/orgChart1"/>
    <dgm:cxn modelId="{843AE4C8-C9D1-41E2-9886-443BFCE39F5B}" type="presParOf" srcId="{590DB3FB-8189-4980-BF30-5C76EBF5E458}" destId="{655B12A7-D317-462A-807F-73CE5A04DE21}" srcOrd="0" destOrd="0" presId="urn:microsoft.com/office/officeart/2005/8/layout/orgChart1"/>
    <dgm:cxn modelId="{F2F152DD-2C22-440C-A16F-59BC2EFBD12A}" type="presParOf" srcId="{590DB3FB-8189-4980-BF30-5C76EBF5E458}" destId="{E2F399CD-8E77-4E6D-9074-2170BE4E0C9D}" srcOrd="1" destOrd="0" presId="urn:microsoft.com/office/officeart/2005/8/layout/orgChart1"/>
    <dgm:cxn modelId="{539B0478-08FC-4ECC-B70F-8F027BD01B8D}" type="presParOf" srcId="{BD8A1BB0-490F-453C-979B-A641B2C03F16}" destId="{572A18B2-335C-4529-87B1-8CF99C8A0E96}" srcOrd="1" destOrd="0" presId="urn:microsoft.com/office/officeart/2005/8/layout/orgChart1"/>
    <dgm:cxn modelId="{C8C454C1-435C-4052-8CE4-715ED5A87F14}" type="presParOf" srcId="{572A18B2-335C-4529-87B1-8CF99C8A0E96}" destId="{F99C4EDE-EAB2-4584-9F2D-6D18F4DF82CF}" srcOrd="0" destOrd="0" presId="urn:microsoft.com/office/officeart/2005/8/layout/orgChart1"/>
    <dgm:cxn modelId="{A6301E01-B5A3-4BC3-9BFD-F5CA357AF3D9}" type="presParOf" srcId="{572A18B2-335C-4529-87B1-8CF99C8A0E96}" destId="{78FEC694-C432-4A71-ABC9-AE519D843541}" srcOrd="1" destOrd="0" presId="urn:microsoft.com/office/officeart/2005/8/layout/orgChart1"/>
    <dgm:cxn modelId="{6BF083D4-390A-49B5-9C50-0CFAE02F306D}" type="presParOf" srcId="{78FEC694-C432-4A71-ABC9-AE519D843541}" destId="{47DE57E9-1EAB-4AE6-B8BB-C8504C26B525}" srcOrd="0" destOrd="0" presId="urn:microsoft.com/office/officeart/2005/8/layout/orgChart1"/>
    <dgm:cxn modelId="{C0B99104-5D2A-4E89-A51D-52FB0041DB35}" type="presParOf" srcId="{47DE57E9-1EAB-4AE6-B8BB-C8504C26B525}" destId="{907B92F7-AFBA-4A50-B054-4F4BE3C5BD64}" srcOrd="0" destOrd="0" presId="urn:microsoft.com/office/officeart/2005/8/layout/orgChart1"/>
    <dgm:cxn modelId="{75C54D14-B58A-4D86-91B5-3A44DB0EDDCF}" type="presParOf" srcId="{47DE57E9-1EAB-4AE6-B8BB-C8504C26B525}" destId="{1183294F-C5DF-4E15-A8B0-693B8B801855}" srcOrd="1" destOrd="0" presId="urn:microsoft.com/office/officeart/2005/8/layout/orgChart1"/>
    <dgm:cxn modelId="{C758E170-3B7B-408F-9D43-96C9311E4E73}" type="presParOf" srcId="{78FEC694-C432-4A71-ABC9-AE519D843541}" destId="{76D2EA00-187F-4F45-A2FC-533C06876B94}" srcOrd="1" destOrd="0" presId="urn:microsoft.com/office/officeart/2005/8/layout/orgChart1"/>
    <dgm:cxn modelId="{B02197E4-B98B-4AD4-89B1-56FD969F5250}" type="presParOf" srcId="{78FEC694-C432-4A71-ABC9-AE519D843541}" destId="{AAF0E0A6-3389-4B99-A068-59BD2777EF62}" srcOrd="2" destOrd="0" presId="urn:microsoft.com/office/officeart/2005/8/layout/orgChart1"/>
    <dgm:cxn modelId="{C6296B19-95FE-4931-B2D9-16C7A7F035A9}" type="presParOf" srcId="{572A18B2-335C-4529-87B1-8CF99C8A0E96}" destId="{30185DB6-B026-41DE-BD18-FF1E6C70CB9B}" srcOrd="2" destOrd="0" presId="urn:microsoft.com/office/officeart/2005/8/layout/orgChart1"/>
    <dgm:cxn modelId="{BA5BCCCF-4648-402B-B593-08CD81E6A111}" type="presParOf" srcId="{572A18B2-335C-4529-87B1-8CF99C8A0E96}" destId="{01FA4C12-0D16-4949-AAAA-6A285CB2F611}" srcOrd="3" destOrd="0" presId="urn:microsoft.com/office/officeart/2005/8/layout/orgChart1"/>
    <dgm:cxn modelId="{AF581B31-1600-4059-9C82-2D49F37574CC}" type="presParOf" srcId="{01FA4C12-0D16-4949-AAAA-6A285CB2F611}" destId="{26FA60A0-7D84-4915-AE86-827DEC715C34}" srcOrd="0" destOrd="0" presId="urn:microsoft.com/office/officeart/2005/8/layout/orgChart1"/>
    <dgm:cxn modelId="{DDE20224-DFF2-420F-865C-6ED9EA455756}" type="presParOf" srcId="{26FA60A0-7D84-4915-AE86-827DEC715C34}" destId="{2CEB68AE-346B-4F99-9443-D3AF8E3F845E}" srcOrd="0" destOrd="0" presId="urn:microsoft.com/office/officeart/2005/8/layout/orgChart1"/>
    <dgm:cxn modelId="{ADE5610B-7CD3-4164-A913-3392B079931B}" type="presParOf" srcId="{26FA60A0-7D84-4915-AE86-827DEC715C34}" destId="{A98F1588-F44F-40C5-816C-507A26A48BC3}" srcOrd="1" destOrd="0" presId="urn:microsoft.com/office/officeart/2005/8/layout/orgChart1"/>
    <dgm:cxn modelId="{B18DDCE7-C585-47FD-BC09-001D3A0C5010}" type="presParOf" srcId="{01FA4C12-0D16-4949-AAAA-6A285CB2F611}" destId="{3E61900E-6EFC-4F2C-B910-113BE6F0F7EE}" srcOrd="1" destOrd="0" presId="urn:microsoft.com/office/officeart/2005/8/layout/orgChart1"/>
    <dgm:cxn modelId="{7921BFC5-61BF-4A56-864E-D43C6787EB34}" type="presParOf" srcId="{01FA4C12-0D16-4949-AAAA-6A285CB2F611}" destId="{8BE9D0AA-A3E3-4823-9D10-0C620F896437}" srcOrd="2" destOrd="0" presId="urn:microsoft.com/office/officeart/2005/8/layout/orgChart1"/>
    <dgm:cxn modelId="{B8B67DB7-C2E3-4207-8DFD-EEEBBB18035D}" type="presParOf" srcId="{572A18B2-335C-4529-87B1-8CF99C8A0E96}" destId="{CD9B3A5A-A78E-4B01-B59A-FCEBFBAD200C}" srcOrd="4" destOrd="0" presId="urn:microsoft.com/office/officeart/2005/8/layout/orgChart1"/>
    <dgm:cxn modelId="{9CFB56CD-A49F-4BE0-887C-4F843880BA2A}" type="presParOf" srcId="{572A18B2-335C-4529-87B1-8CF99C8A0E96}" destId="{C30319B4-32B1-4D1F-AE6E-D08E8B7E5574}" srcOrd="5" destOrd="0" presId="urn:microsoft.com/office/officeart/2005/8/layout/orgChart1"/>
    <dgm:cxn modelId="{39D9E604-F7CE-40FA-8133-D306A9D84577}" type="presParOf" srcId="{C30319B4-32B1-4D1F-AE6E-D08E8B7E5574}" destId="{D9D537E8-A580-482E-A261-7FE91A5D9828}" srcOrd="0" destOrd="0" presId="urn:microsoft.com/office/officeart/2005/8/layout/orgChart1"/>
    <dgm:cxn modelId="{714B8AB5-C8D0-46B4-88C7-25A92C297F26}" type="presParOf" srcId="{D9D537E8-A580-482E-A261-7FE91A5D9828}" destId="{9F4699FF-5008-4F8A-A4AA-F268A7531ADD}" srcOrd="0" destOrd="0" presId="urn:microsoft.com/office/officeart/2005/8/layout/orgChart1"/>
    <dgm:cxn modelId="{FCB090C2-296B-4248-9CBE-89CF1538013E}" type="presParOf" srcId="{D9D537E8-A580-482E-A261-7FE91A5D9828}" destId="{68868035-014F-4656-978D-2497E589A581}" srcOrd="1" destOrd="0" presId="urn:microsoft.com/office/officeart/2005/8/layout/orgChart1"/>
    <dgm:cxn modelId="{9B3AFFA6-6E32-4C6A-89FF-54CE445C7024}" type="presParOf" srcId="{C30319B4-32B1-4D1F-AE6E-D08E8B7E5574}" destId="{6935241C-0089-40AD-B348-26E8F534C5C4}" srcOrd="1" destOrd="0" presId="urn:microsoft.com/office/officeart/2005/8/layout/orgChart1"/>
    <dgm:cxn modelId="{CDDBFC14-C517-4EEC-B418-C92354ECDFE4}" type="presParOf" srcId="{C30319B4-32B1-4D1F-AE6E-D08E8B7E5574}" destId="{AE8913F7-2EC5-4634-8181-51F3FAEA7BD2}" srcOrd="2" destOrd="0" presId="urn:microsoft.com/office/officeart/2005/8/layout/orgChart1"/>
    <dgm:cxn modelId="{57823B3E-C150-4C97-B1C1-61A62C80F60C}" type="presParOf" srcId="{572A18B2-335C-4529-87B1-8CF99C8A0E96}" destId="{F54BB2EF-681D-4844-89E7-82F39516A690}" srcOrd="6" destOrd="0" presId="urn:microsoft.com/office/officeart/2005/8/layout/orgChart1"/>
    <dgm:cxn modelId="{695113C3-4D13-4484-BF5B-A9C481F7F187}" type="presParOf" srcId="{572A18B2-335C-4529-87B1-8CF99C8A0E96}" destId="{DCA133D4-1A98-4F2F-BFC8-F8346A14A73F}" srcOrd="7" destOrd="0" presId="urn:microsoft.com/office/officeart/2005/8/layout/orgChart1"/>
    <dgm:cxn modelId="{ED431291-3810-4492-B8B0-25E10963065D}" type="presParOf" srcId="{DCA133D4-1A98-4F2F-BFC8-F8346A14A73F}" destId="{6C09BB98-4928-4E41-9D1A-36D51A122D45}" srcOrd="0" destOrd="0" presId="urn:microsoft.com/office/officeart/2005/8/layout/orgChart1"/>
    <dgm:cxn modelId="{EF54C639-6A93-431B-886E-AA0A0D6ABC47}" type="presParOf" srcId="{6C09BB98-4928-4E41-9D1A-36D51A122D45}" destId="{9619E9DC-5DC6-412E-A318-941EEB04D18A}" srcOrd="0" destOrd="0" presId="urn:microsoft.com/office/officeart/2005/8/layout/orgChart1"/>
    <dgm:cxn modelId="{46DA480E-BA65-4FE7-A8A4-FA2E6CE09E1A}" type="presParOf" srcId="{6C09BB98-4928-4E41-9D1A-36D51A122D45}" destId="{340B07F6-700A-4462-ADBD-BC192375B953}" srcOrd="1" destOrd="0" presId="urn:microsoft.com/office/officeart/2005/8/layout/orgChart1"/>
    <dgm:cxn modelId="{536371E9-6C48-4471-BD67-1BF8FF277AC0}" type="presParOf" srcId="{DCA133D4-1A98-4F2F-BFC8-F8346A14A73F}" destId="{277698D3-8803-465B-BBF9-165CAFBC2244}" srcOrd="1" destOrd="0" presId="urn:microsoft.com/office/officeart/2005/8/layout/orgChart1"/>
    <dgm:cxn modelId="{FC13924C-F797-4CDA-A442-FA789E0EAC47}" type="presParOf" srcId="{DCA133D4-1A98-4F2F-BFC8-F8346A14A73F}" destId="{47186A36-3A5A-4FAF-98D6-19434445863E}" srcOrd="2" destOrd="0" presId="urn:microsoft.com/office/officeart/2005/8/layout/orgChart1"/>
    <dgm:cxn modelId="{77A732B1-8D5F-4CF8-A9EC-60384E2D845A}" type="presParOf" srcId="{572A18B2-335C-4529-87B1-8CF99C8A0E96}" destId="{9AE83DFC-C1C8-4928-A0E8-9C52C3C7FEFB}" srcOrd="8" destOrd="0" presId="urn:microsoft.com/office/officeart/2005/8/layout/orgChart1"/>
    <dgm:cxn modelId="{6985D8D9-50AE-4E1A-930F-A5BF7C1E160E}" type="presParOf" srcId="{572A18B2-335C-4529-87B1-8CF99C8A0E96}" destId="{BC31A792-9620-4024-AE03-CD255774C0E7}" srcOrd="9" destOrd="0" presId="urn:microsoft.com/office/officeart/2005/8/layout/orgChart1"/>
    <dgm:cxn modelId="{E111BBAB-93A6-4AC4-BFE4-D816973EBD64}" type="presParOf" srcId="{BC31A792-9620-4024-AE03-CD255774C0E7}" destId="{372D0BB1-5C97-4C23-8C33-03DAB16BE038}" srcOrd="0" destOrd="0" presId="urn:microsoft.com/office/officeart/2005/8/layout/orgChart1"/>
    <dgm:cxn modelId="{50CA5530-E99F-489D-B0E6-15DAB88898E9}" type="presParOf" srcId="{372D0BB1-5C97-4C23-8C33-03DAB16BE038}" destId="{E88BB908-2DA5-4A10-8A8A-663536CE506E}" srcOrd="0" destOrd="0" presId="urn:microsoft.com/office/officeart/2005/8/layout/orgChart1"/>
    <dgm:cxn modelId="{DBF7CBCD-471B-4108-A9B4-45B1DD5350D8}" type="presParOf" srcId="{372D0BB1-5C97-4C23-8C33-03DAB16BE038}" destId="{AB2A530F-336C-466A-9A2E-3D245FBF2A34}" srcOrd="1" destOrd="0" presId="urn:microsoft.com/office/officeart/2005/8/layout/orgChart1"/>
    <dgm:cxn modelId="{141AC09F-B60A-4324-A05D-BA2E616DAD72}" type="presParOf" srcId="{BC31A792-9620-4024-AE03-CD255774C0E7}" destId="{9693A786-B365-4519-804D-77BB256E2DF2}" srcOrd="1" destOrd="0" presId="urn:microsoft.com/office/officeart/2005/8/layout/orgChart1"/>
    <dgm:cxn modelId="{119ABF3F-5710-4AFF-A42B-AD14B00019E9}" type="presParOf" srcId="{BC31A792-9620-4024-AE03-CD255774C0E7}" destId="{1D1AC2CE-61D3-4697-9277-0B3A55EF8AF6}" srcOrd="2" destOrd="0" presId="urn:microsoft.com/office/officeart/2005/8/layout/orgChart1"/>
    <dgm:cxn modelId="{27A2F4CA-5C1B-4434-AC50-BB0A28089219}" type="presParOf" srcId="{572A18B2-335C-4529-87B1-8CF99C8A0E96}" destId="{88571413-A27C-4459-88C8-B56FD188BB70}" srcOrd="10" destOrd="0" presId="urn:microsoft.com/office/officeart/2005/8/layout/orgChart1"/>
    <dgm:cxn modelId="{8078046C-7320-42D4-9E7C-AE1DDEEACCFB}" type="presParOf" srcId="{572A18B2-335C-4529-87B1-8CF99C8A0E96}" destId="{42EB727D-2098-4E23-B7F4-9BD370B94D37}" srcOrd="11" destOrd="0" presId="urn:microsoft.com/office/officeart/2005/8/layout/orgChart1"/>
    <dgm:cxn modelId="{0E687A15-8D6B-491A-8462-8D23BCBD1B59}" type="presParOf" srcId="{42EB727D-2098-4E23-B7F4-9BD370B94D37}" destId="{6379BF52-E7E0-42C1-9916-ECFC5977F140}" srcOrd="0" destOrd="0" presId="urn:microsoft.com/office/officeart/2005/8/layout/orgChart1"/>
    <dgm:cxn modelId="{66ED9F05-371D-4A2E-8444-3DACBFD42617}" type="presParOf" srcId="{6379BF52-E7E0-42C1-9916-ECFC5977F140}" destId="{724BD599-F0BA-4C9F-8E3A-00C76D7BF2D8}" srcOrd="0" destOrd="0" presId="urn:microsoft.com/office/officeart/2005/8/layout/orgChart1"/>
    <dgm:cxn modelId="{C8419DD1-BC70-48B0-A343-10D3E2C0D66A}" type="presParOf" srcId="{6379BF52-E7E0-42C1-9916-ECFC5977F140}" destId="{35FFB45D-CF71-454F-885E-DF7D495A6187}" srcOrd="1" destOrd="0" presId="urn:microsoft.com/office/officeart/2005/8/layout/orgChart1"/>
    <dgm:cxn modelId="{ED1FCCEA-5E72-4319-9B35-A7E1AF3991F8}" type="presParOf" srcId="{42EB727D-2098-4E23-B7F4-9BD370B94D37}" destId="{CA4C8D7C-9338-4C78-A777-294C5F5850BB}" srcOrd="1" destOrd="0" presId="urn:microsoft.com/office/officeart/2005/8/layout/orgChart1"/>
    <dgm:cxn modelId="{661FFAC6-484C-44E7-B665-39046EE34887}" type="presParOf" srcId="{42EB727D-2098-4E23-B7F4-9BD370B94D37}" destId="{0C52AE3F-69B3-4CA0-86C6-6D0425F752B9}" srcOrd="2" destOrd="0" presId="urn:microsoft.com/office/officeart/2005/8/layout/orgChart1"/>
    <dgm:cxn modelId="{EFE76004-0E08-44FD-AD02-79B4EC6F2B1F}" type="presParOf" srcId="{572A18B2-335C-4529-87B1-8CF99C8A0E96}" destId="{16B50FE7-09B8-4B98-9BFB-8DBEF308A178}" srcOrd="12" destOrd="0" presId="urn:microsoft.com/office/officeart/2005/8/layout/orgChart1"/>
    <dgm:cxn modelId="{A3263987-A440-4D41-9ECC-4F693890ABF4}" type="presParOf" srcId="{572A18B2-335C-4529-87B1-8CF99C8A0E96}" destId="{AA06FEA2-E353-4324-B54A-C0EC55A0532B}" srcOrd="13" destOrd="0" presId="urn:microsoft.com/office/officeart/2005/8/layout/orgChart1"/>
    <dgm:cxn modelId="{FDEBF834-5754-47FD-8FB1-C76F9F56E030}" type="presParOf" srcId="{AA06FEA2-E353-4324-B54A-C0EC55A0532B}" destId="{DE17D7CD-6A42-4EA5-9574-EEF6BBC87DE0}" srcOrd="0" destOrd="0" presId="urn:microsoft.com/office/officeart/2005/8/layout/orgChart1"/>
    <dgm:cxn modelId="{DF6CF1DC-15BA-46E3-89EE-3EFFB83417CE}" type="presParOf" srcId="{DE17D7CD-6A42-4EA5-9574-EEF6BBC87DE0}" destId="{CBA7A604-34D3-4032-AA40-3F76CC23DF93}" srcOrd="0" destOrd="0" presId="urn:microsoft.com/office/officeart/2005/8/layout/orgChart1"/>
    <dgm:cxn modelId="{3FB0D351-D022-4997-BE09-C5845EA2FA21}" type="presParOf" srcId="{DE17D7CD-6A42-4EA5-9574-EEF6BBC87DE0}" destId="{5C9FC587-7362-41BB-83A6-5C882A1C14F6}" srcOrd="1" destOrd="0" presId="urn:microsoft.com/office/officeart/2005/8/layout/orgChart1"/>
    <dgm:cxn modelId="{DD3A8DFA-94A4-475B-806E-E976558FA7B5}" type="presParOf" srcId="{AA06FEA2-E353-4324-B54A-C0EC55A0532B}" destId="{80CF46AA-2458-4043-BB74-7C3D23D5906E}" srcOrd="1" destOrd="0" presId="urn:microsoft.com/office/officeart/2005/8/layout/orgChart1"/>
    <dgm:cxn modelId="{3C2CC194-E9B5-47E5-9958-F6E52FCC2548}" type="presParOf" srcId="{AA06FEA2-E353-4324-B54A-C0EC55A0532B}" destId="{5D207B8C-1EBB-459C-9E86-14A9C2974619}" srcOrd="2" destOrd="0" presId="urn:microsoft.com/office/officeart/2005/8/layout/orgChart1"/>
    <dgm:cxn modelId="{ABB30CAC-037B-45C1-A274-5174982840AF}" type="presParOf" srcId="{572A18B2-335C-4529-87B1-8CF99C8A0E96}" destId="{BBA46624-36E5-4C84-B76D-8D773C833F4B}" srcOrd="14" destOrd="0" presId="urn:microsoft.com/office/officeart/2005/8/layout/orgChart1"/>
    <dgm:cxn modelId="{B5D82106-C97A-4E68-AF9A-C1609FF8F554}" type="presParOf" srcId="{572A18B2-335C-4529-87B1-8CF99C8A0E96}" destId="{785E6BC8-3BF5-4E84-9639-703A6648AA99}" srcOrd="15" destOrd="0" presId="urn:microsoft.com/office/officeart/2005/8/layout/orgChart1"/>
    <dgm:cxn modelId="{0B26EED0-B11C-4DC7-99AA-FC4AB8C819FE}" type="presParOf" srcId="{785E6BC8-3BF5-4E84-9639-703A6648AA99}" destId="{E6116A8C-609D-4476-B3F1-11104A0252E7}" srcOrd="0" destOrd="0" presId="urn:microsoft.com/office/officeart/2005/8/layout/orgChart1"/>
    <dgm:cxn modelId="{661DDFFF-F5DA-42B6-A254-D3EDA456A2D3}" type="presParOf" srcId="{E6116A8C-609D-4476-B3F1-11104A0252E7}" destId="{68DBA4D7-5E1A-43FE-99B5-255978C69DF9}" srcOrd="0" destOrd="0" presId="urn:microsoft.com/office/officeart/2005/8/layout/orgChart1"/>
    <dgm:cxn modelId="{65A351D1-A76C-4802-9161-CFCBF76E04D1}" type="presParOf" srcId="{E6116A8C-609D-4476-B3F1-11104A0252E7}" destId="{7D15367D-C095-4386-BC13-EC7AB0D91C00}" srcOrd="1" destOrd="0" presId="urn:microsoft.com/office/officeart/2005/8/layout/orgChart1"/>
    <dgm:cxn modelId="{03B412EF-96F5-4A70-9EE7-C844EF062D56}" type="presParOf" srcId="{785E6BC8-3BF5-4E84-9639-703A6648AA99}" destId="{C6BA69ED-AF1F-442D-B5BA-955C71E78ECA}" srcOrd="1" destOrd="0" presId="urn:microsoft.com/office/officeart/2005/8/layout/orgChart1"/>
    <dgm:cxn modelId="{F767640D-2B88-446C-B587-366C28CC2B37}" type="presParOf" srcId="{785E6BC8-3BF5-4E84-9639-703A6648AA99}" destId="{F9EDEDDC-0E04-451C-B58E-1F832CDE4721}" srcOrd="2" destOrd="0" presId="urn:microsoft.com/office/officeart/2005/8/layout/orgChart1"/>
    <dgm:cxn modelId="{1DA63C5A-58A2-499A-AB64-7675E36CFE8C}" type="presParOf" srcId="{BD8A1BB0-490F-453C-979B-A641B2C03F16}" destId="{7188361B-CFB8-4A5E-8A49-B4A70A7B8E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601EDF29-82DD-4D7B-82A3-4C04C0841E3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145E5545-E2D4-4E82-B783-2C5A9F1DD93A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998C75CC-956B-4455-895A-489F9198F03A}" type="par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23644-3D78-4EFE-85A8-3EADE9ECE16C}" type="sibTrans" cxnId="{653526B2-0875-4144-B627-07A1DA3DA1B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8ED14-9830-42C7-8285-348EC5D94FA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Técnicos(as) en Mantenimiento A</a:t>
          </a:r>
          <a:endParaRPr lang="es-ES" sz="1200" dirty="0">
            <a:solidFill>
              <a:schemeClr val="tx1"/>
            </a:solidFill>
          </a:endParaRPr>
        </a:p>
      </dgm:t>
    </dgm:pt>
    <dgm:pt modelId="{5CF93DED-E9C3-469F-A178-A5147EF2669D}" type="sib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5321738-8755-43A1-849D-D8FDC4833789}" type="parTrans" cxnId="{8500EF71-7C1A-47BE-AB62-22D30A93D31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89B1CF-89AB-4732-8942-C54AA4822FE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B85CB5CF-B8F3-47B9-BF15-35584B63373B}" type="sib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0D15B-8E27-431A-959A-4C7396344EB3}" type="parTrans" cxnId="{99A6C9BE-A1F8-4547-9B08-61845CF5BA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CD45F3-9B40-4AAF-8CE3-0641841340C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Mantenimiento</a:t>
          </a:r>
        </a:p>
      </dgm:t>
    </dgm:pt>
    <dgm:pt modelId="{AC340CA4-14BA-4913-869F-6C9C59D8DD0C}" type="sib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6D97957-334E-49FA-8E77-725C90968395}" type="parTrans" cxnId="{24904477-3A36-48CC-AC62-23791B01626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6A4F5E-21F6-4D3A-8687-19E8541DB2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endParaRPr lang="es-ES" sz="1200" dirty="0">
            <a:solidFill>
              <a:schemeClr val="tx1"/>
            </a:solidFill>
          </a:endParaRPr>
        </a:p>
      </dgm:t>
    </dgm:pt>
    <dgm:pt modelId="{77968019-F29A-42E2-9007-F052DD0A1D0D}" type="par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B4640A1-8718-4692-B6C4-D4E5498E3B14}" type="sibTrans" cxnId="{3EFD051A-1197-43AC-9BFE-8EC0CD80934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A594FC-02EE-40F7-9431-320A584BA2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Profesional Especialista 1</a:t>
          </a:r>
          <a:endParaRPr lang="es-ES" sz="1200" dirty="0">
            <a:solidFill>
              <a:schemeClr val="tx1"/>
            </a:solidFill>
          </a:endParaRPr>
        </a:p>
      </dgm:t>
    </dgm:pt>
    <dgm:pt modelId="{0396DAED-D1FC-4DE7-8986-1B4352BABCC5}" type="par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07A4D-0C17-403E-976F-4D33BA0494D4}" type="sibTrans" cxnId="{1DA84A1E-DB2A-4B5F-B9E8-B80E944328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AC6820-9C05-42CF-947C-9C875B5FC6C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</a:t>
          </a:r>
        </a:p>
      </dgm:t>
    </dgm:pt>
    <dgm:pt modelId="{7749E10C-454D-40F9-8A93-F9A65DD5F6A2}" type="par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9A2C32-A73A-4D8B-82FC-7A5E0E06F913}" type="sibTrans" cxnId="{C8030316-0D27-41DB-B481-3150278A2A6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17FAE-8544-4424-86DB-15E5E144932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6452E54-35CC-402F-979A-7E97579641E0}" type="par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386EEED-2EFE-4ED8-8395-4F52B54A3B94}" type="sibTrans" cxnId="{77A62FCC-5AB0-40FA-8308-8FB4C0D21C2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18FE51A-8EF3-4EB0-A2F3-D6D5600E8B1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Programa Fomento al Lector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9402859-D7A5-4A82-838E-B38CEC9A31C8}" type="par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37F2D96-2174-4F83-A3E8-153F6266329C}" type="sibTrans" cxnId="{EC06A5FF-CF0C-4898-A97E-421FA010C8E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906C62A-D40B-4469-A908-712D2D76F4D1}" type="pres">
      <dgm:prSet presAssocID="{601EDF29-82DD-4D7B-82A3-4C04C0841E3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6F66126-E30A-4D83-B558-53493BC5AFF3}" type="pres">
      <dgm:prSet presAssocID="{145E5545-E2D4-4E82-B783-2C5A9F1DD93A}" presName="hierRoot1" presStyleCnt="0">
        <dgm:presLayoutVars>
          <dgm:hierBranch val="init"/>
        </dgm:presLayoutVars>
      </dgm:prSet>
      <dgm:spPr/>
    </dgm:pt>
    <dgm:pt modelId="{850F20C3-4760-4E80-AFB8-B21FB3BDDC4E}" type="pres">
      <dgm:prSet presAssocID="{145E5545-E2D4-4E82-B783-2C5A9F1DD93A}" presName="rootComposite1" presStyleCnt="0"/>
      <dgm:spPr/>
    </dgm:pt>
    <dgm:pt modelId="{CB2A9E07-EDAF-43C2-AFB5-2AB9E0913A67}" type="pres">
      <dgm:prSet presAssocID="{145E5545-E2D4-4E82-B783-2C5A9F1DD93A}" presName="rootText1" presStyleLbl="node0" presStyleIdx="0" presStyleCnt="1" custScaleX="184911" custScaleY="194005" custLinFactY="-4715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707BD5-8C04-44B3-B7D5-2B4DDE16BD6F}" type="pres">
      <dgm:prSet presAssocID="{145E5545-E2D4-4E82-B783-2C5A9F1DD9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66703BF-8BED-4674-B727-0934F3ADD516}" type="pres">
      <dgm:prSet presAssocID="{145E5545-E2D4-4E82-B783-2C5A9F1DD93A}" presName="hierChild2" presStyleCnt="0"/>
      <dgm:spPr/>
    </dgm:pt>
    <dgm:pt modelId="{EA69D141-F570-49E2-A111-4B03251954B7}" type="pres">
      <dgm:prSet presAssocID="{E6D97957-334E-49FA-8E77-725C90968395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3BEF92A-3632-440B-A74B-21ADE96C3C0E}" type="pres">
      <dgm:prSet presAssocID="{29CD45F3-9B40-4AAF-8CE3-0641841340C3}" presName="hierRoot2" presStyleCnt="0">
        <dgm:presLayoutVars>
          <dgm:hierBranch val="init"/>
        </dgm:presLayoutVars>
      </dgm:prSet>
      <dgm:spPr/>
    </dgm:pt>
    <dgm:pt modelId="{F181F805-620C-41D7-94BD-E7D369B30EE4}" type="pres">
      <dgm:prSet presAssocID="{29CD45F3-9B40-4AAF-8CE3-0641841340C3}" presName="rootComposite" presStyleCnt="0"/>
      <dgm:spPr/>
    </dgm:pt>
    <dgm:pt modelId="{D5971C25-22CF-4024-94D8-B9C4ADE55CD0}" type="pres">
      <dgm:prSet presAssocID="{29CD45F3-9B40-4AAF-8CE3-0641841340C3}" presName="rootText" presStyleLbl="node2" presStyleIdx="0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1A1FCB-E6EC-4E4B-A7A0-1E9682E92A3D}" type="pres">
      <dgm:prSet presAssocID="{29CD45F3-9B40-4AAF-8CE3-0641841340C3}" presName="rootConnector" presStyleLbl="node2" presStyleIdx="0" presStyleCnt="6"/>
      <dgm:spPr/>
      <dgm:t>
        <a:bodyPr/>
        <a:lstStyle/>
        <a:p>
          <a:endParaRPr lang="es-ES"/>
        </a:p>
      </dgm:t>
    </dgm:pt>
    <dgm:pt modelId="{1F534F17-BF88-40CD-B63F-BF0E2C5F86E0}" type="pres">
      <dgm:prSet presAssocID="{29CD45F3-9B40-4AAF-8CE3-0641841340C3}" presName="hierChild4" presStyleCnt="0"/>
      <dgm:spPr/>
    </dgm:pt>
    <dgm:pt modelId="{92E4073E-92ED-488D-AF35-362492E65ED4}" type="pres">
      <dgm:prSet presAssocID="{29CD45F3-9B40-4AAF-8CE3-0641841340C3}" presName="hierChild5" presStyleCnt="0"/>
      <dgm:spPr/>
    </dgm:pt>
    <dgm:pt modelId="{DB1D9268-DD29-46A2-ACC8-56AE2603437B}" type="pres">
      <dgm:prSet presAssocID="{80F0D15B-8E27-431A-959A-4C7396344EB3}" presName="Name37" presStyleLbl="parChTrans1D2" presStyleIdx="1" presStyleCnt="8"/>
      <dgm:spPr/>
      <dgm:t>
        <a:bodyPr/>
        <a:lstStyle/>
        <a:p>
          <a:endParaRPr lang="es-ES"/>
        </a:p>
      </dgm:t>
    </dgm:pt>
    <dgm:pt modelId="{F840CB9A-3CE4-430B-A8B7-F6FD43EDC061}" type="pres">
      <dgm:prSet presAssocID="{A989B1CF-89AB-4732-8942-C54AA4822FE2}" presName="hierRoot2" presStyleCnt="0">
        <dgm:presLayoutVars>
          <dgm:hierBranch val="init"/>
        </dgm:presLayoutVars>
      </dgm:prSet>
      <dgm:spPr/>
    </dgm:pt>
    <dgm:pt modelId="{B6E52230-31E7-46B1-B41A-D865E97C0783}" type="pres">
      <dgm:prSet presAssocID="{A989B1CF-89AB-4732-8942-C54AA4822FE2}" presName="rootComposite" presStyleCnt="0"/>
      <dgm:spPr/>
    </dgm:pt>
    <dgm:pt modelId="{B679DCC4-6138-4768-B5CD-F0704A279DA6}" type="pres">
      <dgm:prSet presAssocID="{A989B1CF-89AB-4732-8942-C54AA4822FE2}" presName="rootText" presStyleLbl="node2" presStyleIdx="1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C15B9E-2E4D-4035-AE77-C2F2CF5D6E69}" type="pres">
      <dgm:prSet presAssocID="{A989B1CF-89AB-4732-8942-C54AA4822FE2}" presName="rootConnector" presStyleLbl="node2" presStyleIdx="1" presStyleCnt="6"/>
      <dgm:spPr/>
      <dgm:t>
        <a:bodyPr/>
        <a:lstStyle/>
        <a:p>
          <a:endParaRPr lang="es-ES"/>
        </a:p>
      </dgm:t>
    </dgm:pt>
    <dgm:pt modelId="{4FFBE2F1-BE36-48E8-A1EE-85B1A0A31A7C}" type="pres">
      <dgm:prSet presAssocID="{A989B1CF-89AB-4732-8942-C54AA4822FE2}" presName="hierChild4" presStyleCnt="0"/>
      <dgm:spPr/>
    </dgm:pt>
    <dgm:pt modelId="{AE97B2B2-C57E-460B-8FCA-EC36DA6B19D6}" type="pres">
      <dgm:prSet presAssocID="{A989B1CF-89AB-4732-8942-C54AA4822FE2}" presName="hierChild5" presStyleCnt="0"/>
      <dgm:spPr/>
    </dgm:pt>
    <dgm:pt modelId="{CD91A96D-FA14-4C45-8D2D-1E294F1BE8C3}" type="pres">
      <dgm:prSet presAssocID="{77968019-F29A-42E2-9007-F052DD0A1D0D}" presName="Name37" presStyleLbl="parChTrans1D2" presStyleIdx="2" presStyleCnt="8"/>
      <dgm:spPr/>
      <dgm:t>
        <a:bodyPr/>
        <a:lstStyle/>
        <a:p>
          <a:endParaRPr lang="es-ES"/>
        </a:p>
      </dgm:t>
    </dgm:pt>
    <dgm:pt modelId="{19D845A7-3975-4B21-9944-D1F9E5639D9E}" type="pres">
      <dgm:prSet presAssocID="{046A4F5E-21F6-4D3A-8687-19E8541DB2C4}" presName="hierRoot2" presStyleCnt="0">
        <dgm:presLayoutVars>
          <dgm:hierBranch val="init"/>
        </dgm:presLayoutVars>
      </dgm:prSet>
      <dgm:spPr/>
    </dgm:pt>
    <dgm:pt modelId="{01321879-825B-4022-9D2C-361F9A69C2E0}" type="pres">
      <dgm:prSet presAssocID="{046A4F5E-21F6-4D3A-8687-19E8541DB2C4}" presName="rootComposite" presStyleCnt="0"/>
      <dgm:spPr/>
    </dgm:pt>
    <dgm:pt modelId="{51C32D44-AB48-4718-9350-84BD6A582910}" type="pres">
      <dgm:prSet presAssocID="{046A4F5E-21F6-4D3A-8687-19E8541DB2C4}" presName="rootText" presStyleLbl="node2" presStyleIdx="2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E71894-0AE5-459E-953D-0E11518AF533}" type="pres">
      <dgm:prSet presAssocID="{046A4F5E-21F6-4D3A-8687-19E8541DB2C4}" presName="rootConnector" presStyleLbl="node2" presStyleIdx="2" presStyleCnt="6"/>
      <dgm:spPr/>
      <dgm:t>
        <a:bodyPr/>
        <a:lstStyle/>
        <a:p>
          <a:endParaRPr lang="es-ES"/>
        </a:p>
      </dgm:t>
    </dgm:pt>
    <dgm:pt modelId="{76436D16-6FC2-4DC6-9ABF-B64B8F78B9FD}" type="pres">
      <dgm:prSet presAssocID="{046A4F5E-21F6-4D3A-8687-19E8541DB2C4}" presName="hierChild4" presStyleCnt="0"/>
      <dgm:spPr/>
    </dgm:pt>
    <dgm:pt modelId="{11E604A2-6D2D-45DD-A461-5B3E0EC10872}" type="pres">
      <dgm:prSet presAssocID="{046A4F5E-21F6-4D3A-8687-19E8541DB2C4}" presName="hierChild5" presStyleCnt="0"/>
      <dgm:spPr/>
    </dgm:pt>
    <dgm:pt modelId="{D1D229C4-8E2E-40B8-B485-BE1E8B2D0F85}" type="pres">
      <dgm:prSet presAssocID="{0396DAED-D1FC-4DE7-8986-1B4352BABCC5}" presName="Name37" presStyleLbl="parChTrans1D2" presStyleIdx="3" presStyleCnt="8"/>
      <dgm:spPr/>
      <dgm:t>
        <a:bodyPr/>
        <a:lstStyle/>
        <a:p>
          <a:endParaRPr lang="es-ES"/>
        </a:p>
      </dgm:t>
    </dgm:pt>
    <dgm:pt modelId="{A095AE74-AB93-451D-AD2F-C4BA3EB95E7F}" type="pres">
      <dgm:prSet presAssocID="{8CA594FC-02EE-40F7-9431-320A584BA284}" presName="hierRoot2" presStyleCnt="0">
        <dgm:presLayoutVars>
          <dgm:hierBranch val="init"/>
        </dgm:presLayoutVars>
      </dgm:prSet>
      <dgm:spPr/>
    </dgm:pt>
    <dgm:pt modelId="{4BDA6BFE-8DF2-4FEF-8137-18AA24EEE7C7}" type="pres">
      <dgm:prSet presAssocID="{8CA594FC-02EE-40F7-9431-320A584BA284}" presName="rootComposite" presStyleCnt="0"/>
      <dgm:spPr/>
    </dgm:pt>
    <dgm:pt modelId="{5D05A064-B26B-40F1-BAB8-C952F71956E6}" type="pres">
      <dgm:prSet presAssocID="{8CA594FC-02EE-40F7-9431-320A584BA284}" presName="rootText" presStyleLbl="node2" presStyleIdx="3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44C06D2-0B4E-4E28-A2A7-7440E3C91B4D}" type="pres">
      <dgm:prSet presAssocID="{8CA594FC-02EE-40F7-9431-320A584BA284}" presName="rootConnector" presStyleLbl="node2" presStyleIdx="3" presStyleCnt="6"/>
      <dgm:spPr/>
      <dgm:t>
        <a:bodyPr/>
        <a:lstStyle/>
        <a:p>
          <a:endParaRPr lang="es-ES"/>
        </a:p>
      </dgm:t>
    </dgm:pt>
    <dgm:pt modelId="{D44428A1-598F-4A00-ABC9-6E18E6E8AA29}" type="pres">
      <dgm:prSet presAssocID="{8CA594FC-02EE-40F7-9431-320A584BA284}" presName="hierChild4" presStyleCnt="0"/>
      <dgm:spPr/>
    </dgm:pt>
    <dgm:pt modelId="{469D004A-A02E-400D-AF2D-7F0C7A0DF014}" type="pres">
      <dgm:prSet presAssocID="{8CA594FC-02EE-40F7-9431-320A584BA284}" presName="hierChild5" presStyleCnt="0"/>
      <dgm:spPr/>
    </dgm:pt>
    <dgm:pt modelId="{E9D1DF97-D97D-46C0-9A4E-27331072C107}" type="pres">
      <dgm:prSet presAssocID="{7749E10C-454D-40F9-8A93-F9A65DD5F6A2}" presName="Name37" presStyleLbl="parChTrans1D2" presStyleIdx="4" presStyleCnt="8"/>
      <dgm:spPr/>
      <dgm:t>
        <a:bodyPr/>
        <a:lstStyle/>
        <a:p>
          <a:endParaRPr lang="es-ES"/>
        </a:p>
      </dgm:t>
    </dgm:pt>
    <dgm:pt modelId="{7B9B1C7E-71CE-4646-9C5F-F3AF3FB0830F}" type="pres">
      <dgm:prSet presAssocID="{10AC6820-9C05-42CF-947C-9C875B5FC6CD}" presName="hierRoot2" presStyleCnt="0">
        <dgm:presLayoutVars>
          <dgm:hierBranch val="init"/>
        </dgm:presLayoutVars>
      </dgm:prSet>
      <dgm:spPr/>
    </dgm:pt>
    <dgm:pt modelId="{E9E80E03-FE4C-4F5A-80B3-1B2A801B0AB1}" type="pres">
      <dgm:prSet presAssocID="{10AC6820-9C05-42CF-947C-9C875B5FC6CD}" presName="rootComposite" presStyleCnt="0"/>
      <dgm:spPr/>
    </dgm:pt>
    <dgm:pt modelId="{656C1EF5-BB9E-4B17-A830-A05B16235C81}" type="pres">
      <dgm:prSet presAssocID="{10AC6820-9C05-42CF-947C-9C875B5FC6CD}" presName="rootText" presStyleLbl="node2" presStyleIdx="4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3C24CC-3A1E-4D79-9F3B-905C6DE4E8DA}" type="pres">
      <dgm:prSet presAssocID="{10AC6820-9C05-42CF-947C-9C875B5FC6CD}" presName="rootConnector" presStyleLbl="node2" presStyleIdx="4" presStyleCnt="6"/>
      <dgm:spPr/>
      <dgm:t>
        <a:bodyPr/>
        <a:lstStyle/>
        <a:p>
          <a:endParaRPr lang="es-ES"/>
        </a:p>
      </dgm:t>
    </dgm:pt>
    <dgm:pt modelId="{89420596-B64C-48B1-8406-F7AF219D8F72}" type="pres">
      <dgm:prSet presAssocID="{10AC6820-9C05-42CF-947C-9C875B5FC6CD}" presName="hierChild4" presStyleCnt="0"/>
      <dgm:spPr/>
    </dgm:pt>
    <dgm:pt modelId="{00CB0C63-1D8C-4671-8055-0B2C6EF18550}" type="pres">
      <dgm:prSet presAssocID="{10AC6820-9C05-42CF-947C-9C875B5FC6CD}" presName="hierChild5" presStyleCnt="0"/>
      <dgm:spPr/>
    </dgm:pt>
    <dgm:pt modelId="{9F8DAA45-203A-4CE6-BD4A-61101AEB87AB}" type="pres">
      <dgm:prSet presAssocID="{B5321738-8755-43A1-849D-D8FDC4833789}" presName="Name37" presStyleLbl="parChTrans1D2" presStyleIdx="5" presStyleCnt="8"/>
      <dgm:spPr/>
      <dgm:t>
        <a:bodyPr/>
        <a:lstStyle/>
        <a:p>
          <a:endParaRPr lang="es-ES"/>
        </a:p>
      </dgm:t>
    </dgm:pt>
    <dgm:pt modelId="{19B388C4-1CAE-4140-B2F7-D80366299EB6}" type="pres">
      <dgm:prSet presAssocID="{A2E8ED14-9830-42C7-8285-348EC5D94FAB}" presName="hierRoot2" presStyleCnt="0">
        <dgm:presLayoutVars>
          <dgm:hierBranch val="init"/>
        </dgm:presLayoutVars>
      </dgm:prSet>
      <dgm:spPr/>
    </dgm:pt>
    <dgm:pt modelId="{689F3A75-769E-4EBD-92AA-906FF72135E8}" type="pres">
      <dgm:prSet presAssocID="{A2E8ED14-9830-42C7-8285-348EC5D94FAB}" presName="rootComposite" presStyleCnt="0"/>
      <dgm:spPr/>
    </dgm:pt>
    <dgm:pt modelId="{05D76ADD-FDDA-4BD2-BF7D-F91383756818}" type="pres">
      <dgm:prSet presAssocID="{A2E8ED14-9830-42C7-8285-348EC5D94FAB}" presName="rootText" presStyleLbl="node2" presStyleIdx="5" presStyleCnt="6" custScaleX="101623" custScaleY="133379" custLinFactNeighborY="279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FC0F2B-9AC1-4587-A4BC-9546FFBA815D}" type="pres">
      <dgm:prSet presAssocID="{A2E8ED14-9830-42C7-8285-348EC5D94FAB}" presName="rootConnector" presStyleLbl="node2" presStyleIdx="5" presStyleCnt="6"/>
      <dgm:spPr/>
      <dgm:t>
        <a:bodyPr/>
        <a:lstStyle/>
        <a:p>
          <a:endParaRPr lang="es-ES"/>
        </a:p>
      </dgm:t>
    </dgm:pt>
    <dgm:pt modelId="{44A7F598-2EEC-4767-839B-9691B36B9A68}" type="pres">
      <dgm:prSet presAssocID="{A2E8ED14-9830-42C7-8285-348EC5D94FAB}" presName="hierChild4" presStyleCnt="0"/>
      <dgm:spPr/>
    </dgm:pt>
    <dgm:pt modelId="{2B75B8DF-9489-44D3-AFB9-64B8B0A9EB2E}" type="pres">
      <dgm:prSet presAssocID="{A2E8ED14-9830-42C7-8285-348EC5D94FAB}" presName="hierChild5" presStyleCnt="0"/>
      <dgm:spPr/>
    </dgm:pt>
    <dgm:pt modelId="{A88DC8D7-394C-4AE6-9B8B-B948163DF641}" type="pres">
      <dgm:prSet presAssocID="{145E5545-E2D4-4E82-B783-2C5A9F1DD93A}" presName="hierChild3" presStyleCnt="0"/>
      <dgm:spPr/>
    </dgm:pt>
    <dgm:pt modelId="{563E0659-963D-4537-B466-E24612827F92}" type="pres">
      <dgm:prSet presAssocID="{86452E54-35CC-402F-979A-7E97579641E0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F4DC1DEC-BBE7-4A2A-9FBE-FC4084526C58}" type="pres">
      <dgm:prSet presAssocID="{3E117FAE-8544-4424-86DB-15E5E144932B}" presName="hierRoot3" presStyleCnt="0">
        <dgm:presLayoutVars>
          <dgm:hierBranch val="init"/>
        </dgm:presLayoutVars>
      </dgm:prSet>
      <dgm:spPr/>
    </dgm:pt>
    <dgm:pt modelId="{B70B3A5D-005F-4D9E-9CE8-6D5FE0FB3810}" type="pres">
      <dgm:prSet presAssocID="{3E117FAE-8544-4424-86DB-15E5E144932B}" presName="rootComposite3" presStyleCnt="0"/>
      <dgm:spPr/>
    </dgm:pt>
    <dgm:pt modelId="{D1E07DFB-3766-446A-8886-DEAB87EF2DE6}" type="pres">
      <dgm:prSet presAssocID="{3E117FAE-8544-4424-86DB-15E5E144932B}" presName="rootText3" presStyleLbl="asst1" presStyleIdx="0" presStyleCnt="2" custScaleX="121253" custScaleY="127316" custLinFactNeighborX="-6232" custLinFactNeighborY="-57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CD30F6-9F8D-4750-B9F8-1896FE36A72E}" type="pres">
      <dgm:prSet presAssocID="{3E117FAE-8544-4424-86DB-15E5E144932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D9986C25-FFB7-4A68-AF43-DB8B7449686C}" type="pres">
      <dgm:prSet presAssocID="{3E117FAE-8544-4424-86DB-15E5E144932B}" presName="hierChild6" presStyleCnt="0"/>
      <dgm:spPr/>
    </dgm:pt>
    <dgm:pt modelId="{B4988E3E-A142-4696-94AB-FF3CC8FFD7A2}" type="pres">
      <dgm:prSet presAssocID="{3E117FAE-8544-4424-86DB-15E5E144932B}" presName="hierChild7" presStyleCnt="0"/>
      <dgm:spPr/>
    </dgm:pt>
    <dgm:pt modelId="{2CE391DB-A931-4AE9-B021-327BB4461961}" type="pres">
      <dgm:prSet presAssocID="{E9402859-D7A5-4A82-838E-B38CEC9A31C8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0CC33D7B-46A5-4D22-9659-CD71C238C452}" type="pres">
      <dgm:prSet presAssocID="{B18FE51A-8EF3-4EB0-A2F3-D6D5600E8B1C}" presName="hierRoot3" presStyleCnt="0">
        <dgm:presLayoutVars>
          <dgm:hierBranch val="init"/>
        </dgm:presLayoutVars>
      </dgm:prSet>
      <dgm:spPr/>
    </dgm:pt>
    <dgm:pt modelId="{DF428293-7454-45AC-82EB-9CC17FAAE39F}" type="pres">
      <dgm:prSet presAssocID="{B18FE51A-8EF3-4EB0-A2F3-D6D5600E8B1C}" presName="rootComposite3" presStyleCnt="0"/>
      <dgm:spPr/>
    </dgm:pt>
    <dgm:pt modelId="{872AA2FF-1F0E-4D22-A061-D1ED4659116F}" type="pres">
      <dgm:prSet presAssocID="{B18FE51A-8EF3-4EB0-A2F3-D6D5600E8B1C}" presName="rootText3" presStyleLbl="asst1" presStyleIdx="1" presStyleCnt="2" custScaleX="121253" custScaleY="127316" custLinFactNeighborX="6248" custLinFactNeighborY="-577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1D5486-0B9E-4143-82E6-A7C1F053B924}" type="pres">
      <dgm:prSet presAssocID="{B18FE51A-8EF3-4EB0-A2F3-D6D5600E8B1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3D2BE43-0A39-4198-BF5B-4D375F551C52}" type="pres">
      <dgm:prSet presAssocID="{B18FE51A-8EF3-4EB0-A2F3-D6D5600E8B1C}" presName="hierChild6" presStyleCnt="0"/>
      <dgm:spPr/>
    </dgm:pt>
    <dgm:pt modelId="{03A3275E-B4D2-4A1F-8282-038275C4224A}" type="pres">
      <dgm:prSet presAssocID="{B18FE51A-8EF3-4EB0-A2F3-D6D5600E8B1C}" presName="hierChild7" presStyleCnt="0"/>
      <dgm:spPr/>
    </dgm:pt>
  </dgm:ptLst>
  <dgm:cxnLst>
    <dgm:cxn modelId="{99A6C9BE-A1F8-4547-9B08-61845CF5BA72}" srcId="{145E5545-E2D4-4E82-B783-2C5A9F1DD93A}" destId="{A989B1CF-89AB-4732-8942-C54AA4822FE2}" srcOrd="1" destOrd="0" parTransId="{80F0D15B-8E27-431A-959A-4C7396344EB3}" sibTransId="{B85CB5CF-B8F3-47B9-BF15-35584B63373B}"/>
    <dgm:cxn modelId="{9342DBDA-2C94-4A8A-97C3-1FEDB4A1CCE9}" type="presOf" srcId="{E9402859-D7A5-4A82-838E-B38CEC9A31C8}" destId="{2CE391DB-A931-4AE9-B021-327BB4461961}" srcOrd="0" destOrd="0" presId="urn:microsoft.com/office/officeart/2005/8/layout/orgChart1"/>
    <dgm:cxn modelId="{24904477-3A36-48CC-AC62-23791B01626E}" srcId="{145E5545-E2D4-4E82-B783-2C5A9F1DD93A}" destId="{29CD45F3-9B40-4AAF-8CE3-0641841340C3}" srcOrd="0" destOrd="0" parTransId="{E6D97957-334E-49FA-8E77-725C90968395}" sibTransId="{AC340CA4-14BA-4913-869F-6C9C59D8DD0C}"/>
    <dgm:cxn modelId="{ABEEBBA2-9028-472F-AF02-BD87AD016A8F}" type="presOf" srcId="{B5321738-8755-43A1-849D-D8FDC4833789}" destId="{9F8DAA45-203A-4CE6-BD4A-61101AEB87AB}" srcOrd="0" destOrd="0" presId="urn:microsoft.com/office/officeart/2005/8/layout/orgChart1"/>
    <dgm:cxn modelId="{EF4ACBEE-6229-4C1E-B746-E7ED8AD5B9B9}" type="presOf" srcId="{A989B1CF-89AB-4732-8942-C54AA4822FE2}" destId="{B4C15B9E-2E4D-4035-AE77-C2F2CF5D6E69}" srcOrd="1" destOrd="0" presId="urn:microsoft.com/office/officeart/2005/8/layout/orgChart1"/>
    <dgm:cxn modelId="{CA8856F0-5E80-458E-9035-A565E0BC00A7}" type="presOf" srcId="{A2E8ED14-9830-42C7-8285-348EC5D94FAB}" destId="{5EFC0F2B-9AC1-4587-A4BC-9546FFBA815D}" srcOrd="1" destOrd="0" presId="urn:microsoft.com/office/officeart/2005/8/layout/orgChart1"/>
    <dgm:cxn modelId="{52B0329A-8872-4AF0-BE5F-A4BA0A82D84F}" type="presOf" srcId="{E6D97957-334E-49FA-8E77-725C90968395}" destId="{EA69D141-F570-49E2-A111-4B03251954B7}" srcOrd="0" destOrd="0" presId="urn:microsoft.com/office/officeart/2005/8/layout/orgChart1"/>
    <dgm:cxn modelId="{C5D087EE-6193-4B10-833A-DFBF527F1558}" type="presOf" srcId="{8CA594FC-02EE-40F7-9431-320A584BA284}" destId="{5D05A064-B26B-40F1-BAB8-C952F71956E6}" srcOrd="0" destOrd="0" presId="urn:microsoft.com/office/officeart/2005/8/layout/orgChart1"/>
    <dgm:cxn modelId="{0E87B800-A345-4835-978A-6FD5C708EC19}" type="presOf" srcId="{29CD45F3-9B40-4AAF-8CE3-0641841340C3}" destId="{D5971C25-22CF-4024-94D8-B9C4ADE55CD0}" srcOrd="0" destOrd="0" presId="urn:microsoft.com/office/officeart/2005/8/layout/orgChart1"/>
    <dgm:cxn modelId="{A01EA847-7F1D-4F19-AE3A-2E6B1DAC5F0C}" type="presOf" srcId="{601EDF29-82DD-4D7B-82A3-4C04C0841E37}" destId="{6906C62A-D40B-4469-A908-712D2D76F4D1}" srcOrd="0" destOrd="0" presId="urn:microsoft.com/office/officeart/2005/8/layout/orgChart1"/>
    <dgm:cxn modelId="{1DA84A1E-DB2A-4B5F-B9E8-B80E944328E4}" srcId="{145E5545-E2D4-4E82-B783-2C5A9F1DD93A}" destId="{8CA594FC-02EE-40F7-9431-320A584BA284}" srcOrd="3" destOrd="0" parTransId="{0396DAED-D1FC-4DE7-8986-1B4352BABCC5}" sibTransId="{D9F07A4D-0C17-403E-976F-4D33BA0494D4}"/>
    <dgm:cxn modelId="{3EFD051A-1197-43AC-9BFE-8EC0CD80934C}" srcId="{145E5545-E2D4-4E82-B783-2C5A9F1DD93A}" destId="{046A4F5E-21F6-4D3A-8687-19E8541DB2C4}" srcOrd="2" destOrd="0" parTransId="{77968019-F29A-42E2-9007-F052DD0A1D0D}" sibTransId="{6B4640A1-8718-4692-B6C4-D4E5498E3B14}"/>
    <dgm:cxn modelId="{9DBB1912-189D-492C-84C5-0596144F9347}" type="presOf" srcId="{0396DAED-D1FC-4DE7-8986-1B4352BABCC5}" destId="{D1D229C4-8E2E-40B8-B485-BE1E8B2D0F85}" srcOrd="0" destOrd="0" presId="urn:microsoft.com/office/officeart/2005/8/layout/orgChart1"/>
    <dgm:cxn modelId="{2964F696-E2F6-4931-B7FD-AB8BB000CAF0}" type="presOf" srcId="{3E117FAE-8544-4424-86DB-15E5E144932B}" destId="{D1E07DFB-3766-446A-8886-DEAB87EF2DE6}" srcOrd="0" destOrd="0" presId="urn:microsoft.com/office/officeart/2005/8/layout/orgChart1"/>
    <dgm:cxn modelId="{C8030316-0D27-41DB-B481-3150278A2A66}" srcId="{145E5545-E2D4-4E82-B783-2C5A9F1DD93A}" destId="{10AC6820-9C05-42CF-947C-9C875B5FC6CD}" srcOrd="4" destOrd="0" parTransId="{7749E10C-454D-40F9-8A93-F9A65DD5F6A2}" sibTransId="{3B9A2C32-A73A-4D8B-82FC-7A5E0E06F913}"/>
    <dgm:cxn modelId="{6A8548B3-DB62-4398-A7AE-BB0A8BF2FD62}" type="presOf" srcId="{10AC6820-9C05-42CF-947C-9C875B5FC6CD}" destId="{603C24CC-3A1E-4D79-9F3B-905C6DE4E8DA}" srcOrd="1" destOrd="0" presId="urn:microsoft.com/office/officeart/2005/8/layout/orgChart1"/>
    <dgm:cxn modelId="{BEE90DA6-A8CD-49DA-8E1B-D8D8510B8F05}" type="presOf" srcId="{7749E10C-454D-40F9-8A93-F9A65DD5F6A2}" destId="{E9D1DF97-D97D-46C0-9A4E-27331072C107}" srcOrd="0" destOrd="0" presId="urn:microsoft.com/office/officeart/2005/8/layout/orgChart1"/>
    <dgm:cxn modelId="{0A36D993-9E61-4B14-A9F6-9712E3A57067}" type="presOf" srcId="{80F0D15B-8E27-431A-959A-4C7396344EB3}" destId="{DB1D9268-DD29-46A2-ACC8-56AE2603437B}" srcOrd="0" destOrd="0" presId="urn:microsoft.com/office/officeart/2005/8/layout/orgChart1"/>
    <dgm:cxn modelId="{C0D47538-25C2-431A-8662-136709933FFF}" type="presOf" srcId="{A2E8ED14-9830-42C7-8285-348EC5D94FAB}" destId="{05D76ADD-FDDA-4BD2-BF7D-F91383756818}" srcOrd="0" destOrd="0" presId="urn:microsoft.com/office/officeart/2005/8/layout/orgChart1"/>
    <dgm:cxn modelId="{CD4DD409-D32D-4C66-8279-8A3BCDB0FE49}" type="presOf" srcId="{10AC6820-9C05-42CF-947C-9C875B5FC6CD}" destId="{656C1EF5-BB9E-4B17-A830-A05B16235C81}" srcOrd="0" destOrd="0" presId="urn:microsoft.com/office/officeart/2005/8/layout/orgChart1"/>
    <dgm:cxn modelId="{AACAB3A1-1D96-438D-97CE-712E87858EC3}" type="presOf" srcId="{145E5545-E2D4-4E82-B783-2C5A9F1DD93A}" destId="{15707BD5-8C04-44B3-B7D5-2B4DDE16BD6F}" srcOrd="1" destOrd="0" presId="urn:microsoft.com/office/officeart/2005/8/layout/orgChart1"/>
    <dgm:cxn modelId="{35EE74AF-7081-4B2F-985F-242FAC57D94E}" type="presOf" srcId="{145E5545-E2D4-4E82-B783-2C5A9F1DD93A}" destId="{CB2A9E07-EDAF-43C2-AFB5-2AB9E0913A67}" srcOrd="0" destOrd="0" presId="urn:microsoft.com/office/officeart/2005/8/layout/orgChart1"/>
    <dgm:cxn modelId="{D8A8BCCB-B12F-4B36-AA4C-99095DB6E45C}" type="presOf" srcId="{77968019-F29A-42E2-9007-F052DD0A1D0D}" destId="{CD91A96D-FA14-4C45-8D2D-1E294F1BE8C3}" srcOrd="0" destOrd="0" presId="urn:microsoft.com/office/officeart/2005/8/layout/orgChart1"/>
    <dgm:cxn modelId="{EC06A5FF-CF0C-4898-A97E-421FA010C8EA}" srcId="{145E5545-E2D4-4E82-B783-2C5A9F1DD93A}" destId="{B18FE51A-8EF3-4EB0-A2F3-D6D5600E8B1C}" srcOrd="7" destOrd="0" parTransId="{E9402859-D7A5-4A82-838E-B38CEC9A31C8}" sibTransId="{437F2D96-2174-4F83-A3E8-153F6266329C}"/>
    <dgm:cxn modelId="{77A62FCC-5AB0-40FA-8308-8FB4C0D21C2A}" srcId="{145E5545-E2D4-4E82-B783-2C5A9F1DD93A}" destId="{3E117FAE-8544-4424-86DB-15E5E144932B}" srcOrd="6" destOrd="0" parTransId="{86452E54-35CC-402F-979A-7E97579641E0}" sibTransId="{C386EEED-2EFE-4ED8-8395-4F52B54A3B94}"/>
    <dgm:cxn modelId="{35D1B2E2-60B1-475C-AA70-3B83F123E73B}" type="presOf" srcId="{046A4F5E-21F6-4D3A-8687-19E8541DB2C4}" destId="{7DE71894-0AE5-459E-953D-0E11518AF533}" srcOrd="1" destOrd="0" presId="urn:microsoft.com/office/officeart/2005/8/layout/orgChart1"/>
    <dgm:cxn modelId="{653526B2-0875-4144-B627-07A1DA3DA1BD}" srcId="{601EDF29-82DD-4D7B-82A3-4C04C0841E37}" destId="{145E5545-E2D4-4E82-B783-2C5A9F1DD93A}" srcOrd="0" destOrd="0" parTransId="{998C75CC-956B-4455-895A-489F9198F03A}" sibTransId="{10A23644-3D78-4EFE-85A8-3EADE9ECE16C}"/>
    <dgm:cxn modelId="{3E844ACE-0E36-447C-BC97-10F74DE64792}" type="presOf" srcId="{B18FE51A-8EF3-4EB0-A2F3-D6D5600E8B1C}" destId="{8E1D5486-0B9E-4143-82E6-A7C1F053B924}" srcOrd="1" destOrd="0" presId="urn:microsoft.com/office/officeart/2005/8/layout/orgChart1"/>
    <dgm:cxn modelId="{818A54B0-96D5-400E-9A99-659509B4C948}" type="presOf" srcId="{046A4F5E-21F6-4D3A-8687-19E8541DB2C4}" destId="{51C32D44-AB48-4718-9350-84BD6A582910}" srcOrd="0" destOrd="0" presId="urn:microsoft.com/office/officeart/2005/8/layout/orgChart1"/>
    <dgm:cxn modelId="{71384888-0AD8-444F-A3C6-0D024B8A5F70}" type="presOf" srcId="{3E117FAE-8544-4424-86DB-15E5E144932B}" destId="{4ACD30F6-9F8D-4750-B9F8-1896FE36A72E}" srcOrd="1" destOrd="0" presId="urn:microsoft.com/office/officeart/2005/8/layout/orgChart1"/>
    <dgm:cxn modelId="{8500EF71-7C1A-47BE-AB62-22D30A93D311}" srcId="{145E5545-E2D4-4E82-B783-2C5A9F1DD93A}" destId="{A2E8ED14-9830-42C7-8285-348EC5D94FAB}" srcOrd="5" destOrd="0" parTransId="{B5321738-8755-43A1-849D-D8FDC4833789}" sibTransId="{5CF93DED-E9C3-469F-A178-A5147EF2669D}"/>
    <dgm:cxn modelId="{171B9DD7-51FB-451B-95FE-F5353A526DCB}" type="presOf" srcId="{86452E54-35CC-402F-979A-7E97579641E0}" destId="{563E0659-963D-4537-B466-E24612827F92}" srcOrd="0" destOrd="0" presId="urn:microsoft.com/office/officeart/2005/8/layout/orgChart1"/>
    <dgm:cxn modelId="{7BA08B14-F8B8-42A2-9A1D-0A40358E60BF}" type="presOf" srcId="{8CA594FC-02EE-40F7-9431-320A584BA284}" destId="{044C06D2-0B4E-4E28-A2A7-7440E3C91B4D}" srcOrd="1" destOrd="0" presId="urn:microsoft.com/office/officeart/2005/8/layout/orgChart1"/>
    <dgm:cxn modelId="{CFBD6FD4-1FD8-4340-9B2F-66D205DD246A}" type="presOf" srcId="{A989B1CF-89AB-4732-8942-C54AA4822FE2}" destId="{B679DCC4-6138-4768-B5CD-F0704A279DA6}" srcOrd="0" destOrd="0" presId="urn:microsoft.com/office/officeart/2005/8/layout/orgChart1"/>
    <dgm:cxn modelId="{C5094914-5568-470D-9920-90730EE0BBF7}" type="presOf" srcId="{29CD45F3-9B40-4AAF-8CE3-0641841340C3}" destId="{9C1A1FCB-E6EC-4E4B-A7A0-1E9682E92A3D}" srcOrd="1" destOrd="0" presId="urn:microsoft.com/office/officeart/2005/8/layout/orgChart1"/>
    <dgm:cxn modelId="{0F9307C6-6F26-485A-9B8C-3F48BDB5B95B}" type="presOf" srcId="{B18FE51A-8EF3-4EB0-A2F3-D6D5600E8B1C}" destId="{872AA2FF-1F0E-4D22-A061-D1ED4659116F}" srcOrd="0" destOrd="0" presId="urn:microsoft.com/office/officeart/2005/8/layout/orgChart1"/>
    <dgm:cxn modelId="{F128991E-D3B4-4CDF-BEC7-02834A4DB5A7}" type="presParOf" srcId="{6906C62A-D40B-4469-A908-712D2D76F4D1}" destId="{26F66126-E30A-4D83-B558-53493BC5AFF3}" srcOrd="0" destOrd="0" presId="urn:microsoft.com/office/officeart/2005/8/layout/orgChart1"/>
    <dgm:cxn modelId="{5FE1BC20-6541-4E1F-800C-7764E60F1F2A}" type="presParOf" srcId="{26F66126-E30A-4D83-B558-53493BC5AFF3}" destId="{850F20C3-4760-4E80-AFB8-B21FB3BDDC4E}" srcOrd="0" destOrd="0" presId="urn:microsoft.com/office/officeart/2005/8/layout/orgChart1"/>
    <dgm:cxn modelId="{DD62FFF4-1936-4650-BCF5-9A3DD96B44E8}" type="presParOf" srcId="{850F20C3-4760-4E80-AFB8-B21FB3BDDC4E}" destId="{CB2A9E07-EDAF-43C2-AFB5-2AB9E0913A67}" srcOrd="0" destOrd="0" presId="urn:microsoft.com/office/officeart/2005/8/layout/orgChart1"/>
    <dgm:cxn modelId="{C7E23B4B-195C-4EC2-B2EA-8EC4BAFFF6ED}" type="presParOf" srcId="{850F20C3-4760-4E80-AFB8-B21FB3BDDC4E}" destId="{15707BD5-8C04-44B3-B7D5-2B4DDE16BD6F}" srcOrd="1" destOrd="0" presId="urn:microsoft.com/office/officeart/2005/8/layout/orgChart1"/>
    <dgm:cxn modelId="{4D7F9D5F-F69A-46CA-A287-A3B112787CDC}" type="presParOf" srcId="{26F66126-E30A-4D83-B558-53493BC5AFF3}" destId="{866703BF-8BED-4674-B727-0934F3ADD516}" srcOrd="1" destOrd="0" presId="urn:microsoft.com/office/officeart/2005/8/layout/orgChart1"/>
    <dgm:cxn modelId="{D4D75D94-9343-4575-8B65-A4CA988F04D1}" type="presParOf" srcId="{866703BF-8BED-4674-B727-0934F3ADD516}" destId="{EA69D141-F570-49E2-A111-4B03251954B7}" srcOrd="0" destOrd="0" presId="urn:microsoft.com/office/officeart/2005/8/layout/orgChart1"/>
    <dgm:cxn modelId="{68AE00AA-CBDF-40EA-BAF4-451432B381B0}" type="presParOf" srcId="{866703BF-8BED-4674-B727-0934F3ADD516}" destId="{23BEF92A-3632-440B-A74B-21ADE96C3C0E}" srcOrd="1" destOrd="0" presId="urn:microsoft.com/office/officeart/2005/8/layout/orgChart1"/>
    <dgm:cxn modelId="{4AAC65C0-1B71-498E-8284-5EFFAE5BB596}" type="presParOf" srcId="{23BEF92A-3632-440B-A74B-21ADE96C3C0E}" destId="{F181F805-620C-41D7-94BD-E7D369B30EE4}" srcOrd="0" destOrd="0" presId="urn:microsoft.com/office/officeart/2005/8/layout/orgChart1"/>
    <dgm:cxn modelId="{A8F4FEF7-40BB-4087-B71D-28EFB5015A53}" type="presParOf" srcId="{F181F805-620C-41D7-94BD-E7D369B30EE4}" destId="{D5971C25-22CF-4024-94D8-B9C4ADE55CD0}" srcOrd="0" destOrd="0" presId="urn:microsoft.com/office/officeart/2005/8/layout/orgChart1"/>
    <dgm:cxn modelId="{DF184ADE-D4E1-4B14-AD8E-6B5954E59D49}" type="presParOf" srcId="{F181F805-620C-41D7-94BD-E7D369B30EE4}" destId="{9C1A1FCB-E6EC-4E4B-A7A0-1E9682E92A3D}" srcOrd="1" destOrd="0" presId="urn:microsoft.com/office/officeart/2005/8/layout/orgChart1"/>
    <dgm:cxn modelId="{18DC7FE8-11C9-4D21-9154-4376B2DF5E9E}" type="presParOf" srcId="{23BEF92A-3632-440B-A74B-21ADE96C3C0E}" destId="{1F534F17-BF88-40CD-B63F-BF0E2C5F86E0}" srcOrd="1" destOrd="0" presId="urn:microsoft.com/office/officeart/2005/8/layout/orgChart1"/>
    <dgm:cxn modelId="{2632D4C9-5766-4C02-95AE-359ED5269B4D}" type="presParOf" srcId="{23BEF92A-3632-440B-A74B-21ADE96C3C0E}" destId="{92E4073E-92ED-488D-AF35-362492E65ED4}" srcOrd="2" destOrd="0" presId="urn:microsoft.com/office/officeart/2005/8/layout/orgChart1"/>
    <dgm:cxn modelId="{8403B6AA-6B1F-4AA1-B9B8-E2768FC1C0C0}" type="presParOf" srcId="{866703BF-8BED-4674-B727-0934F3ADD516}" destId="{DB1D9268-DD29-46A2-ACC8-56AE2603437B}" srcOrd="2" destOrd="0" presId="urn:microsoft.com/office/officeart/2005/8/layout/orgChart1"/>
    <dgm:cxn modelId="{371AC4AB-D47F-45A1-A072-04182112F9AD}" type="presParOf" srcId="{866703BF-8BED-4674-B727-0934F3ADD516}" destId="{F840CB9A-3CE4-430B-A8B7-F6FD43EDC061}" srcOrd="3" destOrd="0" presId="urn:microsoft.com/office/officeart/2005/8/layout/orgChart1"/>
    <dgm:cxn modelId="{3EF5B23D-9616-4A6C-B5AB-4D8E77D6012D}" type="presParOf" srcId="{F840CB9A-3CE4-430B-A8B7-F6FD43EDC061}" destId="{B6E52230-31E7-46B1-B41A-D865E97C0783}" srcOrd="0" destOrd="0" presId="urn:microsoft.com/office/officeart/2005/8/layout/orgChart1"/>
    <dgm:cxn modelId="{4475A07E-559B-4C71-8908-EEF36047AAA0}" type="presParOf" srcId="{B6E52230-31E7-46B1-B41A-D865E97C0783}" destId="{B679DCC4-6138-4768-B5CD-F0704A279DA6}" srcOrd="0" destOrd="0" presId="urn:microsoft.com/office/officeart/2005/8/layout/orgChart1"/>
    <dgm:cxn modelId="{6CE6F933-86B1-452D-BB1F-659D4706570C}" type="presParOf" srcId="{B6E52230-31E7-46B1-B41A-D865E97C0783}" destId="{B4C15B9E-2E4D-4035-AE77-C2F2CF5D6E69}" srcOrd="1" destOrd="0" presId="urn:microsoft.com/office/officeart/2005/8/layout/orgChart1"/>
    <dgm:cxn modelId="{C2F2E725-2381-486D-8185-DF0D2692DD2D}" type="presParOf" srcId="{F840CB9A-3CE4-430B-A8B7-F6FD43EDC061}" destId="{4FFBE2F1-BE36-48E8-A1EE-85B1A0A31A7C}" srcOrd="1" destOrd="0" presId="urn:microsoft.com/office/officeart/2005/8/layout/orgChart1"/>
    <dgm:cxn modelId="{4BCA75B9-48DF-4B7C-8A20-E6614EB75D92}" type="presParOf" srcId="{F840CB9A-3CE4-430B-A8B7-F6FD43EDC061}" destId="{AE97B2B2-C57E-460B-8FCA-EC36DA6B19D6}" srcOrd="2" destOrd="0" presId="urn:microsoft.com/office/officeart/2005/8/layout/orgChart1"/>
    <dgm:cxn modelId="{E97FD2F0-511B-40F8-935B-96C2E2856CB8}" type="presParOf" srcId="{866703BF-8BED-4674-B727-0934F3ADD516}" destId="{CD91A96D-FA14-4C45-8D2D-1E294F1BE8C3}" srcOrd="4" destOrd="0" presId="urn:microsoft.com/office/officeart/2005/8/layout/orgChart1"/>
    <dgm:cxn modelId="{6E3950CF-019B-44DF-8534-3CF283333B26}" type="presParOf" srcId="{866703BF-8BED-4674-B727-0934F3ADD516}" destId="{19D845A7-3975-4B21-9944-D1F9E5639D9E}" srcOrd="5" destOrd="0" presId="urn:microsoft.com/office/officeart/2005/8/layout/orgChart1"/>
    <dgm:cxn modelId="{7616CDB4-2E8D-4C87-887E-5C5DD8C3BA3F}" type="presParOf" srcId="{19D845A7-3975-4B21-9944-D1F9E5639D9E}" destId="{01321879-825B-4022-9D2C-361F9A69C2E0}" srcOrd="0" destOrd="0" presId="urn:microsoft.com/office/officeart/2005/8/layout/orgChart1"/>
    <dgm:cxn modelId="{BDF3CA00-1EE7-404E-A24B-BC89E0D04BBF}" type="presParOf" srcId="{01321879-825B-4022-9D2C-361F9A69C2E0}" destId="{51C32D44-AB48-4718-9350-84BD6A582910}" srcOrd="0" destOrd="0" presId="urn:microsoft.com/office/officeart/2005/8/layout/orgChart1"/>
    <dgm:cxn modelId="{1D4B33B5-5C26-42C1-B7DE-240F54756676}" type="presParOf" srcId="{01321879-825B-4022-9D2C-361F9A69C2E0}" destId="{7DE71894-0AE5-459E-953D-0E11518AF533}" srcOrd="1" destOrd="0" presId="urn:microsoft.com/office/officeart/2005/8/layout/orgChart1"/>
    <dgm:cxn modelId="{1102ABAA-95E6-46E3-9247-15983D6CDC50}" type="presParOf" srcId="{19D845A7-3975-4B21-9944-D1F9E5639D9E}" destId="{76436D16-6FC2-4DC6-9ABF-B64B8F78B9FD}" srcOrd="1" destOrd="0" presId="urn:microsoft.com/office/officeart/2005/8/layout/orgChart1"/>
    <dgm:cxn modelId="{EFD5E18C-1895-4865-9253-183D54E5C653}" type="presParOf" srcId="{19D845A7-3975-4B21-9944-D1F9E5639D9E}" destId="{11E604A2-6D2D-45DD-A461-5B3E0EC10872}" srcOrd="2" destOrd="0" presId="urn:microsoft.com/office/officeart/2005/8/layout/orgChart1"/>
    <dgm:cxn modelId="{C94CD6B2-1C3E-457E-AC64-7105B5B79483}" type="presParOf" srcId="{866703BF-8BED-4674-B727-0934F3ADD516}" destId="{D1D229C4-8E2E-40B8-B485-BE1E8B2D0F85}" srcOrd="6" destOrd="0" presId="urn:microsoft.com/office/officeart/2005/8/layout/orgChart1"/>
    <dgm:cxn modelId="{EAC50393-C112-48E9-9971-35DD938C3E91}" type="presParOf" srcId="{866703BF-8BED-4674-B727-0934F3ADD516}" destId="{A095AE74-AB93-451D-AD2F-C4BA3EB95E7F}" srcOrd="7" destOrd="0" presId="urn:microsoft.com/office/officeart/2005/8/layout/orgChart1"/>
    <dgm:cxn modelId="{1798AE75-F214-4DDE-84C7-8CAEDE5D698E}" type="presParOf" srcId="{A095AE74-AB93-451D-AD2F-C4BA3EB95E7F}" destId="{4BDA6BFE-8DF2-4FEF-8137-18AA24EEE7C7}" srcOrd="0" destOrd="0" presId="urn:microsoft.com/office/officeart/2005/8/layout/orgChart1"/>
    <dgm:cxn modelId="{FFFE9C08-4BB9-4974-B3CF-8BA1D0E43B4D}" type="presParOf" srcId="{4BDA6BFE-8DF2-4FEF-8137-18AA24EEE7C7}" destId="{5D05A064-B26B-40F1-BAB8-C952F71956E6}" srcOrd="0" destOrd="0" presId="urn:microsoft.com/office/officeart/2005/8/layout/orgChart1"/>
    <dgm:cxn modelId="{3EE0A07F-FC99-498D-82D6-EF376502D382}" type="presParOf" srcId="{4BDA6BFE-8DF2-4FEF-8137-18AA24EEE7C7}" destId="{044C06D2-0B4E-4E28-A2A7-7440E3C91B4D}" srcOrd="1" destOrd="0" presId="urn:microsoft.com/office/officeart/2005/8/layout/orgChart1"/>
    <dgm:cxn modelId="{DDED812E-38AB-4FD7-B060-6CFD26E502BC}" type="presParOf" srcId="{A095AE74-AB93-451D-AD2F-C4BA3EB95E7F}" destId="{D44428A1-598F-4A00-ABC9-6E18E6E8AA29}" srcOrd="1" destOrd="0" presId="urn:microsoft.com/office/officeart/2005/8/layout/orgChart1"/>
    <dgm:cxn modelId="{064675A6-DE59-448A-AB78-D8E5CC563484}" type="presParOf" srcId="{A095AE74-AB93-451D-AD2F-C4BA3EB95E7F}" destId="{469D004A-A02E-400D-AF2D-7F0C7A0DF014}" srcOrd="2" destOrd="0" presId="urn:microsoft.com/office/officeart/2005/8/layout/orgChart1"/>
    <dgm:cxn modelId="{D2B2D2CE-1C20-4B16-8866-7891E7A97295}" type="presParOf" srcId="{866703BF-8BED-4674-B727-0934F3ADD516}" destId="{E9D1DF97-D97D-46C0-9A4E-27331072C107}" srcOrd="8" destOrd="0" presId="urn:microsoft.com/office/officeart/2005/8/layout/orgChart1"/>
    <dgm:cxn modelId="{C725F344-F251-4671-9CEF-0567E96AB2D7}" type="presParOf" srcId="{866703BF-8BED-4674-B727-0934F3ADD516}" destId="{7B9B1C7E-71CE-4646-9C5F-F3AF3FB0830F}" srcOrd="9" destOrd="0" presId="urn:microsoft.com/office/officeart/2005/8/layout/orgChart1"/>
    <dgm:cxn modelId="{F4908C48-7791-46AE-BFB1-25616BC846A4}" type="presParOf" srcId="{7B9B1C7E-71CE-4646-9C5F-F3AF3FB0830F}" destId="{E9E80E03-FE4C-4F5A-80B3-1B2A801B0AB1}" srcOrd="0" destOrd="0" presId="urn:microsoft.com/office/officeart/2005/8/layout/orgChart1"/>
    <dgm:cxn modelId="{7F1DCEDB-DC9E-415A-BDE1-FD82A9DD87A3}" type="presParOf" srcId="{E9E80E03-FE4C-4F5A-80B3-1B2A801B0AB1}" destId="{656C1EF5-BB9E-4B17-A830-A05B16235C81}" srcOrd="0" destOrd="0" presId="urn:microsoft.com/office/officeart/2005/8/layout/orgChart1"/>
    <dgm:cxn modelId="{838694DA-F2C8-484C-8BF5-4E693360576B}" type="presParOf" srcId="{E9E80E03-FE4C-4F5A-80B3-1B2A801B0AB1}" destId="{603C24CC-3A1E-4D79-9F3B-905C6DE4E8DA}" srcOrd="1" destOrd="0" presId="urn:microsoft.com/office/officeart/2005/8/layout/orgChart1"/>
    <dgm:cxn modelId="{3418B1B4-D8ED-45F4-9811-250F0D747F64}" type="presParOf" srcId="{7B9B1C7E-71CE-4646-9C5F-F3AF3FB0830F}" destId="{89420596-B64C-48B1-8406-F7AF219D8F72}" srcOrd="1" destOrd="0" presId="urn:microsoft.com/office/officeart/2005/8/layout/orgChart1"/>
    <dgm:cxn modelId="{5225764E-257C-46E4-8C74-543084EBC6DC}" type="presParOf" srcId="{7B9B1C7E-71CE-4646-9C5F-F3AF3FB0830F}" destId="{00CB0C63-1D8C-4671-8055-0B2C6EF18550}" srcOrd="2" destOrd="0" presId="urn:microsoft.com/office/officeart/2005/8/layout/orgChart1"/>
    <dgm:cxn modelId="{1CDF3345-F5AD-4C09-ADBE-0FD84AE698AF}" type="presParOf" srcId="{866703BF-8BED-4674-B727-0934F3ADD516}" destId="{9F8DAA45-203A-4CE6-BD4A-61101AEB87AB}" srcOrd="10" destOrd="0" presId="urn:microsoft.com/office/officeart/2005/8/layout/orgChart1"/>
    <dgm:cxn modelId="{B68241CF-46C1-4F41-97E2-8BE94BC7C1AE}" type="presParOf" srcId="{866703BF-8BED-4674-B727-0934F3ADD516}" destId="{19B388C4-1CAE-4140-B2F7-D80366299EB6}" srcOrd="11" destOrd="0" presId="urn:microsoft.com/office/officeart/2005/8/layout/orgChart1"/>
    <dgm:cxn modelId="{DC91C23E-5862-4102-B328-6E9109AEFD4F}" type="presParOf" srcId="{19B388C4-1CAE-4140-B2F7-D80366299EB6}" destId="{689F3A75-769E-4EBD-92AA-906FF72135E8}" srcOrd="0" destOrd="0" presId="urn:microsoft.com/office/officeart/2005/8/layout/orgChart1"/>
    <dgm:cxn modelId="{70A70D1E-34EA-455C-8198-73B9F2E0CB2B}" type="presParOf" srcId="{689F3A75-769E-4EBD-92AA-906FF72135E8}" destId="{05D76ADD-FDDA-4BD2-BF7D-F91383756818}" srcOrd="0" destOrd="0" presId="urn:microsoft.com/office/officeart/2005/8/layout/orgChart1"/>
    <dgm:cxn modelId="{1763B006-DC4E-4161-A094-E03187FEB093}" type="presParOf" srcId="{689F3A75-769E-4EBD-92AA-906FF72135E8}" destId="{5EFC0F2B-9AC1-4587-A4BC-9546FFBA815D}" srcOrd="1" destOrd="0" presId="urn:microsoft.com/office/officeart/2005/8/layout/orgChart1"/>
    <dgm:cxn modelId="{22A6AE3B-3373-4C13-BFC2-27886C744974}" type="presParOf" srcId="{19B388C4-1CAE-4140-B2F7-D80366299EB6}" destId="{44A7F598-2EEC-4767-839B-9691B36B9A68}" srcOrd="1" destOrd="0" presId="urn:microsoft.com/office/officeart/2005/8/layout/orgChart1"/>
    <dgm:cxn modelId="{55C36D61-8F55-4838-913F-EBA3DC7A492E}" type="presParOf" srcId="{19B388C4-1CAE-4140-B2F7-D80366299EB6}" destId="{2B75B8DF-9489-44D3-AFB9-64B8B0A9EB2E}" srcOrd="2" destOrd="0" presId="urn:microsoft.com/office/officeart/2005/8/layout/orgChart1"/>
    <dgm:cxn modelId="{EE568A6A-B7EF-4417-8C57-D7E37C9D99A4}" type="presParOf" srcId="{26F66126-E30A-4D83-B558-53493BC5AFF3}" destId="{A88DC8D7-394C-4AE6-9B8B-B948163DF641}" srcOrd="2" destOrd="0" presId="urn:microsoft.com/office/officeart/2005/8/layout/orgChart1"/>
    <dgm:cxn modelId="{1178C871-57EA-41B5-A987-DE72E88C2EE2}" type="presParOf" srcId="{A88DC8D7-394C-4AE6-9B8B-B948163DF641}" destId="{563E0659-963D-4537-B466-E24612827F92}" srcOrd="0" destOrd="0" presId="urn:microsoft.com/office/officeart/2005/8/layout/orgChart1"/>
    <dgm:cxn modelId="{248E234F-E372-4281-8739-7192CEA5E86F}" type="presParOf" srcId="{A88DC8D7-394C-4AE6-9B8B-B948163DF641}" destId="{F4DC1DEC-BBE7-4A2A-9FBE-FC4084526C58}" srcOrd="1" destOrd="0" presId="urn:microsoft.com/office/officeart/2005/8/layout/orgChart1"/>
    <dgm:cxn modelId="{F796705F-922E-4A71-8FE2-7155CC77C7DA}" type="presParOf" srcId="{F4DC1DEC-BBE7-4A2A-9FBE-FC4084526C58}" destId="{B70B3A5D-005F-4D9E-9CE8-6D5FE0FB3810}" srcOrd="0" destOrd="0" presId="urn:microsoft.com/office/officeart/2005/8/layout/orgChart1"/>
    <dgm:cxn modelId="{F68F2CDF-AAFE-421E-81EA-D2FBC2CDFAA0}" type="presParOf" srcId="{B70B3A5D-005F-4D9E-9CE8-6D5FE0FB3810}" destId="{D1E07DFB-3766-446A-8886-DEAB87EF2DE6}" srcOrd="0" destOrd="0" presId="urn:microsoft.com/office/officeart/2005/8/layout/orgChart1"/>
    <dgm:cxn modelId="{E8B208F5-0706-40F5-8B0E-9E9AF23F706A}" type="presParOf" srcId="{B70B3A5D-005F-4D9E-9CE8-6D5FE0FB3810}" destId="{4ACD30F6-9F8D-4750-B9F8-1896FE36A72E}" srcOrd="1" destOrd="0" presId="urn:microsoft.com/office/officeart/2005/8/layout/orgChart1"/>
    <dgm:cxn modelId="{B30E5196-BE99-400D-932C-982905F8A1D4}" type="presParOf" srcId="{F4DC1DEC-BBE7-4A2A-9FBE-FC4084526C58}" destId="{D9986C25-FFB7-4A68-AF43-DB8B7449686C}" srcOrd="1" destOrd="0" presId="urn:microsoft.com/office/officeart/2005/8/layout/orgChart1"/>
    <dgm:cxn modelId="{2443CC2A-B5B2-4A70-8492-57D2BB835080}" type="presParOf" srcId="{F4DC1DEC-BBE7-4A2A-9FBE-FC4084526C58}" destId="{B4988E3E-A142-4696-94AB-FF3CC8FFD7A2}" srcOrd="2" destOrd="0" presId="urn:microsoft.com/office/officeart/2005/8/layout/orgChart1"/>
    <dgm:cxn modelId="{7E598732-1C82-479D-879A-D4399C5E7617}" type="presParOf" srcId="{A88DC8D7-394C-4AE6-9B8B-B948163DF641}" destId="{2CE391DB-A931-4AE9-B021-327BB4461961}" srcOrd="2" destOrd="0" presId="urn:microsoft.com/office/officeart/2005/8/layout/orgChart1"/>
    <dgm:cxn modelId="{E68E7507-4DF9-46C1-980D-8FC86F7002CD}" type="presParOf" srcId="{A88DC8D7-394C-4AE6-9B8B-B948163DF641}" destId="{0CC33D7B-46A5-4D22-9659-CD71C238C452}" srcOrd="3" destOrd="0" presId="urn:microsoft.com/office/officeart/2005/8/layout/orgChart1"/>
    <dgm:cxn modelId="{7F15B5AB-1853-4C84-B55C-504703AFE2E7}" type="presParOf" srcId="{0CC33D7B-46A5-4D22-9659-CD71C238C452}" destId="{DF428293-7454-45AC-82EB-9CC17FAAE39F}" srcOrd="0" destOrd="0" presId="urn:microsoft.com/office/officeart/2005/8/layout/orgChart1"/>
    <dgm:cxn modelId="{AA1EB57B-ED89-4964-B651-1DD1000D6287}" type="presParOf" srcId="{DF428293-7454-45AC-82EB-9CC17FAAE39F}" destId="{872AA2FF-1F0E-4D22-A061-D1ED4659116F}" srcOrd="0" destOrd="0" presId="urn:microsoft.com/office/officeart/2005/8/layout/orgChart1"/>
    <dgm:cxn modelId="{73813F55-E655-47CB-9575-4F05D8A08F49}" type="presParOf" srcId="{DF428293-7454-45AC-82EB-9CC17FAAE39F}" destId="{8E1D5486-0B9E-4143-82E6-A7C1F053B924}" srcOrd="1" destOrd="0" presId="urn:microsoft.com/office/officeart/2005/8/layout/orgChart1"/>
    <dgm:cxn modelId="{BBCEAB5A-1CA3-44F8-872E-5E777D0F33B9}" type="presParOf" srcId="{0CC33D7B-46A5-4D22-9659-CD71C238C452}" destId="{43D2BE43-0A39-4198-BF5B-4D375F551C52}" srcOrd="1" destOrd="0" presId="urn:microsoft.com/office/officeart/2005/8/layout/orgChart1"/>
    <dgm:cxn modelId="{D2BBC6B8-D41A-4C8B-B0B7-6CA021BC2F2F}" type="presParOf" srcId="{0CC33D7B-46A5-4D22-9659-CD71C238C452}" destId="{03A3275E-B4D2-4A1F-8282-038275C4224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7E749FC5-B996-406B-A9C8-2C1B743A90B0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7F91A0-03C3-4D55-814E-9F37A87A31D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Bibliotecas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D84FDF3E-A4E1-48CC-B5C9-2FE1FE1A6DBC}" type="par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A3DBAA-8241-4049-8EEB-29D4BE2E6767}" type="sibTrans" cxnId="{1C76FA5E-7E0E-4CB1-9A82-1E3B74E700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75EA1F0-8BB9-4518-BDB0-B48F9302C30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Bibliotecarios(as)</a:t>
          </a:r>
        </a:p>
        <a:p>
          <a:r>
            <a:rPr kumimoji="1" lang="es-MX" sz="1200" dirty="0" smtClean="0">
              <a:solidFill>
                <a:schemeClr val="tx1"/>
              </a:solidFill>
            </a:rPr>
            <a:t>(4) Vacantes</a:t>
          </a:r>
        </a:p>
      </dgm:t>
    </dgm:pt>
    <dgm:pt modelId="{D34691B7-519B-47B0-9359-FDC93885E594}" type="par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06C8388-A639-4401-A43A-2F24DB32E90D}" type="sibTrans" cxnId="{2A4BBB91-258D-4B3E-897F-B12E2D82EF3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59FA5DE-73A5-47F0-ABE2-55BFCF4AD8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  <a:endParaRPr lang="es-ES" sz="1200" dirty="0">
            <a:solidFill>
              <a:schemeClr val="tx1"/>
            </a:solidFill>
          </a:endParaRPr>
        </a:p>
      </dgm:t>
    </dgm:pt>
    <dgm:pt modelId="{A831C621-AB53-4D3F-B01A-6BFB83432697}" type="par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F73F14-F699-468A-AE63-F22EEA3DCA51}" type="sibTrans" cxnId="{15D353E3-0384-4E51-B6FB-3D694BECA7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9ACF1B-A97C-45B6-9368-EE4A7E2D4A84}" type="pres">
      <dgm:prSet presAssocID="{7E749FC5-B996-406B-A9C8-2C1B743A90B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98AAB4F-25EA-46EE-A580-A41BA52A061F}" type="pres">
      <dgm:prSet presAssocID="{F47F91A0-03C3-4D55-814E-9F37A87A31D1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D4BCD198-527D-436E-938E-7F95154A6C51}" type="pres">
      <dgm:prSet presAssocID="{F47F91A0-03C3-4D55-814E-9F37A87A31D1}" presName="rootComposite1" presStyleCnt="0"/>
      <dgm:spPr/>
      <dgm:t>
        <a:bodyPr/>
        <a:lstStyle/>
        <a:p>
          <a:endParaRPr lang="es-ES"/>
        </a:p>
      </dgm:t>
    </dgm:pt>
    <dgm:pt modelId="{4158819A-6C5D-4A34-8D1E-36EDFE1056EE}" type="pres">
      <dgm:prSet presAssocID="{F47F91A0-03C3-4D55-814E-9F37A87A31D1}" presName="rootText1" presStyleLbl="node0" presStyleIdx="0" presStyleCnt="1" custScaleX="86386" custScaleY="88443" custLinFactNeighborY="-170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6556BE-1425-4187-96E6-E05E639AFD21}" type="pres">
      <dgm:prSet presAssocID="{F47F91A0-03C3-4D55-814E-9F37A87A31D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4B9A03A-8A57-4F0B-9AC3-BC1230A408BB}" type="pres">
      <dgm:prSet presAssocID="{F47F91A0-03C3-4D55-814E-9F37A87A31D1}" presName="hierChild2" presStyleCnt="0"/>
      <dgm:spPr/>
      <dgm:t>
        <a:bodyPr/>
        <a:lstStyle/>
        <a:p>
          <a:endParaRPr lang="es-ES"/>
        </a:p>
      </dgm:t>
    </dgm:pt>
    <dgm:pt modelId="{3565B045-F21F-4FD5-9E09-AC9D38131946}" type="pres">
      <dgm:prSet presAssocID="{D34691B7-519B-47B0-9359-FDC93885E594}" presName="Name37" presStyleLbl="parChTrans1D2" presStyleIdx="0" presStyleCnt="2"/>
      <dgm:spPr/>
      <dgm:t>
        <a:bodyPr/>
        <a:lstStyle/>
        <a:p>
          <a:endParaRPr lang="es-ES"/>
        </a:p>
      </dgm:t>
    </dgm:pt>
    <dgm:pt modelId="{8032DA13-6E81-422D-813F-336A1C615CC3}" type="pres">
      <dgm:prSet presAssocID="{875EA1F0-8BB9-4518-BDB0-B48F9302C30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FA1051E7-985E-4E21-BA4A-B7B193AE7906}" type="pres">
      <dgm:prSet presAssocID="{875EA1F0-8BB9-4518-BDB0-B48F9302C308}" presName="rootComposite" presStyleCnt="0"/>
      <dgm:spPr/>
      <dgm:t>
        <a:bodyPr/>
        <a:lstStyle/>
        <a:p>
          <a:endParaRPr lang="es-ES"/>
        </a:p>
      </dgm:t>
    </dgm:pt>
    <dgm:pt modelId="{E4500AE6-F970-4C15-AEF7-7D9D80CAD4BF}" type="pres">
      <dgm:prSet presAssocID="{875EA1F0-8BB9-4518-BDB0-B48F9302C308}" presName="rootText" presStyleLbl="node2" presStyleIdx="0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4B2C18-F826-4C57-B4D2-CEAD6E418AFD}" type="pres">
      <dgm:prSet presAssocID="{875EA1F0-8BB9-4518-BDB0-B48F9302C308}" presName="rootConnector" presStyleLbl="node2" presStyleIdx="0" presStyleCnt="2"/>
      <dgm:spPr/>
      <dgm:t>
        <a:bodyPr/>
        <a:lstStyle/>
        <a:p>
          <a:endParaRPr lang="es-ES"/>
        </a:p>
      </dgm:t>
    </dgm:pt>
    <dgm:pt modelId="{72205952-2955-419E-93E7-3C2EED1BD44F}" type="pres">
      <dgm:prSet presAssocID="{875EA1F0-8BB9-4518-BDB0-B48F9302C308}" presName="hierChild4" presStyleCnt="0"/>
      <dgm:spPr/>
      <dgm:t>
        <a:bodyPr/>
        <a:lstStyle/>
        <a:p>
          <a:endParaRPr lang="es-ES"/>
        </a:p>
      </dgm:t>
    </dgm:pt>
    <dgm:pt modelId="{8D6E1C9C-F63E-4A45-9A3F-F5EA28CDFF02}" type="pres">
      <dgm:prSet presAssocID="{875EA1F0-8BB9-4518-BDB0-B48F9302C308}" presName="hierChild5" presStyleCnt="0"/>
      <dgm:spPr/>
      <dgm:t>
        <a:bodyPr/>
        <a:lstStyle/>
        <a:p>
          <a:endParaRPr lang="es-ES"/>
        </a:p>
      </dgm:t>
    </dgm:pt>
    <dgm:pt modelId="{5D219903-F92B-403A-9996-321DA6A457C9}" type="pres">
      <dgm:prSet presAssocID="{A831C621-AB53-4D3F-B01A-6BFB83432697}" presName="Name37" presStyleLbl="parChTrans1D2" presStyleIdx="1" presStyleCnt="2"/>
      <dgm:spPr/>
      <dgm:t>
        <a:bodyPr/>
        <a:lstStyle/>
        <a:p>
          <a:endParaRPr lang="es-ES"/>
        </a:p>
      </dgm:t>
    </dgm:pt>
    <dgm:pt modelId="{1BCED0DA-EC3F-46A9-9A83-1524A05BD9D1}" type="pres">
      <dgm:prSet presAssocID="{C59FA5DE-73A5-47F0-ABE2-55BFCF4AD86D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C54FD3-5A29-4BD3-AC50-2AB6822AB6E8}" type="pres">
      <dgm:prSet presAssocID="{C59FA5DE-73A5-47F0-ABE2-55BFCF4AD86D}" presName="rootComposite" presStyleCnt="0"/>
      <dgm:spPr/>
      <dgm:t>
        <a:bodyPr/>
        <a:lstStyle/>
        <a:p>
          <a:endParaRPr lang="es-ES"/>
        </a:p>
      </dgm:t>
    </dgm:pt>
    <dgm:pt modelId="{C1AB1745-0E2B-419A-A767-8341E429DDDD}" type="pres">
      <dgm:prSet presAssocID="{C59FA5DE-73A5-47F0-ABE2-55BFCF4AD86D}" presName="rootText" presStyleLbl="node2" presStyleIdx="1" presStyleCnt="2" custScaleX="119206" custScaleY="171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BD7EB6-6F5D-4545-9C70-8FA0490B4FBD}" type="pres">
      <dgm:prSet presAssocID="{C59FA5DE-73A5-47F0-ABE2-55BFCF4AD86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0DA5FE2-9321-4B9F-94D5-78F763175D0D}" type="pres">
      <dgm:prSet presAssocID="{C59FA5DE-73A5-47F0-ABE2-55BFCF4AD86D}" presName="hierChild4" presStyleCnt="0"/>
      <dgm:spPr/>
      <dgm:t>
        <a:bodyPr/>
        <a:lstStyle/>
        <a:p>
          <a:endParaRPr lang="es-ES"/>
        </a:p>
      </dgm:t>
    </dgm:pt>
    <dgm:pt modelId="{84C54E92-77D1-49C0-B8B8-3105161C1253}" type="pres">
      <dgm:prSet presAssocID="{C59FA5DE-73A5-47F0-ABE2-55BFCF4AD86D}" presName="hierChild5" presStyleCnt="0"/>
      <dgm:spPr/>
      <dgm:t>
        <a:bodyPr/>
        <a:lstStyle/>
        <a:p>
          <a:endParaRPr lang="es-ES"/>
        </a:p>
      </dgm:t>
    </dgm:pt>
    <dgm:pt modelId="{44673894-34ED-4396-BF2F-98EF74B5535A}" type="pres">
      <dgm:prSet presAssocID="{F47F91A0-03C3-4D55-814E-9F37A87A31D1}" presName="hierChild3" presStyleCnt="0"/>
      <dgm:spPr/>
      <dgm:t>
        <a:bodyPr/>
        <a:lstStyle/>
        <a:p>
          <a:endParaRPr lang="es-ES"/>
        </a:p>
      </dgm:t>
    </dgm:pt>
  </dgm:ptLst>
  <dgm:cxnLst>
    <dgm:cxn modelId="{DC5CBAD6-73B8-4C60-8E3F-A371E1CEA3DA}" type="presOf" srcId="{D34691B7-519B-47B0-9359-FDC93885E594}" destId="{3565B045-F21F-4FD5-9E09-AC9D38131946}" srcOrd="0" destOrd="0" presId="urn:microsoft.com/office/officeart/2005/8/layout/orgChart1"/>
    <dgm:cxn modelId="{9E93627E-28C3-4229-8712-64DF14035EAD}" type="presOf" srcId="{7E749FC5-B996-406B-A9C8-2C1B743A90B0}" destId="{9A9ACF1B-A97C-45B6-9368-EE4A7E2D4A84}" srcOrd="0" destOrd="0" presId="urn:microsoft.com/office/officeart/2005/8/layout/orgChart1"/>
    <dgm:cxn modelId="{D2E2F215-CFAD-49CD-A32E-87F0FB6A5B33}" type="presOf" srcId="{C59FA5DE-73A5-47F0-ABE2-55BFCF4AD86D}" destId="{53BD7EB6-6F5D-4545-9C70-8FA0490B4FBD}" srcOrd="1" destOrd="0" presId="urn:microsoft.com/office/officeart/2005/8/layout/orgChart1"/>
    <dgm:cxn modelId="{E5575910-9AF1-4B9E-BCEB-5FD9C414093A}" type="presOf" srcId="{875EA1F0-8BB9-4518-BDB0-B48F9302C308}" destId="{4F4B2C18-F826-4C57-B4D2-CEAD6E418AFD}" srcOrd="1" destOrd="0" presId="urn:microsoft.com/office/officeart/2005/8/layout/orgChart1"/>
    <dgm:cxn modelId="{D0B397B4-F4FD-4FB8-93EB-3EB937C4A9AF}" type="presOf" srcId="{F47F91A0-03C3-4D55-814E-9F37A87A31D1}" destId="{F16556BE-1425-4187-96E6-E05E639AFD21}" srcOrd="1" destOrd="0" presId="urn:microsoft.com/office/officeart/2005/8/layout/orgChart1"/>
    <dgm:cxn modelId="{B3FFAEB1-3895-4472-AFCF-4BEA6276101B}" type="presOf" srcId="{C59FA5DE-73A5-47F0-ABE2-55BFCF4AD86D}" destId="{C1AB1745-0E2B-419A-A767-8341E429DDDD}" srcOrd="0" destOrd="0" presId="urn:microsoft.com/office/officeart/2005/8/layout/orgChart1"/>
    <dgm:cxn modelId="{5B808C45-1725-41C2-99DF-FE0F7E22C401}" type="presOf" srcId="{875EA1F0-8BB9-4518-BDB0-B48F9302C308}" destId="{E4500AE6-F970-4C15-AEF7-7D9D80CAD4BF}" srcOrd="0" destOrd="0" presId="urn:microsoft.com/office/officeart/2005/8/layout/orgChart1"/>
    <dgm:cxn modelId="{1C76FA5E-7E0E-4CB1-9A82-1E3B74E700D9}" srcId="{7E749FC5-B996-406B-A9C8-2C1B743A90B0}" destId="{F47F91A0-03C3-4D55-814E-9F37A87A31D1}" srcOrd="0" destOrd="0" parTransId="{D84FDF3E-A4E1-48CC-B5C9-2FE1FE1A6DBC}" sibTransId="{EEA3DBAA-8241-4049-8EEB-29D4BE2E6767}"/>
    <dgm:cxn modelId="{D3113953-C51A-4AF2-B853-9A5207C263AC}" type="presOf" srcId="{A831C621-AB53-4D3F-B01A-6BFB83432697}" destId="{5D219903-F92B-403A-9996-321DA6A457C9}" srcOrd="0" destOrd="0" presId="urn:microsoft.com/office/officeart/2005/8/layout/orgChart1"/>
    <dgm:cxn modelId="{15D353E3-0384-4E51-B6FB-3D694BECA718}" srcId="{F47F91A0-03C3-4D55-814E-9F37A87A31D1}" destId="{C59FA5DE-73A5-47F0-ABE2-55BFCF4AD86D}" srcOrd="1" destOrd="0" parTransId="{A831C621-AB53-4D3F-B01A-6BFB83432697}" sibTransId="{09F73F14-F699-468A-AE63-F22EEA3DCA51}"/>
    <dgm:cxn modelId="{2A4BBB91-258D-4B3E-897F-B12E2D82EF39}" srcId="{F47F91A0-03C3-4D55-814E-9F37A87A31D1}" destId="{875EA1F0-8BB9-4518-BDB0-B48F9302C308}" srcOrd="0" destOrd="0" parTransId="{D34691B7-519B-47B0-9359-FDC93885E594}" sibTransId="{D06C8388-A639-4401-A43A-2F24DB32E90D}"/>
    <dgm:cxn modelId="{9BCDCD4D-5136-4691-914A-47BC9A4DA7F5}" type="presOf" srcId="{F47F91A0-03C3-4D55-814E-9F37A87A31D1}" destId="{4158819A-6C5D-4A34-8D1E-36EDFE1056EE}" srcOrd="0" destOrd="0" presId="urn:microsoft.com/office/officeart/2005/8/layout/orgChart1"/>
    <dgm:cxn modelId="{567F2F35-0A71-4E25-BE1E-B19185B2E06E}" type="presParOf" srcId="{9A9ACF1B-A97C-45B6-9368-EE4A7E2D4A84}" destId="{098AAB4F-25EA-46EE-A580-A41BA52A061F}" srcOrd="0" destOrd="0" presId="urn:microsoft.com/office/officeart/2005/8/layout/orgChart1"/>
    <dgm:cxn modelId="{89610B26-C2B9-4668-84C4-7A2DD6A30651}" type="presParOf" srcId="{098AAB4F-25EA-46EE-A580-A41BA52A061F}" destId="{D4BCD198-527D-436E-938E-7F95154A6C51}" srcOrd="0" destOrd="0" presId="urn:microsoft.com/office/officeart/2005/8/layout/orgChart1"/>
    <dgm:cxn modelId="{6FC89710-6727-4080-9745-A8389B708118}" type="presParOf" srcId="{D4BCD198-527D-436E-938E-7F95154A6C51}" destId="{4158819A-6C5D-4A34-8D1E-36EDFE1056EE}" srcOrd="0" destOrd="0" presId="urn:microsoft.com/office/officeart/2005/8/layout/orgChart1"/>
    <dgm:cxn modelId="{1DF67384-9B5B-4D35-839D-C2A45A850D8C}" type="presParOf" srcId="{D4BCD198-527D-436E-938E-7F95154A6C51}" destId="{F16556BE-1425-4187-96E6-E05E639AFD21}" srcOrd="1" destOrd="0" presId="urn:microsoft.com/office/officeart/2005/8/layout/orgChart1"/>
    <dgm:cxn modelId="{62D65053-D391-4085-9B19-AE19D8FCD2ED}" type="presParOf" srcId="{098AAB4F-25EA-46EE-A580-A41BA52A061F}" destId="{54B9A03A-8A57-4F0B-9AC3-BC1230A408BB}" srcOrd="1" destOrd="0" presId="urn:microsoft.com/office/officeart/2005/8/layout/orgChart1"/>
    <dgm:cxn modelId="{62036B15-A76F-452F-AFD9-27BAD6F77C50}" type="presParOf" srcId="{54B9A03A-8A57-4F0B-9AC3-BC1230A408BB}" destId="{3565B045-F21F-4FD5-9E09-AC9D38131946}" srcOrd="0" destOrd="0" presId="urn:microsoft.com/office/officeart/2005/8/layout/orgChart1"/>
    <dgm:cxn modelId="{3CC02E25-3917-4EF9-B523-C83B17FEE2B6}" type="presParOf" srcId="{54B9A03A-8A57-4F0B-9AC3-BC1230A408BB}" destId="{8032DA13-6E81-422D-813F-336A1C615CC3}" srcOrd="1" destOrd="0" presId="urn:microsoft.com/office/officeart/2005/8/layout/orgChart1"/>
    <dgm:cxn modelId="{2F05B415-C0DD-4089-A114-F198DC13A453}" type="presParOf" srcId="{8032DA13-6E81-422D-813F-336A1C615CC3}" destId="{FA1051E7-985E-4E21-BA4A-B7B193AE7906}" srcOrd="0" destOrd="0" presId="urn:microsoft.com/office/officeart/2005/8/layout/orgChart1"/>
    <dgm:cxn modelId="{15283929-B2DD-40CF-86F7-264B92377C26}" type="presParOf" srcId="{FA1051E7-985E-4E21-BA4A-B7B193AE7906}" destId="{E4500AE6-F970-4C15-AEF7-7D9D80CAD4BF}" srcOrd="0" destOrd="0" presId="urn:microsoft.com/office/officeart/2005/8/layout/orgChart1"/>
    <dgm:cxn modelId="{7C819BA6-6359-4AC5-8C09-5912460F98CC}" type="presParOf" srcId="{FA1051E7-985E-4E21-BA4A-B7B193AE7906}" destId="{4F4B2C18-F826-4C57-B4D2-CEAD6E418AFD}" srcOrd="1" destOrd="0" presId="urn:microsoft.com/office/officeart/2005/8/layout/orgChart1"/>
    <dgm:cxn modelId="{906DFC09-ECB9-42AF-9A0B-2F4BB1EE6A44}" type="presParOf" srcId="{8032DA13-6E81-422D-813F-336A1C615CC3}" destId="{72205952-2955-419E-93E7-3C2EED1BD44F}" srcOrd="1" destOrd="0" presId="urn:microsoft.com/office/officeart/2005/8/layout/orgChart1"/>
    <dgm:cxn modelId="{FA8293A1-3606-42B6-9757-9847733C20CE}" type="presParOf" srcId="{8032DA13-6E81-422D-813F-336A1C615CC3}" destId="{8D6E1C9C-F63E-4A45-9A3F-F5EA28CDFF02}" srcOrd="2" destOrd="0" presId="urn:microsoft.com/office/officeart/2005/8/layout/orgChart1"/>
    <dgm:cxn modelId="{75D04AE0-EA61-48AF-87EE-1487AE200252}" type="presParOf" srcId="{54B9A03A-8A57-4F0B-9AC3-BC1230A408BB}" destId="{5D219903-F92B-403A-9996-321DA6A457C9}" srcOrd="2" destOrd="0" presId="urn:microsoft.com/office/officeart/2005/8/layout/orgChart1"/>
    <dgm:cxn modelId="{C150E0C0-77E4-446F-93FD-E3EE52605CC5}" type="presParOf" srcId="{54B9A03A-8A57-4F0B-9AC3-BC1230A408BB}" destId="{1BCED0DA-EC3F-46A9-9A83-1524A05BD9D1}" srcOrd="3" destOrd="0" presId="urn:microsoft.com/office/officeart/2005/8/layout/orgChart1"/>
    <dgm:cxn modelId="{742FB31F-7076-4731-BF1D-741A8C267037}" type="presParOf" srcId="{1BCED0DA-EC3F-46A9-9A83-1524A05BD9D1}" destId="{27C54FD3-5A29-4BD3-AC50-2AB6822AB6E8}" srcOrd="0" destOrd="0" presId="urn:microsoft.com/office/officeart/2005/8/layout/orgChart1"/>
    <dgm:cxn modelId="{52F47E4A-9DE2-4A9D-92B1-21FA35657FB3}" type="presParOf" srcId="{27C54FD3-5A29-4BD3-AC50-2AB6822AB6E8}" destId="{C1AB1745-0E2B-419A-A767-8341E429DDDD}" srcOrd="0" destOrd="0" presId="urn:microsoft.com/office/officeart/2005/8/layout/orgChart1"/>
    <dgm:cxn modelId="{0D7F9D1C-96AB-490C-9F48-A640F8A371C6}" type="presParOf" srcId="{27C54FD3-5A29-4BD3-AC50-2AB6822AB6E8}" destId="{53BD7EB6-6F5D-4545-9C70-8FA0490B4FBD}" srcOrd="1" destOrd="0" presId="urn:microsoft.com/office/officeart/2005/8/layout/orgChart1"/>
    <dgm:cxn modelId="{E1A80D7D-793E-482C-B586-8633C02E9A0A}" type="presParOf" srcId="{1BCED0DA-EC3F-46A9-9A83-1524A05BD9D1}" destId="{40DA5FE2-9321-4B9F-94D5-78F763175D0D}" srcOrd="1" destOrd="0" presId="urn:microsoft.com/office/officeart/2005/8/layout/orgChart1"/>
    <dgm:cxn modelId="{0DA15671-DA83-47B0-A55B-956EE75AB1E9}" type="presParOf" srcId="{1BCED0DA-EC3F-46A9-9A83-1524A05BD9D1}" destId="{84C54E92-77D1-49C0-B8B8-3105161C1253}" srcOrd="2" destOrd="0" presId="urn:microsoft.com/office/officeart/2005/8/layout/orgChart1"/>
    <dgm:cxn modelId="{624640FE-BE86-4EDE-8C0E-086C3ED4959C}" type="presParOf" srcId="{098AAB4F-25EA-46EE-A580-A41BA52A061F}" destId="{44673894-34ED-4396-BF2F-98EF74B5535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Becas y Promoción al Talento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3DC7F2-9606-41B2-86FC-BDD303420AF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22BAB3FD-0151-4F83-B517-1BA85014DF6B}" type="par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965A17A-C81D-4275-9694-D3C88977F355}" type="sibTrans" cxnId="{17374758-8D96-4B4C-AD8C-B20334B6437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2675B-75C1-4ACF-BEE2-A4B2B9DB88C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B500698-6776-43DB-BE66-4CF66E80D887}" type="par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5062B4-5D00-4841-8E9C-1ECC572CA9EA}" type="sibTrans" cxnId="{F091661C-A6EE-45B4-8E76-C166C6B233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1423E0-CFCE-45FD-AE3A-C11DCB1B199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94ECF8BE-2B00-49DE-A910-776AA956D4BB}" type="parTrans" cxnId="{78583B51-78A6-46B9-AE4C-DD925D6B8AA5}">
      <dgm:prSet/>
      <dgm:spPr/>
      <dgm:t>
        <a:bodyPr/>
        <a:lstStyle/>
        <a:p>
          <a:endParaRPr lang="es-ES"/>
        </a:p>
      </dgm:t>
    </dgm:pt>
    <dgm:pt modelId="{676A9107-A32A-47E3-AA92-635BFAC58E16}" type="sibTrans" cxnId="{78583B51-78A6-46B9-AE4C-DD925D6B8AA5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12104" custScaleY="117882" custLinFactNeighborX="16" custLinFactNeighborY="934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A6F0A5A3-E43A-49BF-827F-04D361BA9BF3}" type="pres">
      <dgm:prSet presAssocID="{8F3A5752-0B5D-4641-8E32-CCA038B23664}" presName="hierChild3" presStyleCnt="0"/>
      <dgm:spPr/>
    </dgm:pt>
    <dgm:pt modelId="{94AE4036-FDB1-43B2-8503-1BDD9C5C6B18}" type="pres">
      <dgm:prSet presAssocID="{22BAB3FD-0151-4F83-B517-1BA85014DF6B}" presName="Name111" presStyleLbl="parChTrans1D2" presStyleIdx="0" presStyleCnt="3"/>
      <dgm:spPr/>
      <dgm:t>
        <a:bodyPr/>
        <a:lstStyle/>
        <a:p>
          <a:endParaRPr lang="es-ES"/>
        </a:p>
      </dgm:t>
    </dgm:pt>
    <dgm:pt modelId="{38E825AB-D171-446C-A8C9-A235D722D1B8}" type="pres">
      <dgm:prSet presAssocID="{E23DC7F2-9606-41B2-86FC-BDD303420AFF}" presName="hierRoot3" presStyleCnt="0">
        <dgm:presLayoutVars>
          <dgm:hierBranch val="init"/>
        </dgm:presLayoutVars>
      </dgm:prSet>
      <dgm:spPr/>
    </dgm:pt>
    <dgm:pt modelId="{01BB198A-07B1-4A17-A8A6-E97B0AB7A10D}" type="pres">
      <dgm:prSet presAssocID="{E23DC7F2-9606-41B2-86FC-BDD303420AFF}" presName="rootComposite3" presStyleCnt="0"/>
      <dgm:spPr/>
    </dgm:pt>
    <dgm:pt modelId="{8152EA35-9CDF-40B9-A284-B90D945FE2BB}" type="pres">
      <dgm:prSet presAssocID="{E23DC7F2-9606-41B2-86FC-BDD303420AFF}" presName="rootText3" presStyleLbl="asst1" presStyleIdx="0" presStyleCnt="3" custScaleX="94454" custScaleY="89732" custLinFactNeighborX="-6848" custLinFactNeighborY="201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E17FD8C-A268-4E43-913A-FA3207325DBC}" type="pres">
      <dgm:prSet presAssocID="{E23DC7F2-9606-41B2-86FC-BDD303420AFF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577B95B-E631-489F-8992-467BD871ADED}" type="pres">
      <dgm:prSet presAssocID="{E23DC7F2-9606-41B2-86FC-BDD303420AFF}" presName="hierChild6" presStyleCnt="0"/>
      <dgm:spPr/>
    </dgm:pt>
    <dgm:pt modelId="{FD2EA405-BAC3-4511-91B9-5863D1EEB103}" type="pres">
      <dgm:prSet presAssocID="{E23DC7F2-9606-41B2-86FC-BDD303420AFF}" presName="hierChild7" presStyleCnt="0"/>
      <dgm:spPr/>
    </dgm:pt>
    <dgm:pt modelId="{FAF17345-FDA7-413C-BDE7-E2E8CFE5262F}" type="pres">
      <dgm:prSet presAssocID="{7B500698-6776-43DB-BE66-4CF66E80D887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97C17CE6-95B6-43BD-92B5-AF463A98704B}" type="pres">
      <dgm:prSet presAssocID="{6E32675B-75C1-4ACF-BEE2-A4B2B9DB88C7}" presName="hierRoot3" presStyleCnt="0">
        <dgm:presLayoutVars>
          <dgm:hierBranch val="init"/>
        </dgm:presLayoutVars>
      </dgm:prSet>
      <dgm:spPr/>
    </dgm:pt>
    <dgm:pt modelId="{E1531507-ABBB-4943-B433-F66923F55845}" type="pres">
      <dgm:prSet presAssocID="{6E32675B-75C1-4ACF-BEE2-A4B2B9DB88C7}" presName="rootComposite3" presStyleCnt="0"/>
      <dgm:spPr/>
    </dgm:pt>
    <dgm:pt modelId="{1010ADA0-FBE6-43F8-A34B-DB3F073225DF}" type="pres">
      <dgm:prSet presAssocID="{6E32675B-75C1-4ACF-BEE2-A4B2B9DB88C7}" presName="rootText3" presStyleLbl="asst1" presStyleIdx="1" presStyleCnt="3" custScaleX="94454" custScaleY="89732" custLinFactX="-23733" custLinFactY="35591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12DF89B-4B45-46DC-8FB4-9931AE13C85E}" type="pres">
      <dgm:prSet presAssocID="{6E32675B-75C1-4ACF-BEE2-A4B2B9DB88C7}" presName="rootConnector3" presStyleLbl="asst1" presStyleIdx="1" presStyleCnt="3"/>
      <dgm:spPr/>
      <dgm:t>
        <a:bodyPr/>
        <a:lstStyle/>
        <a:p>
          <a:endParaRPr lang="es-ES"/>
        </a:p>
      </dgm:t>
    </dgm:pt>
    <dgm:pt modelId="{4F2AFFEF-5C7B-41A2-A146-A199EDFDC2E1}" type="pres">
      <dgm:prSet presAssocID="{6E32675B-75C1-4ACF-BEE2-A4B2B9DB88C7}" presName="hierChild6" presStyleCnt="0"/>
      <dgm:spPr/>
    </dgm:pt>
    <dgm:pt modelId="{F21DCE01-2693-4C1F-B7AF-2C4669A03FEA}" type="pres">
      <dgm:prSet presAssocID="{6E32675B-75C1-4ACF-BEE2-A4B2B9DB88C7}" presName="hierChild7" presStyleCnt="0"/>
      <dgm:spPr/>
    </dgm:pt>
    <dgm:pt modelId="{44DE18BB-A274-4E93-8DF3-9FB3ACE69004}" type="pres">
      <dgm:prSet presAssocID="{94ECF8BE-2B00-49DE-A910-776AA956D4BB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4320DF89-EF0F-42EA-BAA8-6B65A2216287}" type="pres">
      <dgm:prSet presAssocID="{531423E0-CFCE-45FD-AE3A-C11DCB1B1997}" presName="hierRoot3" presStyleCnt="0">
        <dgm:presLayoutVars>
          <dgm:hierBranch val="init"/>
        </dgm:presLayoutVars>
      </dgm:prSet>
      <dgm:spPr/>
    </dgm:pt>
    <dgm:pt modelId="{EBB0081A-9E88-4624-9AF2-062CBCDAC4BB}" type="pres">
      <dgm:prSet presAssocID="{531423E0-CFCE-45FD-AE3A-C11DCB1B1997}" presName="rootComposite3" presStyleCnt="0"/>
      <dgm:spPr/>
    </dgm:pt>
    <dgm:pt modelId="{A1F498D9-C771-4CD6-AE46-CCA7348A7FEB}" type="pres">
      <dgm:prSet presAssocID="{531423E0-CFCE-45FD-AE3A-C11DCB1B1997}" presName="rootText3" presStyleLbl="asst1" presStyleIdx="2" presStyleCnt="3" custScaleX="94454" custScaleY="89732" custLinFactX="42428" custLinFactY="-22104" custLinFactNeighborX="100000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6B6C2-3BC2-4109-9061-53D309ABF015}" type="pres">
      <dgm:prSet presAssocID="{531423E0-CFCE-45FD-AE3A-C11DCB1B1997}" presName="rootConnector3" presStyleLbl="asst1" presStyleIdx="2" presStyleCnt="3"/>
      <dgm:spPr/>
      <dgm:t>
        <a:bodyPr/>
        <a:lstStyle/>
        <a:p>
          <a:endParaRPr lang="es-ES"/>
        </a:p>
      </dgm:t>
    </dgm:pt>
    <dgm:pt modelId="{694E41F7-C4A2-4532-8FD6-4124A94E333E}" type="pres">
      <dgm:prSet presAssocID="{531423E0-CFCE-45FD-AE3A-C11DCB1B1997}" presName="hierChild6" presStyleCnt="0"/>
      <dgm:spPr/>
    </dgm:pt>
    <dgm:pt modelId="{9C3C3615-8235-45F6-AEEA-3A934D32C2AE}" type="pres">
      <dgm:prSet presAssocID="{531423E0-CFCE-45FD-AE3A-C11DCB1B1997}" presName="hierChild7" presStyleCnt="0"/>
      <dgm:spPr/>
    </dgm:pt>
  </dgm:ptLst>
  <dgm:cxnLst>
    <dgm:cxn modelId="{78583B51-78A6-46B9-AE4C-DD925D6B8AA5}" srcId="{8F3A5752-0B5D-4641-8E32-CCA038B23664}" destId="{531423E0-CFCE-45FD-AE3A-C11DCB1B1997}" srcOrd="2" destOrd="0" parTransId="{94ECF8BE-2B00-49DE-A910-776AA956D4BB}" sibTransId="{676A9107-A32A-47E3-AA92-635BFAC58E16}"/>
    <dgm:cxn modelId="{9DC73863-80D1-4B6E-B934-085C070D89C9}" type="presOf" srcId="{6E32675B-75C1-4ACF-BEE2-A4B2B9DB88C7}" destId="{812DF89B-4B45-46DC-8FB4-9931AE13C85E}" srcOrd="1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C2FC91F1-BE2C-47A4-98B0-75E412A59B1B}" type="presOf" srcId="{E23DC7F2-9606-41B2-86FC-BDD303420AFF}" destId="{8152EA35-9CDF-40B9-A284-B90D945FE2BB}" srcOrd="0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5D333BF6-26EE-40DE-8567-318387B4EB9A}" type="presOf" srcId="{531423E0-CFCE-45FD-AE3A-C11DCB1B1997}" destId="{6066B6C2-3BC2-4109-9061-53D309ABF015}" srcOrd="1" destOrd="0" presId="urn:microsoft.com/office/officeart/2005/8/layout/orgChart1"/>
    <dgm:cxn modelId="{C5B8B38D-7990-4CF8-8DA0-DBC8ED946094}" type="presOf" srcId="{22BAB3FD-0151-4F83-B517-1BA85014DF6B}" destId="{94AE4036-FDB1-43B2-8503-1BDD9C5C6B18}" srcOrd="0" destOrd="0" presId="urn:microsoft.com/office/officeart/2005/8/layout/orgChart1"/>
    <dgm:cxn modelId="{1672A9A7-09F8-4ACA-A416-16346DD1A005}" type="presOf" srcId="{7B500698-6776-43DB-BE66-4CF66E80D887}" destId="{FAF17345-FDA7-413C-BDE7-E2E8CFE5262F}" srcOrd="0" destOrd="0" presId="urn:microsoft.com/office/officeart/2005/8/layout/orgChart1"/>
    <dgm:cxn modelId="{17374758-8D96-4B4C-AD8C-B20334B6437F}" srcId="{8F3A5752-0B5D-4641-8E32-CCA038B23664}" destId="{E23DC7F2-9606-41B2-86FC-BDD303420AFF}" srcOrd="0" destOrd="0" parTransId="{22BAB3FD-0151-4F83-B517-1BA85014DF6B}" sibTransId="{2965A17A-C81D-4275-9694-D3C88977F355}"/>
    <dgm:cxn modelId="{5E3A1A2B-7D52-4C9D-B055-745CB99ECDBC}" type="presOf" srcId="{E23DC7F2-9606-41B2-86FC-BDD303420AFF}" destId="{6E17FD8C-A268-4E43-913A-FA3207325DBC}" srcOrd="1" destOrd="0" presId="urn:microsoft.com/office/officeart/2005/8/layout/orgChart1"/>
    <dgm:cxn modelId="{F091661C-A6EE-45B4-8E76-C166C6B23348}" srcId="{8F3A5752-0B5D-4641-8E32-CCA038B23664}" destId="{6E32675B-75C1-4ACF-BEE2-A4B2B9DB88C7}" srcOrd="1" destOrd="0" parTransId="{7B500698-6776-43DB-BE66-4CF66E80D887}" sibTransId="{D75062B4-5D00-4841-8E9C-1ECC572CA9EA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3E494E5F-F1A3-4D79-B049-435F425070E4}" type="presOf" srcId="{531423E0-CFCE-45FD-AE3A-C11DCB1B1997}" destId="{A1F498D9-C771-4CD6-AE46-CCA7348A7FEB}" srcOrd="0" destOrd="0" presId="urn:microsoft.com/office/officeart/2005/8/layout/orgChart1"/>
    <dgm:cxn modelId="{82EF8556-9E1A-4062-9D53-E99AAAF7FE4C}" type="presOf" srcId="{6E32675B-75C1-4ACF-BEE2-A4B2B9DB88C7}" destId="{1010ADA0-FBE6-43F8-A34B-DB3F073225DF}" srcOrd="0" destOrd="0" presId="urn:microsoft.com/office/officeart/2005/8/layout/orgChart1"/>
    <dgm:cxn modelId="{FCF9AA1A-DACA-40B9-BAA1-F92689259F46}" type="presOf" srcId="{94ECF8BE-2B00-49DE-A910-776AA956D4BB}" destId="{44DE18BB-A274-4E93-8DF3-9FB3ACE69004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  <dgm:cxn modelId="{2C930598-07EE-4D33-831D-6FA12175F54D}" type="presParOf" srcId="{A6F0A5A3-E43A-49BF-827F-04D361BA9BF3}" destId="{94AE4036-FDB1-43B2-8503-1BDD9C5C6B18}" srcOrd="0" destOrd="0" presId="urn:microsoft.com/office/officeart/2005/8/layout/orgChart1"/>
    <dgm:cxn modelId="{5F0FD071-5E46-4C27-BC98-032479AED745}" type="presParOf" srcId="{A6F0A5A3-E43A-49BF-827F-04D361BA9BF3}" destId="{38E825AB-D171-446C-A8C9-A235D722D1B8}" srcOrd="1" destOrd="0" presId="urn:microsoft.com/office/officeart/2005/8/layout/orgChart1"/>
    <dgm:cxn modelId="{8892836A-0559-4F9D-94BE-63E283B98887}" type="presParOf" srcId="{38E825AB-D171-446C-A8C9-A235D722D1B8}" destId="{01BB198A-07B1-4A17-A8A6-E97B0AB7A10D}" srcOrd="0" destOrd="0" presId="urn:microsoft.com/office/officeart/2005/8/layout/orgChart1"/>
    <dgm:cxn modelId="{A4E9C73F-AACC-48B7-BD44-BA7C75B8A478}" type="presParOf" srcId="{01BB198A-07B1-4A17-A8A6-E97B0AB7A10D}" destId="{8152EA35-9CDF-40B9-A284-B90D945FE2BB}" srcOrd="0" destOrd="0" presId="urn:microsoft.com/office/officeart/2005/8/layout/orgChart1"/>
    <dgm:cxn modelId="{EB2CA254-7A09-4B73-9603-D4CFF603A259}" type="presParOf" srcId="{01BB198A-07B1-4A17-A8A6-E97B0AB7A10D}" destId="{6E17FD8C-A268-4E43-913A-FA3207325DBC}" srcOrd="1" destOrd="0" presId="urn:microsoft.com/office/officeart/2005/8/layout/orgChart1"/>
    <dgm:cxn modelId="{1E0AD43D-751D-4818-8CBA-B2E72EF3DB3A}" type="presParOf" srcId="{38E825AB-D171-446C-A8C9-A235D722D1B8}" destId="{2577B95B-E631-489F-8992-467BD871ADED}" srcOrd="1" destOrd="0" presId="urn:microsoft.com/office/officeart/2005/8/layout/orgChart1"/>
    <dgm:cxn modelId="{C9DF599D-F50A-4E12-A5C6-7867CF64092E}" type="presParOf" srcId="{38E825AB-D171-446C-A8C9-A235D722D1B8}" destId="{FD2EA405-BAC3-4511-91B9-5863D1EEB103}" srcOrd="2" destOrd="0" presId="urn:microsoft.com/office/officeart/2005/8/layout/orgChart1"/>
    <dgm:cxn modelId="{8E464320-0937-4B27-A0FE-7AA508704CC8}" type="presParOf" srcId="{A6F0A5A3-E43A-49BF-827F-04D361BA9BF3}" destId="{FAF17345-FDA7-413C-BDE7-E2E8CFE5262F}" srcOrd="2" destOrd="0" presId="urn:microsoft.com/office/officeart/2005/8/layout/orgChart1"/>
    <dgm:cxn modelId="{45FC8C99-04FA-4388-A48E-3375AF25C8D8}" type="presParOf" srcId="{A6F0A5A3-E43A-49BF-827F-04D361BA9BF3}" destId="{97C17CE6-95B6-43BD-92B5-AF463A98704B}" srcOrd="3" destOrd="0" presId="urn:microsoft.com/office/officeart/2005/8/layout/orgChart1"/>
    <dgm:cxn modelId="{31FDC733-97B6-4F83-9A3C-30157C0F9A0E}" type="presParOf" srcId="{97C17CE6-95B6-43BD-92B5-AF463A98704B}" destId="{E1531507-ABBB-4943-B433-F66923F55845}" srcOrd="0" destOrd="0" presId="urn:microsoft.com/office/officeart/2005/8/layout/orgChart1"/>
    <dgm:cxn modelId="{EACDED14-788E-4EA7-BAEB-85E968C9399D}" type="presParOf" srcId="{E1531507-ABBB-4943-B433-F66923F55845}" destId="{1010ADA0-FBE6-43F8-A34B-DB3F073225DF}" srcOrd="0" destOrd="0" presId="urn:microsoft.com/office/officeart/2005/8/layout/orgChart1"/>
    <dgm:cxn modelId="{F1B940DA-BCDC-4797-B516-1C9D0116E103}" type="presParOf" srcId="{E1531507-ABBB-4943-B433-F66923F55845}" destId="{812DF89B-4B45-46DC-8FB4-9931AE13C85E}" srcOrd="1" destOrd="0" presId="urn:microsoft.com/office/officeart/2005/8/layout/orgChart1"/>
    <dgm:cxn modelId="{2965A46C-02A3-4941-A25E-0D1E8F5C244B}" type="presParOf" srcId="{97C17CE6-95B6-43BD-92B5-AF463A98704B}" destId="{4F2AFFEF-5C7B-41A2-A146-A199EDFDC2E1}" srcOrd="1" destOrd="0" presId="urn:microsoft.com/office/officeart/2005/8/layout/orgChart1"/>
    <dgm:cxn modelId="{C69490E2-E988-4F96-8899-31F854A8DFB6}" type="presParOf" srcId="{97C17CE6-95B6-43BD-92B5-AF463A98704B}" destId="{F21DCE01-2693-4C1F-B7AF-2C4669A03FEA}" srcOrd="2" destOrd="0" presId="urn:microsoft.com/office/officeart/2005/8/layout/orgChart1"/>
    <dgm:cxn modelId="{5BFCE43C-C762-4337-BE85-DF4F776D2E0B}" type="presParOf" srcId="{A6F0A5A3-E43A-49BF-827F-04D361BA9BF3}" destId="{44DE18BB-A274-4E93-8DF3-9FB3ACE69004}" srcOrd="4" destOrd="0" presId="urn:microsoft.com/office/officeart/2005/8/layout/orgChart1"/>
    <dgm:cxn modelId="{E82F990F-1817-4180-A64F-B747D59B91CD}" type="presParOf" srcId="{A6F0A5A3-E43A-49BF-827F-04D361BA9BF3}" destId="{4320DF89-EF0F-42EA-BAA8-6B65A2216287}" srcOrd="5" destOrd="0" presId="urn:microsoft.com/office/officeart/2005/8/layout/orgChart1"/>
    <dgm:cxn modelId="{FAA40449-99A6-4E12-B2C3-6C7FFD2021C9}" type="presParOf" srcId="{4320DF89-EF0F-42EA-BAA8-6B65A2216287}" destId="{EBB0081A-9E88-4624-9AF2-062CBCDAC4BB}" srcOrd="0" destOrd="0" presId="urn:microsoft.com/office/officeart/2005/8/layout/orgChart1"/>
    <dgm:cxn modelId="{A020BE40-50E6-4570-986C-9E2607E46649}" type="presParOf" srcId="{EBB0081A-9E88-4624-9AF2-062CBCDAC4BB}" destId="{A1F498D9-C771-4CD6-AE46-CCA7348A7FEB}" srcOrd="0" destOrd="0" presId="urn:microsoft.com/office/officeart/2005/8/layout/orgChart1"/>
    <dgm:cxn modelId="{8EA8B967-25F9-4B15-A64E-965FCB8CE819}" type="presParOf" srcId="{EBB0081A-9E88-4624-9AF2-062CBCDAC4BB}" destId="{6066B6C2-3BC2-4109-9061-53D309ABF015}" srcOrd="1" destOrd="0" presId="urn:microsoft.com/office/officeart/2005/8/layout/orgChart1"/>
    <dgm:cxn modelId="{42C09A77-4778-417F-B474-682772F8F2E1}" type="presParOf" srcId="{4320DF89-EF0F-42EA-BAA8-6B65A2216287}" destId="{694E41F7-C4A2-4532-8FD6-4124A94E333E}" srcOrd="1" destOrd="0" presId="urn:microsoft.com/office/officeart/2005/8/layout/orgChart1"/>
    <dgm:cxn modelId="{6504DB8C-9107-4E0D-B172-B54C4786621F}" type="presParOf" srcId="{4320DF89-EF0F-42EA-BAA8-6B65A2216287}" destId="{9C3C3615-8235-45F6-AEEA-3A934D32C2A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62736-2B72-469D-A8F4-37B4532573C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1BE685-0EFF-4131-BF2F-336945B2318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</dgm:t>
    </dgm:pt>
    <dgm:pt modelId="{2B4D9E7A-CB15-48E7-A73B-4F2517766CAB}" type="par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31CD0AC-BA0C-4539-BB49-8BE8225BC7A5}" type="sibTrans" cxnId="{B711EA56-61F2-4E21-9300-37E2C505633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618D4A7-8D19-42AD-9417-9204AB996A8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Jurídico(a)</a:t>
          </a:r>
        </a:p>
      </dgm:t>
    </dgm:pt>
    <dgm:pt modelId="{D0597D5E-6BC0-4520-94C8-5B819E397AC9}" type="par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4BC493C-BD42-48F6-9BB6-8FAE685EFF68}" type="sibTrans" cxnId="{AFF53865-AA40-4C84-B143-BDB643777CE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1A66053-B462-4046-BA6E-FA7AAE866E9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gm:t>
    </dgm:pt>
    <dgm:pt modelId="{4A847192-A865-4157-AC64-CE4C2D33351F}" type="par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1771B5-6370-47A2-A408-EE51C460C727}" type="sibTrans" cxnId="{709B74A7-B077-46B5-A0CA-EA1D10FC6C8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C40D225-F766-47CB-842E-0AB52E25587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4AD4AA5-E4D2-4117-AAE2-BA2150A8FA1D}" type="par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D59859B-6B8C-422B-8756-A7778001956A}" type="sibTrans" cxnId="{BCCCE4E1-6F29-407E-B101-83F62B7D83F8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E6598D4E-C945-438D-BBF7-A08C3EF7B5B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Investigación</a:t>
          </a:r>
        </a:p>
      </dgm:t>
    </dgm:pt>
    <dgm:pt modelId="{08F38D7B-3EDF-4322-972E-7AA498436236}" type="par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06BE90-7192-42F7-9B7D-9F5A2D4681AD}" type="sibTrans" cxnId="{DED340BA-4B9C-4AA7-8B8A-E7BAEBD9D5E7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CCAFA78B-6824-4819-85BC-CD87CF8AD6C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gm:t>
    </dgm:pt>
    <dgm:pt modelId="{772F885B-8D0B-4431-9A3A-943E100D9F77}" type="par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C0E15CF-D5D9-47D9-8F1D-182DDAE34116}" type="sibTrans" cxnId="{A24BC0C1-0C55-4323-B3CC-842280981C7F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ABD8A98-FF24-4237-AA37-7C68DD862A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gm:t>
    </dgm:pt>
    <dgm:pt modelId="{33100F81-CF96-431D-9E1F-2D886FE65F29}" type="par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5FC089E-AB20-429E-B6AD-C259C8DD59FB}" type="sibTrans" cxnId="{2DF0FD57-A0A5-465D-BDC4-968064C46710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9F4FFB1-35B3-4158-A158-1F2A93C2D54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gm:t>
    </dgm:pt>
    <dgm:pt modelId="{3574FDC7-A653-4883-AD65-36CF032413FD}" type="par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F173D6F-7068-4255-B05D-0D6C93F2C657}" type="sibTrans" cxnId="{C585E8B5-C228-4967-B5AE-3C49BC244988}">
      <dgm:prSet/>
      <dgm:spPr/>
      <dgm:t>
        <a:bodyPr/>
        <a:lstStyle/>
        <a:p>
          <a:endParaRPr lang="es-ES" sz="120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EC81A20-C0DB-4471-BADA-61F80E7BC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gm:t>
    </dgm:pt>
    <dgm:pt modelId="{1EC3C794-A2D4-490D-BDAF-FCCACD03BB7C}" type="parTrans" cxnId="{814CA956-8CC9-4F22-B870-4FFA44708D15}">
      <dgm:prSet/>
      <dgm:spPr/>
      <dgm:t>
        <a:bodyPr/>
        <a:lstStyle/>
        <a:p>
          <a:endParaRPr lang="es-ES"/>
        </a:p>
      </dgm:t>
    </dgm:pt>
    <dgm:pt modelId="{F097FBE6-7F21-4C2D-9872-EBDE42F4CB53}" type="sibTrans" cxnId="{814CA956-8CC9-4F22-B870-4FFA44708D15}">
      <dgm:prSet/>
      <dgm:spPr/>
      <dgm:t>
        <a:bodyPr/>
        <a:lstStyle/>
        <a:p>
          <a:endParaRPr lang="es-ES"/>
        </a:p>
      </dgm:t>
    </dgm:pt>
    <dgm:pt modelId="{C201ACD6-68FA-46C7-B184-5B429614363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dirty="0">
            <a:latin typeface="+mn-lt"/>
          </a:endParaRPr>
        </a:p>
      </dgm:t>
    </dgm:pt>
    <dgm:pt modelId="{B3A276D9-3E6C-41B0-9F14-5AAF19672B0D}" type="parTrans" cxnId="{F2F1926B-6EE0-4E40-8971-930372AC5415}">
      <dgm:prSet/>
      <dgm:spPr/>
      <dgm:t>
        <a:bodyPr/>
        <a:lstStyle/>
        <a:p>
          <a:endParaRPr lang="es-ES"/>
        </a:p>
      </dgm:t>
    </dgm:pt>
    <dgm:pt modelId="{025F4727-9022-4537-8DEF-3E0333752FDA}" type="sibTrans" cxnId="{F2F1926B-6EE0-4E40-8971-930372AC5415}">
      <dgm:prSet/>
      <dgm:spPr/>
      <dgm:t>
        <a:bodyPr/>
        <a:lstStyle/>
        <a:p>
          <a:endParaRPr lang="es-ES"/>
        </a:p>
      </dgm:t>
    </dgm:pt>
    <dgm:pt modelId="{73226B05-1DFB-4FA0-B07B-9B63FDCFAE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gm:t>
    </dgm:pt>
    <dgm:pt modelId="{235BD828-1EB0-4B52-AD5C-3A793F66E34D}" type="parTrans" cxnId="{6567A2BD-88A9-45DE-9BEB-6EE00DAE4A1F}">
      <dgm:prSet/>
      <dgm:spPr/>
      <dgm:t>
        <a:bodyPr/>
        <a:lstStyle/>
        <a:p>
          <a:endParaRPr lang="es-ES"/>
        </a:p>
      </dgm:t>
    </dgm:pt>
    <dgm:pt modelId="{A2D6A1F9-28D4-43C0-869C-91A5618F0597}" type="sibTrans" cxnId="{6567A2BD-88A9-45DE-9BEB-6EE00DAE4A1F}">
      <dgm:prSet/>
      <dgm:spPr/>
      <dgm:t>
        <a:bodyPr/>
        <a:lstStyle/>
        <a:p>
          <a:endParaRPr lang="es-ES"/>
        </a:p>
      </dgm:t>
    </dgm:pt>
    <dgm:pt modelId="{B355FBF7-1113-4381-AAD7-7CDF213E5FA1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gm:t>
    </dgm:pt>
    <dgm:pt modelId="{1F420A5D-BCE8-4C45-AEAC-761BB9AC5B60}" type="parTrans" cxnId="{FDF6B160-001C-4FFE-AE17-1B657368DD3D}">
      <dgm:prSet/>
      <dgm:spPr/>
      <dgm:t>
        <a:bodyPr/>
        <a:lstStyle/>
        <a:p>
          <a:endParaRPr lang="es-ES"/>
        </a:p>
      </dgm:t>
    </dgm:pt>
    <dgm:pt modelId="{E7458736-2006-4C91-94DA-569BC2CC5770}" type="sibTrans" cxnId="{FDF6B160-001C-4FFE-AE17-1B657368DD3D}">
      <dgm:prSet/>
      <dgm:spPr/>
      <dgm:t>
        <a:bodyPr/>
        <a:lstStyle/>
        <a:p>
          <a:endParaRPr lang="es-ES"/>
        </a:p>
      </dgm:t>
    </dgm:pt>
    <dgm:pt modelId="{A0DB5BE1-4265-49AF-B0FE-35E4508B4D2A}" type="pres">
      <dgm:prSet presAssocID="{04B62736-2B72-469D-A8F4-37B4532573C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0A0696F-4096-44B3-96DE-A8E1D3D1DBD5}" type="pres">
      <dgm:prSet presAssocID="{FC1BE685-0EFF-4131-BF2F-336945B2318F}" presName="hierRoot1" presStyleCnt="0">
        <dgm:presLayoutVars>
          <dgm:hierBranch/>
        </dgm:presLayoutVars>
      </dgm:prSet>
      <dgm:spPr/>
    </dgm:pt>
    <dgm:pt modelId="{74179F02-28C7-46CE-887A-0DD5D22D163A}" type="pres">
      <dgm:prSet presAssocID="{FC1BE685-0EFF-4131-BF2F-336945B2318F}" presName="rootComposite1" presStyleCnt="0"/>
      <dgm:spPr/>
    </dgm:pt>
    <dgm:pt modelId="{762A8FF7-AE6E-466B-B670-CE00EE3C1C7E}" type="pres">
      <dgm:prSet presAssocID="{FC1BE685-0EFF-4131-BF2F-336945B2318F}" presName="rootText1" presStyleLbl="node0" presStyleIdx="0" presStyleCnt="1" custScaleX="188345" custScaleY="156954" custLinFactNeighborY="-290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166E43-5FED-4651-A78A-08693844D264}" type="pres">
      <dgm:prSet presAssocID="{FC1BE685-0EFF-4131-BF2F-336945B2318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5020D4-75FD-4FBF-997E-7DCBEB7B36FC}" type="pres">
      <dgm:prSet presAssocID="{FC1BE685-0EFF-4131-BF2F-336945B2318F}" presName="hierChild2" presStyleCnt="0"/>
      <dgm:spPr/>
    </dgm:pt>
    <dgm:pt modelId="{46D36528-B020-483B-A587-49890A247F6A}" type="pres">
      <dgm:prSet presAssocID="{D0597D5E-6BC0-4520-94C8-5B819E397AC9}" presName="Name35" presStyleLbl="parChTrans1D2" presStyleIdx="0" presStyleCnt="9"/>
      <dgm:spPr/>
      <dgm:t>
        <a:bodyPr/>
        <a:lstStyle/>
        <a:p>
          <a:endParaRPr lang="es-ES"/>
        </a:p>
      </dgm:t>
    </dgm:pt>
    <dgm:pt modelId="{B8A6644B-DF69-4175-9C51-2C617DABCFF8}" type="pres">
      <dgm:prSet presAssocID="{8618D4A7-8D19-42AD-9417-9204AB996A81}" presName="hierRoot2" presStyleCnt="0">
        <dgm:presLayoutVars>
          <dgm:hierBranch/>
        </dgm:presLayoutVars>
      </dgm:prSet>
      <dgm:spPr/>
    </dgm:pt>
    <dgm:pt modelId="{27BBF5FB-67EB-42F0-A98B-AD4A266222FB}" type="pres">
      <dgm:prSet presAssocID="{8618D4A7-8D19-42AD-9417-9204AB996A81}" presName="rootComposite" presStyleCnt="0"/>
      <dgm:spPr/>
    </dgm:pt>
    <dgm:pt modelId="{A122AB98-6AEB-4224-8BB5-6741593B0990}" type="pres">
      <dgm:prSet presAssocID="{8618D4A7-8D19-42AD-9417-9204AB996A81}" presName="rootText" presStyleLbl="node2" presStyleIdx="0" presStyleCnt="6" custScaleX="109920" custScaleY="138120" custLinFactNeighborX="-409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5349A-895B-46B0-8B5C-03C0E6B54162}" type="pres">
      <dgm:prSet presAssocID="{8618D4A7-8D19-42AD-9417-9204AB996A81}" presName="rootConnector" presStyleLbl="node2" presStyleIdx="0" presStyleCnt="6"/>
      <dgm:spPr/>
      <dgm:t>
        <a:bodyPr/>
        <a:lstStyle/>
        <a:p>
          <a:endParaRPr lang="es-ES"/>
        </a:p>
      </dgm:t>
    </dgm:pt>
    <dgm:pt modelId="{6DE04AD7-1D80-4ADE-90C8-832786F3244C}" type="pres">
      <dgm:prSet presAssocID="{8618D4A7-8D19-42AD-9417-9204AB996A81}" presName="hierChild4" presStyleCnt="0"/>
      <dgm:spPr/>
    </dgm:pt>
    <dgm:pt modelId="{F5BBA3E9-C92F-4137-95A1-9F8F58EC74DF}" type="pres">
      <dgm:prSet presAssocID="{8618D4A7-8D19-42AD-9417-9204AB996A81}" presName="hierChild5" presStyleCnt="0"/>
      <dgm:spPr/>
    </dgm:pt>
    <dgm:pt modelId="{31D297E7-BA12-457C-A2E6-31A5F655AA16}" type="pres">
      <dgm:prSet presAssocID="{08F38D7B-3EDF-4322-972E-7AA498436236}" presName="Name35" presStyleLbl="parChTrans1D2" presStyleIdx="1" presStyleCnt="9"/>
      <dgm:spPr/>
      <dgm:t>
        <a:bodyPr/>
        <a:lstStyle/>
        <a:p>
          <a:endParaRPr lang="es-ES"/>
        </a:p>
      </dgm:t>
    </dgm:pt>
    <dgm:pt modelId="{D53BA7F5-7C25-42FF-A058-728A6105E92F}" type="pres">
      <dgm:prSet presAssocID="{E6598D4E-C945-438D-BBF7-A08C3EF7B5B9}" presName="hierRoot2" presStyleCnt="0">
        <dgm:presLayoutVars>
          <dgm:hierBranch/>
        </dgm:presLayoutVars>
      </dgm:prSet>
      <dgm:spPr/>
    </dgm:pt>
    <dgm:pt modelId="{461EF580-CF87-49EC-805B-EA8207744993}" type="pres">
      <dgm:prSet presAssocID="{E6598D4E-C945-438D-BBF7-A08C3EF7B5B9}" presName="rootComposite" presStyleCnt="0"/>
      <dgm:spPr/>
    </dgm:pt>
    <dgm:pt modelId="{29F95214-19A6-41AE-91E6-C61E2FEE05B6}" type="pres">
      <dgm:prSet presAssocID="{E6598D4E-C945-438D-BBF7-A08C3EF7B5B9}" presName="rootText" presStyleLbl="node2" presStyleIdx="1" presStyleCnt="6" custScaleX="109921" custScaleY="138120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542D30-D833-46F0-85AD-A6F39C4A270D}" type="pres">
      <dgm:prSet presAssocID="{E6598D4E-C945-438D-BBF7-A08C3EF7B5B9}" presName="rootConnector" presStyleLbl="node2" presStyleIdx="1" presStyleCnt="6"/>
      <dgm:spPr/>
      <dgm:t>
        <a:bodyPr/>
        <a:lstStyle/>
        <a:p>
          <a:endParaRPr lang="es-ES"/>
        </a:p>
      </dgm:t>
    </dgm:pt>
    <dgm:pt modelId="{EFAF8C8F-DD8A-457D-AC24-C77FFFDFB7D4}" type="pres">
      <dgm:prSet presAssocID="{E6598D4E-C945-438D-BBF7-A08C3EF7B5B9}" presName="hierChild4" presStyleCnt="0"/>
      <dgm:spPr/>
    </dgm:pt>
    <dgm:pt modelId="{7EAC3190-5457-477D-8A58-844EEE9CEBF1}" type="pres">
      <dgm:prSet presAssocID="{B3A276D9-3E6C-41B0-9F14-5AAF19672B0D}" presName="Name35" presStyleLbl="parChTrans1D3" presStyleIdx="0" presStyleCnt="2"/>
      <dgm:spPr/>
      <dgm:t>
        <a:bodyPr/>
        <a:lstStyle/>
        <a:p>
          <a:endParaRPr lang="es-ES"/>
        </a:p>
      </dgm:t>
    </dgm:pt>
    <dgm:pt modelId="{977212C3-2778-49AF-AC4E-D7AF88D466CE}" type="pres">
      <dgm:prSet presAssocID="{C201ACD6-68FA-46C7-B184-5B429614363E}" presName="hierRoot2" presStyleCnt="0">
        <dgm:presLayoutVars>
          <dgm:hierBranch/>
        </dgm:presLayoutVars>
      </dgm:prSet>
      <dgm:spPr/>
    </dgm:pt>
    <dgm:pt modelId="{312AE6DF-63CA-489C-9C3E-7EA8A4F50003}" type="pres">
      <dgm:prSet presAssocID="{C201ACD6-68FA-46C7-B184-5B429614363E}" presName="rootComposite" presStyleCnt="0"/>
      <dgm:spPr/>
    </dgm:pt>
    <dgm:pt modelId="{F90A5F0D-8077-48DC-AB97-9284C56D9636}" type="pres">
      <dgm:prSet presAssocID="{C201ACD6-68FA-46C7-B184-5B429614363E}" presName="rootText" presStyleLbl="node3" presStyleIdx="0" presStyleCnt="2" custScaleX="109921" custScaleY="112005" custLinFactNeighborY="17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A45ECDD-4FEB-4995-B798-C2EAE3F7AC76}" type="pres">
      <dgm:prSet presAssocID="{C201ACD6-68FA-46C7-B184-5B429614363E}" presName="rootConnector" presStyleLbl="node3" presStyleIdx="0" presStyleCnt="2"/>
      <dgm:spPr/>
      <dgm:t>
        <a:bodyPr/>
        <a:lstStyle/>
        <a:p>
          <a:endParaRPr lang="es-ES"/>
        </a:p>
      </dgm:t>
    </dgm:pt>
    <dgm:pt modelId="{51389626-FB34-4648-96DE-82C6C9817096}" type="pres">
      <dgm:prSet presAssocID="{C201ACD6-68FA-46C7-B184-5B429614363E}" presName="hierChild4" presStyleCnt="0"/>
      <dgm:spPr/>
    </dgm:pt>
    <dgm:pt modelId="{4EAFCB1E-355D-4C43-90CB-4CE7134FE59E}" type="pres">
      <dgm:prSet presAssocID="{C201ACD6-68FA-46C7-B184-5B429614363E}" presName="hierChild5" presStyleCnt="0"/>
      <dgm:spPr/>
    </dgm:pt>
    <dgm:pt modelId="{3DB860B3-DB5D-43C1-811D-A4F158F57BB2}" type="pres">
      <dgm:prSet presAssocID="{E6598D4E-C945-438D-BBF7-A08C3EF7B5B9}" presName="hierChild5" presStyleCnt="0"/>
      <dgm:spPr/>
    </dgm:pt>
    <dgm:pt modelId="{827A5833-7766-471A-AB04-94015C879887}" type="pres">
      <dgm:prSet presAssocID="{4A847192-A865-4157-AC64-CE4C2D33351F}" presName="Name35" presStyleLbl="parChTrans1D2" presStyleIdx="2" presStyleCnt="9"/>
      <dgm:spPr/>
      <dgm:t>
        <a:bodyPr/>
        <a:lstStyle/>
        <a:p>
          <a:endParaRPr lang="es-ES"/>
        </a:p>
      </dgm:t>
    </dgm:pt>
    <dgm:pt modelId="{42DFD0C4-FABF-4B52-B05F-8D0E66E87793}" type="pres">
      <dgm:prSet presAssocID="{31A66053-B462-4046-BA6E-FA7AAE866E9A}" presName="hierRoot2" presStyleCnt="0">
        <dgm:presLayoutVars>
          <dgm:hierBranch val="init"/>
        </dgm:presLayoutVars>
      </dgm:prSet>
      <dgm:spPr/>
    </dgm:pt>
    <dgm:pt modelId="{BD2AF83E-2A7E-4D1E-8B88-D255E95F7146}" type="pres">
      <dgm:prSet presAssocID="{31A66053-B462-4046-BA6E-FA7AAE866E9A}" presName="rootComposite" presStyleCnt="0"/>
      <dgm:spPr/>
    </dgm:pt>
    <dgm:pt modelId="{01762AC5-3F38-49B4-A72F-5B0B37B1FB90}" type="pres">
      <dgm:prSet presAssocID="{31A66053-B462-4046-BA6E-FA7AAE866E9A}" presName="rootText" presStyleLbl="node2" presStyleIdx="2" presStyleCnt="6" custScaleX="109796" custScaleY="138120" custLinFactNeighborX="736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63CF64-C189-45E6-ADA9-A51AD4F7CDF5}" type="pres">
      <dgm:prSet presAssocID="{31A66053-B462-4046-BA6E-FA7AAE866E9A}" presName="rootConnector" presStyleLbl="node2" presStyleIdx="2" presStyleCnt="6"/>
      <dgm:spPr/>
      <dgm:t>
        <a:bodyPr/>
        <a:lstStyle/>
        <a:p>
          <a:endParaRPr lang="es-ES"/>
        </a:p>
      </dgm:t>
    </dgm:pt>
    <dgm:pt modelId="{64CE42CE-8843-4C4F-B0D8-D423D3BDD7C0}" type="pres">
      <dgm:prSet presAssocID="{31A66053-B462-4046-BA6E-FA7AAE866E9A}" presName="hierChild4" presStyleCnt="0"/>
      <dgm:spPr/>
    </dgm:pt>
    <dgm:pt modelId="{5FB3C534-30FD-4F06-AE7B-1CF3AC885D0A}" type="pres">
      <dgm:prSet presAssocID="{31A66053-B462-4046-BA6E-FA7AAE866E9A}" presName="hierChild5" presStyleCnt="0"/>
      <dgm:spPr/>
    </dgm:pt>
    <dgm:pt modelId="{2D6107C5-EC21-44A6-A528-9E159ECF62EF}" type="pres">
      <dgm:prSet presAssocID="{C4AD4AA5-E4D2-4117-AAE2-BA2150A8FA1D}" presName="Name35" presStyleLbl="parChTrans1D2" presStyleIdx="3" presStyleCnt="9"/>
      <dgm:spPr/>
      <dgm:t>
        <a:bodyPr/>
        <a:lstStyle/>
        <a:p>
          <a:endParaRPr lang="es-ES"/>
        </a:p>
      </dgm:t>
    </dgm:pt>
    <dgm:pt modelId="{09158550-7EFB-4B26-86B5-F4176829C482}" type="pres">
      <dgm:prSet presAssocID="{EC40D225-F766-47CB-842E-0AB52E255875}" presName="hierRoot2" presStyleCnt="0">
        <dgm:presLayoutVars>
          <dgm:hierBranch val="init"/>
        </dgm:presLayoutVars>
      </dgm:prSet>
      <dgm:spPr/>
    </dgm:pt>
    <dgm:pt modelId="{E2067378-EBC9-41E4-8B5A-2C73FDE29F2F}" type="pres">
      <dgm:prSet presAssocID="{EC40D225-F766-47CB-842E-0AB52E255875}" presName="rootComposite" presStyleCnt="0"/>
      <dgm:spPr/>
    </dgm:pt>
    <dgm:pt modelId="{14141957-0A00-4A87-867B-0312D78A39FB}" type="pres">
      <dgm:prSet presAssocID="{EC40D225-F766-47CB-842E-0AB52E255875}" presName="rootText" presStyleLbl="node2" presStyleIdx="3" presStyleCnt="6" custScaleX="109796" custScaleY="138120" custLinFactNeighborX="2534" custLinFactNeighborY="190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CDC587-150B-4700-BD5B-8FE620095BD0}" type="pres">
      <dgm:prSet presAssocID="{EC40D225-F766-47CB-842E-0AB52E255875}" presName="rootConnector" presStyleLbl="node2" presStyleIdx="3" presStyleCnt="6"/>
      <dgm:spPr/>
      <dgm:t>
        <a:bodyPr/>
        <a:lstStyle/>
        <a:p>
          <a:endParaRPr lang="es-ES"/>
        </a:p>
      </dgm:t>
    </dgm:pt>
    <dgm:pt modelId="{71DE7227-DBF0-477C-AE25-3720550174C0}" type="pres">
      <dgm:prSet presAssocID="{EC40D225-F766-47CB-842E-0AB52E255875}" presName="hierChild4" presStyleCnt="0"/>
      <dgm:spPr/>
    </dgm:pt>
    <dgm:pt modelId="{D56BD300-5D89-4863-8E17-ACD47367AF37}" type="pres">
      <dgm:prSet presAssocID="{EC40D225-F766-47CB-842E-0AB52E255875}" presName="hierChild5" presStyleCnt="0"/>
      <dgm:spPr/>
    </dgm:pt>
    <dgm:pt modelId="{FFDAAC53-D2E3-46FD-85C7-B287FC8B0DBE}" type="pres">
      <dgm:prSet presAssocID="{33100F81-CF96-431D-9E1F-2D886FE65F29}" presName="Name35" presStyleLbl="parChTrans1D2" presStyleIdx="4" presStyleCnt="9"/>
      <dgm:spPr/>
      <dgm:t>
        <a:bodyPr/>
        <a:lstStyle/>
        <a:p>
          <a:endParaRPr lang="es-ES"/>
        </a:p>
      </dgm:t>
    </dgm:pt>
    <dgm:pt modelId="{0C123DBE-AC88-40A3-AF6D-EE32349D821D}" type="pres">
      <dgm:prSet presAssocID="{4ABD8A98-FF24-4237-AA37-7C68DD862A4B}" presName="hierRoot2" presStyleCnt="0">
        <dgm:presLayoutVars>
          <dgm:hierBranch/>
        </dgm:presLayoutVars>
      </dgm:prSet>
      <dgm:spPr/>
    </dgm:pt>
    <dgm:pt modelId="{B65A2DD7-EAE2-4003-A88F-DB7E82508245}" type="pres">
      <dgm:prSet presAssocID="{4ABD8A98-FF24-4237-AA37-7C68DD862A4B}" presName="rootComposite" presStyleCnt="0"/>
      <dgm:spPr/>
    </dgm:pt>
    <dgm:pt modelId="{850BC938-76B3-4000-993D-6448EAAAF8D9}" type="pres">
      <dgm:prSet presAssocID="{4ABD8A98-FF24-4237-AA37-7C68DD862A4B}" presName="rootText" presStyleLbl="node2" presStyleIdx="4" presStyleCnt="6" custScaleX="109684" custScaleY="138120" custLinFactNeighborX="409" custLinFactNeighborY="177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FF3C702-7E17-4BB5-BB3B-81BDC1A88AB4}" type="pres">
      <dgm:prSet presAssocID="{4ABD8A98-FF24-4237-AA37-7C68DD862A4B}" presName="rootConnector" presStyleLbl="node2" presStyleIdx="4" presStyleCnt="6"/>
      <dgm:spPr/>
      <dgm:t>
        <a:bodyPr/>
        <a:lstStyle/>
        <a:p>
          <a:endParaRPr lang="es-ES"/>
        </a:p>
      </dgm:t>
    </dgm:pt>
    <dgm:pt modelId="{0E115C6A-F8CF-4EA7-A31F-908596DB2D94}" type="pres">
      <dgm:prSet presAssocID="{4ABD8A98-FF24-4237-AA37-7C68DD862A4B}" presName="hierChild4" presStyleCnt="0"/>
      <dgm:spPr/>
    </dgm:pt>
    <dgm:pt modelId="{245557DC-4086-403E-8E1B-22F950F26409}" type="pres">
      <dgm:prSet presAssocID="{4ABD8A98-FF24-4237-AA37-7C68DD862A4B}" presName="hierChild5" presStyleCnt="0"/>
      <dgm:spPr/>
    </dgm:pt>
    <dgm:pt modelId="{02FB36B8-E162-462E-B43F-C2E5F7DF135B}" type="pres">
      <dgm:prSet presAssocID="{3574FDC7-A653-4883-AD65-36CF032413FD}" presName="Name35" presStyleLbl="parChTrans1D2" presStyleIdx="5" presStyleCnt="9" custSzY="759601"/>
      <dgm:spPr/>
      <dgm:t>
        <a:bodyPr/>
        <a:lstStyle/>
        <a:p>
          <a:endParaRPr lang="es-ES"/>
        </a:p>
      </dgm:t>
    </dgm:pt>
    <dgm:pt modelId="{5517F5C9-7C6F-4D9F-8F95-B8DA081755FC}" type="pres">
      <dgm:prSet presAssocID="{09F4FFB1-35B3-4158-A158-1F2A93C2D54B}" presName="hierRoot2" presStyleCnt="0">
        <dgm:presLayoutVars>
          <dgm:hierBranch/>
        </dgm:presLayoutVars>
      </dgm:prSet>
      <dgm:spPr/>
    </dgm:pt>
    <dgm:pt modelId="{B11970B3-A07A-4387-8E8C-D2E821D7A2EF}" type="pres">
      <dgm:prSet presAssocID="{09F4FFB1-35B3-4158-A158-1F2A93C2D54B}" presName="rootComposite" presStyleCnt="0"/>
      <dgm:spPr/>
    </dgm:pt>
    <dgm:pt modelId="{FF8DBD52-941E-4813-8E95-68EC47031E15}" type="pres">
      <dgm:prSet presAssocID="{09F4FFB1-35B3-4158-A158-1F2A93C2D54B}" presName="rootText" presStyleLbl="node2" presStyleIdx="5" presStyleCnt="6" custScaleX="109684" custScaleY="138120" custLinFactNeighborX="409" custLinFactNeighborY="178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44C6801-1C07-44F7-8A64-ADA890799624}" type="pres">
      <dgm:prSet presAssocID="{09F4FFB1-35B3-4158-A158-1F2A93C2D54B}" presName="rootConnector" presStyleLbl="node2" presStyleIdx="5" presStyleCnt="6"/>
      <dgm:spPr/>
      <dgm:t>
        <a:bodyPr/>
        <a:lstStyle/>
        <a:p>
          <a:endParaRPr lang="es-ES"/>
        </a:p>
      </dgm:t>
    </dgm:pt>
    <dgm:pt modelId="{E969187B-4B43-4F7A-9458-1E56EC949F53}" type="pres">
      <dgm:prSet presAssocID="{09F4FFB1-35B3-4158-A158-1F2A93C2D54B}" presName="hierChild4" presStyleCnt="0"/>
      <dgm:spPr/>
    </dgm:pt>
    <dgm:pt modelId="{F8D357A0-F099-4ED1-9E0A-FE3E82900595}" type="pres">
      <dgm:prSet presAssocID="{235BD828-1EB0-4B52-AD5C-3A793F66E34D}" presName="Name35" presStyleLbl="parChTrans1D3" presStyleIdx="1" presStyleCnt="2"/>
      <dgm:spPr/>
      <dgm:t>
        <a:bodyPr/>
        <a:lstStyle/>
        <a:p>
          <a:endParaRPr lang="es-ES"/>
        </a:p>
      </dgm:t>
    </dgm:pt>
    <dgm:pt modelId="{1F31E5A3-1CCE-4716-84E6-714A3DE38A96}" type="pres">
      <dgm:prSet presAssocID="{73226B05-1DFB-4FA0-B07B-9B63FDCFAE5D}" presName="hierRoot2" presStyleCnt="0">
        <dgm:presLayoutVars>
          <dgm:hierBranch/>
        </dgm:presLayoutVars>
      </dgm:prSet>
      <dgm:spPr/>
    </dgm:pt>
    <dgm:pt modelId="{9446E2B3-BCB3-4DBF-A1BC-A5FA4DB40C14}" type="pres">
      <dgm:prSet presAssocID="{73226B05-1DFB-4FA0-B07B-9B63FDCFAE5D}" presName="rootComposite" presStyleCnt="0"/>
      <dgm:spPr/>
    </dgm:pt>
    <dgm:pt modelId="{6F0D5394-BE20-4E26-9680-6F6AA2D21A6F}" type="pres">
      <dgm:prSet presAssocID="{73226B05-1DFB-4FA0-B07B-9B63FDCFAE5D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EA98-4B64-4DF3-8786-120514168AEE}" type="pres">
      <dgm:prSet presAssocID="{73226B05-1DFB-4FA0-B07B-9B63FDCFAE5D}" presName="rootConnector" presStyleLbl="node3" presStyleIdx="1" presStyleCnt="2"/>
      <dgm:spPr/>
      <dgm:t>
        <a:bodyPr/>
        <a:lstStyle/>
        <a:p>
          <a:endParaRPr lang="es-ES"/>
        </a:p>
      </dgm:t>
    </dgm:pt>
    <dgm:pt modelId="{DB5EC2D6-6458-4952-874B-1B8BE868775F}" type="pres">
      <dgm:prSet presAssocID="{73226B05-1DFB-4FA0-B07B-9B63FDCFAE5D}" presName="hierChild4" presStyleCnt="0"/>
      <dgm:spPr/>
    </dgm:pt>
    <dgm:pt modelId="{421DED66-B4D6-4F48-B021-EFE93EEAE70C}" type="pres">
      <dgm:prSet presAssocID="{73226B05-1DFB-4FA0-B07B-9B63FDCFAE5D}" presName="hierChild5" presStyleCnt="0"/>
      <dgm:spPr/>
    </dgm:pt>
    <dgm:pt modelId="{30CB239B-8F85-4B04-AB0A-5BEFD60CA062}" type="pres">
      <dgm:prSet presAssocID="{09F4FFB1-35B3-4158-A158-1F2A93C2D54B}" presName="hierChild5" presStyleCnt="0"/>
      <dgm:spPr/>
    </dgm:pt>
    <dgm:pt modelId="{F77AB227-EBD7-497A-9419-7B019A9F8B04}" type="pres">
      <dgm:prSet presAssocID="{FC1BE685-0EFF-4131-BF2F-336945B2318F}" presName="hierChild3" presStyleCnt="0"/>
      <dgm:spPr/>
    </dgm:pt>
    <dgm:pt modelId="{E6A1D066-F11D-4F90-A179-573598A1BCD3}" type="pres">
      <dgm:prSet presAssocID="{772F885B-8D0B-4431-9A3A-943E100D9F77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D41C0E53-910F-42E4-A68A-10C611F6073F}" type="pres">
      <dgm:prSet presAssocID="{CCAFA78B-6824-4819-85BC-CD87CF8AD6C4}" presName="hierRoot3" presStyleCnt="0">
        <dgm:presLayoutVars>
          <dgm:hierBranch val="init"/>
        </dgm:presLayoutVars>
      </dgm:prSet>
      <dgm:spPr/>
    </dgm:pt>
    <dgm:pt modelId="{CCEA3855-440A-4B47-996D-0833F9DC0C06}" type="pres">
      <dgm:prSet presAssocID="{CCAFA78B-6824-4819-85BC-CD87CF8AD6C4}" presName="rootComposite3" presStyleCnt="0"/>
      <dgm:spPr/>
    </dgm:pt>
    <dgm:pt modelId="{657EABCF-5CE2-4E95-AAE5-69C8D5DF0820}" type="pres">
      <dgm:prSet presAssocID="{CCAFA78B-6824-4819-85BC-CD87CF8AD6C4}" presName="rootText3" presStyleLbl="asst1" presStyleIdx="0" presStyleCnt="3" custScaleX="125563" custScaleY="100451" custLinFactNeighborX="-9848" custLinFactNeighborY="36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76C148D-B3C0-40AB-96BC-AD72203C242E}" type="pres">
      <dgm:prSet presAssocID="{CCAFA78B-6824-4819-85BC-CD87CF8AD6C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5C053A3A-C15F-4A88-A9E2-6E51AA10F48F}" type="pres">
      <dgm:prSet presAssocID="{CCAFA78B-6824-4819-85BC-CD87CF8AD6C4}" presName="hierChild6" presStyleCnt="0"/>
      <dgm:spPr/>
    </dgm:pt>
    <dgm:pt modelId="{2928B973-E354-4006-9209-5FD525654DC1}" type="pres">
      <dgm:prSet presAssocID="{CCAFA78B-6824-4819-85BC-CD87CF8AD6C4}" presName="hierChild7" presStyleCnt="0"/>
      <dgm:spPr/>
    </dgm:pt>
    <dgm:pt modelId="{C12DAFB2-1BA3-4BEF-B472-96BC1BE3321C}" type="pres">
      <dgm:prSet presAssocID="{1EC3C794-A2D4-490D-BDAF-FCCACD03BB7C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4D170FA-E67C-43DA-A09C-A17105BEB323}" type="pres">
      <dgm:prSet presAssocID="{0EC81A20-C0DB-4471-BADA-61F80E7BC0C2}" presName="hierRoot3" presStyleCnt="0">
        <dgm:presLayoutVars>
          <dgm:hierBranch val="init"/>
        </dgm:presLayoutVars>
      </dgm:prSet>
      <dgm:spPr/>
    </dgm:pt>
    <dgm:pt modelId="{7FB67C59-4296-4FE2-BF04-6FD0C2E31357}" type="pres">
      <dgm:prSet presAssocID="{0EC81A20-C0DB-4471-BADA-61F80E7BC0C2}" presName="rootComposite3" presStyleCnt="0"/>
      <dgm:spPr/>
    </dgm:pt>
    <dgm:pt modelId="{CDA17DE8-B9EC-447D-AC84-5C7899DE6DA9}" type="pres">
      <dgm:prSet presAssocID="{0EC81A20-C0DB-4471-BADA-61F80E7BC0C2}" presName="rootText3" presStyleLbl="asst1" presStyleIdx="1" presStyleCnt="3" custScaleX="125563" custScaleY="100451" custLinFactNeighborX="7287" custLinFactNeighborY="28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CE9A4F-684B-4371-B900-8F0C4B350959}" type="pres">
      <dgm:prSet presAssocID="{0EC81A20-C0DB-4471-BADA-61F80E7BC0C2}" presName="rootConnector3" presStyleLbl="asst1" presStyleIdx="1" presStyleCnt="3"/>
      <dgm:spPr/>
      <dgm:t>
        <a:bodyPr/>
        <a:lstStyle/>
        <a:p>
          <a:endParaRPr lang="es-ES"/>
        </a:p>
      </dgm:t>
    </dgm:pt>
    <dgm:pt modelId="{236EBA44-AA30-4DE4-8D52-43A8E61AAB87}" type="pres">
      <dgm:prSet presAssocID="{0EC81A20-C0DB-4471-BADA-61F80E7BC0C2}" presName="hierChild6" presStyleCnt="0"/>
      <dgm:spPr/>
    </dgm:pt>
    <dgm:pt modelId="{804CFC2D-4B01-473F-B9C0-B41021B47073}" type="pres">
      <dgm:prSet presAssocID="{0EC81A20-C0DB-4471-BADA-61F80E7BC0C2}" presName="hierChild7" presStyleCnt="0"/>
      <dgm:spPr/>
    </dgm:pt>
    <dgm:pt modelId="{65EDD1A6-B61F-494C-8225-AE70DEA3EA17}" type="pres">
      <dgm:prSet presAssocID="{1F420A5D-BCE8-4C45-AEAC-761BB9AC5B60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7E36F46-DD1F-4F9D-BE7E-B8C9961678E0}" type="pres">
      <dgm:prSet presAssocID="{B355FBF7-1113-4381-AAD7-7CDF213E5FA1}" presName="hierRoot3" presStyleCnt="0">
        <dgm:presLayoutVars>
          <dgm:hierBranch val="init"/>
        </dgm:presLayoutVars>
      </dgm:prSet>
      <dgm:spPr/>
    </dgm:pt>
    <dgm:pt modelId="{BB10F385-ED57-4993-82DD-A99344060D37}" type="pres">
      <dgm:prSet presAssocID="{B355FBF7-1113-4381-AAD7-7CDF213E5FA1}" presName="rootComposite3" presStyleCnt="0"/>
      <dgm:spPr/>
    </dgm:pt>
    <dgm:pt modelId="{687F91BE-8818-46DF-905B-0AA009E2016F}" type="pres">
      <dgm:prSet presAssocID="{B355FBF7-1113-4381-AAD7-7CDF213E5FA1}" presName="rootText3" presStyleLbl="asst1" presStyleIdx="2" presStyleCnt="3" custScaleX="125563" custScaleY="100451" custLinFactNeighborX="-11900" custLinFactNeighborY="-142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80425F-A9A1-4644-BCD9-FCC8D7E794A0}" type="pres">
      <dgm:prSet presAssocID="{B355FBF7-1113-4381-AAD7-7CDF213E5FA1}" presName="rootConnector3" presStyleLbl="asst1" presStyleIdx="2" presStyleCnt="3"/>
      <dgm:spPr/>
      <dgm:t>
        <a:bodyPr/>
        <a:lstStyle/>
        <a:p>
          <a:endParaRPr lang="es-ES"/>
        </a:p>
      </dgm:t>
    </dgm:pt>
    <dgm:pt modelId="{FC55EEF9-D448-40A2-BDE8-5C28E9E802AA}" type="pres">
      <dgm:prSet presAssocID="{B355FBF7-1113-4381-AAD7-7CDF213E5FA1}" presName="hierChild6" presStyleCnt="0"/>
      <dgm:spPr/>
    </dgm:pt>
    <dgm:pt modelId="{0408F63A-56F7-498A-83E7-E962E7A04C16}" type="pres">
      <dgm:prSet presAssocID="{B355FBF7-1113-4381-AAD7-7CDF213E5FA1}" presName="hierChild7" presStyleCnt="0"/>
      <dgm:spPr/>
    </dgm:pt>
  </dgm:ptLst>
  <dgm:cxnLst>
    <dgm:cxn modelId="{957CCAA8-FDE2-4028-A237-7DD4721B8F04}" type="presOf" srcId="{33100F81-CF96-431D-9E1F-2D886FE65F29}" destId="{FFDAAC53-D2E3-46FD-85C7-B287FC8B0DBE}" srcOrd="0" destOrd="0" presId="urn:microsoft.com/office/officeart/2005/8/layout/orgChart1"/>
    <dgm:cxn modelId="{3A05C9B6-4638-42FE-8C59-7437A918A2BA}" type="presOf" srcId="{EC40D225-F766-47CB-842E-0AB52E255875}" destId="{14141957-0A00-4A87-867B-0312D78A39FB}" srcOrd="0" destOrd="0" presId="urn:microsoft.com/office/officeart/2005/8/layout/orgChart1"/>
    <dgm:cxn modelId="{749F2863-32B5-45E0-8F0A-C0811C334EBD}" type="presOf" srcId="{0EC81A20-C0DB-4471-BADA-61F80E7BC0C2}" destId="{CDA17DE8-B9EC-447D-AC84-5C7899DE6DA9}" srcOrd="0" destOrd="0" presId="urn:microsoft.com/office/officeart/2005/8/layout/orgChart1"/>
    <dgm:cxn modelId="{AFF53865-AA40-4C84-B143-BDB643777CEB}" srcId="{FC1BE685-0EFF-4131-BF2F-336945B2318F}" destId="{8618D4A7-8D19-42AD-9417-9204AB996A81}" srcOrd="3" destOrd="0" parTransId="{D0597D5E-6BC0-4520-94C8-5B819E397AC9}" sibTransId="{24BC493C-BD42-48F6-9BB6-8FAE685EFF68}"/>
    <dgm:cxn modelId="{71937A77-4531-4EFC-B3D0-0520C3DFEB78}" type="presOf" srcId="{235BD828-1EB0-4B52-AD5C-3A793F66E34D}" destId="{F8D357A0-F099-4ED1-9E0A-FE3E82900595}" srcOrd="0" destOrd="0" presId="urn:microsoft.com/office/officeart/2005/8/layout/orgChart1"/>
    <dgm:cxn modelId="{9EE3BF74-1AF3-4E3A-99EE-3AE0CA5E3E3B}" type="presOf" srcId="{8618D4A7-8D19-42AD-9417-9204AB996A81}" destId="{A122AB98-6AEB-4224-8BB5-6741593B0990}" srcOrd="0" destOrd="0" presId="urn:microsoft.com/office/officeart/2005/8/layout/orgChart1"/>
    <dgm:cxn modelId="{444B9223-7031-4F7F-BCCB-FE4CC4464E21}" type="presOf" srcId="{08F38D7B-3EDF-4322-972E-7AA498436236}" destId="{31D297E7-BA12-457C-A2E6-31A5F655AA16}" srcOrd="0" destOrd="0" presId="urn:microsoft.com/office/officeart/2005/8/layout/orgChart1"/>
    <dgm:cxn modelId="{83BF4EEC-48D7-4938-ADE0-90466A698BC0}" type="presOf" srcId="{C4AD4AA5-E4D2-4117-AAE2-BA2150A8FA1D}" destId="{2D6107C5-EC21-44A6-A528-9E159ECF62EF}" srcOrd="0" destOrd="0" presId="urn:microsoft.com/office/officeart/2005/8/layout/orgChart1"/>
    <dgm:cxn modelId="{4B065F68-6F0D-4803-A819-0A57489F7645}" type="presOf" srcId="{D0597D5E-6BC0-4520-94C8-5B819E397AC9}" destId="{46D36528-B020-483B-A587-49890A247F6A}" srcOrd="0" destOrd="0" presId="urn:microsoft.com/office/officeart/2005/8/layout/orgChart1"/>
    <dgm:cxn modelId="{05BA1CCA-4AA7-4565-A153-7CA3F6C960F0}" type="presOf" srcId="{1F420A5D-BCE8-4C45-AEAC-761BB9AC5B60}" destId="{65EDD1A6-B61F-494C-8225-AE70DEA3EA17}" srcOrd="0" destOrd="0" presId="urn:microsoft.com/office/officeart/2005/8/layout/orgChart1"/>
    <dgm:cxn modelId="{FDF6B160-001C-4FFE-AE17-1B657368DD3D}" srcId="{FC1BE685-0EFF-4131-BF2F-336945B2318F}" destId="{B355FBF7-1113-4381-AAD7-7CDF213E5FA1}" srcOrd="2" destOrd="0" parTransId="{1F420A5D-BCE8-4C45-AEAC-761BB9AC5B60}" sibTransId="{E7458736-2006-4C91-94DA-569BC2CC5770}"/>
    <dgm:cxn modelId="{234AEA45-AB34-440A-9C47-D7910BB2FBB3}" type="presOf" srcId="{3574FDC7-A653-4883-AD65-36CF032413FD}" destId="{02FB36B8-E162-462E-B43F-C2E5F7DF135B}" srcOrd="0" destOrd="0" presId="urn:microsoft.com/office/officeart/2005/8/layout/orgChart1"/>
    <dgm:cxn modelId="{6567A2BD-88A9-45DE-9BEB-6EE00DAE4A1F}" srcId="{09F4FFB1-35B3-4158-A158-1F2A93C2D54B}" destId="{73226B05-1DFB-4FA0-B07B-9B63FDCFAE5D}" srcOrd="0" destOrd="0" parTransId="{235BD828-1EB0-4B52-AD5C-3A793F66E34D}" sibTransId="{A2D6A1F9-28D4-43C0-869C-91A5618F0597}"/>
    <dgm:cxn modelId="{BD4584D0-5D5C-4177-9139-0F23C33154CD}" type="presOf" srcId="{E6598D4E-C945-438D-BBF7-A08C3EF7B5B9}" destId="{29F95214-19A6-41AE-91E6-C61E2FEE05B6}" srcOrd="0" destOrd="0" presId="urn:microsoft.com/office/officeart/2005/8/layout/orgChart1"/>
    <dgm:cxn modelId="{E19569E4-6F5E-454A-A28B-1FB93BD21590}" type="presOf" srcId="{EC40D225-F766-47CB-842E-0AB52E255875}" destId="{43CDC587-150B-4700-BD5B-8FE620095BD0}" srcOrd="1" destOrd="0" presId="urn:microsoft.com/office/officeart/2005/8/layout/orgChart1"/>
    <dgm:cxn modelId="{580CDFB9-0894-4FC8-BCB9-8FA250116E5D}" type="presOf" srcId="{B355FBF7-1113-4381-AAD7-7CDF213E5FA1}" destId="{7C80425F-A9A1-4644-BCD9-FCC8D7E794A0}" srcOrd="1" destOrd="0" presId="urn:microsoft.com/office/officeart/2005/8/layout/orgChart1"/>
    <dgm:cxn modelId="{B711EA56-61F2-4E21-9300-37E2C5056335}" srcId="{04B62736-2B72-469D-A8F4-37B4532573CA}" destId="{FC1BE685-0EFF-4131-BF2F-336945B2318F}" srcOrd="0" destOrd="0" parTransId="{2B4D9E7A-CB15-48E7-A73B-4F2517766CAB}" sibTransId="{131CD0AC-BA0C-4539-BB49-8BE8225BC7A5}"/>
    <dgm:cxn modelId="{9896106A-5415-4910-A36A-051028DA5312}" type="presOf" srcId="{FC1BE685-0EFF-4131-BF2F-336945B2318F}" destId="{E6166E43-5FED-4651-A78A-08693844D264}" srcOrd="1" destOrd="0" presId="urn:microsoft.com/office/officeart/2005/8/layout/orgChart1"/>
    <dgm:cxn modelId="{DED340BA-4B9C-4AA7-8B8A-E7BAEBD9D5E7}" srcId="{FC1BE685-0EFF-4131-BF2F-336945B2318F}" destId="{E6598D4E-C945-438D-BBF7-A08C3EF7B5B9}" srcOrd="4" destOrd="0" parTransId="{08F38D7B-3EDF-4322-972E-7AA498436236}" sibTransId="{5D06BE90-7192-42F7-9B7D-9F5A2D4681AD}"/>
    <dgm:cxn modelId="{A9ED1BAC-79AC-40BB-8494-02C46B120C7D}" type="presOf" srcId="{31A66053-B462-4046-BA6E-FA7AAE866E9A}" destId="{3863CF64-C189-45E6-ADA9-A51AD4F7CDF5}" srcOrd="1" destOrd="0" presId="urn:microsoft.com/office/officeart/2005/8/layout/orgChart1"/>
    <dgm:cxn modelId="{2DF0FD57-A0A5-465D-BDC4-968064C46710}" srcId="{FC1BE685-0EFF-4131-BF2F-336945B2318F}" destId="{4ABD8A98-FF24-4237-AA37-7C68DD862A4B}" srcOrd="7" destOrd="0" parTransId="{33100F81-CF96-431D-9E1F-2D886FE65F29}" sibTransId="{25FC089E-AB20-429E-B6AD-C259C8DD59FB}"/>
    <dgm:cxn modelId="{517F30AF-A5F4-47E8-BEB8-DE84DD3F5735}" type="presOf" srcId="{09F4FFB1-35B3-4158-A158-1F2A93C2D54B}" destId="{944C6801-1C07-44F7-8A64-ADA890799624}" srcOrd="1" destOrd="0" presId="urn:microsoft.com/office/officeart/2005/8/layout/orgChart1"/>
    <dgm:cxn modelId="{6678E4A3-5AC9-4570-A426-0CFBB9F68EE9}" type="presOf" srcId="{8618D4A7-8D19-42AD-9417-9204AB996A81}" destId="{AE55349A-895B-46B0-8B5C-03C0E6B54162}" srcOrd="1" destOrd="0" presId="urn:microsoft.com/office/officeart/2005/8/layout/orgChart1"/>
    <dgm:cxn modelId="{D0B80230-92B8-40EB-8619-9B20C1963947}" type="presOf" srcId="{B355FBF7-1113-4381-AAD7-7CDF213E5FA1}" destId="{687F91BE-8818-46DF-905B-0AA009E2016F}" srcOrd="0" destOrd="0" presId="urn:microsoft.com/office/officeart/2005/8/layout/orgChart1"/>
    <dgm:cxn modelId="{F2F1926B-6EE0-4E40-8971-930372AC5415}" srcId="{E6598D4E-C945-438D-BBF7-A08C3EF7B5B9}" destId="{C201ACD6-68FA-46C7-B184-5B429614363E}" srcOrd="0" destOrd="0" parTransId="{B3A276D9-3E6C-41B0-9F14-5AAF19672B0D}" sibTransId="{025F4727-9022-4537-8DEF-3E0333752FDA}"/>
    <dgm:cxn modelId="{B2491EDA-89DD-4484-A278-62C98861972D}" type="presOf" srcId="{CCAFA78B-6824-4819-85BC-CD87CF8AD6C4}" destId="{657EABCF-5CE2-4E95-AAE5-69C8D5DF0820}" srcOrd="0" destOrd="0" presId="urn:microsoft.com/office/officeart/2005/8/layout/orgChart1"/>
    <dgm:cxn modelId="{06CB03C5-AC18-423F-AA78-E8B5A1F728C6}" type="presOf" srcId="{4ABD8A98-FF24-4237-AA37-7C68DD862A4B}" destId="{850BC938-76B3-4000-993D-6448EAAAF8D9}" srcOrd="0" destOrd="0" presId="urn:microsoft.com/office/officeart/2005/8/layout/orgChart1"/>
    <dgm:cxn modelId="{BCCCE4E1-6F29-407E-B101-83F62B7D83F8}" srcId="{FC1BE685-0EFF-4131-BF2F-336945B2318F}" destId="{EC40D225-F766-47CB-842E-0AB52E255875}" srcOrd="6" destOrd="0" parTransId="{C4AD4AA5-E4D2-4117-AAE2-BA2150A8FA1D}" sibTransId="{6D59859B-6B8C-422B-8756-A7778001956A}"/>
    <dgm:cxn modelId="{C585E8B5-C228-4967-B5AE-3C49BC244988}" srcId="{FC1BE685-0EFF-4131-BF2F-336945B2318F}" destId="{09F4FFB1-35B3-4158-A158-1F2A93C2D54B}" srcOrd="8" destOrd="0" parTransId="{3574FDC7-A653-4883-AD65-36CF032413FD}" sibTransId="{5F173D6F-7068-4255-B05D-0D6C93F2C657}"/>
    <dgm:cxn modelId="{A24BC0C1-0C55-4323-B3CC-842280981C7F}" srcId="{FC1BE685-0EFF-4131-BF2F-336945B2318F}" destId="{CCAFA78B-6824-4819-85BC-CD87CF8AD6C4}" srcOrd="0" destOrd="0" parTransId="{772F885B-8D0B-4431-9A3A-943E100D9F77}" sibTransId="{AC0E15CF-D5D9-47D9-8F1D-182DDAE34116}"/>
    <dgm:cxn modelId="{814CA956-8CC9-4F22-B870-4FFA44708D15}" srcId="{FC1BE685-0EFF-4131-BF2F-336945B2318F}" destId="{0EC81A20-C0DB-4471-BADA-61F80E7BC0C2}" srcOrd="1" destOrd="0" parTransId="{1EC3C794-A2D4-490D-BDAF-FCCACD03BB7C}" sibTransId="{F097FBE6-7F21-4C2D-9872-EBDE42F4CB53}"/>
    <dgm:cxn modelId="{373F0D59-8C10-4B01-9BFF-63236954AF0F}" type="presOf" srcId="{09F4FFB1-35B3-4158-A158-1F2A93C2D54B}" destId="{FF8DBD52-941E-4813-8E95-68EC47031E15}" srcOrd="0" destOrd="0" presId="urn:microsoft.com/office/officeart/2005/8/layout/orgChart1"/>
    <dgm:cxn modelId="{EB62F5AD-85B7-4081-81B4-1F76AD7D5636}" type="presOf" srcId="{CCAFA78B-6824-4819-85BC-CD87CF8AD6C4}" destId="{F76C148D-B3C0-40AB-96BC-AD72203C242E}" srcOrd="1" destOrd="0" presId="urn:microsoft.com/office/officeart/2005/8/layout/orgChart1"/>
    <dgm:cxn modelId="{CE5C2748-EE82-43F1-A95C-69A38325E88E}" type="presOf" srcId="{4A847192-A865-4157-AC64-CE4C2D33351F}" destId="{827A5833-7766-471A-AB04-94015C879887}" srcOrd="0" destOrd="0" presId="urn:microsoft.com/office/officeart/2005/8/layout/orgChart1"/>
    <dgm:cxn modelId="{880ABB45-1B3B-47DA-A62C-6DC263C64C43}" type="presOf" srcId="{73226B05-1DFB-4FA0-B07B-9B63FDCFAE5D}" destId="{278EEA98-4B64-4DF3-8786-120514168AEE}" srcOrd="1" destOrd="0" presId="urn:microsoft.com/office/officeart/2005/8/layout/orgChart1"/>
    <dgm:cxn modelId="{5FD59047-A8EF-451E-8237-AE587DDEA9D7}" type="presOf" srcId="{73226B05-1DFB-4FA0-B07B-9B63FDCFAE5D}" destId="{6F0D5394-BE20-4E26-9680-6F6AA2D21A6F}" srcOrd="0" destOrd="0" presId="urn:microsoft.com/office/officeart/2005/8/layout/orgChart1"/>
    <dgm:cxn modelId="{445FDCDE-843A-4420-B421-0DB8320F9C93}" type="presOf" srcId="{FC1BE685-0EFF-4131-BF2F-336945B2318F}" destId="{762A8FF7-AE6E-466B-B670-CE00EE3C1C7E}" srcOrd="0" destOrd="0" presId="urn:microsoft.com/office/officeart/2005/8/layout/orgChart1"/>
    <dgm:cxn modelId="{B9F1C45F-72F3-40F6-BA39-9D5452BAFD18}" type="presOf" srcId="{31A66053-B462-4046-BA6E-FA7AAE866E9A}" destId="{01762AC5-3F38-49B4-A72F-5B0B37B1FB90}" srcOrd="0" destOrd="0" presId="urn:microsoft.com/office/officeart/2005/8/layout/orgChart1"/>
    <dgm:cxn modelId="{52828C05-D20E-469E-9FC8-F6457F18D8C7}" type="presOf" srcId="{04B62736-2B72-469D-A8F4-37B4532573CA}" destId="{A0DB5BE1-4265-49AF-B0FE-35E4508B4D2A}" srcOrd="0" destOrd="0" presId="urn:microsoft.com/office/officeart/2005/8/layout/orgChart1"/>
    <dgm:cxn modelId="{709B74A7-B077-46B5-A0CA-EA1D10FC6C87}" srcId="{FC1BE685-0EFF-4131-BF2F-336945B2318F}" destId="{31A66053-B462-4046-BA6E-FA7AAE866E9A}" srcOrd="5" destOrd="0" parTransId="{4A847192-A865-4157-AC64-CE4C2D33351F}" sibTransId="{E61771B5-6370-47A2-A408-EE51C460C727}"/>
    <dgm:cxn modelId="{9AAACCD0-C263-4FE8-8B4A-F8AF3F0D009F}" type="presOf" srcId="{E6598D4E-C945-438D-BBF7-A08C3EF7B5B9}" destId="{E8542D30-D833-46F0-85AD-A6F39C4A270D}" srcOrd="1" destOrd="0" presId="urn:microsoft.com/office/officeart/2005/8/layout/orgChart1"/>
    <dgm:cxn modelId="{28C6A3E4-7803-4F33-A790-1F06531B4341}" type="presOf" srcId="{772F885B-8D0B-4431-9A3A-943E100D9F77}" destId="{E6A1D066-F11D-4F90-A179-573598A1BCD3}" srcOrd="0" destOrd="0" presId="urn:microsoft.com/office/officeart/2005/8/layout/orgChart1"/>
    <dgm:cxn modelId="{98487210-5D61-4E25-AC00-0972E7B8FE33}" type="presOf" srcId="{B3A276D9-3E6C-41B0-9F14-5AAF19672B0D}" destId="{7EAC3190-5457-477D-8A58-844EEE9CEBF1}" srcOrd="0" destOrd="0" presId="urn:microsoft.com/office/officeart/2005/8/layout/orgChart1"/>
    <dgm:cxn modelId="{4133CCE9-505B-480B-BB03-F5C090BA5A32}" type="presOf" srcId="{4ABD8A98-FF24-4237-AA37-7C68DD862A4B}" destId="{8FF3C702-7E17-4BB5-BB3B-81BDC1A88AB4}" srcOrd="1" destOrd="0" presId="urn:microsoft.com/office/officeart/2005/8/layout/orgChart1"/>
    <dgm:cxn modelId="{2514F106-DF2E-4D8A-AE3E-42857F0F2BF6}" type="presOf" srcId="{1EC3C794-A2D4-490D-BDAF-FCCACD03BB7C}" destId="{C12DAFB2-1BA3-4BEF-B472-96BC1BE3321C}" srcOrd="0" destOrd="0" presId="urn:microsoft.com/office/officeart/2005/8/layout/orgChart1"/>
    <dgm:cxn modelId="{07106351-F741-4792-83F4-CEDDD5D8AD9B}" type="presOf" srcId="{C201ACD6-68FA-46C7-B184-5B429614363E}" destId="{F90A5F0D-8077-48DC-AB97-9284C56D9636}" srcOrd="0" destOrd="0" presId="urn:microsoft.com/office/officeart/2005/8/layout/orgChart1"/>
    <dgm:cxn modelId="{28582994-0FDF-48EA-8B1D-04B45F792CF8}" type="presOf" srcId="{0EC81A20-C0DB-4471-BADA-61F80E7BC0C2}" destId="{8ECE9A4F-684B-4371-B900-8F0C4B350959}" srcOrd="1" destOrd="0" presId="urn:microsoft.com/office/officeart/2005/8/layout/orgChart1"/>
    <dgm:cxn modelId="{4D4248F5-4596-4E1D-8A7D-EF2F21AF2946}" type="presOf" srcId="{C201ACD6-68FA-46C7-B184-5B429614363E}" destId="{2A45ECDD-4FEB-4995-B798-C2EAE3F7AC76}" srcOrd="1" destOrd="0" presId="urn:microsoft.com/office/officeart/2005/8/layout/orgChart1"/>
    <dgm:cxn modelId="{36AE4CC3-6221-4925-B9F1-C082DE9E39FB}" type="presParOf" srcId="{A0DB5BE1-4265-49AF-B0FE-35E4508B4D2A}" destId="{D0A0696F-4096-44B3-96DE-A8E1D3D1DBD5}" srcOrd="0" destOrd="0" presId="urn:microsoft.com/office/officeart/2005/8/layout/orgChart1"/>
    <dgm:cxn modelId="{4B0038B7-E407-4666-998C-6D31DCFACB2E}" type="presParOf" srcId="{D0A0696F-4096-44B3-96DE-A8E1D3D1DBD5}" destId="{74179F02-28C7-46CE-887A-0DD5D22D163A}" srcOrd="0" destOrd="0" presId="urn:microsoft.com/office/officeart/2005/8/layout/orgChart1"/>
    <dgm:cxn modelId="{6285A4A5-40B4-4D69-ACDB-CB4B5088DE9E}" type="presParOf" srcId="{74179F02-28C7-46CE-887A-0DD5D22D163A}" destId="{762A8FF7-AE6E-466B-B670-CE00EE3C1C7E}" srcOrd="0" destOrd="0" presId="urn:microsoft.com/office/officeart/2005/8/layout/orgChart1"/>
    <dgm:cxn modelId="{BFDD778D-295F-4A9B-8EFC-6B848FAF18C2}" type="presParOf" srcId="{74179F02-28C7-46CE-887A-0DD5D22D163A}" destId="{E6166E43-5FED-4651-A78A-08693844D264}" srcOrd="1" destOrd="0" presId="urn:microsoft.com/office/officeart/2005/8/layout/orgChart1"/>
    <dgm:cxn modelId="{309E96F5-12BA-4B24-A611-BB63DD1466C5}" type="presParOf" srcId="{D0A0696F-4096-44B3-96DE-A8E1D3D1DBD5}" destId="{685020D4-75FD-4FBF-997E-7DCBEB7B36FC}" srcOrd="1" destOrd="0" presId="urn:microsoft.com/office/officeart/2005/8/layout/orgChart1"/>
    <dgm:cxn modelId="{B8D2E81F-2FF3-4B66-B314-BC0DD487D912}" type="presParOf" srcId="{685020D4-75FD-4FBF-997E-7DCBEB7B36FC}" destId="{46D36528-B020-483B-A587-49890A247F6A}" srcOrd="0" destOrd="0" presId="urn:microsoft.com/office/officeart/2005/8/layout/orgChart1"/>
    <dgm:cxn modelId="{4AE90907-86A1-43EF-A70D-7AAF8C50A041}" type="presParOf" srcId="{685020D4-75FD-4FBF-997E-7DCBEB7B36FC}" destId="{B8A6644B-DF69-4175-9C51-2C617DABCFF8}" srcOrd="1" destOrd="0" presId="urn:microsoft.com/office/officeart/2005/8/layout/orgChart1"/>
    <dgm:cxn modelId="{959FDD90-E54C-45AB-9911-67A85028006A}" type="presParOf" srcId="{B8A6644B-DF69-4175-9C51-2C617DABCFF8}" destId="{27BBF5FB-67EB-42F0-A98B-AD4A266222FB}" srcOrd="0" destOrd="0" presId="urn:microsoft.com/office/officeart/2005/8/layout/orgChart1"/>
    <dgm:cxn modelId="{155D462F-E5D3-4B4D-9A67-D7A829058BAA}" type="presParOf" srcId="{27BBF5FB-67EB-42F0-A98B-AD4A266222FB}" destId="{A122AB98-6AEB-4224-8BB5-6741593B0990}" srcOrd="0" destOrd="0" presId="urn:microsoft.com/office/officeart/2005/8/layout/orgChart1"/>
    <dgm:cxn modelId="{5680AD48-1EC4-44AD-B19C-78DFA5742B57}" type="presParOf" srcId="{27BBF5FB-67EB-42F0-A98B-AD4A266222FB}" destId="{AE55349A-895B-46B0-8B5C-03C0E6B54162}" srcOrd="1" destOrd="0" presId="urn:microsoft.com/office/officeart/2005/8/layout/orgChart1"/>
    <dgm:cxn modelId="{16BA3DE3-2A80-4D86-B068-C78A48BD5FFB}" type="presParOf" srcId="{B8A6644B-DF69-4175-9C51-2C617DABCFF8}" destId="{6DE04AD7-1D80-4ADE-90C8-832786F3244C}" srcOrd="1" destOrd="0" presId="urn:microsoft.com/office/officeart/2005/8/layout/orgChart1"/>
    <dgm:cxn modelId="{3ABAA9B1-43E3-48A8-8C26-6D639FDD48FD}" type="presParOf" srcId="{B8A6644B-DF69-4175-9C51-2C617DABCFF8}" destId="{F5BBA3E9-C92F-4137-95A1-9F8F58EC74DF}" srcOrd="2" destOrd="0" presId="urn:microsoft.com/office/officeart/2005/8/layout/orgChart1"/>
    <dgm:cxn modelId="{E2DA77E9-3949-4D08-BA0B-A5549A57066B}" type="presParOf" srcId="{685020D4-75FD-4FBF-997E-7DCBEB7B36FC}" destId="{31D297E7-BA12-457C-A2E6-31A5F655AA16}" srcOrd="2" destOrd="0" presId="urn:microsoft.com/office/officeart/2005/8/layout/orgChart1"/>
    <dgm:cxn modelId="{EB40F3EA-94F3-48D4-B8E9-A094B33A723C}" type="presParOf" srcId="{685020D4-75FD-4FBF-997E-7DCBEB7B36FC}" destId="{D53BA7F5-7C25-42FF-A058-728A6105E92F}" srcOrd="3" destOrd="0" presId="urn:microsoft.com/office/officeart/2005/8/layout/orgChart1"/>
    <dgm:cxn modelId="{C934642D-CDD8-4FE7-BE5E-C0E22E01AC99}" type="presParOf" srcId="{D53BA7F5-7C25-42FF-A058-728A6105E92F}" destId="{461EF580-CF87-49EC-805B-EA8207744993}" srcOrd="0" destOrd="0" presId="urn:microsoft.com/office/officeart/2005/8/layout/orgChart1"/>
    <dgm:cxn modelId="{FEACB2DC-0805-41E3-867B-940E6189F502}" type="presParOf" srcId="{461EF580-CF87-49EC-805B-EA8207744993}" destId="{29F95214-19A6-41AE-91E6-C61E2FEE05B6}" srcOrd="0" destOrd="0" presId="urn:microsoft.com/office/officeart/2005/8/layout/orgChart1"/>
    <dgm:cxn modelId="{B5CA78CF-1054-43E5-8A3E-ECC42136B6C8}" type="presParOf" srcId="{461EF580-CF87-49EC-805B-EA8207744993}" destId="{E8542D30-D833-46F0-85AD-A6F39C4A270D}" srcOrd="1" destOrd="0" presId="urn:microsoft.com/office/officeart/2005/8/layout/orgChart1"/>
    <dgm:cxn modelId="{E057EB17-62E1-4B92-9138-150F4653C9FC}" type="presParOf" srcId="{D53BA7F5-7C25-42FF-A058-728A6105E92F}" destId="{EFAF8C8F-DD8A-457D-AC24-C77FFFDFB7D4}" srcOrd="1" destOrd="0" presId="urn:microsoft.com/office/officeart/2005/8/layout/orgChart1"/>
    <dgm:cxn modelId="{9D771F1D-670B-4947-900B-1A09A38EA0FA}" type="presParOf" srcId="{EFAF8C8F-DD8A-457D-AC24-C77FFFDFB7D4}" destId="{7EAC3190-5457-477D-8A58-844EEE9CEBF1}" srcOrd="0" destOrd="0" presId="urn:microsoft.com/office/officeart/2005/8/layout/orgChart1"/>
    <dgm:cxn modelId="{4389AF03-EE24-499D-9406-8CDAC2C9B6DA}" type="presParOf" srcId="{EFAF8C8F-DD8A-457D-AC24-C77FFFDFB7D4}" destId="{977212C3-2778-49AF-AC4E-D7AF88D466CE}" srcOrd="1" destOrd="0" presId="urn:microsoft.com/office/officeart/2005/8/layout/orgChart1"/>
    <dgm:cxn modelId="{C57836D4-123A-498A-9C16-6458806762E9}" type="presParOf" srcId="{977212C3-2778-49AF-AC4E-D7AF88D466CE}" destId="{312AE6DF-63CA-489C-9C3E-7EA8A4F50003}" srcOrd="0" destOrd="0" presId="urn:microsoft.com/office/officeart/2005/8/layout/orgChart1"/>
    <dgm:cxn modelId="{A04AE64B-BD45-4CF0-AA93-B786C10B2908}" type="presParOf" srcId="{312AE6DF-63CA-489C-9C3E-7EA8A4F50003}" destId="{F90A5F0D-8077-48DC-AB97-9284C56D9636}" srcOrd="0" destOrd="0" presId="urn:microsoft.com/office/officeart/2005/8/layout/orgChart1"/>
    <dgm:cxn modelId="{35452C13-37B7-4F33-AA94-28DDDBD24DF7}" type="presParOf" srcId="{312AE6DF-63CA-489C-9C3E-7EA8A4F50003}" destId="{2A45ECDD-4FEB-4995-B798-C2EAE3F7AC76}" srcOrd="1" destOrd="0" presId="urn:microsoft.com/office/officeart/2005/8/layout/orgChart1"/>
    <dgm:cxn modelId="{DAD66071-60C4-4038-AF48-17C725C21D01}" type="presParOf" srcId="{977212C3-2778-49AF-AC4E-D7AF88D466CE}" destId="{51389626-FB34-4648-96DE-82C6C9817096}" srcOrd="1" destOrd="0" presId="urn:microsoft.com/office/officeart/2005/8/layout/orgChart1"/>
    <dgm:cxn modelId="{42AE9005-8134-49A4-B7F0-9867CCA8066B}" type="presParOf" srcId="{977212C3-2778-49AF-AC4E-D7AF88D466CE}" destId="{4EAFCB1E-355D-4C43-90CB-4CE7134FE59E}" srcOrd="2" destOrd="0" presId="urn:microsoft.com/office/officeart/2005/8/layout/orgChart1"/>
    <dgm:cxn modelId="{48CF40D5-DB70-47C4-88E4-7EE4579865A0}" type="presParOf" srcId="{D53BA7F5-7C25-42FF-A058-728A6105E92F}" destId="{3DB860B3-DB5D-43C1-811D-A4F158F57BB2}" srcOrd="2" destOrd="0" presId="urn:microsoft.com/office/officeart/2005/8/layout/orgChart1"/>
    <dgm:cxn modelId="{7B7CB20E-2F41-4C3F-B381-78A8AC47549D}" type="presParOf" srcId="{685020D4-75FD-4FBF-997E-7DCBEB7B36FC}" destId="{827A5833-7766-471A-AB04-94015C879887}" srcOrd="4" destOrd="0" presId="urn:microsoft.com/office/officeart/2005/8/layout/orgChart1"/>
    <dgm:cxn modelId="{AAB2D735-5531-4539-8C27-6B10EE8D8B86}" type="presParOf" srcId="{685020D4-75FD-4FBF-997E-7DCBEB7B36FC}" destId="{42DFD0C4-FABF-4B52-B05F-8D0E66E87793}" srcOrd="5" destOrd="0" presId="urn:microsoft.com/office/officeart/2005/8/layout/orgChart1"/>
    <dgm:cxn modelId="{E1F34008-57C4-4E6B-8FAA-582816924348}" type="presParOf" srcId="{42DFD0C4-FABF-4B52-B05F-8D0E66E87793}" destId="{BD2AF83E-2A7E-4D1E-8B88-D255E95F7146}" srcOrd="0" destOrd="0" presId="urn:microsoft.com/office/officeart/2005/8/layout/orgChart1"/>
    <dgm:cxn modelId="{36AAF344-03F7-4ED1-B57C-D8165890F1E3}" type="presParOf" srcId="{BD2AF83E-2A7E-4D1E-8B88-D255E95F7146}" destId="{01762AC5-3F38-49B4-A72F-5B0B37B1FB90}" srcOrd="0" destOrd="0" presId="urn:microsoft.com/office/officeart/2005/8/layout/orgChart1"/>
    <dgm:cxn modelId="{11A5ED5A-7747-4229-B455-DD040743A0C8}" type="presParOf" srcId="{BD2AF83E-2A7E-4D1E-8B88-D255E95F7146}" destId="{3863CF64-C189-45E6-ADA9-A51AD4F7CDF5}" srcOrd="1" destOrd="0" presId="urn:microsoft.com/office/officeart/2005/8/layout/orgChart1"/>
    <dgm:cxn modelId="{611372F9-32FF-4757-AE43-DF6AC327D937}" type="presParOf" srcId="{42DFD0C4-FABF-4B52-B05F-8D0E66E87793}" destId="{64CE42CE-8843-4C4F-B0D8-D423D3BDD7C0}" srcOrd="1" destOrd="0" presId="urn:microsoft.com/office/officeart/2005/8/layout/orgChart1"/>
    <dgm:cxn modelId="{BC1CDCE3-79BB-4F50-B012-C10972B022FF}" type="presParOf" srcId="{42DFD0C4-FABF-4B52-B05F-8D0E66E87793}" destId="{5FB3C534-30FD-4F06-AE7B-1CF3AC885D0A}" srcOrd="2" destOrd="0" presId="urn:microsoft.com/office/officeart/2005/8/layout/orgChart1"/>
    <dgm:cxn modelId="{B5A13304-FF9A-41AF-93CB-D66522C42D93}" type="presParOf" srcId="{685020D4-75FD-4FBF-997E-7DCBEB7B36FC}" destId="{2D6107C5-EC21-44A6-A528-9E159ECF62EF}" srcOrd="6" destOrd="0" presId="urn:microsoft.com/office/officeart/2005/8/layout/orgChart1"/>
    <dgm:cxn modelId="{8A129953-7332-4386-9ADC-8C3858DCF50B}" type="presParOf" srcId="{685020D4-75FD-4FBF-997E-7DCBEB7B36FC}" destId="{09158550-7EFB-4B26-86B5-F4176829C482}" srcOrd="7" destOrd="0" presId="urn:microsoft.com/office/officeart/2005/8/layout/orgChart1"/>
    <dgm:cxn modelId="{CB1C8A8B-7595-4AE9-8E2D-0231413129B4}" type="presParOf" srcId="{09158550-7EFB-4B26-86B5-F4176829C482}" destId="{E2067378-EBC9-41E4-8B5A-2C73FDE29F2F}" srcOrd="0" destOrd="0" presId="urn:microsoft.com/office/officeart/2005/8/layout/orgChart1"/>
    <dgm:cxn modelId="{6300DA87-E088-4084-865B-23C58CDA5F67}" type="presParOf" srcId="{E2067378-EBC9-41E4-8B5A-2C73FDE29F2F}" destId="{14141957-0A00-4A87-867B-0312D78A39FB}" srcOrd="0" destOrd="0" presId="urn:microsoft.com/office/officeart/2005/8/layout/orgChart1"/>
    <dgm:cxn modelId="{32AD6DCB-CF21-4B46-86C6-4158CD909E8B}" type="presParOf" srcId="{E2067378-EBC9-41E4-8B5A-2C73FDE29F2F}" destId="{43CDC587-150B-4700-BD5B-8FE620095BD0}" srcOrd="1" destOrd="0" presId="urn:microsoft.com/office/officeart/2005/8/layout/orgChart1"/>
    <dgm:cxn modelId="{832B7C7C-8266-48DE-B5A3-31FF3081AEBA}" type="presParOf" srcId="{09158550-7EFB-4B26-86B5-F4176829C482}" destId="{71DE7227-DBF0-477C-AE25-3720550174C0}" srcOrd="1" destOrd="0" presId="urn:microsoft.com/office/officeart/2005/8/layout/orgChart1"/>
    <dgm:cxn modelId="{F43B0FC9-33D0-44CC-88F3-39A6789D3E03}" type="presParOf" srcId="{09158550-7EFB-4B26-86B5-F4176829C482}" destId="{D56BD300-5D89-4863-8E17-ACD47367AF37}" srcOrd="2" destOrd="0" presId="urn:microsoft.com/office/officeart/2005/8/layout/orgChart1"/>
    <dgm:cxn modelId="{F7CE1C90-9CA1-4CDE-9DAB-234061EA4E94}" type="presParOf" srcId="{685020D4-75FD-4FBF-997E-7DCBEB7B36FC}" destId="{FFDAAC53-D2E3-46FD-85C7-B287FC8B0DBE}" srcOrd="8" destOrd="0" presId="urn:microsoft.com/office/officeart/2005/8/layout/orgChart1"/>
    <dgm:cxn modelId="{3CC67480-423E-4F93-B267-7CF4867A42C7}" type="presParOf" srcId="{685020D4-75FD-4FBF-997E-7DCBEB7B36FC}" destId="{0C123DBE-AC88-40A3-AF6D-EE32349D821D}" srcOrd="9" destOrd="0" presId="urn:microsoft.com/office/officeart/2005/8/layout/orgChart1"/>
    <dgm:cxn modelId="{185403B2-C634-4A9D-BCC8-1820FA43ADC8}" type="presParOf" srcId="{0C123DBE-AC88-40A3-AF6D-EE32349D821D}" destId="{B65A2DD7-EAE2-4003-A88F-DB7E82508245}" srcOrd="0" destOrd="0" presId="urn:microsoft.com/office/officeart/2005/8/layout/orgChart1"/>
    <dgm:cxn modelId="{179C597D-E248-4C70-9F55-C5271F1220A8}" type="presParOf" srcId="{B65A2DD7-EAE2-4003-A88F-DB7E82508245}" destId="{850BC938-76B3-4000-993D-6448EAAAF8D9}" srcOrd="0" destOrd="0" presId="urn:microsoft.com/office/officeart/2005/8/layout/orgChart1"/>
    <dgm:cxn modelId="{CF6956C4-3E69-44D8-9D6E-201EC86723F4}" type="presParOf" srcId="{B65A2DD7-EAE2-4003-A88F-DB7E82508245}" destId="{8FF3C702-7E17-4BB5-BB3B-81BDC1A88AB4}" srcOrd="1" destOrd="0" presId="urn:microsoft.com/office/officeart/2005/8/layout/orgChart1"/>
    <dgm:cxn modelId="{77E96FCC-E0A9-4B78-8B6B-09AB3013283B}" type="presParOf" srcId="{0C123DBE-AC88-40A3-AF6D-EE32349D821D}" destId="{0E115C6A-F8CF-4EA7-A31F-908596DB2D94}" srcOrd="1" destOrd="0" presId="urn:microsoft.com/office/officeart/2005/8/layout/orgChart1"/>
    <dgm:cxn modelId="{6F957216-2755-4C8B-A0DD-2A487140D309}" type="presParOf" srcId="{0C123DBE-AC88-40A3-AF6D-EE32349D821D}" destId="{245557DC-4086-403E-8E1B-22F950F26409}" srcOrd="2" destOrd="0" presId="urn:microsoft.com/office/officeart/2005/8/layout/orgChart1"/>
    <dgm:cxn modelId="{B9931B0C-12C6-43DB-88B3-B88CD450C42F}" type="presParOf" srcId="{685020D4-75FD-4FBF-997E-7DCBEB7B36FC}" destId="{02FB36B8-E162-462E-B43F-C2E5F7DF135B}" srcOrd="10" destOrd="0" presId="urn:microsoft.com/office/officeart/2005/8/layout/orgChart1"/>
    <dgm:cxn modelId="{6A334862-85DC-4934-A868-A3E11392C5DC}" type="presParOf" srcId="{685020D4-75FD-4FBF-997E-7DCBEB7B36FC}" destId="{5517F5C9-7C6F-4D9F-8F95-B8DA081755FC}" srcOrd="11" destOrd="0" presId="urn:microsoft.com/office/officeart/2005/8/layout/orgChart1"/>
    <dgm:cxn modelId="{7D66018B-A8C8-486C-AE95-4811281B6B45}" type="presParOf" srcId="{5517F5C9-7C6F-4D9F-8F95-B8DA081755FC}" destId="{B11970B3-A07A-4387-8E8C-D2E821D7A2EF}" srcOrd="0" destOrd="0" presId="urn:microsoft.com/office/officeart/2005/8/layout/orgChart1"/>
    <dgm:cxn modelId="{CE658C16-EE31-46C4-A851-17AF19C3F7FC}" type="presParOf" srcId="{B11970B3-A07A-4387-8E8C-D2E821D7A2EF}" destId="{FF8DBD52-941E-4813-8E95-68EC47031E15}" srcOrd="0" destOrd="0" presId="urn:microsoft.com/office/officeart/2005/8/layout/orgChart1"/>
    <dgm:cxn modelId="{F34D7C00-FB9B-402D-A948-DD4CCCB03161}" type="presParOf" srcId="{B11970B3-A07A-4387-8E8C-D2E821D7A2EF}" destId="{944C6801-1C07-44F7-8A64-ADA890799624}" srcOrd="1" destOrd="0" presId="urn:microsoft.com/office/officeart/2005/8/layout/orgChart1"/>
    <dgm:cxn modelId="{75AD1B9A-FA36-4A6E-A376-C6F0FB70F9EC}" type="presParOf" srcId="{5517F5C9-7C6F-4D9F-8F95-B8DA081755FC}" destId="{E969187B-4B43-4F7A-9458-1E56EC949F53}" srcOrd="1" destOrd="0" presId="urn:microsoft.com/office/officeart/2005/8/layout/orgChart1"/>
    <dgm:cxn modelId="{02D477F6-9679-411F-AFEE-18ADACA8AD17}" type="presParOf" srcId="{E969187B-4B43-4F7A-9458-1E56EC949F53}" destId="{F8D357A0-F099-4ED1-9E0A-FE3E82900595}" srcOrd="0" destOrd="0" presId="urn:microsoft.com/office/officeart/2005/8/layout/orgChart1"/>
    <dgm:cxn modelId="{A3A3C19A-85CF-4058-8B7C-4BFB435D5E26}" type="presParOf" srcId="{E969187B-4B43-4F7A-9458-1E56EC949F53}" destId="{1F31E5A3-1CCE-4716-84E6-714A3DE38A96}" srcOrd="1" destOrd="0" presId="urn:microsoft.com/office/officeart/2005/8/layout/orgChart1"/>
    <dgm:cxn modelId="{F1A1428D-717E-4E77-9AC9-1BCAB230889A}" type="presParOf" srcId="{1F31E5A3-1CCE-4716-84E6-714A3DE38A96}" destId="{9446E2B3-BCB3-4DBF-A1BC-A5FA4DB40C14}" srcOrd="0" destOrd="0" presId="urn:microsoft.com/office/officeart/2005/8/layout/orgChart1"/>
    <dgm:cxn modelId="{6BDF8CD3-93A8-4BAC-8C63-78FF103C7C8D}" type="presParOf" srcId="{9446E2B3-BCB3-4DBF-A1BC-A5FA4DB40C14}" destId="{6F0D5394-BE20-4E26-9680-6F6AA2D21A6F}" srcOrd="0" destOrd="0" presId="urn:microsoft.com/office/officeart/2005/8/layout/orgChart1"/>
    <dgm:cxn modelId="{D7E5064E-3A7E-4082-AB6D-1A250FBCA726}" type="presParOf" srcId="{9446E2B3-BCB3-4DBF-A1BC-A5FA4DB40C14}" destId="{278EEA98-4B64-4DF3-8786-120514168AEE}" srcOrd="1" destOrd="0" presId="urn:microsoft.com/office/officeart/2005/8/layout/orgChart1"/>
    <dgm:cxn modelId="{F0FD57E5-73F5-483A-9FC7-D68B2BF96964}" type="presParOf" srcId="{1F31E5A3-1CCE-4716-84E6-714A3DE38A96}" destId="{DB5EC2D6-6458-4952-874B-1B8BE868775F}" srcOrd="1" destOrd="0" presId="urn:microsoft.com/office/officeart/2005/8/layout/orgChart1"/>
    <dgm:cxn modelId="{C7D392B1-1A2C-475E-B15A-B00F77341593}" type="presParOf" srcId="{1F31E5A3-1CCE-4716-84E6-714A3DE38A96}" destId="{421DED66-B4D6-4F48-B021-EFE93EEAE70C}" srcOrd="2" destOrd="0" presId="urn:microsoft.com/office/officeart/2005/8/layout/orgChart1"/>
    <dgm:cxn modelId="{5C125835-940A-431C-B4EB-04A5106AD2A3}" type="presParOf" srcId="{5517F5C9-7C6F-4D9F-8F95-B8DA081755FC}" destId="{30CB239B-8F85-4B04-AB0A-5BEFD60CA062}" srcOrd="2" destOrd="0" presId="urn:microsoft.com/office/officeart/2005/8/layout/orgChart1"/>
    <dgm:cxn modelId="{D306A6FA-8E5B-4B23-9EA6-E3572A6F2E22}" type="presParOf" srcId="{D0A0696F-4096-44B3-96DE-A8E1D3D1DBD5}" destId="{F77AB227-EBD7-497A-9419-7B019A9F8B04}" srcOrd="2" destOrd="0" presId="urn:microsoft.com/office/officeart/2005/8/layout/orgChart1"/>
    <dgm:cxn modelId="{072EDA52-41FA-4F79-88A8-0D3D9303BE45}" type="presParOf" srcId="{F77AB227-EBD7-497A-9419-7B019A9F8B04}" destId="{E6A1D066-F11D-4F90-A179-573598A1BCD3}" srcOrd="0" destOrd="0" presId="urn:microsoft.com/office/officeart/2005/8/layout/orgChart1"/>
    <dgm:cxn modelId="{98B31B17-740D-4EC1-8BB7-2463345FB978}" type="presParOf" srcId="{F77AB227-EBD7-497A-9419-7B019A9F8B04}" destId="{D41C0E53-910F-42E4-A68A-10C611F6073F}" srcOrd="1" destOrd="0" presId="urn:microsoft.com/office/officeart/2005/8/layout/orgChart1"/>
    <dgm:cxn modelId="{8852400B-B33E-46DF-B700-091973DA4B6A}" type="presParOf" srcId="{D41C0E53-910F-42E4-A68A-10C611F6073F}" destId="{CCEA3855-440A-4B47-996D-0833F9DC0C06}" srcOrd="0" destOrd="0" presId="urn:microsoft.com/office/officeart/2005/8/layout/orgChart1"/>
    <dgm:cxn modelId="{3C0B7866-B5B1-40E9-8DF4-6172D0B8B9AD}" type="presParOf" srcId="{CCEA3855-440A-4B47-996D-0833F9DC0C06}" destId="{657EABCF-5CE2-4E95-AAE5-69C8D5DF0820}" srcOrd="0" destOrd="0" presId="urn:microsoft.com/office/officeart/2005/8/layout/orgChart1"/>
    <dgm:cxn modelId="{975470DC-7F42-41DA-AF5D-34D9D93C9C0A}" type="presParOf" srcId="{CCEA3855-440A-4B47-996D-0833F9DC0C06}" destId="{F76C148D-B3C0-40AB-96BC-AD72203C242E}" srcOrd="1" destOrd="0" presId="urn:microsoft.com/office/officeart/2005/8/layout/orgChart1"/>
    <dgm:cxn modelId="{4CBBEEE8-6D1A-43B7-BBB0-E1E90ABA6228}" type="presParOf" srcId="{D41C0E53-910F-42E4-A68A-10C611F6073F}" destId="{5C053A3A-C15F-4A88-A9E2-6E51AA10F48F}" srcOrd="1" destOrd="0" presId="urn:microsoft.com/office/officeart/2005/8/layout/orgChart1"/>
    <dgm:cxn modelId="{31C55A67-591F-43D0-9228-CF4A1D014D9A}" type="presParOf" srcId="{D41C0E53-910F-42E4-A68A-10C611F6073F}" destId="{2928B973-E354-4006-9209-5FD525654DC1}" srcOrd="2" destOrd="0" presId="urn:microsoft.com/office/officeart/2005/8/layout/orgChart1"/>
    <dgm:cxn modelId="{CA9102AF-E847-42C1-9C21-21B779A1A47A}" type="presParOf" srcId="{F77AB227-EBD7-497A-9419-7B019A9F8B04}" destId="{C12DAFB2-1BA3-4BEF-B472-96BC1BE3321C}" srcOrd="2" destOrd="0" presId="urn:microsoft.com/office/officeart/2005/8/layout/orgChart1"/>
    <dgm:cxn modelId="{A7D77D36-32B0-4FF2-91C6-235DAF3C8FCA}" type="presParOf" srcId="{F77AB227-EBD7-497A-9419-7B019A9F8B04}" destId="{14D170FA-E67C-43DA-A09C-A17105BEB323}" srcOrd="3" destOrd="0" presId="urn:microsoft.com/office/officeart/2005/8/layout/orgChart1"/>
    <dgm:cxn modelId="{3D93DAE0-3943-4F3F-B6DB-23ACFA731BDB}" type="presParOf" srcId="{14D170FA-E67C-43DA-A09C-A17105BEB323}" destId="{7FB67C59-4296-4FE2-BF04-6FD0C2E31357}" srcOrd="0" destOrd="0" presId="urn:microsoft.com/office/officeart/2005/8/layout/orgChart1"/>
    <dgm:cxn modelId="{B2761B1A-CC90-4080-B050-E87B3A3A4FBB}" type="presParOf" srcId="{7FB67C59-4296-4FE2-BF04-6FD0C2E31357}" destId="{CDA17DE8-B9EC-447D-AC84-5C7899DE6DA9}" srcOrd="0" destOrd="0" presId="urn:microsoft.com/office/officeart/2005/8/layout/orgChart1"/>
    <dgm:cxn modelId="{BA03974C-5EF2-4F5D-9FC6-5F30B83F5DFB}" type="presParOf" srcId="{7FB67C59-4296-4FE2-BF04-6FD0C2E31357}" destId="{8ECE9A4F-684B-4371-B900-8F0C4B350959}" srcOrd="1" destOrd="0" presId="urn:microsoft.com/office/officeart/2005/8/layout/orgChart1"/>
    <dgm:cxn modelId="{2095B3D0-F3C7-4E4D-816B-383E2843DC14}" type="presParOf" srcId="{14D170FA-E67C-43DA-A09C-A17105BEB323}" destId="{236EBA44-AA30-4DE4-8D52-43A8E61AAB87}" srcOrd="1" destOrd="0" presId="urn:microsoft.com/office/officeart/2005/8/layout/orgChart1"/>
    <dgm:cxn modelId="{CCF8732B-F464-470F-B704-F8DF75056371}" type="presParOf" srcId="{14D170FA-E67C-43DA-A09C-A17105BEB323}" destId="{804CFC2D-4B01-473F-B9C0-B41021B47073}" srcOrd="2" destOrd="0" presId="urn:microsoft.com/office/officeart/2005/8/layout/orgChart1"/>
    <dgm:cxn modelId="{2C4DA51E-46AC-4DA3-B812-07369E866E1A}" type="presParOf" srcId="{F77AB227-EBD7-497A-9419-7B019A9F8B04}" destId="{65EDD1A6-B61F-494C-8225-AE70DEA3EA17}" srcOrd="4" destOrd="0" presId="urn:microsoft.com/office/officeart/2005/8/layout/orgChart1"/>
    <dgm:cxn modelId="{2ACA7D6E-051B-4775-A425-1E905726EEAD}" type="presParOf" srcId="{F77AB227-EBD7-497A-9419-7B019A9F8B04}" destId="{97E36F46-DD1F-4F9D-BE7E-B8C9961678E0}" srcOrd="5" destOrd="0" presId="urn:microsoft.com/office/officeart/2005/8/layout/orgChart1"/>
    <dgm:cxn modelId="{41B9BAAB-5978-4BE4-BF02-00D6C47C31C3}" type="presParOf" srcId="{97E36F46-DD1F-4F9D-BE7E-B8C9961678E0}" destId="{BB10F385-ED57-4993-82DD-A99344060D37}" srcOrd="0" destOrd="0" presId="urn:microsoft.com/office/officeart/2005/8/layout/orgChart1"/>
    <dgm:cxn modelId="{862554EE-1A0D-4D7A-9F77-90E55EDC6AB5}" type="presParOf" srcId="{BB10F385-ED57-4993-82DD-A99344060D37}" destId="{687F91BE-8818-46DF-905B-0AA009E2016F}" srcOrd="0" destOrd="0" presId="urn:microsoft.com/office/officeart/2005/8/layout/orgChart1"/>
    <dgm:cxn modelId="{4F37BE30-3A03-4411-AFFF-298EBAF78A3C}" type="presParOf" srcId="{BB10F385-ED57-4993-82DD-A99344060D37}" destId="{7C80425F-A9A1-4644-BCD9-FCC8D7E794A0}" srcOrd="1" destOrd="0" presId="urn:microsoft.com/office/officeart/2005/8/layout/orgChart1"/>
    <dgm:cxn modelId="{C0E295E4-443B-4139-ADBE-2643B7C8305F}" type="presParOf" srcId="{97E36F46-DD1F-4F9D-BE7E-B8C9961678E0}" destId="{FC55EEF9-D448-40A2-BDE8-5C28E9E802AA}" srcOrd="1" destOrd="0" presId="urn:microsoft.com/office/officeart/2005/8/layout/orgChart1"/>
    <dgm:cxn modelId="{E85796F0-D8ED-4E83-81D0-71BDC1AC9FE1}" type="presParOf" srcId="{97E36F46-DD1F-4F9D-BE7E-B8C9961678E0}" destId="{0408F63A-56F7-498A-83E7-E962E7A04C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6EC0367C-9F9B-4AC4-8ED5-E3905D55E6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F3A5752-0B5D-4641-8E32-CCA038B2366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Primera Infancia</a:t>
          </a:r>
        </a:p>
      </dgm:t>
    </dgm:pt>
    <dgm:pt modelId="{7A4610AD-C842-468A-9346-F947CA0799D0}" type="par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5B876D3-1F8F-4F40-9CA8-6DE923912961}" type="sibTrans" cxnId="{631C14D9-808B-43F2-AF76-1801562B55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904948-8EFF-492E-A389-2076B200E2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Programas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510DC284-7493-44A0-9F06-FA797E334D25}" type="par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11E051-BD33-464A-B4F1-673357E0E409}" type="sibTrans" cxnId="{A05CA569-6CCB-4ED5-BD3D-3E6D2C2A13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BFA367-1E00-46B4-83E9-E494645C56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(7) Vacantes</a:t>
          </a:r>
        </a:p>
      </dgm:t>
    </dgm:pt>
    <dgm:pt modelId="{03A20C86-4A92-4FD9-A45C-26F30B3ECD14}" type="par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F95978-53C6-467E-BD64-1BB26CD5CEA5}" type="sibTrans" cxnId="{8DBC8F3F-DF4A-4533-AA3C-A86235816CB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35EE8A-5FB8-45D0-BF29-C8F13F8FA8FC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FBD66957-3C0E-493D-A6C1-5FA9E33B0F1A}" type="parTrans" cxnId="{DB1EBDCA-663A-42E8-8E73-CA75EBF1948E}">
      <dgm:prSet/>
      <dgm:spPr/>
      <dgm:t>
        <a:bodyPr/>
        <a:lstStyle/>
        <a:p>
          <a:endParaRPr lang="es-ES"/>
        </a:p>
      </dgm:t>
    </dgm:pt>
    <dgm:pt modelId="{F478185F-FF43-4010-A4DD-0024E23D35CF}" type="sibTrans" cxnId="{DB1EBDCA-663A-42E8-8E73-CA75EBF1948E}">
      <dgm:prSet/>
      <dgm:spPr/>
      <dgm:t>
        <a:bodyPr/>
        <a:lstStyle/>
        <a:p>
          <a:endParaRPr lang="es-ES"/>
        </a:p>
      </dgm:t>
    </dgm:pt>
    <dgm:pt modelId="{1FD5FAB5-7438-4FF4-9619-C403661DBA7E}">
      <dgm:prSet custT="1"/>
      <dgm:spPr/>
      <dgm:t>
        <a:bodyPr/>
        <a:lstStyle/>
        <a:p>
          <a:r>
            <a:rPr lang="es-ES" sz="1200" dirty="0" smtClean="0"/>
            <a:t>Analista</a:t>
          </a:r>
        </a:p>
      </dgm:t>
    </dgm:pt>
    <dgm:pt modelId="{758002C4-B648-41AF-B557-8F3BC369CE02}" type="parTrans" cxnId="{6231EA21-CA2D-4397-8303-7476DFB47DFF}">
      <dgm:prSet/>
      <dgm:spPr/>
      <dgm:t>
        <a:bodyPr/>
        <a:lstStyle/>
        <a:p>
          <a:endParaRPr lang="es-ES"/>
        </a:p>
      </dgm:t>
    </dgm:pt>
    <dgm:pt modelId="{9AA0444B-F3A9-4A6C-AB52-3AFF3812D201}" type="sibTrans" cxnId="{6231EA21-CA2D-4397-8303-7476DFB47DFF}">
      <dgm:prSet/>
      <dgm:spPr/>
      <dgm:t>
        <a:bodyPr/>
        <a:lstStyle/>
        <a:p>
          <a:endParaRPr lang="es-ES"/>
        </a:p>
      </dgm:t>
    </dgm:pt>
    <dgm:pt modelId="{CEBF4497-2AB3-4D71-A5E7-A4D401359F64}" type="pres">
      <dgm:prSet presAssocID="{6EC0367C-9F9B-4AC4-8ED5-E3905D55E6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F91E579-447B-495B-BF17-0D20CABF433E}" type="pres">
      <dgm:prSet presAssocID="{8F3A5752-0B5D-4641-8E32-CCA038B23664}" presName="hierRoot1" presStyleCnt="0">
        <dgm:presLayoutVars>
          <dgm:hierBranch val="init"/>
        </dgm:presLayoutVars>
      </dgm:prSet>
      <dgm:spPr/>
    </dgm:pt>
    <dgm:pt modelId="{7A1D3D5D-86CA-49E9-AC19-2C6AA1F35505}" type="pres">
      <dgm:prSet presAssocID="{8F3A5752-0B5D-4641-8E32-CCA038B23664}" presName="rootComposite1" presStyleCnt="0"/>
      <dgm:spPr/>
    </dgm:pt>
    <dgm:pt modelId="{60575A28-12D6-4DC8-9A11-53888A2672B9}" type="pres">
      <dgm:prSet presAssocID="{8F3A5752-0B5D-4641-8E32-CCA038B23664}" presName="rootText1" presStyleLbl="node0" presStyleIdx="0" presStyleCnt="1" custScaleX="145414" custScaleY="145414" custLinFactY="-12969" custLinFactNeighborX="-42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4507F3-3A4C-4EA8-B0E9-8C7226DE34C5}" type="pres">
      <dgm:prSet presAssocID="{8F3A5752-0B5D-4641-8E32-CCA038B2366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4392372-3E5C-4E83-A7A2-75B2D5C4B789}" type="pres">
      <dgm:prSet presAssocID="{8F3A5752-0B5D-4641-8E32-CCA038B23664}" presName="hierChild2" presStyleCnt="0"/>
      <dgm:spPr/>
    </dgm:pt>
    <dgm:pt modelId="{3F8BCEF1-4B02-4626-BF7C-E5F6BF698DF5}" type="pres">
      <dgm:prSet presAssocID="{510DC284-7493-44A0-9F06-FA797E334D2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C76069C-C1E4-4A1A-90FD-BE1014D1279A}" type="pres">
      <dgm:prSet presAssocID="{8F904948-8EFF-492E-A389-2076B200E265}" presName="hierRoot2" presStyleCnt="0">
        <dgm:presLayoutVars>
          <dgm:hierBranch/>
        </dgm:presLayoutVars>
      </dgm:prSet>
      <dgm:spPr/>
    </dgm:pt>
    <dgm:pt modelId="{EAA92FDC-277E-404F-B78C-CD6FA85AE8FA}" type="pres">
      <dgm:prSet presAssocID="{8F904948-8EFF-492E-A389-2076B200E265}" presName="rootComposite" presStyleCnt="0"/>
      <dgm:spPr/>
    </dgm:pt>
    <dgm:pt modelId="{F406D603-0F97-49D1-A230-75F2EB1A2562}" type="pres">
      <dgm:prSet presAssocID="{8F904948-8EFF-492E-A389-2076B200E265}" presName="rootText" presStyleLbl="node2" presStyleIdx="0" presStyleCnt="3" custScaleX="107727" custScaleY="107727" custLinFactNeighborX="12" custLinFactNeighborY="-3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7EE25F-053B-406C-A72D-96F43BCA02DF}" type="pres">
      <dgm:prSet presAssocID="{8F904948-8EFF-492E-A389-2076B200E265}" presName="rootConnector" presStyleLbl="node2" presStyleIdx="0" presStyleCnt="3"/>
      <dgm:spPr/>
      <dgm:t>
        <a:bodyPr/>
        <a:lstStyle/>
        <a:p>
          <a:endParaRPr lang="es-ES"/>
        </a:p>
      </dgm:t>
    </dgm:pt>
    <dgm:pt modelId="{1DCFBD27-ED39-4BE6-B47C-687F679EB395}" type="pres">
      <dgm:prSet presAssocID="{8F904948-8EFF-492E-A389-2076B200E265}" presName="hierChild4" presStyleCnt="0"/>
      <dgm:spPr/>
    </dgm:pt>
    <dgm:pt modelId="{C1ECD2AA-F074-4C4E-B563-0BC92A73D9FB}" type="pres">
      <dgm:prSet presAssocID="{03A20C86-4A92-4FD9-A45C-26F30B3ECD14}" presName="Name35" presStyleLbl="parChTrans1D3" presStyleIdx="0" presStyleCnt="1"/>
      <dgm:spPr/>
      <dgm:t>
        <a:bodyPr/>
        <a:lstStyle/>
        <a:p>
          <a:endParaRPr lang="es-ES"/>
        </a:p>
      </dgm:t>
    </dgm:pt>
    <dgm:pt modelId="{5F24DD2D-ECE6-4F8B-9967-9F8D473F49A7}" type="pres">
      <dgm:prSet presAssocID="{7CBFA367-1E00-46B4-83E9-E494645C56C4}" presName="hierRoot2" presStyleCnt="0">
        <dgm:presLayoutVars>
          <dgm:hierBranch val="init"/>
        </dgm:presLayoutVars>
      </dgm:prSet>
      <dgm:spPr/>
    </dgm:pt>
    <dgm:pt modelId="{54DE3DE2-5A7B-4966-9771-CE1C247169F4}" type="pres">
      <dgm:prSet presAssocID="{7CBFA367-1E00-46B4-83E9-E494645C56C4}" presName="rootComposite" presStyleCnt="0"/>
      <dgm:spPr/>
    </dgm:pt>
    <dgm:pt modelId="{A26C7DD0-22C3-472F-8956-750A0E5B231F}" type="pres">
      <dgm:prSet presAssocID="{7CBFA367-1E00-46B4-83E9-E494645C56C4}" presName="rootText" presStyleLbl="node3" presStyleIdx="0" presStyleCnt="1" custScaleX="107727" custScaleY="107727" custLinFactNeighborX="12" custLinFactNeighborY="-170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38DC13-D574-4475-AFAD-11A9B1DD5794}" type="pres">
      <dgm:prSet presAssocID="{7CBFA367-1E00-46B4-83E9-E494645C56C4}" presName="rootConnector" presStyleLbl="node3" presStyleIdx="0" presStyleCnt="1"/>
      <dgm:spPr/>
      <dgm:t>
        <a:bodyPr/>
        <a:lstStyle/>
        <a:p>
          <a:endParaRPr lang="es-ES"/>
        </a:p>
      </dgm:t>
    </dgm:pt>
    <dgm:pt modelId="{9BD6D318-E10D-4EED-873D-D8DA44AAD8DD}" type="pres">
      <dgm:prSet presAssocID="{7CBFA367-1E00-46B4-83E9-E494645C56C4}" presName="hierChild4" presStyleCnt="0"/>
      <dgm:spPr/>
    </dgm:pt>
    <dgm:pt modelId="{3CB280C7-2619-466C-9754-F11423BCC7E9}" type="pres">
      <dgm:prSet presAssocID="{7CBFA367-1E00-46B4-83E9-E494645C56C4}" presName="hierChild5" presStyleCnt="0"/>
      <dgm:spPr/>
    </dgm:pt>
    <dgm:pt modelId="{F0E01E68-ED05-4E07-8874-C5262D52F047}" type="pres">
      <dgm:prSet presAssocID="{8F904948-8EFF-492E-A389-2076B200E265}" presName="hierChild5" presStyleCnt="0"/>
      <dgm:spPr/>
    </dgm:pt>
    <dgm:pt modelId="{22A411CE-8CC1-4BC2-A143-2F65A8D14710}" type="pres">
      <dgm:prSet presAssocID="{758002C4-B648-41AF-B557-8F3BC369CE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8B830E6-A03C-4EF8-A6F1-CB0E14EC1E9F}" type="pres">
      <dgm:prSet presAssocID="{1FD5FAB5-7438-4FF4-9619-C403661DBA7E}" presName="hierRoot2" presStyleCnt="0">
        <dgm:presLayoutVars>
          <dgm:hierBranch val="init"/>
        </dgm:presLayoutVars>
      </dgm:prSet>
      <dgm:spPr/>
    </dgm:pt>
    <dgm:pt modelId="{15AAD71D-0923-4AA5-A866-3B6BDE2460D2}" type="pres">
      <dgm:prSet presAssocID="{1FD5FAB5-7438-4FF4-9619-C403661DBA7E}" presName="rootComposite" presStyleCnt="0"/>
      <dgm:spPr/>
    </dgm:pt>
    <dgm:pt modelId="{EFF20070-13C4-4C00-9C09-D4B4251D4D0C}" type="pres">
      <dgm:prSet presAssocID="{1FD5FAB5-7438-4FF4-9619-C403661DBA7E}" presName="rootText" presStyleLbl="node2" presStyleIdx="1" presStyleCnt="3" custScaleX="107727" custScaleY="107727" custLinFactNeighborX="-919" custLinFactNeighborY="-18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A1C758-A585-4B2D-90B6-D67D93AA5049}" type="pres">
      <dgm:prSet presAssocID="{1FD5FAB5-7438-4FF4-9619-C403661DBA7E}" presName="rootConnector" presStyleLbl="node2" presStyleIdx="1" presStyleCnt="3"/>
      <dgm:spPr/>
      <dgm:t>
        <a:bodyPr/>
        <a:lstStyle/>
        <a:p>
          <a:endParaRPr lang="es-ES"/>
        </a:p>
      </dgm:t>
    </dgm:pt>
    <dgm:pt modelId="{20BB84EC-2237-4255-A6F1-A834A2A806AD}" type="pres">
      <dgm:prSet presAssocID="{1FD5FAB5-7438-4FF4-9619-C403661DBA7E}" presName="hierChild4" presStyleCnt="0"/>
      <dgm:spPr/>
    </dgm:pt>
    <dgm:pt modelId="{1F9BC1DE-8082-464B-9212-614FA0B2424D}" type="pres">
      <dgm:prSet presAssocID="{1FD5FAB5-7438-4FF4-9619-C403661DBA7E}" presName="hierChild5" presStyleCnt="0"/>
      <dgm:spPr/>
    </dgm:pt>
    <dgm:pt modelId="{A42C6CEC-6139-4AF3-9DA2-B737560DD277}" type="pres">
      <dgm:prSet presAssocID="{FBD66957-3C0E-493D-A6C1-5FA9E33B0F1A}" presName="Name37" presStyleLbl="parChTrans1D2" presStyleIdx="2" presStyleCnt="3"/>
      <dgm:spPr/>
      <dgm:t>
        <a:bodyPr/>
        <a:lstStyle/>
        <a:p>
          <a:endParaRPr lang="es-ES"/>
        </a:p>
      </dgm:t>
    </dgm:pt>
    <dgm:pt modelId="{1849CC8B-290C-41EE-ACE7-C11BD7F93A16}" type="pres">
      <dgm:prSet presAssocID="{F935EE8A-5FB8-45D0-BF29-C8F13F8FA8FC}" presName="hierRoot2" presStyleCnt="0">
        <dgm:presLayoutVars>
          <dgm:hierBranch val="init"/>
        </dgm:presLayoutVars>
      </dgm:prSet>
      <dgm:spPr/>
    </dgm:pt>
    <dgm:pt modelId="{D0456F46-B4FD-4E3E-8822-0F2165834295}" type="pres">
      <dgm:prSet presAssocID="{F935EE8A-5FB8-45D0-BF29-C8F13F8FA8FC}" presName="rootComposite" presStyleCnt="0"/>
      <dgm:spPr/>
    </dgm:pt>
    <dgm:pt modelId="{CD093163-545D-4A7A-9932-DBE261E64D39}" type="pres">
      <dgm:prSet presAssocID="{F935EE8A-5FB8-45D0-BF29-C8F13F8FA8FC}" presName="rootText" presStyleLbl="node2" presStyleIdx="2" presStyleCnt="3" custScaleX="107727" custScaleY="107727" custLinFactNeighborY="-36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0ACD8B0-5635-43A4-B0BA-A8EDCB5B68FD}" type="pres">
      <dgm:prSet presAssocID="{F935EE8A-5FB8-45D0-BF29-C8F13F8FA8FC}" presName="rootConnector" presStyleLbl="node2" presStyleIdx="2" presStyleCnt="3"/>
      <dgm:spPr/>
      <dgm:t>
        <a:bodyPr/>
        <a:lstStyle/>
        <a:p>
          <a:endParaRPr lang="es-ES"/>
        </a:p>
      </dgm:t>
    </dgm:pt>
    <dgm:pt modelId="{A7A7631A-7D30-4B25-BDE4-57E3E90713E2}" type="pres">
      <dgm:prSet presAssocID="{F935EE8A-5FB8-45D0-BF29-C8F13F8FA8FC}" presName="hierChild4" presStyleCnt="0"/>
      <dgm:spPr/>
    </dgm:pt>
    <dgm:pt modelId="{05C5F75A-7307-4461-8A0E-5417D55CE5FA}" type="pres">
      <dgm:prSet presAssocID="{F935EE8A-5FB8-45D0-BF29-C8F13F8FA8FC}" presName="hierChild5" presStyleCnt="0"/>
      <dgm:spPr/>
    </dgm:pt>
    <dgm:pt modelId="{A6F0A5A3-E43A-49BF-827F-04D361BA9BF3}" type="pres">
      <dgm:prSet presAssocID="{8F3A5752-0B5D-4641-8E32-CCA038B23664}" presName="hierChild3" presStyleCnt="0"/>
      <dgm:spPr/>
    </dgm:pt>
  </dgm:ptLst>
  <dgm:cxnLst>
    <dgm:cxn modelId="{A05CA569-6CCB-4ED5-BD3D-3E6D2C2A1354}" srcId="{8F3A5752-0B5D-4641-8E32-CCA038B23664}" destId="{8F904948-8EFF-492E-A389-2076B200E265}" srcOrd="0" destOrd="0" parTransId="{510DC284-7493-44A0-9F06-FA797E334D25}" sibTransId="{AB11E051-BD33-464A-B4F1-673357E0E409}"/>
    <dgm:cxn modelId="{C78FAB3B-8F7B-404F-BD28-4E6767F70F06}" type="presOf" srcId="{758002C4-B648-41AF-B557-8F3BC369CE02}" destId="{22A411CE-8CC1-4BC2-A143-2F65A8D14710}" srcOrd="0" destOrd="0" presId="urn:microsoft.com/office/officeart/2005/8/layout/orgChart1"/>
    <dgm:cxn modelId="{FFEA0399-E3BA-4455-8D65-41C731D8B76C}" type="presOf" srcId="{8F904948-8EFF-492E-A389-2076B200E265}" destId="{F406D603-0F97-49D1-A230-75F2EB1A2562}" srcOrd="0" destOrd="0" presId="urn:microsoft.com/office/officeart/2005/8/layout/orgChart1"/>
    <dgm:cxn modelId="{631C14D9-808B-43F2-AF76-1801562B55E0}" srcId="{6EC0367C-9F9B-4AC4-8ED5-E3905D55E67E}" destId="{8F3A5752-0B5D-4641-8E32-CCA038B23664}" srcOrd="0" destOrd="0" parTransId="{7A4610AD-C842-468A-9346-F947CA0799D0}" sibTransId="{95B876D3-1F8F-4F40-9CA8-6DE923912961}"/>
    <dgm:cxn modelId="{09B988C4-B188-4A72-AAD3-0F2ACC759446}" type="presOf" srcId="{6EC0367C-9F9B-4AC4-8ED5-E3905D55E67E}" destId="{CEBF4497-2AB3-4D71-A5E7-A4D401359F64}" srcOrd="0" destOrd="0" presId="urn:microsoft.com/office/officeart/2005/8/layout/orgChart1"/>
    <dgm:cxn modelId="{6231EA21-CA2D-4397-8303-7476DFB47DFF}" srcId="{8F3A5752-0B5D-4641-8E32-CCA038B23664}" destId="{1FD5FAB5-7438-4FF4-9619-C403661DBA7E}" srcOrd="1" destOrd="0" parTransId="{758002C4-B648-41AF-B557-8F3BC369CE02}" sibTransId="{9AA0444B-F3A9-4A6C-AB52-3AFF3812D201}"/>
    <dgm:cxn modelId="{C550825C-6904-486D-8C50-30A05594080D}" type="presOf" srcId="{F935EE8A-5FB8-45D0-BF29-C8F13F8FA8FC}" destId="{CD093163-545D-4A7A-9932-DBE261E64D39}" srcOrd="0" destOrd="0" presId="urn:microsoft.com/office/officeart/2005/8/layout/orgChart1"/>
    <dgm:cxn modelId="{9F83BF17-F5BA-4439-9232-4D7B4C82B3E6}" type="presOf" srcId="{1FD5FAB5-7438-4FF4-9619-C403661DBA7E}" destId="{EFF20070-13C4-4C00-9C09-D4B4251D4D0C}" srcOrd="0" destOrd="0" presId="urn:microsoft.com/office/officeart/2005/8/layout/orgChart1"/>
    <dgm:cxn modelId="{DB1EBDCA-663A-42E8-8E73-CA75EBF1948E}" srcId="{8F3A5752-0B5D-4641-8E32-CCA038B23664}" destId="{F935EE8A-5FB8-45D0-BF29-C8F13F8FA8FC}" srcOrd="2" destOrd="0" parTransId="{FBD66957-3C0E-493D-A6C1-5FA9E33B0F1A}" sibTransId="{F478185F-FF43-4010-A4DD-0024E23D35CF}"/>
    <dgm:cxn modelId="{9EB731D6-0F4E-4389-87A6-F7031E3AC033}" type="presOf" srcId="{F935EE8A-5FB8-45D0-BF29-C8F13F8FA8FC}" destId="{30ACD8B0-5635-43A4-B0BA-A8EDCB5B68FD}" srcOrd="1" destOrd="0" presId="urn:microsoft.com/office/officeart/2005/8/layout/orgChart1"/>
    <dgm:cxn modelId="{FCDE59F1-2EC5-4290-9FF0-639FA1C62073}" type="presOf" srcId="{8F3A5752-0B5D-4641-8E32-CCA038B23664}" destId="{8B4507F3-3A4C-4EA8-B0E9-8C7226DE34C5}" srcOrd="1" destOrd="0" presId="urn:microsoft.com/office/officeart/2005/8/layout/orgChart1"/>
    <dgm:cxn modelId="{689EB707-44BB-4E04-9BD5-2298FC2EA9C6}" type="presOf" srcId="{7CBFA367-1E00-46B4-83E9-E494645C56C4}" destId="{A26C7DD0-22C3-472F-8956-750A0E5B231F}" srcOrd="0" destOrd="0" presId="urn:microsoft.com/office/officeart/2005/8/layout/orgChart1"/>
    <dgm:cxn modelId="{8DBC8F3F-DF4A-4533-AA3C-A86235816CB1}" srcId="{8F904948-8EFF-492E-A389-2076B200E265}" destId="{7CBFA367-1E00-46B4-83E9-E494645C56C4}" srcOrd="0" destOrd="0" parTransId="{03A20C86-4A92-4FD9-A45C-26F30B3ECD14}" sibTransId="{4BF95978-53C6-467E-BD64-1BB26CD5CEA5}"/>
    <dgm:cxn modelId="{77B29F71-908C-444B-9B5A-B1FF4A03FBDE}" type="presOf" srcId="{7CBFA367-1E00-46B4-83E9-E494645C56C4}" destId="{3938DC13-D574-4475-AFAD-11A9B1DD5794}" srcOrd="1" destOrd="0" presId="urn:microsoft.com/office/officeart/2005/8/layout/orgChart1"/>
    <dgm:cxn modelId="{48A44507-5DB8-4193-A0FB-1ECDF1EB7E13}" type="presOf" srcId="{03A20C86-4A92-4FD9-A45C-26F30B3ECD14}" destId="{C1ECD2AA-F074-4C4E-B563-0BC92A73D9FB}" srcOrd="0" destOrd="0" presId="urn:microsoft.com/office/officeart/2005/8/layout/orgChart1"/>
    <dgm:cxn modelId="{96794C47-E5AF-4A91-A96E-62F94CFA6022}" type="presOf" srcId="{8F904948-8EFF-492E-A389-2076B200E265}" destId="{9E7EE25F-053B-406C-A72D-96F43BCA02DF}" srcOrd="1" destOrd="0" presId="urn:microsoft.com/office/officeart/2005/8/layout/orgChart1"/>
    <dgm:cxn modelId="{D1A59B0A-4CB9-4DCA-90B0-ED2F9AFD565B}" type="presOf" srcId="{510DC284-7493-44A0-9F06-FA797E334D25}" destId="{3F8BCEF1-4B02-4626-BF7C-E5F6BF698DF5}" srcOrd="0" destOrd="0" presId="urn:microsoft.com/office/officeart/2005/8/layout/orgChart1"/>
    <dgm:cxn modelId="{3F62BDBE-C929-48F6-86A9-F868F2F7F36E}" type="presOf" srcId="{8F3A5752-0B5D-4641-8E32-CCA038B23664}" destId="{60575A28-12D6-4DC8-9A11-53888A2672B9}" srcOrd="0" destOrd="0" presId="urn:microsoft.com/office/officeart/2005/8/layout/orgChart1"/>
    <dgm:cxn modelId="{D8A40CDD-54E1-4732-B7DF-66AD97DA3514}" type="presOf" srcId="{1FD5FAB5-7438-4FF4-9619-C403661DBA7E}" destId="{00A1C758-A585-4B2D-90B6-D67D93AA5049}" srcOrd="1" destOrd="0" presId="urn:microsoft.com/office/officeart/2005/8/layout/orgChart1"/>
    <dgm:cxn modelId="{DF82BC5A-C161-47AE-B604-CD116DC45917}" type="presOf" srcId="{FBD66957-3C0E-493D-A6C1-5FA9E33B0F1A}" destId="{A42C6CEC-6139-4AF3-9DA2-B737560DD277}" srcOrd="0" destOrd="0" presId="urn:microsoft.com/office/officeart/2005/8/layout/orgChart1"/>
    <dgm:cxn modelId="{7C78CFC6-CCB6-42D3-8D62-F1CCCA859021}" type="presParOf" srcId="{CEBF4497-2AB3-4D71-A5E7-A4D401359F64}" destId="{EF91E579-447B-495B-BF17-0D20CABF433E}" srcOrd="0" destOrd="0" presId="urn:microsoft.com/office/officeart/2005/8/layout/orgChart1"/>
    <dgm:cxn modelId="{0F25AD90-AA3A-4D08-AD02-172B6A281A16}" type="presParOf" srcId="{EF91E579-447B-495B-BF17-0D20CABF433E}" destId="{7A1D3D5D-86CA-49E9-AC19-2C6AA1F35505}" srcOrd="0" destOrd="0" presId="urn:microsoft.com/office/officeart/2005/8/layout/orgChart1"/>
    <dgm:cxn modelId="{27A56ED2-048F-466F-B038-FB72EB986B76}" type="presParOf" srcId="{7A1D3D5D-86CA-49E9-AC19-2C6AA1F35505}" destId="{60575A28-12D6-4DC8-9A11-53888A2672B9}" srcOrd="0" destOrd="0" presId="urn:microsoft.com/office/officeart/2005/8/layout/orgChart1"/>
    <dgm:cxn modelId="{477E6D60-152C-47AA-8F32-F5C28660359B}" type="presParOf" srcId="{7A1D3D5D-86CA-49E9-AC19-2C6AA1F35505}" destId="{8B4507F3-3A4C-4EA8-B0E9-8C7226DE34C5}" srcOrd="1" destOrd="0" presId="urn:microsoft.com/office/officeart/2005/8/layout/orgChart1"/>
    <dgm:cxn modelId="{07EA9358-382A-4ADC-B778-EEEEB34D18DF}" type="presParOf" srcId="{EF91E579-447B-495B-BF17-0D20CABF433E}" destId="{24392372-3E5C-4E83-A7A2-75B2D5C4B789}" srcOrd="1" destOrd="0" presId="urn:microsoft.com/office/officeart/2005/8/layout/orgChart1"/>
    <dgm:cxn modelId="{8A3ACB6F-89C7-4E58-8C5A-1BE2C3265D5F}" type="presParOf" srcId="{24392372-3E5C-4E83-A7A2-75B2D5C4B789}" destId="{3F8BCEF1-4B02-4626-BF7C-E5F6BF698DF5}" srcOrd="0" destOrd="0" presId="urn:microsoft.com/office/officeart/2005/8/layout/orgChart1"/>
    <dgm:cxn modelId="{AE744F25-D6D0-489B-9FC0-156DA376DD2D}" type="presParOf" srcId="{24392372-3E5C-4E83-A7A2-75B2D5C4B789}" destId="{0C76069C-C1E4-4A1A-90FD-BE1014D1279A}" srcOrd="1" destOrd="0" presId="urn:microsoft.com/office/officeart/2005/8/layout/orgChart1"/>
    <dgm:cxn modelId="{F92DFC37-17FB-41C9-A451-15D3EBC830E8}" type="presParOf" srcId="{0C76069C-C1E4-4A1A-90FD-BE1014D1279A}" destId="{EAA92FDC-277E-404F-B78C-CD6FA85AE8FA}" srcOrd="0" destOrd="0" presId="urn:microsoft.com/office/officeart/2005/8/layout/orgChart1"/>
    <dgm:cxn modelId="{5173707A-FD06-467E-ABB9-8EAECEBE60C0}" type="presParOf" srcId="{EAA92FDC-277E-404F-B78C-CD6FA85AE8FA}" destId="{F406D603-0F97-49D1-A230-75F2EB1A2562}" srcOrd="0" destOrd="0" presId="urn:microsoft.com/office/officeart/2005/8/layout/orgChart1"/>
    <dgm:cxn modelId="{D3FD1CE5-3C7A-4F84-85ED-25091D5E51A4}" type="presParOf" srcId="{EAA92FDC-277E-404F-B78C-CD6FA85AE8FA}" destId="{9E7EE25F-053B-406C-A72D-96F43BCA02DF}" srcOrd="1" destOrd="0" presId="urn:microsoft.com/office/officeart/2005/8/layout/orgChart1"/>
    <dgm:cxn modelId="{08C6EC8B-4B5A-41F9-9C03-6CAB07C79BEE}" type="presParOf" srcId="{0C76069C-C1E4-4A1A-90FD-BE1014D1279A}" destId="{1DCFBD27-ED39-4BE6-B47C-687F679EB395}" srcOrd="1" destOrd="0" presId="urn:microsoft.com/office/officeart/2005/8/layout/orgChart1"/>
    <dgm:cxn modelId="{525A00F6-C24D-4722-83E8-A4E51598FA82}" type="presParOf" srcId="{1DCFBD27-ED39-4BE6-B47C-687F679EB395}" destId="{C1ECD2AA-F074-4C4E-B563-0BC92A73D9FB}" srcOrd="0" destOrd="0" presId="urn:microsoft.com/office/officeart/2005/8/layout/orgChart1"/>
    <dgm:cxn modelId="{82104EAB-500A-497E-8B60-E71F0307434E}" type="presParOf" srcId="{1DCFBD27-ED39-4BE6-B47C-687F679EB395}" destId="{5F24DD2D-ECE6-4F8B-9967-9F8D473F49A7}" srcOrd="1" destOrd="0" presId="urn:microsoft.com/office/officeart/2005/8/layout/orgChart1"/>
    <dgm:cxn modelId="{67B6AC6C-8590-4174-A6AE-B223B0C9D0B2}" type="presParOf" srcId="{5F24DD2D-ECE6-4F8B-9967-9F8D473F49A7}" destId="{54DE3DE2-5A7B-4966-9771-CE1C247169F4}" srcOrd="0" destOrd="0" presId="urn:microsoft.com/office/officeart/2005/8/layout/orgChart1"/>
    <dgm:cxn modelId="{8355F204-1A36-4631-9055-3EEA75AA75DE}" type="presParOf" srcId="{54DE3DE2-5A7B-4966-9771-CE1C247169F4}" destId="{A26C7DD0-22C3-472F-8956-750A0E5B231F}" srcOrd="0" destOrd="0" presId="urn:microsoft.com/office/officeart/2005/8/layout/orgChart1"/>
    <dgm:cxn modelId="{51DD9546-1207-47B3-AAEB-85196A2EF64C}" type="presParOf" srcId="{54DE3DE2-5A7B-4966-9771-CE1C247169F4}" destId="{3938DC13-D574-4475-AFAD-11A9B1DD5794}" srcOrd="1" destOrd="0" presId="urn:microsoft.com/office/officeart/2005/8/layout/orgChart1"/>
    <dgm:cxn modelId="{124CADB8-9D4E-40DD-B1F8-C8B8F677FAC6}" type="presParOf" srcId="{5F24DD2D-ECE6-4F8B-9967-9F8D473F49A7}" destId="{9BD6D318-E10D-4EED-873D-D8DA44AAD8DD}" srcOrd="1" destOrd="0" presId="urn:microsoft.com/office/officeart/2005/8/layout/orgChart1"/>
    <dgm:cxn modelId="{0C4E2870-D393-40C0-A6F8-83EAFEF0A080}" type="presParOf" srcId="{5F24DD2D-ECE6-4F8B-9967-9F8D473F49A7}" destId="{3CB280C7-2619-466C-9754-F11423BCC7E9}" srcOrd="2" destOrd="0" presId="urn:microsoft.com/office/officeart/2005/8/layout/orgChart1"/>
    <dgm:cxn modelId="{54082122-5A09-4F85-B565-39E9A6896655}" type="presParOf" srcId="{0C76069C-C1E4-4A1A-90FD-BE1014D1279A}" destId="{F0E01E68-ED05-4E07-8874-C5262D52F047}" srcOrd="2" destOrd="0" presId="urn:microsoft.com/office/officeart/2005/8/layout/orgChart1"/>
    <dgm:cxn modelId="{3A712293-7431-4D5A-83E8-B41736764AE8}" type="presParOf" srcId="{24392372-3E5C-4E83-A7A2-75B2D5C4B789}" destId="{22A411CE-8CC1-4BC2-A143-2F65A8D14710}" srcOrd="2" destOrd="0" presId="urn:microsoft.com/office/officeart/2005/8/layout/orgChart1"/>
    <dgm:cxn modelId="{E4644E3A-B5C1-43A5-B993-A78295AFBC8E}" type="presParOf" srcId="{24392372-3E5C-4E83-A7A2-75B2D5C4B789}" destId="{C8B830E6-A03C-4EF8-A6F1-CB0E14EC1E9F}" srcOrd="3" destOrd="0" presId="urn:microsoft.com/office/officeart/2005/8/layout/orgChart1"/>
    <dgm:cxn modelId="{FA80AD43-7F49-449E-A399-D3F575A325A7}" type="presParOf" srcId="{C8B830E6-A03C-4EF8-A6F1-CB0E14EC1E9F}" destId="{15AAD71D-0923-4AA5-A866-3B6BDE2460D2}" srcOrd="0" destOrd="0" presId="urn:microsoft.com/office/officeart/2005/8/layout/orgChart1"/>
    <dgm:cxn modelId="{0BCD5D22-D4A2-48EA-9554-C7CA3A4BC187}" type="presParOf" srcId="{15AAD71D-0923-4AA5-A866-3B6BDE2460D2}" destId="{EFF20070-13C4-4C00-9C09-D4B4251D4D0C}" srcOrd="0" destOrd="0" presId="urn:microsoft.com/office/officeart/2005/8/layout/orgChart1"/>
    <dgm:cxn modelId="{7D3A3781-60C0-400F-A6F6-CE9FD500C986}" type="presParOf" srcId="{15AAD71D-0923-4AA5-A866-3B6BDE2460D2}" destId="{00A1C758-A585-4B2D-90B6-D67D93AA5049}" srcOrd="1" destOrd="0" presId="urn:microsoft.com/office/officeart/2005/8/layout/orgChart1"/>
    <dgm:cxn modelId="{C25A04B9-81CC-49F9-BE79-17338BD2F731}" type="presParOf" srcId="{C8B830E6-A03C-4EF8-A6F1-CB0E14EC1E9F}" destId="{20BB84EC-2237-4255-A6F1-A834A2A806AD}" srcOrd="1" destOrd="0" presId="urn:microsoft.com/office/officeart/2005/8/layout/orgChart1"/>
    <dgm:cxn modelId="{A7E38019-BD24-475D-B843-587282F157DC}" type="presParOf" srcId="{C8B830E6-A03C-4EF8-A6F1-CB0E14EC1E9F}" destId="{1F9BC1DE-8082-464B-9212-614FA0B2424D}" srcOrd="2" destOrd="0" presId="urn:microsoft.com/office/officeart/2005/8/layout/orgChart1"/>
    <dgm:cxn modelId="{5B58DB67-0042-403A-9219-24B0BA6EFFB0}" type="presParOf" srcId="{24392372-3E5C-4E83-A7A2-75B2D5C4B789}" destId="{A42C6CEC-6139-4AF3-9DA2-B737560DD277}" srcOrd="4" destOrd="0" presId="urn:microsoft.com/office/officeart/2005/8/layout/orgChart1"/>
    <dgm:cxn modelId="{AF776731-F000-43D1-A841-A78DC0095FE7}" type="presParOf" srcId="{24392372-3E5C-4E83-A7A2-75B2D5C4B789}" destId="{1849CC8B-290C-41EE-ACE7-C11BD7F93A16}" srcOrd="5" destOrd="0" presId="urn:microsoft.com/office/officeart/2005/8/layout/orgChart1"/>
    <dgm:cxn modelId="{C6212FEF-E917-4B21-8B14-DC3D2632B046}" type="presParOf" srcId="{1849CC8B-290C-41EE-ACE7-C11BD7F93A16}" destId="{D0456F46-B4FD-4E3E-8822-0F2165834295}" srcOrd="0" destOrd="0" presId="urn:microsoft.com/office/officeart/2005/8/layout/orgChart1"/>
    <dgm:cxn modelId="{04B8251C-9C16-4AA3-8CAD-1B587DD06600}" type="presParOf" srcId="{D0456F46-B4FD-4E3E-8822-0F2165834295}" destId="{CD093163-545D-4A7A-9932-DBE261E64D39}" srcOrd="0" destOrd="0" presId="urn:microsoft.com/office/officeart/2005/8/layout/orgChart1"/>
    <dgm:cxn modelId="{189C10FC-8C79-4F9F-9B61-D6CD1D2485CF}" type="presParOf" srcId="{D0456F46-B4FD-4E3E-8822-0F2165834295}" destId="{30ACD8B0-5635-43A4-B0BA-A8EDCB5B68FD}" srcOrd="1" destOrd="0" presId="urn:microsoft.com/office/officeart/2005/8/layout/orgChart1"/>
    <dgm:cxn modelId="{F81E942A-89E5-4A20-B56F-BA461AB1AA50}" type="presParOf" srcId="{1849CC8B-290C-41EE-ACE7-C11BD7F93A16}" destId="{A7A7631A-7D30-4B25-BDE4-57E3E90713E2}" srcOrd="1" destOrd="0" presId="urn:microsoft.com/office/officeart/2005/8/layout/orgChart1"/>
    <dgm:cxn modelId="{0AC07F63-C209-4588-8630-50DF873C6F51}" type="presParOf" srcId="{1849CC8B-290C-41EE-ACE7-C11BD7F93A16}" destId="{05C5F75A-7307-4461-8A0E-5417D55CE5FA}" srcOrd="2" destOrd="0" presId="urn:microsoft.com/office/officeart/2005/8/layout/orgChart1"/>
    <dgm:cxn modelId="{2F2DC7FF-7B48-4662-B753-1757F91189F4}" type="presParOf" srcId="{EF91E579-447B-495B-BF17-0D20CABF433E}" destId="{A6F0A5A3-E43A-49BF-827F-04D361BA9B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B943B1D-67B9-4A69-A3EE-E41EAA1C2952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</a:p>
      </dgm:t>
    </dgm:pt>
    <dgm:pt modelId="{65BB524C-B106-4F43-B93A-E9D9B762A10B}" type="par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13D76E5-24AE-4328-9930-C8A9BE670A8D}" type="sibTrans" cxnId="{5A526BAD-EBA5-413A-83AC-D73A5B3496B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6F07BA-E39B-46D1-9869-FC043DD615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Museos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Espacios </a:t>
          </a:r>
          <a:r>
            <a:rPr lang="es-ES" sz="1200" dirty="0" err="1" smtClean="0">
              <a:solidFill>
                <a:schemeClr val="tx1"/>
              </a:solidFill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B6879296-BD6D-4054-96BA-734C9AA58A3A}" type="par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4273BB-1E53-4DEF-B86C-E8B302C9A209}" type="sibTrans" cxnId="{757B7C51-0CD7-4337-AD75-BED78FB3582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E031D0-1BD1-4E03-BBF2-7A5D2C15A94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Operativa de Proyectos</a:t>
          </a:r>
          <a:endParaRPr lang="es-ES" sz="1200" dirty="0">
            <a:solidFill>
              <a:schemeClr val="tx1"/>
            </a:solidFill>
          </a:endParaRPr>
        </a:p>
      </dgm:t>
    </dgm:pt>
    <dgm:pt modelId="{C26E1C2F-C9A5-4919-A20A-79B58C4BE01A}" type="par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E8F290-8EA5-4CD6-B9E1-79312D1640F9}" type="sibTrans" cxnId="{1456A5DA-F8F9-489A-85C5-540043B5B0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6006E5-1B78-4643-B3C5-47BF933F5F9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AD60140C-27F8-4C77-83F8-33008CF696B1}" type="parTrans" cxnId="{25685105-DC28-4704-BDC8-C5B76D40DFC7}">
      <dgm:prSet/>
      <dgm:spPr/>
      <dgm:t>
        <a:bodyPr/>
        <a:lstStyle/>
        <a:p>
          <a:endParaRPr lang="es-ES"/>
        </a:p>
      </dgm:t>
    </dgm:pt>
    <dgm:pt modelId="{82E2A1FD-B748-49BB-9821-0A8F0E64951F}" type="sibTrans" cxnId="{25685105-DC28-4704-BDC8-C5B76D40DFC7}">
      <dgm:prSet/>
      <dgm:spPr/>
      <dgm:t>
        <a:bodyPr/>
        <a:lstStyle/>
        <a:p>
          <a:endParaRPr lang="es-ES"/>
        </a:p>
      </dgm:t>
    </dgm:pt>
    <dgm:pt modelId="{258C2465-C8D9-4229-864C-5679CE346AF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885088CA-89CD-48E2-B949-6680D7410537}" type="parTrans" cxnId="{6300E64C-4325-4AF6-8A84-99D96DD266F6}">
      <dgm:prSet/>
      <dgm:spPr/>
      <dgm:t>
        <a:bodyPr/>
        <a:lstStyle/>
        <a:p>
          <a:endParaRPr lang="es-ES"/>
        </a:p>
      </dgm:t>
    </dgm:pt>
    <dgm:pt modelId="{42E805AE-C8C7-4C9B-BD42-9C89C6714CDA}" type="sibTrans" cxnId="{6300E64C-4325-4AF6-8A84-99D96DD266F6}">
      <dgm:prSet/>
      <dgm:spPr/>
      <dgm:t>
        <a:bodyPr/>
        <a:lstStyle/>
        <a:p>
          <a:endParaRPr lang="es-ES"/>
        </a:p>
      </dgm:t>
    </dgm:pt>
    <dgm:pt modelId="{067D96E4-A261-462F-A647-6748F13A58F7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Culturas Populares</a:t>
          </a:r>
        </a:p>
      </dgm:t>
    </dgm:pt>
    <dgm:pt modelId="{3346E1E7-A57C-462A-8AA6-FD1AFFDF2EB5}" type="parTrans" cxnId="{DFAC275E-0B59-4BC0-A049-47A47D76F4AD}">
      <dgm:prSet/>
      <dgm:spPr/>
      <dgm:t>
        <a:bodyPr/>
        <a:lstStyle/>
        <a:p>
          <a:endParaRPr lang="es-ES"/>
        </a:p>
      </dgm:t>
    </dgm:pt>
    <dgm:pt modelId="{5E8EAC0F-0FB1-49BE-8C68-4C10F7AB9591}" type="sibTrans" cxnId="{DFAC275E-0B59-4BC0-A049-47A47D76F4AD}">
      <dgm:prSet/>
      <dgm:spPr/>
      <dgm:t>
        <a:bodyPr/>
        <a:lstStyle/>
        <a:p>
          <a:endParaRPr lang="es-ES"/>
        </a:p>
      </dgm:t>
    </dgm:pt>
    <dgm:pt modelId="{BD099FC6-58D8-4320-AE8C-E67897B4298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Encargado(a) del Ballet </a:t>
          </a:r>
          <a:r>
            <a:rPr lang="es-ES" sz="1200" b="0" dirty="0" err="1" smtClean="0">
              <a:solidFill>
                <a:schemeClr val="tx1"/>
              </a:solidFill>
            </a:rPr>
            <a:t>Folklorico</a:t>
          </a:r>
          <a:endParaRPr lang="es-ES" sz="1200" b="0" dirty="0" smtClean="0">
            <a:solidFill>
              <a:schemeClr val="tx1"/>
            </a:solidFill>
          </a:endParaRPr>
        </a:p>
      </dgm:t>
    </dgm:pt>
    <dgm:pt modelId="{3F981197-ED4D-486A-8113-9C241692D01B}" type="parTrans" cxnId="{F4DC9377-893B-469B-B2A4-B0B645CC48DB}">
      <dgm:prSet/>
      <dgm:spPr/>
      <dgm:t>
        <a:bodyPr/>
        <a:lstStyle/>
        <a:p>
          <a:endParaRPr lang="es-ES"/>
        </a:p>
      </dgm:t>
    </dgm:pt>
    <dgm:pt modelId="{D724FFAA-1EF6-4CF2-A098-02931D83D19E}" type="sibTrans" cxnId="{F4DC9377-893B-469B-B2A4-B0B645CC48DB}">
      <dgm:prSet/>
      <dgm:spPr/>
      <dgm:t>
        <a:bodyPr/>
        <a:lstStyle/>
        <a:p>
          <a:endParaRPr lang="es-ES"/>
        </a:p>
      </dgm:t>
    </dgm:pt>
    <dgm:pt modelId="{9A1F5EE8-393A-42DE-9A25-1B84C006FA9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</a:p>
      </dgm:t>
    </dgm:pt>
    <dgm:pt modelId="{39B735E8-10B1-4033-9D76-724375741C52}" type="parTrans" cxnId="{36F45F15-5535-49DC-B8C6-D6A966F06686}">
      <dgm:prSet/>
      <dgm:spPr/>
      <dgm:t>
        <a:bodyPr/>
        <a:lstStyle/>
        <a:p>
          <a:endParaRPr lang="es-ES"/>
        </a:p>
      </dgm:t>
    </dgm:pt>
    <dgm:pt modelId="{9D07D78E-249F-40FD-AFBF-274F3238893C}" type="sibTrans" cxnId="{36F45F15-5535-49DC-B8C6-D6A966F06686}">
      <dgm:prSet/>
      <dgm:spPr/>
      <dgm:t>
        <a:bodyPr/>
        <a:lstStyle/>
        <a:p>
          <a:endParaRPr lang="es-ES"/>
        </a:p>
      </dgm:t>
    </dgm:pt>
    <dgm:pt modelId="{8987D0B2-3731-4EC1-88E0-FDADF93EA831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de Artes Interpretativas</a:t>
          </a:r>
        </a:p>
      </dgm:t>
    </dgm:pt>
    <dgm:pt modelId="{B0CC3757-C4CF-4238-95EC-A61C67E5B531}" type="parTrans" cxnId="{24028E1B-7901-4E20-81FC-F924D4E6431B}">
      <dgm:prSet/>
      <dgm:spPr/>
      <dgm:t>
        <a:bodyPr/>
        <a:lstStyle/>
        <a:p>
          <a:endParaRPr lang="es-ES"/>
        </a:p>
      </dgm:t>
    </dgm:pt>
    <dgm:pt modelId="{590EAFFF-BD6D-4D86-9823-DAC9833A9312}" type="sibTrans" cxnId="{24028E1B-7901-4E20-81FC-F924D4E6431B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C787271-D83A-408B-8377-5108F0D61C8B}" type="pres">
      <dgm:prSet presAssocID="{9A1F5EE8-393A-42DE-9A25-1B84C006FA95}" presName="hierRoot1" presStyleCnt="0">
        <dgm:presLayoutVars>
          <dgm:hierBranch val="init"/>
        </dgm:presLayoutVars>
      </dgm:prSet>
      <dgm:spPr/>
    </dgm:pt>
    <dgm:pt modelId="{4DE1575A-F8EF-4B6B-9954-224854B99AFB}" type="pres">
      <dgm:prSet presAssocID="{9A1F5EE8-393A-42DE-9A25-1B84C006FA95}" presName="rootComposite1" presStyleCnt="0"/>
      <dgm:spPr/>
    </dgm:pt>
    <dgm:pt modelId="{2E5FE9FD-AE4C-4B2A-9A4A-8513E5DA2865}" type="pres">
      <dgm:prSet presAssocID="{9A1F5EE8-393A-42DE-9A25-1B84C006FA9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11CFEE5-25CF-4AAC-9FB9-479D180E0AC2}" type="pres">
      <dgm:prSet presAssocID="{9A1F5EE8-393A-42DE-9A25-1B84C006FA9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1FA73DA-EB48-457A-A9FC-50E004857F4C}" type="pres">
      <dgm:prSet presAssocID="{9A1F5EE8-393A-42DE-9A25-1B84C006FA95}" presName="hierChild2" presStyleCnt="0"/>
      <dgm:spPr/>
    </dgm:pt>
    <dgm:pt modelId="{24DC320C-CFCD-41A2-AB62-BB8539DEB518}" type="pres">
      <dgm:prSet presAssocID="{7A8E6D76-710F-4047-91AE-673A9C168E1F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6B9B853-1C1E-43B4-9347-302617112A3E}" type="pres">
      <dgm:prSet presAssocID="{84579AF0-4408-438F-970E-BE007F0381A1}" presName="hierRoot2" presStyleCnt="0">
        <dgm:presLayoutVars>
          <dgm:hierBranch/>
        </dgm:presLayoutVars>
      </dgm:prSet>
      <dgm:spPr/>
    </dgm:pt>
    <dgm:pt modelId="{EA514DA8-3C40-4C0B-B2C4-E4BB1C379889}" type="pres">
      <dgm:prSet presAssocID="{84579AF0-4408-438F-970E-BE007F0381A1}" presName="rootComposite" presStyleCnt="0"/>
      <dgm:spPr/>
    </dgm:pt>
    <dgm:pt modelId="{2E1BCD83-A123-4D0A-BEA9-12239F58C36B}" type="pres">
      <dgm:prSet presAssocID="{84579AF0-4408-438F-970E-BE007F0381A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DC7B96-7E0E-44B2-B4DC-159906501C2C}" type="pres">
      <dgm:prSet presAssocID="{84579AF0-4408-438F-970E-BE007F0381A1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3DB956-3E59-4D7F-87D0-D42EDB4EED41}" type="pres">
      <dgm:prSet presAssocID="{84579AF0-4408-438F-970E-BE007F0381A1}" presName="hierChild4" presStyleCnt="0"/>
      <dgm:spPr/>
    </dgm:pt>
    <dgm:pt modelId="{6CB1DA1B-4057-4967-BCEE-88B17B6C37AD}" type="pres">
      <dgm:prSet presAssocID="{AD60140C-27F8-4C77-83F8-33008CF696B1}" presName="Name35" presStyleLbl="parChTrans1D3" presStyleIdx="0" presStyleCnt="8"/>
      <dgm:spPr/>
      <dgm:t>
        <a:bodyPr/>
        <a:lstStyle/>
        <a:p>
          <a:endParaRPr lang="es-ES"/>
        </a:p>
      </dgm:t>
    </dgm:pt>
    <dgm:pt modelId="{4002CA84-D85E-4231-B2BA-E5F359DF1DE9}" type="pres">
      <dgm:prSet presAssocID="{0E6006E5-1B78-4643-B3C5-47BF933F5F97}" presName="hierRoot2" presStyleCnt="0">
        <dgm:presLayoutVars>
          <dgm:hierBranch/>
        </dgm:presLayoutVars>
      </dgm:prSet>
      <dgm:spPr/>
    </dgm:pt>
    <dgm:pt modelId="{C4179DE1-EA9E-49DC-8B8B-A2BCC4B840C8}" type="pres">
      <dgm:prSet presAssocID="{0E6006E5-1B78-4643-B3C5-47BF933F5F97}" presName="rootComposite" presStyleCnt="0"/>
      <dgm:spPr/>
    </dgm:pt>
    <dgm:pt modelId="{DF4B28F7-6B91-45EB-97A2-31F545B053A6}" type="pres">
      <dgm:prSet presAssocID="{0E6006E5-1B78-4643-B3C5-47BF933F5F97}" presName="rootText" presStyleLbl="node3" presStyleIdx="0" presStyleCnt="4" custScaleX="104075" custScaleY="103917" custLinFactNeighborX="-155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63A17E-C929-40C4-B3BC-EE3BBF518551}" type="pres">
      <dgm:prSet presAssocID="{0E6006E5-1B78-4643-B3C5-47BF933F5F97}" presName="rootConnector" presStyleLbl="node3" presStyleIdx="0" presStyleCnt="4"/>
      <dgm:spPr/>
      <dgm:t>
        <a:bodyPr/>
        <a:lstStyle/>
        <a:p>
          <a:endParaRPr lang="es-ES"/>
        </a:p>
      </dgm:t>
    </dgm:pt>
    <dgm:pt modelId="{4563336E-46D8-47E6-8E58-79A20F019734}" type="pres">
      <dgm:prSet presAssocID="{0E6006E5-1B78-4643-B3C5-47BF933F5F97}" presName="hierChild4" presStyleCnt="0"/>
      <dgm:spPr/>
    </dgm:pt>
    <dgm:pt modelId="{0811F768-E2DA-42D4-B62B-3E47DA78E8CB}" type="pres">
      <dgm:prSet presAssocID="{0E6006E5-1B78-4643-B3C5-47BF933F5F97}" presName="hierChild5" presStyleCnt="0"/>
      <dgm:spPr/>
    </dgm:pt>
    <dgm:pt modelId="{E259E578-A17A-43E7-8EF5-359CB57B2DCA}" type="pres">
      <dgm:prSet presAssocID="{3346E1E7-A57C-462A-8AA6-FD1AFFDF2EB5}" presName="Name35" presStyleLbl="parChTrans1D3" presStyleIdx="1" presStyleCnt="8"/>
      <dgm:spPr/>
      <dgm:t>
        <a:bodyPr/>
        <a:lstStyle/>
        <a:p>
          <a:endParaRPr lang="es-ES"/>
        </a:p>
      </dgm:t>
    </dgm:pt>
    <dgm:pt modelId="{28CCCEE2-EA4F-4473-BF42-7759704149A8}" type="pres">
      <dgm:prSet presAssocID="{067D96E4-A261-462F-A647-6748F13A58F7}" presName="hierRoot2" presStyleCnt="0">
        <dgm:presLayoutVars>
          <dgm:hierBranch/>
        </dgm:presLayoutVars>
      </dgm:prSet>
      <dgm:spPr/>
    </dgm:pt>
    <dgm:pt modelId="{84ECBA1B-3836-4FD5-B1E6-EBE895A65972}" type="pres">
      <dgm:prSet presAssocID="{067D96E4-A261-462F-A647-6748F13A58F7}" presName="rootComposite" presStyleCnt="0"/>
      <dgm:spPr/>
    </dgm:pt>
    <dgm:pt modelId="{E298833D-54A3-405F-8580-3631FAF8AEFE}" type="pres">
      <dgm:prSet presAssocID="{067D96E4-A261-462F-A647-6748F13A58F7}" presName="rootText" presStyleLbl="node3" presStyleIdx="1" presStyleCnt="4" custScaleX="104075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D492E7-A75C-4C0A-B96A-AF7B089FCAA3}" type="pres">
      <dgm:prSet presAssocID="{067D96E4-A261-462F-A647-6748F13A58F7}" presName="rootConnector" presStyleLbl="node3" presStyleIdx="1" presStyleCnt="4"/>
      <dgm:spPr/>
      <dgm:t>
        <a:bodyPr/>
        <a:lstStyle/>
        <a:p>
          <a:endParaRPr lang="es-ES"/>
        </a:p>
      </dgm:t>
    </dgm:pt>
    <dgm:pt modelId="{87FD6002-1F3A-4D63-9F4B-78C7330F6B20}" type="pres">
      <dgm:prSet presAssocID="{067D96E4-A261-462F-A647-6748F13A58F7}" presName="hierChild4" presStyleCnt="0"/>
      <dgm:spPr/>
    </dgm:pt>
    <dgm:pt modelId="{081520F5-2AB7-46EF-AF5F-743C964FE0BF}" type="pres">
      <dgm:prSet presAssocID="{067D96E4-A261-462F-A647-6748F13A58F7}" presName="hierChild5" presStyleCnt="0"/>
      <dgm:spPr/>
    </dgm:pt>
    <dgm:pt modelId="{4C8F85AA-B06B-4EE5-83C9-85ADB7137263}" type="pres">
      <dgm:prSet presAssocID="{3F981197-ED4D-486A-8113-9C241692D01B}" presName="Name35" presStyleLbl="parChTrans1D3" presStyleIdx="2" presStyleCnt="8"/>
      <dgm:spPr/>
      <dgm:t>
        <a:bodyPr/>
        <a:lstStyle/>
        <a:p>
          <a:endParaRPr lang="es-ES"/>
        </a:p>
      </dgm:t>
    </dgm:pt>
    <dgm:pt modelId="{8071C1F7-07F3-4041-AA9F-E7E0BBA6644A}" type="pres">
      <dgm:prSet presAssocID="{BD099FC6-58D8-4320-AE8C-E67897B42986}" presName="hierRoot2" presStyleCnt="0">
        <dgm:presLayoutVars>
          <dgm:hierBranch/>
        </dgm:presLayoutVars>
      </dgm:prSet>
      <dgm:spPr/>
    </dgm:pt>
    <dgm:pt modelId="{31B99988-246E-406A-BDAD-22E91EA692BA}" type="pres">
      <dgm:prSet presAssocID="{BD099FC6-58D8-4320-AE8C-E67897B42986}" presName="rootComposite" presStyleCnt="0"/>
      <dgm:spPr/>
    </dgm:pt>
    <dgm:pt modelId="{5E4D33B8-C4A6-4058-80D8-8C1553F8AA70}" type="pres">
      <dgm:prSet presAssocID="{BD099FC6-58D8-4320-AE8C-E67897B42986}" presName="rootText" presStyleLbl="node3" presStyleIdx="2" presStyleCnt="4" custScaleX="104075" custScaleY="103917" custLinFactNeighborY="17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E5313D6-E9EB-4199-BEB4-0DECA179158E}" type="pres">
      <dgm:prSet presAssocID="{BD099FC6-58D8-4320-AE8C-E67897B42986}" presName="rootConnector" presStyleLbl="node3" presStyleIdx="2" presStyleCnt="4"/>
      <dgm:spPr/>
      <dgm:t>
        <a:bodyPr/>
        <a:lstStyle/>
        <a:p>
          <a:endParaRPr lang="es-ES"/>
        </a:p>
      </dgm:t>
    </dgm:pt>
    <dgm:pt modelId="{2C1BD1CD-FC0D-43DD-BDE5-876E352274E9}" type="pres">
      <dgm:prSet presAssocID="{BD099FC6-58D8-4320-AE8C-E67897B42986}" presName="hierChild4" presStyleCnt="0"/>
      <dgm:spPr/>
    </dgm:pt>
    <dgm:pt modelId="{2C496D35-3BDD-44E4-9AA0-AEC3FCE33AAB}" type="pres">
      <dgm:prSet presAssocID="{BD099FC6-58D8-4320-AE8C-E67897B42986}" presName="hierChild5" presStyleCnt="0"/>
      <dgm:spPr/>
    </dgm:pt>
    <dgm:pt modelId="{FDB18980-9483-4571-A9BF-2DF21E76F735}" type="pres">
      <dgm:prSet presAssocID="{B0CC3757-C4CF-4238-95EC-A61C67E5B531}" presName="Name35" presStyleLbl="parChTrans1D3" presStyleIdx="3" presStyleCnt="8"/>
      <dgm:spPr/>
      <dgm:t>
        <a:bodyPr/>
        <a:lstStyle/>
        <a:p>
          <a:endParaRPr lang="es-ES"/>
        </a:p>
      </dgm:t>
    </dgm:pt>
    <dgm:pt modelId="{C6B07B78-A6CA-4D59-B74B-C764B5CEE9B8}" type="pres">
      <dgm:prSet presAssocID="{8987D0B2-3731-4EC1-88E0-FDADF93EA831}" presName="hierRoot2" presStyleCnt="0">
        <dgm:presLayoutVars>
          <dgm:hierBranch val="init"/>
        </dgm:presLayoutVars>
      </dgm:prSet>
      <dgm:spPr/>
    </dgm:pt>
    <dgm:pt modelId="{648313F4-4A63-4073-B15A-A7388C09A7A7}" type="pres">
      <dgm:prSet presAssocID="{8987D0B2-3731-4EC1-88E0-FDADF93EA831}" presName="rootComposite" presStyleCnt="0"/>
      <dgm:spPr/>
    </dgm:pt>
    <dgm:pt modelId="{FA03AFBB-FE45-4C2C-9D43-921CC5C65616}" type="pres">
      <dgm:prSet presAssocID="{8987D0B2-3731-4EC1-88E0-FDADF93EA831}" presName="rootText" presStyleLbl="node3" presStyleIdx="3" presStyleCnt="4" custScaleX="104075" custScaleY="103917" custLinFactNeighborY="52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BC4732F-1C58-4345-A148-02D22EB99729}" type="pres">
      <dgm:prSet presAssocID="{8987D0B2-3731-4EC1-88E0-FDADF93EA831}" presName="rootConnector" presStyleLbl="node3" presStyleIdx="3" presStyleCnt="4"/>
      <dgm:spPr/>
      <dgm:t>
        <a:bodyPr/>
        <a:lstStyle/>
        <a:p>
          <a:endParaRPr lang="es-ES"/>
        </a:p>
      </dgm:t>
    </dgm:pt>
    <dgm:pt modelId="{0000CA35-1FDC-4663-BA05-06ECB5569E1D}" type="pres">
      <dgm:prSet presAssocID="{8987D0B2-3731-4EC1-88E0-FDADF93EA831}" presName="hierChild4" presStyleCnt="0"/>
      <dgm:spPr/>
    </dgm:pt>
    <dgm:pt modelId="{4DE05784-637F-4E84-9677-DA433F00669C}" type="pres">
      <dgm:prSet presAssocID="{8987D0B2-3731-4EC1-88E0-FDADF93EA831}" presName="hierChild5" presStyleCnt="0"/>
      <dgm:spPr/>
    </dgm:pt>
    <dgm:pt modelId="{EC0DC901-C12D-429D-AA93-7FDE1AE2842A}" type="pres">
      <dgm:prSet presAssocID="{84579AF0-4408-438F-970E-BE007F0381A1}" presName="hierChild5" presStyleCnt="0"/>
      <dgm:spPr/>
    </dgm:pt>
    <dgm:pt modelId="{C0575A96-6A33-4466-B6D3-A2E6EC5B8508}" type="pres">
      <dgm:prSet presAssocID="{65BB524C-B106-4F43-B93A-E9D9B762A10B}" presName="Name111" presStyleLbl="parChTrans1D3" presStyleIdx="4" presStyleCnt="8"/>
      <dgm:spPr/>
      <dgm:t>
        <a:bodyPr/>
        <a:lstStyle/>
        <a:p>
          <a:endParaRPr lang="es-ES"/>
        </a:p>
      </dgm:t>
    </dgm:pt>
    <dgm:pt modelId="{882E5183-83AD-41D6-85C3-F341625EE57D}" type="pres">
      <dgm:prSet presAssocID="{2B943B1D-67B9-4A69-A3EE-E41EAA1C2952}" presName="hierRoot3" presStyleCnt="0">
        <dgm:presLayoutVars>
          <dgm:hierBranch val="init"/>
        </dgm:presLayoutVars>
      </dgm:prSet>
      <dgm:spPr/>
    </dgm:pt>
    <dgm:pt modelId="{A3B2D65F-6D2B-4BA1-ADD3-A74C6DED6CC6}" type="pres">
      <dgm:prSet presAssocID="{2B943B1D-67B9-4A69-A3EE-E41EAA1C2952}" presName="rootComposite3" presStyleCnt="0"/>
      <dgm:spPr/>
    </dgm:pt>
    <dgm:pt modelId="{264A571E-04FF-4A83-8B7B-EBE9D1D4A207}" type="pres">
      <dgm:prSet presAssocID="{2B943B1D-67B9-4A69-A3EE-E41EAA1C2952}" presName="rootText3" presStyleLbl="asst2" presStyleIdx="0" presStyleCnt="4" custScaleX="102029" custScaleY="93394" custLinFactNeighborX="-5523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4ABF95-FE64-487A-8165-6554F00E1CC6}" type="pres">
      <dgm:prSet presAssocID="{2B943B1D-67B9-4A69-A3EE-E41EAA1C2952}" presName="rootConnector3" presStyleLbl="asst2" presStyleIdx="0" presStyleCnt="4"/>
      <dgm:spPr/>
      <dgm:t>
        <a:bodyPr/>
        <a:lstStyle/>
        <a:p>
          <a:endParaRPr lang="es-ES"/>
        </a:p>
      </dgm:t>
    </dgm:pt>
    <dgm:pt modelId="{E1E3D318-3C98-4AF1-BF27-7D787BAED21B}" type="pres">
      <dgm:prSet presAssocID="{2B943B1D-67B9-4A69-A3EE-E41EAA1C2952}" presName="hierChild6" presStyleCnt="0"/>
      <dgm:spPr/>
    </dgm:pt>
    <dgm:pt modelId="{EC3E8588-C00A-456D-8E3B-7F53191B15B5}" type="pres">
      <dgm:prSet presAssocID="{2B943B1D-67B9-4A69-A3EE-E41EAA1C2952}" presName="hierChild7" presStyleCnt="0"/>
      <dgm:spPr/>
    </dgm:pt>
    <dgm:pt modelId="{96C84B95-A9B1-4DF3-920A-CAFC6561190C}" type="pres">
      <dgm:prSet presAssocID="{B6879296-BD6D-4054-96BA-734C9AA58A3A}" presName="Name111" presStyleLbl="parChTrans1D3" presStyleIdx="5" presStyleCnt="8"/>
      <dgm:spPr/>
      <dgm:t>
        <a:bodyPr/>
        <a:lstStyle/>
        <a:p>
          <a:endParaRPr lang="es-ES"/>
        </a:p>
      </dgm:t>
    </dgm:pt>
    <dgm:pt modelId="{0F308A0A-2B61-4913-AEB3-309D6735D717}" type="pres">
      <dgm:prSet presAssocID="{776F07BA-E39B-46D1-9869-FC043DD6158C}" presName="hierRoot3" presStyleCnt="0">
        <dgm:presLayoutVars>
          <dgm:hierBranch val="init"/>
        </dgm:presLayoutVars>
      </dgm:prSet>
      <dgm:spPr/>
    </dgm:pt>
    <dgm:pt modelId="{37C8F64F-4EC7-437E-8346-699B7CC0BD22}" type="pres">
      <dgm:prSet presAssocID="{776F07BA-E39B-46D1-9869-FC043DD6158C}" presName="rootComposite3" presStyleCnt="0"/>
      <dgm:spPr/>
    </dgm:pt>
    <dgm:pt modelId="{A66E7B6F-504E-4BDF-8C43-5107833AFBAF}" type="pres">
      <dgm:prSet presAssocID="{776F07BA-E39B-46D1-9869-FC043DD6158C}" presName="rootText3" presStyleLbl="asst2" presStyleIdx="1" presStyleCnt="4" custScaleX="102029" custScaleY="93394" custLinFactNeighborX="3267" custLinFactNeighborY="281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E7E874-9DAB-4A23-95E2-754C8E3A1237}" type="pres">
      <dgm:prSet presAssocID="{776F07BA-E39B-46D1-9869-FC043DD6158C}" presName="rootConnector3" presStyleLbl="asst2" presStyleIdx="1" presStyleCnt="4"/>
      <dgm:spPr/>
      <dgm:t>
        <a:bodyPr/>
        <a:lstStyle/>
        <a:p>
          <a:endParaRPr lang="es-ES"/>
        </a:p>
      </dgm:t>
    </dgm:pt>
    <dgm:pt modelId="{8AB11BA3-4B49-4235-B9FD-7C077333E618}" type="pres">
      <dgm:prSet presAssocID="{776F07BA-E39B-46D1-9869-FC043DD6158C}" presName="hierChild6" presStyleCnt="0"/>
      <dgm:spPr/>
    </dgm:pt>
    <dgm:pt modelId="{F2B239CC-8A9F-4787-87AA-67C6988D96B4}" type="pres">
      <dgm:prSet presAssocID="{776F07BA-E39B-46D1-9869-FC043DD6158C}" presName="hierChild7" presStyleCnt="0"/>
      <dgm:spPr/>
    </dgm:pt>
    <dgm:pt modelId="{A6639CF3-A2E6-4811-9F84-8ACB4C6AED56}" type="pres">
      <dgm:prSet presAssocID="{C26E1C2F-C9A5-4919-A20A-79B58C4BE01A}" presName="Name111" presStyleLbl="parChTrans1D3" presStyleIdx="6" presStyleCnt="8"/>
      <dgm:spPr/>
      <dgm:t>
        <a:bodyPr/>
        <a:lstStyle/>
        <a:p>
          <a:endParaRPr lang="es-ES"/>
        </a:p>
      </dgm:t>
    </dgm:pt>
    <dgm:pt modelId="{20B6E99A-C1BD-4B3A-91EF-186B88F0F19E}" type="pres">
      <dgm:prSet presAssocID="{8DE031D0-1BD1-4E03-BBF2-7A5D2C15A94F}" presName="hierRoot3" presStyleCnt="0">
        <dgm:presLayoutVars>
          <dgm:hierBranch val="init"/>
        </dgm:presLayoutVars>
      </dgm:prSet>
      <dgm:spPr/>
    </dgm:pt>
    <dgm:pt modelId="{12F3A427-6338-4454-AED2-9DE076771EF7}" type="pres">
      <dgm:prSet presAssocID="{8DE031D0-1BD1-4E03-BBF2-7A5D2C15A94F}" presName="rootComposite3" presStyleCnt="0"/>
      <dgm:spPr/>
    </dgm:pt>
    <dgm:pt modelId="{FE59EDFB-590C-4AA7-B866-98FB8DB5EF97}" type="pres">
      <dgm:prSet presAssocID="{8DE031D0-1BD1-4E03-BBF2-7A5D2C15A94F}" presName="rootText3" presStyleLbl="asst2" presStyleIdx="2" presStyleCnt="4" custScaleX="102029" custScaleY="93394" custLinFactNeighborX="-5523" custLinFactNeighborY="39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2945FE-C8EF-4AFE-A73E-3794CD34FAB8}" type="pres">
      <dgm:prSet presAssocID="{8DE031D0-1BD1-4E03-BBF2-7A5D2C15A94F}" presName="rootConnector3" presStyleLbl="asst2" presStyleIdx="2" presStyleCnt="4"/>
      <dgm:spPr/>
      <dgm:t>
        <a:bodyPr/>
        <a:lstStyle/>
        <a:p>
          <a:endParaRPr lang="es-ES"/>
        </a:p>
      </dgm:t>
    </dgm:pt>
    <dgm:pt modelId="{B6AB3C33-FA3A-4332-8031-0A6C05BDE715}" type="pres">
      <dgm:prSet presAssocID="{8DE031D0-1BD1-4E03-BBF2-7A5D2C15A94F}" presName="hierChild6" presStyleCnt="0"/>
      <dgm:spPr/>
    </dgm:pt>
    <dgm:pt modelId="{727EA08F-1525-48A5-A525-F05F6B20AC68}" type="pres">
      <dgm:prSet presAssocID="{8DE031D0-1BD1-4E03-BBF2-7A5D2C15A94F}" presName="hierChild7" presStyleCnt="0"/>
      <dgm:spPr/>
    </dgm:pt>
    <dgm:pt modelId="{2C37432F-7496-4F76-843E-EAD6B0B0D506}" type="pres">
      <dgm:prSet presAssocID="{885088CA-89CD-48E2-B949-6680D7410537}" presName="Name111" presStyleLbl="parChTrans1D3" presStyleIdx="7" presStyleCnt="8"/>
      <dgm:spPr/>
      <dgm:t>
        <a:bodyPr/>
        <a:lstStyle/>
        <a:p>
          <a:endParaRPr lang="es-ES"/>
        </a:p>
      </dgm:t>
    </dgm:pt>
    <dgm:pt modelId="{DF9C1EBB-C9BA-4EA1-B560-5DF3506FA37A}" type="pres">
      <dgm:prSet presAssocID="{258C2465-C8D9-4229-864C-5679CE346AF6}" presName="hierRoot3" presStyleCnt="0">
        <dgm:presLayoutVars>
          <dgm:hierBranch val="init"/>
        </dgm:presLayoutVars>
      </dgm:prSet>
      <dgm:spPr/>
    </dgm:pt>
    <dgm:pt modelId="{EF972CA0-B386-4348-B7C8-57442E180B98}" type="pres">
      <dgm:prSet presAssocID="{258C2465-C8D9-4229-864C-5679CE346AF6}" presName="rootComposite3" presStyleCnt="0"/>
      <dgm:spPr/>
    </dgm:pt>
    <dgm:pt modelId="{E78F289F-7BFC-4AD7-879E-90CB70636524}" type="pres">
      <dgm:prSet presAssocID="{258C2465-C8D9-4229-864C-5679CE346AF6}" presName="rootText3" presStyleLbl="asst2" presStyleIdx="3" presStyleCnt="4" custScaleX="102029" custScaleY="93394" custLinFactNeighborX="2904" custLinFactNeighborY="435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ABAE3B6-6BA0-48A1-9C83-4864A8FAD961}" type="pres">
      <dgm:prSet presAssocID="{258C2465-C8D9-4229-864C-5679CE346AF6}" presName="rootConnector3" presStyleLbl="asst2" presStyleIdx="3" presStyleCnt="4"/>
      <dgm:spPr/>
      <dgm:t>
        <a:bodyPr/>
        <a:lstStyle/>
        <a:p>
          <a:endParaRPr lang="es-ES"/>
        </a:p>
      </dgm:t>
    </dgm:pt>
    <dgm:pt modelId="{749C710A-9D7D-40F5-8232-96B0860CB1A6}" type="pres">
      <dgm:prSet presAssocID="{258C2465-C8D9-4229-864C-5679CE346AF6}" presName="hierChild6" presStyleCnt="0"/>
      <dgm:spPr/>
    </dgm:pt>
    <dgm:pt modelId="{714CC4EB-2726-481B-BDC6-99BD7550D874}" type="pres">
      <dgm:prSet presAssocID="{258C2465-C8D9-4229-864C-5679CE346AF6}" presName="hierChild7" presStyleCnt="0"/>
      <dgm:spPr/>
    </dgm:pt>
    <dgm:pt modelId="{6C2628B8-2786-4CA0-A480-58C97350C28F}" type="pres">
      <dgm:prSet presAssocID="{9A1F5EE8-393A-42DE-9A25-1B84C006FA95}" presName="hierChild3" presStyleCnt="0"/>
      <dgm:spPr/>
    </dgm:pt>
  </dgm:ptLst>
  <dgm:cxnLst>
    <dgm:cxn modelId="{24028E1B-7901-4E20-81FC-F924D4E6431B}" srcId="{84579AF0-4408-438F-970E-BE007F0381A1}" destId="{8987D0B2-3731-4EC1-88E0-FDADF93EA831}" srcOrd="7" destOrd="0" parTransId="{B0CC3757-C4CF-4238-95EC-A61C67E5B531}" sibTransId="{590EAFFF-BD6D-4D86-9823-DAC9833A9312}"/>
    <dgm:cxn modelId="{2F8D9C39-E16B-47A0-805E-93314D997D04}" type="presOf" srcId="{3346E1E7-A57C-462A-8AA6-FD1AFFDF2EB5}" destId="{E259E578-A17A-43E7-8EF5-359CB57B2DCA}" srcOrd="0" destOrd="0" presId="urn:microsoft.com/office/officeart/2005/8/layout/orgChart1"/>
    <dgm:cxn modelId="{757B7C51-0CD7-4337-AD75-BED78FB35826}" srcId="{84579AF0-4408-438F-970E-BE007F0381A1}" destId="{776F07BA-E39B-46D1-9869-FC043DD6158C}" srcOrd="1" destOrd="0" parTransId="{B6879296-BD6D-4054-96BA-734C9AA58A3A}" sibTransId="{8F4273BB-1E53-4DEF-B86C-E8B302C9A209}"/>
    <dgm:cxn modelId="{6300E64C-4325-4AF6-8A84-99D96DD266F6}" srcId="{84579AF0-4408-438F-970E-BE007F0381A1}" destId="{258C2465-C8D9-4229-864C-5679CE346AF6}" srcOrd="3" destOrd="0" parTransId="{885088CA-89CD-48E2-B949-6680D7410537}" sibTransId="{42E805AE-C8C7-4C9B-BD42-9C89C6714CDA}"/>
    <dgm:cxn modelId="{1456A5DA-F8F9-489A-85C5-540043B5B077}" srcId="{84579AF0-4408-438F-970E-BE007F0381A1}" destId="{8DE031D0-1BD1-4E03-BBF2-7A5D2C15A94F}" srcOrd="2" destOrd="0" parTransId="{C26E1C2F-C9A5-4919-A20A-79B58C4BE01A}" sibTransId="{1FE8F290-8EA5-4CD6-B9E1-79312D1640F9}"/>
    <dgm:cxn modelId="{CC08F29F-3DAD-4A9E-A74E-4896DA7990A0}" type="presOf" srcId="{0E6006E5-1B78-4643-B3C5-47BF933F5F97}" destId="{DF4B28F7-6B91-45EB-97A2-31F545B053A6}" srcOrd="0" destOrd="0" presId="urn:microsoft.com/office/officeart/2005/8/layout/orgChart1"/>
    <dgm:cxn modelId="{DFAC275E-0B59-4BC0-A049-47A47D76F4AD}" srcId="{84579AF0-4408-438F-970E-BE007F0381A1}" destId="{067D96E4-A261-462F-A647-6748F13A58F7}" srcOrd="5" destOrd="0" parTransId="{3346E1E7-A57C-462A-8AA6-FD1AFFDF2EB5}" sibTransId="{5E8EAC0F-0FB1-49BE-8C68-4C10F7AB9591}"/>
    <dgm:cxn modelId="{E1112A7D-E973-4751-AB73-2FDC83124EF5}" type="presOf" srcId="{2B943B1D-67B9-4A69-A3EE-E41EAA1C2952}" destId="{8C4ABF95-FE64-487A-8165-6554F00E1CC6}" srcOrd="1" destOrd="0" presId="urn:microsoft.com/office/officeart/2005/8/layout/orgChart1"/>
    <dgm:cxn modelId="{25685105-DC28-4704-BDC8-C5B76D40DFC7}" srcId="{84579AF0-4408-438F-970E-BE007F0381A1}" destId="{0E6006E5-1B78-4643-B3C5-47BF933F5F97}" srcOrd="4" destOrd="0" parTransId="{AD60140C-27F8-4C77-83F8-33008CF696B1}" sibTransId="{82E2A1FD-B748-49BB-9821-0A8F0E64951F}"/>
    <dgm:cxn modelId="{43291DCA-AF03-464E-B246-EDBF8733C87D}" type="presOf" srcId="{C26E1C2F-C9A5-4919-A20A-79B58C4BE01A}" destId="{A6639CF3-A2E6-4811-9F84-8ACB4C6AED56}" srcOrd="0" destOrd="0" presId="urn:microsoft.com/office/officeart/2005/8/layout/orgChart1"/>
    <dgm:cxn modelId="{CEE36000-1DE7-412E-8B1D-B266364A5767}" type="presOf" srcId="{885088CA-89CD-48E2-B949-6680D7410537}" destId="{2C37432F-7496-4F76-843E-EAD6B0B0D506}" srcOrd="0" destOrd="0" presId="urn:microsoft.com/office/officeart/2005/8/layout/orgChart1"/>
    <dgm:cxn modelId="{F4DC9377-893B-469B-B2A4-B0B645CC48DB}" srcId="{84579AF0-4408-438F-970E-BE007F0381A1}" destId="{BD099FC6-58D8-4320-AE8C-E67897B42986}" srcOrd="6" destOrd="0" parTransId="{3F981197-ED4D-486A-8113-9C241692D01B}" sibTransId="{D724FFAA-1EF6-4CF2-A098-02931D83D19E}"/>
    <dgm:cxn modelId="{8A7AA2A2-B087-4ECC-98BA-8C7D8E1076C2}" type="presOf" srcId="{8987D0B2-3731-4EC1-88E0-FDADF93EA831}" destId="{FA03AFBB-FE45-4C2C-9D43-921CC5C65616}" srcOrd="0" destOrd="0" presId="urn:microsoft.com/office/officeart/2005/8/layout/orgChart1"/>
    <dgm:cxn modelId="{C8C2821C-1980-4E1F-B941-EB53F3A9F504}" type="presOf" srcId="{2B943B1D-67B9-4A69-A3EE-E41EAA1C2952}" destId="{264A571E-04FF-4A83-8B7B-EBE9D1D4A207}" srcOrd="0" destOrd="0" presId="urn:microsoft.com/office/officeart/2005/8/layout/orgChart1"/>
    <dgm:cxn modelId="{AEF7D0D6-60EA-497F-BA92-C6BA2BAE063A}" type="presOf" srcId="{776F07BA-E39B-46D1-9869-FC043DD6158C}" destId="{D8E7E874-9DAB-4A23-95E2-754C8E3A1237}" srcOrd="1" destOrd="0" presId="urn:microsoft.com/office/officeart/2005/8/layout/orgChart1"/>
    <dgm:cxn modelId="{E2BE3729-9618-433B-B434-8F418624ED89}" type="presOf" srcId="{BD099FC6-58D8-4320-AE8C-E67897B42986}" destId="{1E5313D6-E9EB-4199-BEB4-0DECA179158E}" srcOrd="1" destOrd="0" presId="urn:microsoft.com/office/officeart/2005/8/layout/orgChart1"/>
    <dgm:cxn modelId="{8E2456F0-5F8A-4976-90DA-986F4AAFEA59}" type="presOf" srcId="{258C2465-C8D9-4229-864C-5679CE346AF6}" destId="{E78F289F-7BFC-4AD7-879E-90CB70636524}" srcOrd="0" destOrd="0" presId="urn:microsoft.com/office/officeart/2005/8/layout/orgChart1"/>
    <dgm:cxn modelId="{2BB13082-2A39-4B17-ABC4-CD9770378260}" type="presOf" srcId="{65BB524C-B106-4F43-B93A-E9D9B762A10B}" destId="{C0575A96-6A33-4466-B6D3-A2E6EC5B8508}" srcOrd="0" destOrd="0" presId="urn:microsoft.com/office/officeart/2005/8/layout/orgChart1"/>
    <dgm:cxn modelId="{3161BB8E-EC23-45AF-B09B-8CFF5A18C1F8}" type="presOf" srcId="{B6879296-BD6D-4054-96BA-734C9AA58A3A}" destId="{96C84B95-A9B1-4DF3-920A-CAFC6561190C}" srcOrd="0" destOrd="0" presId="urn:microsoft.com/office/officeart/2005/8/layout/orgChart1"/>
    <dgm:cxn modelId="{56AA3AB9-F301-4C12-82D0-4159E7B7F255}" srcId="{9A1F5EE8-393A-42DE-9A25-1B84C006FA95}" destId="{84579AF0-4408-438F-970E-BE007F0381A1}" srcOrd="0" destOrd="0" parTransId="{7A8E6D76-710F-4047-91AE-673A9C168E1F}" sibTransId="{84FAD790-2866-4D19-A238-9F96833BC64E}"/>
    <dgm:cxn modelId="{72211907-AB54-42D5-A604-005083C6E707}" type="presOf" srcId="{258C2465-C8D9-4229-864C-5679CE346AF6}" destId="{3ABAE3B6-6BA0-48A1-9C83-4864A8FAD961}" srcOrd="1" destOrd="0" presId="urn:microsoft.com/office/officeart/2005/8/layout/orgChart1"/>
    <dgm:cxn modelId="{30D2AF20-5512-4440-AB16-CC8CF9763E6F}" type="presOf" srcId="{84579AF0-4408-438F-970E-BE007F0381A1}" destId="{2E1BCD83-A123-4D0A-BEA9-12239F58C36B}" srcOrd="0" destOrd="0" presId="urn:microsoft.com/office/officeart/2005/8/layout/orgChart1"/>
    <dgm:cxn modelId="{AE32BD3D-FF89-4758-9A82-3047378BB2E6}" type="presOf" srcId="{B0CC3757-C4CF-4238-95EC-A61C67E5B531}" destId="{FDB18980-9483-4571-A9BF-2DF21E76F735}" srcOrd="0" destOrd="0" presId="urn:microsoft.com/office/officeart/2005/8/layout/orgChart1"/>
    <dgm:cxn modelId="{0C5F5B27-9885-488D-B4DB-37344161E70C}" type="presOf" srcId="{067D96E4-A261-462F-A647-6748F13A58F7}" destId="{2ED492E7-A75C-4C0A-B96A-AF7B089FCAA3}" srcOrd="1" destOrd="0" presId="urn:microsoft.com/office/officeart/2005/8/layout/orgChart1"/>
    <dgm:cxn modelId="{81B9BA2D-5B05-40AD-9F6E-3B62FBEA4790}" type="presOf" srcId="{0E6006E5-1B78-4643-B3C5-47BF933F5F97}" destId="{EB63A17E-C929-40C4-B3BC-EE3BBF518551}" srcOrd="1" destOrd="0" presId="urn:microsoft.com/office/officeart/2005/8/layout/orgChart1"/>
    <dgm:cxn modelId="{6594C63E-207A-4EA8-B681-CC7310C231E2}" type="presOf" srcId="{8DE031D0-1BD1-4E03-BBF2-7A5D2C15A94F}" destId="{FE59EDFB-590C-4AA7-B866-98FB8DB5EF97}" srcOrd="0" destOrd="0" presId="urn:microsoft.com/office/officeart/2005/8/layout/orgChart1"/>
    <dgm:cxn modelId="{36F45F15-5535-49DC-B8C6-D6A966F06686}" srcId="{3C39F2DA-DE7D-4EFB-B835-7D8F7A823A31}" destId="{9A1F5EE8-393A-42DE-9A25-1B84C006FA95}" srcOrd="0" destOrd="0" parTransId="{39B735E8-10B1-4033-9D76-724375741C52}" sibTransId="{9D07D78E-249F-40FD-AFBF-274F3238893C}"/>
    <dgm:cxn modelId="{630429CD-C42B-4A93-901E-DF0EC9651237}" type="presOf" srcId="{7A8E6D76-710F-4047-91AE-673A9C168E1F}" destId="{24DC320C-CFCD-41A2-AB62-BB8539DEB518}" srcOrd="0" destOrd="0" presId="urn:microsoft.com/office/officeart/2005/8/layout/orgChart1"/>
    <dgm:cxn modelId="{CA118F9A-6CC4-49D5-89CD-66955DA5597B}" type="presOf" srcId="{8987D0B2-3731-4EC1-88E0-FDADF93EA831}" destId="{CBC4732F-1C58-4345-A148-02D22EB99729}" srcOrd="1" destOrd="0" presId="urn:microsoft.com/office/officeart/2005/8/layout/orgChart1"/>
    <dgm:cxn modelId="{D8677F56-7342-48B8-9A33-0E1F5AC59D06}" type="presOf" srcId="{9A1F5EE8-393A-42DE-9A25-1B84C006FA95}" destId="{E11CFEE5-25CF-4AAC-9FB9-479D180E0AC2}" srcOrd="1" destOrd="0" presId="urn:microsoft.com/office/officeart/2005/8/layout/orgChart1"/>
    <dgm:cxn modelId="{27828DF7-9FAF-4AB6-8C7D-A5A230BEDB13}" type="presOf" srcId="{776F07BA-E39B-46D1-9869-FC043DD6158C}" destId="{A66E7B6F-504E-4BDF-8C43-5107833AFBAF}" srcOrd="0" destOrd="0" presId="urn:microsoft.com/office/officeart/2005/8/layout/orgChart1"/>
    <dgm:cxn modelId="{004F27E0-3B39-4049-ADF7-BF3278EFE696}" type="presOf" srcId="{067D96E4-A261-462F-A647-6748F13A58F7}" destId="{E298833D-54A3-405F-8580-3631FAF8AEFE}" srcOrd="0" destOrd="0" presId="urn:microsoft.com/office/officeart/2005/8/layout/orgChart1"/>
    <dgm:cxn modelId="{144BEBD8-9B91-4FF2-AA80-43AF35A76D32}" type="presOf" srcId="{8DE031D0-1BD1-4E03-BBF2-7A5D2C15A94F}" destId="{FA2945FE-C8EF-4AFE-A73E-3794CD34FAB8}" srcOrd="1" destOrd="0" presId="urn:microsoft.com/office/officeart/2005/8/layout/orgChart1"/>
    <dgm:cxn modelId="{939F7C8E-91BF-40AA-8A85-0417E114C6E5}" type="presOf" srcId="{84579AF0-4408-438F-970E-BE007F0381A1}" destId="{03DC7B96-7E0E-44B2-B4DC-159906501C2C}" srcOrd="1" destOrd="0" presId="urn:microsoft.com/office/officeart/2005/8/layout/orgChart1"/>
    <dgm:cxn modelId="{403F81BE-28F4-4974-9E93-4CD5297F4228}" type="presOf" srcId="{9A1F5EE8-393A-42DE-9A25-1B84C006FA95}" destId="{2E5FE9FD-AE4C-4B2A-9A4A-8513E5DA2865}" srcOrd="0" destOrd="0" presId="urn:microsoft.com/office/officeart/2005/8/layout/orgChart1"/>
    <dgm:cxn modelId="{5A526BAD-EBA5-413A-83AC-D73A5B3496B5}" srcId="{84579AF0-4408-438F-970E-BE007F0381A1}" destId="{2B943B1D-67B9-4A69-A3EE-E41EAA1C2952}" srcOrd="0" destOrd="0" parTransId="{65BB524C-B106-4F43-B93A-E9D9B762A10B}" sibTransId="{F13D76E5-24AE-4328-9930-C8A9BE670A8D}"/>
    <dgm:cxn modelId="{83DB641F-7047-4C31-B815-CD5075FF9B83}" type="presOf" srcId="{BD099FC6-58D8-4320-AE8C-E67897B42986}" destId="{5E4D33B8-C4A6-4058-80D8-8C1553F8AA7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E41F8E6D-3AB1-49D0-86C2-EB5D240ECD67}" type="presOf" srcId="{3F981197-ED4D-486A-8113-9C241692D01B}" destId="{4C8F85AA-B06B-4EE5-83C9-85ADB7137263}" srcOrd="0" destOrd="0" presId="urn:microsoft.com/office/officeart/2005/8/layout/orgChart1"/>
    <dgm:cxn modelId="{C4C8A922-5152-41EC-9D8D-4923B10E49F7}" type="presOf" srcId="{AD60140C-27F8-4C77-83F8-33008CF696B1}" destId="{6CB1DA1B-4057-4967-BCEE-88B17B6C37AD}" srcOrd="0" destOrd="0" presId="urn:microsoft.com/office/officeart/2005/8/layout/orgChart1"/>
    <dgm:cxn modelId="{E50D8C0A-C907-4806-A9C7-F9D755CE94C6}" type="presParOf" srcId="{563E5A01-76E3-4A9A-80FB-C20B46C08D87}" destId="{4C787271-D83A-408B-8377-5108F0D61C8B}" srcOrd="0" destOrd="0" presId="urn:microsoft.com/office/officeart/2005/8/layout/orgChart1"/>
    <dgm:cxn modelId="{433E4902-B68A-481E-850C-BF0FE576F471}" type="presParOf" srcId="{4C787271-D83A-408B-8377-5108F0D61C8B}" destId="{4DE1575A-F8EF-4B6B-9954-224854B99AFB}" srcOrd="0" destOrd="0" presId="urn:microsoft.com/office/officeart/2005/8/layout/orgChart1"/>
    <dgm:cxn modelId="{2A3820ED-AC91-4CAD-BC79-37785EA6F82A}" type="presParOf" srcId="{4DE1575A-F8EF-4B6B-9954-224854B99AFB}" destId="{2E5FE9FD-AE4C-4B2A-9A4A-8513E5DA2865}" srcOrd="0" destOrd="0" presId="urn:microsoft.com/office/officeart/2005/8/layout/orgChart1"/>
    <dgm:cxn modelId="{9399D733-CD0B-42B3-A480-DAE525CD0882}" type="presParOf" srcId="{4DE1575A-F8EF-4B6B-9954-224854B99AFB}" destId="{E11CFEE5-25CF-4AAC-9FB9-479D180E0AC2}" srcOrd="1" destOrd="0" presId="urn:microsoft.com/office/officeart/2005/8/layout/orgChart1"/>
    <dgm:cxn modelId="{4C06396B-1D1B-4E7C-A0F3-AAF381041F86}" type="presParOf" srcId="{4C787271-D83A-408B-8377-5108F0D61C8B}" destId="{D1FA73DA-EB48-457A-A9FC-50E004857F4C}" srcOrd="1" destOrd="0" presId="urn:microsoft.com/office/officeart/2005/8/layout/orgChart1"/>
    <dgm:cxn modelId="{52DA1ED2-4EDD-421A-ACC8-A7FA3F56272C}" type="presParOf" srcId="{D1FA73DA-EB48-457A-A9FC-50E004857F4C}" destId="{24DC320C-CFCD-41A2-AB62-BB8539DEB518}" srcOrd="0" destOrd="0" presId="urn:microsoft.com/office/officeart/2005/8/layout/orgChart1"/>
    <dgm:cxn modelId="{06D0AA37-46BA-4526-81C0-C6DF783A7682}" type="presParOf" srcId="{D1FA73DA-EB48-457A-A9FC-50E004857F4C}" destId="{26B9B853-1C1E-43B4-9347-302617112A3E}" srcOrd="1" destOrd="0" presId="urn:microsoft.com/office/officeart/2005/8/layout/orgChart1"/>
    <dgm:cxn modelId="{A1702A00-5F5A-4C4B-ACC1-0DA19E2BE3A8}" type="presParOf" srcId="{26B9B853-1C1E-43B4-9347-302617112A3E}" destId="{EA514DA8-3C40-4C0B-B2C4-E4BB1C379889}" srcOrd="0" destOrd="0" presId="urn:microsoft.com/office/officeart/2005/8/layout/orgChart1"/>
    <dgm:cxn modelId="{3DFDFA1B-98B6-4A0E-834F-A093FF60B4A3}" type="presParOf" srcId="{EA514DA8-3C40-4C0B-B2C4-E4BB1C379889}" destId="{2E1BCD83-A123-4D0A-BEA9-12239F58C36B}" srcOrd="0" destOrd="0" presId="urn:microsoft.com/office/officeart/2005/8/layout/orgChart1"/>
    <dgm:cxn modelId="{3C9869E5-BEC9-4867-ABF4-DE806003BA37}" type="presParOf" srcId="{EA514DA8-3C40-4C0B-B2C4-E4BB1C379889}" destId="{03DC7B96-7E0E-44B2-B4DC-159906501C2C}" srcOrd="1" destOrd="0" presId="urn:microsoft.com/office/officeart/2005/8/layout/orgChart1"/>
    <dgm:cxn modelId="{13C24928-94CC-408B-B209-70DCB941305A}" type="presParOf" srcId="{26B9B853-1C1E-43B4-9347-302617112A3E}" destId="{A83DB956-3E59-4D7F-87D0-D42EDB4EED41}" srcOrd="1" destOrd="0" presId="urn:microsoft.com/office/officeart/2005/8/layout/orgChart1"/>
    <dgm:cxn modelId="{00E365F4-2A23-480C-9D6B-ECF5E7DBFE17}" type="presParOf" srcId="{A83DB956-3E59-4D7F-87D0-D42EDB4EED41}" destId="{6CB1DA1B-4057-4967-BCEE-88B17B6C37AD}" srcOrd="0" destOrd="0" presId="urn:microsoft.com/office/officeart/2005/8/layout/orgChart1"/>
    <dgm:cxn modelId="{3C941592-70BB-40B0-9687-FB6333C4EF38}" type="presParOf" srcId="{A83DB956-3E59-4D7F-87D0-D42EDB4EED41}" destId="{4002CA84-D85E-4231-B2BA-E5F359DF1DE9}" srcOrd="1" destOrd="0" presId="urn:microsoft.com/office/officeart/2005/8/layout/orgChart1"/>
    <dgm:cxn modelId="{C2B80F19-7AF5-47BD-8927-10F63CC54395}" type="presParOf" srcId="{4002CA84-D85E-4231-B2BA-E5F359DF1DE9}" destId="{C4179DE1-EA9E-49DC-8B8B-A2BCC4B840C8}" srcOrd="0" destOrd="0" presId="urn:microsoft.com/office/officeart/2005/8/layout/orgChart1"/>
    <dgm:cxn modelId="{360AF1CA-2822-48A0-ABBC-E62C56307EB3}" type="presParOf" srcId="{C4179DE1-EA9E-49DC-8B8B-A2BCC4B840C8}" destId="{DF4B28F7-6B91-45EB-97A2-31F545B053A6}" srcOrd="0" destOrd="0" presId="urn:microsoft.com/office/officeart/2005/8/layout/orgChart1"/>
    <dgm:cxn modelId="{6680B44F-E747-4667-8439-68B8275606B0}" type="presParOf" srcId="{C4179DE1-EA9E-49DC-8B8B-A2BCC4B840C8}" destId="{EB63A17E-C929-40C4-B3BC-EE3BBF518551}" srcOrd="1" destOrd="0" presId="urn:microsoft.com/office/officeart/2005/8/layout/orgChart1"/>
    <dgm:cxn modelId="{9EAE231A-E5AD-4DDD-8C09-7AE7730C6473}" type="presParOf" srcId="{4002CA84-D85E-4231-B2BA-E5F359DF1DE9}" destId="{4563336E-46D8-47E6-8E58-79A20F019734}" srcOrd="1" destOrd="0" presId="urn:microsoft.com/office/officeart/2005/8/layout/orgChart1"/>
    <dgm:cxn modelId="{2E984547-C6B1-4A48-B1A1-7A76B9A550DC}" type="presParOf" srcId="{4002CA84-D85E-4231-B2BA-E5F359DF1DE9}" destId="{0811F768-E2DA-42D4-B62B-3E47DA78E8CB}" srcOrd="2" destOrd="0" presId="urn:microsoft.com/office/officeart/2005/8/layout/orgChart1"/>
    <dgm:cxn modelId="{A20FAD56-16E6-4CDF-95F0-4BFBDEE142D0}" type="presParOf" srcId="{A83DB956-3E59-4D7F-87D0-D42EDB4EED41}" destId="{E259E578-A17A-43E7-8EF5-359CB57B2DCA}" srcOrd="2" destOrd="0" presId="urn:microsoft.com/office/officeart/2005/8/layout/orgChart1"/>
    <dgm:cxn modelId="{0F1F945F-6411-4F53-9B6B-0FBBE96C7143}" type="presParOf" srcId="{A83DB956-3E59-4D7F-87D0-D42EDB4EED41}" destId="{28CCCEE2-EA4F-4473-BF42-7759704149A8}" srcOrd="3" destOrd="0" presId="urn:microsoft.com/office/officeart/2005/8/layout/orgChart1"/>
    <dgm:cxn modelId="{B780F2A6-2E91-4F77-853A-BB26385F86F0}" type="presParOf" srcId="{28CCCEE2-EA4F-4473-BF42-7759704149A8}" destId="{84ECBA1B-3836-4FD5-B1E6-EBE895A65972}" srcOrd="0" destOrd="0" presId="urn:microsoft.com/office/officeart/2005/8/layout/orgChart1"/>
    <dgm:cxn modelId="{5D1974D7-E770-45D4-9C94-62DA9AFEF758}" type="presParOf" srcId="{84ECBA1B-3836-4FD5-B1E6-EBE895A65972}" destId="{E298833D-54A3-405F-8580-3631FAF8AEFE}" srcOrd="0" destOrd="0" presId="urn:microsoft.com/office/officeart/2005/8/layout/orgChart1"/>
    <dgm:cxn modelId="{CFE11554-14A6-4E9F-889C-EC6CA38F7EFD}" type="presParOf" srcId="{84ECBA1B-3836-4FD5-B1E6-EBE895A65972}" destId="{2ED492E7-A75C-4C0A-B96A-AF7B089FCAA3}" srcOrd="1" destOrd="0" presId="urn:microsoft.com/office/officeart/2005/8/layout/orgChart1"/>
    <dgm:cxn modelId="{D48CD634-42AB-45C2-8467-1FC056640BB9}" type="presParOf" srcId="{28CCCEE2-EA4F-4473-BF42-7759704149A8}" destId="{87FD6002-1F3A-4D63-9F4B-78C7330F6B20}" srcOrd="1" destOrd="0" presId="urn:microsoft.com/office/officeart/2005/8/layout/orgChart1"/>
    <dgm:cxn modelId="{61399613-C759-49F1-828F-655E1A1EE0CC}" type="presParOf" srcId="{28CCCEE2-EA4F-4473-BF42-7759704149A8}" destId="{081520F5-2AB7-46EF-AF5F-743C964FE0BF}" srcOrd="2" destOrd="0" presId="urn:microsoft.com/office/officeart/2005/8/layout/orgChart1"/>
    <dgm:cxn modelId="{E9583EA1-D1B7-49D6-9999-13FAE8212EF6}" type="presParOf" srcId="{A83DB956-3E59-4D7F-87D0-D42EDB4EED41}" destId="{4C8F85AA-B06B-4EE5-83C9-85ADB7137263}" srcOrd="4" destOrd="0" presId="urn:microsoft.com/office/officeart/2005/8/layout/orgChart1"/>
    <dgm:cxn modelId="{43BCE228-2A36-4B02-BCEC-0EAA2F01EE77}" type="presParOf" srcId="{A83DB956-3E59-4D7F-87D0-D42EDB4EED41}" destId="{8071C1F7-07F3-4041-AA9F-E7E0BBA6644A}" srcOrd="5" destOrd="0" presId="urn:microsoft.com/office/officeart/2005/8/layout/orgChart1"/>
    <dgm:cxn modelId="{03ABD636-DF87-4319-B6D1-C88814C44B83}" type="presParOf" srcId="{8071C1F7-07F3-4041-AA9F-E7E0BBA6644A}" destId="{31B99988-246E-406A-BDAD-22E91EA692BA}" srcOrd="0" destOrd="0" presId="urn:microsoft.com/office/officeart/2005/8/layout/orgChart1"/>
    <dgm:cxn modelId="{69A96EC5-7C38-45E0-947D-206334266762}" type="presParOf" srcId="{31B99988-246E-406A-BDAD-22E91EA692BA}" destId="{5E4D33B8-C4A6-4058-80D8-8C1553F8AA70}" srcOrd="0" destOrd="0" presId="urn:microsoft.com/office/officeart/2005/8/layout/orgChart1"/>
    <dgm:cxn modelId="{723F46B3-BB0C-4B42-A777-B98986A7AC64}" type="presParOf" srcId="{31B99988-246E-406A-BDAD-22E91EA692BA}" destId="{1E5313D6-E9EB-4199-BEB4-0DECA179158E}" srcOrd="1" destOrd="0" presId="urn:microsoft.com/office/officeart/2005/8/layout/orgChart1"/>
    <dgm:cxn modelId="{69C37ECC-C748-4610-91A8-7E49DF8D4EF9}" type="presParOf" srcId="{8071C1F7-07F3-4041-AA9F-E7E0BBA6644A}" destId="{2C1BD1CD-FC0D-43DD-BDE5-876E352274E9}" srcOrd="1" destOrd="0" presId="urn:microsoft.com/office/officeart/2005/8/layout/orgChart1"/>
    <dgm:cxn modelId="{3ABF13DA-6D81-42BA-A8A0-71D8280E8A3A}" type="presParOf" srcId="{8071C1F7-07F3-4041-AA9F-E7E0BBA6644A}" destId="{2C496D35-3BDD-44E4-9AA0-AEC3FCE33AAB}" srcOrd="2" destOrd="0" presId="urn:microsoft.com/office/officeart/2005/8/layout/orgChart1"/>
    <dgm:cxn modelId="{EEF21C0E-B64E-4E24-8455-A8C2231F2AAF}" type="presParOf" srcId="{A83DB956-3E59-4D7F-87D0-D42EDB4EED41}" destId="{FDB18980-9483-4571-A9BF-2DF21E76F735}" srcOrd="6" destOrd="0" presId="urn:microsoft.com/office/officeart/2005/8/layout/orgChart1"/>
    <dgm:cxn modelId="{FFC2D938-0C06-4FB4-A664-71B1CC95469D}" type="presParOf" srcId="{A83DB956-3E59-4D7F-87D0-D42EDB4EED41}" destId="{C6B07B78-A6CA-4D59-B74B-C764B5CEE9B8}" srcOrd="7" destOrd="0" presId="urn:microsoft.com/office/officeart/2005/8/layout/orgChart1"/>
    <dgm:cxn modelId="{F29545F9-ADF9-4E0D-AB7C-67D861645222}" type="presParOf" srcId="{C6B07B78-A6CA-4D59-B74B-C764B5CEE9B8}" destId="{648313F4-4A63-4073-B15A-A7388C09A7A7}" srcOrd="0" destOrd="0" presId="urn:microsoft.com/office/officeart/2005/8/layout/orgChart1"/>
    <dgm:cxn modelId="{52500CE0-5366-4AA3-A7BF-98AA174BEB44}" type="presParOf" srcId="{648313F4-4A63-4073-B15A-A7388C09A7A7}" destId="{FA03AFBB-FE45-4C2C-9D43-921CC5C65616}" srcOrd="0" destOrd="0" presId="urn:microsoft.com/office/officeart/2005/8/layout/orgChart1"/>
    <dgm:cxn modelId="{B447F20E-A9B7-47E7-A8C3-BCF6FFBF1F1F}" type="presParOf" srcId="{648313F4-4A63-4073-B15A-A7388C09A7A7}" destId="{CBC4732F-1C58-4345-A148-02D22EB99729}" srcOrd="1" destOrd="0" presId="urn:microsoft.com/office/officeart/2005/8/layout/orgChart1"/>
    <dgm:cxn modelId="{3967367D-FA85-46A0-8ABA-514F601E2D79}" type="presParOf" srcId="{C6B07B78-A6CA-4D59-B74B-C764B5CEE9B8}" destId="{0000CA35-1FDC-4663-BA05-06ECB5569E1D}" srcOrd="1" destOrd="0" presId="urn:microsoft.com/office/officeart/2005/8/layout/orgChart1"/>
    <dgm:cxn modelId="{9D7D37E3-7937-4D33-8AD6-D8C303AED587}" type="presParOf" srcId="{C6B07B78-A6CA-4D59-B74B-C764B5CEE9B8}" destId="{4DE05784-637F-4E84-9677-DA433F00669C}" srcOrd="2" destOrd="0" presId="urn:microsoft.com/office/officeart/2005/8/layout/orgChart1"/>
    <dgm:cxn modelId="{0B0955D5-7F6E-442D-8898-4E19FFA0ACCE}" type="presParOf" srcId="{26B9B853-1C1E-43B4-9347-302617112A3E}" destId="{EC0DC901-C12D-429D-AA93-7FDE1AE2842A}" srcOrd="2" destOrd="0" presId="urn:microsoft.com/office/officeart/2005/8/layout/orgChart1"/>
    <dgm:cxn modelId="{563917F0-3679-4127-A8BD-48E1AF643DF1}" type="presParOf" srcId="{EC0DC901-C12D-429D-AA93-7FDE1AE2842A}" destId="{C0575A96-6A33-4466-B6D3-A2E6EC5B8508}" srcOrd="0" destOrd="0" presId="urn:microsoft.com/office/officeart/2005/8/layout/orgChart1"/>
    <dgm:cxn modelId="{BBEFE7A0-4167-4F05-B398-C642F3AB3958}" type="presParOf" srcId="{EC0DC901-C12D-429D-AA93-7FDE1AE2842A}" destId="{882E5183-83AD-41D6-85C3-F341625EE57D}" srcOrd="1" destOrd="0" presId="urn:microsoft.com/office/officeart/2005/8/layout/orgChart1"/>
    <dgm:cxn modelId="{4CF4582E-7DE3-4D94-906C-9951865597C0}" type="presParOf" srcId="{882E5183-83AD-41D6-85C3-F341625EE57D}" destId="{A3B2D65F-6D2B-4BA1-ADD3-A74C6DED6CC6}" srcOrd="0" destOrd="0" presId="urn:microsoft.com/office/officeart/2005/8/layout/orgChart1"/>
    <dgm:cxn modelId="{DA242446-ABF6-48B1-8F46-47108729AA6F}" type="presParOf" srcId="{A3B2D65F-6D2B-4BA1-ADD3-A74C6DED6CC6}" destId="{264A571E-04FF-4A83-8B7B-EBE9D1D4A207}" srcOrd="0" destOrd="0" presId="urn:microsoft.com/office/officeart/2005/8/layout/orgChart1"/>
    <dgm:cxn modelId="{55899B53-29CC-45D4-91E6-9A7C12B69302}" type="presParOf" srcId="{A3B2D65F-6D2B-4BA1-ADD3-A74C6DED6CC6}" destId="{8C4ABF95-FE64-487A-8165-6554F00E1CC6}" srcOrd="1" destOrd="0" presId="urn:microsoft.com/office/officeart/2005/8/layout/orgChart1"/>
    <dgm:cxn modelId="{E676B00F-DAA8-4DDA-8871-958DAFF9557C}" type="presParOf" srcId="{882E5183-83AD-41D6-85C3-F341625EE57D}" destId="{E1E3D318-3C98-4AF1-BF27-7D787BAED21B}" srcOrd="1" destOrd="0" presId="urn:microsoft.com/office/officeart/2005/8/layout/orgChart1"/>
    <dgm:cxn modelId="{FD0CD66C-AC67-45AE-B1F6-BCFAE37AE691}" type="presParOf" srcId="{882E5183-83AD-41D6-85C3-F341625EE57D}" destId="{EC3E8588-C00A-456D-8E3B-7F53191B15B5}" srcOrd="2" destOrd="0" presId="urn:microsoft.com/office/officeart/2005/8/layout/orgChart1"/>
    <dgm:cxn modelId="{177340AD-2C9E-47F4-8508-337CD34836F3}" type="presParOf" srcId="{EC0DC901-C12D-429D-AA93-7FDE1AE2842A}" destId="{96C84B95-A9B1-4DF3-920A-CAFC6561190C}" srcOrd="2" destOrd="0" presId="urn:microsoft.com/office/officeart/2005/8/layout/orgChart1"/>
    <dgm:cxn modelId="{4853D169-95E4-494F-860C-05A5E57E71F2}" type="presParOf" srcId="{EC0DC901-C12D-429D-AA93-7FDE1AE2842A}" destId="{0F308A0A-2B61-4913-AEB3-309D6735D717}" srcOrd="3" destOrd="0" presId="urn:microsoft.com/office/officeart/2005/8/layout/orgChart1"/>
    <dgm:cxn modelId="{2E53D8BA-B311-4D33-A528-ED1F685EE6D6}" type="presParOf" srcId="{0F308A0A-2B61-4913-AEB3-309D6735D717}" destId="{37C8F64F-4EC7-437E-8346-699B7CC0BD22}" srcOrd="0" destOrd="0" presId="urn:microsoft.com/office/officeart/2005/8/layout/orgChart1"/>
    <dgm:cxn modelId="{7E0D43CF-4911-48B8-9AEE-0FBEB5BFEC56}" type="presParOf" srcId="{37C8F64F-4EC7-437E-8346-699B7CC0BD22}" destId="{A66E7B6F-504E-4BDF-8C43-5107833AFBAF}" srcOrd="0" destOrd="0" presId="urn:microsoft.com/office/officeart/2005/8/layout/orgChart1"/>
    <dgm:cxn modelId="{8D0E9F7D-ED1F-486E-810A-66C38DF96E6B}" type="presParOf" srcId="{37C8F64F-4EC7-437E-8346-699B7CC0BD22}" destId="{D8E7E874-9DAB-4A23-95E2-754C8E3A1237}" srcOrd="1" destOrd="0" presId="urn:microsoft.com/office/officeart/2005/8/layout/orgChart1"/>
    <dgm:cxn modelId="{B8222586-2BC1-4061-BBCC-C1700C0C210F}" type="presParOf" srcId="{0F308A0A-2B61-4913-AEB3-309D6735D717}" destId="{8AB11BA3-4B49-4235-B9FD-7C077333E618}" srcOrd="1" destOrd="0" presId="urn:microsoft.com/office/officeart/2005/8/layout/orgChart1"/>
    <dgm:cxn modelId="{BCD8F158-EF9A-4230-A205-023AC9196FF8}" type="presParOf" srcId="{0F308A0A-2B61-4913-AEB3-309D6735D717}" destId="{F2B239CC-8A9F-4787-87AA-67C6988D96B4}" srcOrd="2" destOrd="0" presId="urn:microsoft.com/office/officeart/2005/8/layout/orgChart1"/>
    <dgm:cxn modelId="{7D01387F-BA34-43EA-A2AB-5907B1F98339}" type="presParOf" srcId="{EC0DC901-C12D-429D-AA93-7FDE1AE2842A}" destId="{A6639CF3-A2E6-4811-9F84-8ACB4C6AED56}" srcOrd="4" destOrd="0" presId="urn:microsoft.com/office/officeart/2005/8/layout/orgChart1"/>
    <dgm:cxn modelId="{43FE1788-1260-4748-8D9F-4F807C98C76D}" type="presParOf" srcId="{EC0DC901-C12D-429D-AA93-7FDE1AE2842A}" destId="{20B6E99A-C1BD-4B3A-91EF-186B88F0F19E}" srcOrd="5" destOrd="0" presId="urn:microsoft.com/office/officeart/2005/8/layout/orgChart1"/>
    <dgm:cxn modelId="{76F1532F-D1B7-4C98-AFB9-603CD279E9D4}" type="presParOf" srcId="{20B6E99A-C1BD-4B3A-91EF-186B88F0F19E}" destId="{12F3A427-6338-4454-AED2-9DE076771EF7}" srcOrd="0" destOrd="0" presId="urn:microsoft.com/office/officeart/2005/8/layout/orgChart1"/>
    <dgm:cxn modelId="{D1E226E0-C045-4FC3-87B8-0A58173856F9}" type="presParOf" srcId="{12F3A427-6338-4454-AED2-9DE076771EF7}" destId="{FE59EDFB-590C-4AA7-B866-98FB8DB5EF97}" srcOrd="0" destOrd="0" presId="urn:microsoft.com/office/officeart/2005/8/layout/orgChart1"/>
    <dgm:cxn modelId="{A7CC84F8-64E9-4052-BA2E-BB8C2BE005FE}" type="presParOf" srcId="{12F3A427-6338-4454-AED2-9DE076771EF7}" destId="{FA2945FE-C8EF-4AFE-A73E-3794CD34FAB8}" srcOrd="1" destOrd="0" presId="urn:microsoft.com/office/officeart/2005/8/layout/orgChart1"/>
    <dgm:cxn modelId="{B78067B9-476A-4141-BDB7-2C15750849A2}" type="presParOf" srcId="{20B6E99A-C1BD-4B3A-91EF-186B88F0F19E}" destId="{B6AB3C33-FA3A-4332-8031-0A6C05BDE715}" srcOrd="1" destOrd="0" presId="urn:microsoft.com/office/officeart/2005/8/layout/orgChart1"/>
    <dgm:cxn modelId="{6A7893FF-A549-468A-9119-19291F28DDA0}" type="presParOf" srcId="{20B6E99A-C1BD-4B3A-91EF-186B88F0F19E}" destId="{727EA08F-1525-48A5-A525-F05F6B20AC68}" srcOrd="2" destOrd="0" presId="urn:microsoft.com/office/officeart/2005/8/layout/orgChart1"/>
    <dgm:cxn modelId="{D3759D88-D3D6-4292-8B00-B13F7BC5419E}" type="presParOf" srcId="{EC0DC901-C12D-429D-AA93-7FDE1AE2842A}" destId="{2C37432F-7496-4F76-843E-EAD6B0B0D506}" srcOrd="6" destOrd="0" presId="urn:microsoft.com/office/officeart/2005/8/layout/orgChart1"/>
    <dgm:cxn modelId="{CC65A905-63F9-4C09-B657-5B074FD62204}" type="presParOf" srcId="{EC0DC901-C12D-429D-AA93-7FDE1AE2842A}" destId="{DF9C1EBB-C9BA-4EA1-B560-5DF3506FA37A}" srcOrd="7" destOrd="0" presId="urn:microsoft.com/office/officeart/2005/8/layout/orgChart1"/>
    <dgm:cxn modelId="{8DFDD099-DCAE-4F7B-AABC-057021E36793}" type="presParOf" srcId="{DF9C1EBB-C9BA-4EA1-B560-5DF3506FA37A}" destId="{EF972CA0-B386-4348-B7C8-57442E180B98}" srcOrd="0" destOrd="0" presId="urn:microsoft.com/office/officeart/2005/8/layout/orgChart1"/>
    <dgm:cxn modelId="{6C4350F8-061B-453E-941A-5B00D86FAF1B}" type="presParOf" srcId="{EF972CA0-B386-4348-B7C8-57442E180B98}" destId="{E78F289F-7BFC-4AD7-879E-90CB70636524}" srcOrd="0" destOrd="0" presId="urn:microsoft.com/office/officeart/2005/8/layout/orgChart1"/>
    <dgm:cxn modelId="{05B27ABB-E231-4C44-B32A-B4620AF93E1B}" type="presParOf" srcId="{EF972CA0-B386-4348-B7C8-57442E180B98}" destId="{3ABAE3B6-6BA0-48A1-9C83-4864A8FAD961}" srcOrd="1" destOrd="0" presId="urn:microsoft.com/office/officeart/2005/8/layout/orgChart1"/>
    <dgm:cxn modelId="{C494EFEE-B098-42AC-B168-FDC458FC895D}" type="presParOf" srcId="{DF9C1EBB-C9BA-4EA1-B560-5DF3506FA37A}" destId="{749C710A-9D7D-40F5-8232-96B0860CB1A6}" srcOrd="1" destOrd="0" presId="urn:microsoft.com/office/officeart/2005/8/layout/orgChart1"/>
    <dgm:cxn modelId="{78021943-8CA9-4BEA-A5ED-01E57C68CB39}" type="presParOf" srcId="{DF9C1EBB-C9BA-4EA1-B560-5DF3506FA37A}" destId="{714CC4EB-2726-481B-BDC6-99BD7550D874}" srcOrd="2" destOrd="0" presId="urn:microsoft.com/office/officeart/2005/8/layout/orgChart1"/>
    <dgm:cxn modelId="{82B3AEE9-F0EF-4629-AC66-249100490AF9}" type="presParOf" srcId="{4C787271-D83A-408B-8377-5108F0D61C8B}" destId="{6C2628B8-2786-4CA0-A480-58C97350C28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309C372-EF0A-4310-BBDA-FD3357971CC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2AFD9B8-51EF-440C-8AC9-7ABED8FA4460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Coordinador(a) Administrativo(a)</a:t>
          </a:r>
          <a:endParaRPr lang="es-ES" sz="1200" b="0" dirty="0">
            <a:solidFill>
              <a:schemeClr val="tx1"/>
            </a:solidFill>
          </a:endParaRPr>
        </a:p>
      </dgm:t>
    </dgm:pt>
    <dgm:pt modelId="{84C25299-69C7-49A5-AC42-0765CCCDAC5A}" type="par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80E691A-0A19-4F18-854C-F18A2180AF72}" type="sibTrans" cxnId="{7A27A6D2-F22F-4524-A006-76BA0007C9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FE6622-5FE4-4E9C-BA45-5C97165005F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Eventos y Logística</a:t>
          </a:r>
        </a:p>
      </dgm:t>
    </dgm:pt>
    <dgm:pt modelId="{CAB0DD9F-3D93-465D-AD17-310836F718F9}" type="par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4EB1D8-F4DA-4253-B324-4F26924BAA59}" type="sibTrans" cxnId="{839AEFD2-98B5-49FE-9D77-88D453CDFE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88784EC-2785-46B6-959A-7AD08B9D20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 (2) Vacantes</a:t>
          </a:r>
        </a:p>
      </dgm:t>
    </dgm:pt>
    <dgm:pt modelId="{8E15C697-2EC7-4DDE-82DD-3CF220D625FB}" type="par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F98FE7-FBBD-4DB6-B1DE-28A0ADE9C71D}" type="sibTrans" cxnId="{65CB1A16-E9C8-449B-8500-52D2C04E3B8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569FB08-8209-4093-836A-E705117F49C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010E2DCD-EEDE-4ABE-9C29-15640BCC991D}" type="par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573C38-2815-4088-90FA-338372BD079B}" type="sibTrans" cxnId="{65FA1B6F-149F-46FA-8093-FE329E69470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6F69F7-559E-40F5-BC85-2D0BD6E5686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B85A69CF-6271-4EB5-91A1-1FEED1D9CD12}" type="par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A03B6F-0D9E-48DD-9BBB-21C170D4BC8E}" type="sibTrans" cxnId="{609891FB-FADC-4065-A152-27A2BA99386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6C5920-E896-4FFF-8C02-3EB275E0CB93}" type="pres">
      <dgm:prSet presAssocID="{9309C372-EF0A-4310-BBDA-FD3357971CC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ECE264-B66A-4C26-AE58-DA8F16E3410F}" type="pres">
      <dgm:prSet presAssocID="{02AFD9B8-51EF-440C-8AC9-7ABED8FA4460}" presName="hierRoot1" presStyleCnt="0">
        <dgm:presLayoutVars>
          <dgm:hierBranch val="init"/>
        </dgm:presLayoutVars>
      </dgm:prSet>
      <dgm:spPr/>
    </dgm:pt>
    <dgm:pt modelId="{3DE66E99-C188-46FF-8598-EC18FED900E5}" type="pres">
      <dgm:prSet presAssocID="{02AFD9B8-51EF-440C-8AC9-7ABED8FA4460}" presName="rootComposite1" presStyleCnt="0"/>
      <dgm:spPr/>
    </dgm:pt>
    <dgm:pt modelId="{B528964F-066D-4552-9076-C5DAC0701174}" type="pres">
      <dgm:prSet presAssocID="{02AFD9B8-51EF-440C-8AC9-7ABED8FA4460}" presName="rootText1" presStyleLbl="node0" presStyleIdx="0" presStyleCnt="1" custScaleX="91544" custScaleY="101403" custLinFactY="-56649" custLinFactNeighborX="-45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368869D-B307-4978-9FE4-79137CEBE934}" type="pres">
      <dgm:prSet presAssocID="{02AFD9B8-51EF-440C-8AC9-7ABED8FA446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49630BC-1234-4F01-8636-971FA4FDEA10}" type="pres">
      <dgm:prSet presAssocID="{02AFD9B8-51EF-440C-8AC9-7ABED8FA4460}" presName="hierChild2" presStyleCnt="0"/>
      <dgm:spPr/>
    </dgm:pt>
    <dgm:pt modelId="{906B6A59-2EF1-4A44-877E-3160B7456539}" type="pres">
      <dgm:prSet presAssocID="{CAB0DD9F-3D93-465D-AD17-310836F718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BEB0629-0D6F-421E-A391-B1516EEDE21A}" type="pres">
      <dgm:prSet presAssocID="{8FFE6622-5FE4-4E9C-BA45-5C97165005FC}" presName="hierRoot2" presStyleCnt="0">
        <dgm:presLayoutVars>
          <dgm:hierBranch/>
        </dgm:presLayoutVars>
      </dgm:prSet>
      <dgm:spPr/>
    </dgm:pt>
    <dgm:pt modelId="{62B747D6-7E2E-4B82-81D2-EE316BC06979}" type="pres">
      <dgm:prSet presAssocID="{8FFE6622-5FE4-4E9C-BA45-5C97165005FC}" presName="rootComposite" presStyleCnt="0"/>
      <dgm:spPr/>
    </dgm:pt>
    <dgm:pt modelId="{63F34BBA-E0FA-4989-B85E-8914F8D1D3AD}" type="pres">
      <dgm:prSet presAssocID="{8FFE6622-5FE4-4E9C-BA45-5C97165005FC}" presName="rootText" presStyleLbl="node2" presStyleIdx="0" presStyleCnt="3" custScaleX="72679" custScaleY="73236" custLinFactNeighborX="5297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1C6172-5786-40C0-A78B-B920FD40D873}" type="pres">
      <dgm:prSet presAssocID="{8FFE6622-5FE4-4E9C-BA45-5C97165005FC}" presName="rootConnector" presStyleLbl="node2" presStyleIdx="0" presStyleCnt="3"/>
      <dgm:spPr/>
      <dgm:t>
        <a:bodyPr/>
        <a:lstStyle/>
        <a:p>
          <a:endParaRPr lang="es-ES"/>
        </a:p>
      </dgm:t>
    </dgm:pt>
    <dgm:pt modelId="{890816DD-CF86-4082-A156-45D134B4D6E1}" type="pres">
      <dgm:prSet presAssocID="{8FFE6622-5FE4-4E9C-BA45-5C97165005FC}" presName="hierChild4" presStyleCnt="0"/>
      <dgm:spPr/>
    </dgm:pt>
    <dgm:pt modelId="{FAE2DBE4-9D16-4C9B-9551-6F32CA13DAE3}" type="pres">
      <dgm:prSet presAssocID="{8E15C697-2EC7-4DDE-82DD-3CF220D625F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EA55F588-3344-439A-813B-6DF504D7F197}" type="pres">
      <dgm:prSet presAssocID="{188784EC-2785-46B6-959A-7AD08B9D202A}" presName="hierRoot2" presStyleCnt="0">
        <dgm:presLayoutVars>
          <dgm:hierBranch val="init"/>
        </dgm:presLayoutVars>
      </dgm:prSet>
      <dgm:spPr/>
    </dgm:pt>
    <dgm:pt modelId="{306447AF-6A8B-4663-B7E1-F58A0774AB44}" type="pres">
      <dgm:prSet presAssocID="{188784EC-2785-46B6-959A-7AD08B9D202A}" presName="rootComposite" presStyleCnt="0"/>
      <dgm:spPr/>
    </dgm:pt>
    <dgm:pt modelId="{77EE6A04-79D7-4CE4-A9B5-411F64538077}" type="pres">
      <dgm:prSet presAssocID="{188784EC-2785-46B6-959A-7AD08B9D202A}" presName="rootText" presStyleLbl="node3" presStyleIdx="0" presStyleCnt="1" custScaleX="72679" custScaleY="73236" custLinFactNeighborX="5286" custLinFactNeighborY="1133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B004579-8A3B-4D38-B61F-A48F04A9A082}" type="pres">
      <dgm:prSet presAssocID="{188784EC-2785-46B6-959A-7AD08B9D202A}" presName="rootConnector" presStyleLbl="node3" presStyleIdx="0" presStyleCnt="1"/>
      <dgm:spPr/>
      <dgm:t>
        <a:bodyPr/>
        <a:lstStyle/>
        <a:p>
          <a:endParaRPr lang="es-ES"/>
        </a:p>
      </dgm:t>
    </dgm:pt>
    <dgm:pt modelId="{131D3161-76BF-44D1-80C7-D4D8999BCD45}" type="pres">
      <dgm:prSet presAssocID="{188784EC-2785-46B6-959A-7AD08B9D202A}" presName="hierChild4" presStyleCnt="0"/>
      <dgm:spPr/>
    </dgm:pt>
    <dgm:pt modelId="{DA4831EF-E400-4633-B707-F3DB8AC73286}" type="pres">
      <dgm:prSet presAssocID="{188784EC-2785-46B6-959A-7AD08B9D202A}" presName="hierChild5" presStyleCnt="0"/>
      <dgm:spPr/>
    </dgm:pt>
    <dgm:pt modelId="{7C815D14-96C7-41CC-A164-448C3F4EA152}" type="pres">
      <dgm:prSet presAssocID="{8FFE6622-5FE4-4E9C-BA45-5C97165005FC}" presName="hierChild5" presStyleCnt="0"/>
      <dgm:spPr/>
    </dgm:pt>
    <dgm:pt modelId="{00E84AF3-700E-46BB-B58A-349569FA2474}" type="pres">
      <dgm:prSet presAssocID="{010E2DCD-EEDE-4ABE-9C29-15640BCC991D}" presName="Name37" presStyleLbl="parChTrans1D2" presStyleIdx="1" presStyleCnt="3"/>
      <dgm:spPr/>
      <dgm:t>
        <a:bodyPr/>
        <a:lstStyle/>
        <a:p>
          <a:endParaRPr lang="es-ES"/>
        </a:p>
      </dgm:t>
    </dgm:pt>
    <dgm:pt modelId="{CE4A9A02-9811-4A04-9AD9-1A8850E362F1}" type="pres">
      <dgm:prSet presAssocID="{F569FB08-8209-4093-836A-E705117F49C4}" presName="hierRoot2" presStyleCnt="0">
        <dgm:presLayoutVars>
          <dgm:hierBranch/>
        </dgm:presLayoutVars>
      </dgm:prSet>
      <dgm:spPr/>
    </dgm:pt>
    <dgm:pt modelId="{9E1426E8-2B54-43F7-AB93-F283D1C8F8DC}" type="pres">
      <dgm:prSet presAssocID="{F569FB08-8209-4093-836A-E705117F49C4}" presName="rootComposite" presStyleCnt="0"/>
      <dgm:spPr/>
    </dgm:pt>
    <dgm:pt modelId="{0B452168-7237-4DD4-A2CD-82CF743CE15F}" type="pres">
      <dgm:prSet presAssocID="{F569FB08-8209-4093-836A-E705117F49C4}" presName="rootText" presStyleLbl="node2" presStyleIdx="1" presStyleCnt="3" custScaleX="72703" custScaleY="73236" custLinFactNeighborX="-16" custLinFactNeighborY="1513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4B17C01-9B2F-4D6E-8CE2-E6BFB545BDF9}" type="pres">
      <dgm:prSet presAssocID="{F569FB08-8209-4093-836A-E705117F49C4}" presName="rootConnector" presStyleLbl="node2" presStyleIdx="1" presStyleCnt="3"/>
      <dgm:spPr/>
      <dgm:t>
        <a:bodyPr/>
        <a:lstStyle/>
        <a:p>
          <a:endParaRPr lang="es-ES"/>
        </a:p>
      </dgm:t>
    </dgm:pt>
    <dgm:pt modelId="{5E7B97D0-79AE-4FAA-9E05-59FE0D7AA624}" type="pres">
      <dgm:prSet presAssocID="{F569FB08-8209-4093-836A-E705117F49C4}" presName="hierChild4" presStyleCnt="0"/>
      <dgm:spPr/>
    </dgm:pt>
    <dgm:pt modelId="{C128BF6D-AD42-4D86-B883-C6983F3969BA}" type="pres">
      <dgm:prSet presAssocID="{F569FB08-8209-4093-836A-E705117F49C4}" presName="hierChild5" presStyleCnt="0"/>
      <dgm:spPr/>
    </dgm:pt>
    <dgm:pt modelId="{E00FA366-61F3-48F1-BCFE-1456656A2BF8}" type="pres">
      <dgm:prSet presAssocID="{B85A69CF-6271-4EB5-91A1-1FEED1D9CD12}" presName="Name37" presStyleLbl="parChTrans1D2" presStyleIdx="2" presStyleCnt="3"/>
      <dgm:spPr/>
      <dgm:t>
        <a:bodyPr/>
        <a:lstStyle/>
        <a:p>
          <a:endParaRPr lang="es-MX"/>
        </a:p>
      </dgm:t>
    </dgm:pt>
    <dgm:pt modelId="{B5EB0152-8AB6-4297-B26B-98EA78344A85}" type="pres">
      <dgm:prSet presAssocID="{4D6F69F7-559E-40F5-BC85-2D0BD6E5686D}" presName="hierRoot2" presStyleCnt="0">
        <dgm:presLayoutVars>
          <dgm:hierBranch val="init"/>
        </dgm:presLayoutVars>
      </dgm:prSet>
      <dgm:spPr/>
    </dgm:pt>
    <dgm:pt modelId="{CC53F840-5FC4-44EB-B4CE-86FA81E7E923}" type="pres">
      <dgm:prSet presAssocID="{4D6F69F7-559E-40F5-BC85-2D0BD6E5686D}" presName="rootComposite" presStyleCnt="0"/>
      <dgm:spPr/>
    </dgm:pt>
    <dgm:pt modelId="{0CF1DA18-2BED-4249-97F0-99C9BA003ED2}" type="pres">
      <dgm:prSet presAssocID="{4D6F69F7-559E-40F5-BC85-2D0BD6E5686D}" presName="rootText" presStyleLbl="node2" presStyleIdx="2" presStyleCnt="3" custScaleX="72703" custScaleY="73236" custLinFactNeighborX="-4390" custLinFactNeighborY="15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F6FE3FEE-B9A2-4258-815C-E03DC405B92F}" type="pres">
      <dgm:prSet presAssocID="{4D6F69F7-559E-40F5-BC85-2D0BD6E5686D}" presName="rootConnector" presStyleLbl="node2" presStyleIdx="2" presStyleCnt="3"/>
      <dgm:spPr/>
      <dgm:t>
        <a:bodyPr/>
        <a:lstStyle/>
        <a:p>
          <a:endParaRPr lang="es-MX"/>
        </a:p>
      </dgm:t>
    </dgm:pt>
    <dgm:pt modelId="{2FF480F9-E568-4D85-9DB5-C564217E756C}" type="pres">
      <dgm:prSet presAssocID="{4D6F69F7-559E-40F5-BC85-2D0BD6E5686D}" presName="hierChild4" presStyleCnt="0"/>
      <dgm:spPr/>
    </dgm:pt>
    <dgm:pt modelId="{53A6FEBE-9806-4870-8451-5A16CCF4B003}" type="pres">
      <dgm:prSet presAssocID="{4D6F69F7-559E-40F5-BC85-2D0BD6E5686D}" presName="hierChild5" presStyleCnt="0"/>
      <dgm:spPr/>
    </dgm:pt>
    <dgm:pt modelId="{D36F94EA-DEBF-44A4-8F45-88D2EBD6AB14}" type="pres">
      <dgm:prSet presAssocID="{02AFD9B8-51EF-440C-8AC9-7ABED8FA4460}" presName="hierChild3" presStyleCnt="0"/>
      <dgm:spPr/>
    </dgm:pt>
  </dgm:ptLst>
  <dgm:cxnLst>
    <dgm:cxn modelId="{74635383-B477-4465-BFD4-4AEA5005E6C9}" type="presOf" srcId="{010E2DCD-EEDE-4ABE-9C29-15640BCC991D}" destId="{00E84AF3-700E-46BB-B58A-349569FA2474}" srcOrd="0" destOrd="0" presId="urn:microsoft.com/office/officeart/2005/8/layout/orgChart1"/>
    <dgm:cxn modelId="{9BEFD180-2D0C-410D-9B37-3404D0A59945}" type="presOf" srcId="{8FFE6622-5FE4-4E9C-BA45-5C97165005FC}" destId="{181C6172-5786-40C0-A78B-B920FD40D873}" srcOrd="1" destOrd="0" presId="urn:microsoft.com/office/officeart/2005/8/layout/orgChart1"/>
    <dgm:cxn modelId="{C9B868E0-6CB6-4227-A546-5F10EBE664B5}" type="presOf" srcId="{188784EC-2785-46B6-959A-7AD08B9D202A}" destId="{77EE6A04-79D7-4CE4-A9B5-411F64538077}" srcOrd="0" destOrd="0" presId="urn:microsoft.com/office/officeart/2005/8/layout/orgChart1"/>
    <dgm:cxn modelId="{65CB1A16-E9C8-449B-8500-52D2C04E3B80}" srcId="{8FFE6622-5FE4-4E9C-BA45-5C97165005FC}" destId="{188784EC-2785-46B6-959A-7AD08B9D202A}" srcOrd="0" destOrd="0" parTransId="{8E15C697-2EC7-4DDE-82DD-3CF220D625FB}" sibTransId="{71F98FE7-FBBD-4DB6-B1DE-28A0ADE9C71D}"/>
    <dgm:cxn modelId="{609891FB-FADC-4065-A152-27A2BA99386B}" srcId="{02AFD9B8-51EF-440C-8AC9-7ABED8FA4460}" destId="{4D6F69F7-559E-40F5-BC85-2D0BD6E5686D}" srcOrd="2" destOrd="0" parTransId="{B85A69CF-6271-4EB5-91A1-1FEED1D9CD12}" sibTransId="{4EA03B6F-0D9E-48DD-9BBB-21C170D4BC8E}"/>
    <dgm:cxn modelId="{176EB553-CD03-40AB-A913-48D0A7E49911}" type="presOf" srcId="{CAB0DD9F-3D93-465D-AD17-310836F718F9}" destId="{906B6A59-2EF1-4A44-877E-3160B7456539}" srcOrd="0" destOrd="0" presId="urn:microsoft.com/office/officeart/2005/8/layout/orgChart1"/>
    <dgm:cxn modelId="{839AEFD2-98B5-49FE-9D77-88D453CDFE98}" srcId="{02AFD9B8-51EF-440C-8AC9-7ABED8FA4460}" destId="{8FFE6622-5FE4-4E9C-BA45-5C97165005FC}" srcOrd="0" destOrd="0" parTransId="{CAB0DD9F-3D93-465D-AD17-310836F718F9}" sibTransId="{974EB1D8-F4DA-4253-B324-4F26924BAA59}"/>
    <dgm:cxn modelId="{1E242C71-A0D3-4AFD-8EE8-92690E0D2A81}" type="presOf" srcId="{8E15C697-2EC7-4DDE-82DD-3CF220D625FB}" destId="{FAE2DBE4-9D16-4C9B-9551-6F32CA13DAE3}" srcOrd="0" destOrd="0" presId="urn:microsoft.com/office/officeart/2005/8/layout/orgChart1"/>
    <dgm:cxn modelId="{476AF51E-7F84-4595-AEB6-A3E526FF9F88}" type="presOf" srcId="{02AFD9B8-51EF-440C-8AC9-7ABED8FA4460}" destId="{B528964F-066D-4552-9076-C5DAC0701174}" srcOrd="0" destOrd="0" presId="urn:microsoft.com/office/officeart/2005/8/layout/orgChart1"/>
    <dgm:cxn modelId="{339073CF-3D8A-42C7-934E-C28180E33907}" type="presOf" srcId="{4D6F69F7-559E-40F5-BC85-2D0BD6E5686D}" destId="{0CF1DA18-2BED-4249-97F0-99C9BA003ED2}" srcOrd="0" destOrd="0" presId="urn:microsoft.com/office/officeart/2005/8/layout/orgChart1"/>
    <dgm:cxn modelId="{0F81E0D8-AC4D-4902-8AFE-45AFF67898DA}" type="presOf" srcId="{8FFE6622-5FE4-4E9C-BA45-5C97165005FC}" destId="{63F34BBA-E0FA-4989-B85E-8914F8D1D3AD}" srcOrd="0" destOrd="0" presId="urn:microsoft.com/office/officeart/2005/8/layout/orgChart1"/>
    <dgm:cxn modelId="{1521428F-56C5-4568-B99A-8EBE6A6E1699}" type="presOf" srcId="{4D6F69F7-559E-40F5-BC85-2D0BD6E5686D}" destId="{F6FE3FEE-B9A2-4258-815C-E03DC405B92F}" srcOrd="1" destOrd="0" presId="urn:microsoft.com/office/officeart/2005/8/layout/orgChart1"/>
    <dgm:cxn modelId="{C5B92A6C-5E79-4014-9C0F-032214879124}" type="presOf" srcId="{9309C372-EF0A-4310-BBDA-FD3357971CCF}" destId="{E06C5920-E896-4FFF-8C02-3EB275E0CB93}" srcOrd="0" destOrd="0" presId="urn:microsoft.com/office/officeart/2005/8/layout/orgChart1"/>
    <dgm:cxn modelId="{2CE62194-70CD-4726-A029-D4C8DD995D32}" type="presOf" srcId="{B85A69CF-6271-4EB5-91A1-1FEED1D9CD12}" destId="{E00FA366-61F3-48F1-BCFE-1456656A2BF8}" srcOrd="0" destOrd="0" presId="urn:microsoft.com/office/officeart/2005/8/layout/orgChart1"/>
    <dgm:cxn modelId="{7A27A6D2-F22F-4524-A006-76BA0007C955}" srcId="{9309C372-EF0A-4310-BBDA-FD3357971CCF}" destId="{02AFD9B8-51EF-440C-8AC9-7ABED8FA4460}" srcOrd="0" destOrd="0" parTransId="{84C25299-69C7-49A5-AC42-0765CCCDAC5A}" sibTransId="{980E691A-0A19-4F18-854C-F18A2180AF72}"/>
    <dgm:cxn modelId="{5C36C504-DDD3-47BB-A1EB-1C7D56550316}" type="presOf" srcId="{F569FB08-8209-4093-836A-E705117F49C4}" destId="{54B17C01-9B2F-4D6E-8CE2-E6BFB545BDF9}" srcOrd="1" destOrd="0" presId="urn:microsoft.com/office/officeart/2005/8/layout/orgChart1"/>
    <dgm:cxn modelId="{FAD6F7DB-4CDE-488E-8529-8B2F9B3D14E4}" type="presOf" srcId="{02AFD9B8-51EF-440C-8AC9-7ABED8FA4460}" destId="{2368869D-B307-4978-9FE4-79137CEBE934}" srcOrd="1" destOrd="0" presId="urn:microsoft.com/office/officeart/2005/8/layout/orgChart1"/>
    <dgm:cxn modelId="{115A4A66-B5D3-4E97-9E11-95CB2FC2B7C6}" type="presOf" srcId="{188784EC-2785-46B6-959A-7AD08B9D202A}" destId="{7B004579-8A3B-4D38-B61F-A48F04A9A082}" srcOrd="1" destOrd="0" presId="urn:microsoft.com/office/officeart/2005/8/layout/orgChart1"/>
    <dgm:cxn modelId="{65FA1B6F-149F-46FA-8093-FE329E69470A}" srcId="{02AFD9B8-51EF-440C-8AC9-7ABED8FA4460}" destId="{F569FB08-8209-4093-836A-E705117F49C4}" srcOrd="1" destOrd="0" parTransId="{010E2DCD-EEDE-4ABE-9C29-15640BCC991D}" sibTransId="{CD573C38-2815-4088-90FA-338372BD079B}"/>
    <dgm:cxn modelId="{86FC8517-6049-491C-83D0-2C3FEED95514}" type="presOf" srcId="{F569FB08-8209-4093-836A-E705117F49C4}" destId="{0B452168-7237-4DD4-A2CD-82CF743CE15F}" srcOrd="0" destOrd="0" presId="urn:microsoft.com/office/officeart/2005/8/layout/orgChart1"/>
    <dgm:cxn modelId="{A9215B7A-3E2C-4098-A068-A9790FA24B5C}" type="presParOf" srcId="{E06C5920-E896-4FFF-8C02-3EB275E0CB93}" destId="{71ECE264-B66A-4C26-AE58-DA8F16E3410F}" srcOrd="0" destOrd="0" presId="urn:microsoft.com/office/officeart/2005/8/layout/orgChart1"/>
    <dgm:cxn modelId="{90E14463-A77F-4D67-918B-8900CFA337E5}" type="presParOf" srcId="{71ECE264-B66A-4C26-AE58-DA8F16E3410F}" destId="{3DE66E99-C188-46FF-8598-EC18FED900E5}" srcOrd="0" destOrd="0" presId="urn:microsoft.com/office/officeart/2005/8/layout/orgChart1"/>
    <dgm:cxn modelId="{AC1587C5-F187-4BAB-A9E4-744026B2022A}" type="presParOf" srcId="{3DE66E99-C188-46FF-8598-EC18FED900E5}" destId="{B528964F-066D-4552-9076-C5DAC0701174}" srcOrd="0" destOrd="0" presId="urn:microsoft.com/office/officeart/2005/8/layout/orgChart1"/>
    <dgm:cxn modelId="{55BF6B0F-9AAA-4A01-94B2-A2E4A55177D0}" type="presParOf" srcId="{3DE66E99-C188-46FF-8598-EC18FED900E5}" destId="{2368869D-B307-4978-9FE4-79137CEBE934}" srcOrd="1" destOrd="0" presId="urn:microsoft.com/office/officeart/2005/8/layout/orgChart1"/>
    <dgm:cxn modelId="{E2B3713A-DFB9-43C7-B958-AF4B795EBEFB}" type="presParOf" srcId="{71ECE264-B66A-4C26-AE58-DA8F16E3410F}" destId="{949630BC-1234-4F01-8636-971FA4FDEA10}" srcOrd="1" destOrd="0" presId="urn:microsoft.com/office/officeart/2005/8/layout/orgChart1"/>
    <dgm:cxn modelId="{17C8D53C-EEB4-4557-95E3-38C833B70B44}" type="presParOf" srcId="{949630BC-1234-4F01-8636-971FA4FDEA10}" destId="{906B6A59-2EF1-4A44-877E-3160B7456539}" srcOrd="0" destOrd="0" presId="urn:microsoft.com/office/officeart/2005/8/layout/orgChart1"/>
    <dgm:cxn modelId="{2C0F4E36-5152-4DA8-B228-B797FD20DF6B}" type="presParOf" srcId="{949630BC-1234-4F01-8636-971FA4FDEA10}" destId="{9BEB0629-0D6F-421E-A391-B1516EEDE21A}" srcOrd="1" destOrd="0" presId="urn:microsoft.com/office/officeart/2005/8/layout/orgChart1"/>
    <dgm:cxn modelId="{C62F98D7-3AC0-4679-8BD8-F01F7EE937CE}" type="presParOf" srcId="{9BEB0629-0D6F-421E-A391-B1516EEDE21A}" destId="{62B747D6-7E2E-4B82-81D2-EE316BC06979}" srcOrd="0" destOrd="0" presId="urn:microsoft.com/office/officeart/2005/8/layout/orgChart1"/>
    <dgm:cxn modelId="{50D235D2-30BE-41C5-878D-8322A080E8F9}" type="presParOf" srcId="{62B747D6-7E2E-4B82-81D2-EE316BC06979}" destId="{63F34BBA-E0FA-4989-B85E-8914F8D1D3AD}" srcOrd="0" destOrd="0" presId="urn:microsoft.com/office/officeart/2005/8/layout/orgChart1"/>
    <dgm:cxn modelId="{D4A3EC92-1A94-4A68-B77C-BBAF8BE62532}" type="presParOf" srcId="{62B747D6-7E2E-4B82-81D2-EE316BC06979}" destId="{181C6172-5786-40C0-A78B-B920FD40D873}" srcOrd="1" destOrd="0" presId="urn:microsoft.com/office/officeart/2005/8/layout/orgChart1"/>
    <dgm:cxn modelId="{FA179E0D-C687-48AF-B54D-D50CAD8C980F}" type="presParOf" srcId="{9BEB0629-0D6F-421E-A391-B1516EEDE21A}" destId="{890816DD-CF86-4082-A156-45D134B4D6E1}" srcOrd="1" destOrd="0" presId="urn:microsoft.com/office/officeart/2005/8/layout/orgChart1"/>
    <dgm:cxn modelId="{93261D4C-005B-4E9B-AD8E-093EA365CEFC}" type="presParOf" srcId="{890816DD-CF86-4082-A156-45D134B4D6E1}" destId="{FAE2DBE4-9D16-4C9B-9551-6F32CA13DAE3}" srcOrd="0" destOrd="0" presId="urn:microsoft.com/office/officeart/2005/8/layout/orgChart1"/>
    <dgm:cxn modelId="{B950C82A-4174-4578-9EE0-D58648E967F1}" type="presParOf" srcId="{890816DD-CF86-4082-A156-45D134B4D6E1}" destId="{EA55F588-3344-439A-813B-6DF504D7F197}" srcOrd="1" destOrd="0" presId="urn:microsoft.com/office/officeart/2005/8/layout/orgChart1"/>
    <dgm:cxn modelId="{A96E878E-BBB8-4D7D-9E0D-30EBD97B26AA}" type="presParOf" srcId="{EA55F588-3344-439A-813B-6DF504D7F197}" destId="{306447AF-6A8B-4663-B7E1-F58A0774AB44}" srcOrd="0" destOrd="0" presId="urn:microsoft.com/office/officeart/2005/8/layout/orgChart1"/>
    <dgm:cxn modelId="{AC8D7351-A6F5-4408-91D3-EF1C04B7D2F1}" type="presParOf" srcId="{306447AF-6A8B-4663-B7E1-F58A0774AB44}" destId="{77EE6A04-79D7-4CE4-A9B5-411F64538077}" srcOrd="0" destOrd="0" presId="urn:microsoft.com/office/officeart/2005/8/layout/orgChart1"/>
    <dgm:cxn modelId="{34924239-E41E-4F4A-930F-868131D12360}" type="presParOf" srcId="{306447AF-6A8B-4663-B7E1-F58A0774AB44}" destId="{7B004579-8A3B-4D38-B61F-A48F04A9A082}" srcOrd="1" destOrd="0" presId="urn:microsoft.com/office/officeart/2005/8/layout/orgChart1"/>
    <dgm:cxn modelId="{74575C3D-A496-4E44-B37E-60E7CD434489}" type="presParOf" srcId="{EA55F588-3344-439A-813B-6DF504D7F197}" destId="{131D3161-76BF-44D1-80C7-D4D8999BCD45}" srcOrd="1" destOrd="0" presId="urn:microsoft.com/office/officeart/2005/8/layout/orgChart1"/>
    <dgm:cxn modelId="{75070667-1A79-4C2A-B8E3-99D7BE7D5C40}" type="presParOf" srcId="{EA55F588-3344-439A-813B-6DF504D7F197}" destId="{DA4831EF-E400-4633-B707-F3DB8AC73286}" srcOrd="2" destOrd="0" presId="urn:microsoft.com/office/officeart/2005/8/layout/orgChart1"/>
    <dgm:cxn modelId="{10F56B58-8F86-4D38-BDD1-FF42E1D90676}" type="presParOf" srcId="{9BEB0629-0D6F-421E-A391-B1516EEDE21A}" destId="{7C815D14-96C7-41CC-A164-448C3F4EA152}" srcOrd="2" destOrd="0" presId="urn:microsoft.com/office/officeart/2005/8/layout/orgChart1"/>
    <dgm:cxn modelId="{B22E2FD8-1F4C-49D4-829B-4800207893BA}" type="presParOf" srcId="{949630BC-1234-4F01-8636-971FA4FDEA10}" destId="{00E84AF3-700E-46BB-B58A-349569FA2474}" srcOrd="2" destOrd="0" presId="urn:microsoft.com/office/officeart/2005/8/layout/orgChart1"/>
    <dgm:cxn modelId="{3C17F1D3-3A1E-461F-9803-2D3F82022437}" type="presParOf" srcId="{949630BC-1234-4F01-8636-971FA4FDEA10}" destId="{CE4A9A02-9811-4A04-9AD9-1A8850E362F1}" srcOrd="3" destOrd="0" presId="urn:microsoft.com/office/officeart/2005/8/layout/orgChart1"/>
    <dgm:cxn modelId="{08155D81-727A-4625-98C1-71F1A53DD5C8}" type="presParOf" srcId="{CE4A9A02-9811-4A04-9AD9-1A8850E362F1}" destId="{9E1426E8-2B54-43F7-AB93-F283D1C8F8DC}" srcOrd="0" destOrd="0" presId="urn:microsoft.com/office/officeart/2005/8/layout/orgChart1"/>
    <dgm:cxn modelId="{20A49CDE-DD64-4AAE-BC25-BD17E5919D87}" type="presParOf" srcId="{9E1426E8-2B54-43F7-AB93-F283D1C8F8DC}" destId="{0B452168-7237-4DD4-A2CD-82CF743CE15F}" srcOrd="0" destOrd="0" presId="urn:microsoft.com/office/officeart/2005/8/layout/orgChart1"/>
    <dgm:cxn modelId="{F5D7FE14-27D2-47DD-BF0B-A94FF6187F3D}" type="presParOf" srcId="{9E1426E8-2B54-43F7-AB93-F283D1C8F8DC}" destId="{54B17C01-9B2F-4D6E-8CE2-E6BFB545BDF9}" srcOrd="1" destOrd="0" presId="urn:microsoft.com/office/officeart/2005/8/layout/orgChart1"/>
    <dgm:cxn modelId="{EBC4C952-A198-4422-88F0-5A640770EE4F}" type="presParOf" srcId="{CE4A9A02-9811-4A04-9AD9-1A8850E362F1}" destId="{5E7B97D0-79AE-4FAA-9E05-59FE0D7AA624}" srcOrd="1" destOrd="0" presId="urn:microsoft.com/office/officeart/2005/8/layout/orgChart1"/>
    <dgm:cxn modelId="{C0C39C6B-0DF8-487F-B446-81C70C143D90}" type="presParOf" srcId="{CE4A9A02-9811-4A04-9AD9-1A8850E362F1}" destId="{C128BF6D-AD42-4D86-B883-C6983F3969BA}" srcOrd="2" destOrd="0" presId="urn:microsoft.com/office/officeart/2005/8/layout/orgChart1"/>
    <dgm:cxn modelId="{86E208E8-3D87-49E5-8826-EE9C964D3839}" type="presParOf" srcId="{949630BC-1234-4F01-8636-971FA4FDEA10}" destId="{E00FA366-61F3-48F1-BCFE-1456656A2BF8}" srcOrd="4" destOrd="0" presId="urn:microsoft.com/office/officeart/2005/8/layout/orgChart1"/>
    <dgm:cxn modelId="{235D0B42-BB22-47EB-9871-F2254B151EE3}" type="presParOf" srcId="{949630BC-1234-4F01-8636-971FA4FDEA10}" destId="{B5EB0152-8AB6-4297-B26B-98EA78344A85}" srcOrd="5" destOrd="0" presId="urn:microsoft.com/office/officeart/2005/8/layout/orgChart1"/>
    <dgm:cxn modelId="{702BF365-5B19-40AD-B9E2-8908424B08C6}" type="presParOf" srcId="{B5EB0152-8AB6-4297-B26B-98EA78344A85}" destId="{CC53F840-5FC4-44EB-B4CE-86FA81E7E923}" srcOrd="0" destOrd="0" presId="urn:microsoft.com/office/officeart/2005/8/layout/orgChart1"/>
    <dgm:cxn modelId="{1B1CF136-BBEC-48B5-B63A-CC0B79F51B26}" type="presParOf" srcId="{CC53F840-5FC4-44EB-B4CE-86FA81E7E923}" destId="{0CF1DA18-2BED-4249-97F0-99C9BA003ED2}" srcOrd="0" destOrd="0" presId="urn:microsoft.com/office/officeart/2005/8/layout/orgChart1"/>
    <dgm:cxn modelId="{5570887D-CEFF-46A5-8729-5514C5C22730}" type="presParOf" srcId="{CC53F840-5FC4-44EB-B4CE-86FA81E7E923}" destId="{F6FE3FEE-B9A2-4258-815C-E03DC405B92F}" srcOrd="1" destOrd="0" presId="urn:microsoft.com/office/officeart/2005/8/layout/orgChart1"/>
    <dgm:cxn modelId="{FA405ABD-D5C4-4DEA-AD30-30C1B80328E9}" type="presParOf" srcId="{B5EB0152-8AB6-4297-B26B-98EA78344A85}" destId="{2FF480F9-E568-4D85-9DB5-C564217E756C}" srcOrd="1" destOrd="0" presId="urn:microsoft.com/office/officeart/2005/8/layout/orgChart1"/>
    <dgm:cxn modelId="{6319270C-96F6-4768-A6FA-1FB5B022C503}" type="presParOf" srcId="{B5EB0152-8AB6-4297-B26B-98EA78344A85}" destId="{53A6FEBE-9806-4870-8451-5A16CCF4B003}" srcOrd="2" destOrd="0" presId="urn:microsoft.com/office/officeart/2005/8/layout/orgChart1"/>
    <dgm:cxn modelId="{8F88BACC-B560-4327-B8B3-77D35FA75B23}" type="presParOf" srcId="{71ECE264-B66A-4C26-AE58-DA8F16E3410F}" destId="{D36F94EA-DEBF-44A4-8F45-88D2EBD6AB1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0014324-5755-48E8-B8BF-289282CCAAA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471F9DA-EA03-416D-8CE8-7B228D930BCF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dirty="0" smtClean="0">
            <a:solidFill>
              <a:schemeClr val="tx1"/>
            </a:solidFill>
            <a:cs typeface="Arial" panose="020B0604020202020204" pitchFamily="34" charset="0"/>
          </a:endParaRPr>
        </a:p>
      </dgm:t>
    </dgm:pt>
    <dgm:pt modelId="{32B68E79-231D-4C4E-9F0D-A2ABDB00AE4B}" type="par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0F0C73D-00FF-4A63-ACCD-133E39747217}" type="sibTrans" cxnId="{27AE701F-5D25-424C-8820-1341E05C80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CC0645A-D03B-4717-9068-60FFE1AE5B4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 del Teatro Calderón</a:t>
          </a:r>
        </a:p>
      </dgm:t>
    </dgm:pt>
    <dgm:pt modelId="{191C0B32-E10B-4F2D-96F7-F561E77B714C}" type="par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AB574-7FCE-4A0E-9C18-2B1CD7AB3F82}" type="sibTrans" cxnId="{72D056A8-F328-4CAF-B913-FAA8901992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00D976-4F09-41E6-8A47-D6969A0AB02B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gm:t>
    </dgm:pt>
    <dgm:pt modelId="{68E95575-C19B-47E0-82F5-00F3355B23AC}" type="par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5C39E9-BD1A-40EF-9051-FF11666376E7}" type="sibTrans" cxnId="{F71C806A-CBE3-4637-B3B2-3C897290C5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E34B30-7001-43EE-94FA-E0EAE0770387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Auxiliares</a:t>
          </a:r>
          <a:br>
            <a:rPr lang="es-MX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</a:rPr>
            <a:t>(2) Vacantes</a:t>
          </a:r>
        </a:p>
      </dgm:t>
    </dgm:pt>
    <dgm:pt modelId="{97B52D57-AEBA-41D9-BBF6-E4BADADE6536}" type="par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9DBC0C-A94F-40C9-8CED-07B05D5F95D4}" type="sibTrans" cxnId="{FBCB7717-82E8-46DF-9DC5-D24E4836600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4BF398-5403-4699-949C-4D589CAF81D4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E2840985-5CBE-4A4B-83EE-F408BDC94667}" type="par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752959-0487-4C54-A892-EEB474209BE8}" type="sibTrans" cxnId="{A4E8A3AF-C6EC-44AB-A448-EA7502A8445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757B6DD-F2B7-44A1-A11A-261EE966DCC8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Intendentes</a:t>
          </a:r>
        </a:p>
      </dgm:t>
    </dgm:pt>
    <dgm:pt modelId="{F7CF3253-7D17-4E4E-898B-F82F0FE1C7E3}" type="par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0B0755-D70A-4032-8AD6-47B39B512345}" type="sibTrans" cxnId="{1B16EB3C-D6FD-46D6-B66C-2CF8E8884F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06D7CA-5368-4511-BD6A-4209D6F8493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A2827473-61A6-4D1C-BC74-D0408D05F654}" type="par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B3E6DC4-08D3-49B2-AAFD-3536380345BD}" type="sibTrans" cxnId="{9C0087F3-555D-40D2-AC7E-8CE30AC606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3CDBF8-FA73-4D39-B586-E4842E36537A}" type="pres">
      <dgm:prSet presAssocID="{70014324-5755-48E8-B8BF-289282CCAAA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427F31E-8D67-4480-BD7F-F8DD1439B58E}" type="pres">
      <dgm:prSet presAssocID="{6471F9DA-EA03-416D-8CE8-7B228D930BCF}" presName="hierRoot1" presStyleCnt="0">
        <dgm:presLayoutVars>
          <dgm:hierBranch val="init"/>
        </dgm:presLayoutVars>
      </dgm:prSet>
      <dgm:spPr/>
    </dgm:pt>
    <dgm:pt modelId="{E0148574-C8B5-4A2B-B57B-FF52A463FACB}" type="pres">
      <dgm:prSet presAssocID="{6471F9DA-EA03-416D-8CE8-7B228D930BCF}" presName="rootComposite1" presStyleCnt="0"/>
      <dgm:spPr/>
    </dgm:pt>
    <dgm:pt modelId="{A379DD4A-7DDE-412E-94E9-45BAC8B852C9}" type="pres">
      <dgm:prSet presAssocID="{6471F9DA-EA03-416D-8CE8-7B228D930BCF}" presName="rootText1" presStyleLbl="node0" presStyleIdx="0" presStyleCnt="1" custScaleX="138587" custScaleY="151186" custLinFactNeighborY="5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FD39006-B419-483E-AD56-E2960844E77D}" type="pres">
      <dgm:prSet presAssocID="{6471F9DA-EA03-416D-8CE8-7B228D930B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7E4793-5821-4605-8271-420625715F29}" type="pres">
      <dgm:prSet presAssocID="{6471F9DA-EA03-416D-8CE8-7B228D930BCF}" presName="hierChild2" presStyleCnt="0"/>
      <dgm:spPr/>
    </dgm:pt>
    <dgm:pt modelId="{71B5A3B4-FDE9-4060-97F2-7D1EB388C595}" type="pres">
      <dgm:prSet presAssocID="{191C0B32-E10B-4F2D-96F7-F561E77B714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BACAD92-46EE-405E-AC61-F553DC36FD01}" type="pres">
      <dgm:prSet presAssocID="{0CC0645A-D03B-4717-9068-60FFE1AE5B44}" presName="hierRoot2" presStyleCnt="0">
        <dgm:presLayoutVars>
          <dgm:hierBranch/>
        </dgm:presLayoutVars>
      </dgm:prSet>
      <dgm:spPr/>
    </dgm:pt>
    <dgm:pt modelId="{A9FF7D44-F17C-4106-80D1-BD64B7C0BD0F}" type="pres">
      <dgm:prSet presAssocID="{0CC0645A-D03B-4717-9068-60FFE1AE5B44}" presName="rootComposite" presStyleCnt="0"/>
      <dgm:spPr/>
    </dgm:pt>
    <dgm:pt modelId="{7727897A-866A-4D6B-80A8-383650D7A534}" type="pres">
      <dgm:prSet presAssocID="{0CC0645A-D03B-4717-9068-60FFE1AE5B44}" presName="rootText" presStyleLbl="node2" presStyleIdx="0" presStyleCnt="1" custScaleX="100791" custScaleY="104990" custLinFactNeighborY="-238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4101112-27AE-4E6A-8D95-BB9116278416}" type="pres">
      <dgm:prSet presAssocID="{0CC0645A-D03B-4717-9068-60FFE1AE5B44}" presName="rootConnector" presStyleLbl="node2" presStyleIdx="0" presStyleCnt="1"/>
      <dgm:spPr/>
      <dgm:t>
        <a:bodyPr/>
        <a:lstStyle/>
        <a:p>
          <a:endParaRPr lang="es-ES"/>
        </a:p>
      </dgm:t>
    </dgm:pt>
    <dgm:pt modelId="{B12F753B-FA3E-4F5D-A1A3-A78763F39A20}" type="pres">
      <dgm:prSet presAssocID="{0CC0645A-D03B-4717-9068-60FFE1AE5B44}" presName="hierChild4" presStyleCnt="0"/>
      <dgm:spPr/>
    </dgm:pt>
    <dgm:pt modelId="{AFB1D28E-4405-4AA2-B293-F3731914A976}" type="pres">
      <dgm:prSet presAssocID="{68E95575-C19B-47E0-82F5-00F3355B23AC}" presName="Name35" presStyleLbl="parChTrans1D3" presStyleIdx="0" presStyleCnt="4"/>
      <dgm:spPr/>
      <dgm:t>
        <a:bodyPr/>
        <a:lstStyle/>
        <a:p>
          <a:endParaRPr lang="es-ES"/>
        </a:p>
      </dgm:t>
    </dgm:pt>
    <dgm:pt modelId="{BAD2B066-61EE-4E0C-BB16-56C95371588A}" type="pres">
      <dgm:prSet presAssocID="{6200D976-4F09-41E6-8A47-D6969A0AB02B}" presName="hierRoot2" presStyleCnt="0">
        <dgm:presLayoutVars>
          <dgm:hierBranch val="init"/>
        </dgm:presLayoutVars>
      </dgm:prSet>
      <dgm:spPr/>
    </dgm:pt>
    <dgm:pt modelId="{B54B6C2A-6E80-4C76-8633-CC2D20E2B0D2}" type="pres">
      <dgm:prSet presAssocID="{6200D976-4F09-41E6-8A47-D6969A0AB02B}" presName="rootComposite" presStyleCnt="0"/>
      <dgm:spPr/>
    </dgm:pt>
    <dgm:pt modelId="{8EB81392-14AF-4586-B2EB-C1289ADB3A1E}" type="pres">
      <dgm:prSet presAssocID="{6200D976-4F09-41E6-8A47-D6969A0AB02B}" presName="rootText" presStyleLbl="node3" presStyleIdx="0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A182483-FFC7-4B71-AC29-B7B650EAD9A5}" type="pres">
      <dgm:prSet presAssocID="{6200D976-4F09-41E6-8A47-D6969A0AB02B}" presName="rootConnector" presStyleLbl="node3" presStyleIdx="0" presStyleCnt="4"/>
      <dgm:spPr/>
      <dgm:t>
        <a:bodyPr/>
        <a:lstStyle/>
        <a:p>
          <a:endParaRPr lang="es-ES"/>
        </a:p>
      </dgm:t>
    </dgm:pt>
    <dgm:pt modelId="{26C05FD2-834B-4AE4-BC7D-D51F7177DC52}" type="pres">
      <dgm:prSet presAssocID="{6200D976-4F09-41E6-8A47-D6969A0AB02B}" presName="hierChild4" presStyleCnt="0"/>
      <dgm:spPr/>
    </dgm:pt>
    <dgm:pt modelId="{B6FB8D1C-BE20-4854-8D95-DB2B5A7658A4}" type="pres">
      <dgm:prSet presAssocID="{6200D976-4F09-41E6-8A47-D6969A0AB02B}" presName="hierChild5" presStyleCnt="0"/>
      <dgm:spPr/>
    </dgm:pt>
    <dgm:pt modelId="{AFE94214-0D02-483F-823B-DEC70F12A12C}" type="pres">
      <dgm:prSet presAssocID="{97B52D57-AEBA-41D9-BBF6-E4BADADE6536}" presName="Name35" presStyleLbl="parChTrans1D3" presStyleIdx="1" presStyleCnt="4"/>
      <dgm:spPr/>
      <dgm:t>
        <a:bodyPr/>
        <a:lstStyle/>
        <a:p>
          <a:endParaRPr lang="es-ES"/>
        </a:p>
      </dgm:t>
    </dgm:pt>
    <dgm:pt modelId="{C3BB7BDD-2FF4-4A4B-97BD-037382E6FFAA}" type="pres">
      <dgm:prSet presAssocID="{04E34B30-7001-43EE-94FA-E0EAE0770387}" presName="hierRoot2" presStyleCnt="0">
        <dgm:presLayoutVars>
          <dgm:hierBranch val="init"/>
        </dgm:presLayoutVars>
      </dgm:prSet>
      <dgm:spPr/>
    </dgm:pt>
    <dgm:pt modelId="{325DD685-AF21-4C20-8CC1-0806E24396D5}" type="pres">
      <dgm:prSet presAssocID="{04E34B30-7001-43EE-94FA-E0EAE0770387}" presName="rootComposite" presStyleCnt="0"/>
      <dgm:spPr/>
    </dgm:pt>
    <dgm:pt modelId="{25F58A1A-CB80-4303-B8BA-99113B5CB7BA}" type="pres">
      <dgm:prSet presAssocID="{04E34B30-7001-43EE-94FA-E0EAE0770387}" presName="rootText" presStyleLbl="node3" presStyleIdx="1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926ABE-C078-418B-933A-E3A7CCD25B81}" type="pres">
      <dgm:prSet presAssocID="{04E34B30-7001-43EE-94FA-E0EAE0770387}" presName="rootConnector" presStyleLbl="node3" presStyleIdx="1" presStyleCnt="4"/>
      <dgm:spPr/>
      <dgm:t>
        <a:bodyPr/>
        <a:lstStyle/>
        <a:p>
          <a:endParaRPr lang="es-ES"/>
        </a:p>
      </dgm:t>
    </dgm:pt>
    <dgm:pt modelId="{74DC8E45-9CEB-47FC-9CC7-33BD0D72D924}" type="pres">
      <dgm:prSet presAssocID="{04E34B30-7001-43EE-94FA-E0EAE0770387}" presName="hierChild4" presStyleCnt="0"/>
      <dgm:spPr/>
    </dgm:pt>
    <dgm:pt modelId="{F0C86B84-D68A-4EEF-96DA-62BF50241A16}" type="pres">
      <dgm:prSet presAssocID="{04E34B30-7001-43EE-94FA-E0EAE0770387}" presName="hierChild5" presStyleCnt="0"/>
      <dgm:spPr/>
    </dgm:pt>
    <dgm:pt modelId="{8A317335-BEEF-435A-AFEC-6FD497A8FADB}" type="pres">
      <dgm:prSet presAssocID="{E2840985-5CBE-4A4B-83EE-F408BDC94667}" presName="Name35" presStyleLbl="parChTrans1D3" presStyleIdx="2" presStyleCnt="4"/>
      <dgm:spPr/>
      <dgm:t>
        <a:bodyPr/>
        <a:lstStyle/>
        <a:p>
          <a:endParaRPr lang="es-ES"/>
        </a:p>
      </dgm:t>
    </dgm:pt>
    <dgm:pt modelId="{0DA707B9-3E44-41AD-9F61-8DB8CD2B3E03}" type="pres">
      <dgm:prSet presAssocID="{944BF398-5403-4699-949C-4D589CAF81D4}" presName="hierRoot2" presStyleCnt="0">
        <dgm:presLayoutVars>
          <dgm:hierBranch val="init"/>
        </dgm:presLayoutVars>
      </dgm:prSet>
      <dgm:spPr/>
    </dgm:pt>
    <dgm:pt modelId="{2CAFE682-F6AF-49C9-8AC7-8D5B670F693A}" type="pres">
      <dgm:prSet presAssocID="{944BF398-5403-4699-949C-4D589CAF81D4}" presName="rootComposite" presStyleCnt="0"/>
      <dgm:spPr/>
    </dgm:pt>
    <dgm:pt modelId="{D3AC3D8B-E79D-448C-A119-E0B916D3BCBF}" type="pres">
      <dgm:prSet presAssocID="{944BF398-5403-4699-949C-4D589CAF81D4}" presName="rootText" presStyleLbl="node3" presStyleIdx="2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72F572-055B-45B3-AE1C-792F5DC4F780}" type="pres">
      <dgm:prSet presAssocID="{944BF398-5403-4699-949C-4D589CAF81D4}" presName="rootConnector" presStyleLbl="node3" presStyleIdx="2" presStyleCnt="4"/>
      <dgm:spPr/>
      <dgm:t>
        <a:bodyPr/>
        <a:lstStyle/>
        <a:p>
          <a:endParaRPr lang="es-ES"/>
        </a:p>
      </dgm:t>
    </dgm:pt>
    <dgm:pt modelId="{8E7E54A2-89E2-4C79-B5BB-C9F8E9440012}" type="pres">
      <dgm:prSet presAssocID="{944BF398-5403-4699-949C-4D589CAF81D4}" presName="hierChild4" presStyleCnt="0"/>
      <dgm:spPr/>
    </dgm:pt>
    <dgm:pt modelId="{76E142CF-8F34-4CAE-B1FE-946CB53639ED}" type="pres">
      <dgm:prSet presAssocID="{944BF398-5403-4699-949C-4D589CAF81D4}" presName="hierChild5" presStyleCnt="0"/>
      <dgm:spPr/>
    </dgm:pt>
    <dgm:pt modelId="{5A5796B3-7F92-4E4C-A75D-5B889393147F}" type="pres">
      <dgm:prSet presAssocID="{F7CF3253-7D17-4E4E-898B-F82F0FE1C7E3}" presName="Name35" presStyleLbl="parChTrans1D3" presStyleIdx="3" presStyleCnt="4"/>
      <dgm:spPr/>
      <dgm:t>
        <a:bodyPr/>
        <a:lstStyle/>
        <a:p>
          <a:endParaRPr lang="es-ES"/>
        </a:p>
      </dgm:t>
    </dgm:pt>
    <dgm:pt modelId="{0AE02773-2C21-4763-98B0-59164F934542}" type="pres">
      <dgm:prSet presAssocID="{7757B6DD-F2B7-44A1-A11A-261EE966DCC8}" presName="hierRoot2" presStyleCnt="0">
        <dgm:presLayoutVars>
          <dgm:hierBranch val="init"/>
        </dgm:presLayoutVars>
      </dgm:prSet>
      <dgm:spPr/>
    </dgm:pt>
    <dgm:pt modelId="{4B60A34B-723D-4FFF-B05C-26A2D30D3589}" type="pres">
      <dgm:prSet presAssocID="{7757B6DD-F2B7-44A1-A11A-261EE966DCC8}" presName="rootComposite" presStyleCnt="0"/>
      <dgm:spPr/>
    </dgm:pt>
    <dgm:pt modelId="{B6BC957E-CFA0-4639-9BDD-A4460613A9E6}" type="pres">
      <dgm:prSet presAssocID="{7757B6DD-F2B7-44A1-A11A-261EE966DCC8}" presName="rootText" presStyleLbl="node3" presStyleIdx="3" presStyleCnt="4" custScaleY="109190" custLinFactNeighborY="24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E55A00-E925-4925-8602-3BC20F670CBC}" type="pres">
      <dgm:prSet presAssocID="{7757B6DD-F2B7-44A1-A11A-261EE966DCC8}" presName="rootConnector" presStyleLbl="node3" presStyleIdx="3" presStyleCnt="4"/>
      <dgm:spPr/>
      <dgm:t>
        <a:bodyPr/>
        <a:lstStyle/>
        <a:p>
          <a:endParaRPr lang="es-ES"/>
        </a:p>
      </dgm:t>
    </dgm:pt>
    <dgm:pt modelId="{048EEE8E-CB90-4E42-A574-3623357724CD}" type="pres">
      <dgm:prSet presAssocID="{7757B6DD-F2B7-44A1-A11A-261EE966DCC8}" presName="hierChild4" presStyleCnt="0"/>
      <dgm:spPr/>
    </dgm:pt>
    <dgm:pt modelId="{0B2BE92F-2F0E-4B0B-831C-21671DCF0053}" type="pres">
      <dgm:prSet presAssocID="{7757B6DD-F2B7-44A1-A11A-261EE966DCC8}" presName="hierChild5" presStyleCnt="0"/>
      <dgm:spPr/>
    </dgm:pt>
    <dgm:pt modelId="{FFBA7F1B-D9FF-4A66-A974-23C31E7063AF}" type="pres">
      <dgm:prSet presAssocID="{0CC0645A-D03B-4717-9068-60FFE1AE5B44}" presName="hierChild5" presStyleCnt="0"/>
      <dgm:spPr/>
    </dgm:pt>
    <dgm:pt modelId="{12115B3E-B329-4975-8BC4-CA604058EE8A}" type="pres">
      <dgm:prSet presAssocID="{6471F9DA-EA03-416D-8CE8-7B228D930BCF}" presName="hierChild3" presStyleCnt="0"/>
      <dgm:spPr/>
    </dgm:pt>
    <dgm:pt modelId="{DBF332E0-A988-4D7F-A646-547085212E52}" type="pres">
      <dgm:prSet presAssocID="{A2827473-61A6-4D1C-BC74-D0408D05F654}" presName="Name111" presStyleLbl="parChTrans1D2" presStyleIdx="1" presStyleCnt="2"/>
      <dgm:spPr/>
      <dgm:t>
        <a:bodyPr/>
        <a:lstStyle/>
        <a:p>
          <a:endParaRPr lang="es-MX"/>
        </a:p>
      </dgm:t>
    </dgm:pt>
    <dgm:pt modelId="{85B80C28-3E2E-4AE2-83EB-105FE5D7ABB0}" type="pres">
      <dgm:prSet presAssocID="{3206D7CA-5368-4511-BD6A-4209D6F8493B}" presName="hierRoot3" presStyleCnt="0">
        <dgm:presLayoutVars>
          <dgm:hierBranch val="init"/>
        </dgm:presLayoutVars>
      </dgm:prSet>
      <dgm:spPr/>
    </dgm:pt>
    <dgm:pt modelId="{8BDA3DD0-76BB-4332-A068-3AECA8ED27C8}" type="pres">
      <dgm:prSet presAssocID="{3206D7CA-5368-4511-BD6A-4209D6F8493B}" presName="rootComposite3" presStyleCnt="0"/>
      <dgm:spPr/>
    </dgm:pt>
    <dgm:pt modelId="{B9C7B403-E6AC-40B9-8BB5-49FCC32C5BB2}" type="pres">
      <dgm:prSet presAssocID="{3206D7CA-5368-4511-BD6A-4209D6F8493B}" presName="rootText3" presStyleLbl="asst1" presStyleIdx="0" presStyleCnt="1" custScaleX="81892" custScaleY="88192" custLinFactX="12037" custLinFactNeighborX="100000" custLinFactNeighborY="-11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239A36-D0DD-4E1C-9C83-E235003826C9}" type="pres">
      <dgm:prSet presAssocID="{3206D7CA-5368-4511-BD6A-4209D6F8493B}" presName="rootConnector3" presStyleLbl="asst1" presStyleIdx="0" presStyleCnt="1"/>
      <dgm:spPr/>
      <dgm:t>
        <a:bodyPr/>
        <a:lstStyle/>
        <a:p>
          <a:endParaRPr lang="es-MX"/>
        </a:p>
      </dgm:t>
    </dgm:pt>
    <dgm:pt modelId="{27333250-ED0E-41CD-82B5-A8569E9FA82C}" type="pres">
      <dgm:prSet presAssocID="{3206D7CA-5368-4511-BD6A-4209D6F8493B}" presName="hierChild6" presStyleCnt="0"/>
      <dgm:spPr/>
    </dgm:pt>
    <dgm:pt modelId="{E490F17C-A387-4813-BE82-7122120E16D9}" type="pres">
      <dgm:prSet presAssocID="{3206D7CA-5368-4511-BD6A-4209D6F8493B}" presName="hierChild7" presStyleCnt="0"/>
      <dgm:spPr/>
    </dgm:pt>
  </dgm:ptLst>
  <dgm:cxnLst>
    <dgm:cxn modelId="{FBCB7717-82E8-46DF-9DC5-D24E48366006}" srcId="{0CC0645A-D03B-4717-9068-60FFE1AE5B44}" destId="{04E34B30-7001-43EE-94FA-E0EAE0770387}" srcOrd="1" destOrd="0" parTransId="{97B52D57-AEBA-41D9-BBF6-E4BADADE6536}" sibTransId="{2F9DBC0C-A94F-40C9-8CED-07B05D5F95D4}"/>
    <dgm:cxn modelId="{472E161C-B260-4B24-99CE-144D6FFCAE3D}" type="presOf" srcId="{F7CF3253-7D17-4E4E-898B-F82F0FE1C7E3}" destId="{5A5796B3-7F92-4E4C-A75D-5B889393147F}" srcOrd="0" destOrd="0" presId="urn:microsoft.com/office/officeart/2005/8/layout/orgChart1"/>
    <dgm:cxn modelId="{E025E76F-41CA-406F-9B06-3F0B4633EFBE}" type="presOf" srcId="{944BF398-5403-4699-949C-4D589CAF81D4}" destId="{D572F572-055B-45B3-AE1C-792F5DC4F780}" srcOrd="1" destOrd="0" presId="urn:microsoft.com/office/officeart/2005/8/layout/orgChart1"/>
    <dgm:cxn modelId="{3B72E657-BBA1-4192-866B-03E07ABF72A8}" type="presOf" srcId="{6471F9DA-EA03-416D-8CE8-7B228D930BCF}" destId="{A379DD4A-7DDE-412E-94E9-45BAC8B852C9}" srcOrd="0" destOrd="0" presId="urn:microsoft.com/office/officeart/2005/8/layout/orgChart1"/>
    <dgm:cxn modelId="{554F3ACD-FFD2-4EAB-9281-2C9C09EB3DD9}" type="presOf" srcId="{3206D7CA-5368-4511-BD6A-4209D6F8493B}" destId="{FD239A36-D0DD-4E1C-9C83-E235003826C9}" srcOrd="1" destOrd="0" presId="urn:microsoft.com/office/officeart/2005/8/layout/orgChart1"/>
    <dgm:cxn modelId="{D4EC1426-4D53-4D19-A773-D4A095356457}" type="presOf" srcId="{3206D7CA-5368-4511-BD6A-4209D6F8493B}" destId="{B9C7B403-E6AC-40B9-8BB5-49FCC32C5BB2}" srcOrd="0" destOrd="0" presId="urn:microsoft.com/office/officeart/2005/8/layout/orgChart1"/>
    <dgm:cxn modelId="{7112D124-BCD6-4911-8F12-B938072575D0}" type="presOf" srcId="{944BF398-5403-4699-949C-4D589CAF81D4}" destId="{D3AC3D8B-E79D-448C-A119-E0B916D3BCBF}" srcOrd="0" destOrd="0" presId="urn:microsoft.com/office/officeart/2005/8/layout/orgChart1"/>
    <dgm:cxn modelId="{22756A94-2C43-43EA-BA05-8A676A168B30}" type="presOf" srcId="{04E34B30-7001-43EE-94FA-E0EAE0770387}" destId="{25F58A1A-CB80-4303-B8BA-99113B5CB7BA}" srcOrd="0" destOrd="0" presId="urn:microsoft.com/office/officeart/2005/8/layout/orgChart1"/>
    <dgm:cxn modelId="{AC1ABE9D-44F0-4FB5-8E49-54973611D284}" type="presOf" srcId="{E2840985-5CBE-4A4B-83EE-F408BDC94667}" destId="{8A317335-BEEF-435A-AFEC-6FD497A8FADB}" srcOrd="0" destOrd="0" presId="urn:microsoft.com/office/officeart/2005/8/layout/orgChart1"/>
    <dgm:cxn modelId="{D2268441-D2E6-418F-8760-D02FB5A15ACD}" type="presOf" srcId="{7757B6DD-F2B7-44A1-A11A-261EE966DCC8}" destId="{B6BC957E-CFA0-4639-9BDD-A4460613A9E6}" srcOrd="0" destOrd="0" presId="urn:microsoft.com/office/officeart/2005/8/layout/orgChart1"/>
    <dgm:cxn modelId="{720A526B-7B4A-4473-864A-427EEDA323BA}" type="presOf" srcId="{68E95575-C19B-47E0-82F5-00F3355B23AC}" destId="{AFB1D28E-4405-4AA2-B293-F3731914A976}" srcOrd="0" destOrd="0" presId="urn:microsoft.com/office/officeart/2005/8/layout/orgChart1"/>
    <dgm:cxn modelId="{9C0087F3-555D-40D2-AC7E-8CE30AC606A5}" srcId="{6471F9DA-EA03-416D-8CE8-7B228D930BCF}" destId="{3206D7CA-5368-4511-BD6A-4209D6F8493B}" srcOrd="1" destOrd="0" parTransId="{A2827473-61A6-4D1C-BC74-D0408D05F654}" sibTransId="{CB3E6DC4-08D3-49B2-AAFD-3536380345BD}"/>
    <dgm:cxn modelId="{02FA3590-7077-458E-85ED-5CAFFFDCCAAC}" type="presOf" srcId="{A2827473-61A6-4D1C-BC74-D0408D05F654}" destId="{DBF332E0-A988-4D7F-A646-547085212E52}" srcOrd="0" destOrd="0" presId="urn:microsoft.com/office/officeart/2005/8/layout/orgChart1"/>
    <dgm:cxn modelId="{27AE701F-5D25-424C-8820-1341E05C8027}" srcId="{70014324-5755-48E8-B8BF-289282CCAAA5}" destId="{6471F9DA-EA03-416D-8CE8-7B228D930BCF}" srcOrd="0" destOrd="0" parTransId="{32B68E79-231D-4C4E-9F0D-A2ABDB00AE4B}" sibTransId="{70F0C73D-00FF-4A63-ACCD-133E39747217}"/>
    <dgm:cxn modelId="{A4E8A3AF-C6EC-44AB-A448-EA7502A84454}" srcId="{0CC0645A-D03B-4717-9068-60FFE1AE5B44}" destId="{944BF398-5403-4699-949C-4D589CAF81D4}" srcOrd="2" destOrd="0" parTransId="{E2840985-5CBE-4A4B-83EE-F408BDC94667}" sibTransId="{97752959-0487-4C54-A892-EEB474209BE8}"/>
    <dgm:cxn modelId="{1B16EB3C-D6FD-46D6-B66C-2CF8E8884F1B}" srcId="{0CC0645A-D03B-4717-9068-60FFE1AE5B44}" destId="{7757B6DD-F2B7-44A1-A11A-261EE966DCC8}" srcOrd="3" destOrd="0" parTransId="{F7CF3253-7D17-4E4E-898B-F82F0FE1C7E3}" sibTransId="{690B0755-D70A-4032-8AD6-47B39B512345}"/>
    <dgm:cxn modelId="{E42727C2-A776-4418-B27E-799762226FCC}" type="presOf" srcId="{70014324-5755-48E8-B8BF-289282CCAAA5}" destId="{D83CDBF8-FA73-4D39-B586-E4842E36537A}" srcOrd="0" destOrd="0" presId="urn:microsoft.com/office/officeart/2005/8/layout/orgChart1"/>
    <dgm:cxn modelId="{701D3A84-EF5C-44BB-BA23-4E19C6E8C104}" type="presOf" srcId="{6471F9DA-EA03-416D-8CE8-7B228D930BCF}" destId="{DFD39006-B419-483E-AD56-E2960844E77D}" srcOrd="1" destOrd="0" presId="urn:microsoft.com/office/officeart/2005/8/layout/orgChart1"/>
    <dgm:cxn modelId="{AD1FB8B1-91D7-4B32-935A-9EA53EC180A4}" type="presOf" srcId="{04E34B30-7001-43EE-94FA-E0EAE0770387}" destId="{CA926ABE-C078-418B-933A-E3A7CCD25B81}" srcOrd="1" destOrd="0" presId="urn:microsoft.com/office/officeart/2005/8/layout/orgChart1"/>
    <dgm:cxn modelId="{B2DD1483-D4D3-4BE8-903D-2555A0297CC8}" type="presOf" srcId="{6200D976-4F09-41E6-8A47-D6969A0AB02B}" destId="{8EB81392-14AF-4586-B2EB-C1289ADB3A1E}" srcOrd="0" destOrd="0" presId="urn:microsoft.com/office/officeart/2005/8/layout/orgChart1"/>
    <dgm:cxn modelId="{F71C806A-CBE3-4637-B3B2-3C897290C534}" srcId="{0CC0645A-D03B-4717-9068-60FFE1AE5B44}" destId="{6200D976-4F09-41E6-8A47-D6969A0AB02B}" srcOrd="0" destOrd="0" parTransId="{68E95575-C19B-47E0-82F5-00F3355B23AC}" sibTransId="{325C39E9-BD1A-40EF-9051-FF11666376E7}"/>
    <dgm:cxn modelId="{5DAB65BF-F39C-441C-86A2-9C1C0A51F70D}" type="presOf" srcId="{7757B6DD-F2B7-44A1-A11A-261EE966DCC8}" destId="{E8E55A00-E925-4925-8602-3BC20F670CBC}" srcOrd="1" destOrd="0" presId="urn:microsoft.com/office/officeart/2005/8/layout/orgChart1"/>
    <dgm:cxn modelId="{39429A55-7E27-4836-AC9B-42D2DB7C33DF}" type="presOf" srcId="{191C0B32-E10B-4F2D-96F7-F561E77B714C}" destId="{71B5A3B4-FDE9-4060-97F2-7D1EB388C595}" srcOrd="0" destOrd="0" presId="urn:microsoft.com/office/officeart/2005/8/layout/orgChart1"/>
    <dgm:cxn modelId="{8711D89E-89CA-4F02-9A2B-9DA10C6C9E3A}" type="presOf" srcId="{97B52D57-AEBA-41D9-BBF6-E4BADADE6536}" destId="{AFE94214-0D02-483F-823B-DEC70F12A12C}" srcOrd="0" destOrd="0" presId="urn:microsoft.com/office/officeart/2005/8/layout/orgChart1"/>
    <dgm:cxn modelId="{37DF7656-35B4-4ABB-B006-11B8C8F3373D}" type="presOf" srcId="{0CC0645A-D03B-4717-9068-60FFE1AE5B44}" destId="{14101112-27AE-4E6A-8D95-BB9116278416}" srcOrd="1" destOrd="0" presId="urn:microsoft.com/office/officeart/2005/8/layout/orgChart1"/>
    <dgm:cxn modelId="{6442ACBD-5797-4832-97B3-BD89825B1199}" type="presOf" srcId="{0CC0645A-D03B-4717-9068-60FFE1AE5B44}" destId="{7727897A-866A-4D6B-80A8-383650D7A534}" srcOrd="0" destOrd="0" presId="urn:microsoft.com/office/officeart/2005/8/layout/orgChart1"/>
    <dgm:cxn modelId="{72D056A8-F328-4CAF-B913-FAA8901992F9}" srcId="{6471F9DA-EA03-416D-8CE8-7B228D930BCF}" destId="{0CC0645A-D03B-4717-9068-60FFE1AE5B44}" srcOrd="0" destOrd="0" parTransId="{191C0B32-E10B-4F2D-96F7-F561E77B714C}" sibTransId="{075AB574-7FCE-4A0E-9C18-2B1CD7AB3F82}"/>
    <dgm:cxn modelId="{0B9088B7-0020-4ED9-BDD8-34667AE73A71}" type="presOf" srcId="{6200D976-4F09-41E6-8A47-D6969A0AB02B}" destId="{EA182483-FFC7-4B71-AC29-B7B650EAD9A5}" srcOrd="1" destOrd="0" presId="urn:microsoft.com/office/officeart/2005/8/layout/orgChart1"/>
    <dgm:cxn modelId="{B250D648-2600-4CAA-A8B3-EC078FEB3219}" type="presParOf" srcId="{D83CDBF8-FA73-4D39-B586-E4842E36537A}" destId="{3427F31E-8D67-4480-BD7F-F8DD1439B58E}" srcOrd="0" destOrd="0" presId="urn:microsoft.com/office/officeart/2005/8/layout/orgChart1"/>
    <dgm:cxn modelId="{9E747A94-7530-471C-ACAC-6576E67FECF5}" type="presParOf" srcId="{3427F31E-8D67-4480-BD7F-F8DD1439B58E}" destId="{E0148574-C8B5-4A2B-B57B-FF52A463FACB}" srcOrd="0" destOrd="0" presId="urn:microsoft.com/office/officeart/2005/8/layout/orgChart1"/>
    <dgm:cxn modelId="{60937E90-761A-4B19-AAB7-A1B749A31C86}" type="presParOf" srcId="{E0148574-C8B5-4A2B-B57B-FF52A463FACB}" destId="{A379DD4A-7DDE-412E-94E9-45BAC8B852C9}" srcOrd="0" destOrd="0" presId="urn:microsoft.com/office/officeart/2005/8/layout/orgChart1"/>
    <dgm:cxn modelId="{997E336C-509C-49C5-901D-06DC4AD293F2}" type="presParOf" srcId="{E0148574-C8B5-4A2B-B57B-FF52A463FACB}" destId="{DFD39006-B419-483E-AD56-E2960844E77D}" srcOrd="1" destOrd="0" presId="urn:microsoft.com/office/officeart/2005/8/layout/orgChart1"/>
    <dgm:cxn modelId="{4A46AC04-B9CB-439D-A4BC-DA3FDE7F90CF}" type="presParOf" srcId="{3427F31E-8D67-4480-BD7F-F8DD1439B58E}" destId="{977E4793-5821-4605-8271-420625715F29}" srcOrd="1" destOrd="0" presId="urn:microsoft.com/office/officeart/2005/8/layout/orgChart1"/>
    <dgm:cxn modelId="{8ADAAC4C-8C7F-4182-A061-560D7D4101A4}" type="presParOf" srcId="{977E4793-5821-4605-8271-420625715F29}" destId="{71B5A3B4-FDE9-4060-97F2-7D1EB388C595}" srcOrd="0" destOrd="0" presId="urn:microsoft.com/office/officeart/2005/8/layout/orgChart1"/>
    <dgm:cxn modelId="{F5A8472B-5A80-4622-A06D-76398668F352}" type="presParOf" srcId="{977E4793-5821-4605-8271-420625715F29}" destId="{0BACAD92-46EE-405E-AC61-F553DC36FD01}" srcOrd="1" destOrd="0" presId="urn:microsoft.com/office/officeart/2005/8/layout/orgChart1"/>
    <dgm:cxn modelId="{A59370FC-F774-43C2-A2F5-E29C7546786A}" type="presParOf" srcId="{0BACAD92-46EE-405E-AC61-F553DC36FD01}" destId="{A9FF7D44-F17C-4106-80D1-BD64B7C0BD0F}" srcOrd="0" destOrd="0" presId="urn:microsoft.com/office/officeart/2005/8/layout/orgChart1"/>
    <dgm:cxn modelId="{8B9231D3-77D6-45E7-A47F-90B6ACD9453D}" type="presParOf" srcId="{A9FF7D44-F17C-4106-80D1-BD64B7C0BD0F}" destId="{7727897A-866A-4D6B-80A8-383650D7A534}" srcOrd="0" destOrd="0" presId="urn:microsoft.com/office/officeart/2005/8/layout/orgChart1"/>
    <dgm:cxn modelId="{731D2447-5DFB-47BF-A0C4-248CDD1C301E}" type="presParOf" srcId="{A9FF7D44-F17C-4106-80D1-BD64B7C0BD0F}" destId="{14101112-27AE-4E6A-8D95-BB9116278416}" srcOrd="1" destOrd="0" presId="urn:microsoft.com/office/officeart/2005/8/layout/orgChart1"/>
    <dgm:cxn modelId="{33A71A39-246E-4260-81AC-92513E479D70}" type="presParOf" srcId="{0BACAD92-46EE-405E-AC61-F553DC36FD01}" destId="{B12F753B-FA3E-4F5D-A1A3-A78763F39A20}" srcOrd="1" destOrd="0" presId="urn:microsoft.com/office/officeart/2005/8/layout/orgChart1"/>
    <dgm:cxn modelId="{6B24724D-6D5D-4117-AC2A-A5CF7513BB85}" type="presParOf" srcId="{B12F753B-FA3E-4F5D-A1A3-A78763F39A20}" destId="{AFB1D28E-4405-4AA2-B293-F3731914A976}" srcOrd="0" destOrd="0" presId="urn:microsoft.com/office/officeart/2005/8/layout/orgChart1"/>
    <dgm:cxn modelId="{AFB21640-67C3-4D48-9DD7-C3FA5297427B}" type="presParOf" srcId="{B12F753B-FA3E-4F5D-A1A3-A78763F39A20}" destId="{BAD2B066-61EE-4E0C-BB16-56C95371588A}" srcOrd="1" destOrd="0" presId="urn:microsoft.com/office/officeart/2005/8/layout/orgChart1"/>
    <dgm:cxn modelId="{D6CCD274-E8D8-4EA7-B112-171B1F39BD5B}" type="presParOf" srcId="{BAD2B066-61EE-4E0C-BB16-56C95371588A}" destId="{B54B6C2A-6E80-4C76-8633-CC2D20E2B0D2}" srcOrd="0" destOrd="0" presId="urn:microsoft.com/office/officeart/2005/8/layout/orgChart1"/>
    <dgm:cxn modelId="{13D70C88-DCC1-4BB6-9DDD-8FFD23030C9D}" type="presParOf" srcId="{B54B6C2A-6E80-4C76-8633-CC2D20E2B0D2}" destId="{8EB81392-14AF-4586-B2EB-C1289ADB3A1E}" srcOrd="0" destOrd="0" presId="urn:microsoft.com/office/officeart/2005/8/layout/orgChart1"/>
    <dgm:cxn modelId="{C3C8D74E-A960-403C-9E28-C2312CD3EA08}" type="presParOf" srcId="{B54B6C2A-6E80-4C76-8633-CC2D20E2B0D2}" destId="{EA182483-FFC7-4B71-AC29-B7B650EAD9A5}" srcOrd="1" destOrd="0" presId="urn:microsoft.com/office/officeart/2005/8/layout/orgChart1"/>
    <dgm:cxn modelId="{8281944C-5695-4F63-A39F-D87FE9C8DAB5}" type="presParOf" srcId="{BAD2B066-61EE-4E0C-BB16-56C95371588A}" destId="{26C05FD2-834B-4AE4-BC7D-D51F7177DC52}" srcOrd="1" destOrd="0" presId="urn:microsoft.com/office/officeart/2005/8/layout/orgChart1"/>
    <dgm:cxn modelId="{03658476-3D6A-4CFD-B5DC-07A83067F9F3}" type="presParOf" srcId="{BAD2B066-61EE-4E0C-BB16-56C95371588A}" destId="{B6FB8D1C-BE20-4854-8D95-DB2B5A7658A4}" srcOrd="2" destOrd="0" presId="urn:microsoft.com/office/officeart/2005/8/layout/orgChart1"/>
    <dgm:cxn modelId="{AF7E45A2-15DA-4D58-AEF5-2FB668F17DF6}" type="presParOf" srcId="{B12F753B-FA3E-4F5D-A1A3-A78763F39A20}" destId="{AFE94214-0D02-483F-823B-DEC70F12A12C}" srcOrd="2" destOrd="0" presId="urn:microsoft.com/office/officeart/2005/8/layout/orgChart1"/>
    <dgm:cxn modelId="{30764013-1E1B-4EB4-BBF5-5C55208DBB0B}" type="presParOf" srcId="{B12F753B-FA3E-4F5D-A1A3-A78763F39A20}" destId="{C3BB7BDD-2FF4-4A4B-97BD-037382E6FFAA}" srcOrd="3" destOrd="0" presId="urn:microsoft.com/office/officeart/2005/8/layout/orgChart1"/>
    <dgm:cxn modelId="{24FC3EA9-A8B6-42DC-BEFD-86A8C4FCD437}" type="presParOf" srcId="{C3BB7BDD-2FF4-4A4B-97BD-037382E6FFAA}" destId="{325DD685-AF21-4C20-8CC1-0806E24396D5}" srcOrd="0" destOrd="0" presId="urn:microsoft.com/office/officeart/2005/8/layout/orgChart1"/>
    <dgm:cxn modelId="{76E79ED5-84D0-440F-8DA3-70E6B2B97F4F}" type="presParOf" srcId="{325DD685-AF21-4C20-8CC1-0806E24396D5}" destId="{25F58A1A-CB80-4303-B8BA-99113B5CB7BA}" srcOrd="0" destOrd="0" presId="urn:microsoft.com/office/officeart/2005/8/layout/orgChart1"/>
    <dgm:cxn modelId="{17E9A1AD-7F94-4B31-B3A7-EB4F9AFB0314}" type="presParOf" srcId="{325DD685-AF21-4C20-8CC1-0806E24396D5}" destId="{CA926ABE-C078-418B-933A-E3A7CCD25B81}" srcOrd="1" destOrd="0" presId="urn:microsoft.com/office/officeart/2005/8/layout/orgChart1"/>
    <dgm:cxn modelId="{7D89C906-14B2-4BCF-AC87-CF906D582ABF}" type="presParOf" srcId="{C3BB7BDD-2FF4-4A4B-97BD-037382E6FFAA}" destId="{74DC8E45-9CEB-47FC-9CC7-33BD0D72D924}" srcOrd="1" destOrd="0" presId="urn:microsoft.com/office/officeart/2005/8/layout/orgChart1"/>
    <dgm:cxn modelId="{B0E5889D-FA97-4833-B2DE-492A09903B59}" type="presParOf" srcId="{C3BB7BDD-2FF4-4A4B-97BD-037382E6FFAA}" destId="{F0C86B84-D68A-4EEF-96DA-62BF50241A16}" srcOrd="2" destOrd="0" presId="urn:microsoft.com/office/officeart/2005/8/layout/orgChart1"/>
    <dgm:cxn modelId="{069AE1F6-B8D7-4CB4-BA9B-EF8F20E4A19D}" type="presParOf" srcId="{B12F753B-FA3E-4F5D-A1A3-A78763F39A20}" destId="{8A317335-BEEF-435A-AFEC-6FD497A8FADB}" srcOrd="4" destOrd="0" presId="urn:microsoft.com/office/officeart/2005/8/layout/orgChart1"/>
    <dgm:cxn modelId="{4C5CB5F9-E2F9-4532-A048-7450C3B622A8}" type="presParOf" srcId="{B12F753B-FA3E-4F5D-A1A3-A78763F39A20}" destId="{0DA707B9-3E44-41AD-9F61-8DB8CD2B3E03}" srcOrd="5" destOrd="0" presId="urn:microsoft.com/office/officeart/2005/8/layout/orgChart1"/>
    <dgm:cxn modelId="{50B74B34-6937-4AD5-8475-98668579D2EA}" type="presParOf" srcId="{0DA707B9-3E44-41AD-9F61-8DB8CD2B3E03}" destId="{2CAFE682-F6AF-49C9-8AC7-8D5B670F693A}" srcOrd="0" destOrd="0" presId="urn:microsoft.com/office/officeart/2005/8/layout/orgChart1"/>
    <dgm:cxn modelId="{014E2FC1-1888-4A6F-863B-8AC5BFF38160}" type="presParOf" srcId="{2CAFE682-F6AF-49C9-8AC7-8D5B670F693A}" destId="{D3AC3D8B-E79D-448C-A119-E0B916D3BCBF}" srcOrd="0" destOrd="0" presId="urn:microsoft.com/office/officeart/2005/8/layout/orgChart1"/>
    <dgm:cxn modelId="{7644204A-5777-4E89-BA8E-FD8D85592CBD}" type="presParOf" srcId="{2CAFE682-F6AF-49C9-8AC7-8D5B670F693A}" destId="{D572F572-055B-45B3-AE1C-792F5DC4F780}" srcOrd="1" destOrd="0" presId="urn:microsoft.com/office/officeart/2005/8/layout/orgChart1"/>
    <dgm:cxn modelId="{F18A59F9-559B-45A1-9603-FF2FE1347E8F}" type="presParOf" srcId="{0DA707B9-3E44-41AD-9F61-8DB8CD2B3E03}" destId="{8E7E54A2-89E2-4C79-B5BB-C9F8E9440012}" srcOrd="1" destOrd="0" presId="urn:microsoft.com/office/officeart/2005/8/layout/orgChart1"/>
    <dgm:cxn modelId="{07BB0EC9-BE08-4C21-9545-8E9F85937C39}" type="presParOf" srcId="{0DA707B9-3E44-41AD-9F61-8DB8CD2B3E03}" destId="{76E142CF-8F34-4CAE-B1FE-946CB53639ED}" srcOrd="2" destOrd="0" presId="urn:microsoft.com/office/officeart/2005/8/layout/orgChart1"/>
    <dgm:cxn modelId="{C1C397F4-AEAA-4855-8E7A-F3B40611434C}" type="presParOf" srcId="{B12F753B-FA3E-4F5D-A1A3-A78763F39A20}" destId="{5A5796B3-7F92-4E4C-A75D-5B889393147F}" srcOrd="6" destOrd="0" presId="urn:microsoft.com/office/officeart/2005/8/layout/orgChart1"/>
    <dgm:cxn modelId="{ED554C0D-C25F-4514-8721-B60932030DD8}" type="presParOf" srcId="{B12F753B-FA3E-4F5D-A1A3-A78763F39A20}" destId="{0AE02773-2C21-4763-98B0-59164F934542}" srcOrd="7" destOrd="0" presId="urn:microsoft.com/office/officeart/2005/8/layout/orgChart1"/>
    <dgm:cxn modelId="{BA469580-9E28-417D-9FEB-0AD9EC7A5FCD}" type="presParOf" srcId="{0AE02773-2C21-4763-98B0-59164F934542}" destId="{4B60A34B-723D-4FFF-B05C-26A2D30D3589}" srcOrd="0" destOrd="0" presId="urn:microsoft.com/office/officeart/2005/8/layout/orgChart1"/>
    <dgm:cxn modelId="{628A3D54-BBB3-4468-9A93-2E6BFF76E855}" type="presParOf" srcId="{4B60A34B-723D-4FFF-B05C-26A2D30D3589}" destId="{B6BC957E-CFA0-4639-9BDD-A4460613A9E6}" srcOrd="0" destOrd="0" presId="urn:microsoft.com/office/officeart/2005/8/layout/orgChart1"/>
    <dgm:cxn modelId="{7E5BF117-5DB9-4E84-B6E3-339560FF53A8}" type="presParOf" srcId="{4B60A34B-723D-4FFF-B05C-26A2D30D3589}" destId="{E8E55A00-E925-4925-8602-3BC20F670CBC}" srcOrd="1" destOrd="0" presId="urn:microsoft.com/office/officeart/2005/8/layout/orgChart1"/>
    <dgm:cxn modelId="{D13AE5B1-2C3E-445B-9CAB-2C08658B0508}" type="presParOf" srcId="{0AE02773-2C21-4763-98B0-59164F934542}" destId="{048EEE8E-CB90-4E42-A574-3623357724CD}" srcOrd="1" destOrd="0" presId="urn:microsoft.com/office/officeart/2005/8/layout/orgChart1"/>
    <dgm:cxn modelId="{820074EA-F6FE-4493-9DF4-BCF71FB5D22D}" type="presParOf" srcId="{0AE02773-2C21-4763-98B0-59164F934542}" destId="{0B2BE92F-2F0E-4B0B-831C-21671DCF0053}" srcOrd="2" destOrd="0" presId="urn:microsoft.com/office/officeart/2005/8/layout/orgChart1"/>
    <dgm:cxn modelId="{4F27E557-DCC8-42C7-9A8C-B7C8F19A80CF}" type="presParOf" srcId="{0BACAD92-46EE-405E-AC61-F553DC36FD01}" destId="{FFBA7F1B-D9FF-4A66-A974-23C31E7063AF}" srcOrd="2" destOrd="0" presId="urn:microsoft.com/office/officeart/2005/8/layout/orgChart1"/>
    <dgm:cxn modelId="{4324ACF1-52BA-4A52-94A9-F6DDDFAFD87B}" type="presParOf" srcId="{3427F31E-8D67-4480-BD7F-F8DD1439B58E}" destId="{12115B3E-B329-4975-8BC4-CA604058EE8A}" srcOrd="2" destOrd="0" presId="urn:microsoft.com/office/officeart/2005/8/layout/orgChart1"/>
    <dgm:cxn modelId="{DD2127DB-B600-42BC-A212-675AFC7A1AA6}" type="presParOf" srcId="{12115B3E-B329-4975-8BC4-CA604058EE8A}" destId="{DBF332E0-A988-4D7F-A646-547085212E52}" srcOrd="0" destOrd="0" presId="urn:microsoft.com/office/officeart/2005/8/layout/orgChart1"/>
    <dgm:cxn modelId="{30CCDBF1-45DE-4BC3-B108-CECD339252BE}" type="presParOf" srcId="{12115B3E-B329-4975-8BC4-CA604058EE8A}" destId="{85B80C28-3E2E-4AE2-83EB-105FE5D7ABB0}" srcOrd="1" destOrd="0" presId="urn:microsoft.com/office/officeart/2005/8/layout/orgChart1"/>
    <dgm:cxn modelId="{65ACB955-7F50-4F75-90FD-9F6B0A9B61A9}" type="presParOf" srcId="{85B80C28-3E2E-4AE2-83EB-105FE5D7ABB0}" destId="{8BDA3DD0-76BB-4332-A068-3AECA8ED27C8}" srcOrd="0" destOrd="0" presId="urn:microsoft.com/office/officeart/2005/8/layout/orgChart1"/>
    <dgm:cxn modelId="{0DEF0C90-9A6B-4A4C-BD47-DE0FE8D823D1}" type="presParOf" srcId="{8BDA3DD0-76BB-4332-A068-3AECA8ED27C8}" destId="{B9C7B403-E6AC-40B9-8BB5-49FCC32C5BB2}" srcOrd="0" destOrd="0" presId="urn:microsoft.com/office/officeart/2005/8/layout/orgChart1"/>
    <dgm:cxn modelId="{1AA8189E-DD81-435A-BFF9-66D5AA903F6A}" type="presParOf" srcId="{8BDA3DD0-76BB-4332-A068-3AECA8ED27C8}" destId="{FD239A36-D0DD-4E1C-9C83-E235003826C9}" srcOrd="1" destOrd="0" presId="urn:microsoft.com/office/officeart/2005/8/layout/orgChart1"/>
    <dgm:cxn modelId="{368A8055-4AEB-484D-B27B-4443D92F5140}" type="presParOf" srcId="{85B80C28-3E2E-4AE2-83EB-105FE5D7ABB0}" destId="{27333250-ED0E-41CD-82B5-A8569E9FA82C}" srcOrd="1" destOrd="0" presId="urn:microsoft.com/office/officeart/2005/8/layout/orgChart1"/>
    <dgm:cxn modelId="{32F204DE-2A71-4E78-8719-175A86CE3A03}" type="presParOf" srcId="{85B80C28-3E2E-4AE2-83EB-105FE5D7ABB0}" destId="{E490F17C-A387-4813-BE82-7122120E16D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252B7F8-B330-49F7-ABF4-A09F100768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6295910-9E1A-4D94-8CBE-C65626E9C6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dirty="0">
            <a:solidFill>
              <a:schemeClr val="tx1"/>
            </a:solidFill>
          </a:endParaRPr>
        </a:p>
      </dgm:t>
    </dgm:pt>
    <dgm:pt modelId="{6083CB2D-48B2-4225-8188-B828AEDF8B05}" type="par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499D5A8-2CDA-4359-9C0A-49936411B233}" type="sibTrans" cxnId="{94D15FE3-AF1B-46E1-838E-373F30FA195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B5F471-1FAB-48C8-AF38-EC96A77F113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E36A812B-3FBF-40F7-BA5D-E85F4BD44015}" type="par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A1C9F13-6D04-4418-951C-E0D2F5C2226B}" type="sibTrans" cxnId="{77306941-6941-4FDC-A071-4779BB12862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147294D-AAB8-438C-889F-F4B61CFB81F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</dgm:t>
    </dgm:pt>
    <dgm:pt modelId="{60741074-AA0B-4CC2-92AF-87819CFE07CA}" type="par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0A7877-8AA4-41F9-BD8C-EF357F21EA0F}" type="sibTrans" cxnId="{304C5842-0C66-46D8-8B51-31E9788E71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4BFB7B-7A5D-4C1A-9E29-EDE9DD20D5F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, Vacante</a:t>
          </a:r>
        </a:p>
      </dgm:t>
    </dgm:pt>
    <dgm:pt modelId="{991DAA06-82B7-4800-9407-D52F418B1EA6}" type="par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1F3AFE9-5B16-4BA8-A4B9-91261246EB7B}" type="sibTrans" cxnId="{ACE5575D-C256-42F7-B7CD-7E8ED22C6CD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24F36DE-C3B8-4B9F-8273-49C70D43B8B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5762928D-F5F9-488E-9F38-0F6C378D3DF6}" type="par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F6D80-0F62-4E23-841C-5971E9E4E682}" type="sibTrans" cxnId="{9DD68BDC-AC6E-4AE2-BF1A-584C8E38917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85CC915-5C0C-406C-8803-15E4DD74C60D}" type="pres">
      <dgm:prSet presAssocID="{5252B7F8-B330-49F7-ABF4-A09F100768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C152AE3-D8E3-47DD-A9BF-F2C1FD93F818}" type="pres">
      <dgm:prSet presAssocID="{66295910-9E1A-4D94-8CBE-C65626E9C618}" presName="hierRoot1" presStyleCnt="0">
        <dgm:presLayoutVars>
          <dgm:hierBranch val="init"/>
        </dgm:presLayoutVars>
      </dgm:prSet>
      <dgm:spPr/>
    </dgm:pt>
    <dgm:pt modelId="{899F3667-7AA1-44CF-8548-84106D868D42}" type="pres">
      <dgm:prSet presAssocID="{66295910-9E1A-4D94-8CBE-C65626E9C618}" presName="rootComposite1" presStyleCnt="0"/>
      <dgm:spPr/>
    </dgm:pt>
    <dgm:pt modelId="{53C9642F-4C61-43F1-8A26-1B660D5FBDFA}" type="pres">
      <dgm:prSet presAssocID="{66295910-9E1A-4D94-8CBE-C65626E9C618}" presName="rootText1" presStyleLbl="node0" presStyleIdx="0" presStyleCnt="1" custScaleX="81214" custScaleY="92494" custLinFactNeighborX="428" custLinFactNeighborY="-76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336B1C-8680-4A56-8DA5-B4713E8E470A}" type="pres">
      <dgm:prSet presAssocID="{66295910-9E1A-4D94-8CBE-C65626E9C6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4EF58C9-A88D-4736-8368-2C1EFFFB17A2}" type="pres">
      <dgm:prSet presAssocID="{66295910-9E1A-4D94-8CBE-C65626E9C618}" presName="hierChild2" presStyleCnt="0"/>
      <dgm:spPr/>
    </dgm:pt>
    <dgm:pt modelId="{0F50114D-8F3B-41CC-A9AD-6B52AEF0D956}" type="pres">
      <dgm:prSet presAssocID="{E36A812B-3FBF-40F7-BA5D-E85F4BD44015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76BCDD-C503-4729-BD35-D13C1136FF80}" type="pres">
      <dgm:prSet presAssocID="{55B5F471-1FAB-48C8-AF38-EC96A77F113F}" presName="hierRoot2" presStyleCnt="0">
        <dgm:presLayoutVars>
          <dgm:hierBranch/>
        </dgm:presLayoutVars>
      </dgm:prSet>
      <dgm:spPr/>
    </dgm:pt>
    <dgm:pt modelId="{9A208CC7-CF7D-468F-9835-76FB35B9B51B}" type="pres">
      <dgm:prSet presAssocID="{55B5F471-1FAB-48C8-AF38-EC96A77F113F}" presName="rootComposite" presStyleCnt="0"/>
      <dgm:spPr/>
    </dgm:pt>
    <dgm:pt modelId="{D1EB352E-134F-4CA8-B76E-264A49F673E9}" type="pres">
      <dgm:prSet presAssocID="{55B5F471-1FAB-48C8-AF38-EC96A77F113F}" presName="rootText" presStyleLbl="node2" presStyleIdx="0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EB62A1-BE2A-4630-8096-340DB1961F01}" type="pres">
      <dgm:prSet presAssocID="{55B5F471-1FAB-48C8-AF38-EC96A77F113F}" presName="rootConnector" presStyleLbl="node2" presStyleIdx="0" presStyleCnt="3"/>
      <dgm:spPr/>
      <dgm:t>
        <a:bodyPr/>
        <a:lstStyle/>
        <a:p>
          <a:endParaRPr lang="es-ES"/>
        </a:p>
      </dgm:t>
    </dgm:pt>
    <dgm:pt modelId="{E7E9A441-F650-4583-9C25-B0572DC39494}" type="pres">
      <dgm:prSet presAssocID="{55B5F471-1FAB-48C8-AF38-EC96A77F113F}" presName="hierChild4" presStyleCnt="0"/>
      <dgm:spPr/>
    </dgm:pt>
    <dgm:pt modelId="{09DBF9EF-1DD1-4655-8CFD-8F0D72C52F01}" type="pres">
      <dgm:prSet presAssocID="{60741074-AA0B-4CC2-92AF-87819CFE07CA}" presName="Name35" presStyleLbl="parChTrans1D3" presStyleIdx="0" presStyleCnt="1"/>
      <dgm:spPr/>
      <dgm:t>
        <a:bodyPr/>
        <a:lstStyle/>
        <a:p>
          <a:endParaRPr lang="es-ES"/>
        </a:p>
      </dgm:t>
    </dgm:pt>
    <dgm:pt modelId="{9D00E92E-3447-487A-B8A7-9EE02D2FEA2B}" type="pres">
      <dgm:prSet presAssocID="{9147294D-AAB8-438C-889F-F4B61CFB81F0}" presName="hierRoot2" presStyleCnt="0">
        <dgm:presLayoutVars>
          <dgm:hierBranch val="init"/>
        </dgm:presLayoutVars>
      </dgm:prSet>
      <dgm:spPr/>
    </dgm:pt>
    <dgm:pt modelId="{DAAAB7A7-F492-48BD-AEC8-EDEA9BFFC0B2}" type="pres">
      <dgm:prSet presAssocID="{9147294D-AAB8-438C-889F-F4B61CFB81F0}" presName="rootComposite" presStyleCnt="0"/>
      <dgm:spPr/>
    </dgm:pt>
    <dgm:pt modelId="{D0CA83AD-5F3F-444E-8E18-7289F6E66AB2}" type="pres">
      <dgm:prSet presAssocID="{9147294D-AAB8-438C-889F-F4B61CFB81F0}" presName="rootText" presStyleLbl="node3" presStyleIdx="0" presStyleCnt="1" custScaleX="58749" custScaleY="65423" custLinFactNeighborY="-16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B2B24E-C6F9-4E78-B931-73AE7440F9C6}" type="pres">
      <dgm:prSet presAssocID="{9147294D-AAB8-438C-889F-F4B61CFB81F0}" presName="rootConnector" presStyleLbl="node3" presStyleIdx="0" presStyleCnt="1"/>
      <dgm:spPr/>
      <dgm:t>
        <a:bodyPr/>
        <a:lstStyle/>
        <a:p>
          <a:endParaRPr lang="es-ES"/>
        </a:p>
      </dgm:t>
    </dgm:pt>
    <dgm:pt modelId="{BCFD87B4-52BF-42CF-9EAE-82A6AAEBF408}" type="pres">
      <dgm:prSet presAssocID="{9147294D-AAB8-438C-889F-F4B61CFB81F0}" presName="hierChild4" presStyleCnt="0"/>
      <dgm:spPr/>
    </dgm:pt>
    <dgm:pt modelId="{F7AF7E78-12B8-4D40-9B00-99645CD4E3EF}" type="pres">
      <dgm:prSet presAssocID="{9147294D-AAB8-438C-889F-F4B61CFB81F0}" presName="hierChild5" presStyleCnt="0"/>
      <dgm:spPr/>
    </dgm:pt>
    <dgm:pt modelId="{5F1A4AA6-80D5-4564-85E9-00E01CC89544}" type="pres">
      <dgm:prSet presAssocID="{55B5F471-1FAB-48C8-AF38-EC96A77F113F}" presName="hierChild5" presStyleCnt="0"/>
      <dgm:spPr/>
    </dgm:pt>
    <dgm:pt modelId="{F367D9D0-C6BE-4BC2-8B81-A07A7BA40479}" type="pres">
      <dgm:prSet presAssocID="{991DAA06-82B7-4800-9407-D52F418B1EA6}" presName="Name37" presStyleLbl="parChTrans1D2" presStyleIdx="1" presStyleCnt="3"/>
      <dgm:spPr/>
      <dgm:t>
        <a:bodyPr/>
        <a:lstStyle/>
        <a:p>
          <a:endParaRPr lang="es-MX"/>
        </a:p>
      </dgm:t>
    </dgm:pt>
    <dgm:pt modelId="{772BCF90-3829-46E1-A971-5903F759AC7D}" type="pres">
      <dgm:prSet presAssocID="{344BFB7B-7A5D-4C1A-9E29-EDE9DD20D5F3}" presName="hierRoot2" presStyleCnt="0">
        <dgm:presLayoutVars>
          <dgm:hierBranch val="init"/>
        </dgm:presLayoutVars>
      </dgm:prSet>
      <dgm:spPr/>
    </dgm:pt>
    <dgm:pt modelId="{07D622AB-8FDD-4A3E-9901-98F441683E61}" type="pres">
      <dgm:prSet presAssocID="{344BFB7B-7A5D-4C1A-9E29-EDE9DD20D5F3}" presName="rootComposite" presStyleCnt="0"/>
      <dgm:spPr/>
    </dgm:pt>
    <dgm:pt modelId="{A9B27FAC-55FD-4A1D-975E-F9C48A0C5ACE}" type="pres">
      <dgm:prSet presAssocID="{344BFB7B-7A5D-4C1A-9E29-EDE9DD20D5F3}" presName="rootText" presStyleLbl="node2" presStyleIdx="1" presStyleCnt="3" custScaleX="58749" custScaleY="65423" custLinFactNeighborX="428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903D4D1-6719-42D8-AE05-B821663D58C3}" type="pres">
      <dgm:prSet presAssocID="{344BFB7B-7A5D-4C1A-9E29-EDE9DD20D5F3}" presName="rootConnector" presStyleLbl="node2" presStyleIdx="1" presStyleCnt="3"/>
      <dgm:spPr/>
      <dgm:t>
        <a:bodyPr/>
        <a:lstStyle/>
        <a:p>
          <a:endParaRPr lang="es-ES"/>
        </a:p>
      </dgm:t>
    </dgm:pt>
    <dgm:pt modelId="{EFFAFF01-BA32-4884-A478-FD549E4770A6}" type="pres">
      <dgm:prSet presAssocID="{344BFB7B-7A5D-4C1A-9E29-EDE9DD20D5F3}" presName="hierChild4" presStyleCnt="0"/>
      <dgm:spPr/>
    </dgm:pt>
    <dgm:pt modelId="{8575DE98-FBAE-4ECA-BEF1-D0FBF39275F8}" type="pres">
      <dgm:prSet presAssocID="{344BFB7B-7A5D-4C1A-9E29-EDE9DD20D5F3}" presName="hierChild5" presStyleCnt="0"/>
      <dgm:spPr/>
    </dgm:pt>
    <dgm:pt modelId="{185DE045-602C-4AE1-9BF6-58A7892A874E}" type="pres">
      <dgm:prSet presAssocID="{5762928D-F5F9-488E-9F38-0F6C378D3DF6}" presName="Name37" presStyleLbl="parChTrans1D2" presStyleIdx="2" presStyleCnt="3"/>
      <dgm:spPr/>
      <dgm:t>
        <a:bodyPr/>
        <a:lstStyle/>
        <a:p>
          <a:endParaRPr lang="es-MX"/>
        </a:p>
      </dgm:t>
    </dgm:pt>
    <dgm:pt modelId="{E1ADC5EF-72D6-4021-8D14-AD8135FDBB85}" type="pres">
      <dgm:prSet presAssocID="{424F36DE-C3B8-4B9F-8273-49C70D43B8B9}" presName="hierRoot2" presStyleCnt="0">
        <dgm:presLayoutVars>
          <dgm:hierBranch val="init"/>
        </dgm:presLayoutVars>
      </dgm:prSet>
      <dgm:spPr/>
    </dgm:pt>
    <dgm:pt modelId="{B55128D8-0A4C-4018-A35D-1DADDDEE99A7}" type="pres">
      <dgm:prSet presAssocID="{424F36DE-C3B8-4B9F-8273-49C70D43B8B9}" presName="rootComposite" presStyleCnt="0"/>
      <dgm:spPr/>
    </dgm:pt>
    <dgm:pt modelId="{90246C1D-FCDC-4815-A6D5-ED35A473D837}" type="pres">
      <dgm:prSet presAssocID="{424F36DE-C3B8-4B9F-8273-49C70D43B8B9}" presName="rootText" presStyleLbl="node2" presStyleIdx="2" presStyleCnt="3" custScaleX="58749" custScaleY="65423" custLinFactNeighborY="135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D3BA833-D9A4-41FD-BA54-464017F2DEF6}" type="pres">
      <dgm:prSet presAssocID="{424F36DE-C3B8-4B9F-8273-49C70D43B8B9}" presName="rootConnector" presStyleLbl="node2" presStyleIdx="2" presStyleCnt="3"/>
      <dgm:spPr/>
      <dgm:t>
        <a:bodyPr/>
        <a:lstStyle/>
        <a:p>
          <a:endParaRPr lang="es-MX"/>
        </a:p>
      </dgm:t>
    </dgm:pt>
    <dgm:pt modelId="{A35DEEC8-76FF-417B-81DD-8E8F795C14B9}" type="pres">
      <dgm:prSet presAssocID="{424F36DE-C3B8-4B9F-8273-49C70D43B8B9}" presName="hierChild4" presStyleCnt="0"/>
      <dgm:spPr/>
    </dgm:pt>
    <dgm:pt modelId="{C64F578D-3BE2-4C5A-A312-EC815CFCD0BF}" type="pres">
      <dgm:prSet presAssocID="{424F36DE-C3B8-4B9F-8273-49C70D43B8B9}" presName="hierChild5" presStyleCnt="0"/>
      <dgm:spPr/>
    </dgm:pt>
    <dgm:pt modelId="{60DCBA92-7330-4627-A434-646CC8436458}" type="pres">
      <dgm:prSet presAssocID="{66295910-9E1A-4D94-8CBE-C65626E9C618}" presName="hierChild3" presStyleCnt="0"/>
      <dgm:spPr/>
    </dgm:pt>
  </dgm:ptLst>
  <dgm:cxnLst>
    <dgm:cxn modelId="{3CF4DF79-F5D9-4F49-8F0D-3BCD75D5F0CF}" type="presOf" srcId="{E36A812B-3FBF-40F7-BA5D-E85F4BD44015}" destId="{0F50114D-8F3B-41CC-A9AD-6B52AEF0D956}" srcOrd="0" destOrd="0" presId="urn:microsoft.com/office/officeart/2005/8/layout/orgChart1"/>
    <dgm:cxn modelId="{D4680143-E159-47E8-9AC8-19A56F3EF6BD}" type="presOf" srcId="{9147294D-AAB8-438C-889F-F4B61CFB81F0}" destId="{69B2B24E-C6F9-4E78-B931-73AE7440F9C6}" srcOrd="1" destOrd="0" presId="urn:microsoft.com/office/officeart/2005/8/layout/orgChart1"/>
    <dgm:cxn modelId="{ACE5575D-C256-42F7-B7CD-7E8ED22C6CDB}" srcId="{66295910-9E1A-4D94-8CBE-C65626E9C618}" destId="{344BFB7B-7A5D-4C1A-9E29-EDE9DD20D5F3}" srcOrd="1" destOrd="0" parTransId="{991DAA06-82B7-4800-9407-D52F418B1EA6}" sibTransId="{C1F3AFE9-5B16-4BA8-A4B9-91261246EB7B}"/>
    <dgm:cxn modelId="{06A490E9-D388-46DF-9F23-0FDD6C6F5A99}" type="presOf" srcId="{344BFB7B-7A5D-4C1A-9E29-EDE9DD20D5F3}" destId="{3903D4D1-6719-42D8-AE05-B821663D58C3}" srcOrd="1" destOrd="0" presId="urn:microsoft.com/office/officeart/2005/8/layout/orgChart1"/>
    <dgm:cxn modelId="{81D30F8C-0FA9-4130-B79B-0CF98C4D6047}" type="presOf" srcId="{424F36DE-C3B8-4B9F-8273-49C70D43B8B9}" destId="{90246C1D-FCDC-4815-A6D5-ED35A473D837}" srcOrd="0" destOrd="0" presId="urn:microsoft.com/office/officeart/2005/8/layout/orgChart1"/>
    <dgm:cxn modelId="{A94DF4A4-837E-49A9-8536-5B3A30CB6978}" type="presOf" srcId="{344BFB7B-7A5D-4C1A-9E29-EDE9DD20D5F3}" destId="{A9B27FAC-55FD-4A1D-975E-F9C48A0C5ACE}" srcOrd="0" destOrd="0" presId="urn:microsoft.com/office/officeart/2005/8/layout/orgChart1"/>
    <dgm:cxn modelId="{4E636C97-6690-477C-826D-A64E049F802B}" type="presOf" srcId="{5762928D-F5F9-488E-9F38-0F6C378D3DF6}" destId="{185DE045-602C-4AE1-9BF6-58A7892A874E}" srcOrd="0" destOrd="0" presId="urn:microsoft.com/office/officeart/2005/8/layout/orgChart1"/>
    <dgm:cxn modelId="{94D15FE3-AF1B-46E1-838E-373F30FA195B}" srcId="{5252B7F8-B330-49F7-ABF4-A09F100768DE}" destId="{66295910-9E1A-4D94-8CBE-C65626E9C618}" srcOrd="0" destOrd="0" parTransId="{6083CB2D-48B2-4225-8188-B828AEDF8B05}" sibTransId="{2499D5A8-2CDA-4359-9C0A-49936411B233}"/>
    <dgm:cxn modelId="{AA439EE0-3BAC-4214-BA85-82029B0C2FD3}" type="presOf" srcId="{424F36DE-C3B8-4B9F-8273-49C70D43B8B9}" destId="{FD3BA833-D9A4-41FD-BA54-464017F2DEF6}" srcOrd="1" destOrd="0" presId="urn:microsoft.com/office/officeart/2005/8/layout/orgChart1"/>
    <dgm:cxn modelId="{B0F40BC8-0F15-4FA9-B136-D7542F6B6C7A}" type="presOf" srcId="{66295910-9E1A-4D94-8CBE-C65626E9C618}" destId="{35336B1C-8680-4A56-8DA5-B4713E8E470A}" srcOrd="1" destOrd="0" presId="urn:microsoft.com/office/officeart/2005/8/layout/orgChart1"/>
    <dgm:cxn modelId="{9DD68BDC-AC6E-4AE2-BF1A-584C8E389177}" srcId="{66295910-9E1A-4D94-8CBE-C65626E9C618}" destId="{424F36DE-C3B8-4B9F-8273-49C70D43B8B9}" srcOrd="2" destOrd="0" parTransId="{5762928D-F5F9-488E-9F38-0F6C378D3DF6}" sibTransId="{73FF6D80-0F62-4E23-841C-5971E9E4E682}"/>
    <dgm:cxn modelId="{304C5842-0C66-46D8-8B51-31E9788E71C6}" srcId="{55B5F471-1FAB-48C8-AF38-EC96A77F113F}" destId="{9147294D-AAB8-438C-889F-F4B61CFB81F0}" srcOrd="0" destOrd="0" parTransId="{60741074-AA0B-4CC2-92AF-87819CFE07CA}" sibTransId="{F60A7877-8AA4-41F9-BD8C-EF357F21EA0F}"/>
    <dgm:cxn modelId="{7FEC1D20-5904-4358-9662-B68379F540D6}" type="presOf" srcId="{55B5F471-1FAB-48C8-AF38-EC96A77F113F}" destId="{D1EB352E-134F-4CA8-B76E-264A49F673E9}" srcOrd="0" destOrd="0" presId="urn:microsoft.com/office/officeart/2005/8/layout/orgChart1"/>
    <dgm:cxn modelId="{77306941-6941-4FDC-A071-4779BB12862D}" srcId="{66295910-9E1A-4D94-8CBE-C65626E9C618}" destId="{55B5F471-1FAB-48C8-AF38-EC96A77F113F}" srcOrd="0" destOrd="0" parTransId="{E36A812B-3FBF-40F7-BA5D-E85F4BD44015}" sibTransId="{DA1C9F13-6D04-4418-951C-E0D2F5C2226B}"/>
    <dgm:cxn modelId="{D5138D6F-6464-4770-85DC-60761B263C2F}" type="presOf" srcId="{55B5F471-1FAB-48C8-AF38-EC96A77F113F}" destId="{A7EB62A1-BE2A-4630-8096-340DB1961F01}" srcOrd="1" destOrd="0" presId="urn:microsoft.com/office/officeart/2005/8/layout/orgChart1"/>
    <dgm:cxn modelId="{EEA0585D-7C87-47F6-BAD6-08D8F76C3FC3}" type="presOf" srcId="{60741074-AA0B-4CC2-92AF-87819CFE07CA}" destId="{09DBF9EF-1DD1-4655-8CFD-8F0D72C52F01}" srcOrd="0" destOrd="0" presId="urn:microsoft.com/office/officeart/2005/8/layout/orgChart1"/>
    <dgm:cxn modelId="{FC2540BA-FE67-42BC-AD96-BE5281006B36}" type="presOf" srcId="{991DAA06-82B7-4800-9407-D52F418B1EA6}" destId="{F367D9D0-C6BE-4BC2-8B81-A07A7BA40479}" srcOrd="0" destOrd="0" presId="urn:microsoft.com/office/officeart/2005/8/layout/orgChart1"/>
    <dgm:cxn modelId="{A428A7D9-E264-4865-8C9E-61299F842BE9}" type="presOf" srcId="{9147294D-AAB8-438C-889F-F4B61CFB81F0}" destId="{D0CA83AD-5F3F-444E-8E18-7289F6E66AB2}" srcOrd="0" destOrd="0" presId="urn:microsoft.com/office/officeart/2005/8/layout/orgChart1"/>
    <dgm:cxn modelId="{515C63CB-4536-4B97-AFDE-3DDCE07D4982}" type="presOf" srcId="{5252B7F8-B330-49F7-ABF4-A09F100768DE}" destId="{C85CC915-5C0C-406C-8803-15E4DD74C60D}" srcOrd="0" destOrd="0" presId="urn:microsoft.com/office/officeart/2005/8/layout/orgChart1"/>
    <dgm:cxn modelId="{EFF49171-CCF7-4E45-8C37-600DC0AE5F6A}" type="presOf" srcId="{66295910-9E1A-4D94-8CBE-C65626E9C618}" destId="{53C9642F-4C61-43F1-8A26-1B660D5FBDFA}" srcOrd="0" destOrd="0" presId="urn:microsoft.com/office/officeart/2005/8/layout/orgChart1"/>
    <dgm:cxn modelId="{07D5A8E6-579B-4464-BD88-3D0FBB5DF793}" type="presParOf" srcId="{C85CC915-5C0C-406C-8803-15E4DD74C60D}" destId="{AC152AE3-D8E3-47DD-A9BF-F2C1FD93F818}" srcOrd="0" destOrd="0" presId="urn:microsoft.com/office/officeart/2005/8/layout/orgChart1"/>
    <dgm:cxn modelId="{E7169D97-081B-423B-B235-D2C34B385A11}" type="presParOf" srcId="{AC152AE3-D8E3-47DD-A9BF-F2C1FD93F818}" destId="{899F3667-7AA1-44CF-8548-84106D868D42}" srcOrd="0" destOrd="0" presId="urn:microsoft.com/office/officeart/2005/8/layout/orgChart1"/>
    <dgm:cxn modelId="{EA0F378D-5B5B-4CC3-8FE5-70DC8D09F49A}" type="presParOf" srcId="{899F3667-7AA1-44CF-8548-84106D868D42}" destId="{53C9642F-4C61-43F1-8A26-1B660D5FBDFA}" srcOrd="0" destOrd="0" presId="urn:microsoft.com/office/officeart/2005/8/layout/orgChart1"/>
    <dgm:cxn modelId="{BE685FF7-4B8E-4F16-AE5A-8B8DF9651BC9}" type="presParOf" srcId="{899F3667-7AA1-44CF-8548-84106D868D42}" destId="{35336B1C-8680-4A56-8DA5-B4713E8E470A}" srcOrd="1" destOrd="0" presId="urn:microsoft.com/office/officeart/2005/8/layout/orgChart1"/>
    <dgm:cxn modelId="{DD52A585-DF0C-43EF-951B-8A1E004BAB61}" type="presParOf" srcId="{AC152AE3-D8E3-47DD-A9BF-F2C1FD93F818}" destId="{14EF58C9-A88D-4736-8368-2C1EFFFB17A2}" srcOrd="1" destOrd="0" presId="urn:microsoft.com/office/officeart/2005/8/layout/orgChart1"/>
    <dgm:cxn modelId="{5A0E2BF0-9091-43B6-BE49-9CC767C8D20A}" type="presParOf" srcId="{14EF58C9-A88D-4736-8368-2C1EFFFB17A2}" destId="{0F50114D-8F3B-41CC-A9AD-6B52AEF0D956}" srcOrd="0" destOrd="0" presId="urn:microsoft.com/office/officeart/2005/8/layout/orgChart1"/>
    <dgm:cxn modelId="{C58EC60D-D0BF-42A8-BC89-99FDE6848E38}" type="presParOf" srcId="{14EF58C9-A88D-4736-8368-2C1EFFFB17A2}" destId="{D676BCDD-C503-4729-BD35-D13C1136FF80}" srcOrd="1" destOrd="0" presId="urn:microsoft.com/office/officeart/2005/8/layout/orgChart1"/>
    <dgm:cxn modelId="{B9C3D5F8-F159-477E-ADAC-33640E731E7C}" type="presParOf" srcId="{D676BCDD-C503-4729-BD35-D13C1136FF80}" destId="{9A208CC7-CF7D-468F-9835-76FB35B9B51B}" srcOrd="0" destOrd="0" presId="urn:microsoft.com/office/officeart/2005/8/layout/orgChart1"/>
    <dgm:cxn modelId="{8A201DCA-AFCD-4B5B-9AF5-DDBA330DFBB9}" type="presParOf" srcId="{9A208CC7-CF7D-468F-9835-76FB35B9B51B}" destId="{D1EB352E-134F-4CA8-B76E-264A49F673E9}" srcOrd="0" destOrd="0" presId="urn:microsoft.com/office/officeart/2005/8/layout/orgChart1"/>
    <dgm:cxn modelId="{E2C851DD-4E5D-443A-A923-E7D7DE2672D2}" type="presParOf" srcId="{9A208CC7-CF7D-468F-9835-76FB35B9B51B}" destId="{A7EB62A1-BE2A-4630-8096-340DB1961F01}" srcOrd="1" destOrd="0" presId="urn:microsoft.com/office/officeart/2005/8/layout/orgChart1"/>
    <dgm:cxn modelId="{0B926EF7-269A-48FD-98E3-4BA6C54E369E}" type="presParOf" srcId="{D676BCDD-C503-4729-BD35-D13C1136FF80}" destId="{E7E9A441-F650-4583-9C25-B0572DC39494}" srcOrd="1" destOrd="0" presId="urn:microsoft.com/office/officeart/2005/8/layout/orgChart1"/>
    <dgm:cxn modelId="{4F1F4EF3-9F15-4AA7-BC54-8F9FCDB0F5EE}" type="presParOf" srcId="{E7E9A441-F650-4583-9C25-B0572DC39494}" destId="{09DBF9EF-1DD1-4655-8CFD-8F0D72C52F01}" srcOrd="0" destOrd="0" presId="urn:microsoft.com/office/officeart/2005/8/layout/orgChart1"/>
    <dgm:cxn modelId="{526F24F3-55E5-4210-82DD-3E1B3DE22E4F}" type="presParOf" srcId="{E7E9A441-F650-4583-9C25-B0572DC39494}" destId="{9D00E92E-3447-487A-B8A7-9EE02D2FEA2B}" srcOrd="1" destOrd="0" presId="urn:microsoft.com/office/officeart/2005/8/layout/orgChart1"/>
    <dgm:cxn modelId="{6C386856-3682-4B45-9314-2F6A78E8290B}" type="presParOf" srcId="{9D00E92E-3447-487A-B8A7-9EE02D2FEA2B}" destId="{DAAAB7A7-F492-48BD-AEC8-EDEA9BFFC0B2}" srcOrd="0" destOrd="0" presId="urn:microsoft.com/office/officeart/2005/8/layout/orgChart1"/>
    <dgm:cxn modelId="{5ABB68D2-FAC5-46B8-9010-D8E955959277}" type="presParOf" srcId="{DAAAB7A7-F492-48BD-AEC8-EDEA9BFFC0B2}" destId="{D0CA83AD-5F3F-444E-8E18-7289F6E66AB2}" srcOrd="0" destOrd="0" presId="urn:microsoft.com/office/officeart/2005/8/layout/orgChart1"/>
    <dgm:cxn modelId="{5EFB7E52-C359-43F0-A1F1-F81B8C9DB976}" type="presParOf" srcId="{DAAAB7A7-F492-48BD-AEC8-EDEA9BFFC0B2}" destId="{69B2B24E-C6F9-4E78-B931-73AE7440F9C6}" srcOrd="1" destOrd="0" presId="urn:microsoft.com/office/officeart/2005/8/layout/orgChart1"/>
    <dgm:cxn modelId="{B1640CE8-3BF0-425F-971E-2F5F447CFFFD}" type="presParOf" srcId="{9D00E92E-3447-487A-B8A7-9EE02D2FEA2B}" destId="{BCFD87B4-52BF-42CF-9EAE-82A6AAEBF408}" srcOrd="1" destOrd="0" presId="urn:microsoft.com/office/officeart/2005/8/layout/orgChart1"/>
    <dgm:cxn modelId="{B9060806-1EEB-47ED-8E8C-05A3725058F8}" type="presParOf" srcId="{9D00E92E-3447-487A-B8A7-9EE02D2FEA2B}" destId="{F7AF7E78-12B8-4D40-9B00-99645CD4E3EF}" srcOrd="2" destOrd="0" presId="urn:microsoft.com/office/officeart/2005/8/layout/orgChart1"/>
    <dgm:cxn modelId="{0CC3CBA5-8E7A-471B-9CF4-FDA5661B429B}" type="presParOf" srcId="{D676BCDD-C503-4729-BD35-D13C1136FF80}" destId="{5F1A4AA6-80D5-4564-85E9-00E01CC89544}" srcOrd="2" destOrd="0" presId="urn:microsoft.com/office/officeart/2005/8/layout/orgChart1"/>
    <dgm:cxn modelId="{360BB696-5CC6-4ACB-B0A0-35E51251C262}" type="presParOf" srcId="{14EF58C9-A88D-4736-8368-2C1EFFFB17A2}" destId="{F367D9D0-C6BE-4BC2-8B81-A07A7BA40479}" srcOrd="2" destOrd="0" presId="urn:microsoft.com/office/officeart/2005/8/layout/orgChart1"/>
    <dgm:cxn modelId="{D400F0B9-F076-4CB1-BE72-0347076AE5CF}" type="presParOf" srcId="{14EF58C9-A88D-4736-8368-2C1EFFFB17A2}" destId="{772BCF90-3829-46E1-A971-5903F759AC7D}" srcOrd="3" destOrd="0" presId="urn:microsoft.com/office/officeart/2005/8/layout/orgChart1"/>
    <dgm:cxn modelId="{C7311397-7D32-46C9-852F-6C1DCECC1F0C}" type="presParOf" srcId="{772BCF90-3829-46E1-A971-5903F759AC7D}" destId="{07D622AB-8FDD-4A3E-9901-98F441683E61}" srcOrd="0" destOrd="0" presId="urn:microsoft.com/office/officeart/2005/8/layout/orgChart1"/>
    <dgm:cxn modelId="{9D9D96F3-BB47-4289-81F4-76EC921EAD10}" type="presParOf" srcId="{07D622AB-8FDD-4A3E-9901-98F441683E61}" destId="{A9B27FAC-55FD-4A1D-975E-F9C48A0C5ACE}" srcOrd="0" destOrd="0" presId="urn:microsoft.com/office/officeart/2005/8/layout/orgChart1"/>
    <dgm:cxn modelId="{3F1EE8DF-0B7D-44D3-B13F-87DC448831FB}" type="presParOf" srcId="{07D622AB-8FDD-4A3E-9901-98F441683E61}" destId="{3903D4D1-6719-42D8-AE05-B821663D58C3}" srcOrd="1" destOrd="0" presId="urn:microsoft.com/office/officeart/2005/8/layout/orgChart1"/>
    <dgm:cxn modelId="{12A832E7-A8DB-4C21-AD81-ED6FB48BA363}" type="presParOf" srcId="{772BCF90-3829-46E1-A971-5903F759AC7D}" destId="{EFFAFF01-BA32-4884-A478-FD549E4770A6}" srcOrd="1" destOrd="0" presId="urn:microsoft.com/office/officeart/2005/8/layout/orgChart1"/>
    <dgm:cxn modelId="{87102DEF-647B-4C3C-9757-01D2DFF233D3}" type="presParOf" srcId="{772BCF90-3829-46E1-A971-5903F759AC7D}" destId="{8575DE98-FBAE-4ECA-BEF1-D0FBF39275F8}" srcOrd="2" destOrd="0" presId="urn:microsoft.com/office/officeart/2005/8/layout/orgChart1"/>
    <dgm:cxn modelId="{F3D03F91-C1B2-4DFE-9BD9-141970E0B1BA}" type="presParOf" srcId="{14EF58C9-A88D-4736-8368-2C1EFFFB17A2}" destId="{185DE045-602C-4AE1-9BF6-58A7892A874E}" srcOrd="4" destOrd="0" presId="urn:microsoft.com/office/officeart/2005/8/layout/orgChart1"/>
    <dgm:cxn modelId="{FF223E28-A9F8-4721-8A9B-28BCD872DCF5}" type="presParOf" srcId="{14EF58C9-A88D-4736-8368-2C1EFFFB17A2}" destId="{E1ADC5EF-72D6-4021-8D14-AD8135FDBB85}" srcOrd="5" destOrd="0" presId="urn:microsoft.com/office/officeart/2005/8/layout/orgChart1"/>
    <dgm:cxn modelId="{26918970-FF94-4DA1-9ED5-C110A6026EE6}" type="presParOf" srcId="{E1ADC5EF-72D6-4021-8D14-AD8135FDBB85}" destId="{B55128D8-0A4C-4018-A35D-1DADDDEE99A7}" srcOrd="0" destOrd="0" presId="urn:microsoft.com/office/officeart/2005/8/layout/orgChart1"/>
    <dgm:cxn modelId="{ADA9D9BD-698F-44B0-8166-157EFCCED408}" type="presParOf" srcId="{B55128D8-0A4C-4018-A35D-1DADDDEE99A7}" destId="{90246C1D-FCDC-4815-A6D5-ED35A473D837}" srcOrd="0" destOrd="0" presId="urn:microsoft.com/office/officeart/2005/8/layout/orgChart1"/>
    <dgm:cxn modelId="{783E0E5B-ACC6-4D0F-ADB3-EA58D34724BC}" type="presParOf" srcId="{B55128D8-0A4C-4018-A35D-1DADDDEE99A7}" destId="{FD3BA833-D9A4-41FD-BA54-464017F2DEF6}" srcOrd="1" destOrd="0" presId="urn:microsoft.com/office/officeart/2005/8/layout/orgChart1"/>
    <dgm:cxn modelId="{9A563E43-320D-409A-9326-371E9E7B4065}" type="presParOf" srcId="{E1ADC5EF-72D6-4021-8D14-AD8135FDBB85}" destId="{A35DEEC8-76FF-417B-81DD-8E8F795C14B9}" srcOrd="1" destOrd="0" presId="urn:microsoft.com/office/officeart/2005/8/layout/orgChart1"/>
    <dgm:cxn modelId="{357EDF10-9E04-47FE-A463-369C8D222F89}" type="presParOf" srcId="{E1ADC5EF-72D6-4021-8D14-AD8135FDBB85}" destId="{C64F578D-3BE2-4C5A-A312-EC815CFCD0BF}" srcOrd="2" destOrd="0" presId="urn:microsoft.com/office/officeart/2005/8/layout/orgChart1"/>
    <dgm:cxn modelId="{81321AEF-0D6C-4AB5-86FB-60CB6035E0E7}" type="presParOf" srcId="{AC152AE3-D8E3-47DD-A9BF-F2C1FD93F818}" destId="{60DCBA92-7330-4627-A434-646CC843645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1256DE71-384D-47EE-BB38-F62B2404F3E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492D46A-D11E-4931-AAED-9CFD36B75C69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gm:t>
    </dgm:pt>
    <dgm:pt modelId="{3D487E0F-926A-4D48-A5AD-4FF732A2B839}" type="par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F12F49D-4668-4222-B292-478789D9A5EC}" type="sibTrans" cxnId="{7368B493-A9B7-43B8-9D45-B5D0396EC1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BDF1E28-30CB-46F8-B03B-D24F3EEA99B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gm:t>
    </dgm:pt>
    <dgm:pt modelId="{5DAFB932-9F69-47DD-B5B9-6BB2F7057D6C}" type="par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C5116B-67B2-4F91-B5EE-70E96ACAA1F0}" type="sibTrans" cxnId="{E04E9CF0-3940-4F82-8B6C-19114B6B98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9A9E201-502A-4EA2-BCD0-637B97E33343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gm:t>
    </dgm:pt>
    <dgm:pt modelId="{D877877D-70A4-4F80-A757-20D93BF81A79}" type="par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75716E-44BE-471C-94F4-DFBC3887DFAC}" type="sibTrans" cxnId="{E0DA069F-BCB4-488A-9259-B8EBED698B4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E538ECB-C8AB-413F-BB4D-DFC610896F6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4618BD36-CF3A-45CE-99CB-F54EC3FE3103}" type="par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948DD2-669C-4B20-86BE-7A1054C50348}" type="sibTrans" cxnId="{05AFC965-8104-48BA-8FB3-28467F8F8D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02CFF1-7265-4C58-9044-F9B52B0978E1}" type="pres">
      <dgm:prSet presAssocID="{1256DE71-384D-47EE-BB38-F62B2404F3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1CABC0A-7B0E-4BD4-9C18-001D806D496A}" type="pres">
      <dgm:prSet presAssocID="{F492D46A-D11E-4931-AAED-9CFD36B75C69}" presName="hierRoot1" presStyleCnt="0">
        <dgm:presLayoutVars>
          <dgm:hierBranch val="init"/>
        </dgm:presLayoutVars>
      </dgm:prSet>
      <dgm:spPr/>
    </dgm:pt>
    <dgm:pt modelId="{2624A6BE-9163-452E-A9D7-3733CE379B48}" type="pres">
      <dgm:prSet presAssocID="{F492D46A-D11E-4931-AAED-9CFD36B75C69}" presName="rootComposite1" presStyleCnt="0"/>
      <dgm:spPr/>
    </dgm:pt>
    <dgm:pt modelId="{DFF3E934-89DF-45C3-824A-17627BE003AA}" type="pres">
      <dgm:prSet presAssocID="{F492D46A-D11E-4931-AAED-9CFD36B75C69}" presName="rootText1" presStyleLbl="node0" presStyleIdx="0" presStyleCnt="1" custScaleX="112880" custScaleY="91430" custLinFactNeighborY="-2802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43AE79-89F2-4F96-B68F-D268CF8E6F6E}" type="pres">
      <dgm:prSet presAssocID="{F492D46A-D11E-4931-AAED-9CFD36B75C6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057D871-0612-4596-9654-33ECB20A6DFA}" type="pres">
      <dgm:prSet presAssocID="{F492D46A-D11E-4931-AAED-9CFD36B75C69}" presName="hierChild2" presStyleCnt="0"/>
      <dgm:spPr/>
    </dgm:pt>
    <dgm:pt modelId="{1073C11C-CD01-4AE5-81B8-E4C3EAC8DCAC}" type="pres">
      <dgm:prSet presAssocID="{5DAFB932-9F69-47DD-B5B9-6BB2F7057D6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63FB9154-327A-4BA0-8042-E0072DF4AB3F}" type="pres">
      <dgm:prSet presAssocID="{DBDF1E28-30CB-46F8-B03B-D24F3EEA99BE}" presName="hierRoot2" presStyleCnt="0">
        <dgm:presLayoutVars>
          <dgm:hierBranch val="init"/>
        </dgm:presLayoutVars>
      </dgm:prSet>
      <dgm:spPr/>
    </dgm:pt>
    <dgm:pt modelId="{8A2D7CBD-F079-46DD-8269-253AA62127DD}" type="pres">
      <dgm:prSet presAssocID="{DBDF1E28-30CB-46F8-B03B-D24F3EEA99BE}" presName="rootComposite" presStyleCnt="0"/>
      <dgm:spPr/>
    </dgm:pt>
    <dgm:pt modelId="{B00A8240-B192-4B1A-BED3-826CE7918735}" type="pres">
      <dgm:prSet presAssocID="{DBDF1E28-30CB-46F8-B03B-D24F3EEA99BE}" presName="rootText" presStyleLbl="node2" presStyleIdx="0" presStyleCnt="3" custScaleX="77645" custScaleY="89032" custLinFactNeighborX="-3851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EB4664-815E-4CB9-979E-A731F4C6D6F9}" type="pres">
      <dgm:prSet presAssocID="{DBDF1E28-30CB-46F8-B03B-D24F3EEA99BE}" presName="rootConnector" presStyleLbl="node2" presStyleIdx="0" presStyleCnt="3"/>
      <dgm:spPr/>
      <dgm:t>
        <a:bodyPr/>
        <a:lstStyle/>
        <a:p>
          <a:endParaRPr lang="es-ES"/>
        </a:p>
      </dgm:t>
    </dgm:pt>
    <dgm:pt modelId="{66C72180-4402-45AA-891F-D654C53777C3}" type="pres">
      <dgm:prSet presAssocID="{DBDF1E28-30CB-46F8-B03B-D24F3EEA99BE}" presName="hierChild4" presStyleCnt="0"/>
      <dgm:spPr/>
    </dgm:pt>
    <dgm:pt modelId="{DCE7450A-00A1-49D1-9866-65D174B5CD44}" type="pres">
      <dgm:prSet presAssocID="{DBDF1E28-30CB-46F8-B03B-D24F3EEA99BE}" presName="hierChild5" presStyleCnt="0"/>
      <dgm:spPr/>
    </dgm:pt>
    <dgm:pt modelId="{0D5AC477-CBB5-4C25-B623-B24DA1ADB1CB}" type="pres">
      <dgm:prSet presAssocID="{D877877D-70A4-4F80-A757-20D93BF81A79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21B8771-40DB-4D1F-ADEE-BB71BEBA623D}" type="pres">
      <dgm:prSet presAssocID="{39A9E201-502A-4EA2-BCD0-637B97E33343}" presName="hierRoot2" presStyleCnt="0">
        <dgm:presLayoutVars>
          <dgm:hierBranch val="init"/>
        </dgm:presLayoutVars>
      </dgm:prSet>
      <dgm:spPr/>
    </dgm:pt>
    <dgm:pt modelId="{83C32971-5FFD-4739-B735-A12E34613E80}" type="pres">
      <dgm:prSet presAssocID="{39A9E201-502A-4EA2-BCD0-637B97E33343}" presName="rootComposite" presStyleCnt="0"/>
      <dgm:spPr/>
    </dgm:pt>
    <dgm:pt modelId="{48ED984C-FD57-4B6F-ABEC-D73E5B65A5F4}" type="pres">
      <dgm:prSet presAssocID="{39A9E201-502A-4EA2-BCD0-637B97E33343}" presName="rootText" presStyleLbl="node2" presStyleIdx="1" presStyleCnt="3" custScaleX="77645" custScaleY="89032" custLinFactNeighborX="175" custLinFactNeighborY="246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F9FE0B-5618-4A19-88BA-2A448BF0A7D1}" type="pres">
      <dgm:prSet presAssocID="{39A9E201-502A-4EA2-BCD0-637B97E33343}" presName="rootConnector" presStyleLbl="node2" presStyleIdx="1" presStyleCnt="3"/>
      <dgm:spPr/>
      <dgm:t>
        <a:bodyPr/>
        <a:lstStyle/>
        <a:p>
          <a:endParaRPr lang="es-ES"/>
        </a:p>
      </dgm:t>
    </dgm:pt>
    <dgm:pt modelId="{73F4B7DF-716E-4E7D-B6E1-A7039CEC40E2}" type="pres">
      <dgm:prSet presAssocID="{39A9E201-502A-4EA2-BCD0-637B97E33343}" presName="hierChild4" presStyleCnt="0"/>
      <dgm:spPr/>
    </dgm:pt>
    <dgm:pt modelId="{C232E01E-D03E-4035-B332-753AB8E23CF9}" type="pres">
      <dgm:prSet presAssocID="{39A9E201-502A-4EA2-BCD0-637B97E33343}" presName="hierChild5" presStyleCnt="0"/>
      <dgm:spPr/>
    </dgm:pt>
    <dgm:pt modelId="{DB7DC0A5-AB64-44C0-9DDF-69BC74E0FBE8}" type="pres">
      <dgm:prSet presAssocID="{4618BD36-CF3A-45CE-99CB-F54EC3FE3103}" presName="Name37" presStyleLbl="parChTrans1D2" presStyleIdx="2" presStyleCnt="3"/>
      <dgm:spPr/>
      <dgm:t>
        <a:bodyPr/>
        <a:lstStyle/>
        <a:p>
          <a:endParaRPr lang="es-ES"/>
        </a:p>
      </dgm:t>
    </dgm:pt>
    <dgm:pt modelId="{63615B6B-A03C-424B-8D62-BAF5A72360EC}" type="pres">
      <dgm:prSet presAssocID="{FE538ECB-C8AB-413F-BB4D-DFC610896F6D}" presName="hierRoot2" presStyleCnt="0">
        <dgm:presLayoutVars>
          <dgm:hierBranch val="init"/>
        </dgm:presLayoutVars>
      </dgm:prSet>
      <dgm:spPr/>
    </dgm:pt>
    <dgm:pt modelId="{360B08AC-AE2F-4CB3-978B-A800D3129CEF}" type="pres">
      <dgm:prSet presAssocID="{FE538ECB-C8AB-413F-BB4D-DFC610896F6D}" presName="rootComposite" presStyleCnt="0"/>
      <dgm:spPr/>
    </dgm:pt>
    <dgm:pt modelId="{7621AAD5-F12B-46FF-A5E9-BB310E9D83C7}" type="pres">
      <dgm:prSet presAssocID="{FE538ECB-C8AB-413F-BB4D-DFC610896F6D}" presName="rootText" presStyleLbl="node2" presStyleIdx="2" presStyleCnt="3" custScaleX="77645" custScaleY="89032" custLinFactNeighborX="35477" custLinFactNeighborY="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8962DA5-362F-450C-89AD-ADF6E64EFE66}" type="pres">
      <dgm:prSet presAssocID="{FE538ECB-C8AB-413F-BB4D-DFC610896F6D}" presName="rootConnector" presStyleLbl="node2" presStyleIdx="2" presStyleCnt="3"/>
      <dgm:spPr/>
      <dgm:t>
        <a:bodyPr/>
        <a:lstStyle/>
        <a:p>
          <a:endParaRPr lang="es-ES"/>
        </a:p>
      </dgm:t>
    </dgm:pt>
    <dgm:pt modelId="{4BCE50DE-D0EF-48CB-A8E1-C34595BAD4C0}" type="pres">
      <dgm:prSet presAssocID="{FE538ECB-C8AB-413F-BB4D-DFC610896F6D}" presName="hierChild4" presStyleCnt="0"/>
      <dgm:spPr/>
    </dgm:pt>
    <dgm:pt modelId="{2D99D17D-2833-4FD2-B1DB-61D0138ECE41}" type="pres">
      <dgm:prSet presAssocID="{FE538ECB-C8AB-413F-BB4D-DFC610896F6D}" presName="hierChild5" presStyleCnt="0"/>
      <dgm:spPr/>
    </dgm:pt>
    <dgm:pt modelId="{3BAC03A1-05A1-4625-9219-1C32AF7DAB22}" type="pres">
      <dgm:prSet presAssocID="{F492D46A-D11E-4931-AAED-9CFD36B75C69}" presName="hierChild3" presStyleCnt="0"/>
      <dgm:spPr/>
    </dgm:pt>
  </dgm:ptLst>
  <dgm:cxnLst>
    <dgm:cxn modelId="{E0DA069F-BCB4-488A-9259-B8EBED698B45}" srcId="{F492D46A-D11E-4931-AAED-9CFD36B75C69}" destId="{39A9E201-502A-4EA2-BCD0-637B97E33343}" srcOrd="1" destOrd="0" parTransId="{D877877D-70A4-4F80-A757-20D93BF81A79}" sibTransId="{0A75716E-44BE-471C-94F4-DFBC3887DFAC}"/>
    <dgm:cxn modelId="{EB3884CA-19F6-41DA-B38B-34284BCDDD50}" type="presOf" srcId="{F492D46A-D11E-4931-AAED-9CFD36B75C69}" destId="{1743AE79-89F2-4F96-B68F-D268CF8E6F6E}" srcOrd="1" destOrd="0" presId="urn:microsoft.com/office/officeart/2005/8/layout/orgChart1"/>
    <dgm:cxn modelId="{E04E9CF0-3940-4F82-8B6C-19114B6B9864}" srcId="{F492D46A-D11E-4931-AAED-9CFD36B75C69}" destId="{DBDF1E28-30CB-46F8-B03B-D24F3EEA99BE}" srcOrd="0" destOrd="0" parTransId="{5DAFB932-9F69-47DD-B5B9-6BB2F7057D6C}" sibTransId="{43C5116B-67B2-4F91-B5EE-70E96ACAA1F0}"/>
    <dgm:cxn modelId="{E6A3223B-E0E2-4508-9D2A-7B94761404B3}" type="presOf" srcId="{FE538ECB-C8AB-413F-BB4D-DFC610896F6D}" destId="{68962DA5-362F-450C-89AD-ADF6E64EFE66}" srcOrd="1" destOrd="0" presId="urn:microsoft.com/office/officeart/2005/8/layout/orgChart1"/>
    <dgm:cxn modelId="{F32CBE84-3596-4B4B-862B-84D52AA7C02B}" type="presOf" srcId="{FE538ECB-C8AB-413F-BB4D-DFC610896F6D}" destId="{7621AAD5-F12B-46FF-A5E9-BB310E9D83C7}" srcOrd="0" destOrd="0" presId="urn:microsoft.com/office/officeart/2005/8/layout/orgChart1"/>
    <dgm:cxn modelId="{C5B65015-43E5-4D74-A571-B0F4D2FCF693}" type="presOf" srcId="{DBDF1E28-30CB-46F8-B03B-D24F3EEA99BE}" destId="{B00A8240-B192-4B1A-BED3-826CE7918735}" srcOrd="0" destOrd="0" presId="urn:microsoft.com/office/officeart/2005/8/layout/orgChart1"/>
    <dgm:cxn modelId="{8BC27D8A-7865-4A71-A15A-64DEC39EA221}" type="presOf" srcId="{1256DE71-384D-47EE-BB38-F62B2404F3EE}" destId="{DE02CFF1-7265-4C58-9044-F9B52B0978E1}" srcOrd="0" destOrd="0" presId="urn:microsoft.com/office/officeart/2005/8/layout/orgChart1"/>
    <dgm:cxn modelId="{7368B493-A9B7-43B8-9D45-B5D0396EC12B}" srcId="{1256DE71-384D-47EE-BB38-F62B2404F3EE}" destId="{F492D46A-D11E-4931-AAED-9CFD36B75C69}" srcOrd="0" destOrd="0" parTransId="{3D487E0F-926A-4D48-A5AD-4FF732A2B839}" sibTransId="{3F12F49D-4668-4222-B292-478789D9A5EC}"/>
    <dgm:cxn modelId="{95822EEF-4942-4D08-B96D-F1B4D3CF18B0}" type="presOf" srcId="{4618BD36-CF3A-45CE-99CB-F54EC3FE3103}" destId="{DB7DC0A5-AB64-44C0-9DDF-69BC74E0FBE8}" srcOrd="0" destOrd="0" presId="urn:microsoft.com/office/officeart/2005/8/layout/orgChart1"/>
    <dgm:cxn modelId="{A946B779-C9D6-4A71-B2FB-A6EAA0E868E3}" type="presOf" srcId="{D877877D-70A4-4F80-A757-20D93BF81A79}" destId="{0D5AC477-CBB5-4C25-B623-B24DA1ADB1CB}" srcOrd="0" destOrd="0" presId="urn:microsoft.com/office/officeart/2005/8/layout/orgChart1"/>
    <dgm:cxn modelId="{D2C6BF4A-695C-44F3-831A-6577EE2D92EA}" type="presOf" srcId="{39A9E201-502A-4EA2-BCD0-637B97E33343}" destId="{03F9FE0B-5618-4A19-88BA-2A448BF0A7D1}" srcOrd="1" destOrd="0" presId="urn:microsoft.com/office/officeart/2005/8/layout/orgChart1"/>
    <dgm:cxn modelId="{05AFC965-8104-48BA-8FB3-28467F8F8DF1}" srcId="{F492D46A-D11E-4931-AAED-9CFD36B75C69}" destId="{FE538ECB-C8AB-413F-BB4D-DFC610896F6D}" srcOrd="2" destOrd="0" parTransId="{4618BD36-CF3A-45CE-99CB-F54EC3FE3103}" sibTransId="{82948DD2-669C-4B20-86BE-7A1054C50348}"/>
    <dgm:cxn modelId="{F6A1FD78-9E08-47F5-8E89-3334F6133695}" type="presOf" srcId="{DBDF1E28-30CB-46F8-B03B-D24F3EEA99BE}" destId="{68EB4664-815E-4CB9-979E-A731F4C6D6F9}" srcOrd="1" destOrd="0" presId="urn:microsoft.com/office/officeart/2005/8/layout/orgChart1"/>
    <dgm:cxn modelId="{CE73DF6B-D238-4FA8-A9AB-75D3FC7FF2AB}" type="presOf" srcId="{39A9E201-502A-4EA2-BCD0-637B97E33343}" destId="{48ED984C-FD57-4B6F-ABEC-D73E5B65A5F4}" srcOrd="0" destOrd="0" presId="urn:microsoft.com/office/officeart/2005/8/layout/orgChart1"/>
    <dgm:cxn modelId="{C1A5D6B0-C185-4991-8DD6-492524DF4686}" type="presOf" srcId="{F492D46A-D11E-4931-AAED-9CFD36B75C69}" destId="{DFF3E934-89DF-45C3-824A-17627BE003AA}" srcOrd="0" destOrd="0" presId="urn:microsoft.com/office/officeart/2005/8/layout/orgChart1"/>
    <dgm:cxn modelId="{BD38BFB1-0AA2-4992-B186-5A01EC174651}" type="presOf" srcId="{5DAFB932-9F69-47DD-B5B9-6BB2F7057D6C}" destId="{1073C11C-CD01-4AE5-81B8-E4C3EAC8DCAC}" srcOrd="0" destOrd="0" presId="urn:microsoft.com/office/officeart/2005/8/layout/orgChart1"/>
    <dgm:cxn modelId="{93A5E52B-037D-4A94-BC91-D260D7EC86F2}" type="presParOf" srcId="{DE02CFF1-7265-4C58-9044-F9B52B0978E1}" destId="{71CABC0A-7B0E-4BD4-9C18-001D806D496A}" srcOrd="0" destOrd="0" presId="urn:microsoft.com/office/officeart/2005/8/layout/orgChart1"/>
    <dgm:cxn modelId="{6C778E6A-2F08-4704-8380-2A97EA751A47}" type="presParOf" srcId="{71CABC0A-7B0E-4BD4-9C18-001D806D496A}" destId="{2624A6BE-9163-452E-A9D7-3733CE379B48}" srcOrd="0" destOrd="0" presId="urn:microsoft.com/office/officeart/2005/8/layout/orgChart1"/>
    <dgm:cxn modelId="{922AA13D-5A36-41BB-B9B0-574157F14174}" type="presParOf" srcId="{2624A6BE-9163-452E-A9D7-3733CE379B48}" destId="{DFF3E934-89DF-45C3-824A-17627BE003AA}" srcOrd="0" destOrd="0" presId="urn:microsoft.com/office/officeart/2005/8/layout/orgChart1"/>
    <dgm:cxn modelId="{0DF9DCDC-5F53-4C4A-909C-B253AF48EF50}" type="presParOf" srcId="{2624A6BE-9163-452E-A9D7-3733CE379B48}" destId="{1743AE79-89F2-4F96-B68F-D268CF8E6F6E}" srcOrd="1" destOrd="0" presId="urn:microsoft.com/office/officeart/2005/8/layout/orgChart1"/>
    <dgm:cxn modelId="{B7F27C4D-805E-4103-9964-16620B9F693F}" type="presParOf" srcId="{71CABC0A-7B0E-4BD4-9C18-001D806D496A}" destId="{6057D871-0612-4596-9654-33ECB20A6DFA}" srcOrd="1" destOrd="0" presId="urn:microsoft.com/office/officeart/2005/8/layout/orgChart1"/>
    <dgm:cxn modelId="{A1D623BB-D6A5-45A6-9791-5A188353DC50}" type="presParOf" srcId="{6057D871-0612-4596-9654-33ECB20A6DFA}" destId="{1073C11C-CD01-4AE5-81B8-E4C3EAC8DCAC}" srcOrd="0" destOrd="0" presId="urn:microsoft.com/office/officeart/2005/8/layout/orgChart1"/>
    <dgm:cxn modelId="{58B9948B-6CF5-4361-8A32-17FBD220204D}" type="presParOf" srcId="{6057D871-0612-4596-9654-33ECB20A6DFA}" destId="{63FB9154-327A-4BA0-8042-E0072DF4AB3F}" srcOrd="1" destOrd="0" presId="urn:microsoft.com/office/officeart/2005/8/layout/orgChart1"/>
    <dgm:cxn modelId="{E4BD8C41-9069-4C22-A16C-C9B877F5D917}" type="presParOf" srcId="{63FB9154-327A-4BA0-8042-E0072DF4AB3F}" destId="{8A2D7CBD-F079-46DD-8269-253AA62127DD}" srcOrd="0" destOrd="0" presId="urn:microsoft.com/office/officeart/2005/8/layout/orgChart1"/>
    <dgm:cxn modelId="{EB1ED647-BCC5-452E-9C12-49D90DD0C59D}" type="presParOf" srcId="{8A2D7CBD-F079-46DD-8269-253AA62127DD}" destId="{B00A8240-B192-4B1A-BED3-826CE7918735}" srcOrd="0" destOrd="0" presId="urn:microsoft.com/office/officeart/2005/8/layout/orgChart1"/>
    <dgm:cxn modelId="{12715A21-F15C-482C-81B8-2F73BB8725C6}" type="presParOf" srcId="{8A2D7CBD-F079-46DD-8269-253AA62127DD}" destId="{68EB4664-815E-4CB9-979E-A731F4C6D6F9}" srcOrd="1" destOrd="0" presId="urn:microsoft.com/office/officeart/2005/8/layout/orgChart1"/>
    <dgm:cxn modelId="{47101EAC-AD50-492D-A9D0-B51F1CFC98AF}" type="presParOf" srcId="{63FB9154-327A-4BA0-8042-E0072DF4AB3F}" destId="{66C72180-4402-45AA-891F-D654C53777C3}" srcOrd="1" destOrd="0" presId="urn:microsoft.com/office/officeart/2005/8/layout/orgChart1"/>
    <dgm:cxn modelId="{75C179B7-F91F-4AA0-8010-0BFDDB7F212B}" type="presParOf" srcId="{63FB9154-327A-4BA0-8042-E0072DF4AB3F}" destId="{DCE7450A-00A1-49D1-9866-65D174B5CD44}" srcOrd="2" destOrd="0" presId="urn:microsoft.com/office/officeart/2005/8/layout/orgChart1"/>
    <dgm:cxn modelId="{58AB5D62-44BA-442B-98F2-8C21AB66DF61}" type="presParOf" srcId="{6057D871-0612-4596-9654-33ECB20A6DFA}" destId="{0D5AC477-CBB5-4C25-B623-B24DA1ADB1CB}" srcOrd="2" destOrd="0" presId="urn:microsoft.com/office/officeart/2005/8/layout/orgChart1"/>
    <dgm:cxn modelId="{95A20183-2B54-46CE-86D9-E944E6B7B6E2}" type="presParOf" srcId="{6057D871-0612-4596-9654-33ECB20A6DFA}" destId="{921B8771-40DB-4D1F-ADEE-BB71BEBA623D}" srcOrd="3" destOrd="0" presId="urn:microsoft.com/office/officeart/2005/8/layout/orgChart1"/>
    <dgm:cxn modelId="{546EF52F-6DAB-4C6E-981C-AD43A3119973}" type="presParOf" srcId="{921B8771-40DB-4D1F-ADEE-BB71BEBA623D}" destId="{83C32971-5FFD-4739-B735-A12E34613E80}" srcOrd="0" destOrd="0" presId="urn:microsoft.com/office/officeart/2005/8/layout/orgChart1"/>
    <dgm:cxn modelId="{2D291628-96C5-4542-B280-5B9F0B528E45}" type="presParOf" srcId="{83C32971-5FFD-4739-B735-A12E34613E80}" destId="{48ED984C-FD57-4B6F-ABEC-D73E5B65A5F4}" srcOrd="0" destOrd="0" presId="urn:microsoft.com/office/officeart/2005/8/layout/orgChart1"/>
    <dgm:cxn modelId="{DEEA1B56-48FC-4CC9-9811-7F86C04533F5}" type="presParOf" srcId="{83C32971-5FFD-4739-B735-A12E34613E80}" destId="{03F9FE0B-5618-4A19-88BA-2A448BF0A7D1}" srcOrd="1" destOrd="0" presId="urn:microsoft.com/office/officeart/2005/8/layout/orgChart1"/>
    <dgm:cxn modelId="{9E3EDB99-B8A2-4F96-9526-5640FC92A012}" type="presParOf" srcId="{921B8771-40DB-4D1F-ADEE-BB71BEBA623D}" destId="{73F4B7DF-716E-4E7D-B6E1-A7039CEC40E2}" srcOrd="1" destOrd="0" presId="urn:microsoft.com/office/officeart/2005/8/layout/orgChart1"/>
    <dgm:cxn modelId="{0C8C33F1-A926-40D3-A29F-5DA565E95EFB}" type="presParOf" srcId="{921B8771-40DB-4D1F-ADEE-BB71BEBA623D}" destId="{C232E01E-D03E-4035-B332-753AB8E23CF9}" srcOrd="2" destOrd="0" presId="urn:microsoft.com/office/officeart/2005/8/layout/orgChart1"/>
    <dgm:cxn modelId="{72D5449A-802A-4AA3-87DB-5A9E5ABD9FA8}" type="presParOf" srcId="{6057D871-0612-4596-9654-33ECB20A6DFA}" destId="{DB7DC0A5-AB64-44C0-9DDF-69BC74E0FBE8}" srcOrd="4" destOrd="0" presId="urn:microsoft.com/office/officeart/2005/8/layout/orgChart1"/>
    <dgm:cxn modelId="{63A1ABB4-E359-4C0A-937A-32563F447D85}" type="presParOf" srcId="{6057D871-0612-4596-9654-33ECB20A6DFA}" destId="{63615B6B-A03C-424B-8D62-BAF5A72360EC}" srcOrd="5" destOrd="0" presId="urn:microsoft.com/office/officeart/2005/8/layout/orgChart1"/>
    <dgm:cxn modelId="{2939A499-AE83-4901-934B-125E0DA0587A}" type="presParOf" srcId="{63615B6B-A03C-424B-8D62-BAF5A72360EC}" destId="{360B08AC-AE2F-4CB3-978B-A800D3129CEF}" srcOrd="0" destOrd="0" presId="urn:microsoft.com/office/officeart/2005/8/layout/orgChart1"/>
    <dgm:cxn modelId="{AFA95746-A66D-4710-BD89-CE84C9FDA3F9}" type="presParOf" srcId="{360B08AC-AE2F-4CB3-978B-A800D3129CEF}" destId="{7621AAD5-F12B-46FF-A5E9-BB310E9D83C7}" srcOrd="0" destOrd="0" presId="urn:microsoft.com/office/officeart/2005/8/layout/orgChart1"/>
    <dgm:cxn modelId="{0C278894-3F6F-4F21-8C5E-836DC27FD01D}" type="presParOf" srcId="{360B08AC-AE2F-4CB3-978B-A800D3129CEF}" destId="{68962DA5-362F-450C-89AD-ADF6E64EFE66}" srcOrd="1" destOrd="0" presId="urn:microsoft.com/office/officeart/2005/8/layout/orgChart1"/>
    <dgm:cxn modelId="{3421C869-03DE-420E-968E-83B2D846E6D8}" type="presParOf" srcId="{63615B6B-A03C-424B-8D62-BAF5A72360EC}" destId="{4BCE50DE-D0EF-48CB-A8E1-C34595BAD4C0}" srcOrd="1" destOrd="0" presId="urn:microsoft.com/office/officeart/2005/8/layout/orgChart1"/>
    <dgm:cxn modelId="{CD62E4A9-2F8C-4BE1-BE4F-A041FB721231}" type="presParOf" srcId="{63615B6B-A03C-424B-8D62-BAF5A72360EC}" destId="{2D99D17D-2833-4FD2-B1DB-61D0138ECE41}" srcOrd="2" destOrd="0" presId="urn:microsoft.com/office/officeart/2005/8/layout/orgChart1"/>
    <dgm:cxn modelId="{FC4131A3-8BE3-4500-9239-58C3C5F86BD3}" type="presParOf" srcId="{71CABC0A-7B0E-4BD4-9C18-001D806D496A}" destId="{3BAC03A1-05A1-4625-9219-1C32AF7DAB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543B609-E9BC-4C15-881B-0B22C70DFF7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D6ED675-914F-4120-B396-318B61873213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DBDE6F3F-2EAF-4EF5-9DC7-D5CBE8750802}" type="par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CBA64D-E9D4-4398-9DB3-2F8DF34800DF}" type="sibTrans" cxnId="{BF9542AD-0AA0-4B8F-8145-428F123045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E3FF57-0F14-4EB9-AFDB-75C6CF38815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07D8562-3492-4977-8E4A-F9FE564F4830}" type="par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7515EFC-5D77-4B53-9262-BE87C910B2A6}" type="sibTrans" cxnId="{FEF59638-41C0-4ECE-B3C6-FFE611CFFF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FF3BEF-8A9C-4FF4-AB47-8021C090FE9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9808754-9402-487E-8691-9EBDC5581DA7}" type="par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28663A-CD6F-4A75-AE91-EA35B8C83E0F}" type="sibTrans" cxnId="{CDE21A2F-9E37-4796-AA20-8DB1122BFC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DF2F440-0C3E-45D5-93AF-05DEF9A587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F8D1236-26F9-4AB5-99FB-A98E09F82128}" type="par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69592B8-2B70-447E-A9AD-056B4B65B958}" type="sibTrans" cxnId="{3FBB2A48-C708-4B86-81A1-9CB9C563557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37A32F1-38D5-4ED2-9B43-158381A432B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9D2E0EB-BEA7-4F9F-B910-5DA3FD0E162A}" type="par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96BB4A9-FEA7-4355-AAD9-B842370F1CFA}" type="sibTrans" cxnId="{D8F6DA17-04E9-4EA3-8CAA-1C146F8EBC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D546DB-E70F-4CB7-9A33-AE76BE01E47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028DBDBD-E505-4305-A4F6-849A794C6DA2}" type="par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02C307F-F3FC-49DB-A7DE-9074A9B832BF}" type="sibTrans" cxnId="{76F54F61-D98A-45B9-8FF8-ECE4461BDE2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399C64C-091B-47DE-B375-995CA652CC8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A8F2280-5756-4F4D-8300-E4E159D7CE03}" type="par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B98223BF-8342-4C80-90B9-CEB5F7E2F962}" type="sibTrans" cxnId="{FFB93E3A-E054-4399-B0C8-21E132CF174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2D32DD4-A83F-4B92-A479-1E039C6909A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9DC37F-130E-4226-9F55-E71D0C92A8AC}" type="par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9511DBF-BE74-402D-ABA4-657D4B54A881}" type="sibTrans" cxnId="{5F084563-6A5D-445F-80E9-9FA4C3AC5D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6938AD8-9301-4790-8C1F-70572906B012}" type="pres">
      <dgm:prSet presAssocID="{9543B609-E9BC-4C15-881B-0B22C70DFF7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3872305-BEFF-48BB-9B9D-70877A7AD565}" type="pres">
      <dgm:prSet presAssocID="{3D6ED675-914F-4120-B396-318B61873213}" presName="hierRoot1" presStyleCnt="0">
        <dgm:presLayoutVars>
          <dgm:hierBranch val="init"/>
        </dgm:presLayoutVars>
      </dgm:prSet>
      <dgm:spPr/>
    </dgm:pt>
    <dgm:pt modelId="{28F511EC-05B6-4004-843C-07065E1F604E}" type="pres">
      <dgm:prSet presAssocID="{3D6ED675-914F-4120-B396-318B61873213}" presName="rootComposite1" presStyleCnt="0"/>
      <dgm:spPr/>
    </dgm:pt>
    <dgm:pt modelId="{98DB5796-4637-4EFF-86F9-36C1C2DE79C7}" type="pres">
      <dgm:prSet presAssocID="{3D6ED675-914F-4120-B396-318B61873213}" presName="rootText1" presStyleLbl="node0" presStyleIdx="0" presStyleCnt="1" custScaleX="148783" custScaleY="143983" custLinFactY="-100000" custLinFactNeighborY="-1105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1CB17F-306D-4103-825A-CFE5563E5081}" type="pres">
      <dgm:prSet presAssocID="{3D6ED675-914F-4120-B396-318B618732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8774D71-69ED-49AF-9A01-1A2C3D347442}" type="pres">
      <dgm:prSet presAssocID="{3D6ED675-914F-4120-B396-318B61873213}" presName="hierChild2" presStyleCnt="0"/>
      <dgm:spPr/>
    </dgm:pt>
    <dgm:pt modelId="{E235248D-6F9B-422A-811D-424EB87F57FE}" type="pres">
      <dgm:prSet presAssocID="{B07D8562-3492-4977-8E4A-F9FE564F4830}" presName="Name37" presStyleLbl="parChTrans1D2" presStyleIdx="0" presStyleCnt="1"/>
      <dgm:spPr/>
      <dgm:t>
        <a:bodyPr/>
        <a:lstStyle/>
        <a:p>
          <a:endParaRPr lang="es-ES"/>
        </a:p>
      </dgm:t>
    </dgm:pt>
    <dgm:pt modelId="{1371EBCD-6B23-4824-ACBA-9D1434B9F89A}" type="pres">
      <dgm:prSet presAssocID="{08E3FF57-0F14-4EB9-AFDB-75C6CF388158}" presName="hierRoot2" presStyleCnt="0">
        <dgm:presLayoutVars>
          <dgm:hierBranch/>
        </dgm:presLayoutVars>
      </dgm:prSet>
      <dgm:spPr/>
    </dgm:pt>
    <dgm:pt modelId="{EBF89C4A-B9E5-4F48-8926-AE300E9048BA}" type="pres">
      <dgm:prSet presAssocID="{08E3FF57-0F14-4EB9-AFDB-75C6CF388158}" presName="rootComposite" presStyleCnt="0"/>
      <dgm:spPr/>
    </dgm:pt>
    <dgm:pt modelId="{484BAC4D-337B-4C8A-AC8E-F1BD81C4533D}" type="pres">
      <dgm:prSet presAssocID="{08E3FF57-0F14-4EB9-AFDB-75C6CF388158}" presName="rootText" presStyleLbl="node2" presStyleIdx="0" presStyleCnt="1" custScaleX="117586" custScaleY="119986" custLinFactNeighborY="-111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5E7CB4-EAF7-4279-B555-47F3E7FD0120}" type="pres">
      <dgm:prSet presAssocID="{08E3FF57-0F14-4EB9-AFDB-75C6CF388158}" presName="rootConnector" presStyleLbl="node2" presStyleIdx="0" presStyleCnt="1"/>
      <dgm:spPr/>
      <dgm:t>
        <a:bodyPr/>
        <a:lstStyle/>
        <a:p>
          <a:endParaRPr lang="es-ES"/>
        </a:p>
      </dgm:t>
    </dgm:pt>
    <dgm:pt modelId="{2CBD766A-0BA3-416D-8505-B6D7F24CC477}" type="pres">
      <dgm:prSet presAssocID="{08E3FF57-0F14-4EB9-AFDB-75C6CF388158}" presName="hierChild4" presStyleCnt="0"/>
      <dgm:spPr/>
    </dgm:pt>
    <dgm:pt modelId="{ACF1AC21-53D3-4D46-ABF3-1E0A06F17D45}" type="pres">
      <dgm:prSet presAssocID="{B9808754-9402-487E-8691-9EBDC5581DA7}" presName="Name35" presStyleLbl="parChTrans1D3" presStyleIdx="0" presStyleCnt="5"/>
      <dgm:spPr/>
      <dgm:t>
        <a:bodyPr/>
        <a:lstStyle/>
        <a:p>
          <a:endParaRPr lang="es-ES"/>
        </a:p>
      </dgm:t>
    </dgm:pt>
    <dgm:pt modelId="{5E20B007-095D-4C36-822D-AB9CEBF35B81}" type="pres">
      <dgm:prSet presAssocID="{EDFF3BEF-8A9C-4FF4-AB47-8021C090FE96}" presName="hierRoot2" presStyleCnt="0">
        <dgm:presLayoutVars>
          <dgm:hierBranch val="init"/>
        </dgm:presLayoutVars>
      </dgm:prSet>
      <dgm:spPr/>
    </dgm:pt>
    <dgm:pt modelId="{B3FABB66-D82B-4DF0-906F-31FF8636299E}" type="pres">
      <dgm:prSet presAssocID="{EDFF3BEF-8A9C-4FF4-AB47-8021C090FE96}" presName="rootComposite" presStyleCnt="0"/>
      <dgm:spPr/>
    </dgm:pt>
    <dgm:pt modelId="{27F0CFB3-BC26-4514-B5C2-F6286E21C8C3}" type="pres">
      <dgm:prSet presAssocID="{EDFF3BEF-8A9C-4FF4-AB47-8021C090FE96}" presName="rootText" presStyleLbl="node3" presStyleIdx="0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E8E6989-9B73-405B-AF37-6AC8610D1472}" type="pres">
      <dgm:prSet presAssocID="{EDFF3BEF-8A9C-4FF4-AB47-8021C090FE96}" presName="rootConnector" presStyleLbl="node3" presStyleIdx="0" presStyleCnt="5"/>
      <dgm:spPr/>
      <dgm:t>
        <a:bodyPr/>
        <a:lstStyle/>
        <a:p>
          <a:endParaRPr lang="es-ES"/>
        </a:p>
      </dgm:t>
    </dgm:pt>
    <dgm:pt modelId="{B9A8D290-996E-443B-BC88-05774150858B}" type="pres">
      <dgm:prSet presAssocID="{EDFF3BEF-8A9C-4FF4-AB47-8021C090FE96}" presName="hierChild4" presStyleCnt="0"/>
      <dgm:spPr/>
    </dgm:pt>
    <dgm:pt modelId="{65E5BDBA-216F-434F-AF32-69E9DACB8DE0}" type="pres">
      <dgm:prSet presAssocID="{EDFF3BEF-8A9C-4FF4-AB47-8021C090FE96}" presName="hierChild5" presStyleCnt="0"/>
      <dgm:spPr/>
    </dgm:pt>
    <dgm:pt modelId="{B9158C22-68BA-444E-A5F8-A5EBB6D6FDD4}" type="pres">
      <dgm:prSet presAssocID="{CF8D1236-26F9-4AB5-99FB-A98E09F82128}" presName="Name35" presStyleLbl="parChTrans1D3" presStyleIdx="1" presStyleCnt="5"/>
      <dgm:spPr/>
      <dgm:t>
        <a:bodyPr/>
        <a:lstStyle/>
        <a:p>
          <a:endParaRPr lang="es-ES"/>
        </a:p>
      </dgm:t>
    </dgm:pt>
    <dgm:pt modelId="{D93A739D-A916-44FC-8F6A-9990C012E7AB}" type="pres">
      <dgm:prSet presAssocID="{1DF2F440-0C3E-45D5-93AF-05DEF9A58717}" presName="hierRoot2" presStyleCnt="0">
        <dgm:presLayoutVars>
          <dgm:hierBranch/>
        </dgm:presLayoutVars>
      </dgm:prSet>
      <dgm:spPr/>
    </dgm:pt>
    <dgm:pt modelId="{6880B2D9-68B3-4FFC-A2A8-52631B16D488}" type="pres">
      <dgm:prSet presAssocID="{1DF2F440-0C3E-45D5-93AF-05DEF9A58717}" presName="rootComposite" presStyleCnt="0"/>
      <dgm:spPr/>
    </dgm:pt>
    <dgm:pt modelId="{5CFD16C3-83D9-43B7-9787-020C7EFF1DA2}" type="pres">
      <dgm:prSet presAssocID="{1DF2F440-0C3E-45D5-93AF-05DEF9A58717}" presName="rootText" presStyleLbl="node3" presStyleIdx="1" presStyleCnt="5" custScaleX="92478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4D16DD-0678-423B-9AEB-C0816FD95257}" type="pres">
      <dgm:prSet presAssocID="{1DF2F440-0C3E-45D5-93AF-05DEF9A58717}" presName="rootConnector" presStyleLbl="node3" presStyleIdx="1" presStyleCnt="5"/>
      <dgm:spPr/>
      <dgm:t>
        <a:bodyPr/>
        <a:lstStyle/>
        <a:p>
          <a:endParaRPr lang="es-ES"/>
        </a:p>
      </dgm:t>
    </dgm:pt>
    <dgm:pt modelId="{B8F71EC9-4591-45AD-A8DC-D2B5855BCA90}" type="pres">
      <dgm:prSet presAssocID="{1DF2F440-0C3E-45D5-93AF-05DEF9A58717}" presName="hierChild4" presStyleCnt="0"/>
      <dgm:spPr/>
    </dgm:pt>
    <dgm:pt modelId="{A1872604-444F-449B-A481-5AD7487C1866}" type="pres">
      <dgm:prSet presAssocID="{1DF2F440-0C3E-45D5-93AF-05DEF9A58717}" presName="hierChild5" presStyleCnt="0"/>
      <dgm:spPr/>
    </dgm:pt>
    <dgm:pt modelId="{11FC6D31-CD8F-4DA7-8338-608F2D0E0CD8}" type="pres">
      <dgm:prSet presAssocID="{69D2E0EB-BEA7-4F9F-B910-5DA3FD0E162A}" presName="Name35" presStyleLbl="parChTrans1D3" presStyleIdx="2" presStyleCnt="5"/>
      <dgm:spPr/>
      <dgm:t>
        <a:bodyPr/>
        <a:lstStyle/>
        <a:p>
          <a:endParaRPr lang="es-ES"/>
        </a:p>
      </dgm:t>
    </dgm:pt>
    <dgm:pt modelId="{6FFD75E8-E801-4C3F-B046-DEA3F16ECD73}" type="pres">
      <dgm:prSet presAssocID="{637A32F1-38D5-4ED2-9B43-158381A432BC}" presName="hierRoot2" presStyleCnt="0">
        <dgm:presLayoutVars>
          <dgm:hierBranch/>
        </dgm:presLayoutVars>
      </dgm:prSet>
      <dgm:spPr/>
    </dgm:pt>
    <dgm:pt modelId="{9EA1A9BA-48BE-40BF-85C7-96324956F147}" type="pres">
      <dgm:prSet presAssocID="{637A32F1-38D5-4ED2-9B43-158381A432BC}" presName="rootComposite" presStyleCnt="0"/>
      <dgm:spPr/>
    </dgm:pt>
    <dgm:pt modelId="{9F850073-27DC-4FAB-9524-2567BBD7F961}" type="pres">
      <dgm:prSet presAssocID="{637A32F1-38D5-4ED2-9B43-158381A432BC}" presName="rootText" presStyleLbl="node3" presStyleIdx="2" presStyleCnt="5" custScaleX="92459" custScaleY="105588" custLinFactNeighborY="193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1A33EE-A604-45C2-A6DF-1BAA7B39438C}" type="pres">
      <dgm:prSet presAssocID="{637A32F1-38D5-4ED2-9B43-158381A432BC}" presName="rootConnector" presStyleLbl="node3" presStyleIdx="2" presStyleCnt="5"/>
      <dgm:spPr/>
      <dgm:t>
        <a:bodyPr/>
        <a:lstStyle/>
        <a:p>
          <a:endParaRPr lang="es-ES"/>
        </a:p>
      </dgm:t>
    </dgm:pt>
    <dgm:pt modelId="{345B7FD9-F8F2-4C77-8575-532587E57F13}" type="pres">
      <dgm:prSet presAssocID="{637A32F1-38D5-4ED2-9B43-158381A432BC}" presName="hierChild4" presStyleCnt="0"/>
      <dgm:spPr/>
    </dgm:pt>
    <dgm:pt modelId="{0DC87488-5690-4168-8B85-BBBC4C28529C}" type="pres">
      <dgm:prSet presAssocID="{028DBDBD-E505-4305-A4F6-849A794C6DA2}" presName="Name35" presStyleLbl="parChTrans1D4" presStyleIdx="0" presStyleCnt="1"/>
      <dgm:spPr/>
      <dgm:t>
        <a:bodyPr/>
        <a:lstStyle/>
        <a:p>
          <a:endParaRPr lang="es-ES"/>
        </a:p>
      </dgm:t>
    </dgm:pt>
    <dgm:pt modelId="{736C5F62-01DE-4F10-87C7-9A27685D2321}" type="pres">
      <dgm:prSet presAssocID="{D6D546DB-E70F-4CB7-9A33-AE76BE01E47E}" presName="hierRoot2" presStyleCnt="0">
        <dgm:presLayoutVars>
          <dgm:hierBranch val="init"/>
        </dgm:presLayoutVars>
      </dgm:prSet>
      <dgm:spPr/>
    </dgm:pt>
    <dgm:pt modelId="{A7D84BBF-5656-4B22-80BB-7901DE42A7A0}" type="pres">
      <dgm:prSet presAssocID="{D6D546DB-E70F-4CB7-9A33-AE76BE01E47E}" presName="rootComposite" presStyleCnt="0"/>
      <dgm:spPr/>
    </dgm:pt>
    <dgm:pt modelId="{94F415F8-985A-444F-B8A0-FA340BA9CAB7}" type="pres">
      <dgm:prSet presAssocID="{D6D546DB-E70F-4CB7-9A33-AE76BE01E47E}" presName="rootText" presStyleLbl="node4" presStyleIdx="0" presStyleCnt="1" custScaleX="92478" custScaleY="105588" custLinFactNeighborY="323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AB1005-E499-49ED-BC1C-566FCCADCCA1}" type="pres">
      <dgm:prSet presAssocID="{D6D546DB-E70F-4CB7-9A33-AE76BE01E47E}" presName="rootConnector" presStyleLbl="node4" presStyleIdx="0" presStyleCnt="1"/>
      <dgm:spPr/>
      <dgm:t>
        <a:bodyPr/>
        <a:lstStyle/>
        <a:p>
          <a:endParaRPr lang="es-ES"/>
        </a:p>
      </dgm:t>
    </dgm:pt>
    <dgm:pt modelId="{D38A5B0D-8431-4C62-AADE-86F4CA516BEE}" type="pres">
      <dgm:prSet presAssocID="{D6D546DB-E70F-4CB7-9A33-AE76BE01E47E}" presName="hierChild4" presStyleCnt="0"/>
      <dgm:spPr/>
    </dgm:pt>
    <dgm:pt modelId="{B6B49445-9DBC-4ACF-83D9-717528CDE532}" type="pres">
      <dgm:prSet presAssocID="{D6D546DB-E70F-4CB7-9A33-AE76BE01E47E}" presName="hierChild5" presStyleCnt="0"/>
      <dgm:spPr/>
    </dgm:pt>
    <dgm:pt modelId="{D53DC288-A8F0-4377-A4FA-8A2E3760B0F0}" type="pres">
      <dgm:prSet presAssocID="{637A32F1-38D5-4ED2-9B43-158381A432BC}" presName="hierChild5" presStyleCnt="0"/>
      <dgm:spPr/>
    </dgm:pt>
    <dgm:pt modelId="{956A768C-D8CE-477E-9DED-0BFFE0395943}" type="pres">
      <dgm:prSet presAssocID="{3A8F2280-5756-4F4D-8300-E4E159D7CE03}" presName="Name35" presStyleLbl="parChTrans1D3" presStyleIdx="3" presStyleCnt="5"/>
      <dgm:spPr/>
      <dgm:t>
        <a:bodyPr/>
        <a:lstStyle/>
        <a:p>
          <a:endParaRPr lang="es-MX"/>
        </a:p>
      </dgm:t>
    </dgm:pt>
    <dgm:pt modelId="{B1DDAAB8-DA89-4F29-B64B-98D9831D0DFC}" type="pres">
      <dgm:prSet presAssocID="{1399C64C-091B-47DE-B375-995CA652CC84}" presName="hierRoot2" presStyleCnt="0">
        <dgm:presLayoutVars>
          <dgm:hierBranch val="init"/>
        </dgm:presLayoutVars>
      </dgm:prSet>
      <dgm:spPr/>
    </dgm:pt>
    <dgm:pt modelId="{5AC025AD-B0E0-4246-B506-911265F98C8C}" type="pres">
      <dgm:prSet presAssocID="{1399C64C-091B-47DE-B375-995CA652CC84}" presName="rootComposite" presStyleCnt="0"/>
      <dgm:spPr/>
    </dgm:pt>
    <dgm:pt modelId="{135B3FCF-A9AF-47DE-ABEF-7C2BA4EE02D3}" type="pres">
      <dgm:prSet presAssocID="{1399C64C-091B-47DE-B375-995CA652CC84}" presName="rootText" presStyleLbl="node3" presStyleIdx="3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DF3B5BA-464B-4861-9BA4-F81158CD63D6}" type="pres">
      <dgm:prSet presAssocID="{1399C64C-091B-47DE-B375-995CA652CC84}" presName="rootConnector" presStyleLbl="node3" presStyleIdx="3" presStyleCnt="5"/>
      <dgm:spPr/>
      <dgm:t>
        <a:bodyPr/>
        <a:lstStyle/>
        <a:p>
          <a:endParaRPr lang="es-ES"/>
        </a:p>
      </dgm:t>
    </dgm:pt>
    <dgm:pt modelId="{9C73EDD9-11DE-4AFA-989A-12815EA8C581}" type="pres">
      <dgm:prSet presAssocID="{1399C64C-091B-47DE-B375-995CA652CC84}" presName="hierChild4" presStyleCnt="0"/>
      <dgm:spPr/>
    </dgm:pt>
    <dgm:pt modelId="{B0ADF113-1E92-4C8F-84A3-BF36D73BECE3}" type="pres">
      <dgm:prSet presAssocID="{1399C64C-091B-47DE-B375-995CA652CC84}" presName="hierChild5" presStyleCnt="0"/>
      <dgm:spPr/>
    </dgm:pt>
    <dgm:pt modelId="{CC0E3D3F-9149-4449-B116-6DD2374B3787}" type="pres">
      <dgm:prSet presAssocID="{389DC37F-130E-4226-9F55-E71D0C92A8AC}" presName="Name35" presStyleLbl="parChTrans1D3" presStyleIdx="4" presStyleCnt="5"/>
      <dgm:spPr/>
      <dgm:t>
        <a:bodyPr/>
        <a:lstStyle/>
        <a:p>
          <a:endParaRPr lang="es-MX"/>
        </a:p>
      </dgm:t>
    </dgm:pt>
    <dgm:pt modelId="{CB39F7A0-977B-4511-A6CC-C1028468BE7B}" type="pres">
      <dgm:prSet presAssocID="{52D32DD4-A83F-4B92-A479-1E039C6909A3}" presName="hierRoot2" presStyleCnt="0">
        <dgm:presLayoutVars>
          <dgm:hierBranch val="init"/>
        </dgm:presLayoutVars>
      </dgm:prSet>
      <dgm:spPr/>
    </dgm:pt>
    <dgm:pt modelId="{52F8D9A7-289D-42D4-9D44-C1F9B25C22C8}" type="pres">
      <dgm:prSet presAssocID="{52D32DD4-A83F-4B92-A479-1E039C6909A3}" presName="rootComposite" presStyleCnt="0"/>
      <dgm:spPr/>
    </dgm:pt>
    <dgm:pt modelId="{17A7D9CB-75AE-440D-A1F9-FE99ACE5F3ED}" type="pres">
      <dgm:prSet presAssocID="{52D32DD4-A83F-4B92-A479-1E039C6909A3}" presName="rootText" presStyleLbl="node3" presStyleIdx="4" presStyleCnt="5" custScaleX="92459" custScaleY="105588" custLinFactNeighborY="188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AB6C94-6AA6-45AF-8ECC-CC51291D2F08}" type="pres">
      <dgm:prSet presAssocID="{52D32DD4-A83F-4B92-A479-1E039C6909A3}" presName="rootConnector" presStyleLbl="node3" presStyleIdx="4" presStyleCnt="5"/>
      <dgm:spPr/>
      <dgm:t>
        <a:bodyPr/>
        <a:lstStyle/>
        <a:p>
          <a:endParaRPr lang="es-ES"/>
        </a:p>
      </dgm:t>
    </dgm:pt>
    <dgm:pt modelId="{C41D7061-069E-42BB-97E8-3499C01BEEFE}" type="pres">
      <dgm:prSet presAssocID="{52D32DD4-A83F-4B92-A479-1E039C6909A3}" presName="hierChild4" presStyleCnt="0"/>
      <dgm:spPr/>
    </dgm:pt>
    <dgm:pt modelId="{298AE58A-C8E1-45A1-8213-414B050D5AA9}" type="pres">
      <dgm:prSet presAssocID="{52D32DD4-A83F-4B92-A479-1E039C6909A3}" presName="hierChild5" presStyleCnt="0"/>
      <dgm:spPr/>
    </dgm:pt>
    <dgm:pt modelId="{EE3D85C6-A07A-4F54-B3F3-E5CBE5016213}" type="pres">
      <dgm:prSet presAssocID="{08E3FF57-0F14-4EB9-AFDB-75C6CF388158}" presName="hierChild5" presStyleCnt="0"/>
      <dgm:spPr/>
    </dgm:pt>
    <dgm:pt modelId="{2A1B1373-7A69-4A84-A576-96F91F6DF5B5}" type="pres">
      <dgm:prSet presAssocID="{3D6ED675-914F-4120-B396-318B61873213}" presName="hierChild3" presStyleCnt="0"/>
      <dgm:spPr/>
    </dgm:pt>
  </dgm:ptLst>
  <dgm:cxnLst>
    <dgm:cxn modelId="{12EACE6D-FDB4-43DE-B9AC-20E4AB176EA9}" type="presOf" srcId="{028DBDBD-E505-4305-A4F6-849A794C6DA2}" destId="{0DC87488-5690-4168-8B85-BBBC4C28529C}" srcOrd="0" destOrd="0" presId="urn:microsoft.com/office/officeart/2005/8/layout/orgChart1"/>
    <dgm:cxn modelId="{0FC039EB-776D-41A2-9CF8-288156E4DE08}" type="presOf" srcId="{D6D546DB-E70F-4CB7-9A33-AE76BE01E47E}" destId="{A1AB1005-E499-49ED-BC1C-566FCCADCCA1}" srcOrd="1" destOrd="0" presId="urn:microsoft.com/office/officeart/2005/8/layout/orgChart1"/>
    <dgm:cxn modelId="{04DBEA78-3CF5-4523-853D-711A7C5DEF5D}" type="presOf" srcId="{1DF2F440-0C3E-45D5-93AF-05DEF9A58717}" destId="{D44D16DD-0678-423B-9AEB-C0816FD95257}" srcOrd="1" destOrd="0" presId="urn:microsoft.com/office/officeart/2005/8/layout/orgChart1"/>
    <dgm:cxn modelId="{D8F6DA17-04E9-4EA3-8CAA-1C146F8EBCB4}" srcId="{08E3FF57-0F14-4EB9-AFDB-75C6CF388158}" destId="{637A32F1-38D5-4ED2-9B43-158381A432BC}" srcOrd="2" destOrd="0" parTransId="{69D2E0EB-BEA7-4F9F-B910-5DA3FD0E162A}" sibTransId="{496BB4A9-FEA7-4355-AAD9-B842370F1CFA}"/>
    <dgm:cxn modelId="{6966D8B5-89AF-477A-B8F3-E179F75F2AEB}" type="presOf" srcId="{9543B609-E9BC-4C15-881B-0B22C70DFF7E}" destId="{A6938AD8-9301-4790-8C1F-70572906B012}" srcOrd="0" destOrd="0" presId="urn:microsoft.com/office/officeart/2005/8/layout/orgChart1"/>
    <dgm:cxn modelId="{C3449FA9-2850-40E3-8234-2C9A3960CD9E}" type="presOf" srcId="{52D32DD4-A83F-4B92-A479-1E039C6909A3}" destId="{71AB6C94-6AA6-45AF-8ECC-CC51291D2F08}" srcOrd="1" destOrd="0" presId="urn:microsoft.com/office/officeart/2005/8/layout/orgChart1"/>
    <dgm:cxn modelId="{BF9542AD-0AA0-4B8F-8145-428F12304599}" srcId="{9543B609-E9BC-4C15-881B-0B22C70DFF7E}" destId="{3D6ED675-914F-4120-B396-318B61873213}" srcOrd="0" destOrd="0" parTransId="{DBDE6F3F-2EAF-4EF5-9DC7-D5CBE8750802}" sibTransId="{35CBA64D-E9D4-4398-9DB3-2F8DF34800DF}"/>
    <dgm:cxn modelId="{76F54F61-D98A-45B9-8FF8-ECE4461BDE2C}" srcId="{637A32F1-38D5-4ED2-9B43-158381A432BC}" destId="{D6D546DB-E70F-4CB7-9A33-AE76BE01E47E}" srcOrd="0" destOrd="0" parTransId="{028DBDBD-E505-4305-A4F6-849A794C6DA2}" sibTransId="{502C307F-F3FC-49DB-A7DE-9074A9B832BF}"/>
    <dgm:cxn modelId="{53910493-5151-4C87-9D7D-5BA00589B805}" type="presOf" srcId="{69D2E0EB-BEA7-4F9F-B910-5DA3FD0E162A}" destId="{11FC6D31-CD8F-4DA7-8338-608F2D0E0CD8}" srcOrd="0" destOrd="0" presId="urn:microsoft.com/office/officeart/2005/8/layout/orgChart1"/>
    <dgm:cxn modelId="{25BE099D-D545-4FFE-94F8-84A1142D6ECC}" type="presOf" srcId="{D6D546DB-E70F-4CB7-9A33-AE76BE01E47E}" destId="{94F415F8-985A-444F-B8A0-FA340BA9CAB7}" srcOrd="0" destOrd="0" presId="urn:microsoft.com/office/officeart/2005/8/layout/orgChart1"/>
    <dgm:cxn modelId="{D98324A5-D28C-4407-AECE-DCD33D1327E5}" type="presOf" srcId="{EDFF3BEF-8A9C-4FF4-AB47-8021C090FE96}" destId="{3E8E6989-9B73-405B-AF37-6AC8610D1472}" srcOrd="1" destOrd="0" presId="urn:microsoft.com/office/officeart/2005/8/layout/orgChart1"/>
    <dgm:cxn modelId="{7B0ACCDF-A950-4BE7-BE95-5A3404C401F4}" type="presOf" srcId="{B9808754-9402-487E-8691-9EBDC5581DA7}" destId="{ACF1AC21-53D3-4D46-ABF3-1E0A06F17D45}" srcOrd="0" destOrd="0" presId="urn:microsoft.com/office/officeart/2005/8/layout/orgChart1"/>
    <dgm:cxn modelId="{DF35B3CA-580C-48EE-9270-67BEA781A715}" type="presOf" srcId="{3D6ED675-914F-4120-B396-318B61873213}" destId="{061CB17F-306D-4103-825A-CFE5563E5081}" srcOrd="1" destOrd="0" presId="urn:microsoft.com/office/officeart/2005/8/layout/orgChart1"/>
    <dgm:cxn modelId="{2F045857-13A9-4D9C-AC8A-97028FB9EAE9}" type="presOf" srcId="{637A32F1-38D5-4ED2-9B43-158381A432BC}" destId="{AA1A33EE-A604-45C2-A6DF-1BAA7B39438C}" srcOrd="1" destOrd="0" presId="urn:microsoft.com/office/officeart/2005/8/layout/orgChart1"/>
    <dgm:cxn modelId="{30800477-A4AA-4F2F-9287-FBC748E9B181}" type="presOf" srcId="{1399C64C-091B-47DE-B375-995CA652CC84}" destId="{5DF3B5BA-464B-4861-9BA4-F81158CD63D6}" srcOrd="1" destOrd="0" presId="urn:microsoft.com/office/officeart/2005/8/layout/orgChart1"/>
    <dgm:cxn modelId="{67EE0042-9BF0-47D1-B07B-4377A4D98283}" type="presOf" srcId="{1DF2F440-0C3E-45D5-93AF-05DEF9A58717}" destId="{5CFD16C3-83D9-43B7-9787-020C7EFF1DA2}" srcOrd="0" destOrd="0" presId="urn:microsoft.com/office/officeart/2005/8/layout/orgChart1"/>
    <dgm:cxn modelId="{FFB93E3A-E054-4399-B0C8-21E132CF174F}" srcId="{08E3FF57-0F14-4EB9-AFDB-75C6CF388158}" destId="{1399C64C-091B-47DE-B375-995CA652CC84}" srcOrd="3" destOrd="0" parTransId="{3A8F2280-5756-4F4D-8300-E4E159D7CE03}" sibTransId="{B98223BF-8342-4C80-90B9-CEB5F7E2F962}"/>
    <dgm:cxn modelId="{7930130D-D6D3-4F3D-9283-D6CF28CEBB4B}" type="presOf" srcId="{3D6ED675-914F-4120-B396-318B61873213}" destId="{98DB5796-4637-4EFF-86F9-36C1C2DE79C7}" srcOrd="0" destOrd="0" presId="urn:microsoft.com/office/officeart/2005/8/layout/orgChart1"/>
    <dgm:cxn modelId="{440BF799-F2F4-45BA-91A0-91E067B182EB}" type="presOf" srcId="{EDFF3BEF-8A9C-4FF4-AB47-8021C090FE96}" destId="{27F0CFB3-BC26-4514-B5C2-F6286E21C8C3}" srcOrd="0" destOrd="0" presId="urn:microsoft.com/office/officeart/2005/8/layout/orgChart1"/>
    <dgm:cxn modelId="{6007497D-F68B-47DA-A473-01AD5A977C55}" type="presOf" srcId="{B07D8562-3492-4977-8E4A-F9FE564F4830}" destId="{E235248D-6F9B-422A-811D-424EB87F57FE}" srcOrd="0" destOrd="0" presId="urn:microsoft.com/office/officeart/2005/8/layout/orgChart1"/>
    <dgm:cxn modelId="{5E8396A2-04EE-47C2-B39E-21CE2DE4BF6A}" type="presOf" srcId="{52D32DD4-A83F-4B92-A479-1E039C6909A3}" destId="{17A7D9CB-75AE-440D-A1F9-FE99ACE5F3ED}" srcOrd="0" destOrd="0" presId="urn:microsoft.com/office/officeart/2005/8/layout/orgChart1"/>
    <dgm:cxn modelId="{CDE21A2F-9E37-4796-AA20-8DB1122BFC5C}" srcId="{08E3FF57-0F14-4EB9-AFDB-75C6CF388158}" destId="{EDFF3BEF-8A9C-4FF4-AB47-8021C090FE96}" srcOrd="0" destOrd="0" parTransId="{B9808754-9402-487E-8691-9EBDC5581DA7}" sibTransId="{E128663A-CD6F-4A75-AE91-EA35B8C83E0F}"/>
    <dgm:cxn modelId="{F9573167-6108-4C1B-9887-12AE515E9189}" type="presOf" srcId="{3A8F2280-5756-4F4D-8300-E4E159D7CE03}" destId="{956A768C-D8CE-477E-9DED-0BFFE0395943}" srcOrd="0" destOrd="0" presId="urn:microsoft.com/office/officeart/2005/8/layout/orgChart1"/>
    <dgm:cxn modelId="{79F717DD-AAE5-4605-B1DE-B48D4CFC17F9}" type="presOf" srcId="{08E3FF57-0F14-4EB9-AFDB-75C6CF388158}" destId="{DE5E7CB4-EAF7-4279-B555-47F3E7FD0120}" srcOrd="1" destOrd="0" presId="urn:microsoft.com/office/officeart/2005/8/layout/orgChart1"/>
    <dgm:cxn modelId="{BB4208BF-D9E7-4042-8841-A9055B0A6011}" type="presOf" srcId="{389DC37F-130E-4226-9F55-E71D0C92A8AC}" destId="{CC0E3D3F-9149-4449-B116-6DD2374B3787}" srcOrd="0" destOrd="0" presId="urn:microsoft.com/office/officeart/2005/8/layout/orgChart1"/>
    <dgm:cxn modelId="{7AB4F433-146A-454A-B6E3-EA25F6CFF8E4}" type="presOf" srcId="{CF8D1236-26F9-4AB5-99FB-A98E09F82128}" destId="{B9158C22-68BA-444E-A5F8-A5EBB6D6FDD4}" srcOrd="0" destOrd="0" presId="urn:microsoft.com/office/officeart/2005/8/layout/orgChart1"/>
    <dgm:cxn modelId="{FEF59638-41C0-4ECE-B3C6-FFE611CFFF85}" srcId="{3D6ED675-914F-4120-B396-318B61873213}" destId="{08E3FF57-0F14-4EB9-AFDB-75C6CF388158}" srcOrd="0" destOrd="0" parTransId="{B07D8562-3492-4977-8E4A-F9FE564F4830}" sibTransId="{07515EFC-5D77-4B53-9262-BE87C910B2A6}"/>
    <dgm:cxn modelId="{CEA17648-DA68-4DA1-9869-040A97723015}" type="presOf" srcId="{08E3FF57-0F14-4EB9-AFDB-75C6CF388158}" destId="{484BAC4D-337B-4C8A-AC8E-F1BD81C4533D}" srcOrd="0" destOrd="0" presId="urn:microsoft.com/office/officeart/2005/8/layout/orgChart1"/>
    <dgm:cxn modelId="{3FBB2A48-C708-4B86-81A1-9CB9C5635578}" srcId="{08E3FF57-0F14-4EB9-AFDB-75C6CF388158}" destId="{1DF2F440-0C3E-45D5-93AF-05DEF9A58717}" srcOrd="1" destOrd="0" parTransId="{CF8D1236-26F9-4AB5-99FB-A98E09F82128}" sibTransId="{B69592B8-2B70-447E-A9AD-056B4B65B958}"/>
    <dgm:cxn modelId="{5F084563-6A5D-445F-80E9-9FA4C3AC5DC6}" srcId="{08E3FF57-0F14-4EB9-AFDB-75C6CF388158}" destId="{52D32DD4-A83F-4B92-A479-1E039C6909A3}" srcOrd="4" destOrd="0" parTransId="{389DC37F-130E-4226-9F55-E71D0C92A8AC}" sibTransId="{79511DBF-BE74-402D-ABA4-657D4B54A881}"/>
    <dgm:cxn modelId="{DB3B6395-B81F-43B3-9793-0658836AF023}" type="presOf" srcId="{637A32F1-38D5-4ED2-9B43-158381A432BC}" destId="{9F850073-27DC-4FAB-9524-2567BBD7F961}" srcOrd="0" destOrd="0" presId="urn:microsoft.com/office/officeart/2005/8/layout/orgChart1"/>
    <dgm:cxn modelId="{E0FD2742-9352-452C-87C5-88F38640EBFA}" type="presOf" srcId="{1399C64C-091B-47DE-B375-995CA652CC84}" destId="{135B3FCF-A9AF-47DE-ABEF-7C2BA4EE02D3}" srcOrd="0" destOrd="0" presId="urn:microsoft.com/office/officeart/2005/8/layout/orgChart1"/>
    <dgm:cxn modelId="{1576B69F-5FCB-4B25-8127-257A0C93D07B}" type="presParOf" srcId="{A6938AD8-9301-4790-8C1F-70572906B012}" destId="{F3872305-BEFF-48BB-9B9D-70877A7AD565}" srcOrd="0" destOrd="0" presId="urn:microsoft.com/office/officeart/2005/8/layout/orgChart1"/>
    <dgm:cxn modelId="{6A47242C-EB16-4B1B-B0A6-027241303F6A}" type="presParOf" srcId="{F3872305-BEFF-48BB-9B9D-70877A7AD565}" destId="{28F511EC-05B6-4004-843C-07065E1F604E}" srcOrd="0" destOrd="0" presId="urn:microsoft.com/office/officeart/2005/8/layout/orgChart1"/>
    <dgm:cxn modelId="{42FF832D-1D85-4C5D-8B08-A5A47A7A0189}" type="presParOf" srcId="{28F511EC-05B6-4004-843C-07065E1F604E}" destId="{98DB5796-4637-4EFF-86F9-36C1C2DE79C7}" srcOrd="0" destOrd="0" presId="urn:microsoft.com/office/officeart/2005/8/layout/orgChart1"/>
    <dgm:cxn modelId="{C9778CB0-2559-4206-8A8C-B0FDCC057D41}" type="presParOf" srcId="{28F511EC-05B6-4004-843C-07065E1F604E}" destId="{061CB17F-306D-4103-825A-CFE5563E5081}" srcOrd="1" destOrd="0" presId="urn:microsoft.com/office/officeart/2005/8/layout/orgChart1"/>
    <dgm:cxn modelId="{2E0EA358-D912-4987-A5B0-F46D8C01CB58}" type="presParOf" srcId="{F3872305-BEFF-48BB-9B9D-70877A7AD565}" destId="{98774D71-69ED-49AF-9A01-1A2C3D347442}" srcOrd="1" destOrd="0" presId="urn:microsoft.com/office/officeart/2005/8/layout/orgChart1"/>
    <dgm:cxn modelId="{25648A2B-380F-4B7F-8509-C5B7054A862D}" type="presParOf" srcId="{98774D71-69ED-49AF-9A01-1A2C3D347442}" destId="{E235248D-6F9B-422A-811D-424EB87F57FE}" srcOrd="0" destOrd="0" presId="urn:microsoft.com/office/officeart/2005/8/layout/orgChart1"/>
    <dgm:cxn modelId="{4CBB595F-0667-4A82-A32C-76F0EEDC4581}" type="presParOf" srcId="{98774D71-69ED-49AF-9A01-1A2C3D347442}" destId="{1371EBCD-6B23-4824-ACBA-9D1434B9F89A}" srcOrd="1" destOrd="0" presId="urn:microsoft.com/office/officeart/2005/8/layout/orgChart1"/>
    <dgm:cxn modelId="{1BC089FB-9A70-4763-8DA5-F892E6A87EB4}" type="presParOf" srcId="{1371EBCD-6B23-4824-ACBA-9D1434B9F89A}" destId="{EBF89C4A-B9E5-4F48-8926-AE300E9048BA}" srcOrd="0" destOrd="0" presId="urn:microsoft.com/office/officeart/2005/8/layout/orgChart1"/>
    <dgm:cxn modelId="{A3E33DFA-A458-4A4E-A8D0-7DF5B94EB3B1}" type="presParOf" srcId="{EBF89C4A-B9E5-4F48-8926-AE300E9048BA}" destId="{484BAC4D-337B-4C8A-AC8E-F1BD81C4533D}" srcOrd="0" destOrd="0" presId="urn:microsoft.com/office/officeart/2005/8/layout/orgChart1"/>
    <dgm:cxn modelId="{BBD70BE2-9A77-494D-BEFD-03E4BF3A6FB9}" type="presParOf" srcId="{EBF89C4A-B9E5-4F48-8926-AE300E9048BA}" destId="{DE5E7CB4-EAF7-4279-B555-47F3E7FD0120}" srcOrd="1" destOrd="0" presId="urn:microsoft.com/office/officeart/2005/8/layout/orgChart1"/>
    <dgm:cxn modelId="{BFFC7CD4-5ABA-4D31-B99C-BF933CE22FB5}" type="presParOf" srcId="{1371EBCD-6B23-4824-ACBA-9D1434B9F89A}" destId="{2CBD766A-0BA3-416D-8505-B6D7F24CC477}" srcOrd="1" destOrd="0" presId="urn:microsoft.com/office/officeart/2005/8/layout/orgChart1"/>
    <dgm:cxn modelId="{7EC7C3E0-7DCB-4E29-AE22-B82873D4FF79}" type="presParOf" srcId="{2CBD766A-0BA3-416D-8505-B6D7F24CC477}" destId="{ACF1AC21-53D3-4D46-ABF3-1E0A06F17D45}" srcOrd="0" destOrd="0" presId="urn:microsoft.com/office/officeart/2005/8/layout/orgChart1"/>
    <dgm:cxn modelId="{2C46003E-5D0F-4848-801F-B978DD1DCC7E}" type="presParOf" srcId="{2CBD766A-0BA3-416D-8505-B6D7F24CC477}" destId="{5E20B007-095D-4C36-822D-AB9CEBF35B81}" srcOrd="1" destOrd="0" presId="urn:microsoft.com/office/officeart/2005/8/layout/orgChart1"/>
    <dgm:cxn modelId="{9385FF8C-59B3-44CC-A936-3DAF676191A7}" type="presParOf" srcId="{5E20B007-095D-4C36-822D-AB9CEBF35B81}" destId="{B3FABB66-D82B-4DF0-906F-31FF8636299E}" srcOrd="0" destOrd="0" presId="urn:microsoft.com/office/officeart/2005/8/layout/orgChart1"/>
    <dgm:cxn modelId="{5F4BEE9B-B40B-47C9-9294-368D15FB89A0}" type="presParOf" srcId="{B3FABB66-D82B-4DF0-906F-31FF8636299E}" destId="{27F0CFB3-BC26-4514-B5C2-F6286E21C8C3}" srcOrd="0" destOrd="0" presId="urn:microsoft.com/office/officeart/2005/8/layout/orgChart1"/>
    <dgm:cxn modelId="{F3DE8EC4-C533-4213-8A69-BB170AE37888}" type="presParOf" srcId="{B3FABB66-D82B-4DF0-906F-31FF8636299E}" destId="{3E8E6989-9B73-405B-AF37-6AC8610D1472}" srcOrd="1" destOrd="0" presId="urn:microsoft.com/office/officeart/2005/8/layout/orgChart1"/>
    <dgm:cxn modelId="{97EEB112-D0EC-4177-B310-2C839AAE163D}" type="presParOf" srcId="{5E20B007-095D-4C36-822D-AB9CEBF35B81}" destId="{B9A8D290-996E-443B-BC88-05774150858B}" srcOrd="1" destOrd="0" presId="urn:microsoft.com/office/officeart/2005/8/layout/orgChart1"/>
    <dgm:cxn modelId="{144C2D96-42B8-41B8-BE4E-9C548E0AD6A7}" type="presParOf" srcId="{5E20B007-095D-4C36-822D-AB9CEBF35B81}" destId="{65E5BDBA-216F-434F-AF32-69E9DACB8DE0}" srcOrd="2" destOrd="0" presId="urn:microsoft.com/office/officeart/2005/8/layout/orgChart1"/>
    <dgm:cxn modelId="{E4D7592E-0976-49DA-928B-1CD9D90378D1}" type="presParOf" srcId="{2CBD766A-0BA3-416D-8505-B6D7F24CC477}" destId="{B9158C22-68BA-444E-A5F8-A5EBB6D6FDD4}" srcOrd="2" destOrd="0" presId="urn:microsoft.com/office/officeart/2005/8/layout/orgChart1"/>
    <dgm:cxn modelId="{1B1786E2-BF6C-4790-9763-CB51216FA2FE}" type="presParOf" srcId="{2CBD766A-0BA3-416D-8505-B6D7F24CC477}" destId="{D93A739D-A916-44FC-8F6A-9990C012E7AB}" srcOrd="3" destOrd="0" presId="urn:microsoft.com/office/officeart/2005/8/layout/orgChart1"/>
    <dgm:cxn modelId="{BF084DE0-E4CA-413B-9E31-5EDC63172608}" type="presParOf" srcId="{D93A739D-A916-44FC-8F6A-9990C012E7AB}" destId="{6880B2D9-68B3-4FFC-A2A8-52631B16D488}" srcOrd="0" destOrd="0" presId="urn:microsoft.com/office/officeart/2005/8/layout/orgChart1"/>
    <dgm:cxn modelId="{28AAE735-2FC1-47A6-9FDF-F6AE27291FF5}" type="presParOf" srcId="{6880B2D9-68B3-4FFC-A2A8-52631B16D488}" destId="{5CFD16C3-83D9-43B7-9787-020C7EFF1DA2}" srcOrd="0" destOrd="0" presId="urn:microsoft.com/office/officeart/2005/8/layout/orgChart1"/>
    <dgm:cxn modelId="{90664A54-1211-4E52-B0CF-CBD1C1D588B5}" type="presParOf" srcId="{6880B2D9-68B3-4FFC-A2A8-52631B16D488}" destId="{D44D16DD-0678-423B-9AEB-C0816FD95257}" srcOrd="1" destOrd="0" presId="urn:microsoft.com/office/officeart/2005/8/layout/orgChart1"/>
    <dgm:cxn modelId="{853EB328-B578-47F4-A53D-B8B11E203752}" type="presParOf" srcId="{D93A739D-A916-44FC-8F6A-9990C012E7AB}" destId="{B8F71EC9-4591-45AD-A8DC-D2B5855BCA90}" srcOrd="1" destOrd="0" presId="urn:microsoft.com/office/officeart/2005/8/layout/orgChart1"/>
    <dgm:cxn modelId="{D50C62C2-A29F-42D3-8C6F-7465A148F154}" type="presParOf" srcId="{D93A739D-A916-44FC-8F6A-9990C012E7AB}" destId="{A1872604-444F-449B-A481-5AD7487C1866}" srcOrd="2" destOrd="0" presId="urn:microsoft.com/office/officeart/2005/8/layout/orgChart1"/>
    <dgm:cxn modelId="{78A5DD7B-D51C-47C9-9D6C-C725D3DFC3CF}" type="presParOf" srcId="{2CBD766A-0BA3-416D-8505-B6D7F24CC477}" destId="{11FC6D31-CD8F-4DA7-8338-608F2D0E0CD8}" srcOrd="4" destOrd="0" presId="urn:microsoft.com/office/officeart/2005/8/layout/orgChart1"/>
    <dgm:cxn modelId="{3C45DADB-463E-434C-B3B4-2460EE638ED3}" type="presParOf" srcId="{2CBD766A-0BA3-416D-8505-B6D7F24CC477}" destId="{6FFD75E8-E801-4C3F-B046-DEA3F16ECD73}" srcOrd="5" destOrd="0" presId="urn:microsoft.com/office/officeart/2005/8/layout/orgChart1"/>
    <dgm:cxn modelId="{D1BF8C8B-DBC2-4423-B696-91F3E36091FB}" type="presParOf" srcId="{6FFD75E8-E801-4C3F-B046-DEA3F16ECD73}" destId="{9EA1A9BA-48BE-40BF-85C7-96324956F147}" srcOrd="0" destOrd="0" presId="urn:microsoft.com/office/officeart/2005/8/layout/orgChart1"/>
    <dgm:cxn modelId="{64FF0C19-51CA-44BA-8396-4C9A2F7E1916}" type="presParOf" srcId="{9EA1A9BA-48BE-40BF-85C7-96324956F147}" destId="{9F850073-27DC-4FAB-9524-2567BBD7F961}" srcOrd="0" destOrd="0" presId="urn:microsoft.com/office/officeart/2005/8/layout/orgChart1"/>
    <dgm:cxn modelId="{DBE1AA09-BAC2-4E86-A594-6492FD0671C4}" type="presParOf" srcId="{9EA1A9BA-48BE-40BF-85C7-96324956F147}" destId="{AA1A33EE-A604-45C2-A6DF-1BAA7B39438C}" srcOrd="1" destOrd="0" presId="urn:microsoft.com/office/officeart/2005/8/layout/orgChart1"/>
    <dgm:cxn modelId="{D3CBCC44-707C-41E6-AD1B-25A875EFBB81}" type="presParOf" srcId="{6FFD75E8-E801-4C3F-B046-DEA3F16ECD73}" destId="{345B7FD9-F8F2-4C77-8575-532587E57F13}" srcOrd="1" destOrd="0" presId="urn:microsoft.com/office/officeart/2005/8/layout/orgChart1"/>
    <dgm:cxn modelId="{8D8AEEAA-632B-44D5-863D-8AF171A72270}" type="presParOf" srcId="{345B7FD9-F8F2-4C77-8575-532587E57F13}" destId="{0DC87488-5690-4168-8B85-BBBC4C28529C}" srcOrd="0" destOrd="0" presId="urn:microsoft.com/office/officeart/2005/8/layout/orgChart1"/>
    <dgm:cxn modelId="{34169331-B97F-41AE-9490-D063E8C82914}" type="presParOf" srcId="{345B7FD9-F8F2-4C77-8575-532587E57F13}" destId="{736C5F62-01DE-4F10-87C7-9A27685D2321}" srcOrd="1" destOrd="0" presId="urn:microsoft.com/office/officeart/2005/8/layout/orgChart1"/>
    <dgm:cxn modelId="{F7DF5040-5B90-4ED0-A3BA-771FF140F0D6}" type="presParOf" srcId="{736C5F62-01DE-4F10-87C7-9A27685D2321}" destId="{A7D84BBF-5656-4B22-80BB-7901DE42A7A0}" srcOrd="0" destOrd="0" presId="urn:microsoft.com/office/officeart/2005/8/layout/orgChart1"/>
    <dgm:cxn modelId="{C24B19ED-1E1F-4384-86A2-FCB313512F97}" type="presParOf" srcId="{A7D84BBF-5656-4B22-80BB-7901DE42A7A0}" destId="{94F415F8-985A-444F-B8A0-FA340BA9CAB7}" srcOrd="0" destOrd="0" presId="urn:microsoft.com/office/officeart/2005/8/layout/orgChart1"/>
    <dgm:cxn modelId="{26078CF5-2EDE-4132-81EE-ADA5C071C07B}" type="presParOf" srcId="{A7D84BBF-5656-4B22-80BB-7901DE42A7A0}" destId="{A1AB1005-E499-49ED-BC1C-566FCCADCCA1}" srcOrd="1" destOrd="0" presId="urn:microsoft.com/office/officeart/2005/8/layout/orgChart1"/>
    <dgm:cxn modelId="{F105E2AD-138A-4F94-834A-02B36AF4B70A}" type="presParOf" srcId="{736C5F62-01DE-4F10-87C7-9A27685D2321}" destId="{D38A5B0D-8431-4C62-AADE-86F4CA516BEE}" srcOrd="1" destOrd="0" presId="urn:microsoft.com/office/officeart/2005/8/layout/orgChart1"/>
    <dgm:cxn modelId="{00139F98-AFEB-42F6-8B7A-C20BB99F8FE4}" type="presParOf" srcId="{736C5F62-01DE-4F10-87C7-9A27685D2321}" destId="{B6B49445-9DBC-4ACF-83D9-717528CDE532}" srcOrd="2" destOrd="0" presId="urn:microsoft.com/office/officeart/2005/8/layout/orgChart1"/>
    <dgm:cxn modelId="{587BDBB1-6F15-4703-875C-9345AC5D6015}" type="presParOf" srcId="{6FFD75E8-E801-4C3F-B046-DEA3F16ECD73}" destId="{D53DC288-A8F0-4377-A4FA-8A2E3760B0F0}" srcOrd="2" destOrd="0" presId="urn:microsoft.com/office/officeart/2005/8/layout/orgChart1"/>
    <dgm:cxn modelId="{F57082BE-28D5-4B19-8EEB-0DE842032594}" type="presParOf" srcId="{2CBD766A-0BA3-416D-8505-B6D7F24CC477}" destId="{956A768C-D8CE-477E-9DED-0BFFE0395943}" srcOrd="6" destOrd="0" presId="urn:microsoft.com/office/officeart/2005/8/layout/orgChart1"/>
    <dgm:cxn modelId="{0DB004FC-7B99-45E7-A2E9-6DE7F12B6694}" type="presParOf" srcId="{2CBD766A-0BA3-416D-8505-B6D7F24CC477}" destId="{B1DDAAB8-DA89-4F29-B64B-98D9831D0DFC}" srcOrd="7" destOrd="0" presId="urn:microsoft.com/office/officeart/2005/8/layout/orgChart1"/>
    <dgm:cxn modelId="{2C022916-9478-481F-9406-4871DD36BB0B}" type="presParOf" srcId="{B1DDAAB8-DA89-4F29-B64B-98D9831D0DFC}" destId="{5AC025AD-B0E0-4246-B506-911265F98C8C}" srcOrd="0" destOrd="0" presId="urn:microsoft.com/office/officeart/2005/8/layout/orgChart1"/>
    <dgm:cxn modelId="{F92D79B6-50E6-4BAD-B684-A2C354DD4A28}" type="presParOf" srcId="{5AC025AD-B0E0-4246-B506-911265F98C8C}" destId="{135B3FCF-A9AF-47DE-ABEF-7C2BA4EE02D3}" srcOrd="0" destOrd="0" presId="urn:microsoft.com/office/officeart/2005/8/layout/orgChart1"/>
    <dgm:cxn modelId="{34705BC4-50CC-4D14-9BE3-55FB4AEB3226}" type="presParOf" srcId="{5AC025AD-B0E0-4246-B506-911265F98C8C}" destId="{5DF3B5BA-464B-4861-9BA4-F81158CD63D6}" srcOrd="1" destOrd="0" presId="urn:microsoft.com/office/officeart/2005/8/layout/orgChart1"/>
    <dgm:cxn modelId="{6DB5CCE1-59E6-4854-B21C-B1069FC81D7A}" type="presParOf" srcId="{B1DDAAB8-DA89-4F29-B64B-98D9831D0DFC}" destId="{9C73EDD9-11DE-4AFA-989A-12815EA8C581}" srcOrd="1" destOrd="0" presId="urn:microsoft.com/office/officeart/2005/8/layout/orgChart1"/>
    <dgm:cxn modelId="{E42AEFD7-6FD5-4481-8890-1A77E3692CA9}" type="presParOf" srcId="{B1DDAAB8-DA89-4F29-B64B-98D9831D0DFC}" destId="{B0ADF113-1E92-4C8F-84A3-BF36D73BECE3}" srcOrd="2" destOrd="0" presId="urn:microsoft.com/office/officeart/2005/8/layout/orgChart1"/>
    <dgm:cxn modelId="{5AAA8C5F-94CC-489D-84B5-5CE724860693}" type="presParOf" srcId="{2CBD766A-0BA3-416D-8505-B6D7F24CC477}" destId="{CC0E3D3F-9149-4449-B116-6DD2374B3787}" srcOrd="8" destOrd="0" presId="urn:microsoft.com/office/officeart/2005/8/layout/orgChart1"/>
    <dgm:cxn modelId="{C12DA82A-5792-4200-A413-16391A8F0CAB}" type="presParOf" srcId="{2CBD766A-0BA3-416D-8505-B6D7F24CC477}" destId="{CB39F7A0-977B-4511-A6CC-C1028468BE7B}" srcOrd="9" destOrd="0" presId="urn:microsoft.com/office/officeart/2005/8/layout/orgChart1"/>
    <dgm:cxn modelId="{DDD1383C-F089-4D3B-BA73-CD80FF42E6FB}" type="presParOf" srcId="{CB39F7A0-977B-4511-A6CC-C1028468BE7B}" destId="{52F8D9A7-289D-42D4-9D44-C1F9B25C22C8}" srcOrd="0" destOrd="0" presId="urn:microsoft.com/office/officeart/2005/8/layout/orgChart1"/>
    <dgm:cxn modelId="{661FCCCD-CD56-441C-8B39-3A88502814F4}" type="presParOf" srcId="{52F8D9A7-289D-42D4-9D44-C1F9B25C22C8}" destId="{17A7D9CB-75AE-440D-A1F9-FE99ACE5F3ED}" srcOrd="0" destOrd="0" presId="urn:microsoft.com/office/officeart/2005/8/layout/orgChart1"/>
    <dgm:cxn modelId="{81734FCB-5BE8-42BD-B80F-D85564B59C59}" type="presParOf" srcId="{52F8D9A7-289D-42D4-9D44-C1F9B25C22C8}" destId="{71AB6C94-6AA6-45AF-8ECC-CC51291D2F08}" srcOrd="1" destOrd="0" presId="urn:microsoft.com/office/officeart/2005/8/layout/orgChart1"/>
    <dgm:cxn modelId="{C2430026-B8C1-443B-9B49-922E2C2F19E8}" type="presParOf" srcId="{CB39F7A0-977B-4511-A6CC-C1028468BE7B}" destId="{C41D7061-069E-42BB-97E8-3499C01BEEFE}" srcOrd="1" destOrd="0" presId="urn:microsoft.com/office/officeart/2005/8/layout/orgChart1"/>
    <dgm:cxn modelId="{9266535E-4AF4-491C-8E03-F87F7B537941}" type="presParOf" srcId="{CB39F7A0-977B-4511-A6CC-C1028468BE7B}" destId="{298AE58A-C8E1-45A1-8213-414B050D5AA9}" srcOrd="2" destOrd="0" presId="urn:microsoft.com/office/officeart/2005/8/layout/orgChart1"/>
    <dgm:cxn modelId="{0B696709-C2DA-45A4-BFE1-8B42E6C3C4FE}" type="presParOf" srcId="{1371EBCD-6B23-4824-ACBA-9D1434B9F89A}" destId="{EE3D85C6-A07A-4F54-B3F3-E5CBE5016213}" srcOrd="2" destOrd="0" presId="urn:microsoft.com/office/officeart/2005/8/layout/orgChart1"/>
    <dgm:cxn modelId="{097DA966-ABFF-4087-B78F-19892AF29429}" type="presParOf" srcId="{F3872305-BEFF-48BB-9B9D-70877A7AD565}" destId="{2A1B1373-7A69-4A84-A576-96F91F6DF5B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2F91187B-0645-4109-AF53-EE2BEED5A31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94C12B3-DECA-425F-AED5-B296607BD375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3DEBA21F-A56F-4F6A-ACC8-0D1D7078E21B}" type="sib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1E55DC-36B8-4CEA-A624-A2124D555130}" type="parTrans" cxnId="{862DC808-2C70-45D9-97BA-869C84EF2D8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19FAC0A-7466-495B-AD85-370DF0B157C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</dgm:t>
    </dgm:pt>
    <dgm:pt modelId="{C0355D4E-98B9-4F60-9DDA-A4D39D09CF0B}" type="par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E4287-9311-436C-A54A-22990D265F4E}" type="sibTrans" cxnId="{78246063-6E2D-4204-8359-8C2C83A8DB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BBCDC5-4CA8-410D-ABCF-9CABE7A2F730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Promotor(a)</a:t>
          </a:r>
        </a:p>
      </dgm:t>
    </dgm:pt>
    <dgm:pt modelId="{E928A8A2-EB2B-4ACA-A5A4-EDFD069520DB}" type="par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AF76B-3E5C-4A3F-AA19-04EFF7BCED3A}" type="sibTrans" cxnId="{7435E69F-C810-4363-85A2-46AAE979C3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D56475C-7346-4ED0-B65C-277C4D160746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MX" sz="1200" dirty="0" smtClean="0">
              <a:solidFill>
                <a:schemeClr val="tx1"/>
              </a:solidFill>
            </a:rPr>
            <a:t>Vacante</a:t>
          </a:r>
        </a:p>
      </dgm:t>
    </dgm:pt>
    <dgm:pt modelId="{85263D73-1D4B-49D4-8134-EDC2F1B21505}" type="par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74234E-3A35-4C13-A024-8543D4174C36}" type="sibTrans" cxnId="{BF3BED21-96C4-485A-BF46-A138A3853D6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5C499D2-A624-402F-A83F-614B42E38620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gm:t>
    </dgm:pt>
    <dgm:pt modelId="{EC88BAC2-1FA8-41D4-AC40-6B3393ECB363}" type="par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872BA2-6CEB-4C23-9C81-5D4DFB170C81}" type="sibTrans" cxnId="{6288BE55-35D8-482A-9DFA-3E120628B2C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44C72F3-D748-4227-B3B4-28B2A25E67F2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gm:t>
    </dgm:pt>
    <dgm:pt modelId="{176EF9ED-AB4B-475E-AB96-B78DF9B6FD6F}" type="par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4F14804-218C-4B48-8489-542C6E0EED11}" type="sibTrans" cxnId="{3305CA76-93D9-440D-830E-FC3E25C2E65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E60A6D-8868-4506-9AC0-CA75B7D4DEB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gm:t>
    </dgm:pt>
    <dgm:pt modelId="{F6ED3DBE-73BA-42C1-891A-1A9CC0006EEE}" type="par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AFADFA3-EF8B-44B4-ABF3-310C7CFD9B38}" type="sibTrans" cxnId="{4046F082-50DD-4DB1-81D2-7BED0B0F5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BA22186-E84B-4749-8C71-AE2C27F64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30B8A818-0195-4456-980C-DFD7F8B31412}" type="par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AED7DE4-DFFF-4985-819B-D513F430F35C}" type="sibTrans" cxnId="{F3705ACF-8D0D-4057-A1ED-2A8B2D5D758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CD52CA-9FA9-420F-9235-1A3CD3D8E470}" type="pres">
      <dgm:prSet presAssocID="{2F91187B-0645-4109-AF53-EE2BEED5A31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EBD6634-F8BB-46E8-AF52-43765390AFA9}" type="pres">
      <dgm:prSet presAssocID="{094C12B3-DECA-425F-AED5-B296607BD375}" presName="hierRoot1" presStyleCnt="0">
        <dgm:presLayoutVars>
          <dgm:hierBranch val="init"/>
        </dgm:presLayoutVars>
      </dgm:prSet>
      <dgm:spPr/>
    </dgm:pt>
    <dgm:pt modelId="{0245AC5E-FA30-42AF-BA1A-519C08FBD196}" type="pres">
      <dgm:prSet presAssocID="{094C12B3-DECA-425F-AED5-B296607BD375}" presName="rootComposite1" presStyleCnt="0"/>
      <dgm:spPr/>
    </dgm:pt>
    <dgm:pt modelId="{2E598A1E-E2FE-4D7A-8EEF-12AEE285F75C}" type="pres">
      <dgm:prSet presAssocID="{094C12B3-DECA-425F-AED5-B296607BD375}" presName="rootText1" presStyleLbl="node0" presStyleIdx="0" presStyleCnt="1" custScaleX="172593" custScaleY="154561" custLinFactNeighborY="-48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9453A0D-E6AC-4ED3-8D67-9466DF58C9D4}" type="pres">
      <dgm:prSet presAssocID="{094C12B3-DECA-425F-AED5-B296607BD37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5A2A9D1-68CD-4BFA-B633-648370F14FB3}" type="pres">
      <dgm:prSet presAssocID="{094C12B3-DECA-425F-AED5-B296607BD375}" presName="hierChild2" presStyleCnt="0"/>
      <dgm:spPr/>
    </dgm:pt>
    <dgm:pt modelId="{5B806366-2942-4251-BF4E-EF7C8302421E}" type="pres">
      <dgm:prSet presAssocID="{85263D73-1D4B-49D4-8134-EDC2F1B21505}" presName="Name37" presStyleLbl="parChTrans1D2" presStyleIdx="0" presStyleCnt="7"/>
      <dgm:spPr/>
      <dgm:t>
        <a:bodyPr/>
        <a:lstStyle/>
        <a:p>
          <a:endParaRPr lang="es-ES"/>
        </a:p>
      </dgm:t>
    </dgm:pt>
    <dgm:pt modelId="{DA650A00-F56D-42E9-A840-7F4579313D25}" type="pres">
      <dgm:prSet presAssocID="{4D56475C-7346-4ED0-B65C-277C4D160746}" presName="hierRoot2" presStyleCnt="0">
        <dgm:presLayoutVars>
          <dgm:hierBranch/>
        </dgm:presLayoutVars>
      </dgm:prSet>
      <dgm:spPr/>
    </dgm:pt>
    <dgm:pt modelId="{9B4B35D3-95C4-4068-96A9-0BB168F9C36E}" type="pres">
      <dgm:prSet presAssocID="{4D56475C-7346-4ED0-B65C-277C4D160746}" presName="rootComposite" presStyleCnt="0"/>
      <dgm:spPr/>
    </dgm:pt>
    <dgm:pt modelId="{874A6971-A530-4707-93D8-12EB989909D4}" type="pres">
      <dgm:prSet presAssocID="{4D56475C-7346-4ED0-B65C-277C4D160746}" presName="rootText" presStyleLbl="node2" presStyleIdx="0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4AF3D61-F8BF-4587-8760-EE41CED4D6AF}" type="pres">
      <dgm:prSet presAssocID="{4D56475C-7346-4ED0-B65C-277C4D160746}" presName="rootConnector" presStyleLbl="node2" presStyleIdx="0" presStyleCnt="5"/>
      <dgm:spPr/>
      <dgm:t>
        <a:bodyPr/>
        <a:lstStyle/>
        <a:p>
          <a:endParaRPr lang="es-ES"/>
        </a:p>
      </dgm:t>
    </dgm:pt>
    <dgm:pt modelId="{C23F3849-7B7A-4460-A3FF-812878B4B9ED}" type="pres">
      <dgm:prSet presAssocID="{4D56475C-7346-4ED0-B65C-277C4D160746}" presName="hierChild4" presStyleCnt="0"/>
      <dgm:spPr/>
    </dgm:pt>
    <dgm:pt modelId="{EA2148F7-AD87-41C0-9C4B-EE3ABF83982B}" type="pres">
      <dgm:prSet presAssocID="{4D56475C-7346-4ED0-B65C-277C4D160746}" presName="hierChild5" presStyleCnt="0"/>
      <dgm:spPr/>
    </dgm:pt>
    <dgm:pt modelId="{45618126-5E90-4A8C-B121-84F2AAD657A6}" type="pres">
      <dgm:prSet presAssocID="{EC88BAC2-1FA8-41D4-AC40-6B3393ECB363}" presName="Name37" presStyleLbl="parChTrans1D2" presStyleIdx="1" presStyleCnt="7"/>
      <dgm:spPr/>
      <dgm:t>
        <a:bodyPr/>
        <a:lstStyle/>
        <a:p>
          <a:endParaRPr lang="es-ES"/>
        </a:p>
      </dgm:t>
    </dgm:pt>
    <dgm:pt modelId="{C4BFA541-FFB1-4FA9-8516-CF2ADA414D22}" type="pres">
      <dgm:prSet presAssocID="{E5C499D2-A624-402F-A83F-614B42E38620}" presName="hierRoot2" presStyleCnt="0">
        <dgm:presLayoutVars>
          <dgm:hierBranch val="init"/>
        </dgm:presLayoutVars>
      </dgm:prSet>
      <dgm:spPr/>
    </dgm:pt>
    <dgm:pt modelId="{A56AEE3B-FB73-4008-8884-D8207C86FAC2}" type="pres">
      <dgm:prSet presAssocID="{E5C499D2-A624-402F-A83F-614B42E38620}" presName="rootComposite" presStyleCnt="0"/>
      <dgm:spPr/>
    </dgm:pt>
    <dgm:pt modelId="{2E8BEB8B-9C8A-430D-8A77-D3F5AB74010B}" type="pres">
      <dgm:prSet presAssocID="{E5C499D2-A624-402F-A83F-614B42E38620}" presName="rootText" presStyleLbl="node2" presStyleIdx="1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EA3A67-A358-42B8-844A-F90E7B34F2F3}" type="pres">
      <dgm:prSet presAssocID="{E5C499D2-A624-402F-A83F-614B42E38620}" presName="rootConnector" presStyleLbl="node2" presStyleIdx="1" presStyleCnt="5"/>
      <dgm:spPr/>
      <dgm:t>
        <a:bodyPr/>
        <a:lstStyle/>
        <a:p>
          <a:endParaRPr lang="es-ES"/>
        </a:p>
      </dgm:t>
    </dgm:pt>
    <dgm:pt modelId="{EE53DA6A-2B2B-4E2D-8F2D-951CC33D7E93}" type="pres">
      <dgm:prSet presAssocID="{E5C499D2-A624-402F-A83F-614B42E38620}" presName="hierChild4" presStyleCnt="0"/>
      <dgm:spPr/>
    </dgm:pt>
    <dgm:pt modelId="{C1F25613-5EC6-4023-B22F-23B07F84BD1A}" type="pres">
      <dgm:prSet presAssocID="{E5C499D2-A624-402F-A83F-614B42E38620}" presName="hierChild5" presStyleCnt="0"/>
      <dgm:spPr/>
    </dgm:pt>
    <dgm:pt modelId="{E811BC2D-06E5-47BB-AA31-2AB7D1E5F180}" type="pres">
      <dgm:prSet presAssocID="{176EF9ED-AB4B-475E-AB96-B78DF9B6FD6F}" presName="Name37" presStyleLbl="parChTrans1D2" presStyleIdx="2" presStyleCnt="7"/>
      <dgm:spPr/>
      <dgm:t>
        <a:bodyPr/>
        <a:lstStyle/>
        <a:p>
          <a:endParaRPr lang="es-ES"/>
        </a:p>
      </dgm:t>
    </dgm:pt>
    <dgm:pt modelId="{54DCCBDC-7EFD-41FC-B7C6-43929DC42513}" type="pres">
      <dgm:prSet presAssocID="{F44C72F3-D748-4227-B3B4-28B2A25E67F2}" presName="hierRoot2" presStyleCnt="0">
        <dgm:presLayoutVars>
          <dgm:hierBranch val="init"/>
        </dgm:presLayoutVars>
      </dgm:prSet>
      <dgm:spPr/>
    </dgm:pt>
    <dgm:pt modelId="{5306C0B7-7E10-4046-B18C-A02182B1B216}" type="pres">
      <dgm:prSet presAssocID="{F44C72F3-D748-4227-B3B4-28B2A25E67F2}" presName="rootComposite" presStyleCnt="0"/>
      <dgm:spPr/>
    </dgm:pt>
    <dgm:pt modelId="{E360D8B5-04E8-45E6-B2B9-E4B8346BEB8E}" type="pres">
      <dgm:prSet presAssocID="{F44C72F3-D748-4227-B3B4-28B2A25E67F2}" presName="rootText" presStyleLbl="node2" presStyleIdx="2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FF2266-C5F5-416F-A1CF-D9A8E61F04BB}" type="pres">
      <dgm:prSet presAssocID="{F44C72F3-D748-4227-B3B4-28B2A25E67F2}" presName="rootConnector" presStyleLbl="node2" presStyleIdx="2" presStyleCnt="5"/>
      <dgm:spPr/>
      <dgm:t>
        <a:bodyPr/>
        <a:lstStyle/>
        <a:p>
          <a:endParaRPr lang="es-ES"/>
        </a:p>
      </dgm:t>
    </dgm:pt>
    <dgm:pt modelId="{D837C06B-76BD-4460-942F-A91C78E0F397}" type="pres">
      <dgm:prSet presAssocID="{F44C72F3-D748-4227-B3B4-28B2A25E67F2}" presName="hierChild4" presStyleCnt="0"/>
      <dgm:spPr/>
    </dgm:pt>
    <dgm:pt modelId="{50FA75CC-9B14-4B2D-8793-CBBFECC0D294}" type="pres">
      <dgm:prSet presAssocID="{F44C72F3-D748-4227-B3B4-28B2A25E67F2}" presName="hierChild5" presStyleCnt="0"/>
      <dgm:spPr/>
    </dgm:pt>
    <dgm:pt modelId="{B412A487-80C6-4038-93FA-86BC464D7E23}" type="pres">
      <dgm:prSet presAssocID="{F6ED3DBE-73BA-42C1-891A-1A9CC0006EEE}" presName="Name37" presStyleLbl="parChTrans1D2" presStyleIdx="3" presStyleCnt="7"/>
      <dgm:spPr/>
      <dgm:t>
        <a:bodyPr/>
        <a:lstStyle/>
        <a:p>
          <a:endParaRPr lang="es-ES"/>
        </a:p>
      </dgm:t>
    </dgm:pt>
    <dgm:pt modelId="{A8EAE47A-04E2-48F2-97B7-5F1452B59730}" type="pres">
      <dgm:prSet presAssocID="{48E60A6D-8868-4506-9AC0-CA75B7D4DEBA}" presName="hierRoot2" presStyleCnt="0">
        <dgm:presLayoutVars>
          <dgm:hierBranch val="init"/>
        </dgm:presLayoutVars>
      </dgm:prSet>
      <dgm:spPr/>
    </dgm:pt>
    <dgm:pt modelId="{BAF4CB8E-F1DF-4609-ACD7-BC7F5249145B}" type="pres">
      <dgm:prSet presAssocID="{48E60A6D-8868-4506-9AC0-CA75B7D4DEBA}" presName="rootComposite" presStyleCnt="0"/>
      <dgm:spPr/>
    </dgm:pt>
    <dgm:pt modelId="{2EB3D05B-357D-4922-A924-D5082C9A83CF}" type="pres">
      <dgm:prSet presAssocID="{48E60A6D-8868-4506-9AC0-CA75B7D4DEBA}" presName="rootText" presStyleLbl="node2" presStyleIdx="3" presStyleCnt="5" custScaleY="113345" custLinFactNeighborY="497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1A3D2B-7C3F-468C-BCF9-1F136F95E5F1}" type="pres">
      <dgm:prSet presAssocID="{48E60A6D-8868-4506-9AC0-CA75B7D4DEBA}" presName="rootConnector" presStyleLbl="node2" presStyleIdx="3" presStyleCnt="5"/>
      <dgm:spPr/>
      <dgm:t>
        <a:bodyPr/>
        <a:lstStyle/>
        <a:p>
          <a:endParaRPr lang="es-ES"/>
        </a:p>
      </dgm:t>
    </dgm:pt>
    <dgm:pt modelId="{11832E86-6B85-4E92-8F38-4D000025825B}" type="pres">
      <dgm:prSet presAssocID="{48E60A6D-8868-4506-9AC0-CA75B7D4DEBA}" presName="hierChild4" presStyleCnt="0"/>
      <dgm:spPr/>
    </dgm:pt>
    <dgm:pt modelId="{6E9B90F1-8B41-4359-9F72-E1B6353C42F8}" type="pres">
      <dgm:prSet presAssocID="{48E60A6D-8868-4506-9AC0-CA75B7D4DEBA}" presName="hierChild5" presStyleCnt="0"/>
      <dgm:spPr/>
    </dgm:pt>
    <dgm:pt modelId="{289C7550-25DF-489D-B6FA-179AC5732D48}" type="pres">
      <dgm:prSet presAssocID="{30B8A818-0195-4456-980C-DFD7F8B31412}" presName="Name37" presStyleLbl="parChTrans1D2" presStyleIdx="4" presStyleCnt="7"/>
      <dgm:spPr/>
      <dgm:t>
        <a:bodyPr/>
        <a:lstStyle/>
        <a:p>
          <a:endParaRPr lang="es-MX"/>
        </a:p>
      </dgm:t>
    </dgm:pt>
    <dgm:pt modelId="{5020F2CF-7801-442D-9CFE-33D1FF1D27DD}" type="pres">
      <dgm:prSet presAssocID="{0BA22186-E84B-4749-8C71-AE2C27F64D0C}" presName="hierRoot2" presStyleCnt="0">
        <dgm:presLayoutVars>
          <dgm:hierBranch val="init"/>
        </dgm:presLayoutVars>
      </dgm:prSet>
      <dgm:spPr/>
    </dgm:pt>
    <dgm:pt modelId="{DA1D561B-6D0D-4057-B30C-B242592AD617}" type="pres">
      <dgm:prSet presAssocID="{0BA22186-E84B-4749-8C71-AE2C27F64D0C}" presName="rootComposite" presStyleCnt="0"/>
      <dgm:spPr/>
    </dgm:pt>
    <dgm:pt modelId="{1CDDF9B0-8CD1-43CF-B3AE-327E4F909398}" type="pres">
      <dgm:prSet presAssocID="{0BA22186-E84B-4749-8C71-AE2C27F64D0C}" presName="rootText" presStyleLbl="node2" presStyleIdx="4" presStyleCnt="5" custScaleY="113345" custLinFactNeighborY="48572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BCDAB7B3-6244-4A53-8552-4ED0B28773B9}" type="pres">
      <dgm:prSet presAssocID="{0BA22186-E84B-4749-8C71-AE2C27F64D0C}" presName="rootConnector" presStyleLbl="node2" presStyleIdx="4" presStyleCnt="5"/>
      <dgm:spPr/>
      <dgm:t>
        <a:bodyPr/>
        <a:lstStyle/>
        <a:p>
          <a:endParaRPr lang="es-MX"/>
        </a:p>
      </dgm:t>
    </dgm:pt>
    <dgm:pt modelId="{FF7ECE2F-5F3B-4659-B208-C52412CD9A47}" type="pres">
      <dgm:prSet presAssocID="{0BA22186-E84B-4749-8C71-AE2C27F64D0C}" presName="hierChild4" presStyleCnt="0"/>
      <dgm:spPr/>
    </dgm:pt>
    <dgm:pt modelId="{FAD6CD66-7544-4BA1-A952-3EDA4FC82AA3}" type="pres">
      <dgm:prSet presAssocID="{0BA22186-E84B-4749-8C71-AE2C27F64D0C}" presName="hierChild5" presStyleCnt="0"/>
      <dgm:spPr/>
    </dgm:pt>
    <dgm:pt modelId="{2F003EBD-A422-4C2D-9B4F-5C9D1FFCCF80}" type="pres">
      <dgm:prSet presAssocID="{094C12B3-DECA-425F-AED5-B296607BD375}" presName="hierChild3" presStyleCnt="0"/>
      <dgm:spPr/>
    </dgm:pt>
    <dgm:pt modelId="{CC44BD59-4C51-45A7-8B13-2B3A1BDE6599}" type="pres">
      <dgm:prSet presAssocID="{C0355D4E-98B9-4F60-9DDA-A4D39D09CF0B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1BE1B3A5-0A89-4348-9253-95FD81C53C0B}" type="pres">
      <dgm:prSet presAssocID="{C19FAC0A-7466-495B-AD85-370DF0B157CD}" presName="hierRoot3" presStyleCnt="0">
        <dgm:presLayoutVars>
          <dgm:hierBranch val="init"/>
        </dgm:presLayoutVars>
      </dgm:prSet>
      <dgm:spPr/>
    </dgm:pt>
    <dgm:pt modelId="{26C9CCB7-8205-4805-9B3E-B625C2B40264}" type="pres">
      <dgm:prSet presAssocID="{C19FAC0A-7466-495B-AD85-370DF0B157CD}" presName="rootComposite3" presStyleCnt="0"/>
      <dgm:spPr/>
    </dgm:pt>
    <dgm:pt modelId="{2B9981EF-9734-4952-BEA1-62B5A3C28209}" type="pres">
      <dgm:prSet presAssocID="{C19FAC0A-7466-495B-AD85-370DF0B157CD}" presName="rootText3" presStyleLbl="asst1" presStyleIdx="0" presStyleCnt="2" custScaleX="95313" custScaleY="108193" custLinFactNeighborX="-11759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7011525-6DF6-4DA3-87AE-5CEAEF85F749}" type="pres">
      <dgm:prSet presAssocID="{C19FAC0A-7466-495B-AD85-370DF0B157CD}" presName="rootConnector3" presStyleLbl="asst1" presStyleIdx="0" presStyleCnt="2"/>
      <dgm:spPr/>
      <dgm:t>
        <a:bodyPr/>
        <a:lstStyle/>
        <a:p>
          <a:endParaRPr lang="es-ES"/>
        </a:p>
      </dgm:t>
    </dgm:pt>
    <dgm:pt modelId="{B65DB5E9-355C-4115-93E0-73DC3B41D4F0}" type="pres">
      <dgm:prSet presAssocID="{C19FAC0A-7466-495B-AD85-370DF0B157CD}" presName="hierChild6" presStyleCnt="0"/>
      <dgm:spPr/>
    </dgm:pt>
    <dgm:pt modelId="{7A5B6FDE-F8B6-4908-A77D-E4CEA06DD75B}" type="pres">
      <dgm:prSet presAssocID="{C19FAC0A-7466-495B-AD85-370DF0B157CD}" presName="hierChild7" presStyleCnt="0"/>
      <dgm:spPr/>
    </dgm:pt>
    <dgm:pt modelId="{3B488973-1275-4601-9D9C-55D5DE55E484}" type="pres">
      <dgm:prSet presAssocID="{E928A8A2-EB2B-4ACA-A5A4-EDFD069520DB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7F65B594-22F7-4B24-8831-7A3894E78C1C}" type="pres">
      <dgm:prSet presAssocID="{1EBBCDC5-4CA8-410D-ABCF-9CABE7A2F730}" presName="hierRoot3" presStyleCnt="0">
        <dgm:presLayoutVars>
          <dgm:hierBranch val="init"/>
        </dgm:presLayoutVars>
      </dgm:prSet>
      <dgm:spPr/>
    </dgm:pt>
    <dgm:pt modelId="{69480C3E-9A5F-40F6-980F-CA2A0BD12F6D}" type="pres">
      <dgm:prSet presAssocID="{1EBBCDC5-4CA8-410D-ABCF-9CABE7A2F730}" presName="rootComposite3" presStyleCnt="0"/>
      <dgm:spPr/>
    </dgm:pt>
    <dgm:pt modelId="{2AC215A7-34D7-45C0-85AF-F58079C7DEB8}" type="pres">
      <dgm:prSet presAssocID="{1EBBCDC5-4CA8-410D-ABCF-9CABE7A2F730}" presName="rootText3" presStyleLbl="asst1" presStyleIdx="1" presStyleCnt="2" custScaleX="95313" custScaleY="108193" custLinFactNeighborX="11271" custLinFactNeighborY="-5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7E633C-7969-49D5-8D8D-6B4DD12483AA}" type="pres">
      <dgm:prSet presAssocID="{1EBBCDC5-4CA8-410D-ABCF-9CABE7A2F73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522E0A6C-F730-4AF6-A80F-BCFCEE1FE92D}" type="pres">
      <dgm:prSet presAssocID="{1EBBCDC5-4CA8-410D-ABCF-9CABE7A2F730}" presName="hierChild6" presStyleCnt="0"/>
      <dgm:spPr/>
    </dgm:pt>
    <dgm:pt modelId="{2A403C04-24AB-4FDF-AD14-CDA2905B0D2D}" type="pres">
      <dgm:prSet presAssocID="{1EBBCDC5-4CA8-410D-ABCF-9CABE7A2F730}" presName="hierChild7" presStyleCnt="0"/>
      <dgm:spPr/>
    </dgm:pt>
  </dgm:ptLst>
  <dgm:cxnLst>
    <dgm:cxn modelId="{3FC039B7-6227-4B68-AD8B-54D68DFAB93C}" type="presOf" srcId="{4D56475C-7346-4ED0-B65C-277C4D160746}" destId="{74AF3D61-F8BF-4587-8760-EE41CED4D6AF}" srcOrd="1" destOrd="0" presId="urn:microsoft.com/office/officeart/2005/8/layout/orgChart1"/>
    <dgm:cxn modelId="{E694F933-70E4-4341-B026-FEADF392C39F}" type="presOf" srcId="{F44C72F3-D748-4227-B3B4-28B2A25E67F2}" destId="{E360D8B5-04E8-45E6-B2B9-E4B8346BEB8E}" srcOrd="0" destOrd="0" presId="urn:microsoft.com/office/officeart/2005/8/layout/orgChart1"/>
    <dgm:cxn modelId="{9E288C0D-FD5F-44E1-B719-AD75180917D2}" type="presOf" srcId="{1EBBCDC5-4CA8-410D-ABCF-9CABE7A2F730}" destId="{2AC215A7-34D7-45C0-85AF-F58079C7DEB8}" srcOrd="0" destOrd="0" presId="urn:microsoft.com/office/officeart/2005/8/layout/orgChart1"/>
    <dgm:cxn modelId="{B5C04639-CA4D-4003-B5E2-042430E6B11A}" type="presOf" srcId="{E5C499D2-A624-402F-A83F-614B42E38620}" destId="{63EA3A67-A358-42B8-844A-F90E7B34F2F3}" srcOrd="1" destOrd="0" presId="urn:microsoft.com/office/officeart/2005/8/layout/orgChart1"/>
    <dgm:cxn modelId="{166C515A-46ED-49D6-BD52-302BBD697E7D}" type="presOf" srcId="{C0355D4E-98B9-4F60-9DDA-A4D39D09CF0B}" destId="{CC44BD59-4C51-45A7-8B13-2B3A1BDE6599}" srcOrd="0" destOrd="0" presId="urn:microsoft.com/office/officeart/2005/8/layout/orgChart1"/>
    <dgm:cxn modelId="{1169F24C-147C-41DF-98AA-E1B23EFAF88D}" type="presOf" srcId="{E5C499D2-A624-402F-A83F-614B42E38620}" destId="{2E8BEB8B-9C8A-430D-8A77-D3F5AB74010B}" srcOrd="0" destOrd="0" presId="urn:microsoft.com/office/officeart/2005/8/layout/orgChart1"/>
    <dgm:cxn modelId="{B8FAFB5B-B0D3-42E7-B21C-272478FDC93E}" type="presOf" srcId="{EC88BAC2-1FA8-41D4-AC40-6B3393ECB363}" destId="{45618126-5E90-4A8C-B121-84F2AAD657A6}" srcOrd="0" destOrd="0" presId="urn:microsoft.com/office/officeart/2005/8/layout/orgChart1"/>
    <dgm:cxn modelId="{862DC808-2C70-45D9-97BA-869C84EF2D85}" srcId="{2F91187B-0645-4109-AF53-EE2BEED5A313}" destId="{094C12B3-DECA-425F-AED5-B296607BD375}" srcOrd="0" destOrd="0" parTransId="{D11E55DC-36B8-4CEA-A624-A2124D555130}" sibTransId="{3DEBA21F-A56F-4F6A-ACC8-0D1D7078E21B}"/>
    <dgm:cxn modelId="{BF3BED21-96C4-485A-BF46-A138A3853D64}" srcId="{094C12B3-DECA-425F-AED5-B296607BD375}" destId="{4D56475C-7346-4ED0-B65C-277C4D160746}" srcOrd="2" destOrd="0" parTransId="{85263D73-1D4B-49D4-8134-EDC2F1B21505}" sibTransId="{3C74234E-3A35-4C13-A024-8543D4174C36}"/>
    <dgm:cxn modelId="{6288BE55-35D8-482A-9DFA-3E120628B2C6}" srcId="{094C12B3-DECA-425F-AED5-B296607BD375}" destId="{E5C499D2-A624-402F-A83F-614B42E38620}" srcOrd="3" destOrd="0" parTransId="{EC88BAC2-1FA8-41D4-AC40-6B3393ECB363}" sibTransId="{EB872BA2-6CEB-4C23-9C81-5D4DFB170C81}"/>
    <dgm:cxn modelId="{5B0ADB83-7931-411D-AACD-78D11E2A1535}" type="presOf" srcId="{85263D73-1D4B-49D4-8134-EDC2F1B21505}" destId="{5B806366-2942-4251-BF4E-EF7C8302421E}" srcOrd="0" destOrd="0" presId="urn:microsoft.com/office/officeart/2005/8/layout/orgChart1"/>
    <dgm:cxn modelId="{3305CA76-93D9-440D-830E-FC3E25C2E652}" srcId="{094C12B3-DECA-425F-AED5-B296607BD375}" destId="{F44C72F3-D748-4227-B3B4-28B2A25E67F2}" srcOrd="4" destOrd="0" parTransId="{176EF9ED-AB4B-475E-AB96-B78DF9B6FD6F}" sibTransId="{74F14804-218C-4B48-8489-542C6E0EED11}"/>
    <dgm:cxn modelId="{93B32E45-F184-41F4-B0C5-D34C8A2A7D4E}" type="presOf" srcId="{094C12B3-DECA-425F-AED5-B296607BD375}" destId="{2E598A1E-E2FE-4D7A-8EEF-12AEE285F75C}" srcOrd="0" destOrd="0" presId="urn:microsoft.com/office/officeart/2005/8/layout/orgChart1"/>
    <dgm:cxn modelId="{7435E69F-C810-4363-85A2-46AAE979C308}" srcId="{094C12B3-DECA-425F-AED5-B296607BD375}" destId="{1EBBCDC5-4CA8-410D-ABCF-9CABE7A2F730}" srcOrd="1" destOrd="0" parTransId="{E928A8A2-EB2B-4ACA-A5A4-EDFD069520DB}" sibTransId="{D59AF76B-3E5C-4A3F-AA19-04EFF7BCED3A}"/>
    <dgm:cxn modelId="{4046F082-50DD-4DB1-81D2-7BED0B0F5C46}" srcId="{094C12B3-DECA-425F-AED5-B296607BD375}" destId="{48E60A6D-8868-4506-9AC0-CA75B7D4DEBA}" srcOrd="5" destOrd="0" parTransId="{F6ED3DBE-73BA-42C1-891A-1A9CC0006EEE}" sibTransId="{0AFADFA3-EF8B-44B4-ABF3-310C7CFD9B38}"/>
    <dgm:cxn modelId="{D6ED5068-B303-41AB-ACD0-44B6011B6A31}" type="presOf" srcId="{4D56475C-7346-4ED0-B65C-277C4D160746}" destId="{874A6971-A530-4707-93D8-12EB989909D4}" srcOrd="0" destOrd="0" presId="urn:microsoft.com/office/officeart/2005/8/layout/orgChart1"/>
    <dgm:cxn modelId="{A1C6E1C7-D256-470E-81C8-330893C36C4A}" type="presOf" srcId="{176EF9ED-AB4B-475E-AB96-B78DF9B6FD6F}" destId="{E811BC2D-06E5-47BB-AA31-2AB7D1E5F180}" srcOrd="0" destOrd="0" presId="urn:microsoft.com/office/officeart/2005/8/layout/orgChart1"/>
    <dgm:cxn modelId="{B0D63C0D-1F6B-4E1E-ADAF-F6CC0A985AB8}" type="presOf" srcId="{094C12B3-DECA-425F-AED5-B296607BD375}" destId="{69453A0D-E6AC-4ED3-8D67-9466DF58C9D4}" srcOrd="1" destOrd="0" presId="urn:microsoft.com/office/officeart/2005/8/layout/orgChart1"/>
    <dgm:cxn modelId="{23FC785F-31D6-4797-B0D5-3116FAAEB0F1}" type="presOf" srcId="{30B8A818-0195-4456-980C-DFD7F8B31412}" destId="{289C7550-25DF-489D-B6FA-179AC5732D48}" srcOrd="0" destOrd="0" presId="urn:microsoft.com/office/officeart/2005/8/layout/orgChart1"/>
    <dgm:cxn modelId="{95CBA8A2-857B-42CE-BD39-ED326ACD5566}" type="presOf" srcId="{48E60A6D-8868-4506-9AC0-CA75B7D4DEBA}" destId="{2EB3D05B-357D-4922-A924-D5082C9A83CF}" srcOrd="0" destOrd="0" presId="urn:microsoft.com/office/officeart/2005/8/layout/orgChart1"/>
    <dgm:cxn modelId="{78246063-6E2D-4204-8359-8C2C83A8DBD3}" srcId="{094C12B3-DECA-425F-AED5-B296607BD375}" destId="{C19FAC0A-7466-495B-AD85-370DF0B157CD}" srcOrd="0" destOrd="0" parTransId="{C0355D4E-98B9-4F60-9DDA-A4D39D09CF0B}" sibTransId="{9E9E4287-9311-436C-A54A-22990D265F4E}"/>
    <dgm:cxn modelId="{F3705ACF-8D0D-4057-A1ED-2A8B2D5D758D}" srcId="{094C12B3-DECA-425F-AED5-B296607BD375}" destId="{0BA22186-E84B-4749-8C71-AE2C27F64D0C}" srcOrd="6" destOrd="0" parTransId="{30B8A818-0195-4456-980C-DFD7F8B31412}" sibTransId="{9AED7DE4-DFFF-4985-819B-D513F430F35C}"/>
    <dgm:cxn modelId="{E3F9CED8-3A25-4641-B596-0E74CB0E69D5}" type="presOf" srcId="{F44C72F3-D748-4227-B3B4-28B2A25E67F2}" destId="{8EFF2266-C5F5-416F-A1CF-D9A8E61F04BB}" srcOrd="1" destOrd="0" presId="urn:microsoft.com/office/officeart/2005/8/layout/orgChart1"/>
    <dgm:cxn modelId="{2D810BF5-0E4C-4F63-9863-4C5283980C69}" type="presOf" srcId="{E928A8A2-EB2B-4ACA-A5A4-EDFD069520DB}" destId="{3B488973-1275-4601-9D9C-55D5DE55E484}" srcOrd="0" destOrd="0" presId="urn:microsoft.com/office/officeart/2005/8/layout/orgChart1"/>
    <dgm:cxn modelId="{89415966-CC82-43CB-937F-B9C8FBC6C270}" type="presOf" srcId="{F6ED3DBE-73BA-42C1-891A-1A9CC0006EEE}" destId="{B412A487-80C6-4038-93FA-86BC464D7E23}" srcOrd="0" destOrd="0" presId="urn:microsoft.com/office/officeart/2005/8/layout/orgChart1"/>
    <dgm:cxn modelId="{0F2D2D25-6FD5-4823-85CA-022C761BBD00}" type="presOf" srcId="{0BA22186-E84B-4749-8C71-AE2C27F64D0C}" destId="{BCDAB7B3-6244-4A53-8552-4ED0B28773B9}" srcOrd="1" destOrd="0" presId="urn:microsoft.com/office/officeart/2005/8/layout/orgChart1"/>
    <dgm:cxn modelId="{349D933A-1B14-4FFB-80BD-80F58EB55E91}" type="presOf" srcId="{2F91187B-0645-4109-AF53-EE2BEED5A313}" destId="{5DCD52CA-9FA9-420F-9235-1A3CD3D8E470}" srcOrd="0" destOrd="0" presId="urn:microsoft.com/office/officeart/2005/8/layout/orgChart1"/>
    <dgm:cxn modelId="{95AC788E-9E31-49FD-8E26-AD5A6E71F312}" type="presOf" srcId="{C19FAC0A-7466-495B-AD85-370DF0B157CD}" destId="{17011525-6DF6-4DA3-87AE-5CEAEF85F749}" srcOrd="1" destOrd="0" presId="urn:microsoft.com/office/officeart/2005/8/layout/orgChart1"/>
    <dgm:cxn modelId="{2504B11C-BD43-422F-9B1F-1FD790924EE4}" type="presOf" srcId="{1EBBCDC5-4CA8-410D-ABCF-9CABE7A2F730}" destId="{0C7E633C-7969-49D5-8D8D-6B4DD12483AA}" srcOrd="1" destOrd="0" presId="urn:microsoft.com/office/officeart/2005/8/layout/orgChart1"/>
    <dgm:cxn modelId="{F90C4929-BAC7-43DA-AE13-79382231AC7C}" type="presOf" srcId="{0BA22186-E84B-4749-8C71-AE2C27F64D0C}" destId="{1CDDF9B0-8CD1-43CF-B3AE-327E4F909398}" srcOrd="0" destOrd="0" presId="urn:microsoft.com/office/officeart/2005/8/layout/orgChart1"/>
    <dgm:cxn modelId="{7AB3D27C-9DFE-4EE4-9F29-C07D61C56659}" type="presOf" srcId="{48E60A6D-8868-4506-9AC0-CA75B7D4DEBA}" destId="{721A3D2B-7C3F-468C-BCF9-1F136F95E5F1}" srcOrd="1" destOrd="0" presId="urn:microsoft.com/office/officeart/2005/8/layout/orgChart1"/>
    <dgm:cxn modelId="{E5854540-39FC-4E3C-89ED-DC4E92EF2AB8}" type="presOf" srcId="{C19FAC0A-7466-495B-AD85-370DF0B157CD}" destId="{2B9981EF-9734-4952-BEA1-62B5A3C28209}" srcOrd="0" destOrd="0" presId="urn:microsoft.com/office/officeart/2005/8/layout/orgChart1"/>
    <dgm:cxn modelId="{41611ECF-6000-446E-A8C4-8C1E5D824765}" type="presParOf" srcId="{5DCD52CA-9FA9-420F-9235-1A3CD3D8E470}" destId="{DEBD6634-F8BB-46E8-AF52-43765390AFA9}" srcOrd="0" destOrd="0" presId="urn:microsoft.com/office/officeart/2005/8/layout/orgChart1"/>
    <dgm:cxn modelId="{7382CC0B-3293-4124-8399-9E0728908561}" type="presParOf" srcId="{DEBD6634-F8BB-46E8-AF52-43765390AFA9}" destId="{0245AC5E-FA30-42AF-BA1A-519C08FBD196}" srcOrd="0" destOrd="0" presId="urn:microsoft.com/office/officeart/2005/8/layout/orgChart1"/>
    <dgm:cxn modelId="{FFB9C68B-B54D-4F8F-A258-2888B1CBF7C5}" type="presParOf" srcId="{0245AC5E-FA30-42AF-BA1A-519C08FBD196}" destId="{2E598A1E-E2FE-4D7A-8EEF-12AEE285F75C}" srcOrd="0" destOrd="0" presId="urn:microsoft.com/office/officeart/2005/8/layout/orgChart1"/>
    <dgm:cxn modelId="{BDDD5A00-CF36-4AAD-91A0-9D73274A8887}" type="presParOf" srcId="{0245AC5E-FA30-42AF-BA1A-519C08FBD196}" destId="{69453A0D-E6AC-4ED3-8D67-9466DF58C9D4}" srcOrd="1" destOrd="0" presId="urn:microsoft.com/office/officeart/2005/8/layout/orgChart1"/>
    <dgm:cxn modelId="{6BEA1D35-0CC3-4C0C-B77C-CD79AD814251}" type="presParOf" srcId="{DEBD6634-F8BB-46E8-AF52-43765390AFA9}" destId="{95A2A9D1-68CD-4BFA-B633-648370F14FB3}" srcOrd="1" destOrd="0" presId="urn:microsoft.com/office/officeart/2005/8/layout/orgChart1"/>
    <dgm:cxn modelId="{5DD205C6-916D-4C09-A08B-65C90F7EA422}" type="presParOf" srcId="{95A2A9D1-68CD-4BFA-B633-648370F14FB3}" destId="{5B806366-2942-4251-BF4E-EF7C8302421E}" srcOrd="0" destOrd="0" presId="urn:microsoft.com/office/officeart/2005/8/layout/orgChart1"/>
    <dgm:cxn modelId="{75DA1675-EE14-4FDB-BB50-86564C35343B}" type="presParOf" srcId="{95A2A9D1-68CD-4BFA-B633-648370F14FB3}" destId="{DA650A00-F56D-42E9-A840-7F4579313D25}" srcOrd="1" destOrd="0" presId="urn:microsoft.com/office/officeart/2005/8/layout/orgChart1"/>
    <dgm:cxn modelId="{99C0DE27-A43A-4BFD-BB35-727E0EA89D9A}" type="presParOf" srcId="{DA650A00-F56D-42E9-A840-7F4579313D25}" destId="{9B4B35D3-95C4-4068-96A9-0BB168F9C36E}" srcOrd="0" destOrd="0" presId="urn:microsoft.com/office/officeart/2005/8/layout/orgChart1"/>
    <dgm:cxn modelId="{B3374163-3E93-4D97-BAD1-2914B956E21E}" type="presParOf" srcId="{9B4B35D3-95C4-4068-96A9-0BB168F9C36E}" destId="{874A6971-A530-4707-93D8-12EB989909D4}" srcOrd="0" destOrd="0" presId="urn:microsoft.com/office/officeart/2005/8/layout/orgChart1"/>
    <dgm:cxn modelId="{8E370BA1-CD6A-4D43-B8D4-49362515B5F8}" type="presParOf" srcId="{9B4B35D3-95C4-4068-96A9-0BB168F9C36E}" destId="{74AF3D61-F8BF-4587-8760-EE41CED4D6AF}" srcOrd="1" destOrd="0" presId="urn:microsoft.com/office/officeart/2005/8/layout/orgChart1"/>
    <dgm:cxn modelId="{EC4E2F40-56BB-4F15-95E9-B3FDBC920C50}" type="presParOf" srcId="{DA650A00-F56D-42E9-A840-7F4579313D25}" destId="{C23F3849-7B7A-4460-A3FF-812878B4B9ED}" srcOrd="1" destOrd="0" presId="urn:microsoft.com/office/officeart/2005/8/layout/orgChart1"/>
    <dgm:cxn modelId="{552C89AB-9229-4371-9170-254C2DF5BD6F}" type="presParOf" srcId="{DA650A00-F56D-42E9-A840-7F4579313D25}" destId="{EA2148F7-AD87-41C0-9C4B-EE3ABF83982B}" srcOrd="2" destOrd="0" presId="urn:microsoft.com/office/officeart/2005/8/layout/orgChart1"/>
    <dgm:cxn modelId="{979CB5CB-08C8-4F06-B317-23F8D564F56E}" type="presParOf" srcId="{95A2A9D1-68CD-4BFA-B633-648370F14FB3}" destId="{45618126-5E90-4A8C-B121-84F2AAD657A6}" srcOrd="2" destOrd="0" presId="urn:microsoft.com/office/officeart/2005/8/layout/orgChart1"/>
    <dgm:cxn modelId="{E69F2379-D2E2-43EE-99C2-D6EE75D45E51}" type="presParOf" srcId="{95A2A9D1-68CD-4BFA-B633-648370F14FB3}" destId="{C4BFA541-FFB1-4FA9-8516-CF2ADA414D22}" srcOrd="3" destOrd="0" presId="urn:microsoft.com/office/officeart/2005/8/layout/orgChart1"/>
    <dgm:cxn modelId="{DDAA401F-1E34-4B24-A66B-ACA1BD9C346E}" type="presParOf" srcId="{C4BFA541-FFB1-4FA9-8516-CF2ADA414D22}" destId="{A56AEE3B-FB73-4008-8884-D8207C86FAC2}" srcOrd="0" destOrd="0" presId="urn:microsoft.com/office/officeart/2005/8/layout/orgChart1"/>
    <dgm:cxn modelId="{4D288B22-5D69-4F98-BE69-D3B8D74C5FCC}" type="presParOf" srcId="{A56AEE3B-FB73-4008-8884-D8207C86FAC2}" destId="{2E8BEB8B-9C8A-430D-8A77-D3F5AB74010B}" srcOrd="0" destOrd="0" presId="urn:microsoft.com/office/officeart/2005/8/layout/orgChart1"/>
    <dgm:cxn modelId="{3AA370D9-9784-4B0C-8BF4-463DF4C4D1D7}" type="presParOf" srcId="{A56AEE3B-FB73-4008-8884-D8207C86FAC2}" destId="{63EA3A67-A358-42B8-844A-F90E7B34F2F3}" srcOrd="1" destOrd="0" presId="urn:microsoft.com/office/officeart/2005/8/layout/orgChart1"/>
    <dgm:cxn modelId="{5F02BC45-C101-4650-A691-7B406FC0AFF5}" type="presParOf" srcId="{C4BFA541-FFB1-4FA9-8516-CF2ADA414D22}" destId="{EE53DA6A-2B2B-4E2D-8F2D-951CC33D7E93}" srcOrd="1" destOrd="0" presId="urn:microsoft.com/office/officeart/2005/8/layout/orgChart1"/>
    <dgm:cxn modelId="{3C525D00-E5CD-4C4D-859B-79AA0DB8805F}" type="presParOf" srcId="{C4BFA541-FFB1-4FA9-8516-CF2ADA414D22}" destId="{C1F25613-5EC6-4023-B22F-23B07F84BD1A}" srcOrd="2" destOrd="0" presId="urn:microsoft.com/office/officeart/2005/8/layout/orgChart1"/>
    <dgm:cxn modelId="{62541F91-342A-458E-816F-FC53B302C438}" type="presParOf" srcId="{95A2A9D1-68CD-4BFA-B633-648370F14FB3}" destId="{E811BC2D-06E5-47BB-AA31-2AB7D1E5F180}" srcOrd="4" destOrd="0" presId="urn:microsoft.com/office/officeart/2005/8/layout/orgChart1"/>
    <dgm:cxn modelId="{CB853F86-DF68-402D-AA89-7B6B7100BBB2}" type="presParOf" srcId="{95A2A9D1-68CD-4BFA-B633-648370F14FB3}" destId="{54DCCBDC-7EFD-41FC-B7C6-43929DC42513}" srcOrd="5" destOrd="0" presId="urn:microsoft.com/office/officeart/2005/8/layout/orgChart1"/>
    <dgm:cxn modelId="{A4FC9FE8-9280-44A9-BFF7-04990FAC1D12}" type="presParOf" srcId="{54DCCBDC-7EFD-41FC-B7C6-43929DC42513}" destId="{5306C0B7-7E10-4046-B18C-A02182B1B216}" srcOrd="0" destOrd="0" presId="urn:microsoft.com/office/officeart/2005/8/layout/orgChart1"/>
    <dgm:cxn modelId="{A7379664-DD4D-4694-AF58-7FD05374390D}" type="presParOf" srcId="{5306C0B7-7E10-4046-B18C-A02182B1B216}" destId="{E360D8B5-04E8-45E6-B2B9-E4B8346BEB8E}" srcOrd="0" destOrd="0" presId="urn:microsoft.com/office/officeart/2005/8/layout/orgChart1"/>
    <dgm:cxn modelId="{90204E37-5907-4E9C-A6B3-C7735C6609B3}" type="presParOf" srcId="{5306C0B7-7E10-4046-B18C-A02182B1B216}" destId="{8EFF2266-C5F5-416F-A1CF-D9A8E61F04BB}" srcOrd="1" destOrd="0" presId="urn:microsoft.com/office/officeart/2005/8/layout/orgChart1"/>
    <dgm:cxn modelId="{A7EBB52A-FA9D-48F7-9562-6BCB21ADBEDA}" type="presParOf" srcId="{54DCCBDC-7EFD-41FC-B7C6-43929DC42513}" destId="{D837C06B-76BD-4460-942F-A91C78E0F397}" srcOrd="1" destOrd="0" presId="urn:microsoft.com/office/officeart/2005/8/layout/orgChart1"/>
    <dgm:cxn modelId="{B69A5681-AA2A-474A-8CB2-0BA94514298D}" type="presParOf" srcId="{54DCCBDC-7EFD-41FC-B7C6-43929DC42513}" destId="{50FA75CC-9B14-4B2D-8793-CBBFECC0D294}" srcOrd="2" destOrd="0" presId="urn:microsoft.com/office/officeart/2005/8/layout/orgChart1"/>
    <dgm:cxn modelId="{B3E3311B-3019-4C00-9BEB-FD72E7B97180}" type="presParOf" srcId="{95A2A9D1-68CD-4BFA-B633-648370F14FB3}" destId="{B412A487-80C6-4038-93FA-86BC464D7E23}" srcOrd="6" destOrd="0" presId="urn:microsoft.com/office/officeart/2005/8/layout/orgChart1"/>
    <dgm:cxn modelId="{895B196D-B062-4500-9DE6-2F6B4EBC1515}" type="presParOf" srcId="{95A2A9D1-68CD-4BFA-B633-648370F14FB3}" destId="{A8EAE47A-04E2-48F2-97B7-5F1452B59730}" srcOrd="7" destOrd="0" presId="urn:microsoft.com/office/officeart/2005/8/layout/orgChart1"/>
    <dgm:cxn modelId="{059B8A31-3D86-40C4-BB87-68A682A0B724}" type="presParOf" srcId="{A8EAE47A-04E2-48F2-97B7-5F1452B59730}" destId="{BAF4CB8E-F1DF-4609-ACD7-BC7F5249145B}" srcOrd="0" destOrd="0" presId="urn:microsoft.com/office/officeart/2005/8/layout/orgChart1"/>
    <dgm:cxn modelId="{30E175F9-8171-4CA4-804A-8A2840919B47}" type="presParOf" srcId="{BAF4CB8E-F1DF-4609-ACD7-BC7F5249145B}" destId="{2EB3D05B-357D-4922-A924-D5082C9A83CF}" srcOrd="0" destOrd="0" presId="urn:microsoft.com/office/officeart/2005/8/layout/orgChart1"/>
    <dgm:cxn modelId="{19D2440A-6FE4-4DF7-B03A-9637E84716CF}" type="presParOf" srcId="{BAF4CB8E-F1DF-4609-ACD7-BC7F5249145B}" destId="{721A3D2B-7C3F-468C-BCF9-1F136F95E5F1}" srcOrd="1" destOrd="0" presId="urn:microsoft.com/office/officeart/2005/8/layout/orgChart1"/>
    <dgm:cxn modelId="{F2DF90AF-B9EF-4922-B162-3CF2A53B72BD}" type="presParOf" srcId="{A8EAE47A-04E2-48F2-97B7-5F1452B59730}" destId="{11832E86-6B85-4E92-8F38-4D000025825B}" srcOrd="1" destOrd="0" presId="urn:microsoft.com/office/officeart/2005/8/layout/orgChart1"/>
    <dgm:cxn modelId="{A7B7B6F8-9A3C-460E-8D12-873BCCB04A31}" type="presParOf" srcId="{A8EAE47A-04E2-48F2-97B7-5F1452B59730}" destId="{6E9B90F1-8B41-4359-9F72-E1B6353C42F8}" srcOrd="2" destOrd="0" presId="urn:microsoft.com/office/officeart/2005/8/layout/orgChart1"/>
    <dgm:cxn modelId="{74D7B143-6B73-44FE-8A91-81102EE5BC2D}" type="presParOf" srcId="{95A2A9D1-68CD-4BFA-B633-648370F14FB3}" destId="{289C7550-25DF-489D-B6FA-179AC5732D48}" srcOrd="8" destOrd="0" presId="urn:microsoft.com/office/officeart/2005/8/layout/orgChart1"/>
    <dgm:cxn modelId="{1FD53C95-CC34-42C3-BAB2-766E839B0318}" type="presParOf" srcId="{95A2A9D1-68CD-4BFA-B633-648370F14FB3}" destId="{5020F2CF-7801-442D-9CFE-33D1FF1D27DD}" srcOrd="9" destOrd="0" presId="urn:microsoft.com/office/officeart/2005/8/layout/orgChart1"/>
    <dgm:cxn modelId="{9DA30C42-EB7B-4251-9056-A7CB55F46812}" type="presParOf" srcId="{5020F2CF-7801-442D-9CFE-33D1FF1D27DD}" destId="{DA1D561B-6D0D-4057-B30C-B242592AD617}" srcOrd="0" destOrd="0" presId="urn:microsoft.com/office/officeart/2005/8/layout/orgChart1"/>
    <dgm:cxn modelId="{117F16C9-A2C0-4F4A-9C4C-8DBE328962DA}" type="presParOf" srcId="{DA1D561B-6D0D-4057-B30C-B242592AD617}" destId="{1CDDF9B0-8CD1-43CF-B3AE-327E4F909398}" srcOrd="0" destOrd="0" presId="urn:microsoft.com/office/officeart/2005/8/layout/orgChart1"/>
    <dgm:cxn modelId="{19370BE6-C014-4289-BCA4-1BBA10151141}" type="presParOf" srcId="{DA1D561B-6D0D-4057-B30C-B242592AD617}" destId="{BCDAB7B3-6244-4A53-8552-4ED0B28773B9}" srcOrd="1" destOrd="0" presId="urn:microsoft.com/office/officeart/2005/8/layout/orgChart1"/>
    <dgm:cxn modelId="{073D6D7D-B6AD-48E1-B8BA-8F0CB7EFA148}" type="presParOf" srcId="{5020F2CF-7801-442D-9CFE-33D1FF1D27DD}" destId="{FF7ECE2F-5F3B-4659-B208-C52412CD9A47}" srcOrd="1" destOrd="0" presId="urn:microsoft.com/office/officeart/2005/8/layout/orgChart1"/>
    <dgm:cxn modelId="{102F8083-28D1-4E2A-952F-5E129A8A2765}" type="presParOf" srcId="{5020F2CF-7801-442D-9CFE-33D1FF1D27DD}" destId="{FAD6CD66-7544-4BA1-A952-3EDA4FC82AA3}" srcOrd="2" destOrd="0" presId="urn:microsoft.com/office/officeart/2005/8/layout/orgChart1"/>
    <dgm:cxn modelId="{4C6646FC-0BF9-41A5-8457-D9A5EC3DA509}" type="presParOf" srcId="{DEBD6634-F8BB-46E8-AF52-43765390AFA9}" destId="{2F003EBD-A422-4C2D-9B4F-5C9D1FFCCF80}" srcOrd="2" destOrd="0" presId="urn:microsoft.com/office/officeart/2005/8/layout/orgChart1"/>
    <dgm:cxn modelId="{0E84F0EC-7532-4052-9EDA-4A8E73FF3BD1}" type="presParOf" srcId="{2F003EBD-A422-4C2D-9B4F-5C9D1FFCCF80}" destId="{CC44BD59-4C51-45A7-8B13-2B3A1BDE6599}" srcOrd="0" destOrd="0" presId="urn:microsoft.com/office/officeart/2005/8/layout/orgChart1"/>
    <dgm:cxn modelId="{4B9FEA88-5E9B-4955-AF83-1A237114FC5B}" type="presParOf" srcId="{2F003EBD-A422-4C2D-9B4F-5C9D1FFCCF80}" destId="{1BE1B3A5-0A89-4348-9253-95FD81C53C0B}" srcOrd="1" destOrd="0" presId="urn:microsoft.com/office/officeart/2005/8/layout/orgChart1"/>
    <dgm:cxn modelId="{ADCB9585-10A1-4690-BF69-E606AF86652A}" type="presParOf" srcId="{1BE1B3A5-0A89-4348-9253-95FD81C53C0B}" destId="{26C9CCB7-8205-4805-9B3E-B625C2B40264}" srcOrd="0" destOrd="0" presId="urn:microsoft.com/office/officeart/2005/8/layout/orgChart1"/>
    <dgm:cxn modelId="{E7ACA5C3-A31C-41A7-A0AA-15FAEE9D4DE5}" type="presParOf" srcId="{26C9CCB7-8205-4805-9B3E-B625C2B40264}" destId="{2B9981EF-9734-4952-BEA1-62B5A3C28209}" srcOrd="0" destOrd="0" presId="urn:microsoft.com/office/officeart/2005/8/layout/orgChart1"/>
    <dgm:cxn modelId="{01A54A02-BD82-4B29-AB0F-C102440761CD}" type="presParOf" srcId="{26C9CCB7-8205-4805-9B3E-B625C2B40264}" destId="{17011525-6DF6-4DA3-87AE-5CEAEF85F749}" srcOrd="1" destOrd="0" presId="urn:microsoft.com/office/officeart/2005/8/layout/orgChart1"/>
    <dgm:cxn modelId="{CD12DE35-9F3B-481B-A5F9-D2775829215D}" type="presParOf" srcId="{1BE1B3A5-0A89-4348-9253-95FD81C53C0B}" destId="{B65DB5E9-355C-4115-93E0-73DC3B41D4F0}" srcOrd="1" destOrd="0" presId="urn:microsoft.com/office/officeart/2005/8/layout/orgChart1"/>
    <dgm:cxn modelId="{33B3A9C0-ADE6-46C5-8A8F-40866FF5ECE6}" type="presParOf" srcId="{1BE1B3A5-0A89-4348-9253-95FD81C53C0B}" destId="{7A5B6FDE-F8B6-4908-A77D-E4CEA06DD75B}" srcOrd="2" destOrd="0" presId="urn:microsoft.com/office/officeart/2005/8/layout/orgChart1"/>
    <dgm:cxn modelId="{38976F27-B23D-4D28-91E2-CFD56505AE1D}" type="presParOf" srcId="{2F003EBD-A422-4C2D-9B4F-5C9D1FFCCF80}" destId="{3B488973-1275-4601-9D9C-55D5DE55E484}" srcOrd="2" destOrd="0" presId="urn:microsoft.com/office/officeart/2005/8/layout/orgChart1"/>
    <dgm:cxn modelId="{9852019B-DA2C-4F1F-818D-2877982367B5}" type="presParOf" srcId="{2F003EBD-A422-4C2D-9B4F-5C9D1FFCCF80}" destId="{7F65B594-22F7-4B24-8831-7A3894E78C1C}" srcOrd="3" destOrd="0" presId="urn:microsoft.com/office/officeart/2005/8/layout/orgChart1"/>
    <dgm:cxn modelId="{111C3E86-73BA-4044-83A0-37216995FBB8}" type="presParOf" srcId="{7F65B594-22F7-4B24-8831-7A3894E78C1C}" destId="{69480C3E-9A5F-40F6-980F-CA2A0BD12F6D}" srcOrd="0" destOrd="0" presId="urn:microsoft.com/office/officeart/2005/8/layout/orgChart1"/>
    <dgm:cxn modelId="{D9F36264-E7F2-4728-B441-7C4522CC432C}" type="presParOf" srcId="{69480C3E-9A5F-40F6-980F-CA2A0BD12F6D}" destId="{2AC215A7-34D7-45C0-85AF-F58079C7DEB8}" srcOrd="0" destOrd="0" presId="urn:microsoft.com/office/officeart/2005/8/layout/orgChart1"/>
    <dgm:cxn modelId="{5BC3EB41-280F-4915-B34B-0250432B20D6}" type="presParOf" srcId="{69480C3E-9A5F-40F6-980F-CA2A0BD12F6D}" destId="{0C7E633C-7969-49D5-8D8D-6B4DD12483AA}" srcOrd="1" destOrd="0" presId="urn:microsoft.com/office/officeart/2005/8/layout/orgChart1"/>
    <dgm:cxn modelId="{231E9794-B4B8-4A87-9246-F89114D506AB}" type="presParOf" srcId="{7F65B594-22F7-4B24-8831-7A3894E78C1C}" destId="{522E0A6C-F730-4AF6-A80F-BCFCEE1FE92D}" srcOrd="1" destOrd="0" presId="urn:microsoft.com/office/officeart/2005/8/layout/orgChart1"/>
    <dgm:cxn modelId="{5CCE7BC0-36E0-4CAC-A68C-9B9902003C41}" type="presParOf" srcId="{7F65B594-22F7-4B24-8831-7A3894E78C1C}" destId="{2A403C04-24AB-4FDF-AD14-CDA2905B0D2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EDEEB5-F10E-4909-85F6-D1042266154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CF1387B-E41D-4B53-88DA-0FC8381287FC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  <a:endParaRPr lang="es-ES" sz="1200" dirty="0">
            <a:solidFill>
              <a:schemeClr val="tx1"/>
            </a:solidFill>
          </a:endParaRPr>
        </a:p>
      </dgm:t>
    </dgm:pt>
    <dgm:pt modelId="{C0F1EE7B-9510-423D-AC80-F4BB6D57D8AB}" type="par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1C969D-9284-41D8-9EBE-9088DD8EDFC4}" type="sibTrans" cxnId="{D1F9DE66-FD44-4917-A0B5-3FF8F6232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89740B6-2895-43C4-9992-FA4D21BC07E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Galería Regia</a:t>
          </a:r>
        </a:p>
      </dgm:t>
    </dgm:pt>
    <dgm:pt modelId="{803AE2A8-3A8B-494A-906E-1346F61259D9}" type="par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C86CD1-D8DE-4F8E-830C-5EC4C87236B7}" type="sibTrans" cxnId="{ECB1CD11-1B33-435A-9664-6B24C582114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8E902BA-3431-47DE-A1C3-1BFFF6858F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</dgm:t>
    </dgm:pt>
    <dgm:pt modelId="{B776AAAC-AF06-41E2-88D6-FB550C996E9F}" type="par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F04E22E-F678-4216-9417-50ED8AF9ECC2}" type="sibTrans" cxnId="{1DA6E32A-C547-4EE2-88B2-5237884B28E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E648DE7-5D10-4DC8-B140-5D27DE8B6F1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</dgm:t>
    </dgm:pt>
    <dgm:pt modelId="{CE3AB7B1-256D-41F8-BD91-2655D7992693}" type="par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F50384-E93E-41BA-9CD5-6254A0690DBE}" type="sibTrans" cxnId="{BC67B0B8-A867-41F4-97EE-B339DD530A8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42781C-B501-4BF8-84AE-45C78D2ECD0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A99AA6F4-DD00-46E8-9493-6245F950C73E}" type="par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CDCBC6A-119B-45C8-A3CC-901F9012BF92}" type="sibTrans" cxnId="{DB3E13FA-80A4-44A1-BB0B-723C5C7E8F4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DBD9C-2AB0-4283-AF0C-571F56945CBD}" type="pres">
      <dgm:prSet presAssocID="{D8EDEEB5-F10E-4909-85F6-D1042266154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D797062-2F04-4B44-BD4B-4B2968CEE929}" type="pres">
      <dgm:prSet presAssocID="{BCF1387B-E41D-4B53-88DA-0FC8381287FC}" presName="hierRoot1" presStyleCnt="0">
        <dgm:presLayoutVars>
          <dgm:hierBranch val="init"/>
        </dgm:presLayoutVars>
      </dgm:prSet>
      <dgm:spPr/>
    </dgm:pt>
    <dgm:pt modelId="{780AC0AB-833B-422D-ADF2-28CC60DD9924}" type="pres">
      <dgm:prSet presAssocID="{BCF1387B-E41D-4B53-88DA-0FC8381287FC}" presName="rootComposite1" presStyleCnt="0"/>
      <dgm:spPr/>
    </dgm:pt>
    <dgm:pt modelId="{93DB3713-332C-4597-B227-1ECEB390E4E4}" type="pres">
      <dgm:prSet presAssocID="{BCF1387B-E41D-4B53-88DA-0FC8381287FC}" presName="rootText1" presStyleLbl="node0" presStyleIdx="0" presStyleCnt="1" custScaleX="62265" custScaleY="50996" custLinFactNeighborX="-12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F5DE3A-375F-497E-8D4A-84AE218E99A0}" type="pres">
      <dgm:prSet presAssocID="{BCF1387B-E41D-4B53-88DA-0FC8381287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5D2CF6F-AAF6-4314-BFCD-AF9ACBAD0029}" type="pres">
      <dgm:prSet presAssocID="{BCF1387B-E41D-4B53-88DA-0FC8381287FC}" presName="hierChild2" presStyleCnt="0"/>
      <dgm:spPr/>
    </dgm:pt>
    <dgm:pt modelId="{F295C207-C005-40A2-BBDA-06C8DF63AA98}" type="pres">
      <dgm:prSet presAssocID="{803AE2A8-3A8B-494A-906E-1346F61259D9}" presName="Name37" presStyleLbl="parChTrans1D2" presStyleIdx="0" presStyleCnt="2"/>
      <dgm:spPr/>
      <dgm:t>
        <a:bodyPr/>
        <a:lstStyle/>
        <a:p>
          <a:endParaRPr lang="es-MX"/>
        </a:p>
      </dgm:t>
    </dgm:pt>
    <dgm:pt modelId="{3C8B02C9-9674-4084-A613-DE4A55256948}" type="pres">
      <dgm:prSet presAssocID="{C89740B6-2895-43C4-9992-FA4D21BC07E3}" presName="hierRoot2" presStyleCnt="0">
        <dgm:presLayoutVars>
          <dgm:hierBranch/>
        </dgm:presLayoutVars>
      </dgm:prSet>
      <dgm:spPr/>
    </dgm:pt>
    <dgm:pt modelId="{4AF4535C-3237-46C1-96A8-B4D4CDBF49BA}" type="pres">
      <dgm:prSet presAssocID="{C89740B6-2895-43C4-9992-FA4D21BC07E3}" presName="rootComposite" presStyleCnt="0"/>
      <dgm:spPr/>
    </dgm:pt>
    <dgm:pt modelId="{19E62891-7B04-43F4-96E4-1DB4411BA228}" type="pres">
      <dgm:prSet presAssocID="{C89740B6-2895-43C4-9992-FA4D21BC07E3}" presName="rootText" presStyleLbl="node2" presStyleIdx="0" presStyleCnt="2" custScaleX="43347" custScaleY="45382" custLinFactNeighborX="-12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82DB94-CBE4-41BD-99D2-E76057C4FA4B}" type="pres">
      <dgm:prSet presAssocID="{C89740B6-2895-43C4-9992-FA4D21BC07E3}" presName="rootConnector" presStyleLbl="node2" presStyleIdx="0" presStyleCnt="2"/>
      <dgm:spPr/>
      <dgm:t>
        <a:bodyPr/>
        <a:lstStyle/>
        <a:p>
          <a:endParaRPr lang="es-ES"/>
        </a:p>
      </dgm:t>
    </dgm:pt>
    <dgm:pt modelId="{AC01EA43-0641-453B-9D00-4087BA3F38F2}" type="pres">
      <dgm:prSet presAssocID="{C89740B6-2895-43C4-9992-FA4D21BC07E3}" presName="hierChild4" presStyleCnt="0"/>
      <dgm:spPr/>
    </dgm:pt>
    <dgm:pt modelId="{34A9C51D-BAA6-42C8-B6B3-9039371FAAD4}" type="pres">
      <dgm:prSet presAssocID="{CE3AB7B1-256D-41F8-BD91-2655D7992693}" presName="Name35" presStyleLbl="parChTrans1D3" presStyleIdx="0" presStyleCnt="2"/>
      <dgm:spPr/>
      <dgm:t>
        <a:bodyPr/>
        <a:lstStyle/>
        <a:p>
          <a:endParaRPr lang="es-MX"/>
        </a:p>
      </dgm:t>
    </dgm:pt>
    <dgm:pt modelId="{B60B087E-76BE-4B26-A84E-0C52AA696803}" type="pres">
      <dgm:prSet presAssocID="{5E648DE7-5D10-4DC8-B140-5D27DE8B6F17}" presName="hierRoot2" presStyleCnt="0">
        <dgm:presLayoutVars>
          <dgm:hierBranch val="init"/>
        </dgm:presLayoutVars>
      </dgm:prSet>
      <dgm:spPr/>
    </dgm:pt>
    <dgm:pt modelId="{CCD3A6BA-C39E-4D9D-9ED0-BD5C3B15C2A8}" type="pres">
      <dgm:prSet presAssocID="{5E648DE7-5D10-4DC8-B140-5D27DE8B6F17}" presName="rootComposite" presStyleCnt="0"/>
      <dgm:spPr/>
    </dgm:pt>
    <dgm:pt modelId="{D02ADB12-5F30-452D-867E-67D60C04BE59}" type="pres">
      <dgm:prSet presAssocID="{5E648DE7-5D10-4DC8-B140-5D27DE8B6F17}" presName="rootText" presStyleLbl="node3" presStyleIdx="0" presStyleCnt="2" custScaleX="37426" custScaleY="40165" custLinFactNeighborX="-340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77818E-8B27-4BE1-BE43-1953A78199F2}" type="pres">
      <dgm:prSet presAssocID="{5E648DE7-5D10-4DC8-B140-5D27DE8B6F17}" presName="rootConnector" presStyleLbl="node3" presStyleIdx="0" presStyleCnt="2"/>
      <dgm:spPr/>
      <dgm:t>
        <a:bodyPr/>
        <a:lstStyle/>
        <a:p>
          <a:endParaRPr lang="es-ES"/>
        </a:p>
      </dgm:t>
    </dgm:pt>
    <dgm:pt modelId="{CB81642D-74C2-4362-83F5-F1965FB9426B}" type="pres">
      <dgm:prSet presAssocID="{5E648DE7-5D10-4DC8-B140-5D27DE8B6F17}" presName="hierChild4" presStyleCnt="0"/>
      <dgm:spPr/>
    </dgm:pt>
    <dgm:pt modelId="{6CF7950D-A285-472D-8957-484B5F5A888F}" type="pres">
      <dgm:prSet presAssocID="{5E648DE7-5D10-4DC8-B140-5D27DE8B6F17}" presName="hierChild5" presStyleCnt="0"/>
      <dgm:spPr/>
    </dgm:pt>
    <dgm:pt modelId="{DB71DC01-F493-4D1F-B6EE-3437B35C7FEC}" type="pres">
      <dgm:prSet presAssocID="{A99AA6F4-DD00-46E8-9493-6245F950C73E}" presName="Name35" presStyleLbl="parChTrans1D3" presStyleIdx="1" presStyleCnt="2"/>
      <dgm:spPr/>
      <dgm:t>
        <a:bodyPr/>
        <a:lstStyle/>
        <a:p>
          <a:endParaRPr lang="es-MX"/>
        </a:p>
      </dgm:t>
    </dgm:pt>
    <dgm:pt modelId="{3AC4EEE7-64B5-4304-8578-64C0A6603423}" type="pres">
      <dgm:prSet presAssocID="{DE42781C-B501-4BF8-84AE-45C78D2ECD0C}" presName="hierRoot2" presStyleCnt="0">
        <dgm:presLayoutVars>
          <dgm:hierBranch val="init"/>
        </dgm:presLayoutVars>
      </dgm:prSet>
      <dgm:spPr/>
    </dgm:pt>
    <dgm:pt modelId="{166AEEEA-D2B0-42C0-B79F-01DFB21B76EE}" type="pres">
      <dgm:prSet presAssocID="{DE42781C-B501-4BF8-84AE-45C78D2ECD0C}" presName="rootComposite" presStyleCnt="0"/>
      <dgm:spPr/>
    </dgm:pt>
    <dgm:pt modelId="{9E9F911D-AFA6-4CB1-A715-37A4E278C53E}" type="pres">
      <dgm:prSet presAssocID="{DE42781C-B501-4BF8-84AE-45C78D2ECD0C}" presName="rootText" presStyleLbl="node3" presStyleIdx="1" presStyleCnt="2" custScaleX="37426" custScaleY="40165" custLinFactNeighborX="-19095" custLinFactNeighborY="-29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640A30-54D2-408E-830B-1D5D96606C47}" type="pres">
      <dgm:prSet presAssocID="{DE42781C-B501-4BF8-84AE-45C78D2ECD0C}" presName="rootConnector" presStyleLbl="node3" presStyleIdx="1" presStyleCnt="2"/>
      <dgm:spPr/>
      <dgm:t>
        <a:bodyPr/>
        <a:lstStyle/>
        <a:p>
          <a:endParaRPr lang="es-ES"/>
        </a:p>
      </dgm:t>
    </dgm:pt>
    <dgm:pt modelId="{BF08F69E-3A94-4238-9B27-B4071ADC81C2}" type="pres">
      <dgm:prSet presAssocID="{DE42781C-B501-4BF8-84AE-45C78D2ECD0C}" presName="hierChild4" presStyleCnt="0"/>
      <dgm:spPr/>
    </dgm:pt>
    <dgm:pt modelId="{FD7C8AE0-E80E-4E34-A3C2-464681F35400}" type="pres">
      <dgm:prSet presAssocID="{DE42781C-B501-4BF8-84AE-45C78D2ECD0C}" presName="hierChild5" presStyleCnt="0"/>
      <dgm:spPr/>
    </dgm:pt>
    <dgm:pt modelId="{BCFB045B-FC3F-4626-9E66-86CE2E42085A}" type="pres">
      <dgm:prSet presAssocID="{C89740B6-2895-43C4-9992-FA4D21BC07E3}" presName="hierChild5" presStyleCnt="0"/>
      <dgm:spPr/>
    </dgm:pt>
    <dgm:pt modelId="{FFF3D763-FD60-46CC-B1CF-25906F0C88D2}" type="pres">
      <dgm:prSet presAssocID="{B776AAAC-AF06-41E2-88D6-FB550C996E9F}" presName="Name37" presStyleLbl="parChTrans1D2" presStyleIdx="1" presStyleCnt="2"/>
      <dgm:spPr/>
      <dgm:t>
        <a:bodyPr/>
        <a:lstStyle/>
        <a:p>
          <a:endParaRPr lang="es-MX"/>
        </a:p>
      </dgm:t>
    </dgm:pt>
    <dgm:pt modelId="{D4F02264-8635-4B46-9792-B097C9E82BD1}" type="pres">
      <dgm:prSet presAssocID="{D8E902BA-3431-47DE-A1C3-1BFFF6858F4D}" presName="hierRoot2" presStyleCnt="0">
        <dgm:presLayoutVars>
          <dgm:hierBranch val="init"/>
        </dgm:presLayoutVars>
      </dgm:prSet>
      <dgm:spPr/>
    </dgm:pt>
    <dgm:pt modelId="{00712EA5-9C5F-4EDB-88F0-CE5A8EFFAFE4}" type="pres">
      <dgm:prSet presAssocID="{D8E902BA-3431-47DE-A1C3-1BFFF6858F4D}" presName="rootComposite" presStyleCnt="0"/>
      <dgm:spPr/>
    </dgm:pt>
    <dgm:pt modelId="{44949337-B8D3-4FF5-9552-F8D34BDA42E5}" type="pres">
      <dgm:prSet presAssocID="{D8E902BA-3431-47DE-A1C3-1BFFF6858F4D}" presName="rootText" presStyleLbl="node2" presStyleIdx="1" presStyleCnt="2" custScaleX="43347" custScaleY="45382" custLinFactNeighborX="-10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D646DA-468C-4AAC-ACDC-B487B31BBC5A}" type="pres">
      <dgm:prSet presAssocID="{D8E902BA-3431-47DE-A1C3-1BFFF6858F4D}" presName="rootConnector" presStyleLbl="node2" presStyleIdx="1" presStyleCnt="2"/>
      <dgm:spPr/>
      <dgm:t>
        <a:bodyPr/>
        <a:lstStyle/>
        <a:p>
          <a:endParaRPr lang="es-ES"/>
        </a:p>
      </dgm:t>
    </dgm:pt>
    <dgm:pt modelId="{4EF63427-B0E2-43E7-B72D-6E1C3BDEE21A}" type="pres">
      <dgm:prSet presAssocID="{D8E902BA-3431-47DE-A1C3-1BFFF6858F4D}" presName="hierChild4" presStyleCnt="0"/>
      <dgm:spPr/>
    </dgm:pt>
    <dgm:pt modelId="{911B707D-148C-4DAC-AB5D-E799684CF221}" type="pres">
      <dgm:prSet presAssocID="{D8E902BA-3431-47DE-A1C3-1BFFF6858F4D}" presName="hierChild5" presStyleCnt="0"/>
      <dgm:spPr/>
    </dgm:pt>
    <dgm:pt modelId="{5F881151-5D09-40B0-A200-FC1DBD62ED0B}" type="pres">
      <dgm:prSet presAssocID="{BCF1387B-E41D-4B53-88DA-0FC8381287FC}" presName="hierChild3" presStyleCnt="0"/>
      <dgm:spPr/>
    </dgm:pt>
  </dgm:ptLst>
  <dgm:cxnLst>
    <dgm:cxn modelId="{70828F1F-4EE3-4FD3-9985-6D05CF0752A8}" type="presOf" srcId="{5E648DE7-5D10-4DC8-B140-5D27DE8B6F17}" destId="{E377818E-8B27-4BE1-BE43-1953A78199F2}" srcOrd="1" destOrd="0" presId="urn:microsoft.com/office/officeart/2005/8/layout/orgChart1"/>
    <dgm:cxn modelId="{E99DC4EF-22A0-4DC2-9AAB-C49D15EB94AB}" type="presOf" srcId="{BCF1387B-E41D-4B53-88DA-0FC8381287FC}" destId="{93DB3713-332C-4597-B227-1ECEB390E4E4}" srcOrd="0" destOrd="0" presId="urn:microsoft.com/office/officeart/2005/8/layout/orgChart1"/>
    <dgm:cxn modelId="{BC67B0B8-A867-41F4-97EE-B339DD530A88}" srcId="{C89740B6-2895-43C4-9992-FA4D21BC07E3}" destId="{5E648DE7-5D10-4DC8-B140-5D27DE8B6F17}" srcOrd="0" destOrd="0" parTransId="{CE3AB7B1-256D-41F8-BD91-2655D7992693}" sibTransId="{4EF50384-E93E-41BA-9CD5-6254A0690DBE}"/>
    <dgm:cxn modelId="{5C360ABC-9877-47C7-9118-43DEA157E1F8}" type="presOf" srcId="{DE42781C-B501-4BF8-84AE-45C78D2ECD0C}" destId="{9E9F911D-AFA6-4CB1-A715-37A4E278C53E}" srcOrd="0" destOrd="0" presId="urn:microsoft.com/office/officeart/2005/8/layout/orgChart1"/>
    <dgm:cxn modelId="{D1F9DE66-FD44-4917-A0B5-3FF8F6232B99}" srcId="{D8EDEEB5-F10E-4909-85F6-D10422661548}" destId="{BCF1387B-E41D-4B53-88DA-0FC8381287FC}" srcOrd="0" destOrd="0" parTransId="{C0F1EE7B-9510-423D-AC80-F4BB6D57D8AB}" sibTransId="{8C1C969D-9284-41D8-9EBE-9088DD8EDFC4}"/>
    <dgm:cxn modelId="{0B0F351F-B8BE-4673-8833-56822E992965}" type="presOf" srcId="{5E648DE7-5D10-4DC8-B140-5D27DE8B6F17}" destId="{D02ADB12-5F30-452D-867E-67D60C04BE59}" srcOrd="0" destOrd="0" presId="urn:microsoft.com/office/officeart/2005/8/layout/orgChart1"/>
    <dgm:cxn modelId="{7E83CE42-2A56-40F4-B8FF-246B6A37842F}" type="presOf" srcId="{D8EDEEB5-F10E-4909-85F6-D10422661548}" destId="{599DBD9C-2AB0-4283-AF0C-571F56945CBD}" srcOrd="0" destOrd="0" presId="urn:microsoft.com/office/officeart/2005/8/layout/orgChart1"/>
    <dgm:cxn modelId="{4984957C-5639-42A8-8FEF-E2A37B88F30B}" type="presOf" srcId="{B776AAAC-AF06-41E2-88D6-FB550C996E9F}" destId="{FFF3D763-FD60-46CC-B1CF-25906F0C88D2}" srcOrd="0" destOrd="0" presId="urn:microsoft.com/office/officeart/2005/8/layout/orgChart1"/>
    <dgm:cxn modelId="{9BDACBF4-B964-4CF8-8621-19C5CD5C616D}" type="presOf" srcId="{DE42781C-B501-4BF8-84AE-45C78D2ECD0C}" destId="{34640A30-54D2-408E-830B-1D5D96606C47}" srcOrd="1" destOrd="0" presId="urn:microsoft.com/office/officeart/2005/8/layout/orgChart1"/>
    <dgm:cxn modelId="{441DF173-FDAE-4B8D-840E-6493986E1D27}" type="presOf" srcId="{C89740B6-2895-43C4-9992-FA4D21BC07E3}" destId="{19E62891-7B04-43F4-96E4-1DB4411BA228}" srcOrd="0" destOrd="0" presId="urn:microsoft.com/office/officeart/2005/8/layout/orgChart1"/>
    <dgm:cxn modelId="{E9B701C1-DBBE-4EF6-B978-87AB266F56D7}" type="presOf" srcId="{CE3AB7B1-256D-41F8-BD91-2655D7992693}" destId="{34A9C51D-BAA6-42C8-B6B3-9039371FAAD4}" srcOrd="0" destOrd="0" presId="urn:microsoft.com/office/officeart/2005/8/layout/orgChart1"/>
    <dgm:cxn modelId="{B3CFCB6B-5348-4D70-9736-E2A8B2FFD8AB}" type="presOf" srcId="{C89740B6-2895-43C4-9992-FA4D21BC07E3}" destId="{8B82DB94-CBE4-41BD-99D2-E76057C4FA4B}" srcOrd="1" destOrd="0" presId="urn:microsoft.com/office/officeart/2005/8/layout/orgChart1"/>
    <dgm:cxn modelId="{7976BA8B-7A5E-4CDA-857B-A3F6285329B1}" type="presOf" srcId="{D8E902BA-3431-47DE-A1C3-1BFFF6858F4D}" destId="{BBD646DA-468C-4AAC-ACDC-B487B31BBC5A}" srcOrd="1" destOrd="0" presId="urn:microsoft.com/office/officeart/2005/8/layout/orgChart1"/>
    <dgm:cxn modelId="{3BB28291-6D26-46C1-97D2-52B5D85A7622}" type="presOf" srcId="{BCF1387B-E41D-4B53-88DA-0FC8381287FC}" destId="{BEF5DE3A-375F-497E-8D4A-84AE218E99A0}" srcOrd="1" destOrd="0" presId="urn:microsoft.com/office/officeart/2005/8/layout/orgChart1"/>
    <dgm:cxn modelId="{4D655B11-F7F4-422F-AC07-84AD0DA03947}" type="presOf" srcId="{803AE2A8-3A8B-494A-906E-1346F61259D9}" destId="{F295C207-C005-40A2-BBDA-06C8DF63AA98}" srcOrd="0" destOrd="0" presId="urn:microsoft.com/office/officeart/2005/8/layout/orgChart1"/>
    <dgm:cxn modelId="{DB3E13FA-80A4-44A1-BB0B-723C5C7E8F4B}" srcId="{C89740B6-2895-43C4-9992-FA4D21BC07E3}" destId="{DE42781C-B501-4BF8-84AE-45C78D2ECD0C}" srcOrd="1" destOrd="0" parTransId="{A99AA6F4-DD00-46E8-9493-6245F950C73E}" sibTransId="{2CDCBC6A-119B-45C8-A3CC-901F9012BF92}"/>
    <dgm:cxn modelId="{ECB1CD11-1B33-435A-9664-6B24C5821144}" srcId="{BCF1387B-E41D-4B53-88DA-0FC8381287FC}" destId="{C89740B6-2895-43C4-9992-FA4D21BC07E3}" srcOrd="0" destOrd="0" parTransId="{803AE2A8-3A8B-494A-906E-1346F61259D9}" sibTransId="{1AC86CD1-D8DE-4F8E-830C-5EC4C87236B7}"/>
    <dgm:cxn modelId="{51F8EAAB-C900-401F-ADBD-A68D4BC10EA6}" type="presOf" srcId="{A99AA6F4-DD00-46E8-9493-6245F950C73E}" destId="{DB71DC01-F493-4D1F-B6EE-3437B35C7FEC}" srcOrd="0" destOrd="0" presId="urn:microsoft.com/office/officeart/2005/8/layout/orgChart1"/>
    <dgm:cxn modelId="{1DA6E32A-C547-4EE2-88B2-5237884B28EA}" srcId="{BCF1387B-E41D-4B53-88DA-0FC8381287FC}" destId="{D8E902BA-3431-47DE-A1C3-1BFFF6858F4D}" srcOrd="1" destOrd="0" parTransId="{B776AAAC-AF06-41E2-88D6-FB550C996E9F}" sibTransId="{CF04E22E-F678-4216-9417-50ED8AF9ECC2}"/>
    <dgm:cxn modelId="{B91E3DF7-51BD-439D-9DA0-46C9D22F953B}" type="presOf" srcId="{D8E902BA-3431-47DE-A1C3-1BFFF6858F4D}" destId="{44949337-B8D3-4FF5-9552-F8D34BDA42E5}" srcOrd="0" destOrd="0" presId="urn:microsoft.com/office/officeart/2005/8/layout/orgChart1"/>
    <dgm:cxn modelId="{F76733D9-DBCB-44BC-A39B-7389AE59844E}" type="presParOf" srcId="{599DBD9C-2AB0-4283-AF0C-571F56945CBD}" destId="{5D797062-2F04-4B44-BD4B-4B2968CEE929}" srcOrd="0" destOrd="0" presId="urn:microsoft.com/office/officeart/2005/8/layout/orgChart1"/>
    <dgm:cxn modelId="{C35797AD-AB9E-429A-9809-C31BC2B263EA}" type="presParOf" srcId="{5D797062-2F04-4B44-BD4B-4B2968CEE929}" destId="{780AC0AB-833B-422D-ADF2-28CC60DD9924}" srcOrd="0" destOrd="0" presId="urn:microsoft.com/office/officeart/2005/8/layout/orgChart1"/>
    <dgm:cxn modelId="{F8DDB2CD-73CA-4CD8-83E5-087D88857214}" type="presParOf" srcId="{780AC0AB-833B-422D-ADF2-28CC60DD9924}" destId="{93DB3713-332C-4597-B227-1ECEB390E4E4}" srcOrd="0" destOrd="0" presId="urn:microsoft.com/office/officeart/2005/8/layout/orgChart1"/>
    <dgm:cxn modelId="{90866D24-73FA-4D83-97EB-4B64641897B5}" type="presParOf" srcId="{780AC0AB-833B-422D-ADF2-28CC60DD9924}" destId="{BEF5DE3A-375F-497E-8D4A-84AE218E99A0}" srcOrd="1" destOrd="0" presId="urn:microsoft.com/office/officeart/2005/8/layout/orgChart1"/>
    <dgm:cxn modelId="{75F2074B-206B-4889-898C-AF303346389E}" type="presParOf" srcId="{5D797062-2F04-4B44-BD4B-4B2968CEE929}" destId="{55D2CF6F-AAF6-4314-BFCD-AF9ACBAD0029}" srcOrd="1" destOrd="0" presId="urn:microsoft.com/office/officeart/2005/8/layout/orgChart1"/>
    <dgm:cxn modelId="{5A837266-AAAE-492C-816E-29A00AC1C697}" type="presParOf" srcId="{55D2CF6F-AAF6-4314-BFCD-AF9ACBAD0029}" destId="{F295C207-C005-40A2-BBDA-06C8DF63AA98}" srcOrd="0" destOrd="0" presId="urn:microsoft.com/office/officeart/2005/8/layout/orgChart1"/>
    <dgm:cxn modelId="{0351CEE3-7F97-4112-8418-9B707AD7B417}" type="presParOf" srcId="{55D2CF6F-AAF6-4314-BFCD-AF9ACBAD0029}" destId="{3C8B02C9-9674-4084-A613-DE4A55256948}" srcOrd="1" destOrd="0" presId="urn:microsoft.com/office/officeart/2005/8/layout/orgChart1"/>
    <dgm:cxn modelId="{714CB135-5F88-4E3C-9680-D2A9B10185DA}" type="presParOf" srcId="{3C8B02C9-9674-4084-A613-DE4A55256948}" destId="{4AF4535C-3237-46C1-96A8-B4D4CDBF49BA}" srcOrd="0" destOrd="0" presId="urn:microsoft.com/office/officeart/2005/8/layout/orgChart1"/>
    <dgm:cxn modelId="{CB3B1880-39A8-4D15-92D2-0BBBE5B72813}" type="presParOf" srcId="{4AF4535C-3237-46C1-96A8-B4D4CDBF49BA}" destId="{19E62891-7B04-43F4-96E4-1DB4411BA228}" srcOrd="0" destOrd="0" presId="urn:microsoft.com/office/officeart/2005/8/layout/orgChart1"/>
    <dgm:cxn modelId="{8ADEAA9C-645E-46C1-96D1-15F9497D7DA3}" type="presParOf" srcId="{4AF4535C-3237-46C1-96A8-B4D4CDBF49BA}" destId="{8B82DB94-CBE4-41BD-99D2-E76057C4FA4B}" srcOrd="1" destOrd="0" presId="urn:microsoft.com/office/officeart/2005/8/layout/orgChart1"/>
    <dgm:cxn modelId="{1B4319CB-F8A9-42E3-9FC7-5FD8716C13D0}" type="presParOf" srcId="{3C8B02C9-9674-4084-A613-DE4A55256948}" destId="{AC01EA43-0641-453B-9D00-4087BA3F38F2}" srcOrd="1" destOrd="0" presId="urn:microsoft.com/office/officeart/2005/8/layout/orgChart1"/>
    <dgm:cxn modelId="{6C861B2B-0ED1-4096-B5F6-2C9AB0DC9CC6}" type="presParOf" srcId="{AC01EA43-0641-453B-9D00-4087BA3F38F2}" destId="{34A9C51D-BAA6-42C8-B6B3-9039371FAAD4}" srcOrd="0" destOrd="0" presId="urn:microsoft.com/office/officeart/2005/8/layout/orgChart1"/>
    <dgm:cxn modelId="{47BF5A9F-43DB-4532-BA3C-2167BE0EFA58}" type="presParOf" srcId="{AC01EA43-0641-453B-9D00-4087BA3F38F2}" destId="{B60B087E-76BE-4B26-A84E-0C52AA696803}" srcOrd="1" destOrd="0" presId="urn:microsoft.com/office/officeart/2005/8/layout/orgChart1"/>
    <dgm:cxn modelId="{EC4ABE45-9C64-4A9D-A2F8-10E78E662935}" type="presParOf" srcId="{B60B087E-76BE-4B26-A84E-0C52AA696803}" destId="{CCD3A6BA-C39E-4D9D-9ED0-BD5C3B15C2A8}" srcOrd="0" destOrd="0" presId="urn:microsoft.com/office/officeart/2005/8/layout/orgChart1"/>
    <dgm:cxn modelId="{271F5210-6C24-413E-8F73-C106A6651D20}" type="presParOf" srcId="{CCD3A6BA-C39E-4D9D-9ED0-BD5C3B15C2A8}" destId="{D02ADB12-5F30-452D-867E-67D60C04BE59}" srcOrd="0" destOrd="0" presId="urn:microsoft.com/office/officeart/2005/8/layout/orgChart1"/>
    <dgm:cxn modelId="{342E8C89-E34F-4C85-AE8C-E29598CCA7CC}" type="presParOf" srcId="{CCD3A6BA-C39E-4D9D-9ED0-BD5C3B15C2A8}" destId="{E377818E-8B27-4BE1-BE43-1953A78199F2}" srcOrd="1" destOrd="0" presId="urn:microsoft.com/office/officeart/2005/8/layout/orgChart1"/>
    <dgm:cxn modelId="{100DB890-DF35-4B86-B95D-B068411945C2}" type="presParOf" srcId="{B60B087E-76BE-4B26-A84E-0C52AA696803}" destId="{CB81642D-74C2-4362-83F5-F1965FB9426B}" srcOrd="1" destOrd="0" presId="urn:microsoft.com/office/officeart/2005/8/layout/orgChart1"/>
    <dgm:cxn modelId="{53B98AE7-09A9-42B6-BAD8-1C2D1E606309}" type="presParOf" srcId="{B60B087E-76BE-4B26-A84E-0C52AA696803}" destId="{6CF7950D-A285-472D-8957-484B5F5A888F}" srcOrd="2" destOrd="0" presId="urn:microsoft.com/office/officeart/2005/8/layout/orgChart1"/>
    <dgm:cxn modelId="{D0F81A8A-27A0-4C98-8F18-C93234CBD667}" type="presParOf" srcId="{AC01EA43-0641-453B-9D00-4087BA3F38F2}" destId="{DB71DC01-F493-4D1F-B6EE-3437B35C7FEC}" srcOrd="2" destOrd="0" presId="urn:microsoft.com/office/officeart/2005/8/layout/orgChart1"/>
    <dgm:cxn modelId="{C3E0B973-78ED-47D5-92A4-F1E8D3793D9F}" type="presParOf" srcId="{AC01EA43-0641-453B-9D00-4087BA3F38F2}" destId="{3AC4EEE7-64B5-4304-8578-64C0A6603423}" srcOrd="3" destOrd="0" presId="urn:microsoft.com/office/officeart/2005/8/layout/orgChart1"/>
    <dgm:cxn modelId="{DA5A3BCE-FB77-4CC4-B8E7-A6F88CA0535F}" type="presParOf" srcId="{3AC4EEE7-64B5-4304-8578-64C0A6603423}" destId="{166AEEEA-D2B0-42C0-B79F-01DFB21B76EE}" srcOrd="0" destOrd="0" presId="urn:microsoft.com/office/officeart/2005/8/layout/orgChart1"/>
    <dgm:cxn modelId="{E02C55BF-468A-40EC-A653-921A9C704BD8}" type="presParOf" srcId="{166AEEEA-D2B0-42C0-B79F-01DFB21B76EE}" destId="{9E9F911D-AFA6-4CB1-A715-37A4E278C53E}" srcOrd="0" destOrd="0" presId="urn:microsoft.com/office/officeart/2005/8/layout/orgChart1"/>
    <dgm:cxn modelId="{BFD21D16-CB1E-4439-8DF5-31682A2EE7EB}" type="presParOf" srcId="{166AEEEA-D2B0-42C0-B79F-01DFB21B76EE}" destId="{34640A30-54D2-408E-830B-1D5D96606C47}" srcOrd="1" destOrd="0" presId="urn:microsoft.com/office/officeart/2005/8/layout/orgChart1"/>
    <dgm:cxn modelId="{B4BC4A3C-B18B-48B1-A53E-C1FF7EC4E564}" type="presParOf" srcId="{3AC4EEE7-64B5-4304-8578-64C0A6603423}" destId="{BF08F69E-3A94-4238-9B27-B4071ADC81C2}" srcOrd="1" destOrd="0" presId="urn:microsoft.com/office/officeart/2005/8/layout/orgChart1"/>
    <dgm:cxn modelId="{28AB0553-8249-462C-9D95-7F2078DA8BB5}" type="presParOf" srcId="{3AC4EEE7-64B5-4304-8578-64C0A6603423}" destId="{FD7C8AE0-E80E-4E34-A3C2-464681F35400}" srcOrd="2" destOrd="0" presId="urn:microsoft.com/office/officeart/2005/8/layout/orgChart1"/>
    <dgm:cxn modelId="{FA334C18-C774-4B7D-82A2-DC73EB38C069}" type="presParOf" srcId="{3C8B02C9-9674-4084-A613-DE4A55256948}" destId="{BCFB045B-FC3F-4626-9E66-86CE2E42085A}" srcOrd="2" destOrd="0" presId="urn:microsoft.com/office/officeart/2005/8/layout/orgChart1"/>
    <dgm:cxn modelId="{D13D7B87-082F-4997-9559-8098EAE7BB18}" type="presParOf" srcId="{55D2CF6F-AAF6-4314-BFCD-AF9ACBAD0029}" destId="{FFF3D763-FD60-46CC-B1CF-25906F0C88D2}" srcOrd="2" destOrd="0" presId="urn:microsoft.com/office/officeart/2005/8/layout/orgChart1"/>
    <dgm:cxn modelId="{DC8CAD93-D361-4BD1-B902-BB87F4AA0409}" type="presParOf" srcId="{55D2CF6F-AAF6-4314-BFCD-AF9ACBAD0029}" destId="{D4F02264-8635-4B46-9792-B097C9E82BD1}" srcOrd="3" destOrd="0" presId="urn:microsoft.com/office/officeart/2005/8/layout/orgChart1"/>
    <dgm:cxn modelId="{ACF8A2D1-BF51-41A7-96DA-B0F5E922511C}" type="presParOf" srcId="{D4F02264-8635-4B46-9792-B097C9E82BD1}" destId="{00712EA5-9C5F-4EDB-88F0-CE5A8EFFAFE4}" srcOrd="0" destOrd="0" presId="urn:microsoft.com/office/officeart/2005/8/layout/orgChart1"/>
    <dgm:cxn modelId="{52BE879F-36CF-4798-8C25-768B9891AF72}" type="presParOf" srcId="{00712EA5-9C5F-4EDB-88F0-CE5A8EFFAFE4}" destId="{44949337-B8D3-4FF5-9552-F8D34BDA42E5}" srcOrd="0" destOrd="0" presId="urn:microsoft.com/office/officeart/2005/8/layout/orgChart1"/>
    <dgm:cxn modelId="{E6FE6FC7-5541-4306-A66F-C2B03B55F424}" type="presParOf" srcId="{00712EA5-9C5F-4EDB-88F0-CE5A8EFFAFE4}" destId="{BBD646DA-468C-4AAC-ACDC-B487B31BBC5A}" srcOrd="1" destOrd="0" presId="urn:microsoft.com/office/officeart/2005/8/layout/orgChart1"/>
    <dgm:cxn modelId="{3EF71595-5560-4B03-BE50-9383E842EDFE}" type="presParOf" srcId="{D4F02264-8635-4B46-9792-B097C9E82BD1}" destId="{4EF63427-B0E2-43E7-B72D-6E1C3BDEE21A}" srcOrd="1" destOrd="0" presId="urn:microsoft.com/office/officeart/2005/8/layout/orgChart1"/>
    <dgm:cxn modelId="{D783A88C-0DF7-4514-8353-2FD39A1D0340}" type="presParOf" srcId="{D4F02264-8635-4B46-9792-B097C9E82BD1}" destId="{911B707D-148C-4DAC-AB5D-E799684CF221}" srcOrd="2" destOrd="0" presId="urn:microsoft.com/office/officeart/2005/8/layout/orgChart1"/>
    <dgm:cxn modelId="{8488ABBA-C29D-44D6-9815-8876C413505C}" type="presParOf" srcId="{5D797062-2F04-4B44-BD4B-4B2968CEE929}" destId="{5F881151-5D09-40B0-A200-FC1DBD62ED0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75E04EB0-8D58-40A6-A2CE-67547F5CD0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9347A0E-2137-4295-99E6-5EEAC92944BD}">
      <dgm:prSet phldrT="[Texto]"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Área de Cultura</a:t>
          </a:r>
        </a:p>
      </dgm:t>
    </dgm:pt>
    <dgm:pt modelId="{03F35684-AA77-4215-8918-468ABD9A64DB}" type="par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70C00F1-4664-4112-93CE-1BCAFBBAE60C}" type="sibTrans" cxnId="{7724C9E3-FC0A-44BE-BBB1-36E8070C488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A1A493-6C96-45D7-9902-F0D366115F7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la Orquesta</a:t>
          </a:r>
        </a:p>
      </dgm:t>
    </dgm:pt>
    <dgm:pt modelId="{8C4A47A6-2A50-4F88-B742-EBA0DBFAF24E}" type="par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689176-9005-47CB-96EE-D5C95EC78753}" type="sibTrans" cxnId="{AC9CF45A-AF98-44B0-9F0D-A6FCC60D8F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3CCA89E-CE11-4738-8D84-5938FBA2B36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Músicos(as)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06D13995-86E3-4C7F-A3B5-F9D1676F8D6D}" type="par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6BEB56-4117-4105-AE69-32A33ABE2CFF}" type="sibTrans" cxnId="{95CAA8CF-50AE-44BA-993F-87CBCD8BD07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4087E9-F9C9-486C-BE59-5CDB7DCE83AC}" type="pres">
      <dgm:prSet presAssocID="{75E04EB0-8D58-40A6-A2CE-67547F5CD0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5EA3379-75BC-455F-BEB9-AA8503189008}" type="pres">
      <dgm:prSet presAssocID="{D9347A0E-2137-4295-99E6-5EEAC92944BD}" presName="hierRoot1" presStyleCnt="0">
        <dgm:presLayoutVars>
          <dgm:hierBranch val="init"/>
        </dgm:presLayoutVars>
      </dgm:prSet>
      <dgm:spPr/>
    </dgm:pt>
    <dgm:pt modelId="{EF2AE2E1-9CFA-46FC-85C8-261EF854F911}" type="pres">
      <dgm:prSet presAssocID="{D9347A0E-2137-4295-99E6-5EEAC92944BD}" presName="rootComposite1" presStyleCnt="0"/>
      <dgm:spPr/>
    </dgm:pt>
    <dgm:pt modelId="{1B8ABF38-CF9E-4F76-AC00-53FEA144F7DE}" type="pres">
      <dgm:prSet presAssocID="{D9347A0E-2137-4295-99E6-5EEAC92944BD}" presName="rootText1" presStyleLbl="node0" presStyleIdx="0" presStyleCnt="1" custScaleX="117170" custScaleY="130385" custLinFactNeighborY="-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7E632E-ED96-44C8-A7B4-EF8503E7145E}" type="pres">
      <dgm:prSet presAssocID="{D9347A0E-2137-4295-99E6-5EEAC92944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ED83251-596D-4F4F-8FAA-8035102436C1}" type="pres">
      <dgm:prSet presAssocID="{D9347A0E-2137-4295-99E6-5EEAC92944BD}" presName="hierChild2" presStyleCnt="0"/>
      <dgm:spPr/>
    </dgm:pt>
    <dgm:pt modelId="{AA5EB5DB-4F9E-43D0-A2EF-C0D298D02C11}" type="pres">
      <dgm:prSet presAssocID="{8C4A47A6-2A50-4F88-B742-EBA0DBFAF24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EDEABDA-A77C-4E33-8436-D61FBE9C9478}" type="pres">
      <dgm:prSet presAssocID="{BFA1A493-6C96-45D7-9902-F0D366115F7C}" presName="hierRoot2" presStyleCnt="0">
        <dgm:presLayoutVars>
          <dgm:hierBranch/>
        </dgm:presLayoutVars>
      </dgm:prSet>
      <dgm:spPr/>
    </dgm:pt>
    <dgm:pt modelId="{CB88B41E-F637-4088-BEF8-6F1A899BE25B}" type="pres">
      <dgm:prSet presAssocID="{BFA1A493-6C96-45D7-9902-F0D366115F7C}" presName="rootComposite" presStyleCnt="0"/>
      <dgm:spPr/>
    </dgm:pt>
    <dgm:pt modelId="{BFFA5F52-C6F8-4DB0-84FB-63B6D66FDD0B}" type="pres">
      <dgm:prSet presAssocID="{BFA1A493-6C96-45D7-9902-F0D366115F7C}" presName="rootText" presStyleLbl="node2" presStyleIdx="0" presStyleCnt="1" custScaleX="89136" custScaleY="97933" custLinFactNeighborY="-7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4EC87D-38B8-49A2-9F5C-45E82EDCFC70}" type="pres">
      <dgm:prSet presAssocID="{BFA1A493-6C96-45D7-9902-F0D366115F7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F78B22F-5BDB-4A59-8C9A-755C0C4E04B9}" type="pres">
      <dgm:prSet presAssocID="{BFA1A493-6C96-45D7-9902-F0D366115F7C}" presName="hierChild4" presStyleCnt="0"/>
      <dgm:spPr/>
    </dgm:pt>
    <dgm:pt modelId="{4B0CA72F-895E-4892-8C32-1B5E00967665}" type="pres">
      <dgm:prSet presAssocID="{06D13995-86E3-4C7F-A3B5-F9D1676F8D6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D0834A80-EA96-4C45-9505-8C8FB27A7C91}" type="pres">
      <dgm:prSet presAssocID="{D3CCA89E-CE11-4738-8D84-5938FBA2B365}" presName="hierRoot2" presStyleCnt="0">
        <dgm:presLayoutVars>
          <dgm:hierBranch val="init"/>
        </dgm:presLayoutVars>
      </dgm:prSet>
      <dgm:spPr/>
    </dgm:pt>
    <dgm:pt modelId="{F1E4CECB-7D4D-4212-8C49-CC934A6F0C82}" type="pres">
      <dgm:prSet presAssocID="{D3CCA89E-CE11-4738-8D84-5938FBA2B365}" presName="rootComposite" presStyleCnt="0"/>
      <dgm:spPr/>
    </dgm:pt>
    <dgm:pt modelId="{3BED58B0-8A60-4306-8AB1-8838D7CECDC5}" type="pres">
      <dgm:prSet presAssocID="{D3CCA89E-CE11-4738-8D84-5938FBA2B365}" presName="rootText" presStyleLbl="node3" presStyleIdx="0" presStyleCnt="1" custScaleX="122121" custScaleY="1431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20D311-5741-4983-B481-BD3A91B23140}" type="pres">
      <dgm:prSet presAssocID="{D3CCA89E-CE11-4738-8D84-5938FBA2B365}" presName="rootConnector" presStyleLbl="node3" presStyleIdx="0" presStyleCnt="1"/>
      <dgm:spPr/>
      <dgm:t>
        <a:bodyPr/>
        <a:lstStyle/>
        <a:p>
          <a:endParaRPr lang="es-ES"/>
        </a:p>
      </dgm:t>
    </dgm:pt>
    <dgm:pt modelId="{B3AE3FEC-E85C-487C-A4EF-1AD34AB70888}" type="pres">
      <dgm:prSet presAssocID="{D3CCA89E-CE11-4738-8D84-5938FBA2B365}" presName="hierChild4" presStyleCnt="0"/>
      <dgm:spPr/>
    </dgm:pt>
    <dgm:pt modelId="{4C192546-E220-4FED-87AF-F1D57325FCFE}" type="pres">
      <dgm:prSet presAssocID="{D3CCA89E-CE11-4738-8D84-5938FBA2B365}" presName="hierChild5" presStyleCnt="0"/>
      <dgm:spPr/>
    </dgm:pt>
    <dgm:pt modelId="{C1BCA187-D467-4897-AEE8-6545CAC6A521}" type="pres">
      <dgm:prSet presAssocID="{BFA1A493-6C96-45D7-9902-F0D366115F7C}" presName="hierChild5" presStyleCnt="0"/>
      <dgm:spPr/>
    </dgm:pt>
    <dgm:pt modelId="{BA7EF974-F2D9-4D0E-8EE8-FE3406FC89EF}" type="pres">
      <dgm:prSet presAssocID="{D9347A0E-2137-4295-99E6-5EEAC92944BD}" presName="hierChild3" presStyleCnt="0"/>
      <dgm:spPr/>
    </dgm:pt>
  </dgm:ptLst>
  <dgm:cxnLst>
    <dgm:cxn modelId="{95CAA8CF-50AE-44BA-993F-87CBCD8BD07C}" srcId="{BFA1A493-6C96-45D7-9902-F0D366115F7C}" destId="{D3CCA89E-CE11-4738-8D84-5938FBA2B365}" srcOrd="0" destOrd="0" parTransId="{06D13995-86E3-4C7F-A3B5-F9D1676F8D6D}" sibTransId="{976BEB56-4117-4105-AE69-32A33ABE2CFF}"/>
    <dgm:cxn modelId="{7724C9E3-FC0A-44BE-BBB1-36E8070C4889}" srcId="{75E04EB0-8D58-40A6-A2CE-67547F5CD0BD}" destId="{D9347A0E-2137-4295-99E6-5EEAC92944BD}" srcOrd="0" destOrd="0" parTransId="{03F35684-AA77-4215-8918-468ABD9A64DB}" sibTransId="{370C00F1-4664-4112-93CE-1BCAFBBAE60C}"/>
    <dgm:cxn modelId="{0B2E12CE-55CC-4EF8-957F-EBC88288587D}" type="presOf" srcId="{D9347A0E-2137-4295-99E6-5EEAC92944BD}" destId="{D77E632E-ED96-44C8-A7B4-EF8503E7145E}" srcOrd="1" destOrd="0" presId="urn:microsoft.com/office/officeart/2005/8/layout/orgChart1"/>
    <dgm:cxn modelId="{079A7A26-2846-41C3-ACBC-3C1E64931572}" type="presOf" srcId="{D3CCA89E-CE11-4738-8D84-5938FBA2B365}" destId="{3BED58B0-8A60-4306-8AB1-8838D7CECDC5}" srcOrd="0" destOrd="0" presId="urn:microsoft.com/office/officeart/2005/8/layout/orgChart1"/>
    <dgm:cxn modelId="{6C8CCEFD-F3CC-43F6-B815-26A8AE13E513}" type="presOf" srcId="{BFA1A493-6C96-45D7-9902-F0D366115F7C}" destId="{FA4EC87D-38B8-49A2-9F5C-45E82EDCFC70}" srcOrd="1" destOrd="0" presId="urn:microsoft.com/office/officeart/2005/8/layout/orgChart1"/>
    <dgm:cxn modelId="{AC9CF45A-AF98-44B0-9F0D-A6FCC60D8F5E}" srcId="{D9347A0E-2137-4295-99E6-5EEAC92944BD}" destId="{BFA1A493-6C96-45D7-9902-F0D366115F7C}" srcOrd="0" destOrd="0" parTransId="{8C4A47A6-2A50-4F88-B742-EBA0DBFAF24E}" sibTransId="{36689176-9005-47CB-96EE-D5C95EC78753}"/>
    <dgm:cxn modelId="{04E33DA5-5176-4587-8741-47713F07700A}" type="presOf" srcId="{D3CCA89E-CE11-4738-8D84-5938FBA2B365}" destId="{4C20D311-5741-4983-B481-BD3A91B23140}" srcOrd="1" destOrd="0" presId="urn:microsoft.com/office/officeart/2005/8/layout/orgChart1"/>
    <dgm:cxn modelId="{4DBEE096-02CB-44FF-A5FA-ECE70FB3E054}" type="presOf" srcId="{75E04EB0-8D58-40A6-A2CE-67547F5CD0BD}" destId="{6C4087E9-F9C9-486C-BE59-5CDB7DCE83AC}" srcOrd="0" destOrd="0" presId="urn:microsoft.com/office/officeart/2005/8/layout/orgChart1"/>
    <dgm:cxn modelId="{3BAD7276-2C7B-440E-A0AA-C5A390CC6266}" type="presOf" srcId="{BFA1A493-6C96-45D7-9902-F0D366115F7C}" destId="{BFFA5F52-C6F8-4DB0-84FB-63B6D66FDD0B}" srcOrd="0" destOrd="0" presId="urn:microsoft.com/office/officeart/2005/8/layout/orgChart1"/>
    <dgm:cxn modelId="{762961E2-DBF5-4E6B-8456-4CC533B8BDDD}" type="presOf" srcId="{06D13995-86E3-4C7F-A3B5-F9D1676F8D6D}" destId="{4B0CA72F-895E-4892-8C32-1B5E00967665}" srcOrd="0" destOrd="0" presId="urn:microsoft.com/office/officeart/2005/8/layout/orgChart1"/>
    <dgm:cxn modelId="{569ADDFF-1601-4A07-BAD9-593F8B0B00B9}" type="presOf" srcId="{D9347A0E-2137-4295-99E6-5EEAC92944BD}" destId="{1B8ABF38-CF9E-4F76-AC00-53FEA144F7DE}" srcOrd="0" destOrd="0" presId="urn:microsoft.com/office/officeart/2005/8/layout/orgChart1"/>
    <dgm:cxn modelId="{5CF3A45B-8B5D-495D-8C9A-B26AE9CA510C}" type="presOf" srcId="{8C4A47A6-2A50-4F88-B742-EBA0DBFAF24E}" destId="{AA5EB5DB-4F9E-43D0-A2EF-C0D298D02C11}" srcOrd="0" destOrd="0" presId="urn:microsoft.com/office/officeart/2005/8/layout/orgChart1"/>
    <dgm:cxn modelId="{4A27348E-08B8-4418-9211-542D5679FC82}" type="presParOf" srcId="{6C4087E9-F9C9-486C-BE59-5CDB7DCE83AC}" destId="{55EA3379-75BC-455F-BEB9-AA8503189008}" srcOrd="0" destOrd="0" presId="urn:microsoft.com/office/officeart/2005/8/layout/orgChart1"/>
    <dgm:cxn modelId="{CFD14452-B52D-46C6-B524-0D666D7008D3}" type="presParOf" srcId="{55EA3379-75BC-455F-BEB9-AA8503189008}" destId="{EF2AE2E1-9CFA-46FC-85C8-261EF854F911}" srcOrd="0" destOrd="0" presId="urn:microsoft.com/office/officeart/2005/8/layout/orgChart1"/>
    <dgm:cxn modelId="{D0053DE4-5572-4C1A-84CB-C5DB23014FEE}" type="presParOf" srcId="{EF2AE2E1-9CFA-46FC-85C8-261EF854F911}" destId="{1B8ABF38-CF9E-4F76-AC00-53FEA144F7DE}" srcOrd="0" destOrd="0" presId="urn:microsoft.com/office/officeart/2005/8/layout/orgChart1"/>
    <dgm:cxn modelId="{B1BADD60-89FE-483D-90D2-4E8FC5117641}" type="presParOf" srcId="{EF2AE2E1-9CFA-46FC-85C8-261EF854F911}" destId="{D77E632E-ED96-44C8-A7B4-EF8503E7145E}" srcOrd="1" destOrd="0" presId="urn:microsoft.com/office/officeart/2005/8/layout/orgChart1"/>
    <dgm:cxn modelId="{2C6B356B-5E4A-43EC-AC80-32133DB35057}" type="presParOf" srcId="{55EA3379-75BC-455F-BEB9-AA8503189008}" destId="{1ED83251-596D-4F4F-8FAA-8035102436C1}" srcOrd="1" destOrd="0" presId="urn:microsoft.com/office/officeart/2005/8/layout/orgChart1"/>
    <dgm:cxn modelId="{2D11D16C-733F-44D5-96F2-646145D214CD}" type="presParOf" srcId="{1ED83251-596D-4F4F-8FAA-8035102436C1}" destId="{AA5EB5DB-4F9E-43D0-A2EF-C0D298D02C11}" srcOrd="0" destOrd="0" presId="urn:microsoft.com/office/officeart/2005/8/layout/orgChart1"/>
    <dgm:cxn modelId="{F2C26848-5C44-4B8D-A956-E84242B450F2}" type="presParOf" srcId="{1ED83251-596D-4F4F-8FAA-8035102436C1}" destId="{FEDEABDA-A77C-4E33-8436-D61FBE9C9478}" srcOrd="1" destOrd="0" presId="urn:microsoft.com/office/officeart/2005/8/layout/orgChart1"/>
    <dgm:cxn modelId="{994910A1-7B93-44A6-9C33-B480E959466E}" type="presParOf" srcId="{FEDEABDA-A77C-4E33-8436-D61FBE9C9478}" destId="{CB88B41E-F637-4088-BEF8-6F1A899BE25B}" srcOrd="0" destOrd="0" presId="urn:microsoft.com/office/officeart/2005/8/layout/orgChart1"/>
    <dgm:cxn modelId="{F89C959A-4152-4F25-A0CA-7695CE39ADAF}" type="presParOf" srcId="{CB88B41E-F637-4088-BEF8-6F1A899BE25B}" destId="{BFFA5F52-C6F8-4DB0-84FB-63B6D66FDD0B}" srcOrd="0" destOrd="0" presId="urn:microsoft.com/office/officeart/2005/8/layout/orgChart1"/>
    <dgm:cxn modelId="{C41020A5-4947-4E00-9796-A1EF17ADF4C1}" type="presParOf" srcId="{CB88B41E-F637-4088-BEF8-6F1A899BE25B}" destId="{FA4EC87D-38B8-49A2-9F5C-45E82EDCFC70}" srcOrd="1" destOrd="0" presId="urn:microsoft.com/office/officeart/2005/8/layout/orgChart1"/>
    <dgm:cxn modelId="{1EF67BC4-5AF5-43C8-AA21-82F9BD59B8D6}" type="presParOf" srcId="{FEDEABDA-A77C-4E33-8436-D61FBE9C9478}" destId="{5F78B22F-5BDB-4A59-8C9A-755C0C4E04B9}" srcOrd="1" destOrd="0" presId="urn:microsoft.com/office/officeart/2005/8/layout/orgChart1"/>
    <dgm:cxn modelId="{63F381A6-BB0F-472C-B951-81F79BB4A0BD}" type="presParOf" srcId="{5F78B22F-5BDB-4A59-8C9A-755C0C4E04B9}" destId="{4B0CA72F-895E-4892-8C32-1B5E00967665}" srcOrd="0" destOrd="0" presId="urn:microsoft.com/office/officeart/2005/8/layout/orgChart1"/>
    <dgm:cxn modelId="{2B747867-8E8B-43CA-A335-CC51FB441391}" type="presParOf" srcId="{5F78B22F-5BDB-4A59-8C9A-755C0C4E04B9}" destId="{D0834A80-EA96-4C45-9505-8C8FB27A7C91}" srcOrd="1" destOrd="0" presId="urn:microsoft.com/office/officeart/2005/8/layout/orgChart1"/>
    <dgm:cxn modelId="{AC4CBD97-5374-45C5-AFFC-60721CDFA779}" type="presParOf" srcId="{D0834A80-EA96-4C45-9505-8C8FB27A7C91}" destId="{F1E4CECB-7D4D-4212-8C49-CC934A6F0C82}" srcOrd="0" destOrd="0" presId="urn:microsoft.com/office/officeart/2005/8/layout/orgChart1"/>
    <dgm:cxn modelId="{8BF740BC-5E4E-4998-BBBB-7C5CBC05DC54}" type="presParOf" srcId="{F1E4CECB-7D4D-4212-8C49-CC934A6F0C82}" destId="{3BED58B0-8A60-4306-8AB1-8838D7CECDC5}" srcOrd="0" destOrd="0" presId="urn:microsoft.com/office/officeart/2005/8/layout/orgChart1"/>
    <dgm:cxn modelId="{C2F5F05B-EF4B-4D9C-B85D-4EB5B551D9E3}" type="presParOf" srcId="{F1E4CECB-7D4D-4212-8C49-CC934A6F0C82}" destId="{4C20D311-5741-4983-B481-BD3A91B23140}" srcOrd="1" destOrd="0" presId="urn:microsoft.com/office/officeart/2005/8/layout/orgChart1"/>
    <dgm:cxn modelId="{D1E25EBE-40EB-4361-8CDA-20E6C2D12F09}" type="presParOf" srcId="{D0834A80-EA96-4C45-9505-8C8FB27A7C91}" destId="{B3AE3FEC-E85C-487C-A4EF-1AD34AB70888}" srcOrd="1" destOrd="0" presId="urn:microsoft.com/office/officeart/2005/8/layout/orgChart1"/>
    <dgm:cxn modelId="{F6804FF7-3AF3-454A-B85D-5391121D11EC}" type="presParOf" srcId="{D0834A80-EA96-4C45-9505-8C8FB27A7C91}" destId="{4C192546-E220-4FED-87AF-F1D57325FCFE}" srcOrd="2" destOrd="0" presId="urn:microsoft.com/office/officeart/2005/8/layout/orgChart1"/>
    <dgm:cxn modelId="{C607B7A6-3997-4BDB-AED9-FBADE67D9E5A}" type="presParOf" srcId="{FEDEABDA-A77C-4E33-8436-D61FBE9C9478}" destId="{C1BCA187-D467-4897-AEE8-6545CAC6A521}" srcOrd="2" destOrd="0" presId="urn:microsoft.com/office/officeart/2005/8/layout/orgChart1"/>
    <dgm:cxn modelId="{54F0FDD8-A77A-409B-AD33-4BEF1F575BE7}" type="presParOf" srcId="{55EA3379-75BC-455F-BEB9-AA8503189008}" destId="{BA7EF974-F2D9-4D0E-8EE8-FE3406FC89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b="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dirty="0" smtClean="0">
              <a:solidFill>
                <a:srgbClr val="000000"/>
              </a:solidFill>
              <a:latin typeface="+mn-lt"/>
            </a:rPr>
          </a:br>
          <a:r>
            <a:rPr lang="es-ES" sz="1200" b="0" dirty="0" smtClean="0">
              <a:solidFill>
                <a:srgbClr val="000000"/>
              </a:solidFill>
              <a:latin typeface="+mn-lt"/>
            </a:rPr>
            <a:t>Promoción del Bienestar</a:t>
          </a: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2AD708-E8E4-4E72-AA78-C95346ECD64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81CE74A5-7112-46C9-99D5-4AD6CEF6545F}" type="par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1D9CB7F-BFDE-408C-9DB0-53A04D0E3E59}" type="sibTrans" cxnId="{6BC79B52-E67E-4A56-81E0-B5148970C7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40D6A9A-05E7-4FC3-BF62-15657AD9B62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B125F048-20F7-49D7-98EE-B4DF64D04332}" type="parTrans" cxnId="{13544463-B7FF-4E88-B3A0-0F04521FA0AD}">
      <dgm:prSet/>
      <dgm:spPr/>
      <dgm:t>
        <a:bodyPr/>
        <a:lstStyle/>
        <a:p>
          <a:endParaRPr lang="es-ES" sz="1200"/>
        </a:p>
      </dgm:t>
    </dgm:pt>
    <dgm:pt modelId="{6EE6F6DF-BE72-4025-861B-DA263E908C0D}" type="sibTrans" cxnId="{13544463-B7FF-4E88-B3A0-0F04521FA0AD}">
      <dgm:prSet/>
      <dgm:spPr/>
      <dgm:t>
        <a:bodyPr/>
        <a:lstStyle/>
        <a:p>
          <a:endParaRPr lang="es-ES" sz="1200"/>
        </a:p>
      </dgm:t>
    </dgm:pt>
    <dgm:pt modelId="{2C6169C8-8CCF-42C5-BAD1-DF0CB96BCDE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183FB4E4-06F1-41F1-8B6D-A5CBC37BD9E7}" type="parTrans" cxnId="{C2957DC8-58C0-4A96-9008-760650C80F0E}">
      <dgm:prSet/>
      <dgm:spPr/>
      <dgm:t>
        <a:bodyPr/>
        <a:lstStyle/>
        <a:p>
          <a:endParaRPr lang="es-ES" sz="1200"/>
        </a:p>
      </dgm:t>
    </dgm:pt>
    <dgm:pt modelId="{54391927-AC07-4B46-903C-7A9F65C6A6F5}" type="sibTrans" cxnId="{C2957DC8-58C0-4A96-9008-760650C80F0E}">
      <dgm:prSet/>
      <dgm:spPr/>
      <dgm:t>
        <a:bodyPr/>
        <a:lstStyle/>
        <a:p>
          <a:endParaRPr lang="es-ES" sz="1200"/>
        </a:p>
      </dgm:t>
    </dgm:pt>
    <dgm:pt modelId="{95B5453C-274D-4966-B7FE-C840734657F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Área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Bienestar Social</a:t>
          </a:r>
        </a:p>
      </dgm:t>
    </dgm:pt>
    <dgm:pt modelId="{2C3C8928-93EA-4E0B-A6E2-F2137B7D9A04}" type="parTrans" cxnId="{99B4A726-DC26-4036-A644-E2EBC764999F}">
      <dgm:prSet/>
      <dgm:spPr/>
      <dgm:t>
        <a:bodyPr/>
        <a:lstStyle/>
        <a:p>
          <a:endParaRPr lang="es-ES"/>
        </a:p>
      </dgm:t>
    </dgm:pt>
    <dgm:pt modelId="{2B6BC127-39D2-41C3-8BBE-4B9D78DD9ABC}" type="sibTrans" cxnId="{99B4A726-DC26-4036-A644-E2EBC764999F}">
      <dgm:prSet/>
      <dgm:spPr/>
      <dgm:t>
        <a:bodyPr/>
        <a:lstStyle/>
        <a:p>
          <a:endParaRPr lang="es-ES"/>
        </a:p>
      </dgm:t>
    </dgm:pt>
    <dgm:pt modelId="{CA1C817D-9450-49CE-9B62-5F633BF06DE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Vinculación</a:t>
          </a:r>
        </a:p>
      </dgm:t>
    </dgm:pt>
    <dgm:pt modelId="{4FDC2CCA-D4CC-4919-9356-1F693D72A5DE}" type="parTrans" cxnId="{D0590DBF-4CDC-4809-B557-15DBE839A2F1}">
      <dgm:prSet/>
      <dgm:spPr/>
      <dgm:t>
        <a:bodyPr/>
        <a:lstStyle/>
        <a:p>
          <a:endParaRPr lang="es-ES"/>
        </a:p>
      </dgm:t>
    </dgm:pt>
    <dgm:pt modelId="{518E95E3-D78D-45DD-923A-45EC1B8663E5}" type="sibTrans" cxnId="{D0590DBF-4CDC-4809-B557-15DBE839A2F1}">
      <dgm:prSet/>
      <dgm:spPr/>
      <dgm:t>
        <a:bodyPr/>
        <a:lstStyle/>
        <a:p>
          <a:endParaRPr lang="es-ES"/>
        </a:p>
      </dgm:t>
    </dgm:pt>
    <dgm:pt modelId="{B8BC6FAC-0063-438A-8840-86E4B536BEE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D7DDA57E-2046-4B04-A085-B4E34FDD7260}" type="parTrans" cxnId="{2C716304-563F-4627-AAF4-378D327AFFD3}">
      <dgm:prSet/>
      <dgm:spPr/>
      <dgm:t>
        <a:bodyPr/>
        <a:lstStyle/>
        <a:p>
          <a:endParaRPr lang="es-ES"/>
        </a:p>
      </dgm:t>
    </dgm:pt>
    <dgm:pt modelId="{843CE55F-91BE-4567-AA77-F90384DBE68D}" type="sibTrans" cxnId="{2C716304-563F-4627-AAF4-378D327AFFD3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29470" custScaleY="129470" custLinFactNeighborX="-180" custLinFactNeighborY="-433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B581282C-D634-4D8A-8E14-626AA3529337}" type="pres">
      <dgm:prSet presAssocID="{D7DDA57E-2046-4B04-A085-B4E34FDD7260}" presName="Name35" presStyleLbl="parChTrans1D2" presStyleIdx="0" presStyleCnt="6"/>
      <dgm:spPr/>
      <dgm:t>
        <a:bodyPr/>
        <a:lstStyle/>
        <a:p>
          <a:endParaRPr lang="es-ES"/>
        </a:p>
      </dgm:t>
    </dgm:pt>
    <dgm:pt modelId="{C011CEE9-C15C-4AAA-869F-C26FD646E5ED}" type="pres">
      <dgm:prSet presAssocID="{B8BC6FAC-0063-438A-8840-86E4B536BEE7}" presName="hierRoot2" presStyleCnt="0">
        <dgm:presLayoutVars>
          <dgm:hierBranch val="init"/>
        </dgm:presLayoutVars>
      </dgm:prSet>
      <dgm:spPr/>
    </dgm:pt>
    <dgm:pt modelId="{64248B0D-9B43-4567-887C-9BFB0D30273E}" type="pres">
      <dgm:prSet presAssocID="{B8BC6FAC-0063-438A-8840-86E4B536BEE7}" presName="rootComposite" presStyleCnt="0"/>
      <dgm:spPr/>
    </dgm:pt>
    <dgm:pt modelId="{56E6A7AD-0DF2-4A3C-8F82-A10D7DFF8B7C}" type="pres">
      <dgm:prSet presAssocID="{B8BC6FAC-0063-438A-8840-86E4B536BEE7}" presName="rootText" presStyleLbl="node2" presStyleIdx="0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0779A8-2992-41CB-BD76-F1A6E53FE6E6}" type="pres">
      <dgm:prSet presAssocID="{B8BC6FAC-0063-438A-8840-86E4B536BEE7}" presName="rootConnector" presStyleLbl="node2" presStyleIdx="0" presStyleCnt="4"/>
      <dgm:spPr/>
      <dgm:t>
        <a:bodyPr/>
        <a:lstStyle/>
        <a:p>
          <a:endParaRPr lang="es-ES"/>
        </a:p>
      </dgm:t>
    </dgm:pt>
    <dgm:pt modelId="{7787021F-BEB0-4121-97DE-C6329EACDEF0}" type="pres">
      <dgm:prSet presAssocID="{B8BC6FAC-0063-438A-8840-86E4B536BEE7}" presName="hierChild4" presStyleCnt="0"/>
      <dgm:spPr/>
    </dgm:pt>
    <dgm:pt modelId="{32B58D15-0FAC-49C6-953A-586FC8C78FF9}" type="pres">
      <dgm:prSet presAssocID="{B8BC6FAC-0063-438A-8840-86E4B536BEE7}" presName="hierChild5" presStyleCnt="0"/>
      <dgm:spPr/>
    </dgm:pt>
    <dgm:pt modelId="{80210B2D-4925-4174-A95C-08845E5F68A7}" type="pres">
      <dgm:prSet presAssocID="{4FDC2CCA-D4CC-4919-9356-1F693D72A5DE}" presName="Name35" presStyleLbl="parChTrans1D2" presStyleIdx="1" presStyleCnt="6"/>
      <dgm:spPr/>
      <dgm:t>
        <a:bodyPr/>
        <a:lstStyle/>
        <a:p>
          <a:endParaRPr lang="es-ES"/>
        </a:p>
      </dgm:t>
    </dgm:pt>
    <dgm:pt modelId="{A8306813-B67B-49F0-8F5B-36F453A43162}" type="pres">
      <dgm:prSet presAssocID="{CA1C817D-9450-49CE-9B62-5F633BF06DE9}" presName="hierRoot2" presStyleCnt="0">
        <dgm:presLayoutVars>
          <dgm:hierBranch val="init"/>
        </dgm:presLayoutVars>
      </dgm:prSet>
      <dgm:spPr/>
    </dgm:pt>
    <dgm:pt modelId="{94628B50-7743-4B8D-984E-50BF1C97710C}" type="pres">
      <dgm:prSet presAssocID="{CA1C817D-9450-49CE-9B62-5F633BF06DE9}" presName="rootComposite" presStyleCnt="0"/>
      <dgm:spPr/>
    </dgm:pt>
    <dgm:pt modelId="{84E60349-C374-4BDD-ACA9-6C98D9AEA296}" type="pres">
      <dgm:prSet presAssocID="{CA1C817D-9450-49CE-9B62-5F633BF06DE9}" presName="rootText" presStyleLbl="node2" presStyleIdx="1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6D947F9-F3DD-497D-A9C4-4C92C5AD9141}" type="pres">
      <dgm:prSet presAssocID="{CA1C817D-9450-49CE-9B62-5F633BF06DE9}" presName="rootConnector" presStyleLbl="node2" presStyleIdx="1" presStyleCnt="4"/>
      <dgm:spPr/>
      <dgm:t>
        <a:bodyPr/>
        <a:lstStyle/>
        <a:p>
          <a:endParaRPr lang="es-ES"/>
        </a:p>
      </dgm:t>
    </dgm:pt>
    <dgm:pt modelId="{8A61F356-8569-4CED-8BC9-EDADABFDEB05}" type="pres">
      <dgm:prSet presAssocID="{CA1C817D-9450-49CE-9B62-5F633BF06DE9}" presName="hierChild4" presStyleCnt="0"/>
      <dgm:spPr/>
    </dgm:pt>
    <dgm:pt modelId="{7EF92863-4DBB-4B6F-8093-9AA0D3AD8238}" type="pres">
      <dgm:prSet presAssocID="{CA1C817D-9450-49CE-9B62-5F633BF06DE9}" presName="hierChild5" presStyleCnt="0"/>
      <dgm:spPr/>
    </dgm:pt>
    <dgm:pt modelId="{E3782A3A-54D5-46D8-9751-F558C16F4C86}" type="pres">
      <dgm:prSet presAssocID="{81CE74A5-7112-46C9-99D5-4AD6CEF6545F}" presName="Name35" presStyleLbl="parChTrans1D2" presStyleIdx="2" presStyleCnt="6"/>
      <dgm:spPr/>
      <dgm:t>
        <a:bodyPr/>
        <a:lstStyle/>
        <a:p>
          <a:endParaRPr lang="es-ES"/>
        </a:p>
      </dgm:t>
    </dgm:pt>
    <dgm:pt modelId="{22C4E399-B079-419B-B4D4-C8D8E80A8C8C}" type="pres">
      <dgm:prSet presAssocID="{F92AD708-E8E4-4E72-AA78-C95346ECD644}" presName="hierRoot2" presStyleCnt="0">
        <dgm:presLayoutVars>
          <dgm:hierBranch val="init"/>
        </dgm:presLayoutVars>
      </dgm:prSet>
      <dgm:spPr/>
    </dgm:pt>
    <dgm:pt modelId="{6D58F428-0281-442B-AA71-4D80030EC748}" type="pres">
      <dgm:prSet presAssocID="{F92AD708-E8E4-4E72-AA78-C95346ECD644}" presName="rootComposite" presStyleCnt="0"/>
      <dgm:spPr/>
    </dgm:pt>
    <dgm:pt modelId="{FC74B5C8-FA7D-4472-8EDA-B13A79EFD391}" type="pres">
      <dgm:prSet presAssocID="{F92AD708-E8E4-4E72-AA78-C95346ECD644}" presName="rootText" presStyleLbl="node2" presStyleIdx="2" presStyleCnt="4" custScaleX="85909" custScaleY="107386" custLinFactNeighborX="-209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41C3AD-6F61-47BB-9AA6-53DAEC862A74}" type="pres">
      <dgm:prSet presAssocID="{F92AD708-E8E4-4E72-AA78-C95346ECD644}" presName="rootConnector" presStyleLbl="node2" presStyleIdx="2" presStyleCnt="4"/>
      <dgm:spPr/>
      <dgm:t>
        <a:bodyPr/>
        <a:lstStyle/>
        <a:p>
          <a:endParaRPr lang="es-ES"/>
        </a:p>
      </dgm:t>
    </dgm:pt>
    <dgm:pt modelId="{8F5C9C5F-EA93-411D-A6E5-EA89CBBDE876}" type="pres">
      <dgm:prSet presAssocID="{F92AD708-E8E4-4E72-AA78-C95346ECD644}" presName="hierChild4" presStyleCnt="0"/>
      <dgm:spPr/>
    </dgm:pt>
    <dgm:pt modelId="{21339E80-F91E-48CE-82D9-14E06FA0459E}" type="pres">
      <dgm:prSet presAssocID="{F92AD708-E8E4-4E72-AA78-C95346ECD644}" presName="hierChild5" presStyleCnt="0"/>
      <dgm:spPr/>
    </dgm:pt>
    <dgm:pt modelId="{76F20995-1771-4521-9EEE-86946FD744B6}" type="pres">
      <dgm:prSet presAssocID="{B125F048-20F7-49D7-98EE-B4DF64D04332}" presName="Name35" presStyleLbl="parChTrans1D2" presStyleIdx="3" presStyleCnt="6"/>
      <dgm:spPr/>
      <dgm:t>
        <a:bodyPr/>
        <a:lstStyle/>
        <a:p>
          <a:endParaRPr lang="es-ES"/>
        </a:p>
      </dgm:t>
    </dgm:pt>
    <dgm:pt modelId="{47C8B71F-CE6C-418C-8084-9F412E628C99}" type="pres">
      <dgm:prSet presAssocID="{340D6A9A-05E7-4FC3-BF62-15657AD9B622}" presName="hierRoot2" presStyleCnt="0">
        <dgm:presLayoutVars>
          <dgm:hierBranch val="init"/>
        </dgm:presLayoutVars>
      </dgm:prSet>
      <dgm:spPr/>
    </dgm:pt>
    <dgm:pt modelId="{46E6B20A-F66E-4FAC-9EA3-D45232BA58BD}" type="pres">
      <dgm:prSet presAssocID="{340D6A9A-05E7-4FC3-BF62-15657AD9B622}" presName="rootComposite" presStyleCnt="0"/>
      <dgm:spPr/>
    </dgm:pt>
    <dgm:pt modelId="{B27D6D6E-4020-47F5-AC86-D8CFDDBCDB09}" type="pres">
      <dgm:prSet presAssocID="{340D6A9A-05E7-4FC3-BF62-15657AD9B622}" presName="rootText" presStyleLbl="node2" presStyleIdx="3" presStyleCnt="4" custScaleX="85909" custScaleY="107386" custLinFactNeighborY="37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23FCF-C8E0-4126-B479-58BE16C56E4D}" type="pres">
      <dgm:prSet presAssocID="{340D6A9A-05E7-4FC3-BF62-15657AD9B622}" presName="rootConnector" presStyleLbl="node2" presStyleIdx="3" presStyleCnt="4"/>
      <dgm:spPr/>
      <dgm:t>
        <a:bodyPr/>
        <a:lstStyle/>
        <a:p>
          <a:endParaRPr lang="es-ES"/>
        </a:p>
      </dgm:t>
    </dgm:pt>
    <dgm:pt modelId="{78031963-C504-4012-9A1A-2765A3A063CF}" type="pres">
      <dgm:prSet presAssocID="{340D6A9A-05E7-4FC3-BF62-15657AD9B622}" presName="hierChild4" presStyleCnt="0"/>
      <dgm:spPr/>
    </dgm:pt>
    <dgm:pt modelId="{994FE74A-8F0B-4CBD-8CF5-24931F7DCCF8}" type="pres">
      <dgm:prSet presAssocID="{340D6A9A-05E7-4FC3-BF62-15657AD9B62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F8B661A6-2B54-4E64-8709-86A6B6607C0E}" type="pres">
      <dgm:prSet presAssocID="{183FB4E4-06F1-41F1-8B6D-A5CBC37BD9E7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759BB9FE-5E88-4883-B480-87BB7EED8F34}" type="pres">
      <dgm:prSet presAssocID="{2C6169C8-8CCF-42C5-BAD1-DF0CB96BCDE7}" presName="hierRoot3" presStyleCnt="0">
        <dgm:presLayoutVars>
          <dgm:hierBranch val="init"/>
        </dgm:presLayoutVars>
      </dgm:prSet>
      <dgm:spPr/>
    </dgm:pt>
    <dgm:pt modelId="{2E3C985C-D59D-4B0A-8772-158C8B27FF0F}" type="pres">
      <dgm:prSet presAssocID="{2C6169C8-8CCF-42C5-BAD1-DF0CB96BCDE7}" presName="rootComposite3" presStyleCnt="0"/>
      <dgm:spPr/>
    </dgm:pt>
    <dgm:pt modelId="{E4EEE93B-2962-427F-B46C-BC0776782476}" type="pres">
      <dgm:prSet presAssocID="{2C6169C8-8CCF-42C5-BAD1-DF0CB96BCDE7}" presName="rootText3" presStyleLbl="asst1" presStyleIdx="0" presStyleCnt="2" custScaleX="86313" custScaleY="86585" custLinFactNeighborX="-17930" custLinFactNeighborY="-1953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F5E7AD-21C8-43C8-9D6B-6B34DCDA0714}" type="pres">
      <dgm:prSet presAssocID="{2C6169C8-8CCF-42C5-BAD1-DF0CB96BCDE7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046FE2B-DFC1-428F-BB87-47C7068D4E7B}" type="pres">
      <dgm:prSet presAssocID="{2C6169C8-8CCF-42C5-BAD1-DF0CB96BCDE7}" presName="hierChild6" presStyleCnt="0"/>
      <dgm:spPr/>
    </dgm:pt>
    <dgm:pt modelId="{6301B8F0-BB6A-4A8D-A66A-EB831047992E}" type="pres">
      <dgm:prSet presAssocID="{2C6169C8-8CCF-42C5-BAD1-DF0CB96BCDE7}" presName="hierChild7" presStyleCnt="0"/>
      <dgm:spPr/>
    </dgm:pt>
    <dgm:pt modelId="{F63BCDD1-DFC2-4C85-9B9C-66831041A9C4}" type="pres">
      <dgm:prSet presAssocID="{2C3C8928-93EA-4E0B-A6E2-F2137B7D9A04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DF51B0AB-B78B-4F87-9D34-07DE9C6505E4}" type="pres">
      <dgm:prSet presAssocID="{95B5453C-274D-4966-B7FE-C840734657F8}" presName="hierRoot3" presStyleCnt="0">
        <dgm:presLayoutVars>
          <dgm:hierBranch val="init"/>
        </dgm:presLayoutVars>
      </dgm:prSet>
      <dgm:spPr/>
    </dgm:pt>
    <dgm:pt modelId="{4F237198-3B05-4900-8881-193FB7A4BC35}" type="pres">
      <dgm:prSet presAssocID="{95B5453C-274D-4966-B7FE-C840734657F8}" presName="rootComposite3" presStyleCnt="0"/>
      <dgm:spPr/>
    </dgm:pt>
    <dgm:pt modelId="{767C2E72-651B-402A-886E-62BE19550E45}" type="pres">
      <dgm:prSet presAssocID="{95B5453C-274D-4966-B7FE-C840734657F8}" presName="rootText3" presStyleLbl="asst1" presStyleIdx="1" presStyleCnt="2" custScaleX="86313" custScaleY="86585" custLinFactNeighborX="11662" custLinFactNeighborY="-19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39DBC2-51E2-45EF-8398-A05DC1D5CDE3}" type="pres">
      <dgm:prSet presAssocID="{95B5453C-274D-4966-B7FE-C840734657F8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1E0BC70-939C-41C8-B4E1-0803D5F96D22}" type="pres">
      <dgm:prSet presAssocID="{95B5453C-274D-4966-B7FE-C840734657F8}" presName="hierChild6" presStyleCnt="0"/>
      <dgm:spPr/>
    </dgm:pt>
    <dgm:pt modelId="{5E9B4ABE-1968-4069-A96C-968993881C47}" type="pres">
      <dgm:prSet presAssocID="{95B5453C-274D-4966-B7FE-C840734657F8}" presName="hierChild7" presStyleCnt="0"/>
      <dgm:spPr/>
    </dgm:pt>
  </dgm:ptLst>
  <dgm:cxnLst>
    <dgm:cxn modelId="{1CD73797-A582-4EB4-8108-23E6836400F0}" type="presOf" srcId="{81CE74A5-7112-46C9-99D5-4AD6CEF6545F}" destId="{E3782A3A-54D5-46D8-9751-F558C16F4C86}" srcOrd="0" destOrd="0" presId="urn:microsoft.com/office/officeart/2005/8/layout/orgChart1"/>
    <dgm:cxn modelId="{7F56C472-D2E9-4281-AD30-0BD67408E2CC}" type="presOf" srcId="{340D6A9A-05E7-4FC3-BF62-15657AD9B622}" destId="{40323FCF-C8E0-4126-B479-58BE16C56E4D}" srcOrd="1" destOrd="0" presId="urn:microsoft.com/office/officeart/2005/8/layout/orgChart1"/>
    <dgm:cxn modelId="{33B816DF-BE36-463C-862A-2072C00FDCA1}" type="presOf" srcId="{95B5453C-274D-4966-B7FE-C840734657F8}" destId="{767C2E72-651B-402A-886E-62BE19550E45}" srcOrd="0" destOrd="0" presId="urn:microsoft.com/office/officeart/2005/8/layout/orgChart1"/>
    <dgm:cxn modelId="{C2957DC8-58C0-4A96-9008-760650C80F0E}" srcId="{84579AF0-4408-438F-970E-BE007F0381A1}" destId="{2C6169C8-8CCF-42C5-BAD1-DF0CB96BCDE7}" srcOrd="0" destOrd="0" parTransId="{183FB4E4-06F1-41F1-8B6D-A5CBC37BD9E7}" sibTransId="{54391927-AC07-4B46-903C-7A9F65C6A6F5}"/>
    <dgm:cxn modelId="{1CDB0B5F-C124-4836-BC91-5D1C52DCB335}" type="presOf" srcId="{84579AF0-4408-438F-970E-BE007F0381A1}" destId="{2CF73766-5A72-44CC-BB20-6F89F54B9753}" srcOrd="1" destOrd="0" presId="urn:microsoft.com/office/officeart/2005/8/layout/orgChart1"/>
    <dgm:cxn modelId="{BA553ED9-A953-4AB4-B35F-09F0C75A17BD}" type="presOf" srcId="{CA1C817D-9450-49CE-9B62-5F633BF06DE9}" destId="{84E60349-C374-4BDD-ACA9-6C98D9AEA296}" srcOrd="0" destOrd="0" presId="urn:microsoft.com/office/officeart/2005/8/layout/orgChart1"/>
    <dgm:cxn modelId="{05E86692-CF84-450F-A9CB-79439705CB45}" type="presOf" srcId="{4FDC2CCA-D4CC-4919-9356-1F693D72A5DE}" destId="{80210B2D-4925-4174-A95C-08845E5F68A7}" srcOrd="0" destOrd="0" presId="urn:microsoft.com/office/officeart/2005/8/layout/orgChart1"/>
    <dgm:cxn modelId="{E597797D-820C-45ED-9926-8BA79241C6EE}" type="presOf" srcId="{B125F048-20F7-49D7-98EE-B4DF64D04332}" destId="{76F20995-1771-4521-9EEE-86946FD744B6}" srcOrd="0" destOrd="0" presId="urn:microsoft.com/office/officeart/2005/8/layout/orgChart1"/>
    <dgm:cxn modelId="{13544463-B7FF-4E88-B3A0-0F04521FA0AD}" srcId="{84579AF0-4408-438F-970E-BE007F0381A1}" destId="{340D6A9A-05E7-4FC3-BF62-15657AD9B622}" srcOrd="5" destOrd="0" parTransId="{B125F048-20F7-49D7-98EE-B4DF64D04332}" sibTransId="{6EE6F6DF-BE72-4025-861B-DA263E908C0D}"/>
    <dgm:cxn modelId="{99B4A726-DC26-4036-A644-E2EBC764999F}" srcId="{84579AF0-4408-438F-970E-BE007F0381A1}" destId="{95B5453C-274D-4966-B7FE-C840734657F8}" srcOrd="1" destOrd="0" parTransId="{2C3C8928-93EA-4E0B-A6E2-F2137B7D9A04}" sibTransId="{2B6BC127-39D2-41C3-8BBE-4B9D78DD9ABC}"/>
    <dgm:cxn modelId="{6BC79B52-E67E-4A56-81E0-B5148970C71A}" srcId="{84579AF0-4408-438F-970E-BE007F0381A1}" destId="{F92AD708-E8E4-4E72-AA78-C95346ECD644}" srcOrd="4" destOrd="0" parTransId="{81CE74A5-7112-46C9-99D5-4AD6CEF6545F}" sibTransId="{51D9CB7F-BFDE-408C-9DB0-53A04D0E3E59}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090A5315-5061-4506-ACCA-3D23CC42F057}" type="presOf" srcId="{84579AF0-4408-438F-970E-BE007F0381A1}" destId="{88C3740B-43DF-4CEF-A40A-0E65F47E286C}" srcOrd="0" destOrd="0" presId="urn:microsoft.com/office/officeart/2005/8/layout/orgChart1"/>
    <dgm:cxn modelId="{71DC4858-D9FE-4B04-8B73-D8C9A0CD82F8}" type="presOf" srcId="{CA1C817D-9450-49CE-9B62-5F633BF06DE9}" destId="{46D947F9-F3DD-497D-A9C4-4C92C5AD9141}" srcOrd="1" destOrd="0" presId="urn:microsoft.com/office/officeart/2005/8/layout/orgChart1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DBDDDA33-E4C6-4793-A669-D7A47D50DD5C}" type="presOf" srcId="{B8BC6FAC-0063-438A-8840-86E4B536BEE7}" destId="{130779A8-2992-41CB-BD76-F1A6E53FE6E6}" srcOrd="1" destOrd="0" presId="urn:microsoft.com/office/officeart/2005/8/layout/orgChart1"/>
    <dgm:cxn modelId="{0AD28B58-6C55-4E4F-AA19-0DBAB6265E00}" type="presOf" srcId="{F92AD708-E8E4-4E72-AA78-C95346ECD644}" destId="{FC74B5C8-FA7D-4472-8EDA-B13A79EFD391}" srcOrd="0" destOrd="0" presId="urn:microsoft.com/office/officeart/2005/8/layout/orgChart1"/>
    <dgm:cxn modelId="{E323C55F-6723-487A-99F9-33F325B63E8B}" type="presOf" srcId="{2C3C8928-93EA-4E0B-A6E2-F2137B7D9A04}" destId="{F63BCDD1-DFC2-4C85-9B9C-66831041A9C4}" srcOrd="0" destOrd="0" presId="urn:microsoft.com/office/officeart/2005/8/layout/orgChart1"/>
    <dgm:cxn modelId="{4627034C-FC3A-4805-BD4C-9D1D7BEC4157}" type="presOf" srcId="{340D6A9A-05E7-4FC3-BF62-15657AD9B622}" destId="{B27D6D6E-4020-47F5-AC86-D8CFDDBCDB09}" srcOrd="0" destOrd="0" presId="urn:microsoft.com/office/officeart/2005/8/layout/orgChart1"/>
    <dgm:cxn modelId="{20B65406-7948-4483-BC87-1487CABD9C3A}" type="presOf" srcId="{D7DDA57E-2046-4B04-A085-B4E34FDD7260}" destId="{B581282C-D634-4D8A-8E14-626AA3529337}" srcOrd="0" destOrd="0" presId="urn:microsoft.com/office/officeart/2005/8/layout/orgChart1"/>
    <dgm:cxn modelId="{D0590DBF-4CDC-4809-B557-15DBE839A2F1}" srcId="{84579AF0-4408-438F-970E-BE007F0381A1}" destId="{CA1C817D-9450-49CE-9B62-5F633BF06DE9}" srcOrd="3" destOrd="0" parTransId="{4FDC2CCA-D4CC-4919-9356-1F693D72A5DE}" sibTransId="{518E95E3-D78D-45DD-923A-45EC1B8663E5}"/>
    <dgm:cxn modelId="{6C08BFA2-9BD5-466B-B975-5A820BD70C22}" type="presOf" srcId="{183FB4E4-06F1-41F1-8B6D-A5CBC37BD9E7}" destId="{F8B661A6-2B54-4E64-8709-86A6B6607C0E}" srcOrd="0" destOrd="0" presId="urn:microsoft.com/office/officeart/2005/8/layout/orgChart1"/>
    <dgm:cxn modelId="{8DED4898-E35B-46A5-88DD-6B60D4F2E230}" type="presOf" srcId="{2C6169C8-8CCF-42C5-BAD1-DF0CB96BCDE7}" destId="{E4EEE93B-2962-427F-B46C-BC0776782476}" srcOrd="0" destOrd="0" presId="urn:microsoft.com/office/officeart/2005/8/layout/orgChart1"/>
    <dgm:cxn modelId="{1B8EA996-C99B-4774-876B-C23E223FFAC8}" type="presOf" srcId="{F92AD708-E8E4-4E72-AA78-C95346ECD644}" destId="{3341C3AD-6F61-47BB-9AA6-53DAEC862A74}" srcOrd="1" destOrd="0" presId="urn:microsoft.com/office/officeart/2005/8/layout/orgChart1"/>
    <dgm:cxn modelId="{6FDBF833-502D-4193-8FEC-C4C1D64B6857}" type="presOf" srcId="{2C6169C8-8CCF-42C5-BAD1-DF0CB96BCDE7}" destId="{67F5E7AD-21C8-43C8-9D6B-6B34DCDA0714}" srcOrd="1" destOrd="0" presId="urn:microsoft.com/office/officeart/2005/8/layout/orgChart1"/>
    <dgm:cxn modelId="{2C716304-563F-4627-AAF4-378D327AFFD3}" srcId="{84579AF0-4408-438F-970E-BE007F0381A1}" destId="{B8BC6FAC-0063-438A-8840-86E4B536BEE7}" srcOrd="2" destOrd="0" parTransId="{D7DDA57E-2046-4B04-A085-B4E34FDD7260}" sibTransId="{843CE55F-91BE-4567-AA77-F90384DBE68D}"/>
    <dgm:cxn modelId="{B12D1FE0-D0B8-408B-A1D0-C642C3C9A4E4}" type="presOf" srcId="{B8BC6FAC-0063-438A-8840-86E4B536BEE7}" destId="{56E6A7AD-0DF2-4A3C-8F82-A10D7DFF8B7C}" srcOrd="0" destOrd="0" presId="urn:microsoft.com/office/officeart/2005/8/layout/orgChart1"/>
    <dgm:cxn modelId="{1B6D9F2E-AD42-4F24-BFD3-C482786374E4}" type="presOf" srcId="{95B5453C-274D-4966-B7FE-C840734657F8}" destId="{6D39DBC2-51E2-45EF-8398-A05DC1D5CDE3}" srcOrd="1" destOrd="0" presId="urn:microsoft.com/office/officeart/2005/8/layout/orgChart1"/>
    <dgm:cxn modelId="{7E073D4F-6E74-435C-ABAF-D25629128E7D}" type="presParOf" srcId="{563E5A01-76E3-4A9A-80FB-C20B46C08D87}" destId="{688A9FE0-A722-4F5F-9C0B-8B7802CE866E}" srcOrd="0" destOrd="0" presId="urn:microsoft.com/office/officeart/2005/8/layout/orgChart1"/>
    <dgm:cxn modelId="{A763E7B3-5497-4DF0-BDA4-195A9DAB1EDB}" type="presParOf" srcId="{688A9FE0-A722-4F5F-9C0B-8B7802CE866E}" destId="{B07F23F3-C4C7-44BC-815C-877AEFA01D09}" srcOrd="0" destOrd="0" presId="urn:microsoft.com/office/officeart/2005/8/layout/orgChart1"/>
    <dgm:cxn modelId="{CC911D37-0FA6-4355-AF13-0CF4FE7F8A15}" type="presParOf" srcId="{B07F23F3-C4C7-44BC-815C-877AEFA01D09}" destId="{88C3740B-43DF-4CEF-A40A-0E65F47E286C}" srcOrd="0" destOrd="0" presId="urn:microsoft.com/office/officeart/2005/8/layout/orgChart1"/>
    <dgm:cxn modelId="{AAC74A58-1245-4E88-AE29-FF9F899400A3}" type="presParOf" srcId="{B07F23F3-C4C7-44BC-815C-877AEFA01D09}" destId="{2CF73766-5A72-44CC-BB20-6F89F54B9753}" srcOrd="1" destOrd="0" presId="urn:microsoft.com/office/officeart/2005/8/layout/orgChart1"/>
    <dgm:cxn modelId="{25C8D086-C98F-4F2E-B43C-41FEB6CC9A7A}" type="presParOf" srcId="{688A9FE0-A722-4F5F-9C0B-8B7802CE866E}" destId="{C212D9BA-6797-4225-A692-A814A4696490}" srcOrd="1" destOrd="0" presId="urn:microsoft.com/office/officeart/2005/8/layout/orgChart1"/>
    <dgm:cxn modelId="{336DE29A-4507-4523-8603-3CC4474C9240}" type="presParOf" srcId="{C212D9BA-6797-4225-A692-A814A4696490}" destId="{B581282C-D634-4D8A-8E14-626AA3529337}" srcOrd="0" destOrd="0" presId="urn:microsoft.com/office/officeart/2005/8/layout/orgChart1"/>
    <dgm:cxn modelId="{6335E17E-141A-4CE0-8D6B-CF07327B3F42}" type="presParOf" srcId="{C212D9BA-6797-4225-A692-A814A4696490}" destId="{C011CEE9-C15C-4AAA-869F-C26FD646E5ED}" srcOrd="1" destOrd="0" presId="urn:microsoft.com/office/officeart/2005/8/layout/orgChart1"/>
    <dgm:cxn modelId="{600D32F0-26DD-4A21-8DF0-4A13C55C22EF}" type="presParOf" srcId="{C011CEE9-C15C-4AAA-869F-C26FD646E5ED}" destId="{64248B0D-9B43-4567-887C-9BFB0D30273E}" srcOrd="0" destOrd="0" presId="urn:microsoft.com/office/officeart/2005/8/layout/orgChart1"/>
    <dgm:cxn modelId="{78CD7CAD-5254-4FCB-BA2E-AEB3B66844C6}" type="presParOf" srcId="{64248B0D-9B43-4567-887C-9BFB0D30273E}" destId="{56E6A7AD-0DF2-4A3C-8F82-A10D7DFF8B7C}" srcOrd="0" destOrd="0" presId="urn:microsoft.com/office/officeart/2005/8/layout/orgChart1"/>
    <dgm:cxn modelId="{047F9359-002B-45F7-B339-4048C6A6ECD7}" type="presParOf" srcId="{64248B0D-9B43-4567-887C-9BFB0D30273E}" destId="{130779A8-2992-41CB-BD76-F1A6E53FE6E6}" srcOrd="1" destOrd="0" presId="urn:microsoft.com/office/officeart/2005/8/layout/orgChart1"/>
    <dgm:cxn modelId="{CE60DF9D-56E1-478D-823B-681B58487DC4}" type="presParOf" srcId="{C011CEE9-C15C-4AAA-869F-C26FD646E5ED}" destId="{7787021F-BEB0-4121-97DE-C6329EACDEF0}" srcOrd="1" destOrd="0" presId="urn:microsoft.com/office/officeart/2005/8/layout/orgChart1"/>
    <dgm:cxn modelId="{732B0BE1-1411-48D7-9761-187107A7D7E8}" type="presParOf" srcId="{C011CEE9-C15C-4AAA-869F-C26FD646E5ED}" destId="{32B58D15-0FAC-49C6-953A-586FC8C78FF9}" srcOrd="2" destOrd="0" presId="urn:microsoft.com/office/officeart/2005/8/layout/orgChart1"/>
    <dgm:cxn modelId="{E6D0122A-F6E3-4DAA-90CA-FA08AB72218A}" type="presParOf" srcId="{C212D9BA-6797-4225-A692-A814A4696490}" destId="{80210B2D-4925-4174-A95C-08845E5F68A7}" srcOrd="2" destOrd="0" presId="urn:microsoft.com/office/officeart/2005/8/layout/orgChart1"/>
    <dgm:cxn modelId="{4EDCB8ED-254C-44E1-8892-606502455E1E}" type="presParOf" srcId="{C212D9BA-6797-4225-A692-A814A4696490}" destId="{A8306813-B67B-49F0-8F5B-36F453A43162}" srcOrd="3" destOrd="0" presId="urn:microsoft.com/office/officeart/2005/8/layout/orgChart1"/>
    <dgm:cxn modelId="{7F499F96-78D9-4CDF-B53D-84B61D38FF3B}" type="presParOf" srcId="{A8306813-B67B-49F0-8F5B-36F453A43162}" destId="{94628B50-7743-4B8D-984E-50BF1C97710C}" srcOrd="0" destOrd="0" presId="urn:microsoft.com/office/officeart/2005/8/layout/orgChart1"/>
    <dgm:cxn modelId="{D4705DBE-6B07-41E3-A6ED-B4F7C28BA760}" type="presParOf" srcId="{94628B50-7743-4B8D-984E-50BF1C97710C}" destId="{84E60349-C374-4BDD-ACA9-6C98D9AEA296}" srcOrd="0" destOrd="0" presId="urn:microsoft.com/office/officeart/2005/8/layout/orgChart1"/>
    <dgm:cxn modelId="{B113F19B-A9B9-41BF-A2FD-184BF631E0CF}" type="presParOf" srcId="{94628B50-7743-4B8D-984E-50BF1C97710C}" destId="{46D947F9-F3DD-497D-A9C4-4C92C5AD9141}" srcOrd="1" destOrd="0" presId="urn:microsoft.com/office/officeart/2005/8/layout/orgChart1"/>
    <dgm:cxn modelId="{CE93FDCA-0E00-4A02-9660-DDCAA979ED45}" type="presParOf" srcId="{A8306813-B67B-49F0-8F5B-36F453A43162}" destId="{8A61F356-8569-4CED-8BC9-EDADABFDEB05}" srcOrd="1" destOrd="0" presId="urn:microsoft.com/office/officeart/2005/8/layout/orgChart1"/>
    <dgm:cxn modelId="{E3A8F94E-24D4-438F-B583-746C7F77FF1C}" type="presParOf" srcId="{A8306813-B67B-49F0-8F5B-36F453A43162}" destId="{7EF92863-4DBB-4B6F-8093-9AA0D3AD8238}" srcOrd="2" destOrd="0" presId="urn:microsoft.com/office/officeart/2005/8/layout/orgChart1"/>
    <dgm:cxn modelId="{BB0FF0D7-91F4-43AC-8A21-7826F139F0B7}" type="presParOf" srcId="{C212D9BA-6797-4225-A692-A814A4696490}" destId="{E3782A3A-54D5-46D8-9751-F558C16F4C86}" srcOrd="4" destOrd="0" presId="urn:microsoft.com/office/officeart/2005/8/layout/orgChart1"/>
    <dgm:cxn modelId="{AE9A2D54-576B-4193-A8BC-538570FEA8EC}" type="presParOf" srcId="{C212D9BA-6797-4225-A692-A814A4696490}" destId="{22C4E399-B079-419B-B4D4-C8D8E80A8C8C}" srcOrd="5" destOrd="0" presId="urn:microsoft.com/office/officeart/2005/8/layout/orgChart1"/>
    <dgm:cxn modelId="{49BE93EF-DD8B-4C38-B893-4FE874B8AC73}" type="presParOf" srcId="{22C4E399-B079-419B-B4D4-C8D8E80A8C8C}" destId="{6D58F428-0281-442B-AA71-4D80030EC748}" srcOrd="0" destOrd="0" presId="urn:microsoft.com/office/officeart/2005/8/layout/orgChart1"/>
    <dgm:cxn modelId="{1BA1EC6E-B08C-4BCF-B848-A2373AFCE85B}" type="presParOf" srcId="{6D58F428-0281-442B-AA71-4D80030EC748}" destId="{FC74B5C8-FA7D-4472-8EDA-B13A79EFD391}" srcOrd="0" destOrd="0" presId="urn:microsoft.com/office/officeart/2005/8/layout/orgChart1"/>
    <dgm:cxn modelId="{B2572953-767F-47AF-B2B9-A0A69B3EB4A9}" type="presParOf" srcId="{6D58F428-0281-442B-AA71-4D80030EC748}" destId="{3341C3AD-6F61-47BB-9AA6-53DAEC862A74}" srcOrd="1" destOrd="0" presId="urn:microsoft.com/office/officeart/2005/8/layout/orgChart1"/>
    <dgm:cxn modelId="{3A7515A5-3555-4A2A-BEB4-F595F32D7CDA}" type="presParOf" srcId="{22C4E399-B079-419B-B4D4-C8D8E80A8C8C}" destId="{8F5C9C5F-EA93-411D-A6E5-EA89CBBDE876}" srcOrd="1" destOrd="0" presId="urn:microsoft.com/office/officeart/2005/8/layout/orgChart1"/>
    <dgm:cxn modelId="{0CD41ECF-2E56-4590-B7BE-6E8831FC7D7E}" type="presParOf" srcId="{22C4E399-B079-419B-B4D4-C8D8E80A8C8C}" destId="{21339E80-F91E-48CE-82D9-14E06FA0459E}" srcOrd="2" destOrd="0" presId="urn:microsoft.com/office/officeart/2005/8/layout/orgChart1"/>
    <dgm:cxn modelId="{F0C2C5B1-AA85-4F74-9348-E2321D00DE6B}" type="presParOf" srcId="{C212D9BA-6797-4225-A692-A814A4696490}" destId="{76F20995-1771-4521-9EEE-86946FD744B6}" srcOrd="6" destOrd="0" presId="urn:microsoft.com/office/officeart/2005/8/layout/orgChart1"/>
    <dgm:cxn modelId="{AAAABD9B-CD6F-407B-9F2D-2446D1E9AC47}" type="presParOf" srcId="{C212D9BA-6797-4225-A692-A814A4696490}" destId="{47C8B71F-CE6C-418C-8084-9F412E628C99}" srcOrd="7" destOrd="0" presId="urn:microsoft.com/office/officeart/2005/8/layout/orgChart1"/>
    <dgm:cxn modelId="{C6206AE1-078D-4BAB-B9A2-80FF9871F5D4}" type="presParOf" srcId="{47C8B71F-CE6C-418C-8084-9F412E628C99}" destId="{46E6B20A-F66E-4FAC-9EA3-D45232BA58BD}" srcOrd="0" destOrd="0" presId="urn:microsoft.com/office/officeart/2005/8/layout/orgChart1"/>
    <dgm:cxn modelId="{45E38201-BA20-4068-8834-2FD2CD58BFFC}" type="presParOf" srcId="{46E6B20A-F66E-4FAC-9EA3-D45232BA58BD}" destId="{B27D6D6E-4020-47F5-AC86-D8CFDDBCDB09}" srcOrd="0" destOrd="0" presId="urn:microsoft.com/office/officeart/2005/8/layout/orgChart1"/>
    <dgm:cxn modelId="{6E84021D-C29A-4927-A713-B75EFC2FAC72}" type="presParOf" srcId="{46E6B20A-F66E-4FAC-9EA3-D45232BA58BD}" destId="{40323FCF-C8E0-4126-B479-58BE16C56E4D}" srcOrd="1" destOrd="0" presId="urn:microsoft.com/office/officeart/2005/8/layout/orgChart1"/>
    <dgm:cxn modelId="{89E6150A-CE12-4AD1-9E3C-891E9D2E3259}" type="presParOf" srcId="{47C8B71F-CE6C-418C-8084-9F412E628C99}" destId="{78031963-C504-4012-9A1A-2765A3A063CF}" srcOrd="1" destOrd="0" presId="urn:microsoft.com/office/officeart/2005/8/layout/orgChart1"/>
    <dgm:cxn modelId="{9AE59743-E030-4ED4-BCF2-BF5656CFCB23}" type="presParOf" srcId="{47C8B71F-CE6C-418C-8084-9F412E628C99}" destId="{994FE74A-8F0B-4CBD-8CF5-24931F7DCCF8}" srcOrd="2" destOrd="0" presId="urn:microsoft.com/office/officeart/2005/8/layout/orgChart1"/>
    <dgm:cxn modelId="{BBF536C4-207C-4177-8FC4-0E935F10CA66}" type="presParOf" srcId="{688A9FE0-A722-4F5F-9C0B-8B7802CE866E}" destId="{094F24CE-73FB-4D28-8FA1-40B33E7F4F0A}" srcOrd="2" destOrd="0" presId="urn:microsoft.com/office/officeart/2005/8/layout/orgChart1"/>
    <dgm:cxn modelId="{CBE1B538-1827-462E-BACE-7F2F0E3ACF19}" type="presParOf" srcId="{094F24CE-73FB-4D28-8FA1-40B33E7F4F0A}" destId="{F8B661A6-2B54-4E64-8709-86A6B6607C0E}" srcOrd="0" destOrd="0" presId="urn:microsoft.com/office/officeart/2005/8/layout/orgChart1"/>
    <dgm:cxn modelId="{167F70B7-7749-46DB-A776-68C4F33352F5}" type="presParOf" srcId="{094F24CE-73FB-4D28-8FA1-40B33E7F4F0A}" destId="{759BB9FE-5E88-4883-B480-87BB7EED8F34}" srcOrd="1" destOrd="0" presId="urn:microsoft.com/office/officeart/2005/8/layout/orgChart1"/>
    <dgm:cxn modelId="{D245C090-A816-433D-B530-555F6F206681}" type="presParOf" srcId="{759BB9FE-5E88-4883-B480-87BB7EED8F34}" destId="{2E3C985C-D59D-4B0A-8772-158C8B27FF0F}" srcOrd="0" destOrd="0" presId="urn:microsoft.com/office/officeart/2005/8/layout/orgChart1"/>
    <dgm:cxn modelId="{5153FCB9-17EB-45A0-9EDF-06C2198CC07E}" type="presParOf" srcId="{2E3C985C-D59D-4B0A-8772-158C8B27FF0F}" destId="{E4EEE93B-2962-427F-B46C-BC0776782476}" srcOrd="0" destOrd="0" presId="urn:microsoft.com/office/officeart/2005/8/layout/orgChart1"/>
    <dgm:cxn modelId="{964408B5-FB07-4785-B811-4DC70B673DB8}" type="presParOf" srcId="{2E3C985C-D59D-4B0A-8772-158C8B27FF0F}" destId="{67F5E7AD-21C8-43C8-9D6B-6B34DCDA0714}" srcOrd="1" destOrd="0" presId="urn:microsoft.com/office/officeart/2005/8/layout/orgChart1"/>
    <dgm:cxn modelId="{06197F91-5559-449D-ACAA-299FA49EF36C}" type="presParOf" srcId="{759BB9FE-5E88-4883-B480-87BB7EED8F34}" destId="{1046FE2B-DFC1-428F-BB87-47C7068D4E7B}" srcOrd="1" destOrd="0" presId="urn:microsoft.com/office/officeart/2005/8/layout/orgChart1"/>
    <dgm:cxn modelId="{1D86EABC-7F61-40D7-87FB-4F66227E8BF8}" type="presParOf" srcId="{759BB9FE-5E88-4883-B480-87BB7EED8F34}" destId="{6301B8F0-BB6A-4A8D-A66A-EB831047992E}" srcOrd="2" destOrd="0" presId="urn:microsoft.com/office/officeart/2005/8/layout/orgChart1"/>
    <dgm:cxn modelId="{ECFAF12B-1551-445C-B612-14EFC44244A9}" type="presParOf" srcId="{094F24CE-73FB-4D28-8FA1-40B33E7F4F0A}" destId="{F63BCDD1-DFC2-4C85-9B9C-66831041A9C4}" srcOrd="2" destOrd="0" presId="urn:microsoft.com/office/officeart/2005/8/layout/orgChart1"/>
    <dgm:cxn modelId="{9CB2FBAB-1DDC-471E-A02B-D76E924E4694}" type="presParOf" srcId="{094F24CE-73FB-4D28-8FA1-40B33E7F4F0A}" destId="{DF51B0AB-B78B-4F87-9D34-07DE9C6505E4}" srcOrd="3" destOrd="0" presId="urn:microsoft.com/office/officeart/2005/8/layout/orgChart1"/>
    <dgm:cxn modelId="{2AFCE5D6-CB74-4334-A862-DFE0F8D32A59}" type="presParOf" srcId="{DF51B0AB-B78B-4F87-9D34-07DE9C6505E4}" destId="{4F237198-3B05-4900-8881-193FB7A4BC35}" srcOrd="0" destOrd="0" presId="urn:microsoft.com/office/officeart/2005/8/layout/orgChart1"/>
    <dgm:cxn modelId="{D2303D78-27A4-4D3E-8296-35D1CA48AD41}" type="presParOf" srcId="{4F237198-3B05-4900-8881-193FB7A4BC35}" destId="{767C2E72-651B-402A-886E-62BE19550E45}" srcOrd="0" destOrd="0" presId="urn:microsoft.com/office/officeart/2005/8/layout/orgChart1"/>
    <dgm:cxn modelId="{57EF66A4-A8DD-445C-8110-9D0DD11B5E4F}" type="presParOf" srcId="{4F237198-3B05-4900-8881-193FB7A4BC35}" destId="{6D39DBC2-51E2-45EF-8398-A05DC1D5CDE3}" srcOrd="1" destOrd="0" presId="urn:microsoft.com/office/officeart/2005/8/layout/orgChart1"/>
    <dgm:cxn modelId="{95C80FCF-70EA-46E7-9949-E9FC8D38BE1A}" type="presParOf" srcId="{DF51B0AB-B78B-4F87-9D34-07DE9C6505E4}" destId="{41E0BC70-939C-41C8-B4E1-0803D5F96D22}" srcOrd="1" destOrd="0" presId="urn:microsoft.com/office/officeart/2005/8/layout/orgChart1"/>
    <dgm:cxn modelId="{8412536A-892B-4258-AB6D-C386D23DFE2C}" type="presParOf" srcId="{DF51B0AB-B78B-4F87-9D34-07DE9C6505E4}" destId="{5E9B4ABE-1968-4069-A96C-968993881C4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Cultura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Física y Deporte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Secretaria(o) B </a:t>
          </a: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</a:t>
          </a: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FEEEA59-6EBC-44A3-A546-0FA9043B995D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50385366-F4C0-4B1B-8095-B968611A02AB}" type="par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7A8169E-FAD1-4E7D-A401-587925A752BF}" type="sibTrans" cxnId="{33823B73-D43B-47B6-86F1-8F53FF9B7F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5CF52D-B1F5-42C4-9FDB-4652E45D6C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29CCF0-67F5-4C72-9B24-E21B4F6C5E0C}" type="par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574086-E868-4D91-B8E4-5032BD8EEC2E}" type="sibTrans" cxnId="{693820AB-8855-435E-AD23-A2590FDF36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9E9B07-FF80-4DFD-9988-7ED2368B313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Área</a:t>
          </a:r>
        </a:p>
      </dgm:t>
    </dgm:pt>
    <dgm:pt modelId="{77E1F539-7AB9-4FD2-AE0E-B354D772094D}" type="parTrans" cxnId="{AE3871BE-8ED0-4680-A645-A188F780F8A8}">
      <dgm:prSet/>
      <dgm:spPr/>
      <dgm:t>
        <a:bodyPr/>
        <a:lstStyle/>
        <a:p>
          <a:endParaRPr lang="es-ES"/>
        </a:p>
      </dgm:t>
    </dgm:pt>
    <dgm:pt modelId="{52DD41CE-601F-46E7-B6C2-83559CB91516}" type="sibTrans" cxnId="{AE3871BE-8ED0-4680-A645-A188F780F8A8}">
      <dgm:prSet/>
      <dgm:spPr/>
      <dgm:t>
        <a:bodyPr/>
        <a:lstStyle/>
        <a:p>
          <a:endParaRPr lang="es-ES"/>
        </a:p>
      </dgm:t>
    </dgm:pt>
    <dgm:pt modelId="{7FD97240-C65A-4D35-B8D6-4C68A3CE2FFA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</a:p>
      </dgm:t>
    </dgm:pt>
    <dgm:pt modelId="{DE6F1E4A-1D29-42F5-BEA3-B4E1F43713A4}" type="parTrans" cxnId="{A2CACA0D-C17F-4BF1-B10A-15681A8ABA51}">
      <dgm:prSet/>
      <dgm:spPr/>
      <dgm:t>
        <a:bodyPr/>
        <a:lstStyle/>
        <a:p>
          <a:endParaRPr lang="es-ES"/>
        </a:p>
      </dgm:t>
    </dgm:pt>
    <dgm:pt modelId="{F6CAD4FB-DC28-486F-8D8A-36FC333F926C}" type="sibTrans" cxnId="{A2CACA0D-C17F-4BF1-B10A-15681A8ABA5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201152" custScaleY="144446" custLinFactY="-100000" custLinFactNeighborX="453" custLinFactNeighborY="-1207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393DC087-1CF8-4825-BD17-FBFC3E536E74}" type="pres">
      <dgm:prSet presAssocID="{CE11ACE6-82C6-4AB6-8285-BA507FB4AC75}" presName="Name37" presStyleLbl="parChTrans1D2" presStyleIdx="0" presStyleCnt="9"/>
      <dgm:spPr/>
      <dgm:t>
        <a:bodyPr/>
        <a:lstStyle/>
        <a:p>
          <a:endParaRPr lang="es-ES"/>
        </a:p>
      </dgm:t>
    </dgm:pt>
    <dgm:pt modelId="{5959C5D7-CA04-45EB-A671-A10CBA09D5D6}" type="pres">
      <dgm:prSet presAssocID="{04234B25-C378-4927-BC5D-1D2F1A8C68A2}" presName="hierRoot2" presStyleCnt="0">
        <dgm:presLayoutVars>
          <dgm:hierBranch val="init"/>
        </dgm:presLayoutVars>
      </dgm:prSet>
      <dgm:spPr/>
    </dgm:pt>
    <dgm:pt modelId="{62068FEB-7229-45C6-BCE8-FE3197B4D9F2}" type="pres">
      <dgm:prSet presAssocID="{04234B25-C378-4927-BC5D-1D2F1A8C68A2}" presName="rootComposite" presStyleCnt="0"/>
      <dgm:spPr/>
    </dgm:pt>
    <dgm:pt modelId="{48FCCE86-1B3A-4663-AC1B-92EE4DF9C8B2}" type="pres">
      <dgm:prSet presAssocID="{04234B25-C378-4927-BC5D-1D2F1A8C68A2}" presName="rootText" presStyleLbl="node2" presStyleIdx="0" presStyleCnt="3" custScaleX="144208" custScaleY="120173" custLinFactNeighborX="-317" custLinFactNeighborY="330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E7197B-AEE7-431C-B3CD-F8D91996A2AB}" type="pres">
      <dgm:prSet presAssocID="{04234B25-C378-4927-BC5D-1D2F1A8C68A2}" presName="rootConnector" presStyleLbl="node2" presStyleIdx="0" presStyleCnt="3"/>
      <dgm:spPr/>
      <dgm:t>
        <a:bodyPr/>
        <a:lstStyle/>
        <a:p>
          <a:endParaRPr lang="es-ES"/>
        </a:p>
      </dgm:t>
    </dgm:pt>
    <dgm:pt modelId="{5F981D01-CA98-442E-9857-4EB03A7A482F}" type="pres">
      <dgm:prSet presAssocID="{04234B25-C378-4927-BC5D-1D2F1A8C68A2}" presName="hierChild4" presStyleCnt="0"/>
      <dgm:spPr/>
    </dgm:pt>
    <dgm:pt modelId="{0E0197AE-0654-4BCD-B288-2C0A0182B5EE}" type="pres">
      <dgm:prSet presAssocID="{04234B25-C378-4927-BC5D-1D2F1A8C68A2}" presName="hierChild5" presStyleCnt="0"/>
      <dgm:spPr/>
    </dgm:pt>
    <dgm:pt modelId="{EDC7820C-D12D-4EC2-9B91-366DB5906EB3}" type="pres">
      <dgm:prSet presAssocID="{D89FD8FC-E3E0-4EA7-80F4-171E17C82F0F}" presName="Name37" presStyleLbl="parChTrans1D2" presStyleIdx="1" presStyleCnt="9"/>
      <dgm:spPr/>
      <dgm:t>
        <a:bodyPr/>
        <a:lstStyle/>
        <a:p>
          <a:endParaRPr lang="es-ES"/>
        </a:p>
      </dgm:t>
    </dgm:pt>
    <dgm:pt modelId="{4263B0A1-E827-42E9-9A5A-D1A22142AA0E}" type="pres">
      <dgm:prSet presAssocID="{A6A9FA81-F0E4-4C02-BFB2-7A0906B4C8FC}" presName="hierRoot2" presStyleCnt="0">
        <dgm:presLayoutVars>
          <dgm:hierBranch val="hang"/>
        </dgm:presLayoutVars>
      </dgm:prSet>
      <dgm:spPr/>
    </dgm:pt>
    <dgm:pt modelId="{73C0FC32-453F-4825-BF7F-79CBF51D2B06}" type="pres">
      <dgm:prSet presAssocID="{A6A9FA81-F0E4-4C02-BFB2-7A0906B4C8FC}" presName="rootComposite" presStyleCnt="0"/>
      <dgm:spPr/>
    </dgm:pt>
    <dgm:pt modelId="{D4E2BA58-BB11-413D-A5EC-CBAF4B797ABE}" type="pres">
      <dgm:prSet presAssocID="{A6A9FA81-F0E4-4C02-BFB2-7A0906B4C8FC}" presName="rootText" presStyleLbl="node2" presStyleIdx="1" presStyleCnt="3" custScaleX="144208" custScaleY="120173" custLinFactX="86755" custLinFactNeighborX="100000" custLinFactNeighborY="3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A71718-986A-4636-983D-0E4663296474}" type="pres">
      <dgm:prSet presAssocID="{A6A9FA81-F0E4-4C02-BFB2-7A0906B4C8FC}" presName="rootConnector" presStyleLbl="node2" presStyleIdx="1" presStyleCnt="3"/>
      <dgm:spPr/>
      <dgm:t>
        <a:bodyPr/>
        <a:lstStyle/>
        <a:p>
          <a:endParaRPr lang="es-ES"/>
        </a:p>
      </dgm:t>
    </dgm:pt>
    <dgm:pt modelId="{6528D6DE-D0CD-47E2-B851-5DF023F09BFE}" type="pres">
      <dgm:prSet presAssocID="{A6A9FA81-F0E4-4C02-BFB2-7A0906B4C8FC}" presName="hierChild4" presStyleCnt="0"/>
      <dgm:spPr/>
    </dgm:pt>
    <dgm:pt modelId="{F7C61CD0-AC94-468E-A7EA-7FB52C023E3C}" type="pres">
      <dgm:prSet presAssocID="{A6A9FA81-F0E4-4C02-BFB2-7A0906B4C8FC}" presName="hierChild5" presStyleCnt="0"/>
      <dgm:spPr/>
    </dgm:pt>
    <dgm:pt modelId="{B6CE04B5-A710-4CBE-8800-854671986CD2}" type="pres">
      <dgm:prSet presAssocID="{E729CCF0-67F5-4C72-9B24-E21B4F6C5E0C}" presName="Name37" presStyleLbl="parChTrans1D2" presStyleIdx="2" presStyleCnt="9"/>
      <dgm:spPr/>
      <dgm:t>
        <a:bodyPr/>
        <a:lstStyle/>
        <a:p>
          <a:endParaRPr lang="es-ES"/>
        </a:p>
      </dgm:t>
    </dgm:pt>
    <dgm:pt modelId="{EA7A5942-546A-434A-B9D0-39B8C7B842BE}" type="pres">
      <dgm:prSet presAssocID="{025CF52D-B1F5-42C4-9FDB-4652E45D6CD9}" presName="hierRoot2" presStyleCnt="0">
        <dgm:presLayoutVars>
          <dgm:hierBranch val="init"/>
        </dgm:presLayoutVars>
      </dgm:prSet>
      <dgm:spPr/>
    </dgm:pt>
    <dgm:pt modelId="{293077CA-9EA3-447F-9769-8370EBAA07DD}" type="pres">
      <dgm:prSet presAssocID="{025CF52D-B1F5-42C4-9FDB-4652E45D6CD9}" presName="rootComposite" presStyleCnt="0"/>
      <dgm:spPr/>
    </dgm:pt>
    <dgm:pt modelId="{81A27537-C461-47F0-B34F-42C3D086165D}" type="pres">
      <dgm:prSet presAssocID="{025CF52D-B1F5-42C4-9FDB-4652E45D6CD9}" presName="rootText" presStyleLbl="node2" presStyleIdx="2" presStyleCnt="3" custScaleX="144208" custScaleY="120173" custLinFactX="-64750" custLinFactY="40797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45E7D8B-E369-4930-B811-8855A72E4D20}" type="pres">
      <dgm:prSet presAssocID="{025CF52D-B1F5-42C4-9FDB-4652E45D6CD9}" presName="rootConnector" presStyleLbl="node2" presStyleIdx="2" presStyleCnt="3"/>
      <dgm:spPr/>
      <dgm:t>
        <a:bodyPr/>
        <a:lstStyle/>
        <a:p>
          <a:endParaRPr lang="es-ES"/>
        </a:p>
      </dgm:t>
    </dgm:pt>
    <dgm:pt modelId="{A8E362CE-A935-464C-B99A-ED5732764D94}" type="pres">
      <dgm:prSet presAssocID="{025CF52D-B1F5-42C4-9FDB-4652E45D6CD9}" presName="hierChild4" presStyleCnt="0"/>
      <dgm:spPr/>
    </dgm:pt>
    <dgm:pt modelId="{0D9A2E7F-2548-4163-B2CF-B3A4F8A481A3}" type="pres">
      <dgm:prSet presAssocID="{025CF52D-B1F5-42C4-9FDB-4652E45D6CD9}" presName="hierChild5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1D2EDB99-7B81-484A-AF73-3A489843E22B}" type="pres">
      <dgm:prSet presAssocID="{50385366-F4C0-4B1B-8095-B968611A02AB}" presName="Name111" presStyleLbl="parChTrans1D2" presStyleIdx="3" presStyleCnt="9"/>
      <dgm:spPr/>
      <dgm:t>
        <a:bodyPr/>
        <a:lstStyle/>
        <a:p>
          <a:endParaRPr lang="es-ES"/>
        </a:p>
      </dgm:t>
    </dgm:pt>
    <dgm:pt modelId="{C76D1093-931C-4EC2-AA20-83CF96693EFF}" type="pres">
      <dgm:prSet presAssocID="{CFEEEA59-6EBC-44A3-A546-0FA9043B995D}" presName="hierRoot3" presStyleCnt="0">
        <dgm:presLayoutVars>
          <dgm:hierBranch val="init"/>
        </dgm:presLayoutVars>
      </dgm:prSet>
      <dgm:spPr/>
    </dgm:pt>
    <dgm:pt modelId="{9B06609C-E91A-4B47-A307-4AD96F8956D2}" type="pres">
      <dgm:prSet presAssocID="{CFEEEA59-6EBC-44A3-A546-0FA9043B995D}" presName="rootComposite3" presStyleCnt="0"/>
      <dgm:spPr/>
    </dgm:pt>
    <dgm:pt modelId="{D471276E-15DB-4607-B221-1200AEDD62F0}" type="pres">
      <dgm:prSet presAssocID="{CFEEEA59-6EBC-44A3-A546-0FA9043B995D}" presName="rootText3" presStyleLbl="asst1" presStyleIdx="0" presStyleCnt="6" custScaleX="112949" custScaleY="84714" custLinFactNeighborX="-16606" custLinFactNeighborY="152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9F3CBB0-EEBA-48DB-867B-8E678A03BC78}" type="pres">
      <dgm:prSet presAssocID="{CFEEEA59-6EBC-44A3-A546-0FA9043B995D}" presName="rootConnector3" presStyleLbl="asst1" presStyleIdx="0" presStyleCnt="6"/>
      <dgm:spPr/>
      <dgm:t>
        <a:bodyPr/>
        <a:lstStyle/>
        <a:p>
          <a:endParaRPr lang="es-ES"/>
        </a:p>
      </dgm:t>
    </dgm:pt>
    <dgm:pt modelId="{84592A31-28C0-4829-9F91-E14B66E97917}" type="pres">
      <dgm:prSet presAssocID="{CFEEEA59-6EBC-44A3-A546-0FA9043B995D}" presName="hierChild6" presStyleCnt="0"/>
      <dgm:spPr/>
    </dgm:pt>
    <dgm:pt modelId="{A41AE41F-F24C-4911-B901-5815AC167CFA}" type="pres">
      <dgm:prSet presAssocID="{CFEEEA59-6EBC-44A3-A546-0FA9043B995D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4" presStyleCnt="9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 val="init"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1" presStyleCnt="6" custScaleX="112949" custScaleY="84714" custLinFactNeighborX="19206" custLinFactNeighborY="151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1" presStyleCnt="6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B258BA7F-CB0B-4F91-BAE9-AD2609F689AF}" type="pres">
      <dgm:prSet presAssocID="{94825C39-F11D-4157-97E1-22FF7C4DE0E6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2" presStyleCnt="6" custScaleX="112949" custScaleY="84714" custLinFactNeighborX="-16606" custLinFactNeighborY="-190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3" presStyleCnt="6" custScaleX="112949" custScaleY="84714" custLinFactNeighborX="18762" custLinFactNeighborY="-27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3" presStyleCnt="6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214B107C-B2B4-49E2-AE8B-5D558871A544}" type="pres">
      <dgm:prSet presAssocID="{77E1F539-7AB9-4FD2-AE0E-B354D772094D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624A3D4C-2DFE-4032-89C3-902174B1FEA3}" type="pres">
      <dgm:prSet presAssocID="{F89E9B07-FF80-4DFD-9988-7ED2368B3131}" presName="hierRoot3" presStyleCnt="0">
        <dgm:presLayoutVars>
          <dgm:hierBranch val="init"/>
        </dgm:presLayoutVars>
      </dgm:prSet>
      <dgm:spPr/>
    </dgm:pt>
    <dgm:pt modelId="{0976C79E-314C-4084-9815-26262D67D1E9}" type="pres">
      <dgm:prSet presAssocID="{F89E9B07-FF80-4DFD-9988-7ED2368B3131}" presName="rootComposite3" presStyleCnt="0"/>
      <dgm:spPr/>
    </dgm:pt>
    <dgm:pt modelId="{C8F3F765-0CAC-4280-B4EE-D01069A36A66}" type="pres">
      <dgm:prSet presAssocID="{F89E9B07-FF80-4DFD-9988-7ED2368B3131}" presName="rootText3" presStyleLbl="asst1" presStyleIdx="4" presStyleCnt="6" custScaleX="112949" custLinFactNeighborX="-169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71779D9-E1FC-4C01-9F91-5E731F55F2F7}" type="pres">
      <dgm:prSet presAssocID="{F89E9B07-FF80-4DFD-9988-7ED2368B3131}" presName="rootConnector3" presStyleLbl="asst1" presStyleIdx="4" presStyleCnt="6"/>
      <dgm:spPr/>
      <dgm:t>
        <a:bodyPr/>
        <a:lstStyle/>
        <a:p>
          <a:endParaRPr lang="es-ES"/>
        </a:p>
      </dgm:t>
    </dgm:pt>
    <dgm:pt modelId="{53AA1157-0D62-4BD4-BC7D-3EAC803B0449}" type="pres">
      <dgm:prSet presAssocID="{F89E9B07-FF80-4DFD-9988-7ED2368B3131}" presName="hierChild6" presStyleCnt="0"/>
      <dgm:spPr/>
    </dgm:pt>
    <dgm:pt modelId="{FE795BAE-7F05-4913-81FB-3B9AB54B9FFF}" type="pres">
      <dgm:prSet presAssocID="{F89E9B07-FF80-4DFD-9988-7ED2368B3131}" presName="hierChild7" presStyleCnt="0"/>
      <dgm:spPr/>
    </dgm:pt>
    <dgm:pt modelId="{28B2AD4A-F7A5-41F7-9C3A-3625F08D7A17}" type="pres">
      <dgm:prSet presAssocID="{DE6F1E4A-1D29-42F5-BEA3-B4E1F43713A4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907BC53B-1EB5-4583-9046-F461F38E0A05}" type="pres">
      <dgm:prSet presAssocID="{7FD97240-C65A-4D35-B8D6-4C68A3CE2FFA}" presName="hierRoot3" presStyleCnt="0">
        <dgm:presLayoutVars>
          <dgm:hierBranch val="init"/>
        </dgm:presLayoutVars>
      </dgm:prSet>
      <dgm:spPr/>
    </dgm:pt>
    <dgm:pt modelId="{6897AD61-0938-4539-9AE4-1BD70F4296F9}" type="pres">
      <dgm:prSet presAssocID="{7FD97240-C65A-4D35-B8D6-4C68A3CE2FFA}" presName="rootComposite3" presStyleCnt="0"/>
      <dgm:spPr/>
    </dgm:pt>
    <dgm:pt modelId="{A76C91D9-F922-4E42-B92A-AF1FF0CEB6AD}" type="pres">
      <dgm:prSet presAssocID="{7FD97240-C65A-4D35-B8D6-4C68A3CE2FFA}" presName="rootText3" presStyleLbl="asst1" presStyleIdx="5" presStyleCnt="6" custScaleX="112949" custLinFactNeighborX="20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752E34F-8A4C-470F-BD0C-854A215A4986}" type="pres">
      <dgm:prSet presAssocID="{7FD97240-C65A-4D35-B8D6-4C68A3CE2FFA}" presName="rootConnector3" presStyleLbl="asst1" presStyleIdx="5" presStyleCnt="6"/>
      <dgm:spPr/>
      <dgm:t>
        <a:bodyPr/>
        <a:lstStyle/>
        <a:p>
          <a:endParaRPr lang="es-ES"/>
        </a:p>
      </dgm:t>
    </dgm:pt>
    <dgm:pt modelId="{A2E9C4AF-055B-4FF7-B1C4-D94BAB501B11}" type="pres">
      <dgm:prSet presAssocID="{7FD97240-C65A-4D35-B8D6-4C68A3CE2FFA}" presName="hierChild6" presStyleCnt="0"/>
      <dgm:spPr/>
    </dgm:pt>
    <dgm:pt modelId="{3D5BC91B-56C6-4E15-8386-F5F3CDE4A84F}" type="pres">
      <dgm:prSet presAssocID="{7FD97240-C65A-4D35-B8D6-4C68A3CE2FFA}" presName="hierChild7" presStyleCnt="0"/>
      <dgm:spPr/>
    </dgm:pt>
  </dgm:ptLst>
  <dgm:cxnLst>
    <dgm:cxn modelId="{1A089D55-EA0B-459A-9446-B28848E513B8}" type="presOf" srcId="{50385366-F4C0-4B1B-8095-B968611A02AB}" destId="{1D2EDB99-7B81-484A-AF73-3A489843E22B}" srcOrd="0" destOrd="0" presId="urn:microsoft.com/office/officeart/2005/8/layout/orgChart1"/>
    <dgm:cxn modelId="{B2EBC8C3-5647-40C1-AD0A-943449E10941}" type="presOf" srcId="{7FD97240-C65A-4D35-B8D6-4C68A3CE2FFA}" destId="{7752E34F-8A4C-470F-BD0C-854A215A4986}" srcOrd="1" destOrd="0" presId="urn:microsoft.com/office/officeart/2005/8/layout/orgChart1"/>
    <dgm:cxn modelId="{61E03D73-35C5-438F-90B0-9666F581FF76}" srcId="{9460999F-411C-4C31-B047-C664E61C4334}" destId="{A6A9FA81-F0E4-4C02-BFB2-7A0906B4C8FC}" srcOrd="7" destOrd="0" parTransId="{D89FD8FC-E3E0-4EA7-80F4-171E17C82F0F}" sibTransId="{6E4BFB77-BD10-44B3-845C-DFDDEB20DAA1}"/>
    <dgm:cxn modelId="{6CD7067E-968D-4667-9FE3-EE6F42E4117C}" type="presOf" srcId="{CFEEEA59-6EBC-44A3-A546-0FA9043B995D}" destId="{E9F3CBB0-EEBA-48DB-867B-8E678A03BC78}" srcOrd="1" destOrd="0" presId="urn:microsoft.com/office/officeart/2005/8/layout/orgChart1"/>
    <dgm:cxn modelId="{CAA232BF-EE8E-4299-A76C-D72A7ACDB87F}" type="presOf" srcId="{DE6F1E4A-1D29-42F5-BEA3-B4E1F43713A4}" destId="{28B2AD4A-F7A5-41F7-9C3A-3625F08D7A17}" srcOrd="0" destOrd="0" presId="urn:microsoft.com/office/officeart/2005/8/layout/orgChart1"/>
    <dgm:cxn modelId="{E93577F9-18CA-43FF-AC09-1E15A71FBD93}" type="presOf" srcId="{E7F8DE50-97EB-4BF3-B8F8-9DC451AA4CFC}" destId="{A8D04D8C-CBBF-49AB-9CF9-E62213E7F87B}" srcOrd="0" destOrd="0" presId="urn:microsoft.com/office/officeart/2005/8/layout/orgChart1"/>
    <dgm:cxn modelId="{693820AB-8855-435E-AD23-A2590FDF36F4}" srcId="{9460999F-411C-4C31-B047-C664E61C4334}" destId="{025CF52D-B1F5-42C4-9FDB-4652E45D6CD9}" srcOrd="8" destOrd="0" parTransId="{E729CCF0-67F5-4C72-9B24-E21B4F6C5E0C}" sibTransId="{4D574086-E868-4D91-B8E4-5032BD8EEC2E}"/>
    <dgm:cxn modelId="{84090E6F-E86E-42F2-A0EA-2CBEB71DF4E9}" type="presOf" srcId="{A6A9FA81-F0E4-4C02-BFB2-7A0906B4C8FC}" destId="{F8A71718-986A-4636-983D-0E4663296474}" srcOrd="1" destOrd="0" presId="urn:microsoft.com/office/officeart/2005/8/layout/orgChart1"/>
    <dgm:cxn modelId="{2E5CFA14-1E39-4B41-B8CE-3B4FA3797B41}" type="presOf" srcId="{9460999F-411C-4C31-B047-C664E61C4334}" destId="{4E23AB61-CDA2-4F76-83E8-FD665373C7B0}" srcOrd="0" destOrd="0" presId="urn:microsoft.com/office/officeart/2005/8/layout/orgChart1"/>
    <dgm:cxn modelId="{6C92C0E6-6EA4-4ED4-B987-812B90B7517B}" type="presOf" srcId="{77E1F539-7AB9-4FD2-AE0E-B354D772094D}" destId="{214B107C-B2B4-49E2-AE8B-5D558871A544}" srcOrd="0" destOrd="0" presId="urn:microsoft.com/office/officeart/2005/8/layout/orgChart1"/>
    <dgm:cxn modelId="{C639E6B1-A840-4BAE-8B56-34D8FC532951}" type="presOf" srcId="{B83A69D2-051D-48F7-ABB4-707019DC81C8}" destId="{8C6A7D4F-9E79-41B9-9442-7011627AAE1A}" srcOrd="1" destOrd="0" presId="urn:microsoft.com/office/officeart/2005/8/layout/orgChart1"/>
    <dgm:cxn modelId="{121E5ED8-B4C7-4C06-911C-6570746B0AD2}" srcId="{9460999F-411C-4C31-B047-C664E61C4334}" destId="{04234B25-C378-4927-BC5D-1D2F1A8C68A2}" srcOrd="6" destOrd="0" parTransId="{CE11ACE6-82C6-4AB6-8285-BA507FB4AC75}" sibTransId="{277A5735-5BF1-4A25-BC3E-A2836F5834E3}"/>
    <dgm:cxn modelId="{BEEEC874-57F1-43EF-8F2D-34279B6AB246}" srcId="{9460999F-411C-4C31-B047-C664E61C4334}" destId="{B83A69D2-051D-48F7-ABB4-707019DC81C8}" srcOrd="2" destOrd="0" parTransId="{8C6BA2B7-B54A-47BE-90F9-8891B75A0635}" sibTransId="{674941A9-1F3A-4083-A783-775A71C58D79}"/>
    <dgm:cxn modelId="{8BC852C8-C784-4AAA-B696-70955E24548C}" type="presOf" srcId="{025CF52D-B1F5-42C4-9FDB-4652E45D6CD9}" destId="{645E7D8B-E369-4930-B811-8855A72E4D20}" srcOrd="1" destOrd="0" presId="urn:microsoft.com/office/officeart/2005/8/layout/orgChart1"/>
    <dgm:cxn modelId="{14B68A19-2C51-40DA-B307-557EF3254492}" type="presOf" srcId="{B83A69D2-051D-48F7-ABB4-707019DC81C8}" destId="{03F7B51C-13DD-4428-982A-38057E45B74B}" srcOrd="0" destOrd="0" presId="urn:microsoft.com/office/officeart/2005/8/layout/orgChart1"/>
    <dgm:cxn modelId="{68AE66E4-B2FF-404F-AACE-F3D9D4133F9F}" type="presOf" srcId="{025CF52D-B1F5-42C4-9FDB-4652E45D6CD9}" destId="{81A27537-C461-47F0-B34F-42C3D086165D}" srcOrd="0" destOrd="0" presId="urn:microsoft.com/office/officeart/2005/8/layout/orgChart1"/>
    <dgm:cxn modelId="{996AD5A4-DECC-45D3-8AED-535E0FFF81A9}" type="presOf" srcId="{94825C39-F11D-4157-97E1-22FF7C4DE0E6}" destId="{FB41900A-FAD5-43F7-BC70-49699BF04225}" srcOrd="0" destOrd="0" presId="urn:microsoft.com/office/officeart/2005/8/layout/orgChart1"/>
    <dgm:cxn modelId="{3C4E9A7D-B009-489E-9FE2-5D0DD53C3CDD}" type="presOf" srcId="{73FAD993-3532-4D91-A40C-1E0FEC7B47AC}" destId="{02FBA3E1-DB82-4900-86FD-9F547410A1B9}" srcOrd="1" destOrd="0" presId="urn:microsoft.com/office/officeart/2005/8/layout/orgChart1"/>
    <dgm:cxn modelId="{FB4DE185-E49F-4F0E-AD9C-0A954B2C9A4C}" type="presOf" srcId="{CE11ACE6-82C6-4AB6-8285-BA507FB4AC75}" destId="{393DC087-1CF8-4825-BD17-FBFC3E536E74}" srcOrd="0" destOrd="0" presId="urn:microsoft.com/office/officeart/2005/8/layout/orgChart1"/>
    <dgm:cxn modelId="{33823B73-D43B-47B6-86F1-8F53FF9B7F05}" srcId="{9460999F-411C-4C31-B047-C664E61C4334}" destId="{CFEEEA59-6EBC-44A3-A546-0FA9043B995D}" srcOrd="0" destOrd="0" parTransId="{50385366-F4C0-4B1B-8095-B968611A02AB}" sibTransId="{37A8169E-FAD1-4E7D-A401-587925A752BF}"/>
    <dgm:cxn modelId="{6B1042EA-D16F-4AFF-8F9A-036E9F9C5CB7}" type="presOf" srcId="{94825C39-F11D-4157-97E1-22FF7C4DE0E6}" destId="{08FED80C-38F5-4F12-9965-453BBC64C257}" srcOrd="1" destOrd="0" presId="urn:microsoft.com/office/officeart/2005/8/layout/orgChart1"/>
    <dgm:cxn modelId="{A900F92D-716C-4819-AC3A-BAD2A75B0365}" type="presOf" srcId="{F89E9B07-FF80-4DFD-9988-7ED2368B3131}" destId="{C8F3F765-0CAC-4280-B4EE-D01069A36A66}" srcOrd="0" destOrd="0" presId="urn:microsoft.com/office/officeart/2005/8/layout/orgChart1"/>
    <dgm:cxn modelId="{F1B4C754-5FC4-4A2B-B669-A804DE652D24}" type="presOf" srcId="{F89E9B07-FF80-4DFD-9988-7ED2368B3131}" destId="{571779D9-E1FC-4C01-9F91-5E731F55F2F7}" srcOrd="1" destOrd="0" presId="urn:microsoft.com/office/officeart/2005/8/layout/orgChart1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A2CACA0D-C17F-4BF1-B10A-15681A8ABA51}" srcId="{9460999F-411C-4C31-B047-C664E61C4334}" destId="{7FD97240-C65A-4D35-B8D6-4C68A3CE2FFA}" srcOrd="5" destOrd="0" parTransId="{DE6F1E4A-1D29-42F5-BEA3-B4E1F43713A4}" sibTransId="{F6CAD4FB-DC28-486F-8D8A-36FC333F926C}"/>
    <dgm:cxn modelId="{D1EB6FEC-BDC3-4F96-8F62-FA9A572D6194}" type="presOf" srcId="{7FD97240-C65A-4D35-B8D6-4C68A3CE2FFA}" destId="{A76C91D9-F922-4E42-B92A-AF1FF0CEB6AD}" srcOrd="0" destOrd="0" presId="urn:microsoft.com/office/officeart/2005/8/layout/orgChart1"/>
    <dgm:cxn modelId="{AE3871BE-8ED0-4680-A645-A188F780F8A8}" srcId="{9460999F-411C-4C31-B047-C664E61C4334}" destId="{F89E9B07-FF80-4DFD-9988-7ED2368B3131}" srcOrd="4" destOrd="0" parTransId="{77E1F539-7AB9-4FD2-AE0E-B354D772094D}" sibTransId="{52DD41CE-601F-46E7-B6C2-83559CB91516}"/>
    <dgm:cxn modelId="{6B4C34F1-E98B-4758-9734-A1D8541D91A4}" type="presOf" srcId="{C92C5ABA-50E0-4919-A12D-E716C5451835}" destId="{125EB21E-4E9D-4A0F-8A69-E5BDACEEAE85}" srcOrd="0" destOrd="0" presId="urn:microsoft.com/office/officeart/2005/8/layout/orgChart1"/>
    <dgm:cxn modelId="{FB361941-067F-4343-8A6A-CD9D00329079}" type="presOf" srcId="{04234B25-C378-4927-BC5D-1D2F1A8C68A2}" destId="{48FCCE86-1B3A-4663-AC1B-92EE4DF9C8B2}" srcOrd="0" destOrd="0" presId="urn:microsoft.com/office/officeart/2005/8/layout/orgChart1"/>
    <dgm:cxn modelId="{2F253DD2-D6AA-46F8-9CBB-C890198F9E24}" type="presOf" srcId="{CFEEEA59-6EBC-44A3-A546-0FA9043B995D}" destId="{D471276E-15DB-4607-B221-1200AEDD62F0}" srcOrd="0" destOrd="0" presId="urn:microsoft.com/office/officeart/2005/8/layout/orgChart1"/>
    <dgm:cxn modelId="{F4E322FD-0286-40EF-BCC4-0C4206C217D8}" type="presOf" srcId="{D89FD8FC-E3E0-4EA7-80F4-171E17C82F0F}" destId="{EDC7820C-D12D-4EC2-9B91-366DB5906EB3}" srcOrd="0" destOrd="0" presId="urn:microsoft.com/office/officeart/2005/8/layout/orgChart1"/>
    <dgm:cxn modelId="{028740F6-A614-41EF-94EA-6134E2B1E998}" type="presOf" srcId="{E729CCF0-67F5-4C72-9B24-E21B4F6C5E0C}" destId="{B6CE04B5-A710-4CBE-8800-854671986CD2}" srcOrd="0" destOrd="0" presId="urn:microsoft.com/office/officeart/2005/8/layout/orgChart1"/>
    <dgm:cxn modelId="{0B10AD00-3FDD-410B-A609-9BF69D0F954E}" type="presOf" srcId="{8C6BA2B7-B54A-47BE-90F9-8891B75A0635}" destId="{C8DA7D34-5071-4EFB-87CA-40E508BA9896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666E343D-5FB5-4DBB-A43A-815ED1F52A89}" type="presOf" srcId="{04234B25-C378-4927-BC5D-1D2F1A8C68A2}" destId="{55E7197B-AEE7-431C-B3CD-F8D91996A2AB}" srcOrd="1" destOrd="0" presId="urn:microsoft.com/office/officeart/2005/8/layout/orgChart1"/>
    <dgm:cxn modelId="{234BD059-553F-4F38-9B8D-3ED8CC99BE43}" srcId="{9460999F-411C-4C31-B047-C664E61C4334}" destId="{94825C39-F11D-4157-97E1-22FF7C4DE0E6}" srcOrd="1" destOrd="0" parTransId="{E7F8DE50-97EB-4BF3-B8F8-9DC451AA4CFC}" sibTransId="{6C2BD441-CB4C-4C1F-B60C-17DB0F92E4C1}"/>
    <dgm:cxn modelId="{0B322A71-11B2-422A-A510-495CAD33C3C7}" srcId="{9460999F-411C-4C31-B047-C664E61C4334}" destId="{73FAD993-3532-4D91-A40C-1E0FEC7B47AC}" srcOrd="3" destOrd="0" parTransId="{C92C5ABA-50E0-4919-A12D-E716C5451835}" sibTransId="{EBDA514D-5C92-475E-96B0-C43ECC83A10C}"/>
    <dgm:cxn modelId="{8C85033A-9D87-4367-85F3-74CD9E566C1E}" type="presOf" srcId="{73FAD993-3532-4D91-A40C-1E0FEC7B47AC}" destId="{278E7FE3-7D1B-4B00-8129-22A19AEF4BDC}" srcOrd="0" destOrd="0" presId="urn:microsoft.com/office/officeart/2005/8/layout/orgChart1"/>
    <dgm:cxn modelId="{E5457359-EF53-47AD-98FB-BB9316C9465E}" type="presOf" srcId="{A6A9FA81-F0E4-4C02-BFB2-7A0906B4C8FC}" destId="{D4E2BA58-BB11-413D-A5EC-CBAF4B797ABE}" srcOrd="0" destOrd="0" presId="urn:microsoft.com/office/officeart/2005/8/layout/orgChart1"/>
    <dgm:cxn modelId="{F851A06F-8883-4E29-9CF4-8516CC928C8C}" type="presOf" srcId="{9460999F-411C-4C31-B047-C664E61C4334}" destId="{278E6240-B8CE-48C0-9FFE-90D2E8F3183E}" srcOrd="1" destOrd="0" presId="urn:microsoft.com/office/officeart/2005/8/layout/orgChart1"/>
    <dgm:cxn modelId="{EBEA62C6-404E-485B-82F0-A46FB0595EC0}" type="presParOf" srcId="{A6237E00-76EC-4717-9174-D326DCE4F1F9}" destId="{E776D7D9-987A-4816-8316-E5D77115F235}" srcOrd="0" destOrd="0" presId="urn:microsoft.com/office/officeart/2005/8/layout/orgChart1"/>
    <dgm:cxn modelId="{DCA4B723-DF32-47B8-80E1-4509D2A50617}" type="presParOf" srcId="{E776D7D9-987A-4816-8316-E5D77115F235}" destId="{A78FD5D7-30B5-4521-93AD-A8C01EADDF9F}" srcOrd="0" destOrd="0" presId="urn:microsoft.com/office/officeart/2005/8/layout/orgChart1"/>
    <dgm:cxn modelId="{162DC008-60DF-400D-A6FD-D3FC4B48714A}" type="presParOf" srcId="{A78FD5D7-30B5-4521-93AD-A8C01EADDF9F}" destId="{4E23AB61-CDA2-4F76-83E8-FD665373C7B0}" srcOrd="0" destOrd="0" presId="urn:microsoft.com/office/officeart/2005/8/layout/orgChart1"/>
    <dgm:cxn modelId="{CE821123-E42A-4C95-941C-EFC78364BF39}" type="presParOf" srcId="{A78FD5D7-30B5-4521-93AD-A8C01EADDF9F}" destId="{278E6240-B8CE-48C0-9FFE-90D2E8F3183E}" srcOrd="1" destOrd="0" presId="urn:microsoft.com/office/officeart/2005/8/layout/orgChart1"/>
    <dgm:cxn modelId="{59F418C8-FDF5-419F-8F8A-A10F8450CEBF}" type="presParOf" srcId="{E776D7D9-987A-4816-8316-E5D77115F235}" destId="{192A4A43-5DC6-4E48-A7A3-07390C05F084}" srcOrd="1" destOrd="0" presId="urn:microsoft.com/office/officeart/2005/8/layout/orgChart1"/>
    <dgm:cxn modelId="{A43EC20B-05A8-41DD-A498-AE47E9650837}" type="presParOf" srcId="{192A4A43-5DC6-4E48-A7A3-07390C05F084}" destId="{393DC087-1CF8-4825-BD17-FBFC3E536E74}" srcOrd="0" destOrd="0" presId="urn:microsoft.com/office/officeart/2005/8/layout/orgChart1"/>
    <dgm:cxn modelId="{F05E9640-2F6A-4C77-9FF4-32015409E1B3}" type="presParOf" srcId="{192A4A43-5DC6-4E48-A7A3-07390C05F084}" destId="{5959C5D7-CA04-45EB-A671-A10CBA09D5D6}" srcOrd="1" destOrd="0" presId="urn:microsoft.com/office/officeart/2005/8/layout/orgChart1"/>
    <dgm:cxn modelId="{D31EF928-73C8-47D2-A94B-84141546F817}" type="presParOf" srcId="{5959C5D7-CA04-45EB-A671-A10CBA09D5D6}" destId="{62068FEB-7229-45C6-BCE8-FE3197B4D9F2}" srcOrd="0" destOrd="0" presId="urn:microsoft.com/office/officeart/2005/8/layout/orgChart1"/>
    <dgm:cxn modelId="{8F0418DC-6A26-4D18-9418-FB1B6368F711}" type="presParOf" srcId="{62068FEB-7229-45C6-BCE8-FE3197B4D9F2}" destId="{48FCCE86-1B3A-4663-AC1B-92EE4DF9C8B2}" srcOrd="0" destOrd="0" presId="urn:microsoft.com/office/officeart/2005/8/layout/orgChart1"/>
    <dgm:cxn modelId="{17793D43-EC7C-479A-AC55-B12EC263B164}" type="presParOf" srcId="{62068FEB-7229-45C6-BCE8-FE3197B4D9F2}" destId="{55E7197B-AEE7-431C-B3CD-F8D91996A2AB}" srcOrd="1" destOrd="0" presId="urn:microsoft.com/office/officeart/2005/8/layout/orgChart1"/>
    <dgm:cxn modelId="{EC81855D-682D-4ACA-98C5-F85E0B5EB67C}" type="presParOf" srcId="{5959C5D7-CA04-45EB-A671-A10CBA09D5D6}" destId="{5F981D01-CA98-442E-9857-4EB03A7A482F}" srcOrd="1" destOrd="0" presId="urn:microsoft.com/office/officeart/2005/8/layout/orgChart1"/>
    <dgm:cxn modelId="{66696ADB-2225-40A8-95F4-C9879B36D29E}" type="presParOf" srcId="{5959C5D7-CA04-45EB-A671-A10CBA09D5D6}" destId="{0E0197AE-0654-4BCD-B288-2C0A0182B5EE}" srcOrd="2" destOrd="0" presId="urn:microsoft.com/office/officeart/2005/8/layout/orgChart1"/>
    <dgm:cxn modelId="{1307C770-1705-4AC6-B78A-24979776FD49}" type="presParOf" srcId="{192A4A43-5DC6-4E48-A7A3-07390C05F084}" destId="{EDC7820C-D12D-4EC2-9B91-366DB5906EB3}" srcOrd="2" destOrd="0" presId="urn:microsoft.com/office/officeart/2005/8/layout/orgChart1"/>
    <dgm:cxn modelId="{2796F2F1-C7B1-486E-B47E-ACA2AA35758C}" type="presParOf" srcId="{192A4A43-5DC6-4E48-A7A3-07390C05F084}" destId="{4263B0A1-E827-42E9-9A5A-D1A22142AA0E}" srcOrd="3" destOrd="0" presId="urn:microsoft.com/office/officeart/2005/8/layout/orgChart1"/>
    <dgm:cxn modelId="{58A11AE4-8B73-4EEF-B339-37284701D27E}" type="presParOf" srcId="{4263B0A1-E827-42E9-9A5A-D1A22142AA0E}" destId="{73C0FC32-453F-4825-BF7F-79CBF51D2B06}" srcOrd="0" destOrd="0" presId="urn:microsoft.com/office/officeart/2005/8/layout/orgChart1"/>
    <dgm:cxn modelId="{97390449-FE2F-4BD8-8BFF-F1F346A4B742}" type="presParOf" srcId="{73C0FC32-453F-4825-BF7F-79CBF51D2B06}" destId="{D4E2BA58-BB11-413D-A5EC-CBAF4B797ABE}" srcOrd="0" destOrd="0" presId="urn:microsoft.com/office/officeart/2005/8/layout/orgChart1"/>
    <dgm:cxn modelId="{30DA2EF0-F6A7-40A0-BBFC-9738CC8F4840}" type="presParOf" srcId="{73C0FC32-453F-4825-BF7F-79CBF51D2B06}" destId="{F8A71718-986A-4636-983D-0E4663296474}" srcOrd="1" destOrd="0" presId="urn:microsoft.com/office/officeart/2005/8/layout/orgChart1"/>
    <dgm:cxn modelId="{92A6B77A-D7CB-42A7-AC65-71B82A0E8A65}" type="presParOf" srcId="{4263B0A1-E827-42E9-9A5A-D1A22142AA0E}" destId="{6528D6DE-D0CD-47E2-B851-5DF023F09BFE}" srcOrd="1" destOrd="0" presId="urn:microsoft.com/office/officeart/2005/8/layout/orgChart1"/>
    <dgm:cxn modelId="{2E9F762B-C368-4685-BA86-63A95C7D24DD}" type="presParOf" srcId="{4263B0A1-E827-42E9-9A5A-D1A22142AA0E}" destId="{F7C61CD0-AC94-468E-A7EA-7FB52C023E3C}" srcOrd="2" destOrd="0" presId="urn:microsoft.com/office/officeart/2005/8/layout/orgChart1"/>
    <dgm:cxn modelId="{53329813-F1DE-419C-86B9-03C2EB452572}" type="presParOf" srcId="{192A4A43-5DC6-4E48-A7A3-07390C05F084}" destId="{B6CE04B5-A710-4CBE-8800-854671986CD2}" srcOrd="4" destOrd="0" presId="urn:microsoft.com/office/officeart/2005/8/layout/orgChart1"/>
    <dgm:cxn modelId="{BD4B8A57-0EE6-4977-98B5-6BE05E2CF68D}" type="presParOf" srcId="{192A4A43-5DC6-4E48-A7A3-07390C05F084}" destId="{EA7A5942-546A-434A-B9D0-39B8C7B842BE}" srcOrd="5" destOrd="0" presId="urn:microsoft.com/office/officeart/2005/8/layout/orgChart1"/>
    <dgm:cxn modelId="{59BDF866-9CCF-4813-8EA7-E92D172F9706}" type="presParOf" srcId="{EA7A5942-546A-434A-B9D0-39B8C7B842BE}" destId="{293077CA-9EA3-447F-9769-8370EBAA07DD}" srcOrd="0" destOrd="0" presId="urn:microsoft.com/office/officeart/2005/8/layout/orgChart1"/>
    <dgm:cxn modelId="{D311D784-0CF1-401F-ACE9-E67683DF97AB}" type="presParOf" srcId="{293077CA-9EA3-447F-9769-8370EBAA07DD}" destId="{81A27537-C461-47F0-B34F-42C3D086165D}" srcOrd="0" destOrd="0" presId="urn:microsoft.com/office/officeart/2005/8/layout/orgChart1"/>
    <dgm:cxn modelId="{EC02C048-1BFA-40E8-BCFC-3C709E68568C}" type="presParOf" srcId="{293077CA-9EA3-447F-9769-8370EBAA07DD}" destId="{645E7D8B-E369-4930-B811-8855A72E4D20}" srcOrd="1" destOrd="0" presId="urn:microsoft.com/office/officeart/2005/8/layout/orgChart1"/>
    <dgm:cxn modelId="{18D4C13B-D430-4028-882C-3603B0DCF5B1}" type="presParOf" srcId="{EA7A5942-546A-434A-B9D0-39B8C7B842BE}" destId="{A8E362CE-A935-464C-B99A-ED5732764D94}" srcOrd="1" destOrd="0" presId="urn:microsoft.com/office/officeart/2005/8/layout/orgChart1"/>
    <dgm:cxn modelId="{9D00C66C-9CDE-4052-A185-04BD86CF4B72}" type="presParOf" srcId="{EA7A5942-546A-434A-B9D0-39B8C7B842BE}" destId="{0D9A2E7F-2548-4163-B2CF-B3A4F8A481A3}" srcOrd="2" destOrd="0" presId="urn:microsoft.com/office/officeart/2005/8/layout/orgChart1"/>
    <dgm:cxn modelId="{0DF382C0-BE76-4F1B-9F92-F77A069288FC}" type="presParOf" srcId="{E776D7D9-987A-4816-8316-E5D77115F235}" destId="{5550A35E-84F9-403B-BF9F-FAD32FBCE5CE}" srcOrd="2" destOrd="0" presId="urn:microsoft.com/office/officeart/2005/8/layout/orgChart1"/>
    <dgm:cxn modelId="{B4E6F9C4-D492-42FF-BBB1-7AB33A6C2821}" type="presParOf" srcId="{5550A35E-84F9-403B-BF9F-FAD32FBCE5CE}" destId="{1D2EDB99-7B81-484A-AF73-3A489843E22B}" srcOrd="0" destOrd="0" presId="urn:microsoft.com/office/officeart/2005/8/layout/orgChart1"/>
    <dgm:cxn modelId="{4072C989-F0E8-46C0-8F44-9EF88509D0E0}" type="presParOf" srcId="{5550A35E-84F9-403B-BF9F-FAD32FBCE5CE}" destId="{C76D1093-931C-4EC2-AA20-83CF96693EFF}" srcOrd="1" destOrd="0" presId="urn:microsoft.com/office/officeart/2005/8/layout/orgChart1"/>
    <dgm:cxn modelId="{0812E169-8B39-48CA-8A49-CC91C3A1AC7F}" type="presParOf" srcId="{C76D1093-931C-4EC2-AA20-83CF96693EFF}" destId="{9B06609C-E91A-4B47-A307-4AD96F8956D2}" srcOrd="0" destOrd="0" presId="urn:microsoft.com/office/officeart/2005/8/layout/orgChart1"/>
    <dgm:cxn modelId="{5F2A0AB6-FBBC-4F4A-846F-CEEED5FEF6A0}" type="presParOf" srcId="{9B06609C-E91A-4B47-A307-4AD96F8956D2}" destId="{D471276E-15DB-4607-B221-1200AEDD62F0}" srcOrd="0" destOrd="0" presId="urn:microsoft.com/office/officeart/2005/8/layout/orgChart1"/>
    <dgm:cxn modelId="{40573093-6509-48F1-A599-16A2E8E45FA2}" type="presParOf" srcId="{9B06609C-E91A-4B47-A307-4AD96F8956D2}" destId="{E9F3CBB0-EEBA-48DB-867B-8E678A03BC78}" srcOrd="1" destOrd="0" presId="urn:microsoft.com/office/officeart/2005/8/layout/orgChart1"/>
    <dgm:cxn modelId="{90E8AD95-9D67-4471-8F14-7C43ED0B95BB}" type="presParOf" srcId="{C76D1093-931C-4EC2-AA20-83CF96693EFF}" destId="{84592A31-28C0-4829-9F91-E14B66E97917}" srcOrd="1" destOrd="0" presId="urn:microsoft.com/office/officeart/2005/8/layout/orgChart1"/>
    <dgm:cxn modelId="{03A15A24-AEF7-474C-8E6F-96E4BD7F7132}" type="presParOf" srcId="{C76D1093-931C-4EC2-AA20-83CF96693EFF}" destId="{A41AE41F-F24C-4911-B901-5815AC167CFA}" srcOrd="2" destOrd="0" presId="urn:microsoft.com/office/officeart/2005/8/layout/orgChart1"/>
    <dgm:cxn modelId="{640C7E4D-4B8A-4579-A8CD-F9550D64020E}" type="presParOf" srcId="{5550A35E-84F9-403B-BF9F-FAD32FBCE5CE}" destId="{A8D04D8C-CBBF-49AB-9CF9-E62213E7F87B}" srcOrd="2" destOrd="0" presId="urn:microsoft.com/office/officeart/2005/8/layout/orgChart1"/>
    <dgm:cxn modelId="{1009BE6A-6BB7-42F0-8BF9-522ADF1E7975}" type="presParOf" srcId="{5550A35E-84F9-403B-BF9F-FAD32FBCE5CE}" destId="{A7AD48DF-3F66-405A-AB71-356B330F6DDE}" srcOrd="3" destOrd="0" presId="urn:microsoft.com/office/officeart/2005/8/layout/orgChart1"/>
    <dgm:cxn modelId="{8D7CAFDF-5B33-4F83-8E89-89F4263B34F3}" type="presParOf" srcId="{A7AD48DF-3F66-405A-AB71-356B330F6DDE}" destId="{D919B08E-81E4-4B37-A9F7-A59BD1C28E0F}" srcOrd="0" destOrd="0" presId="urn:microsoft.com/office/officeart/2005/8/layout/orgChart1"/>
    <dgm:cxn modelId="{7158C08B-7A51-46BB-A878-8BAC37E0FFBE}" type="presParOf" srcId="{D919B08E-81E4-4B37-A9F7-A59BD1C28E0F}" destId="{FB41900A-FAD5-43F7-BC70-49699BF04225}" srcOrd="0" destOrd="0" presId="urn:microsoft.com/office/officeart/2005/8/layout/orgChart1"/>
    <dgm:cxn modelId="{0A9EA900-418D-46E1-ABC4-C67621E6A4F6}" type="presParOf" srcId="{D919B08E-81E4-4B37-A9F7-A59BD1C28E0F}" destId="{08FED80C-38F5-4F12-9965-453BBC64C257}" srcOrd="1" destOrd="0" presId="urn:microsoft.com/office/officeart/2005/8/layout/orgChart1"/>
    <dgm:cxn modelId="{DCF4D4F4-3E14-4907-85FE-8BF639670E3A}" type="presParOf" srcId="{A7AD48DF-3F66-405A-AB71-356B330F6DDE}" destId="{552E0F1D-44D6-4A01-9E86-433BF1FFBC4E}" srcOrd="1" destOrd="0" presId="urn:microsoft.com/office/officeart/2005/8/layout/orgChart1"/>
    <dgm:cxn modelId="{FF4A37BD-34C2-4D33-88C8-0B93800EAAA4}" type="presParOf" srcId="{A7AD48DF-3F66-405A-AB71-356B330F6DDE}" destId="{B258BA7F-CB0B-4F91-BAE9-AD2609F689AF}" srcOrd="2" destOrd="0" presId="urn:microsoft.com/office/officeart/2005/8/layout/orgChart1"/>
    <dgm:cxn modelId="{E2647ED1-9442-49B6-92A1-5D5B2107D2D2}" type="presParOf" srcId="{5550A35E-84F9-403B-BF9F-FAD32FBCE5CE}" destId="{C8DA7D34-5071-4EFB-87CA-40E508BA9896}" srcOrd="4" destOrd="0" presId="urn:microsoft.com/office/officeart/2005/8/layout/orgChart1"/>
    <dgm:cxn modelId="{7DA82B1A-34B5-4985-83AD-D1DE142AD0D6}" type="presParOf" srcId="{5550A35E-84F9-403B-BF9F-FAD32FBCE5CE}" destId="{285A6852-EB9F-4206-8E5C-832D4228D163}" srcOrd="5" destOrd="0" presId="urn:microsoft.com/office/officeart/2005/8/layout/orgChart1"/>
    <dgm:cxn modelId="{AD47F111-3CBA-4F85-ACEB-D33E733D8C0D}" type="presParOf" srcId="{285A6852-EB9F-4206-8E5C-832D4228D163}" destId="{9D1B519B-C71C-4004-BCC4-83F3255945FD}" srcOrd="0" destOrd="0" presId="urn:microsoft.com/office/officeart/2005/8/layout/orgChart1"/>
    <dgm:cxn modelId="{E3499473-6E48-47C8-B973-DF8248869ACD}" type="presParOf" srcId="{9D1B519B-C71C-4004-BCC4-83F3255945FD}" destId="{03F7B51C-13DD-4428-982A-38057E45B74B}" srcOrd="0" destOrd="0" presId="urn:microsoft.com/office/officeart/2005/8/layout/orgChart1"/>
    <dgm:cxn modelId="{37ACBB69-B094-4633-9975-57AA58828D49}" type="presParOf" srcId="{9D1B519B-C71C-4004-BCC4-83F3255945FD}" destId="{8C6A7D4F-9E79-41B9-9442-7011627AAE1A}" srcOrd="1" destOrd="0" presId="urn:microsoft.com/office/officeart/2005/8/layout/orgChart1"/>
    <dgm:cxn modelId="{C2E45B25-8DA6-479A-9C3D-098D56891471}" type="presParOf" srcId="{285A6852-EB9F-4206-8E5C-832D4228D163}" destId="{8BE09A5C-5923-4C12-8E81-2804D771F05A}" srcOrd="1" destOrd="0" presId="urn:microsoft.com/office/officeart/2005/8/layout/orgChart1"/>
    <dgm:cxn modelId="{386C5D99-FCEE-4273-B8F4-95CF1836000C}" type="presParOf" srcId="{285A6852-EB9F-4206-8E5C-832D4228D163}" destId="{49F0C895-51E1-44C8-A078-4C51D62D055F}" srcOrd="2" destOrd="0" presId="urn:microsoft.com/office/officeart/2005/8/layout/orgChart1"/>
    <dgm:cxn modelId="{E8B7D633-A87F-420A-8F62-A29E557AACF1}" type="presParOf" srcId="{5550A35E-84F9-403B-BF9F-FAD32FBCE5CE}" destId="{125EB21E-4E9D-4A0F-8A69-E5BDACEEAE85}" srcOrd="6" destOrd="0" presId="urn:microsoft.com/office/officeart/2005/8/layout/orgChart1"/>
    <dgm:cxn modelId="{2CF91A34-B7AC-4EEE-B79F-8BD2CE34077A}" type="presParOf" srcId="{5550A35E-84F9-403B-BF9F-FAD32FBCE5CE}" destId="{F78F6E85-ED13-4F5F-9F1D-103C5D8F233F}" srcOrd="7" destOrd="0" presId="urn:microsoft.com/office/officeart/2005/8/layout/orgChart1"/>
    <dgm:cxn modelId="{85EC3107-2746-4244-91CB-5E7B74ADACBF}" type="presParOf" srcId="{F78F6E85-ED13-4F5F-9F1D-103C5D8F233F}" destId="{0773D061-0DC6-4E32-9F88-8C792B2ACE11}" srcOrd="0" destOrd="0" presId="urn:microsoft.com/office/officeart/2005/8/layout/orgChart1"/>
    <dgm:cxn modelId="{BD1189D3-8573-4EAF-B7A7-B336596B2C3E}" type="presParOf" srcId="{0773D061-0DC6-4E32-9F88-8C792B2ACE11}" destId="{278E7FE3-7D1B-4B00-8129-22A19AEF4BDC}" srcOrd="0" destOrd="0" presId="urn:microsoft.com/office/officeart/2005/8/layout/orgChart1"/>
    <dgm:cxn modelId="{01F941C0-22D5-44F7-8A07-7C062E10BD14}" type="presParOf" srcId="{0773D061-0DC6-4E32-9F88-8C792B2ACE11}" destId="{02FBA3E1-DB82-4900-86FD-9F547410A1B9}" srcOrd="1" destOrd="0" presId="urn:microsoft.com/office/officeart/2005/8/layout/orgChart1"/>
    <dgm:cxn modelId="{88FE8375-B047-4A77-B595-47D4209D4454}" type="presParOf" srcId="{F78F6E85-ED13-4F5F-9F1D-103C5D8F233F}" destId="{ABF76B6F-0752-40CA-B8DA-0F0EBDD87617}" srcOrd="1" destOrd="0" presId="urn:microsoft.com/office/officeart/2005/8/layout/orgChart1"/>
    <dgm:cxn modelId="{7A8626F2-2ADB-4864-9CE5-5377202327F9}" type="presParOf" srcId="{F78F6E85-ED13-4F5F-9F1D-103C5D8F233F}" destId="{E246E49F-4BA2-4578-ABE2-45EA836707B0}" srcOrd="2" destOrd="0" presId="urn:microsoft.com/office/officeart/2005/8/layout/orgChart1"/>
    <dgm:cxn modelId="{704AA5B8-ACDA-4265-892E-462D003B9148}" type="presParOf" srcId="{5550A35E-84F9-403B-BF9F-FAD32FBCE5CE}" destId="{214B107C-B2B4-49E2-AE8B-5D558871A544}" srcOrd="8" destOrd="0" presId="urn:microsoft.com/office/officeart/2005/8/layout/orgChart1"/>
    <dgm:cxn modelId="{F83C293C-B75A-49DE-8F37-E3F0E3F41E98}" type="presParOf" srcId="{5550A35E-84F9-403B-BF9F-FAD32FBCE5CE}" destId="{624A3D4C-2DFE-4032-89C3-902174B1FEA3}" srcOrd="9" destOrd="0" presId="urn:microsoft.com/office/officeart/2005/8/layout/orgChart1"/>
    <dgm:cxn modelId="{A59DC76C-00E0-4381-B4F3-2BFA95BE2E75}" type="presParOf" srcId="{624A3D4C-2DFE-4032-89C3-902174B1FEA3}" destId="{0976C79E-314C-4084-9815-26262D67D1E9}" srcOrd="0" destOrd="0" presId="urn:microsoft.com/office/officeart/2005/8/layout/orgChart1"/>
    <dgm:cxn modelId="{D7A08D5A-F36B-4F11-9B43-38C407342253}" type="presParOf" srcId="{0976C79E-314C-4084-9815-26262D67D1E9}" destId="{C8F3F765-0CAC-4280-B4EE-D01069A36A66}" srcOrd="0" destOrd="0" presId="urn:microsoft.com/office/officeart/2005/8/layout/orgChart1"/>
    <dgm:cxn modelId="{C6ED872D-19E1-4E12-BB4B-5F524E1DFD4D}" type="presParOf" srcId="{0976C79E-314C-4084-9815-26262D67D1E9}" destId="{571779D9-E1FC-4C01-9F91-5E731F55F2F7}" srcOrd="1" destOrd="0" presId="urn:microsoft.com/office/officeart/2005/8/layout/orgChart1"/>
    <dgm:cxn modelId="{58010EEB-CB14-477F-960F-684E2C8ED7AF}" type="presParOf" srcId="{624A3D4C-2DFE-4032-89C3-902174B1FEA3}" destId="{53AA1157-0D62-4BD4-BC7D-3EAC803B0449}" srcOrd="1" destOrd="0" presId="urn:microsoft.com/office/officeart/2005/8/layout/orgChart1"/>
    <dgm:cxn modelId="{51C89872-D87B-4B6E-8780-1204D1AD0308}" type="presParOf" srcId="{624A3D4C-2DFE-4032-89C3-902174B1FEA3}" destId="{FE795BAE-7F05-4913-81FB-3B9AB54B9FFF}" srcOrd="2" destOrd="0" presId="urn:microsoft.com/office/officeart/2005/8/layout/orgChart1"/>
    <dgm:cxn modelId="{B764C6A4-5F59-4891-B956-6274E393C628}" type="presParOf" srcId="{5550A35E-84F9-403B-BF9F-FAD32FBCE5CE}" destId="{28B2AD4A-F7A5-41F7-9C3A-3625F08D7A17}" srcOrd="10" destOrd="0" presId="urn:microsoft.com/office/officeart/2005/8/layout/orgChart1"/>
    <dgm:cxn modelId="{B186A8D4-F427-4554-AF2A-B48DF03FC10C}" type="presParOf" srcId="{5550A35E-84F9-403B-BF9F-FAD32FBCE5CE}" destId="{907BC53B-1EB5-4583-9046-F461F38E0A05}" srcOrd="11" destOrd="0" presId="urn:microsoft.com/office/officeart/2005/8/layout/orgChart1"/>
    <dgm:cxn modelId="{EAC2B931-D4FB-459E-91D2-EF3B56F172B1}" type="presParOf" srcId="{907BC53B-1EB5-4583-9046-F461F38E0A05}" destId="{6897AD61-0938-4539-9AE4-1BD70F4296F9}" srcOrd="0" destOrd="0" presId="urn:microsoft.com/office/officeart/2005/8/layout/orgChart1"/>
    <dgm:cxn modelId="{02A014F2-3161-447B-B8DF-6EB54C3700C5}" type="presParOf" srcId="{6897AD61-0938-4539-9AE4-1BD70F4296F9}" destId="{A76C91D9-F922-4E42-B92A-AF1FF0CEB6AD}" srcOrd="0" destOrd="0" presId="urn:microsoft.com/office/officeart/2005/8/layout/orgChart1"/>
    <dgm:cxn modelId="{65F963FE-F338-4B15-BD7F-1C347E55A0D7}" type="presParOf" srcId="{6897AD61-0938-4539-9AE4-1BD70F4296F9}" destId="{7752E34F-8A4C-470F-BD0C-854A215A4986}" srcOrd="1" destOrd="0" presId="urn:microsoft.com/office/officeart/2005/8/layout/orgChart1"/>
    <dgm:cxn modelId="{59C139DC-4B84-4781-A160-652694D3A12E}" type="presParOf" srcId="{907BC53B-1EB5-4583-9046-F461F38E0A05}" destId="{A2E9C4AF-055B-4FF7-B1C4-D94BAB501B11}" srcOrd="1" destOrd="0" presId="urn:microsoft.com/office/officeart/2005/8/layout/orgChart1"/>
    <dgm:cxn modelId="{5B94868A-7B7E-45E1-85EF-90C7A5A31DAA}" type="presParOf" srcId="{907BC53B-1EB5-4583-9046-F461F38E0A05}" destId="{3D5BC91B-56C6-4E15-8386-F5F3CDE4A84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71108B0-2CC2-41B0-A580-0904D9E89AE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b="1" dirty="0">
            <a:solidFill>
              <a:schemeClr val="tx1"/>
            </a:solidFill>
          </a:endParaRPr>
        </a:p>
      </dgm:t>
    </dgm:pt>
    <dgm:pt modelId="{8555F08F-B6E0-49B4-AF83-E4F3E78986F4}" type="par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C97426B-6ACE-46FF-B1A1-5D8285379439}" type="sibTrans" cxnId="{28E7DF7C-C9C2-48A5-8795-353737D0DC7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239822-C516-48E0-B7F2-542AED66724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Técnico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 Natación </a:t>
          </a:r>
        </a:p>
      </dgm:t>
    </dgm:pt>
    <dgm:pt modelId="{50098A3D-B004-4B92-960C-5362AD85F3C6}" type="par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733D0E-9F51-4C89-BD33-B2908170BC2C}" type="sibTrans" cxnId="{58496B4C-2782-4B44-9B9F-B990E7D09F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C3AF6B3-44F6-4843-9C95-084AAC0F60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Deporte Selectivo </a:t>
          </a:r>
        </a:p>
      </dgm:t>
    </dgm:pt>
    <dgm:pt modelId="{AA692411-FF60-4226-A6DC-1E8FF146C136}" type="sib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1F4E12-253A-4B9D-A228-D4A5BA410D0B}" type="parTrans" cxnId="{2A9F77D2-796B-458C-ABB8-AE4BE843C5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6D7CAC-37E4-4FAA-AB4D-5AF604385519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Ligas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Deportivas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FBC723D-2350-48C1-9E71-DBE002A74D25}" type="sib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F74A15-0557-4BAC-93BE-67F5668C3D02}" type="parTrans" cxnId="{8A3D5A14-9E71-44AC-99E0-612322983F8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234B25-C378-4927-BC5D-1D2F1A8C68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General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Desarrollo Deportivo</a:t>
          </a:r>
          <a:endParaRPr lang="es-ES" sz="1200" b="1" dirty="0">
            <a:solidFill>
              <a:schemeClr val="tx1"/>
            </a:solidFill>
          </a:endParaRPr>
        </a:p>
      </dgm:t>
    </dgm:pt>
    <dgm:pt modelId="{CE11ACE6-82C6-4AB6-8285-BA507FB4AC75}" type="par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7A5735-5BF1-4A25-BC3E-A2836F5834E3}" type="sibTrans" cxnId="{121E5ED8-B4C7-4C06-911C-6570746B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5F29B3-C377-48D1-B086-77F7F53F368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Acuática</a:t>
          </a:r>
          <a:endParaRPr lang="es-ES" sz="1200" b="1" dirty="0">
            <a:solidFill>
              <a:schemeClr val="tx1"/>
            </a:solidFill>
          </a:endParaRPr>
        </a:p>
      </dgm:t>
    </dgm:pt>
    <dgm:pt modelId="{E7ED32D3-9058-4064-8AD3-91193CB0D71F}" type="par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9723E23-5D93-4EB0-BE5C-AB1953BECA03}" type="sibTrans" cxnId="{AADE1968-073E-45C4-9236-2FAC1210962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CD0FCA2-0F44-48F2-B12C-EAB3F977296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D65C3F47-B815-4277-9C3A-1D8F0F108046}" type="parTrans" cxnId="{7B69D927-9E1D-49AD-8C0C-02ACEDD981AB}">
      <dgm:prSet/>
      <dgm:spPr/>
      <dgm:t>
        <a:bodyPr/>
        <a:lstStyle/>
        <a:p>
          <a:endParaRPr lang="es-ES"/>
        </a:p>
      </dgm:t>
    </dgm:pt>
    <dgm:pt modelId="{FE91C9A8-E072-44BC-BF9F-C9B8D5AB1BD0}" type="sibTrans" cxnId="{7B69D927-9E1D-49AD-8C0C-02ACEDD981AB}">
      <dgm:prSet/>
      <dgm:spPr/>
      <dgm:t>
        <a:bodyPr/>
        <a:lstStyle/>
        <a:p>
          <a:endParaRPr lang="es-ES"/>
        </a:p>
      </dgm:t>
    </dgm:pt>
    <dgm:pt modelId="{98B8778F-80AE-4250-B4A1-1851D700AB22}">
      <dgm:prSet custT="1"/>
      <dgm:spPr/>
      <dgm:t>
        <a:bodyPr/>
        <a:lstStyle/>
        <a:p>
          <a:r>
            <a:rPr lang="es-ES" sz="1200" dirty="0" smtClean="0"/>
            <a:t>Jefe(a) de Ciudad Deportiva</a:t>
          </a:r>
          <a:br>
            <a:rPr lang="es-ES" sz="1200" dirty="0" smtClean="0"/>
          </a:br>
          <a:endParaRPr lang="es-ES" sz="1200" dirty="0"/>
        </a:p>
      </dgm:t>
    </dgm:pt>
    <dgm:pt modelId="{30F31050-C77D-4701-8D1B-EADBA5C3BE97}" type="parTrans" cxnId="{6D7169A7-776E-4EE6-9FE5-1F0EC044F068}">
      <dgm:prSet/>
      <dgm:spPr/>
      <dgm:t>
        <a:bodyPr/>
        <a:lstStyle/>
        <a:p>
          <a:endParaRPr lang="es-ES"/>
        </a:p>
      </dgm:t>
    </dgm:pt>
    <dgm:pt modelId="{C7192616-1E2A-40FB-9A9D-124BEDA4227B}" type="sibTrans" cxnId="{6D7169A7-776E-4EE6-9FE5-1F0EC044F068}">
      <dgm:prSet/>
      <dgm:spPr/>
      <dgm:t>
        <a:bodyPr/>
        <a:lstStyle/>
        <a:p>
          <a:endParaRPr lang="es-ES"/>
        </a:p>
      </dgm:t>
    </dgm:pt>
    <dgm:pt modelId="{F8C59BC5-C805-4194-AE62-AFAA25FA8FC3}">
      <dgm:prSet custT="1"/>
      <dgm:spPr/>
      <dgm:t>
        <a:bodyPr/>
        <a:lstStyle/>
        <a:p>
          <a:r>
            <a:rPr lang="es-MX" sz="1200" dirty="0" smtClean="0"/>
            <a:t>Jefe(a) de Unidades </a:t>
          </a:r>
          <a:r>
            <a:rPr lang="es-MX" sz="1200" dirty="0" smtClean="0"/>
            <a:t>Deportivas</a:t>
          </a:r>
          <a:endParaRPr lang="es-MX" sz="1200" dirty="0" smtClean="0"/>
        </a:p>
      </dgm:t>
    </dgm:pt>
    <dgm:pt modelId="{71DF11B2-060D-4A65-A451-05A495427661}" type="parTrans" cxnId="{11E53271-F533-46FA-9777-C7292785DF66}">
      <dgm:prSet/>
      <dgm:spPr/>
      <dgm:t>
        <a:bodyPr/>
        <a:lstStyle/>
        <a:p>
          <a:endParaRPr lang="es-ES"/>
        </a:p>
      </dgm:t>
    </dgm:pt>
    <dgm:pt modelId="{07F77015-5A58-4300-AA15-0B3C7C74A2E3}" type="sibTrans" cxnId="{11E53271-F533-46FA-9777-C7292785DF66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73F1254-CB8C-4440-9C8C-A3173DA5737D}" type="pres">
      <dgm:prSet presAssocID="{04234B25-C378-4927-BC5D-1D2F1A8C68A2}" presName="hierRoot1" presStyleCnt="0">
        <dgm:presLayoutVars>
          <dgm:hierBranch val="init"/>
        </dgm:presLayoutVars>
      </dgm:prSet>
      <dgm:spPr/>
    </dgm:pt>
    <dgm:pt modelId="{E32FBE0E-FDC5-4762-9767-AD6B115D2EAE}" type="pres">
      <dgm:prSet presAssocID="{04234B25-C378-4927-BC5D-1D2F1A8C68A2}" presName="rootComposite1" presStyleCnt="0"/>
      <dgm:spPr/>
    </dgm:pt>
    <dgm:pt modelId="{D79142C8-3689-4658-A71B-BDA1D239A346}" type="pres">
      <dgm:prSet presAssocID="{04234B25-C378-4927-BC5D-1D2F1A8C68A2}" presName="rootText1" presStyleLbl="node0" presStyleIdx="0" presStyleCnt="1" custScaleX="147211" custScaleY="140994" custLinFactNeighborY="26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40F0D-4DBB-4A1B-BBDF-66786D6E02E2}" type="pres">
      <dgm:prSet presAssocID="{04234B25-C378-4927-BC5D-1D2F1A8C68A2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B336A82-2E3B-4196-961A-CC3A6DFB0B9C}" type="pres">
      <dgm:prSet presAssocID="{04234B25-C378-4927-BC5D-1D2F1A8C68A2}" presName="hierChild2" presStyleCnt="0"/>
      <dgm:spPr/>
    </dgm:pt>
    <dgm:pt modelId="{4AE88E7B-267E-43FF-A8B7-D06BFDCC5758}" type="pres">
      <dgm:prSet presAssocID="{30F31050-C77D-4701-8D1B-EADBA5C3BE97}" presName="Name37" presStyleLbl="parChTrans1D2" presStyleIdx="0" presStyleCnt="8"/>
      <dgm:spPr/>
      <dgm:t>
        <a:bodyPr/>
        <a:lstStyle/>
        <a:p>
          <a:endParaRPr lang="es-ES"/>
        </a:p>
      </dgm:t>
    </dgm:pt>
    <dgm:pt modelId="{29EDA9A7-9DCA-4643-B7FE-2029A7EF55ED}" type="pres">
      <dgm:prSet presAssocID="{98B8778F-80AE-4250-B4A1-1851D700AB22}" presName="hierRoot2" presStyleCnt="0">
        <dgm:presLayoutVars>
          <dgm:hierBranch val="init"/>
        </dgm:presLayoutVars>
      </dgm:prSet>
      <dgm:spPr/>
    </dgm:pt>
    <dgm:pt modelId="{2A5258E8-9880-4415-86A4-673BA2896D3A}" type="pres">
      <dgm:prSet presAssocID="{98B8778F-80AE-4250-B4A1-1851D700AB22}" presName="rootComposite" presStyleCnt="0"/>
      <dgm:spPr/>
    </dgm:pt>
    <dgm:pt modelId="{7E78BF3D-1A85-4895-BC54-1C8FA62F66BE}" type="pres">
      <dgm:prSet presAssocID="{98B8778F-80AE-4250-B4A1-1851D700AB22}" presName="rootText" presStyleLbl="node2" presStyleIdx="0" presStyleCnt="2" custScaleX="124755" custScaleY="99804" custLinFactNeighborX="-35113" custLinFactNeighborY="1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E54A87A-4DFA-43DF-B976-D99C6E116D7B}" type="pres">
      <dgm:prSet presAssocID="{98B8778F-80AE-4250-B4A1-1851D700AB2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812DA8D-94E1-4E27-89CD-F8D84AF69E86}" type="pres">
      <dgm:prSet presAssocID="{98B8778F-80AE-4250-B4A1-1851D700AB22}" presName="hierChild4" presStyleCnt="0"/>
      <dgm:spPr/>
    </dgm:pt>
    <dgm:pt modelId="{CB652DF9-C809-4FA9-9404-549D1FD3B3A3}" type="pres">
      <dgm:prSet presAssocID="{98B8778F-80AE-4250-B4A1-1851D700AB22}" presName="hierChild5" presStyleCnt="0"/>
      <dgm:spPr/>
    </dgm:pt>
    <dgm:pt modelId="{EEA5DCE3-6820-4FB1-830C-D35DF9552566}" type="pres">
      <dgm:prSet presAssocID="{71DF11B2-060D-4A65-A451-05A495427661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2147863-5030-4E08-A75B-FD997DADBA9F}" type="pres">
      <dgm:prSet presAssocID="{F8C59BC5-C805-4194-AE62-AFAA25FA8FC3}" presName="hierRoot2" presStyleCnt="0">
        <dgm:presLayoutVars>
          <dgm:hierBranch val="init"/>
        </dgm:presLayoutVars>
      </dgm:prSet>
      <dgm:spPr/>
    </dgm:pt>
    <dgm:pt modelId="{ED306A1B-4936-4C70-BE43-145342B5BFD2}" type="pres">
      <dgm:prSet presAssocID="{F8C59BC5-C805-4194-AE62-AFAA25FA8FC3}" presName="rootComposite" presStyleCnt="0"/>
      <dgm:spPr/>
    </dgm:pt>
    <dgm:pt modelId="{18933276-99CF-47C9-985B-8840F5F60EC9}" type="pres">
      <dgm:prSet presAssocID="{F8C59BC5-C805-4194-AE62-AFAA25FA8FC3}" presName="rootText" presStyleLbl="node2" presStyleIdx="1" presStyleCnt="2" custScaleX="124755" custScaleY="99804" custLinFactNeighborX="34176" custLinFactNeighborY="20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170593-1109-4DE6-B598-7F0DFA9A63FF}" type="pres">
      <dgm:prSet presAssocID="{F8C59BC5-C805-4194-AE62-AFAA25FA8FC3}" presName="rootConnector" presStyleLbl="node2" presStyleIdx="1" presStyleCnt="2"/>
      <dgm:spPr/>
      <dgm:t>
        <a:bodyPr/>
        <a:lstStyle/>
        <a:p>
          <a:endParaRPr lang="es-ES"/>
        </a:p>
      </dgm:t>
    </dgm:pt>
    <dgm:pt modelId="{BD44D3EB-5C02-4959-A4A0-265ED9B65416}" type="pres">
      <dgm:prSet presAssocID="{F8C59BC5-C805-4194-AE62-AFAA25FA8FC3}" presName="hierChild4" presStyleCnt="0"/>
      <dgm:spPr/>
    </dgm:pt>
    <dgm:pt modelId="{D4291C3A-A123-4AE9-B9C2-FBF24D81DEA4}" type="pres">
      <dgm:prSet presAssocID="{F8C59BC5-C805-4194-AE62-AFAA25FA8FC3}" presName="hierChild5" presStyleCnt="0"/>
      <dgm:spPr/>
    </dgm:pt>
    <dgm:pt modelId="{733B660D-C711-49A4-8FBF-0E40A2E8FACF}" type="pres">
      <dgm:prSet presAssocID="{04234B25-C378-4927-BC5D-1D2F1A8C68A2}" presName="hierChild3" presStyleCnt="0"/>
      <dgm:spPr/>
    </dgm:pt>
    <dgm:pt modelId="{EDD6B094-A540-45DC-800A-217957CEAD07}" type="pres">
      <dgm:prSet presAssocID="{8555F08F-B6E0-49B4-AF83-E4F3E78986F4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C80D4E5B-49BB-4479-A3AC-F28F98E1D43D}" type="pres">
      <dgm:prSet presAssocID="{C71108B0-2CC2-41B0-A580-0904D9E89AEC}" presName="hierRoot3" presStyleCnt="0">
        <dgm:presLayoutVars>
          <dgm:hierBranch val="init"/>
        </dgm:presLayoutVars>
      </dgm:prSet>
      <dgm:spPr/>
    </dgm:pt>
    <dgm:pt modelId="{E52F9F89-9ADA-4C8A-A5DE-F36E8D928ED7}" type="pres">
      <dgm:prSet presAssocID="{C71108B0-2CC2-41B0-A580-0904D9E89AEC}" presName="rootComposite3" presStyleCnt="0"/>
      <dgm:spPr/>
    </dgm:pt>
    <dgm:pt modelId="{DD7FF7A3-DFD8-4E1B-946C-B0A2C5F311DB}" type="pres">
      <dgm:prSet presAssocID="{C71108B0-2CC2-41B0-A580-0904D9E89AEC}" presName="rootText3" presStyleLbl="asst1" presStyleIdx="0" presStyleCnt="6" custScaleX="113136" custScaleY="106343" custLinFactNeighborX="-8301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9863B5-3AF6-4975-95A8-E6700720E8B5}" type="pres">
      <dgm:prSet presAssocID="{C71108B0-2CC2-41B0-A580-0904D9E89AEC}" presName="rootConnector3" presStyleLbl="asst1" presStyleIdx="0" presStyleCnt="6"/>
      <dgm:spPr/>
      <dgm:t>
        <a:bodyPr/>
        <a:lstStyle/>
        <a:p>
          <a:endParaRPr lang="es-ES"/>
        </a:p>
      </dgm:t>
    </dgm:pt>
    <dgm:pt modelId="{2094A09C-7958-4677-BE6C-B3BFE8E457EA}" type="pres">
      <dgm:prSet presAssocID="{C71108B0-2CC2-41B0-A580-0904D9E89AEC}" presName="hierChild6" presStyleCnt="0"/>
      <dgm:spPr/>
    </dgm:pt>
    <dgm:pt modelId="{84827B75-44BF-4D4A-8ED0-FF83814A6A95}" type="pres">
      <dgm:prSet presAssocID="{C71108B0-2CC2-41B0-A580-0904D9E89AEC}" presName="hierChild7" presStyleCnt="0"/>
      <dgm:spPr/>
    </dgm:pt>
    <dgm:pt modelId="{1D711C4B-5164-4279-ADF4-CDCA0BD5994D}" type="pres">
      <dgm:prSet presAssocID="{50098A3D-B004-4B92-960C-5362AD85F3C6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D2DFE307-784D-4E65-A733-DD9304247996}" type="pres">
      <dgm:prSet presAssocID="{84239822-C516-48E0-B7F2-542AED66724C}" presName="hierRoot3" presStyleCnt="0">
        <dgm:presLayoutVars>
          <dgm:hierBranch/>
        </dgm:presLayoutVars>
      </dgm:prSet>
      <dgm:spPr/>
    </dgm:pt>
    <dgm:pt modelId="{B36BF50C-FF14-4266-9BAE-5F3CF194424F}" type="pres">
      <dgm:prSet presAssocID="{84239822-C516-48E0-B7F2-542AED66724C}" presName="rootComposite3" presStyleCnt="0"/>
      <dgm:spPr/>
    </dgm:pt>
    <dgm:pt modelId="{01C90863-4FFC-42E2-996A-A2EF500EEE75}" type="pres">
      <dgm:prSet presAssocID="{84239822-C516-48E0-B7F2-542AED66724C}" presName="rootText3" presStyleLbl="asst1" presStyleIdx="1" presStyleCnt="6" custScaleX="113136" custScaleY="106343" custLinFactNeighborX="10228" custLinFactNeighborY="1508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A9376E9-7EF1-4544-B918-98AEA8064512}" type="pres">
      <dgm:prSet presAssocID="{84239822-C516-48E0-B7F2-542AED66724C}" presName="rootConnector3" presStyleLbl="asst1" presStyleIdx="1" presStyleCnt="6"/>
      <dgm:spPr/>
      <dgm:t>
        <a:bodyPr/>
        <a:lstStyle/>
        <a:p>
          <a:endParaRPr lang="es-ES"/>
        </a:p>
      </dgm:t>
    </dgm:pt>
    <dgm:pt modelId="{A79022DA-8DA4-47B9-A50D-1093DBAB4235}" type="pres">
      <dgm:prSet presAssocID="{84239822-C516-48E0-B7F2-542AED66724C}" presName="hierChild6" presStyleCnt="0"/>
      <dgm:spPr/>
    </dgm:pt>
    <dgm:pt modelId="{AA86B3FF-A3FE-403E-A98F-7427C1F3E0B5}" type="pres">
      <dgm:prSet presAssocID="{84239822-C516-48E0-B7F2-542AED66724C}" presName="hierChild7" presStyleCnt="0"/>
      <dgm:spPr/>
    </dgm:pt>
    <dgm:pt modelId="{E314B029-6DEE-47CA-A2D6-361B5D369F8B}" type="pres">
      <dgm:prSet presAssocID="{A6F74A15-0557-4BAC-93BE-67F5668C3D02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A76B6CE8-B368-4117-B286-027B8B8F071E}" type="pres">
      <dgm:prSet presAssocID="{556D7CAC-37E4-4FAA-AB4D-5AF604385519}" presName="hierRoot3" presStyleCnt="0">
        <dgm:presLayoutVars>
          <dgm:hierBranch val="init"/>
        </dgm:presLayoutVars>
      </dgm:prSet>
      <dgm:spPr/>
    </dgm:pt>
    <dgm:pt modelId="{28231BE9-7332-49B4-B67E-E624173C1008}" type="pres">
      <dgm:prSet presAssocID="{556D7CAC-37E4-4FAA-AB4D-5AF604385519}" presName="rootComposite3" presStyleCnt="0"/>
      <dgm:spPr/>
    </dgm:pt>
    <dgm:pt modelId="{4B843E2F-EE2D-4C98-85EF-5B1F03A15805}" type="pres">
      <dgm:prSet presAssocID="{556D7CAC-37E4-4FAA-AB4D-5AF604385519}" presName="rootText3" presStyleLbl="asst1" presStyleIdx="2" presStyleCnt="6" custScaleX="113136" custScaleY="106343" custLinFactNeighborX="-8301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FFF52C7-A5FD-4479-96B2-CD4A721517F2}" type="pres">
      <dgm:prSet presAssocID="{556D7CAC-37E4-4FAA-AB4D-5AF604385519}" presName="rootConnector3" presStyleLbl="asst1" presStyleIdx="2" presStyleCnt="6"/>
      <dgm:spPr/>
      <dgm:t>
        <a:bodyPr/>
        <a:lstStyle/>
        <a:p>
          <a:endParaRPr lang="es-ES"/>
        </a:p>
      </dgm:t>
    </dgm:pt>
    <dgm:pt modelId="{8E11107C-66E3-4DB2-B07B-A0A5A2B3F1BB}" type="pres">
      <dgm:prSet presAssocID="{556D7CAC-37E4-4FAA-AB4D-5AF604385519}" presName="hierChild6" presStyleCnt="0"/>
      <dgm:spPr/>
    </dgm:pt>
    <dgm:pt modelId="{3748C437-0070-49D0-93B3-DC17E291F109}" type="pres">
      <dgm:prSet presAssocID="{556D7CAC-37E4-4FAA-AB4D-5AF604385519}" presName="hierChild7" presStyleCnt="0"/>
      <dgm:spPr/>
    </dgm:pt>
    <dgm:pt modelId="{BC360E2F-E354-44F4-8EF5-DFCA8E12C0DC}" type="pres">
      <dgm:prSet presAssocID="{2E1F4E12-253A-4B9D-A228-D4A5BA410D0B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8F9C8D19-3A19-4D8B-AFEE-0A1C526B8732}" type="pres">
      <dgm:prSet presAssocID="{8C3AF6B3-44F6-4843-9C95-084AAC0F609D}" presName="hierRoot3" presStyleCnt="0">
        <dgm:presLayoutVars>
          <dgm:hierBranch val="init"/>
        </dgm:presLayoutVars>
      </dgm:prSet>
      <dgm:spPr/>
    </dgm:pt>
    <dgm:pt modelId="{64D91C80-FFF7-4CA0-8188-8D6A2E2F93E8}" type="pres">
      <dgm:prSet presAssocID="{8C3AF6B3-44F6-4843-9C95-084AAC0F609D}" presName="rootComposite3" presStyleCnt="0"/>
      <dgm:spPr/>
    </dgm:pt>
    <dgm:pt modelId="{F7481589-9C1E-4C06-A8C0-BD5C63C6C77A}" type="pres">
      <dgm:prSet presAssocID="{8C3AF6B3-44F6-4843-9C95-084AAC0F609D}" presName="rootText3" presStyleLbl="asst1" presStyleIdx="3" presStyleCnt="6" custScaleX="113136" custScaleY="106343" custLinFactNeighborX="10228" custLinFactNeighborY="-24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2A6EAC7-6316-453D-9F94-C0E022E5669B}" type="pres">
      <dgm:prSet presAssocID="{8C3AF6B3-44F6-4843-9C95-084AAC0F609D}" presName="rootConnector3" presStyleLbl="asst1" presStyleIdx="3" presStyleCnt="6"/>
      <dgm:spPr/>
      <dgm:t>
        <a:bodyPr/>
        <a:lstStyle/>
        <a:p>
          <a:endParaRPr lang="es-ES"/>
        </a:p>
      </dgm:t>
    </dgm:pt>
    <dgm:pt modelId="{C39D6B72-0237-4338-8BB3-FC6A1D7E7EB6}" type="pres">
      <dgm:prSet presAssocID="{8C3AF6B3-44F6-4843-9C95-084AAC0F609D}" presName="hierChild6" presStyleCnt="0"/>
      <dgm:spPr/>
    </dgm:pt>
    <dgm:pt modelId="{A4390F93-FB49-4CC6-B7CB-4D9A0B69BEE0}" type="pres">
      <dgm:prSet presAssocID="{8C3AF6B3-44F6-4843-9C95-084AAC0F609D}" presName="hierChild7" presStyleCnt="0"/>
      <dgm:spPr/>
    </dgm:pt>
    <dgm:pt modelId="{E57FE58D-2866-48E8-9E8E-4017EE404477}" type="pres">
      <dgm:prSet presAssocID="{E7ED32D3-9058-4064-8AD3-91193CB0D71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FB2224D-98F0-44A4-A74B-CE9D9AB130E1}" type="pres">
      <dgm:prSet presAssocID="{085F29B3-C377-48D1-B086-77F7F53F368C}" presName="hierRoot3" presStyleCnt="0">
        <dgm:presLayoutVars>
          <dgm:hierBranch val="init"/>
        </dgm:presLayoutVars>
      </dgm:prSet>
      <dgm:spPr/>
    </dgm:pt>
    <dgm:pt modelId="{8E76DD1D-8297-49BC-87A4-B093F8BEF31E}" type="pres">
      <dgm:prSet presAssocID="{085F29B3-C377-48D1-B086-77F7F53F368C}" presName="rootComposite3" presStyleCnt="0"/>
      <dgm:spPr/>
    </dgm:pt>
    <dgm:pt modelId="{D8AE5DD6-8EDD-4661-8DF6-48E8E03125CA}" type="pres">
      <dgm:prSet presAssocID="{085F29B3-C377-48D1-B086-77F7F53F368C}" presName="rootText3" presStyleLbl="asst1" presStyleIdx="4" presStyleCnt="6" custScaleX="113136" custScaleY="106343" custLinFactNeighborX="-8301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B89F9B-ED4B-4E39-AE1F-9BF6A1AC7216}" type="pres">
      <dgm:prSet presAssocID="{085F29B3-C377-48D1-B086-77F7F53F368C}" presName="rootConnector3" presStyleLbl="asst1" presStyleIdx="4" presStyleCnt="6"/>
      <dgm:spPr/>
      <dgm:t>
        <a:bodyPr/>
        <a:lstStyle/>
        <a:p>
          <a:endParaRPr lang="es-ES"/>
        </a:p>
      </dgm:t>
    </dgm:pt>
    <dgm:pt modelId="{2B1E8269-72C3-4AB4-A7C7-2D893B706D10}" type="pres">
      <dgm:prSet presAssocID="{085F29B3-C377-48D1-B086-77F7F53F368C}" presName="hierChild6" presStyleCnt="0"/>
      <dgm:spPr/>
    </dgm:pt>
    <dgm:pt modelId="{79EE7717-EEC4-428D-AD58-90FFCDEF7E2D}" type="pres">
      <dgm:prSet presAssocID="{085F29B3-C377-48D1-B086-77F7F53F368C}" presName="hierChild7" presStyleCnt="0"/>
      <dgm:spPr/>
    </dgm:pt>
    <dgm:pt modelId="{B884D883-07BB-42A3-A50E-15E1CD583579}" type="pres">
      <dgm:prSet presAssocID="{D65C3F47-B815-4277-9C3A-1D8F0F108046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2233E635-343E-4E00-BA1F-FBB9C21E5230}" type="pres">
      <dgm:prSet presAssocID="{DCD0FCA2-0F44-48F2-B12C-EAB3F9772967}" presName="hierRoot3" presStyleCnt="0">
        <dgm:presLayoutVars>
          <dgm:hierBranch val="init"/>
        </dgm:presLayoutVars>
      </dgm:prSet>
      <dgm:spPr/>
    </dgm:pt>
    <dgm:pt modelId="{08681306-450F-4BDD-98C9-0DB1FBBC9449}" type="pres">
      <dgm:prSet presAssocID="{DCD0FCA2-0F44-48F2-B12C-EAB3F9772967}" presName="rootComposite3" presStyleCnt="0"/>
      <dgm:spPr/>
    </dgm:pt>
    <dgm:pt modelId="{8483CBB4-C77B-4EA4-B75E-1EE851729B5B}" type="pres">
      <dgm:prSet presAssocID="{DCD0FCA2-0F44-48F2-B12C-EAB3F9772967}" presName="rootText3" presStyleLbl="asst1" presStyleIdx="5" presStyleCnt="6" custScaleX="113136" custScaleY="106343" custLinFactNeighborX="10228" custLinFactNeighborY="-179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84A8EE-D09A-4D5C-96FA-5692AC4B3727}" type="pres">
      <dgm:prSet presAssocID="{DCD0FCA2-0F44-48F2-B12C-EAB3F9772967}" presName="rootConnector3" presStyleLbl="asst1" presStyleIdx="5" presStyleCnt="6"/>
      <dgm:spPr/>
      <dgm:t>
        <a:bodyPr/>
        <a:lstStyle/>
        <a:p>
          <a:endParaRPr lang="es-ES"/>
        </a:p>
      </dgm:t>
    </dgm:pt>
    <dgm:pt modelId="{8845B30A-2E23-488D-A19E-D00520722061}" type="pres">
      <dgm:prSet presAssocID="{DCD0FCA2-0F44-48F2-B12C-EAB3F9772967}" presName="hierChild6" presStyleCnt="0"/>
      <dgm:spPr/>
    </dgm:pt>
    <dgm:pt modelId="{1F4B7BD3-A5C5-48B7-85BE-E00DE5110189}" type="pres">
      <dgm:prSet presAssocID="{DCD0FCA2-0F44-48F2-B12C-EAB3F9772967}" presName="hierChild7" presStyleCnt="0"/>
      <dgm:spPr/>
    </dgm:pt>
  </dgm:ptLst>
  <dgm:cxnLst>
    <dgm:cxn modelId="{86AF75D2-295D-4932-A325-9260B21D0375}" type="presOf" srcId="{2E1F4E12-253A-4B9D-A228-D4A5BA410D0B}" destId="{BC360E2F-E354-44F4-8EF5-DFCA8E12C0DC}" srcOrd="0" destOrd="0" presId="urn:microsoft.com/office/officeart/2005/8/layout/orgChart1"/>
    <dgm:cxn modelId="{78313149-BBE6-4A02-BC41-2635DB4C31F3}" type="presOf" srcId="{50098A3D-B004-4B92-960C-5362AD85F3C6}" destId="{1D711C4B-5164-4279-ADF4-CDCA0BD5994D}" srcOrd="0" destOrd="0" presId="urn:microsoft.com/office/officeart/2005/8/layout/orgChart1"/>
    <dgm:cxn modelId="{EBB8E652-C3FF-45FB-B07D-576BFFE3A756}" type="presOf" srcId="{98B8778F-80AE-4250-B4A1-1851D700AB22}" destId="{7E78BF3D-1A85-4895-BC54-1C8FA62F66BE}" srcOrd="0" destOrd="0" presId="urn:microsoft.com/office/officeart/2005/8/layout/orgChart1"/>
    <dgm:cxn modelId="{AAEF1A5B-B8D6-4482-86A0-D455946F4AFE}" type="presOf" srcId="{04234B25-C378-4927-BC5D-1D2F1A8C68A2}" destId="{D79142C8-3689-4658-A71B-BDA1D239A346}" srcOrd="0" destOrd="0" presId="urn:microsoft.com/office/officeart/2005/8/layout/orgChart1"/>
    <dgm:cxn modelId="{43C8D0B9-7061-4EBB-88E8-732C989BD59F}" type="presOf" srcId="{F8C59BC5-C805-4194-AE62-AFAA25FA8FC3}" destId="{18933276-99CF-47C9-985B-8840F5F60EC9}" srcOrd="0" destOrd="0" presId="urn:microsoft.com/office/officeart/2005/8/layout/orgChart1"/>
    <dgm:cxn modelId="{59712B50-EED4-4EB5-8624-7FA4D65BC4F8}" type="presOf" srcId="{71DF11B2-060D-4A65-A451-05A495427661}" destId="{EEA5DCE3-6820-4FB1-830C-D35DF9552566}" srcOrd="0" destOrd="0" presId="urn:microsoft.com/office/officeart/2005/8/layout/orgChart1"/>
    <dgm:cxn modelId="{AC8DBD4C-B8AB-4029-84E3-4806377D6DC3}" type="presOf" srcId="{F8C59BC5-C805-4194-AE62-AFAA25FA8FC3}" destId="{59170593-1109-4DE6-B598-7F0DFA9A63FF}" srcOrd="1" destOrd="0" presId="urn:microsoft.com/office/officeart/2005/8/layout/orgChart1"/>
    <dgm:cxn modelId="{7B69D927-9E1D-49AD-8C0C-02ACEDD981AB}" srcId="{04234B25-C378-4927-BC5D-1D2F1A8C68A2}" destId="{DCD0FCA2-0F44-48F2-B12C-EAB3F9772967}" srcOrd="5" destOrd="0" parTransId="{D65C3F47-B815-4277-9C3A-1D8F0F108046}" sibTransId="{FE91C9A8-E072-44BC-BF9F-C9B8D5AB1BD0}"/>
    <dgm:cxn modelId="{EA24EE01-A072-46EE-A9CD-7C32994BC8F6}" type="presOf" srcId="{C71108B0-2CC2-41B0-A580-0904D9E89AEC}" destId="{669863B5-3AF6-4975-95A8-E6700720E8B5}" srcOrd="1" destOrd="0" presId="urn:microsoft.com/office/officeart/2005/8/layout/orgChart1"/>
    <dgm:cxn modelId="{32AD2358-A366-4CF3-8D59-59754C089604}" type="presOf" srcId="{8C3AF6B3-44F6-4843-9C95-084AAC0F609D}" destId="{F7481589-9C1E-4C06-A8C0-BD5C63C6C77A}" srcOrd="0" destOrd="0" presId="urn:microsoft.com/office/officeart/2005/8/layout/orgChart1"/>
    <dgm:cxn modelId="{2A9F77D2-796B-458C-ABB8-AE4BE843C518}" srcId="{04234B25-C378-4927-BC5D-1D2F1A8C68A2}" destId="{8C3AF6B3-44F6-4843-9C95-084AAC0F609D}" srcOrd="3" destOrd="0" parTransId="{2E1F4E12-253A-4B9D-A228-D4A5BA410D0B}" sibTransId="{AA692411-FF60-4226-A6DC-1E8FF146C136}"/>
    <dgm:cxn modelId="{B6B30671-E96F-4B04-B4F8-0D042BB8BBBD}" type="presOf" srcId="{E7ED32D3-9058-4064-8AD3-91193CB0D71F}" destId="{E57FE58D-2866-48E8-9E8E-4017EE404477}" srcOrd="0" destOrd="0" presId="urn:microsoft.com/office/officeart/2005/8/layout/orgChart1"/>
    <dgm:cxn modelId="{36669648-E6A5-4387-A37A-1FB135218FBA}" type="presOf" srcId="{84239822-C516-48E0-B7F2-542AED66724C}" destId="{01C90863-4FFC-42E2-996A-A2EF500EEE75}" srcOrd="0" destOrd="0" presId="urn:microsoft.com/office/officeart/2005/8/layout/orgChart1"/>
    <dgm:cxn modelId="{EFFC438A-ABCA-479E-B252-D8C77014C636}" type="presOf" srcId="{085F29B3-C377-48D1-B086-77F7F53F368C}" destId="{FFB89F9B-ED4B-4E39-AE1F-9BF6A1AC7216}" srcOrd="1" destOrd="0" presId="urn:microsoft.com/office/officeart/2005/8/layout/orgChart1"/>
    <dgm:cxn modelId="{F0D617AD-8898-4BE9-9EB1-1A0096550C40}" type="presOf" srcId="{DCD0FCA2-0F44-48F2-B12C-EAB3F9772967}" destId="{A184A8EE-D09A-4D5C-96FA-5692AC4B3727}" srcOrd="1" destOrd="0" presId="urn:microsoft.com/office/officeart/2005/8/layout/orgChart1"/>
    <dgm:cxn modelId="{04E182FC-78BF-4EBA-A94D-352A55FC9E06}" type="presOf" srcId="{A6F74A15-0557-4BAC-93BE-67F5668C3D02}" destId="{E314B029-6DEE-47CA-A2D6-361B5D369F8B}" srcOrd="0" destOrd="0" presId="urn:microsoft.com/office/officeart/2005/8/layout/orgChart1"/>
    <dgm:cxn modelId="{58496B4C-2782-4B44-9B9F-B990E7D09F87}" srcId="{04234B25-C378-4927-BC5D-1D2F1A8C68A2}" destId="{84239822-C516-48E0-B7F2-542AED66724C}" srcOrd="1" destOrd="0" parTransId="{50098A3D-B004-4B92-960C-5362AD85F3C6}" sibTransId="{15733D0E-9F51-4C89-BD33-B2908170BC2C}"/>
    <dgm:cxn modelId="{28E7DF7C-C9C2-48A5-8795-353737D0DC72}" srcId="{04234B25-C378-4927-BC5D-1D2F1A8C68A2}" destId="{C71108B0-2CC2-41B0-A580-0904D9E89AEC}" srcOrd="0" destOrd="0" parTransId="{8555F08F-B6E0-49B4-AF83-E4F3E78986F4}" sibTransId="{AC97426B-6ACE-46FF-B1A1-5D8285379439}"/>
    <dgm:cxn modelId="{ADE064E7-7CDB-4942-AD69-20910FC8E89A}" type="presOf" srcId="{84239822-C516-48E0-B7F2-542AED66724C}" destId="{FA9376E9-7EF1-4544-B918-98AEA8064512}" srcOrd="1" destOrd="0" presId="urn:microsoft.com/office/officeart/2005/8/layout/orgChart1"/>
    <dgm:cxn modelId="{083D7757-151F-4E43-8568-55238D845F25}" type="presOf" srcId="{085F29B3-C377-48D1-B086-77F7F53F368C}" destId="{D8AE5DD6-8EDD-4661-8DF6-48E8E03125CA}" srcOrd="0" destOrd="0" presId="urn:microsoft.com/office/officeart/2005/8/layout/orgChart1"/>
    <dgm:cxn modelId="{EB55F9C2-96F8-440D-95BD-315BE672FDE1}" type="presOf" srcId="{98B8778F-80AE-4250-B4A1-1851D700AB22}" destId="{9E54A87A-4DFA-43DF-B976-D99C6E116D7B}" srcOrd="1" destOrd="0" presId="urn:microsoft.com/office/officeart/2005/8/layout/orgChart1"/>
    <dgm:cxn modelId="{6D7169A7-776E-4EE6-9FE5-1F0EC044F068}" srcId="{04234B25-C378-4927-BC5D-1D2F1A8C68A2}" destId="{98B8778F-80AE-4250-B4A1-1851D700AB22}" srcOrd="6" destOrd="0" parTransId="{30F31050-C77D-4701-8D1B-EADBA5C3BE97}" sibTransId="{C7192616-1E2A-40FB-9A9D-124BEDA4227B}"/>
    <dgm:cxn modelId="{4FA359CB-0716-46A1-9DF4-1FC403F24D27}" type="presOf" srcId="{8C3AF6B3-44F6-4843-9C95-084AAC0F609D}" destId="{52A6EAC7-6316-453D-9F94-C0E022E5669B}" srcOrd="1" destOrd="0" presId="urn:microsoft.com/office/officeart/2005/8/layout/orgChart1"/>
    <dgm:cxn modelId="{AC539A03-7051-4BE1-BEAA-99ED3B7A7E8D}" type="presOf" srcId="{556D7CAC-37E4-4FAA-AB4D-5AF604385519}" destId="{4B843E2F-EE2D-4C98-85EF-5B1F03A15805}" srcOrd="0" destOrd="0" presId="urn:microsoft.com/office/officeart/2005/8/layout/orgChart1"/>
    <dgm:cxn modelId="{AADE1968-073E-45C4-9236-2FAC12109622}" srcId="{04234B25-C378-4927-BC5D-1D2F1A8C68A2}" destId="{085F29B3-C377-48D1-B086-77F7F53F368C}" srcOrd="4" destOrd="0" parTransId="{E7ED32D3-9058-4064-8AD3-91193CB0D71F}" sibTransId="{E9723E23-5D93-4EB0-BE5C-AB1953BECA03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5C83A7B3-2EB0-460F-B381-6FA0B3184511}" type="presOf" srcId="{04234B25-C378-4927-BC5D-1D2F1A8C68A2}" destId="{DC240F0D-4DBB-4A1B-BBDF-66786D6E02E2}" srcOrd="1" destOrd="0" presId="urn:microsoft.com/office/officeart/2005/8/layout/orgChart1"/>
    <dgm:cxn modelId="{840973DF-D921-4DB9-BCC2-6C6394D91152}" type="presOf" srcId="{D65C3F47-B815-4277-9C3A-1D8F0F108046}" destId="{B884D883-07BB-42A3-A50E-15E1CD583579}" srcOrd="0" destOrd="0" presId="urn:microsoft.com/office/officeart/2005/8/layout/orgChart1"/>
    <dgm:cxn modelId="{656F2B3A-0C5A-417A-B63D-77CEC0A5D7E2}" type="presOf" srcId="{C71108B0-2CC2-41B0-A580-0904D9E89AEC}" destId="{DD7FF7A3-DFD8-4E1B-946C-B0A2C5F311DB}" srcOrd="0" destOrd="0" presId="urn:microsoft.com/office/officeart/2005/8/layout/orgChart1"/>
    <dgm:cxn modelId="{121E5ED8-B4C7-4C06-911C-6570746B0AD2}" srcId="{9C7E2708-6F10-4659-9148-57DE681E4CDC}" destId="{04234B25-C378-4927-BC5D-1D2F1A8C68A2}" srcOrd="0" destOrd="0" parTransId="{CE11ACE6-82C6-4AB6-8285-BA507FB4AC75}" sibTransId="{277A5735-5BF1-4A25-BC3E-A2836F5834E3}"/>
    <dgm:cxn modelId="{8A3D5A14-9E71-44AC-99E0-612322983F8D}" srcId="{04234B25-C378-4927-BC5D-1D2F1A8C68A2}" destId="{556D7CAC-37E4-4FAA-AB4D-5AF604385519}" srcOrd="2" destOrd="0" parTransId="{A6F74A15-0557-4BAC-93BE-67F5668C3D02}" sibTransId="{1FBC723D-2350-48C1-9E71-DBE002A74D25}"/>
    <dgm:cxn modelId="{312BA7F7-EC57-4ABD-8623-F5C33C2FDE3C}" type="presOf" srcId="{30F31050-C77D-4701-8D1B-EADBA5C3BE97}" destId="{4AE88E7B-267E-43FF-A8B7-D06BFDCC5758}" srcOrd="0" destOrd="0" presId="urn:microsoft.com/office/officeart/2005/8/layout/orgChart1"/>
    <dgm:cxn modelId="{72F11E79-105D-4657-B80A-A27B85F45F16}" type="presOf" srcId="{8555F08F-B6E0-49B4-AF83-E4F3E78986F4}" destId="{EDD6B094-A540-45DC-800A-217957CEAD07}" srcOrd="0" destOrd="0" presId="urn:microsoft.com/office/officeart/2005/8/layout/orgChart1"/>
    <dgm:cxn modelId="{C6CFD7A2-4528-4478-AFA5-5DAF8714190B}" type="presOf" srcId="{556D7CAC-37E4-4FAA-AB4D-5AF604385519}" destId="{6FFF52C7-A5FD-4479-96B2-CD4A721517F2}" srcOrd="1" destOrd="0" presId="urn:microsoft.com/office/officeart/2005/8/layout/orgChart1"/>
    <dgm:cxn modelId="{11E53271-F533-46FA-9777-C7292785DF66}" srcId="{04234B25-C378-4927-BC5D-1D2F1A8C68A2}" destId="{F8C59BC5-C805-4194-AE62-AFAA25FA8FC3}" srcOrd="7" destOrd="0" parTransId="{71DF11B2-060D-4A65-A451-05A495427661}" sibTransId="{07F77015-5A58-4300-AA15-0B3C7C74A2E3}"/>
    <dgm:cxn modelId="{0B84A0A0-BEFA-42F5-92EB-792B69EBA76D}" type="presOf" srcId="{DCD0FCA2-0F44-48F2-B12C-EAB3F9772967}" destId="{8483CBB4-C77B-4EA4-B75E-1EE851729B5B}" srcOrd="0" destOrd="0" presId="urn:microsoft.com/office/officeart/2005/8/layout/orgChart1"/>
    <dgm:cxn modelId="{16D0423F-D2B1-41FA-8F73-43087E8D6F7E}" type="presParOf" srcId="{A6237E00-76EC-4717-9174-D326DCE4F1F9}" destId="{373F1254-CB8C-4440-9C8C-A3173DA5737D}" srcOrd="0" destOrd="0" presId="urn:microsoft.com/office/officeart/2005/8/layout/orgChart1"/>
    <dgm:cxn modelId="{E555AF46-B12C-4B6B-890D-8729F443E4AB}" type="presParOf" srcId="{373F1254-CB8C-4440-9C8C-A3173DA5737D}" destId="{E32FBE0E-FDC5-4762-9767-AD6B115D2EAE}" srcOrd="0" destOrd="0" presId="urn:microsoft.com/office/officeart/2005/8/layout/orgChart1"/>
    <dgm:cxn modelId="{D310D40A-B20B-48CC-9A7F-68FBCF63698E}" type="presParOf" srcId="{E32FBE0E-FDC5-4762-9767-AD6B115D2EAE}" destId="{D79142C8-3689-4658-A71B-BDA1D239A346}" srcOrd="0" destOrd="0" presId="urn:microsoft.com/office/officeart/2005/8/layout/orgChart1"/>
    <dgm:cxn modelId="{D53998B0-0D87-44CF-ACF2-C0F0497E44D6}" type="presParOf" srcId="{E32FBE0E-FDC5-4762-9767-AD6B115D2EAE}" destId="{DC240F0D-4DBB-4A1B-BBDF-66786D6E02E2}" srcOrd="1" destOrd="0" presId="urn:microsoft.com/office/officeart/2005/8/layout/orgChart1"/>
    <dgm:cxn modelId="{CD906C21-AA07-408A-8EF6-0A51415AA8ED}" type="presParOf" srcId="{373F1254-CB8C-4440-9C8C-A3173DA5737D}" destId="{DB336A82-2E3B-4196-961A-CC3A6DFB0B9C}" srcOrd="1" destOrd="0" presId="urn:microsoft.com/office/officeart/2005/8/layout/orgChart1"/>
    <dgm:cxn modelId="{D4ADC8AF-824F-47F0-AE2E-849026129444}" type="presParOf" srcId="{DB336A82-2E3B-4196-961A-CC3A6DFB0B9C}" destId="{4AE88E7B-267E-43FF-A8B7-D06BFDCC5758}" srcOrd="0" destOrd="0" presId="urn:microsoft.com/office/officeart/2005/8/layout/orgChart1"/>
    <dgm:cxn modelId="{ABDC9628-1DB9-4F95-A6F4-7154A1944303}" type="presParOf" srcId="{DB336A82-2E3B-4196-961A-CC3A6DFB0B9C}" destId="{29EDA9A7-9DCA-4643-B7FE-2029A7EF55ED}" srcOrd="1" destOrd="0" presId="urn:microsoft.com/office/officeart/2005/8/layout/orgChart1"/>
    <dgm:cxn modelId="{312B6C10-5477-4E60-8B0C-F1A933016916}" type="presParOf" srcId="{29EDA9A7-9DCA-4643-B7FE-2029A7EF55ED}" destId="{2A5258E8-9880-4415-86A4-673BA2896D3A}" srcOrd="0" destOrd="0" presId="urn:microsoft.com/office/officeart/2005/8/layout/orgChart1"/>
    <dgm:cxn modelId="{3BAEAA56-F691-48B2-84D4-8C7FD7DF42BC}" type="presParOf" srcId="{2A5258E8-9880-4415-86A4-673BA2896D3A}" destId="{7E78BF3D-1A85-4895-BC54-1C8FA62F66BE}" srcOrd="0" destOrd="0" presId="urn:microsoft.com/office/officeart/2005/8/layout/orgChart1"/>
    <dgm:cxn modelId="{08D58A67-3FAF-47C1-9FD6-A5C26B9CB16E}" type="presParOf" srcId="{2A5258E8-9880-4415-86A4-673BA2896D3A}" destId="{9E54A87A-4DFA-43DF-B976-D99C6E116D7B}" srcOrd="1" destOrd="0" presId="urn:microsoft.com/office/officeart/2005/8/layout/orgChart1"/>
    <dgm:cxn modelId="{016E1EB9-1F03-4DB6-B38D-FC7C994C57D6}" type="presParOf" srcId="{29EDA9A7-9DCA-4643-B7FE-2029A7EF55ED}" destId="{9812DA8D-94E1-4E27-89CD-F8D84AF69E86}" srcOrd="1" destOrd="0" presId="urn:microsoft.com/office/officeart/2005/8/layout/orgChart1"/>
    <dgm:cxn modelId="{3D62D561-3C17-4E9F-9E23-F3C9ADB17B97}" type="presParOf" srcId="{29EDA9A7-9DCA-4643-B7FE-2029A7EF55ED}" destId="{CB652DF9-C809-4FA9-9404-549D1FD3B3A3}" srcOrd="2" destOrd="0" presId="urn:microsoft.com/office/officeart/2005/8/layout/orgChart1"/>
    <dgm:cxn modelId="{FB8BAE12-42B7-4176-A478-6A1EFF7C0A53}" type="presParOf" srcId="{DB336A82-2E3B-4196-961A-CC3A6DFB0B9C}" destId="{EEA5DCE3-6820-4FB1-830C-D35DF9552566}" srcOrd="2" destOrd="0" presId="urn:microsoft.com/office/officeart/2005/8/layout/orgChart1"/>
    <dgm:cxn modelId="{0C5F0C13-BF90-491A-A3C9-0A8A6551360D}" type="presParOf" srcId="{DB336A82-2E3B-4196-961A-CC3A6DFB0B9C}" destId="{D2147863-5030-4E08-A75B-FD997DADBA9F}" srcOrd="3" destOrd="0" presId="urn:microsoft.com/office/officeart/2005/8/layout/orgChart1"/>
    <dgm:cxn modelId="{A948DC5E-A27B-4B10-B52A-5887E37FADC7}" type="presParOf" srcId="{D2147863-5030-4E08-A75B-FD997DADBA9F}" destId="{ED306A1B-4936-4C70-BE43-145342B5BFD2}" srcOrd="0" destOrd="0" presId="urn:microsoft.com/office/officeart/2005/8/layout/orgChart1"/>
    <dgm:cxn modelId="{F0000CE7-C6DF-4A0B-BA8C-AC34EC5E6CE5}" type="presParOf" srcId="{ED306A1B-4936-4C70-BE43-145342B5BFD2}" destId="{18933276-99CF-47C9-985B-8840F5F60EC9}" srcOrd="0" destOrd="0" presId="urn:microsoft.com/office/officeart/2005/8/layout/orgChart1"/>
    <dgm:cxn modelId="{77C68617-164F-4AF4-A297-4551C50C60D6}" type="presParOf" srcId="{ED306A1B-4936-4C70-BE43-145342B5BFD2}" destId="{59170593-1109-4DE6-B598-7F0DFA9A63FF}" srcOrd="1" destOrd="0" presId="urn:microsoft.com/office/officeart/2005/8/layout/orgChart1"/>
    <dgm:cxn modelId="{38AF3FC7-9F08-4A58-A923-B9E6A3A8E693}" type="presParOf" srcId="{D2147863-5030-4E08-A75B-FD997DADBA9F}" destId="{BD44D3EB-5C02-4959-A4A0-265ED9B65416}" srcOrd="1" destOrd="0" presId="urn:microsoft.com/office/officeart/2005/8/layout/orgChart1"/>
    <dgm:cxn modelId="{ECFCABD2-90BA-44C6-B159-F9FF14E89567}" type="presParOf" srcId="{D2147863-5030-4E08-A75B-FD997DADBA9F}" destId="{D4291C3A-A123-4AE9-B9C2-FBF24D81DEA4}" srcOrd="2" destOrd="0" presId="urn:microsoft.com/office/officeart/2005/8/layout/orgChart1"/>
    <dgm:cxn modelId="{437BD04E-0B76-435A-A221-1D2EAF06D703}" type="presParOf" srcId="{373F1254-CB8C-4440-9C8C-A3173DA5737D}" destId="{733B660D-C711-49A4-8FBF-0E40A2E8FACF}" srcOrd="2" destOrd="0" presId="urn:microsoft.com/office/officeart/2005/8/layout/orgChart1"/>
    <dgm:cxn modelId="{3F5FB65B-E7CC-41BA-871C-14062C5B702F}" type="presParOf" srcId="{733B660D-C711-49A4-8FBF-0E40A2E8FACF}" destId="{EDD6B094-A540-45DC-800A-217957CEAD07}" srcOrd="0" destOrd="0" presId="urn:microsoft.com/office/officeart/2005/8/layout/orgChart1"/>
    <dgm:cxn modelId="{60896234-4BA5-4ABE-A2A4-03F47501AF3B}" type="presParOf" srcId="{733B660D-C711-49A4-8FBF-0E40A2E8FACF}" destId="{C80D4E5B-49BB-4479-A3AC-F28F98E1D43D}" srcOrd="1" destOrd="0" presId="urn:microsoft.com/office/officeart/2005/8/layout/orgChart1"/>
    <dgm:cxn modelId="{033244DA-1C7A-429D-A403-E6346822BA61}" type="presParOf" srcId="{C80D4E5B-49BB-4479-A3AC-F28F98E1D43D}" destId="{E52F9F89-9ADA-4C8A-A5DE-F36E8D928ED7}" srcOrd="0" destOrd="0" presId="urn:microsoft.com/office/officeart/2005/8/layout/orgChart1"/>
    <dgm:cxn modelId="{6A1A557D-593B-4303-A119-D7AE7E4BE3B6}" type="presParOf" srcId="{E52F9F89-9ADA-4C8A-A5DE-F36E8D928ED7}" destId="{DD7FF7A3-DFD8-4E1B-946C-B0A2C5F311DB}" srcOrd="0" destOrd="0" presId="urn:microsoft.com/office/officeart/2005/8/layout/orgChart1"/>
    <dgm:cxn modelId="{056E6759-A0D2-4B32-A2E9-80C33BBC1F2F}" type="presParOf" srcId="{E52F9F89-9ADA-4C8A-A5DE-F36E8D928ED7}" destId="{669863B5-3AF6-4975-95A8-E6700720E8B5}" srcOrd="1" destOrd="0" presId="urn:microsoft.com/office/officeart/2005/8/layout/orgChart1"/>
    <dgm:cxn modelId="{C316C8CF-3D4A-40B4-A8D1-8BA1B5721E8B}" type="presParOf" srcId="{C80D4E5B-49BB-4479-A3AC-F28F98E1D43D}" destId="{2094A09C-7958-4677-BE6C-B3BFE8E457EA}" srcOrd="1" destOrd="0" presId="urn:microsoft.com/office/officeart/2005/8/layout/orgChart1"/>
    <dgm:cxn modelId="{9B2E6425-ABC5-47FF-B18D-5EC184E10A10}" type="presParOf" srcId="{C80D4E5B-49BB-4479-A3AC-F28F98E1D43D}" destId="{84827B75-44BF-4D4A-8ED0-FF83814A6A95}" srcOrd="2" destOrd="0" presId="urn:microsoft.com/office/officeart/2005/8/layout/orgChart1"/>
    <dgm:cxn modelId="{7A1D14C1-918D-4FA1-ACAC-1AE281CA296E}" type="presParOf" srcId="{733B660D-C711-49A4-8FBF-0E40A2E8FACF}" destId="{1D711C4B-5164-4279-ADF4-CDCA0BD5994D}" srcOrd="2" destOrd="0" presId="urn:microsoft.com/office/officeart/2005/8/layout/orgChart1"/>
    <dgm:cxn modelId="{6F673EFC-9BAE-4F15-9EA7-D512402E7B21}" type="presParOf" srcId="{733B660D-C711-49A4-8FBF-0E40A2E8FACF}" destId="{D2DFE307-784D-4E65-A733-DD9304247996}" srcOrd="3" destOrd="0" presId="urn:microsoft.com/office/officeart/2005/8/layout/orgChart1"/>
    <dgm:cxn modelId="{D8000A5F-D02D-47D9-8CE5-9D2387DBAD45}" type="presParOf" srcId="{D2DFE307-784D-4E65-A733-DD9304247996}" destId="{B36BF50C-FF14-4266-9BAE-5F3CF194424F}" srcOrd="0" destOrd="0" presId="urn:microsoft.com/office/officeart/2005/8/layout/orgChart1"/>
    <dgm:cxn modelId="{7DB567CD-599B-4B69-B428-BC57C9BA8DB5}" type="presParOf" srcId="{B36BF50C-FF14-4266-9BAE-5F3CF194424F}" destId="{01C90863-4FFC-42E2-996A-A2EF500EEE75}" srcOrd="0" destOrd="0" presId="urn:microsoft.com/office/officeart/2005/8/layout/orgChart1"/>
    <dgm:cxn modelId="{DEEA8214-E72A-493D-B4F8-9208A4218314}" type="presParOf" srcId="{B36BF50C-FF14-4266-9BAE-5F3CF194424F}" destId="{FA9376E9-7EF1-4544-B918-98AEA8064512}" srcOrd="1" destOrd="0" presId="urn:microsoft.com/office/officeart/2005/8/layout/orgChart1"/>
    <dgm:cxn modelId="{D0C227BF-BB43-4562-A38B-6557A62926C6}" type="presParOf" srcId="{D2DFE307-784D-4E65-A733-DD9304247996}" destId="{A79022DA-8DA4-47B9-A50D-1093DBAB4235}" srcOrd="1" destOrd="0" presId="urn:microsoft.com/office/officeart/2005/8/layout/orgChart1"/>
    <dgm:cxn modelId="{749AB92D-3545-4EAE-9AF6-9B52CC5498A4}" type="presParOf" srcId="{D2DFE307-784D-4E65-A733-DD9304247996}" destId="{AA86B3FF-A3FE-403E-A98F-7427C1F3E0B5}" srcOrd="2" destOrd="0" presId="urn:microsoft.com/office/officeart/2005/8/layout/orgChart1"/>
    <dgm:cxn modelId="{D9CEB3D1-9041-4FFD-A43D-2C4F86BA1544}" type="presParOf" srcId="{733B660D-C711-49A4-8FBF-0E40A2E8FACF}" destId="{E314B029-6DEE-47CA-A2D6-361B5D369F8B}" srcOrd="4" destOrd="0" presId="urn:microsoft.com/office/officeart/2005/8/layout/orgChart1"/>
    <dgm:cxn modelId="{0EF78866-C111-4C1A-A2C4-35D9F6DECFE4}" type="presParOf" srcId="{733B660D-C711-49A4-8FBF-0E40A2E8FACF}" destId="{A76B6CE8-B368-4117-B286-027B8B8F071E}" srcOrd="5" destOrd="0" presId="urn:microsoft.com/office/officeart/2005/8/layout/orgChart1"/>
    <dgm:cxn modelId="{1B6D7553-572C-4F99-AB7E-B2E30203D7FD}" type="presParOf" srcId="{A76B6CE8-B368-4117-B286-027B8B8F071E}" destId="{28231BE9-7332-49B4-B67E-E624173C1008}" srcOrd="0" destOrd="0" presId="urn:microsoft.com/office/officeart/2005/8/layout/orgChart1"/>
    <dgm:cxn modelId="{5559633E-BAA1-4CA1-8FF8-C6356DF58F8A}" type="presParOf" srcId="{28231BE9-7332-49B4-B67E-E624173C1008}" destId="{4B843E2F-EE2D-4C98-85EF-5B1F03A15805}" srcOrd="0" destOrd="0" presId="urn:microsoft.com/office/officeart/2005/8/layout/orgChart1"/>
    <dgm:cxn modelId="{16465057-6EA2-4154-B2BD-2063DAA70D6B}" type="presParOf" srcId="{28231BE9-7332-49B4-B67E-E624173C1008}" destId="{6FFF52C7-A5FD-4479-96B2-CD4A721517F2}" srcOrd="1" destOrd="0" presId="urn:microsoft.com/office/officeart/2005/8/layout/orgChart1"/>
    <dgm:cxn modelId="{F88661C6-09AF-4B4D-ADC1-D9848C310D17}" type="presParOf" srcId="{A76B6CE8-B368-4117-B286-027B8B8F071E}" destId="{8E11107C-66E3-4DB2-B07B-A0A5A2B3F1BB}" srcOrd="1" destOrd="0" presId="urn:microsoft.com/office/officeart/2005/8/layout/orgChart1"/>
    <dgm:cxn modelId="{28F6048C-C365-4F5D-A527-EE61D08FB83A}" type="presParOf" srcId="{A76B6CE8-B368-4117-B286-027B8B8F071E}" destId="{3748C437-0070-49D0-93B3-DC17E291F109}" srcOrd="2" destOrd="0" presId="urn:microsoft.com/office/officeart/2005/8/layout/orgChart1"/>
    <dgm:cxn modelId="{4011D561-1BAD-4EE3-B65B-9B96B6FF13A1}" type="presParOf" srcId="{733B660D-C711-49A4-8FBF-0E40A2E8FACF}" destId="{BC360E2F-E354-44F4-8EF5-DFCA8E12C0DC}" srcOrd="6" destOrd="0" presId="urn:microsoft.com/office/officeart/2005/8/layout/orgChart1"/>
    <dgm:cxn modelId="{B240A605-33CD-486D-B3F3-E6DD43D07FED}" type="presParOf" srcId="{733B660D-C711-49A4-8FBF-0E40A2E8FACF}" destId="{8F9C8D19-3A19-4D8B-AFEE-0A1C526B8732}" srcOrd="7" destOrd="0" presId="urn:microsoft.com/office/officeart/2005/8/layout/orgChart1"/>
    <dgm:cxn modelId="{D786A20F-9C82-47F3-A1C9-AB55CFCD18ED}" type="presParOf" srcId="{8F9C8D19-3A19-4D8B-AFEE-0A1C526B8732}" destId="{64D91C80-FFF7-4CA0-8188-8D6A2E2F93E8}" srcOrd="0" destOrd="0" presId="urn:microsoft.com/office/officeart/2005/8/layout/orgChart1"/>
    <dgm:cxn modelId="{16C6CF02-64C6-48BD-8708-8DA27F167477}" type="presParOf" srcId="{64D91C80-FFF7-4CA0-8188-8D6A2E2F93E8}" destId="{F7481589-9C1E-4C06-A8C0-BD5C63C6C77A}" srcOrd="0" destOrd="0" presId="urn:microsoft.com/office/officeart/2005/8/layout/orgChart1"/>
    <dgm:cxn modelId="{AC28E772-5051-4A13-832A-98F1A783FF65}" type="presParOf" srcId="{64D91C80-FFF7-4CA0-8188-8D6A2E2F93E8}" destId="{52A6EAC7-6316-453D-9F94-C0E022E5669B}" srcOrd="1" destOrd="0" presId="urn:microsoft.com/office/officeart/2005/8/layout/orgChart1"/>
    <dgm:cxn modelId="{803B0854-20CA-4B4C-B589-9036AC443AA5}" type="presParOf" srcId="{8F9C8D19-3A19-4D8B-AFEE-0A1C526B8732}" destId="{C39D6B72-0237-4338-8BB3-FC6A1D7E7EB6}" srcOrd="1" destOrd="0" presId="urn:microsoft.com/office/officeart/2005/8/layout/orgChart1"/>
    <dgm:cxn modelId="{CA334299-59B9-4021-9FA9-EE3A2B9AF070}" type="presParOf" srcId="{8F9C8D19-3A19-4D8B-AFEE-0A1C526B8732}" destId="{A4390F93-FB49-4CC6-B7CB-4D9A0B69BEE0}" srcOrd="2" destOrd="0" presId="urn:microsoft.com/office/officeart/2005/8/layout/orgChart1"/>
    <dgm:cxn modelId="{F58A1B5F-2747-41CA-AC2D-3E8F22214DF8}" type="presParOf" srcId="{733B660D-C711-49A4-8FBF-0E40A2E8FACF}" destId="{E57FE58D-2866-48E8-9E8E-4017EE404477}" srcOrd="8" destOrd="0" presId="urn:microsoft.com/office/officeart/2005/8/layout/orgChart1"/>
    <dgm:cxn modelId="{2E4F6148-2FC8-483F-BE66-D27D1CC9A3B7}" type="presParOf" srcId="{733B660D-C711-49A4-8FBF-0E40A2E8FACF}" destId="{3FB2224D-98F0-44A4-A74B-CE9D9AB130E1}" srcOrd="9" destOrd="0" presId="urn:microsoft.com/office/officeart/2005/8/layout/orgChart1"/>
    <dgm:cxn modelId="{7F68CA20-3FB8-4C6B-B1EB-CA359471865A}" type="presParOf" srcId="{3FB2224D-98F0-44A4-A74B-CE9D9AB130E1}" destId="{8E76DD1D-8297-49BC-87A4-B093F8BEF31E}" srcOrd="0" destOrd="0" presId="urn:microsoft.com/office/officeart/2005/8/layout/orgChart1"/>
    <dgm:cxn modelId="{5536FEFC-EA27-43CC-B130-4A034CE0D15C}" type="presParOf" srcId="{8E76DD1D-8297-49BC-87A4-B093F8BEF31E}" destId="{D8AE5DD6-8EDD-4661-8DF6-48E8E03125CA}" srcOrd="0" destOrd="0" presId="urn:microsoft.com/office/officeart/2005/8/layout/orgChart1"/>
    <dgm:cxn modelId="{1DCEA80D-6B89-4682-B98D-641D608608EB}" type="presParOf" srcId="{8E76DD1D-8297-49BC-87A4-B093F8BEF31E}" destId="{FFB89F9B-ED4B-4E39-AE1F-9BF6A1AC7216}" srcOrd="1" destOrd="0" presId="urn:microsoft.com/office/officeart/2005/8/layout/orgChart1"/>
    <dgm:cxn modelId="{97E8E26D-C744-4C82-8BAA-6B50341B7B30}" type="presParOf" srcId="{3FB2224D-98F0-44A4-A74B-CE9D9AB130E1}" destId="{2B1E8269-72C3-4AB4-A7C7-2D893B706D10}" srcOrd="1" destOrd="0" presId="urn:microsoft.com/office/officeart/2005/8/layout/orgChart1"/>
    <dgm:cxn modelId="{079B1B3A-55CF-4662-BA91-441AD1F73E2F}" type="presParOf" srcId="{3FB2224D-98F0-44A4-A74B-CE9D9AB130E1}" destId="{79EE7717-EEC4-428D-AD58-90FFCDEF7E2D}" srcOrd="2" destOrd="0" presId="urn:microsoft.com/office/officeart/2005/8/layout/orgChart1"/>
    <dgm:cxn modelId="{7A55110C-09F7-46D4-8324-F75CB0FF74AE}" type="presParOf" srcId="{733B660D-C711-49A4-8FBF-0E40A2E8FACF}" destId="{B884D883-07BB-42A3-A50E-15E1CD583579}" srcOrd="10" destOrd="0" presId="urn:microsoft.com/office/officeart/2005/8/layout/orgChart1"/>
    <dgm:cxn modelId="{9F7C15B7-DF89-4A24-8960-B560DA5E2ECC}" type="presParOf" srcId="{733B660D-C711-49A4-8FBF-0E40A2E8FACF}" destId="{2233E635-343E-4E00-BA1F-FBB9C21E5230}" srcOrd="11" destOrd="0" presId="urn:microsoft.com/office/officeart/2005/8/layout/orgChart1"/>
    <dgm:cxn modelId="{1D0D43A9-FD90-4548-9BD1-7956D315C894}" type="presParOf" srcId="{2233E635-343E-4E00-BA1F-FBB9C21E5230}" destId="{08681306-450F-4BDD-98C9-0DB1FBBC9449}" srcOrd="0" destOrd="0" presId="urn:microsoft.com/office/officeart/2005/8/layout/orgChart1"/>
    <dgm:cxn modelId="{E4DD4D12-C66A-42BF-97C8-EF37A3918015}" type="presParOf" srcId="{08681306-450F-4BDD-98C9-0DB1FBBC9449}" destId="{8483CBB4-C77B-4EA4-B75E-1EE851729B5B}" srcOrd="0" destOrd="0" presId="urn:microsoft.com/office/officeart/2005/8/layout/orgChart1"/>
    <dgm:cxn modelId="{95E4D427-A4C6-423B-9C81-858216C7934C}" type="presParOf" srcId="{08681306-450F-4BDD-98C9-0DB1FBBC9449}" destId="{A184A8EE-D09A-4D5C-96FA-5692AC4B3727}" srcOrd="1" destOrd="0" presId="urn:microsoft.com/office/officeart/2005/8/layout/orgChart1"/>
    <dgm:cxn modelId="{6F8EDD8A-C00E-4DF2-966A-AB7F0B123F6A}" type="presParOf" srcId="{2233E635-343E-4E00-BA1F-FBB9C21E5230}" destId="{8845B30A-2E23-488D-A19E-D00520722061}" srcOrd="1" destOrd="0" presId="urn:microsoft.com/office/officeart/2005/8/layout/orgChart1"/>
    <dgm:cxn modelId="{D3BEE963-B1E5-4BCA-BA4D-DCDC993D4874}" type="presParOf" srcId="{2233E635-343E-4E00-BA1F-FBB9C21E5230}" destId="{1F4B7BD3-A5C5-48B7-85BE-E00DE511018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47999DFB-00CF-4C75-B228-6BD28C93D1EA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E0DF7CC-E2DF-4DD0-A84B-04EE5DC62467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b="0" dirty="0" smtClean="0">
              <a:solidFill>
                <a:schemeClr val="tx1"/>
              </a:solidFill>
            </a:rPr>
            <a:t>Área de Deporte Ciudadano</a:t>
          </a:r>
          <a:endParaRPr lang="es-ES" sz="1200" dirty="0">
            <a:solidFill>
              <a:schemeClr val="tx1"/>
            </a:solidFill>
          </a:endParaRPr>
        </a:p>
      </dgm:t>
    </dgm:pt>
    <dgm:pt modelId="{2E73779F-17AA-4AAA-ACB7-EBE10F93A183}" type="par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CFDB10B-1B33-4EB5-A159-AE69037B40B7}" type="sibTrans" cxnId="{D9F6DA95-71B6-47CB-8D64-CC0DFD6C565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E260EC-E13B-450A-A4BA-47DFD0A9FB8A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Deportivo(a) 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  <a:p>
          <a:pPr>
            <a:spcAft>
              <a:spcPts val="0"/>
            </a:spcAft>
          </a:pPr>
          <a:r>
            <a:rPr lang="es-ES" sz="1200" u="none" dirty="0" smtClean="0">
              <a:solidFill>
                <a:schemeClr val="tx1"/>
              </a:solidFill>
            </a:rPr>
            <a:t>Vacantes</a:t>
          </a:r>
          <a:endParaRPr lang="es-ES" sz="1200" dirty="0" smtClean="0">
            <a:solidFill>
              <a:schemeClr val="tx1"/>
            </a:solidFill>
          </a:endParaRP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Promotor(a) B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Profesional </a:t>
          </a:r>
          <a:r>
            <a:rPr lang="es-ES" sz="1200" dirty="0" smtClean="0">
              <a:solidFill>
                <a:schemeClr val="tx1"/>
              </a:solidFill>
            </a:rPr>
            <a:t>Especialista </a:t>
          </a:r>
          <a:r>
            <a:rPr lang="es-ES" sz="1200" dirty="0" smtClean="0">
              <a:solidFill>
                <a:schemeClr val="tx1"/>
              </a:solidFill>
            </a:rPr>
            <a:t>1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5EC59D0-6D6C-4581-9DB0-6C2028BA7997}" type="par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836435-CB6B-456D-B1B0-33EDA67AC387}" type="sibTrans" cxnId="{094C5A86-A781-404F-8B4D-DC3D406C98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22952EE-37E9-480C-BDB8-944F3AE02EFC}" type="pres">
      <dgm:prSet presAssocID="{47999DFB-00CF-4C75-B228-6BD28C93D1E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99BB56E-FB5E-4244-BB19-B50280974B08}" type="pres">
      <dgm:prSet presAssocID="{0E0DF7CC-E2DF-4DD0-A84B-04EE5DC62467}" presName="hierRoot1" presStyleCnt="0">
        <dgm:presLayoutVars>
          <dgm:hierBranch val="init"/>
        </dgm:presLayoutVars>
      </dgm:prSet>
      <dgm:spPr/>
    </dgm:pt>
    <dgm:pt modelId="{EFC493BB-31A0-44AC-83BE-D4C05A49A8D2}" type="pres">
      <dgm:prSet presAssocID="{0E0DF7CC-E2DF-4DD0-A84B-04EE5DC62467}" presName="rootComposite1" presStyleCnt="0"/>
      <dgm:spPr/>
    </dgm:pt>
    <dgm:pt modelId="{70C4F0A6-E747-4E64-B9FC-52ED28DCE2CB}" type="pres">
      <dgm:prSet presAssocID="{0E0DF7CC-E2DF-4DD0-A84B-04EE5DC62467}" presName="rootText1" presStyleLbl="node0" presStyleIdx="0" presStyleCnt="1" custScaleX="54383" custScaleY="50848" custLinFactNeighborY="66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25221C-030B-473E-84E5-E0CC7F8A71C9}" type="pres">
      <dgm:prSet presAssocID="{0E0DF7CC-E2DF-4DD0-A84B-04EE5DC6246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D0B4A5F-BE3E-4E92-B7D1-420C8328A278}" type="pres">
      <dgm:prSet presAssocID="{0E0DF7CC-E2DF-4DD0-A84B-04EE5DC62467}" presName="hierChild2" presStyleCnt="0"/>
      <dgm:spPr/>
    </dgm:pt>
    <dgm:pt modelId="{F2674469-059A-4662-AFDA-D5F4F85618A8}" type="pres">
      <dgm:prSet presAssocID="{B5EC59D0-6D6C-4581-9DB0-6C2028BA799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7269C26-FF37-4F31-9A0C-6AB857E3EDB3}" type="pres">
      <dgm:prSet presAssocID="{CDE260EC-E13B-450A-A4BA-47DFD0A9FB8A}" presName="hierRoot2" presStyleCnt="0">
        <dgm:presLayoutVars>
          <dgm:hierBranch val="init"/>
        </dgm:presLayoutVars>
      </dgm:prSet>
      <dgm:spPr/>
    </dgm:pt>
    <dgm:pt modelId="{59505C9B-3059-4F2E-86F1-C82A9FAB9A5B}" type="pres">
      <dgm:prSet presAssocID="{CDE260EC-E13B-450A-A4BA-47DFD0A9FB8A}" presName="rootComposite" presStyleCnt="0"/>
      <dgm:spPr/>
    </dgm:pt>
    <dgm:pt modelId="{6EFBC02F-1F2E-4453-81E3-036FBB56D2B8}" type="pres">
      <dgm:prSet presAssocID="{CDE260EC-E13B-450A-A4BA-47DFD0A9FB8A}" presName="rootText" presStyleLbl="node2" presStyleIdx="0" presStyleCnt="1" custScaleX="48435" custScaleY="114462" custLinFactNeighborY="-128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AD564F5-5433-435D-8867-CA95FCA283FB}" type="pres">
      <dgm:prSet presAssocID="{CDE260EC-E13B-450A-A4BA-47DFD0A9FB8A}" presName="rootConnector" presStyleLbl="node2" presStyleIdx="0" presStyleCnt="1"/>
      <dgm:spPr/>
      <dgm:t>
        <a:bodyPr/>
        <a:lstStyle/>
        <a:p>
          <a:endParaRPr lang="es-ES"/>
        </a:p>
      </dgm:t>
    </dgm:pt>
    <dgm:pt modelId="{4E32BA4A-9443-442B-9FEA-1646CD016813}" type="pres">
      <dgm:prSet presAssocID="{CDE260EC-E13B-450A-A4BA-47DFD0A9FB8A}" presName="hierChild4" presStyleCnt="0"/>
      <dgm:spPr/>
    </dgm:pt>
    <dgm:pt modelId="{8E4FAAC9-CA18-41C0-9438-4EEF04BAE4DE}" type="pres">
      <dgm:prSet presAssocID="{CDE260EC-E13B-450A-A4BA-47DFD0A9FB8A}" presName="hierChild5" presStyleCnt="0"/>
      <dgm:spPr/>
    </dgm:pt>
    <dgm:pt modelId="{65D8BAD9-F34A-45F6-B726-F00111836F07}" type="pres">
      <dgm:prSet presAssocID="{0E0DF7CC-E2DF-4DD0-A84B-04EE5DC62467}" presName="hierChild3" presStyleCnt="0"/>
      <dgm:spPr/>
    </dgm:pt>
  </dgm:ptLst>
  <dgm:cxnLst>
    <dgm:cxn modelId="{22EC9B70-4BC9-4867-8751-9FBEBF04A184}" type="presOf" srcId="{CDE260EC-E13B-450A-A4BA-47DFD0A9FB8A}" destId="{8AD564F5-5433-435D-8867-CA95FCA283FB}" srcOrd="1" destOrd="0" presId="urn:microsoft.com/office/officeart/2005/8/layout/orgChart1"/>
    <dgm:cxn modelId="{10C9AFF4-1479-4FCF-BECE-807869B8C77A}" type="presOf" srcId="{0E0DF7CC-E2DF-4DD0-A84B-04EE5DC62467}" destId="{70C4F0A6-E747-4E64-B9FC-52ED28DCE2CB}" srcOrd="0" destOrd="0" presId="urn:microsoft.com/office/officeart/2005/8/layout/orgChart1"/>
    <dgm:cxn modelId="{36DC12A0-1D35-4486-9219-AC79F06A2415}" type="presOf" srcId="{CDE260EC-E13B-450A-A4BA-47DFD0A9FB8A}" destId="{6EFBC02F-1F2E-4453-81E3-036FBB56D2B8}" srcOrd="0" destOrd="0" presId="urn:microsoft.com/office/officeart/2005/8/layout/orgChart1"/>
    <dgm:cxn modelId="{094C5A86-A781-404F-8B4D-DC3D406C988E}" srcId="{0E0DF7CC-E2DF-4DD0-A84B-04EE5DC62467}" destId="{CDE260EC-E13B-450A-A4BA-47DFD0A9FB8A}" srcOrd="0" destOrd="0" parTransId="{B5EC59D0-6D6C-4581-9DB0-6C2028BA7997}" sibTransId="{79836435-CB6B-456D-B1B0-33EDA67AC387}"/>
    <dgm:cxn modelId="{02B10DD2-0193-40C9-B39B-4E0BBC44F608}" type="presOf" srcId="{47999DFB-00CF-4C75-B228-6BD28C93D1EA}" destId="{322952EE-37E9-480C-BDB8-944F3AE02EFC}" srcOrd="0" destOrd="0" presId="urn:microsoft.com/office/officeart/2005/8/layout/orgChart1"/>
    <dgm:cxn modelId="{4BF5B1B0-5F65-4B7A-B5E2-2055289BB96A}" type="presOf" srcId="{B5EC59D0-6D6C-4581-9DB0-6C2028BA7997}" destId="{F2674469-059A-4662-AFDA-D5F4F85618A8}" srcOrd="0" destOrd="0" presId="urn:microsoft.com/office/officeart/2005/8/layout/orgChart1"/>
    <dgm:cxn modelId="{FBA6333C-4935-46E2-A531-7702441A7A79}" type="presOf" srcId="{0E0DF7CC-E2DF-4DD0-A84B-04EE5DC62467}" destId="{BA25221C-030B-473E-84E5-E0CC7F8A71C9}" srcOrd="1" destOrd="0" presId="urn:microsoft.com/office/officeart/2005/8/layout/orgChart1"/>
    <dgm:cxn modelId="{D9F6DA95-71B6-47CB-8D64-CC0DFD6C565C}" srcId="{47999DFB-00CF-4C75-B228-6BD28C93D1EA}" destId="{0E0DF7CC-E2DF-4DD0-A84B-04EE5DC62467}" srcOrd="0" destOrd="0" parTransId="{2E73779F-17AA-4AAA-ACB7-EBE10F93A183}" sibTransId="{7CFDB10B-1B33-4EB5-A159-AE69037B40B7}"/>
    <dgm:cxn modelId="{E25FB3BF-C78E-4386-9033-37C68766D063}" type="presParOf" srcId="{322952EE-37E9-480C-BDB8-944F3AE02EFC}" destId="{999BB56E-FB5E-4244-BB19-B50280974B08}" srcOrd="0" destOrd="0" presId="urn:microsoft.com/office/officeart/2005/8/layout/orgChart1"/>
    <dgm:cxn modelId="{2C169E5C-4933-4294-AD63-0740AA044CD0}" type="presParOf" srcId="{999BB56E-FB5E-4244-BB19-B50280974B08}" destId="{EFC493BB-31A0-44AC-83BE-D4C05A49A8D2}" srcOrd="0" destOrd="0" presId="urn:microsoft.com/office/officeart/2005/8/layout/orgChart1"/>
    <dgm:cxn modelId="{A72F8FA2-1DA5-45D2-A157-757D15CD1D6B}" type="presParOf" srcId="{EFC493BB-31A0-44AC-83BE-D4C05A49A8D2}" destId="{70C4F0A6-E747-4E64-B9FC-52ED28DCE2CB}" srcOrd="0" destOrd="0" presId="urn:microsoft.com/office/officeart/2005/8/layout/orgChart1"/>
    <dgm:cxn modelId="{4F98013E-2275-4E5A-BBEB-D8784D34C7CB}" type="presParOf" srcId="{EFC493BB-31A0-44AC-83BE-D4C05A49A8D2}" destId="{BA25221C-030B-473E-84E5-E0CC7F8A71C9}" srcOrd="1" destOrd="0" presId="urn:microsoft.com/office/officeart/2005/8/layout/orgChart1"/>
    <dgm:cxn modelId="{68F45535-E5C4-49B3-AE29-E0EA39F9A84C}" type="presParOf" srcId="{999BB56E-FB5E-4244-BB19-B50280974B08}" destId="{AD0B4A5F-BE3E-4E92-B7D1-420C8328A278}" srcOrd="1" destOrd="0" presId="urn:microsoft.com/office/officeart/2005/8/layout/orgChart1"/>
    <dgm:cxn modelId="{023344DD-754F-4FB8-A00C-8A1D2CAAD16E}" type="presParOf" srcId="{AD0B4A5F-BE3E-4E92-B7D1-420C8328A278}" destId="{F2674469-059A-4662-AFDA-D5F4F85618A8}" srcOrd="0" destOrd="0" presId="urn:microsoft.com/office/officeart/2005/8/layout/orgChart1"/>
    <dgm:cxn modelId="{F90FE597-FB97-4C61-897C-834D368328DA}" type="presParOf" srcId="{AD0B4A5F-BE3E-4E92-B7D1-420C8328A278}" destId="{F7269C26-FF37-4F31-9A0C-6AB857E3EDB3}" srcOrd="1" destOrd="0" presId="urn:microsoft.com/office/officeart/2005/8/layout/orgChart1"/>
    <dgm:cxn modelId="{336AFA8D-3FA6-445F-AC30-C0A147B33FCF}" type="presParOf" srcId="{F7269C26-FF37-4F31-9A0C-6AB857E3EDB3}" destId="{59505C9B-3059-4F2E-86F1-C82A9FAB9A5B}" srcOrd="0" destOrd="0" presId="urn:microsoft.com/office/officeart/2005/8/layout/orgChart1"/>
    <dgm:cxn modelId="{A135C98D-A10A-4A0E-8047-88443AE74E3E}" type="presParOf" srcId="{59505C9B-3059-4F2E-86F1-C82A9FAB9A5B}" destId="{6EFBC02F-1F2E-4453-81E3-036FBB56D2B8}" srcOrd="0" destOrd="0" presId="urn:microsoft.com/office/officeart/2005/8/layout/orgChart1"/>
    <dgm:cxn modelId="{A470FC8C-B119-4D34-8052-216C4A6762B9}" type="presParOf" srcId="{59505C9B-3059-4F2E-86F1-C82A9FAB9A5B}" destId="{8AD564F5-5433-435D-8867-CA95FCA283FB}" srcOrd="1" destOrd="0" presId="urn:microsoft.com/office/officeart/2005/8/layout/orgChart1"/>
    <dgm:cxn modelId="{45307302-45BE-4E8C-A518-301C298E313C}" type="presParOf" srcId="{F7269C26-FF37-4F31-9A0C-6AB857E3EDB3}" destId="{4E32BA4A-9443-442B-9FEA-1646CD016813}" srcOrd="1" destOrd="0" presId="urn:microsoft.com/office/officeart/2005/8/layout/orgChart1"/>
    <dgm:cxn modelId="{B7E193B1-297B-45AD-B499-0414290C1507}" type="presParOf" srcId="{F7269C26-FF37-4F31-9A0C-6AB857E3EDB3}" destId="{8E4FAAC9-CA18-41C0-9438-4EEF04BAE4DE}" srcOrd="2" destOrd="0" presId="urn:microsoft.com/office/officeart/2005/8/layout/orgChart1"/>
    <dgm:cxn modelId="{BE23A054-71E6-4FCA-AE54-CF9772A30ED8}" type="presParOf" srcId="{999BB56E-FB5E-4244-BB19-B50280974B08}" destId="{65D8BAD9-F34A-45F6-B726-F00111836F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2692" custLinFactNeighborY="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9363" custScaleY="30316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1F4C54C9-D051-48AD-98BF-5605156B3CD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15C18A7-B4D5-4C96-8973-7167612FEE2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gm:t>
    </dgm:pt>
    <dgm:pt modelId="{873BD0AB-E7A5-4089-A8D0-E1507C17A840}" type="par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7AAD4B3-E36F-4E4E-B321-10A8E4D119B7}" type="sibTrans" cxnId="{2FE671D1-4FA6-401B-95B4-101CDBD41633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9C9E83D-1FDA-4DD2-AC5A-D93146D53E89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C </a:t>
          </a:r>
        </a:p>
      </dgm:t>
    </dgm:pt>
    <dgm:pt modelId="{33904D8A-B9DB-4001-87BD-1018D7FAAC13}" type="par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6ACD91-FA46-4E4E-8CFF-F50196CA14C4}" type="sibTrans" cxnId="{A9C4F140-6F4A-477F-BB5C-5D3FE99B8BD2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6E758021-D246-4175-A045-7131A8F47D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dirty="0" smtClean="0">
            <a:solidFill>
              <a:schemeClr val="tx1"/>
            </a:solidFill>
            <a:latin typeface="+mn-lt"/>
          </a:endParaRP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A149A659-94FC-44DF-9F93-99D285E3798D}" type="par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6A56100-8AE4-46EB-8DED-77E663734E1B}" type="sibTrans" cxnId="{663E3B1E-0FFD-4A72-9518-470555E4B4B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D44A8F9-5CC1-48AA-BD25-503215550F6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2320B0BB-5457-4241-BAD3-F6CAAD40B1EF}" type="par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7174277-1BC8-4BB9-A373-60DB41911508}" type="sibTrans" cxnId="{F1197BC9-E533-4235-B090-CD5F3DA2612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BF0432F2-C4CA-418D-B139-B34D5B5B0ED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 smtClean="0">
            <a:solidFill>
              <a:schemeClr val="tx1"/>
            </a:solidFill>
            <a:latin typeface="+mn-lt"/>
          </a:endParaRP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80222AB7-4BD4-4315-B477-5397DE29860D}" type="par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441AD380-F359-403D-A0AA-86AD17099EE6}" type="sibTrans" cxnId="{8DE1A8AF-F38D-43E4-9686-6CC146109E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54B3BD1-69C4-4984-98EC-E2837D082FB3}" type="asst">
      <dgm:prSet custT="1"/>
      <dgm:spPr/>
      <dgm:t>
        <a:bodyPr/>
        <a:lstStyle/>
        <a:p>
          <a:r>
            <a:rPr lang="es-MX" sz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dirty="0" smtClean="0">
            <a:latin typeface="+mn-lt"/>
            <a:cs typeface="Arial" panose="020B0604020202020204" pitchFamily="34" charset="0"/>
          </a:endParaRPr>
        </a:p>
      </dgm:t>
    </dgm:pt>
    <dgm:pt modelId="{D4774D26-2F87-4E64-B02E-CF463E8524CD}" type="par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C5401318-2DEC-4A5C-BB57-0E2B13961ED8}" type="sibTrans" cxnId="{FC25923C-820E-43B2-BE91-2DCADAB653DB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15A7A97D-948F-4F71-8088-880B3477BD35}" type="asst">
      <dgm:prSet custT="1"/>
      <dgm:spPr/>
      <dgm:t>
        <a:bodyPr/>
        <a:lstStyle/>
        <a:p>
          <a:r>
            <a:rPr lang="es-ES" sz="1200" dirty="0" smtClean="0">
              <a:latin typeface="+mn-lt"/>
            </a:rPr>
            <a:t>Supervisor(a</a:t>
          </a:r>
          <a:r>
            <a:rPr lang="es-ES" sz="1200" dirty="0" smtClean="0">
              <a:latin typeface="+mn-lt"/>
            </a:rPr>
            <a:t>)</a:t>
          </a:r>
          <a:endParaRPr lang="es-ES" sz="1200" dirty="0" smtClean="0">
            <a:latin typeface="+mn-lt"/>
          </a:endParaRPr>
        </a:p>
      </dgm:t>
    </dgm:pt>
    <dgm:pt modelId="{910FE5DB-06BF-4AF7-A765-4D4CA846C80C}" type="par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F174E722-2228-4646-912C-E9ED66EEF593}" type="sibTrans" cxnId="{02C8CC13-9051-456E-93B3-F1DEB187F955}">
      <dgm:prSet/>
      <dgm:spPr/>
      <dgm:t>
        <a:bodyPr/>
        <a:lstStyle/>
        <a:p>
          <a:endParaRPr lang="es-ES" sz="1200">
            <a:latin typeface="+mn-lt"/>
          </a:endParaRPr>
        </a:p>
      </dgm:t>
    </dgm:pt>
    <dgm:pt modelId="{8A512F73-792C-4FD9-AB9E-3632D925465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7289111-51A9-4BE5-8CA6-DF555F96C510}" type="parTrans" cxnId="{8F21ECAA-1A29-4124-923D-796615723FDD}">
      <dgm:prSet/>
      <dgm:spPr/>
      <dgm:t>
        <a:bodyPr/>
        <a:lstStyle/>
        <a:p>
          <a:endParaRPr lang="es-ES"/>
        </a:p>
      </dgm:t>
    </dgm:pt>
    <dgm:pt modelId="{1B1ACFDA-2A6D-4D4B-92AC-5B14218B1F0B}" type="sibTrans" cxnId="{8F21ECAA-1A29-4124-923D-796615723FDD}">
      <dgm:prSet/>
      <dgm:spPr/>
      <dgm:t>
        <a:bodyPr/>
        <a:lstStyle/>
        <a:p>
          <a:endParaRPr lang="es-ES"/>
        </a:p>
      </dgm:t>
    </dgm:pt>
    <dgm:pt modelId="{152DA3CB-F33C-4F00-A08B-BF4911CED871}" type="pres">
      <dgm:prSet presAssocID="{1F4C54C9-D051-48AD-98BF-5605156B3CD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DD866C-2497-452A-B2DE-33AAA3E02C0B}" type="pres">
      <dgm:prSet presAssocID="{615C18A7-B4D5-4C96-8973-7167612FEE29}" presName="hierRoot1" presStyleCnt="0">
        <dgm:presLayoutVars>
          <dgm:hierBranch val="init"/>
        </dgm:presLayoutVars>
      </dgm:prSet>
      <dgm:spPr/>
    </dgm:pt>
    <dgm:pt modelId="{9967DC63-51DF-42F9-AF1E-48A973658EA0}" type="pres">
      <dgm:prSet presAssocID="{615C18A7-B4D5-4C96-8973-7167612FEE29}" presName="rootComposite1" presStyleCnt="0"/>
      <dgm:spPr/>
    </dgm:pt>
    <dgm:pt modelId="{3C68A6CD-EC09-4C5A-8408-C90FEA63A0F6}" type="pres">
      <dgm:prSet presAssocID="{615C18A7-B4D5-4C96-8973-7167612FEE29}" presName="rootText1" presStyleLbl="node0" presStyleIdx="0" presStyleCnt="1" custScaleX="140777" custScaleY="117314" custLinFactNeighborX="10" custLinFactNeighborY="-6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CACF88D-179E-44F1-BEC2-65498AB68555}" type="pres">
      <dgm:prSet presAssocID="{615C18A7-B4D5-4C96-8973-7167612FEE29}" presName="rootConnector1" presStyleLbl="node1" presStyleIdx="0" presStyleCnt="0"/>
      <dgm:spPr/>
      <dgm:t>
        <a:bodyPr/>
        <a:lstStyle/>
        <a:p>
          <a:endParaRPr lang="es-ES"/>
        </a:p>
      </dgm:t>
    </dgm:pt>
    <dgm:pt modelId="{5E12C4FD-0F5E-4911-AC30-E420FB8D05EB}" type="pres">
      <dgm:prSet presAssocID="{615C18A7-B4D5-4C96-8973-7167612FEE29}" presName="hierChild2" presStyleCnt="0"/>
      <dgm:spPr/>
    </dgm:pt>
    <dgm:pt modelId="{D5272A38-8746-493E-B294-A4D9DA53EAA4}" type="pres">
      <dgm:prSet presAssocID="{A149A659-94FC-44DF-9F93-99D285E3798D}" presName="Name37" presStyleLbl="parChTrans1D2" presStyleIdx="0" presStyleCnt="7"/>
      <dgm:spPr/>
      <dgm:t>
        <a:bodyPr/>
        <a:lstStyle/>
        <a:p>
          <a:endParaRPr lang="es-ES"/>
        </a:p>
      </dgm:t>
    </dgm:pt>
    <dgm:pt modelId="{116C448A-CE70-4F4E-A50C-1BA7A5BAF062}" type="pres">
      <dgm:prSet presAssocID="{6E758021-D246-4175-A045-7131A8F47DDA}" presName="hierRoot2" presStyleCnt="0">
        <dgm:presLayoutVars>
          <dgm:hierBranch val="init"/>
        </dgm:presLayoutVars>
      </dgm:prSet>
      <dgm:spPr/>
    </dgm:pt>
    <dgm:pt modelId="{E342FCE7-72A4-4966-9A23-1C65B6E24DD9}" type="pres">
      <dgm:prSet presAssocID="{6E758021-D246-4175-A045-7131A8F47DDA}" presName="rootComposite" presStyleCnt="0"/>
      <dgm:spPr/>
    </dgm:pt>
    <dgm:pt modelId="{67F1DC44-2E3B-4303-A402-930E7F58F13F}" type="pres">
      <dgm:prSet presAssocID="{6E758021-D246-4175-A045-7131A8F47DDA}" presName="rootText" presStyleLbl="node2" presStyleIdx="0" presStyleCnt="4" custScaleX="94231" custScaleY="140777" custLinFactNeighborX="-253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BEBEAD-F276-4972-9A8D-E0BD74BC1F1E}" type="pres">
      <dgm:prSet presAssocID="{6E758021-D246-4175-A045-7131A8F47DDA}" presName="rootConnector" presStyleLbl="node2" presStyleIdx="0" presStyleCnt="4"/>
      <dgm:spPr/>
      <dgm:t>
        <a:bodyPr/>
        <a:lstStyle/>
        <a:p>
          <a:endParaRPr lang="es-ES"/>
        </a:p>
      </dgm:t>
    </dgm:pt>
    <dgm:pt modelId="{EC0297FF-4800-4A70-9DE3-CDB843A3FAFE}" type="pres">
      <dgm:prSet presAssocID="{6E758021-D246-4175-A045-7131A8F47DDA}" presName="hierChild4" presStyleCnt="0"/>
      <dgm:spPr/>
    </dgm:pt>
    <dgm:pt modelId="{D2D1DE0A-E759-4C3D-AF33-B6CDBF83311E}" type="pres">
      <dgm:prSet presAssocID="{6E758021-D246-4175-A045-7131A8F47DDA}" presName="hierChild5" presStyleCnt="0"/>
      <dgm:spPr/>
    </dgm:pt>
    <dgm:pt modelId="{DBB5C405-2C27-4863-888C-4E7FAB861F66}" type="pres">
      <dgm:prSet presAssocID="{2320B0BB-5457-4241-BAD3-F6CAAD40B1EF}" presName="Name37" presStyleLbl="parChTrans1D2" presStyleIdx="1" presStyleCnt="7"/>
      <dgm:spPr/>
      <dgm:t>
        <a:bodyPr/>
        <a:lstStyle/>
        <a:p>
          <a:endParaRPr lang="es-ES"/>
        </a:p>
      </dgm:t>
    </dgm:pt>
    <dgm:pt modelId="{B5CCF99E-B351-4A6E-BB5A-6469DF8729DF}" type="pres">
      <dgm:prSet presAssocID="{7D44A8F9-5CC1-48AA-BD25-503215550F64}" presName="hierRoot2" presStyleCnt="0">
        <dgm:presLayoutVars>
          <dgm:hierBranch val="init"/>
        </dgm:presLayoutVars>
      </dgm:prSet>
      <dgm:spPr/>
    </dgm:pt>
    <dgm:pt modelId="{AB279E13-380A-4122-91A8-2A8CB4A454FE}" type="pres">
      <dgm:prSet presAssocID="{7D44A8F9-5CC1-48AA-BD25-503215550F64}" presName="rootComposite" presStyleCnt="0"/>
      <dgm:spPr/>
    </dgm:pt>
    <dgm:pt modelId="{52D1BCD9-9409-4F5E-AB20-7B45056AEE70}" type="pres">
      <dgm:prSet presAssocID="{7D44A8F9-5CC1-48AA-BD25-503215550F64}" presName="rootText" presStyleLbl="node2" presStyleIdx="1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D91E9C-3B17-464E-8862-F4B1C5483EA6}" type="pres">
      <dgm:prSet presAssocID="{7D44A8F9-5CC1-48AA-BD25-503215550F64}" presName="rootConnector" presStyleLbl="node2" presStyleIdx="1" presStyleCnt="4"/>
      <dgm:spPr/>
      <dgm:t>
        <a:bodyPr/>
        <a:lstStyle/>
        <a:p>
          <a:endParaRPr lang="es-ES"/>
        </a:p>
      </dgm:t>
    </dgm:pt>
    <dgm:pt modelId="{5EA66C3B-1648-44B2-AAB3-FA6FB86D3CF4}" type="pres">
      <dgm:prSet presAssocID="{7D44A8F9-5CC1-48AA-BD25-503215550F64}" presName="hierChild4" presStyleCnt="0"/>
      <dgm:spPr/>
    </dgm:pt>
    <dgm:pt modelId="{167950AF-495A-46D5-9155-3F05C62DEC36}" type="pres">
      <dgm:prSet presAssocID="{7D44A8F9-5CC1-48AA-BD25-503215550F64}" presName="hierChild5" presStyleCnt="0"/>
      <dgm:spPr/>
    </dgm:pt>
    <dgm:pt modelId="{F95C8633-055D-4229-9005-10A94EC4E306}" type="pres">
      <dgm:prSet presAssocID="{80222AB7-4BD4-4315-B477-5397DE29860D}" presName="Name37" presStyleLbl="parChTrans1D2" presStyleIdx="2" presStyleCnt="7"/>
      <dgm:spPr/>
      <dgm:t>
        <a:bodyPr/>
        <a:lstStyle/>
        <a:p>
          <a:endParaRPr lang="es-ES"/>
        </a:p>
      </dgm:t>
    </dgm:pt>
    <dgm:pt modelId="{C3453D66-1FF9-46A4-A8FB-35DD30436533}" type="pres">
      <dgm:prSet presAssocID="{BF0432F2-C4CA-418D-B139-B34D5B5B0ED6}" presName="hierRoot2" presStyleCnt="0">
        <dgm:presLayoutVars>
          <dgm:hierBranch val="init"/>
        </dgm:presLayoutVars>
      </dgm:prSet>
      <dgm:spPr/>
    </dgm:pt>
    <dgm:pt modelId="{D7D422FD-785E-4354-ACF4-CF26EE8DC171}" type="pres">
      <dgm:prSet presAssocID="{BF0432F2-C4CA-418D-B139-B34D5B5B0ED6}" presName="rootComposite" presStyleCnt="0"/>
      <dgm:spPr/>
    </dgm:pt>
    <dgm:pt modelId="{25340010-7394-4D6D-A6E2-A29771F6F7FD}" type="pres">
      <dgm:prSet presAssocID="{BF0432F2-C4CA-418D-B139-B34D5B5B0ED6}" presName="rootText" presStyleLbl="node2" presStyleIdx="2" presStyleCnt="4" custScaleX="94231" custScaleY="140777" custLinFactNeighborX="702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789F510-582E-4480-AEC8-7D0930FE5FE5}" type="pres">
      <dgm:prSet presAssocID="{BF0432F2-C4CA-418D-B139-B34D5B5B0ED6}" presName="rootConnector" presStyleLbl="node2" presStyleIdx="2" presStyleCnt="4"/>
      <dgm:spPr/>
      <dgm:t>
        <a:bodyPr/>
        <a:lstStyle/>
        <a:p>
          <a:endParaRPr lang="es-ES"/>
        </a:p>
      </dgm:t>
    </dgm:pt>
    <dgm:pt modelId="{133D94BD-9877-4784-906F-C0674826EEF5}" type="pres">
      <dgm:prSet presAssocID="{BF0432F2-C4CA-418D-B139-B34D5B5B0ED6}" presName="hierChild4" presStyleCnt="0"/>
      <dgm:spPr/>
    </dgm:pt>
    <dgm:pt modelId="{FEF1C97C-0087-48B2-8069-B350148EB119}" type="pres">
      <dgm:prSet presAssocID="{BF0432F2-C4CA-418D-B139-B34D5B5B0ED6}" presName="hierChild5" presStyleCnt="0"/>
      <dgm:spPr/>
    </dgm:pt>
    <dgm:pt modelId="{3D8CBD0A-D66A-49A2-84F4-7627662141B8}" type="pres">
      <dgm:prSet presAssocID="{97289111-51A9-4BE5-8CA6-DF555F96C510}" presName="Name37" presStyleLbl="parChTrans1D2" presStyleIdx="3" presStyleCnt="7"/>
      <dgm:spPr/>
      <dgm:t>
        <a:bodyPr/>
        <a:lstStyle/>
        <a:p>
          <a:endParaRPr lang="es-ES"/>
        </a:p>
      </dgm:t>
    </dgm:pt>
    <dgm:pt modelId="{9CD40AC3-475E-4EA6-87E5-BA1DDDB7846C}" type="pres">
      <dgm:prSet presAssocID="{8A512F73-792C-4FD9-AB9E-3632D925465C}" presName="hierRoot2" presStyleCnt="0">
        <dgm:presLayoutVars>
          <dgm:hierBranch val="init"/>
        </dgm:presLayoutVars>
      </dgm:prSet>
      <dgm:spPr/>
    </dgm:pt>
    <dgm:pt modelId="{9CB18E22-D38F-4884-AE55-50FCD29A7F2C}" type="pres">
      <dgm:prSet presAssocID="{8A512F73-792C-4FD9-AB9E-3632D925465C}" presName="rootComposite" presStyleCnt="0"/>
      <dgm:spPr/>
    </dgm:pt>
    <dgm:pt modelId="{045D9CF3-BCD1-4E16-8C87-1E2620CB8C3B}" type="pres">
      <dgm:prSet presAssocID="{8A512F73-792C-4FD9-AB9E-3632D925465C}" presName="rootText" presStyleLbl="node2" presStyleIdx="3" presStyleCnt="4" custScaleX="94231" custScaleY="140777" custLinFactNeighborY="54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B92D2AF-37B9-44F5-B0BD-1FC02C859DA9}" type="pres">
      <dgm:prSet presAssocID="{8A512F73-792C-4FD9-AB9E-3632D925465C}" presName="rootConnector" presStyleLbl="node2" presStyleIdx="3" presStyleCnt="4"/>
      <dgm:spPr/>
      <dgm:t>
        <a:bodyPr/>
        <a:lstStyle/>
        <a:p>
          <a:endParaRPr lang="es-ES"/>
        </a:p>
      </dgm:t>
    </dgm:pt>
    <dgm:pt modelId="{7333E22A-1C6A-471E-97AA-60C7AEC7E47B}" type="pres">
      <dgm:prSet presAssocID="{8A512F73-792C-4FD9-AB9E-3632D925465C}" presName="hierChild4" presStyleCnt="0"/>
      <dgm:spPr/>
    </dgm:pt>
    <dgm:pt modelId="{D93E1AFA-2715-4FB8-ADED-D1DAF2385894}" type="pres">
      <dgm:prSet presAssocID="{8A512F73-792C-4FD9-AB9E-3632D925465C}" presName="hierChild5" presStyleCnt="0"/>
      <dgm:spPr/>
    </dgm:pt>
    <dgm:pt modelId="{A86FEFCA-F1EB-4D39-B9E4-C30D856F02AA}" type="pres">
      <dgm:prSet presAssocID="{615C18A7-B4D5-4C96-8973-7167612FEE29}" presName="hierChild3" presStyleCnt="0"/>
      <dgm:spPr/>
    </dgm:pt>
    <dgm:pt modelId="{25EFB543-A3F5-4765-B70A-C6921BF2923F}" type="pres">
      <dgm:prSet presAssocID="{33904D8A-B9DB-4001-87BD-1018D7FAAC13}" presName="Name111" presStyleLbl="parChTrans1D2" presStyleIdx="4" presStyleCnt="7"/>
      <dgm:spPr/>
      <dgm:t>
        <a:bodyPr/>
        <a:lstStyle/>
        <a:p>
          <a:endParaRPr lang="es-ES"/>
        </a:p>
      </dgm:t>
    </dgm:pt>
    <dgm:pt modelId="{A8586B4D-1078-4A24-8395-1F600F2D81D5}" type="pres">
      <dgm:prSet presAssocID="{D9C9E83D-1FDA-4DD2-AC5A-D93146D53E89}" presName="hierRoot3" presStyleCnt="0">
        <dgm:presLayoutVars>
          <dgm:hierBranch val="init"/>
        </dgm:presLayoutVars>
      </dgm:prSet>
      <dgm:spPr/>
    </dgm:pt>
    <dgm:pt modelId="{91A3FDCF-BB20-4AF3-A3C0-5A34C7CC3CCB}" type="pres">
      <dgm:prSet presAssocID="{D9C9E83D-1FDA-4DD2-AC5A-D93146D53E89}" presName="rootComposite3" presStyleCnt="0"/>
      <dgm:spPr/>
    </dgm:pt>
    <dgm:pt modelId="{AEA21AD5-A041-401A-AB0B-7561A463D652}" type="pres">
      <dgm:prSet presAssocID="{D9C9E83D-1FDA-4DD2-AC5A-D93146D53E89}" presName="rootText3" presStyleLbl="asst1" presStyleIdx="0" presStyleCnt="3" custScaleX="117314" custScaleY="93851" custLinFactNeighborX="-8182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B47E0-7F6D-48E4-9C9B-B109E698E7E8}" type="pres">
      <dgm:prSet presAssocID="{D9C9E83D-1FDA-4DD2-AC5A-D93146D53E89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4AFB8A2-2315-4AB1-AAB1-68FD2FF95A2D}" type="pres">
      <dgm:prSet presAssocID="{D9C9E83D-1FDA-4DD2-AC5A-D93146D53E89}" presName="hierChild6" presStyleCnt="0"/>
      <dgm:spPr/>
    </dgm:pt>
    <dgm:pt modelId="{36799D87-A630-453B-9CD5-B9E30F67CCE0}" type="pres">
      <dgm:prSet presAssocID="{D9C9E83D-1FDA-4DD2-AC5A-D93146D53E89}" presName="hierChild7" presStyleCnt="0"/>
      <dgm:spPr/>
    </dgm:pt>
    <dgm:pt modelId="{2BE6F8D7-0A18-436A-8252-982CE7C1560F}" type="pres">
      <dgm:prSet presAssocID="{D4774D26-2F87-4E64-B02E-CF463E8524CD}" presName="Name111" presStyleLbl="parChTrans1D2" presStyleIdx="5" presStyleCnt="7"/>
      <dgm:spPr/>
      <dgm:t>
        <a:bodyPr/>
        <a:lstStyle/>
        <a:p>
          <a:endParaRPr lang="es-ES"/>
        </a:p>
      </dgm:t>
    </dgm:pt>
    <dgm:pt modelId="{2B471F57-2237-4B95-8CBE-8A44DA90FA94}" type="pres">
      <dgm:prSet presAssocID="{254B3BD1-69C4-4984-98EC-E2837D082FB3}" presName="hierRoot3" presStyleCnt="0">
        <dgm:presLayoutVars>
          <dgm:hierBranch val="init"/>
        </dgm:presLayoutVars>
      </dgm:prSet>
      <dgm:spPr/>
    </dgm:pt>
    <dgm:pt modelId="{5613B765-9FDC-4315-9F08-E3B64A085A0D}" type="pres">
      <dgm:prSet presAssocID="{254B3BD1-69C4-4984-98EC-E2837D082FB3}" presName="rootComposite3" presStyleCnt="0"/>
      <dgm:spPr/>
    </dgm:pt>
    <dgm:pt modelId="{A7935627-501D-489B-8FF5-E7E8A9289C89}" type="pres">
      <dgm:prSet presAssocID="{254B3BD1-69C4-4984-98EC-E2837D082FB3}" presName="rootText3" presStyleLbl="asst1" presStyleIdx="1" presStyleCnt="3" custScaleX="117314" custScaleY="93851" custLinFactNeighborX="5680" custLinFactNeighborY="-67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9B81D9-D7E0-45DB-A1D4-DDCA81F5F6C7}" type="pres">
      <dgm:prSet presAssocID="{254B3BD1-69C4-4984-98EC-E2837D082FB3}" presName="rootConnector3" presStyleLbl="asst1" presStyleIdx="1" presStyleCnt="3"/>
      <dgm:spPr/>
      <dgm:t>
        <a:bodyPr/>
        <a:lstStyle/>
        <a:p>
          <a:endParaRPr lang="es-ES"/>
        </a:p>
      </dgm:t>
    </dgm:pt>
    <dgm:pt modelId="{FB77E953-21D7-4CDF-8590-0058CB933BFC}" type="pres">
      <dgm:prSet presAssocID="{254B3BD1-69C4-4984-98EC-E2837D082FB3}" presName="hierChild6" presStyleCnt="0"/>
      <dgm:spPr/>
    </dgm:pt>
    <dgm:pt modelId="{07578F94-FE64-4E4F-8576-7A9F90FB1338}" type="pres">
      <dgm:prSet presAssocID="{254B3BD1-69C4-4984-98EC-E2837D082FB3}" presName="hierChild7" presStyleCnt="0"/>
      <dgm:spPr/>
    </dgm:pt>
    <dgm:pt modelId="{C8705EA2-8C2E-4856-929E-67AD35B64586}" type="pres">
      <dgm:prSet presAssocID="{910FE5DB-06BF-4AF7-A765-4D4CA846C80C}" presName="Name111" presStyleLbl="parChTrans1D2" presStyleIdx="6" presStyleCnt="7"/>
      <dgm:spPr/>
      <dgm:t>
        <a:bodyPr/>
        <a:lstStyle/>
        <a:p>
          <a:endParaRPr lang="es-ES"/>
        </a:p>
      </dgm:t>
    </dgm:pt>
    <dgm:pt modelId="{65909AF2-CA2F-48E7-96EB-9D4868B67DC4}" type="pres">
      <dgm:prSet presAssocID="{15A7A97D-948F-4F71-8088-880B3477BD35}" presName="hierRoot3" presStyleCnt="0">
        <dgm:presLayoutVars>
          <dgm:hierBranch val="init"/>
        </dgm:presLayoutVars>
      </dgm:prSet>
      <dgm:spPr/>
    </dgm:pt>
    <dgm:pt modelId="{69C9C8EF-57E5-4142-B5C1-369690BEE08C}" type="pres">
      <dgm:prSet presAssocID="{15A7A97D-948F-4F71-8088-880B3477BD35}" presName="rootComposite3" presStyleCnt="0"/>
      <dgm:spPr/>
    </dgm:pt>
    <dgm:pt modelId="{C350CF7E-40B9-4AAF-9FE4-BB8B7F464189}" type="pres">
      <dgm:prSet presAssocID="{15A7A97D-948F-4F71-8088-880B3477BD35}" presName="rootText3" presStyleLbl="asst1" presStyleIdx="2" presStyleCnt="3" custScaleX="117314" custScaleY="93851" custLinFactNeighborX="-9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B90044-A60A-4BB5-A9E5-B72A1F4EBEE4}" type="pres">
      <dgm:prSet presAssocID="{15A7A97D-948F-4F71-8088-880B3477BD35}" presName="rootConnector3" presStyleLbl="asst1" presStyleIdx="2" presStyleCnt="3"/>
      <dgm:spPr/>
      <dgm:t>
        <a:bodyPr/>
        <a:lstStyle/>
        <a:p>
          <a:endParaRPr lang="es-ES"/>
        </a:p>
      </dgm:t>
    </dgm:pt>
    <dgm:pt modelId="{49F31DF9-7CCF-4697-95DF-879DB7C9A828}" type="pres">
      <dgm:prSet presAssocID="{15A7A97D-948F-4F71-8088-880B3477BD35}" presName="hierChild6" presStyleCnt="0"/>
      <dgm:spPr/>
    </dgm:pt>
    <dgm:pt modelId="{DCC0262F-30F8-4ED6-B824-A1BAD4BD2860}" type="pres">
      <dgm:prSet presAssocID="{15A7A97D-948F-4F71-8088-880B3477BD35}" presName="hierChild7" presStyleCnt="0"/>
      <dgm:spPr/>
    </dgm:pt>
  </dgm:ptLst>
  <dgm:cxnLst>
    <dgm:cxn modelId="{8F21ECAA-1A29-4124-923D-796615723FDD}" srcId="{615C18A7-B4D5-4C96-8973-7167612FEE29}" destId="{8A512F73-792C-4FD9-AB9E-3632D925465C}" srcOrd="6" destOrd="0" parTransId="{97289111-51A9-4BE5-8CA6-DF555F96C510}" sibTransId="{1B1ACFDA-2A6D-4D4B-92AC-5B14218B1F0B}"/>
    <dgm:cxn modelId="{239A7CEB-66EC-4047-918B-F0450A2D789B}" type="presOf" srcId="{7D44A8F9-5CC1-48AA-BD25-503215550F64}" destId="{24D91E9C-3B17-464E-8862-F4B1C5483EA6}" srcOrd="1" destOrd="0" presId="urn:microsoft.com/office/officeart/2005/8/layout/orgChart1"/>
    <dgm:cxn modelId="{8AE6E1F5-4A95-46C1-9C88-FD29437F6A36}" type="presOf" srcId="{615C18A7-B4D5-4C96-8973-7167612FEE29}" destId="{4CACF88D-179E-44F1-BEC2-65498AB68555}" srcOrd="1" destOrd="0" presId="urn:microsoft.com/office/officeart/2005/8/layout/orgChart1"/>
    <dgm:cxn modelId="{096B2E93-0A37-49F6-9CB8-E4AACCAA0CE0}" type="presOf" srcId="{D4774D26-2F87-4E64-B02E-CF463E8524CD}" destId="{2BE6F8D7-0A18-436A-8252-982CE7C1560F}" srcOrd="0" destOrd="0" presId="urn:microsoft.com/office/officeart/2005/8/layout/orgChart1"/>
    <dgm:cxn modelId="{C15BD062-D3CC-47F4-90F1-0B975ED47BB8}" type="presOf" srcId="{910FE5DB-06BF-4AF7-A765-4D4CA846C80C}" destId="{C8705EA2-8C2E-4856-929E-67AD35B64586}" srcOrd="0" destOrd="0" presId="urn:microsoft.com/office/officeart/2005/8/layout/orgChart1"/>
    <dgm:cxn modelId="{504C4B60-6B61-4E9A-9FAA-2CE3F6695075}" type="presOf" srcId="{8A512F73-792C-4FD9-AB9E-3632D925465C}" destId="{045D9CF3-BCD1-4E16-8C87-1E2620CB8C3B}" srcOrd="0" destOrd="0" presId="urn:microsoft.com/office/officeart/2005/8/layout/orgChart1"/>
    <dgm:cxn modelId="{BDDD9758-F377-4922-A7E4-6B2110C13FCC}" type="presOf" srcId="{15A7A97D-948F-4F71-8088-880B3477BD35}" destId="{C350CF7E-40B9-4AAF-9FE4-BB8B7F464189}" srcOrd="0" destOrd="0" presId="urn:microsoft.com/office/officeart/2005/8/layout/orgChart1"/>
    <dgm:cxn modelId="{02C8CC13-9051-456E-93B3-F1DEB187F955}" srcId="{615C18A7-B4D5-4C96-8973-7167612FEE29}" destId="{15A7A97D-948F-4F71-8088-880B3477BD35}" srcOrd="2" destOrd="0" parTransId="{910FE5DB-06BF-4AF7-A765-4D4CA846C80C}" sibTransId="{F174E722-2228-4646-912C-E9ED66EEF593}"/>
    <dgm:cxn modelId="{A756DFF5-17C8-401C-9714-2C2EB3640021}" type="presOf" srcId="{254B3BD1-69C4-4984-98EC-E2837D082FB3}" destId="{A7935627-501D-489B-8FF5-E7E8A9289C89}" srcOrd="0" destOrd="0" presId="urn:microsoft.com/office/officeart/2005/8/layout/orgChart1"/>
    <dgm:cxn modelId="{7D120AEF-AE30-4D2B-BAC0-5AA3DA731BD5}" type="presOf" srcId="{33904D8A-B9DB-4001-87BD-1018D7FAAC13}" destId="{25EFB543-A3F5-4765-B70A-C6921BF2923F}" srcOrd="0" destOrd="0" presId="urn:microsoft.com/office/officeart/2005/8/layout/orgChart1"/>
    <dgm:cxn modelId="{F1197BC9-E533-4235-B090-CD5F3DA2612D}" srcId="{615C18A7-B4D5-4C96-8973-7167612FEE29}" destId="{7D44A8F9-5CC1-48AA-BD25-503215550F64}" srcOrd="4" destOrd="0" parTransId="{2320B0BB-5457-4241-BAD3-F6CAAD40B1EF}" sibTransId="{E7174277-1BC8-4BB9-A373-60DB41911508}"/>
    <dgm:cxn modelId="{2FE671D1-4FA6-401B-95B4-101CDBD41633}" srcId="{1F4C54C9-D051-48AD-98BF-5605156B3CDE}" destId="{615C18A7-B4D5-4C96-8973-7167612FEE29}" srcOrd="0" destOrd="0" parTransId="{873BD0AB-E7A5-4089-A8D0-E1507C17A840}" sibTransId="{17AAD4B3-E36F-4E4E-B321-10A8E4D119B7}"/>
    <dgm:cxn modelId="{84F8BB1B-CEF6-4F38-82CA-23C2C5AEC071}" type="presOf" srcId="{615C18A7-B4D5-4C96-8973-7167612FEE29}" destId="{3C68A6CD-EC09-4C5A-8408-C90FEA63A0F6}" srcOrd="0" destOrd="0" presId="urn:microsoft.com/office/officeart/2005/8/layout/orgChart1"/>
    <dgm:cxn modelId="{FC25923C-820E-43B2-BE91-2DCADAB653DB}" srcId="{615C18A7-B4D5-4C96-8973-7167612FEE29}" destId="{254B3BD1-69C4-4984-98EC-E2837D082FB3}" srcOrd="1" destOrd="0" parTransId="{D4774D26-2F87-4E64-B02E-CF463E8524CD}" sibTransId="{C5401318-2DEC-4A5C-BB57-0E2B13961ED8}"/>
    <dgm:cxn modelId="{E812625C-B338-48D1-B503-35BD44C819FB}" type="presOf" srcId="{6E758021-D246-4175-A045-7131A8F47DDA}" destId="{7CBEBEAD-F276-4972-9A8D-E0BD74BC1F1E}" srcOrd="1" destOrd="0" presId="urn:microsoft.com/office/officeart/2005/8/layout/orgChart1"/>
    <dgm:cxn modelId="{3DC99C9F-1D74-4F33-A40C-79E58A37DD5E}" type="presOf" srcId="{D9C9E83D-1FDA-4DD2-AC5A-D93146D53E89}" destId="{AAEB47E0-7F6D-48E4-9C9B-B109E698E7E8}" srcOrd="1" destOrd="0" presId="urn:microsoft.com/office/officeart/2005/8/layout/orgChart1"/>
    <dgm:cxn modelId="{33290257-9221-47B7-A82E-BF999DC6F8AE}" type="presOf" srcId="{97289111-51A9-4BE5-8CA6-DF555F96C510}" destId="{3D8CBD0A-D66A-49A2-84F4-7627662141B8}" srcOrd="0" destOrd="0" presId="urn:microsoft.com/office/officeart/2005/8/layout/orgChart1"/>
    <dgm:cxn modelId="{663E3B1E-0FFD-4A72-9518-470555E4B4B1}" srcId="{615C18A7-B4D5-4C96-8973-7167612FEE29}" destId="{6E758021-D246-4175-A045-7131A8F47DDA}" srcOrd="3" destOrd="0" parTransId="{A149A659-94FC-44DF-9F93-99D285E3798D}" sibTransId="{B6A56100-8AE4-46EB-8DED-77E663734E1B}"/>
    <dgm:cxn modelId="{F5D16A4A-D272-42E1-9EC1-53C14B657A59}" type="presOf" srcId="{254B3BD1-69C4-4984-98EC-E2837D082FB3}" destId="{E79B81D9-D7E0-45DB-A1D4-DDCA81F5F6C7}" srcOrd="1" destOrd="0" presId="urn:microsoft.com/office/officeart/2005/8/layout/orgChart1"/>
    <dgm:cxn modelId="{AA0F8F25-1657-4185-93B1-727CBD3CE24C}" type="presOf" srcId="{BF0432F2-C4CA-418D-B139-B34D5B5B0ED6}" destId="{25340010-7394-4D6D-A6E2-A29771F6F7FD}" srcOrd="0" destOrd="0" presId="urn:microsoft.com/office/officeart/2005/8/layout/orgChart1"/>
    <dgm:cxn modelId="{F7B981B1-5AC2-411E-A890-43ED51F7C96E}" type="presOf" srcId="{BF0432F2-C4CA-418D-B139-B34D5B5B0ED6}" destId="{D789F510-582E-4480-AEC8-7D0930FE5FE5}" srcOrd="1" destOrd="0" presId="urn:microsoft.com/office/officeart/2005/8/layout/orgChart1"/>
    <dgm:cxn modelId="{2D631277-B636-4C3E-94A6-9D1EEEFF67F6}" type="presOf" srcId="{7D44A8F9-5CC1-48AA-BD25-503215550F64}" destId="{52D1BCD9-9409-4F5E-AB20-7B45056AEE70}" srcOrd="0" destOrd="0" presId="urn:microsoft.com/office/officeart/2005/8/layout/orgChart1"/>
    <dgm:cxn modelId="{67B00995-16C1-4A98-92C4-EB736EA7FD22}" type="presOf" srcId="{1F4C54C9-D051-48AD-98BF-5605156B3CDE}" destId="{152DA3CB-F33C-4F00-A08B-BF4911CED871}" srcOrd="0" destOrd="0" presId="urn:microsoft.com/office/officeart/2005/8/layout/orgChart1"/>
    <dgm:cxn modelId="{CA6B327B-B0DE-49D9-8056-52E10C4FC625}" type="presOf" srcId="{15A7A97D-948F-4F71-8088-880B3477BD35}" destId="{2EB90044-A60A-4BB5-A9E5-B72A1F4EBEE4}" srcOrd="1" destOrd="0" presId="urn:microsoft.com/office/officeart/2005/8/layout/orgChart1"/>
    <dgm:cxn modelId="{B9D04B1D-3949-48FC-BF9E-B78DA6FA6A81}" type="presOf" srcId="{80222AB7-4BD4-4315-B477-5397DE29860D}" destId="{F95C8633-055D-4229-9005-10A94EC4E306}" srcOrd="0" destOrd="0" presId="urn:microsoft.com/office/officeart/2005/8/layout/orgChart1"/>
    <dgm:cxn modelId="{AB48ED3C-E1D5-4E64-90FA-881E71F7F91C}" type="presOf" srcId="{8A512F73-792C-4FD9-AB9E-3632D925465C}" destId="{BB92D2AF-37B9-44F5-B0BD-1FC02C859DA9}" srcOrd="1" destOrd="0" presId="urn:microsoft.com/office/officeart/2005/8/layout/orgChart1"/>
    <dgm:cxn modelId="{8DE1A8AF-F38D-43E4-9686-6CC146109E9B}" srcId="{615C18A7-B4D5-4C96-8973-7167612FEE29}" destId="{BF0432F2-C4CA-418D-B139-B34D5B5B0ED6}" srcOrd="5" destOrd="0" parTransId="{80222AB7-4BD4-4315-B477-5397DE29860D}" sibTransId="{441AD380-F359-403D-A0AA-86AD17099EE6}"/>
    <dgm:cxn modelId="{0D70B862-ABBC-4A44-B7AD-123A5120D62C}" type="presOf" srcId="{D9C9E83D-1FDA-4DD2-AC5A-D93146D53E89}" destId="{AEA21AD5-A041-401A-AB0B-7561A463D652}" srcOrd="0" destOrd="0" presId="urn:microsoft.com/office/officeart/2005/8/layout/orgChart1"/>
    <dgm:cxn modelId="{668CCD9F-F2A4-4741-B1A4-D047C3AE797C}" type="presOf" srcId="{2320B0BB-5457-4241-BAD3-F6CAAD40B1EF}" destId="{DBB5C405-2C27-4863-888C-4E7FAB861F66}" srcOrd="0" destOrd="0" presId="urn:microsoft.com/office/officeart/2005/8/layout/orgChart1"/>
    <dgm:cxn modelId="{A9C4F140-6F4A-477F-BB5C-5D3FE99B8BD2}" srcId="{615C18A7-B4D5-4C96-8973-7167612FEE29}" destId="{D9C9E83D-1FDA-4DD2-AC5A-D93146D53E89}" srcOrd="0" destOrd="0" parTransId="{33904D8A-B9DB-4001-87BD-1018D7FAAC13}" sibTransId="{BF6ACD91-FA46-4E4E-8CFF-F50196CA14C4}"/>
    <dgm:cxn modelId="{693587D8-198F-4B3A-996F-27FC3CE90D3C}" type="presOf" srcId="{6E758021-D246-4175-A045-7131A8F47DDA}" destId="{67F1DC44-2E3B-4303-A402-930E7F58F13F}" srcOrd="0" destOrd="0" presId="urn:microsoft.com/office/officeart/2005/8/layout/orgChart1"/>
    <dgm:cxn modelId="{C503D2DF-5A90-4032-8A66-6AD734C66B13}" type="presOf" srcId="{A149A659-94FC-44DF-9F93-99D285E3798D}" destId="{D5272A38-8746-493E-B294-A4D9DA53EAA4}" srcOrd="0" destOrd="0" presId="urn:microsoft.com/office/officeart/2005/8/layout/orgChart1"/>
    <dgm:cxn modelId="{41750C09-814A-4C34-A71A-D4D25242A818}" type="presParOf" srcId="{152DA3CB-F33C-4F00-A08B-BF4911CED871}" destId="{DFDD866C-2497-452A-B2DE-33AAA3E02C0B}" srcOrd="0" destOrd="0" presId="urn:microsoft.com/office/officeart/2005/8/layout/orgChart1"/>
    <dgm:cxn modelId="{BE8766A8-BC25-4F4A-BAD2-A67DCCAA0F0E}" type="presParOf" srcId="{DFDD866C-2497-452A-B2DE-33AAA3E02C0B}" destId="{9967DC63-51DF-42F9-AF1E-48A973658EA0}" srcOrd="0" destOrd="0" presId="urn:microsoft.com/office/officeart/2005/8/layout/orgChart1"/>
    <dgm:cxn modelId="{2E0185EB-03C4-4BC5-B3F1-B9D5E3B6DF00}" type="presParOf" srcId="{9967DC63-51DF-42F9-AF1E-48A973658EA0}" destId="{3C68A6CD-EC09-4C5A-8408-C90FEA63A0F6}" srcOrd="0" destOrd="0" presId="urn:microsoft.com/office/officeart/2005/8/layout/orgChart1"/>
    <dgm:cxn modelId="{0E9D142B-7BF2-4C0D-9153-553EA560D25B}" type="presParOf" srcId="{9967DC63-51DF-42F9-AF1E-48A973658EA0}" destId="{4CACF88D-179E-44F1-BEC2-65498AB68555}" srcOrd="1" destOrd="0" presId="urn:microsoft.com/office/officeart/2005/8/layout/orgChart1"/>
    <dgm:cxn modelId="{44784A23-B559-4E0E-9405-EAE96D866B16}" type="presParOf" srcId="{DFDD866C-2497-452A-B2DE-33AAA3E02C0B}" destId="{5E12C4FD-0F5E-4911-AC30-E420FB8D05EB}" srcOrd="1" destOrd="0" presId="urn:microsoft.com/office/officeart/2005/8/layout/orgChart1"/>
    <dgm:cxn modelId="{8D2E8FC3-A88C-4A4E-A1CB-93A778E9A5BB}" type="presParOf" srcId="{5E12C4FD-0F5E-4911-AC30-E420FB8D05EB}" destId="{D5272A38-8746-493E-B294-A4D9DA53EAA4}" srcOrd="0" destOrd="0" presId="urn:microsoft.com/office/officeart/2005/8/layout/orgChart1"/>
    <dgm:cxn modelId="{2300C79C-9BE1-44E5-AA88-E8EB24E4CF49}" type="presParOf" srcId="{5E12C4FD-0F5E-4911-AC30-E420FB8D05EB}" destId="{116C448A-CE70-4F4E-A50C-1BA7A5BAF062}" srcOrd="1" destOrd="0" presId="urn:microsoft.com/office/officeart/2005/8/layout/orgChart1"/>
    <dgm:cxn modelId="{2039862F-317F-4870-A5EC-26AB2EB25CCF}" type="presParOf" srcId="{116C448A-CE70-4F4E-A50C-1BA7A5BAF062}" destId="{E342FCE7-72A4-4966-9A23-1C65B6E24DD9}" srcOrd="0" destOrd="0" presId="urn:microsoft.com/office/officeart/2005/8/layout/orgChart1"/>
    <dgm:cxn modelId="{C0B24C7D-DC60-4889-8921-F7A99B0B557E}" type="presParOf" srcId="{E342FCE7-72A4-4966-9A23-1C65B6E24DD9}" destId="{67F1DC44-2E3B-4303-A402-930E7F58F13F}" srcOrd="0" destOrd="0" presId="urn:microsoft.com/office/officeart/2005/8/layout/orgChart1"/>
    <dgm:cxn modelId="{9C754BD2-8D1E-4469-AF06-B8CD1854752B}" type="presParOf" srcId="{E342FCE7-72A4-4966-9A23-1C65B6E24DD9}" destId="{7CBEBEAD-F276-4972-9A8D-E0BD74BC1F1E}" srcOrd="1" destOrd="0" presId="urn:microsoft.com/office/officeart/2005/8/layout/orgChart1"/>
    <dgm:cxn modelId="{FFF14653-4460-47DC-AB7A-39952E1797EC}" type="presParOf" srcId="{116C448A-CE70-4F4E-A50C-1BA7A5BAF062}" destId="{EC0297FF-4800-4A70-9DE3-CDB843A3FAFE}" srcOrd="1" destOrd="0" presId="urn:microsoft.com/office/officeart/2005/8/layout/orgChart1"/>
    <dgm:cxn modelId="{47C014DB-0718-4E72-A1F4-98585BCFA18C}" type="presParOf" srcId="{116C448A-CE70-4F4E-A50C-1BA7A5BAF062}" destId="{D2D1DE0A-E759-4C3D-AF33-B6CDBF83311E}" srcOrd="2" destOrd="0" presId="urn:microsoft.com/office/officeart/2005/8/layout/orgChart1"/>
    <dgm:cxn modelId="{4F5C38FC-0B30-4D32-BDC6-F54FD1B286C4}" type="presParOf" srcId="{5E12C4FD-0F5E-4911-AC30-E420FB8D05EB}" destId="{DBB5C405-2C27-4863-888C-4E7FAB861F66}" srcOrd="2" destOrd="0" presId="urn:microsoft.com/office/officeart/2005/8/layout/orgChart1"/>
    <dgm:cxn modelId="{5E36043A-00FC-4E16-B52A-535827E42790}" type="presParOf" srcId="{5E12C4FD-0F5E-4911-AC30-E420FB8D05EB}" destId="{B5CCF99E-B351-4A6E-BB5A-6469DF8729DF}" srcOrd="3" destOrd="0" presId="urn:microsoft.com/office/officeart/2005/8/layout/orgChart1"/>
    <dgm:cxn modelId="{3C630344-D57B-4A48-AE83-3EB0115BC00B}" type="presParOf" srcId="{B5CCF99E-B351-4A6E-BB5A-6469DF8729DF}" destId="{AB279E13-380A-4122-91A8-2A8CB4A454FE}" srcOrd="0" destOrd="0" presId="urn:microsoft.com/office/officeart/2005/8/layout/orgChart1"/>
    <dgm:cxn modelId="{F9FDCD81-4788-491E-8ACC-5BE951E09E1C}" type="presParOf" srcId="{AB279E13-380A-4122-91A8-2A8CB4A454FE}" destId="{52D1BCD9-9409-4F5E-AB20-7B45056AEE70}" srcOrd="0" destOrd="0" presId="urn:microsoft.com/office/officeart/2005/8/layout/orgChart1"/>
    <dgm:cxn modelId="{7EFE9197-1E80-4D87-860E-5E8C4AB1CDC4}" type="presParOf" srcId="{AB279E13-380A-4122-91A8-2A8CB4A454FE}" destId="{24D91E9C-3B17-464E-8862-F4B1C5483EA6}" srcOrd="1" destOrd="0" presId="urn:microsoft.com/office/officeart/2005/8/layout/orgChart1"/>
    <dgm:cxn modelId="{BC457532-AA28-494C-ACFE-92417137B2EB}" type="presParOf" srcId="{B5CCF99E-B351-4A6E-BB5A-6469DF8729DF}" destId="{5EA66C3B-1648-44B2-AAB3-FA6FB86D3CF4}" srcOrd="1" destOrd="0" presId="urn:microsoft.com/office/officeart/2005/8/layout/orgChart1"/>
    <dgm:cxn modelId="{4FC3C633-B430-4DEC-B5CE-BEFD6A8E43D4}" type="presParOf" srcId="{B5CCF99E-B351-4A6E-BB5A-6469DF8729DF}" destId="{167950AF-495A-46D5-9155-3F05C62DEC36}" srcOrd="2" destOrd="0" presId="urn:microsoft.com/office/officeart/2005/8/layout/orgChart1"/>
    <dgm:cxn modelId="{5C54BAD0-0A19-4C40-A42B-2BAF5701EFF7}" type="presParOf" srcId="{5E12C4FD-0F5E-4911-AC30-E420FB8D05EB}" destId="{F95C8633-055D-4229-9005-10A94EC4E306}" srcOrd="4" destOrd="0" presId="urn:microsoft.com/office/officeart/2005/8/layout/orgChart1"/>
    <dgm:cxn modelId="{5CB3FBA9-F75C-4AF7-BF21-EA11594E5C67}" type="presParOf" srcId="{5E12C4FD-0F5E-4911-AC30-E420FB8D05EB}" destId="{C3453D66-1FF9-46A4-A8FB-35DD30436533}" srcOrd="5" destOrd="0" presId="urn:microsoft.com/office/officeart/2005/8/layout/orgChart1"/>
    <dgm:cxn modelId="{101BF676-1DBE-492B-B324-845656A3BFB4}" type="presParOf" srcId="{C3453D66-1FF9-46A4-A8FB-35DD30436533}" destId="{D7D422FD-785E-4354-ACF4-CF26EE8DC171}" srcOrd="0" destOrd="0" presId="urn:microsoft.com/office/officeart/2005/8/layout/orgChart1"/>
    <dgm:cxn modelId="{D604AD1C-FF5E-41E6-A262-7FB56F0BDAF3}" type="presParOf" srcId="{D7D422FD-785E-4354-ACF4-CF26EE8DC171}" destId="{25340010-7394-4D6D-A6E2-A29771F6F7FD}" srcOrd="0" destOrd="0" presId="urn:microsoft.com/office/officeart/2005/8/layout/orgChart1"/>
    <dgm:cxn modelId="{BF9DAC04-CC56-4ED6-BD44-D7FABD01138D}" type="presParOf" srcId="{D7D422FD-785E-4354-ACF4-CF26EE8DC171}" destId="{D789F510-582E-4480-AEC8-7D0930FE5FE5}" srcOrd="1" destOrd="0" presId="urn:microsoft.com/office/officeart/2005/8/layout/orgChart1"/>
    <dgm:cxn modelId="{CE4BF2A2-45C7-4A64-AE2B-6474B884EEE8}" type="presParOf" srcId="{C3453D66-1FF9-46A4-A8FB-35DD30436533}" destId="{133D94BD-9877-4784-906F-C0674826EEF5}" srcOrd="1" destOrd="0" presId="urn:microsoft.com/office/officeart/2005/8/layout/orgChart1"/>
    <dgm:cxn modelId="{918AC5FC-2F90-4923-8586-9A9D09C0ECD2}" type="presParOf" srcId="{C3453D66-1FF9-46A4-A8FB-35DD30436533}" destId="{FEF1C97C-0087-48B2-8069-B350148EB119}" srcOrd="2" destOrd="0" presId="urn:microsoft.com/office/officeart/2005/8/layout/orgChart1"/>
    <dgm:cxn modelId="{4AFB6A45-FA21-4D13-9857-DBC078D21AB1}" type="presParOf" srcId="{5E12C4FD-0F5E-4911-AC30-E420FB8D05EB}" destId="{3D8CBD0A-D66A-49A2-84F4-7627662141B8}" srcOrd="6" destOrd="0" presId="urn:microsoft.com/office/officeart/2005/8/layout/orgChart1"/>
    <dgm:cxn modelId="{7DF3D937-7B0D-4FC5-BF28-804D154B9E3B}" type="presParOf" srcId="{5E12C4FD-0F5E-4911-AC30-E420FB8D05EB}" destId="{9CD40AC3-475E-4EA6-87E5-BA1DDDB7846C}" srcOrd="7" destOrd="0" presId="urn:microsoft.com/office/officeart/2005/8/layout/orgChart1"/>
    <dgm:cxn modelId="{3B0A2A92-9C58-4C05-8F0D-75BE2ED1D5C8}" type="presParOf" srcId="{9CD40AC3-475E-4EA6-87E5-BA1DDDB7846C}" destId="{9CB18E22-D38F-4884-AE55-50FCD29A7F2C}" srcOrd="0" destOrd="0" presId="urn:microsoft.com/office/officeart/2005/8/layout/orgChart1"/>
    <dgm:cxn modelId="{931B1D0A-E2BD-4B9D-84CF-FF2AEB58A09A}" type="presParOf" srcId="{9CB18E22-D38F-4884-AE55-50FCD29A7F2C}" destId="{045D9CF3-BCD1-4E16-8C87-1E2620CB8C3B}" srcOrd="0" destOrd="0" presId="urn:microsoft.com/office/officeart/2005/8/layout/orgChart1"/>
    <dgm:cxn modelId="{AA1DBC38-995F-4036-87F7-0815735D77D3}" type="presParOf" srcId="{9CB18E22-D38F-4884-AE55-50FCD29A7F2C}" destId="{BB92D2AF-37B9-44F5-B0BD-1FC02C859DA9}" srcOrd="1" destOrd="0" presId="urn:microsoft.com/office/officeart/2005/8/layout/orgChart1"/>
    <dgm:cxn modelId="{BCB22D95-5510-49D3-98C6-CD02F3DA595B}" type="presParOf" srcId="{9CD40AC3-475E-4EA6-87E5-BA1DDDB7846C}" destId="{7333E22A-1C6A-471E-97AA-60C7AEC7E47B}" srcOrd="1" destOrd="0" presId="urn:microsoft.com/office/officeart/2005/8/layout/orgChart1"/>
    <dgm:cxn modelId="{3B44021A-630D-4210-92C6-91A80D4CB24B}" type="presParOf" srcId="{9CD40AC3-475E-4EA6-87E5-BA1DDDB7846C}" destId="{D93E1AFA-2715-4FB8-ADED-D1DAF2385894}" srcOrd="2" destOrd="0" presId="urn:microsoft.com/office/officeart/2005/8/layout/orgChart1"/>
    <dgm:cxn modelId="{FFBDCD3F-8F12-43F2-A9AC-6CB9E7ED26E7}" type="presParOf" srcId="{DFDD866C-2497-452A-B2DE-33AAA3E02C0B}" destId="{A86FEFCA-F1EB-4D39-B9E4-C30D856F02AA}" srcOrd="2" destOrd="0" presId="urn:microsoft.com/office/officeart/2005/8/layout/orgChart1"/>
    <dgm:cxn modelId="{DFC21F40-CBF5-41D8-B3DE-0F3858A18B71}" type="presParOf" srcId="{A86FEFCA-F1EB-4D39-B9E4-C30D856F02AA}" destId="{25EFB543-A3F5-4765-B70A-C6921BF2923F}" srcOrd="0" destOrd="0" presId="urn:microsoft.com/office/officeart/2005/8/layout/orgChart1"/>
    <dgm:cxn modelId="{78867415-A9FA-4255-8A6B-C761D879BC31}" type="presParOf" srcId="{A86FEFCA-F1EB-4D39-B9E4-C30D856F02AA}" destId="{A8586B4D-1078-4A24-8395-1F600F2D81D5}" srcOrd="1" destOrd="0" presId="urn:microsoft.com/office/officeart/2005/8/layout/orgChart1"/>
    <dgm:cxn modelId="{C6F136D4-B278-4C0B-98E3-AE5A73B90019}" type="presParOf" srcId="{A8586B4D-1078-4A24-8395-1F600F2D81D5}" destId="{91A3FDCF-BB20-4AF3-A3C0-5A34C7CC3CCB}" srcOrd="0" destOrd="0" presId="urn:microsoft.com/office/officeart/2005/8/layout/orgChart1"/>
    <dgm:cxn modelId="{72B87925-3251-44DF-9066-DA7D6BC59AC9}" type="presParOf" srcId="{91A3FDCF-BB20-4AF3-A3C0-5A34C7CC3CCB}" destId="{AEA21AD5-A041-401A-AB0B-7561A463D652}" srcOrd="0" destOrd="0" presId="urn:microsoft.com/office/officeart/2005/8/layout/orgChart1"/>
    <dgm:cxn modelId="{F92C0F1A-6765-4F19-8D6C-EC5875057B5E}" type="presParOf" srcId="{91A3FDCF-BB20-4AF3-A3C0-5A34C7CC3CCB}" destId="{AAEB47E0-7F6D-48E4-9C9B-B109E698E7E8}" srcOrd="1" destOrd="0" presId="urn:microsoft.com/office/officeart/2005/8/layout/orgChart1"/>
    <dgm:cxn modelId="{6B5FB7F3-6C79-4136-8270-4227EC8DD1CA}" type="presParOf" srcId="{A8586B4D-1078-4A24-8395-1F600F2D81D5}" destId="{B4AFB8A2-2315-4AB1-AAB1-68FD2FF95A2D}" srcOrd="1" destOrd="0" presId="urn:microsoft.com/office/officeart/2005/8/layout/orgChart1"/>
    <dgm:cxn modelId="{AF81A16A-BDF7-4E79-BB5D-9EF92B93F38E}" type="presParOf" srcId="{A8586B4D-1078-4A24-8395-1F600F2D81D5}" destId="{36799D87-A630-453B-9CD5-B9E30F67CCE0}" srcOrd="2" destOrd="0" presId="urn:microsoft.com/office/officeart/2005/8/layout/orgChart1"/>
    <dgm:cxn modelId="{2FBD4730-4F76-4575-86C7-AFD19847A35F}" type="presParOf" srcId="{A86FEFCA-F1EB-4D39-B9E4-C30D856F02AA}" destId="{2BE6F8D7-0A18-436A-8252-982CE7C1560F}" srcOrd="2" destOrd="0" presId="urn:microsoft.com/office/officeart/2005/8/layout/orgChart1"/>
    <dgm:cxn modelId="{6F2A2CC2-A7E8-4625-8DE0-B38970FC9B88}" type="presParOf" srcId="{A86FEFCA-F1EB-4D39-B9E4-C30D856F02AA}" destId="{2B471F57-2237-4B95-8CBE-8A44DA90FA94}" srcOrd="3" destOrd="0" presId="urn:microsoft.com/office/officeart/2005/8/layout/orgChart1"/>
    <dgm:cxn modelId="{A79D36CD-0FEA-4379-BE01-0DD49FBEE41D}" type="presParOf" srcId="{2B471F57-2237-4B95-8CBE-8A44DA90FA94}" destId="{5613B765-9FDC-4315-9F08-E3B64A085A0D}" srcOrd="0" destOrd="0" presId="urn:microsoft.com/office/officeart/2005/8/layout/orgChart1"/>
    <dgm:cxn modelId="{DB16281A-83E3-412E-AF88-E2833FC28353}" type="presParOf" srcId="{5613B765-9FDC-4315-9F08-E3B64A085A0D}" destId="{A7935627-501D-489B-8FF5-E7E8A9289C89}" srcOrd="0" destOrd="0" presId="urn:microsoft.com/office/officeart/2005/8/layout/orgChart1"/>
    <dgm:cxn modelId="{45300E8B-AB92-47AB-849D-424AEE53B45E}" type="presParOf" srcId="{5613B765-9FDC-4315-9F08-E3B64A085A0D}" destId="{E79B81D9-D7E0-45DB-A1D4-DDCA81F5F6C7}" srcOrd="1" destOrd="0" presId="urn:microsoft.com/office/officeart/2005/8/layout/orgChart1"/>
    <dgm:cxn modelId="{7BBDFBFF-EDC9-48D8-94BA-E1D492EFFA21}" type="presParOf" srcId="{2B471F57-2237-4B95-8CBE-8A44DA90FA94}" destId="{FB77E953-21D7-4CDF-8590-0058CB933BFC}" srcOrd="1" destOrd="0" presId="urn:microsoft.com/office/officeart/2005/8/layout/orgChart1"/>
    <dgm:cxn modelId="{280C1EF5-E2DC-4042-9052-14F82AA12DA5}" type="presParOf" srcId="{2B471F57-2237-4B95-8CBE-8A44DA90FA94}" destId="{07578F94-FE64-4E4F-8576-7A9F90FB1338}" srcOrd="2" destOrd="0" presId="urn:microsoft.com/office/officeart/2005/8/layout/orgChart1"/>
    <dgm:cxn modelId="{F1F2201F-0CFD-4375-B10A-D9E820273F9F}" type="presParOf" srcId="{A86FEFCA-F1EB-4D39-B9E4-C30D856F02AA}" destId="{C8705EA2-8C2E-4856-929E-67AD35B64586}" srcOrd="4" destOrd="0" presId="urn:microsoft.com/office/officeart/2005/8/layout/orgChart1"/>
    <dgm:cxn modelId="{6EB23160-B24D-43F9-9E78-8C7FEFBDD960}" type="presParOf" srcId="{A86FEFCA-F1EB-4D39-B9E4-C30D856F02AA}" destId="{65909AF2-CA2F-48E7-96EB-9D4868B67DC4}" srcOrd="5" destOrd="0" presId="urn:microsoft.com/office/officeart/2005/8/layout/orgChart1"/>
    <dgm:cxn modelId="{F7219554-5A53-4DEE-8DD4-0FBCC7A712C8}" type="presParOf" srcId="{65909AF2-CA2F-48E7-96EB-9D4868B67DC4}" destId="{69C9C8EF-57E5-4142-B5C1-369690BEE08C}" srcOrd="0" destOrd="0" presId="urn:microsoft.com/office/officeart/2005/8/layout/orgChart1"/>
    <dgm:cxn modelId="{41A23D75-3228-4565-B5C6-7D417FCFF6EB}" type="presParOf" srcId="{69C9C8EF-57E5-4142-B5C1-369690BEE08C}" destId="{C350CF7E-40B9-4AAF-9FE4-BB8B7F464189}" srcOrd="0" destOrd="0" presId="urn:microsoft.com/office/officeart/2005/8/layout/orgChart1"/>
    <dgm:cxn modelId="{B73FCAC0-0A15-48D2-B1ED-F69336F49B36}" type="presParOf" srcId="{69C9C8EF-57E5-4142-B5C1-369690BEE08C}" destId="{2EB90044-A60A-4BB5-A9E5-B72A1F4EBEE4}" srcOrd="1" destOrd="0" presId="urn:microsoft.com/office/officeart/2005/8/layout/orgChart1"/>
    <dgm:cxn modelId="{26DD2922-D143-4E8D-BB2C-798F79D0DCE2}" type="presParOf" srcId="{65909AF2-CA2F-48E7-96EB-9D4868B67DC4}" destId="{49F31DF9-7CCF-4697-95DF-879DB7C9A828}" srcOrd="1" destOrd="0" presId="urn:microsoft.com/office/officeart/2005/8/layout/orgChart1"/>
    <dgm:cxn modelId="{C6C7F468-7780-4C25-8087-D8258EC4CCB9}" type="presParOf" srcId="{65909AF2-CA2F-48E7-96EB-9D4868B67DC4}" destId="{DCC0262F-30F8-4ED6-B824-A1BAD4BD286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B2DDDE-E491-4214-929B-C7A8DD3963F4}" type="asst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79EC2F5-046A-4A77-98CB-58CABC4BD845}" type="par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EDA469-51A4-424E-A257-DA1B287DCA82}" type="sibTrans" cxnId="{EC0C4A93-BFEE-4FCA-ABBF-94D6C5F651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3DB29-4A33-4E56-9916-9F4A59C06CE4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dirty="0">
            <a:solidFill>
              <a:schemeClr val="tx1"/>
            </a:solidFill>
          </a:endParaRPr>
        </a:p>
      </dgm:t>
    </dgm:pt>
    <dgm:pt modelId="{8BF37432-2907-4478-9241-32A50A1BBBF8}" type="par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6FE4BDD-1767-42F9-861D-ACCA67BA28FF}" type="sibTrans" cxnId="{E5E4E82A-80EB-417F-B538-16B0BE7A7D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5DC9171-E403-4C53-9502-2C9AD3F0A009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C61CA08-70EC-4CE7-95D5-83F2243F6EBB}" type="par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390A1A6-2BAE-474A-AA8D-2F6C2A2DCF9F}" type="sibTrans" cxnId="{8547F4AA-1AF6-4BF1-B0D0-E20D74B62B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221DC-D832-4702-B580-9C40C1152940}">
      <dgm:prSet custT="1"/>
      <dgm:spPr/>
      <dgm:t>
        <a:bodyPr/>
        <a:lstStyle/>
        <a:p>
          <a:pPr>
            <a:lnSpc>
              <a:spcPct val="9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Ayudante de </a:t>
          </a:r>
          <a:r>
            <a:rPr lang="es-ES" sz="1200" dirty="0" smtClean="0">
              <a:solidFill>
                <a:schemeClr val="tx1"/>
              </a:solidFill>
            </a:rPr>
            <a:t>Mantenimiento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B41EEBB-D8C4-413B-AADD-9D2704237B3C}" type="par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131E5D1-F397-427F-ACD7-5C347492586E}" type="sibTrans" cxnId="{8954EB5D-B296-4073-9DF5-EB25B0FA98F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36AA28-5A87-4BFC-A906-2D44EC17F31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09A2692-87A6-4D27-8FC7-6E8DA3E35CE2}" type="par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69B19AE-D348-43F1-A017-525F0EE3754B}" type="sibTrans" cxnId="{80C5BC7A-AE33-4848-AC70-DAEFF5FBD39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193875" custScaleY="147121" custLinFactNeighborX="1818" custLinFactNeighborY="-943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F767E095-11A6-4E4B-A90B-3D719743938B}" type="pres">
      <dgm:prSet presAssocID="{8BF37432-2907-4478-9241-32A50A1BBBF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A7C9B6E-169D-4FDD-AAD9-3AC4F08A0C00}" type="pres">
      <dgm:prSet presAssocID="{9E23DB29-4A33-4E56-9916-9F4A59C06CE4}" presName="hierRoot2" presStyleCnt="0">
        <dgm:presLayoutVars>
          <dgm:hierBranch/>
        </dgm:presLayoutVars>
      </dgm:prSet>
      <dgm:spPr/>
    </dgm:pt>
    <dgm:pt modelId="{C3D218E3-3B91-42C3-AE40-3C4E1CB44741}" type="pres">
      <dgm:prSet presAssocID="{9E23DB29-4A33-4E56-9916-9F4A59C06CE4}" presName="rootComposite" presStyleCnt="0"/>
      <dgm:spPr/>
    </dgm:pt>
    <dgm:pt modelId="{EEA40343-2367-430C-9F9D-F95276D86A7F}" type="pres">
      <dgm:prSet presAssocID="{9E23DB29-4A33-4E56-9916-9F4A59C06CE4}" presName="rootText" presStyleLbl="node2" presStyleIdx="0" presStyleCnt="1" custScaleX="172752" custScaleY="101677" custLinFactNeighborX="2133" custLinFactNeighborY="-42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678D45-BC24-46A5-9003-9CDD969B50F8}" type="pres">
      <dgm:prSet presAssocID="{9E23DB29-4A33-4E56-9916-9F4A59C06CE4}" presName="rootConnector" presStyleLbl="node2" presStyleIdx="0" presStyleCnt="1"/>
      <dgm:spPr/>
      <dgm:t>
        <a:bodyPr/>
        <a:lstStyle/>
        <a:p>
          <a:endParaRPr lang="es-ES"/>
        </a:p>
      </dgm:t>
    </dgm:pt>
    <dgm:pt modelId="{C5928618-B3EE-4297-A113-6679A11B086D}" type="pres">
      <dgm:prSet presAssocID="{9E23DB29-4A33-4E56-9916-9F4A59C06CE4}" presName="hierChild4" presStyleCnt="0"/>
      <dgm:spPr/>
    </dgm:pt>
    <dgm:pt modelId="{BFB7737D-A681-4187-8BC1-D8591688E544}" type="pres">
      <dgm:prSet presAssocID="{909A2692-87A6-4D27-8FC7-6E8DA3E35CE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06112B10-411A-488E-93EC-F8930FB5012C}" type="pres">
      <dgm:prSet presAssocID="{5F36AA28-5A87-4BFC-A906-2D44EC17F31F}" presName="hierRoot2" presStyleCnt="0">
        <dgm:presLayoutVars>
          <dgm:hierBranch/>
        </dgm:presLayoutVars>
      </dgm:prSet>
      <dgm:spPr/>
    </dgm:pt>
    <dgm:pt modelId="{4645EE49-1098-4EEB-9D39-5DEC6C156BEC}" type="pres">
      <dgm:prSet presAssocID="{5F36AA28-5A87-4BFC-A906-2D44EC17F31F}" presName="rootComposite" presStyleCnt="0"/>
      <dgm:spPr/>
    </dgm:pt>
    <dgm:pt modelId="{80800B27-C2EF-457D-9BF9-06FB558ACE70}" type="pres">
      <dgm:prSet presAssocID="{5F36AA28-5A87-4BFC-A906-2D44EC17F31F}" presName="rootText" presStyleLbl="node3" presStyleIdx="0" presStyleCnt="3" custScaleX="138482" custScaleY="147121" custLinFactX="61796" custLinFactNeighborX="100000" custLinFactNeighborY="3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AF98A7-A5DB-4167-BDCA-1C60A46779F2}" type="pres">
      <dgm:prSet presAssocID="{5F36AA28-5A87-4BFC-A906-2D44EC17F31F}" presName="rootConnector" presStyleLbl="node3" presStyleIdx="0" presStyleCnt="3"/>
      <dgm:spPr/>
      <dgm:t>
        <a:bodyPr/>
        <a:lstStyle/>
        <a:p>
          <a:endParaRPr lang="es-ES"/>
        </a:p>
      </dgm:t>
    </dgm:pt>
    <dgm:pt modelId="{AB793BB2-5CA6-4E3C-A302-1990074EE374}" type="pres">
      <dgm:prSet presAssocID="{5F36AA28-5A87-4BFC-A906-2D44EC17F31F}" presName="hierChild4" presStyleCnt="0"/>
      <dgm:spPr/>
    </dgm:pt>
    <dgm:pt modelId="{B50FA4DF-E5D6-4F20-81FA-676825693004}" type="pres">
      <dgm:prSet presAssocID="{5F36AA28-5A87-4BFC-A906-2D44EC17F31F}" presName="hierChild5" presStyleCnt="0"/>
      <dgm:spPr/>
    </dgm:pt>
    <dgm:pt modelId="{9A5B901D-17CD-4E0F-836A-96B2B2DD3494}" type="pres">
      <dgm:prSet presAssocID="{0B41EEBB-D8C4-413B-AADD-9D2704237B3C}" presName="Name35" presStyleLbl="parChTrans1D3" presStyleIdx="1" presStyleCnt="3"/>
      <dgm:spPr/>
      <dgm:t>
        <a:bodyPr/>
        <a:lstStyle/>
        <a:p>
          <a:endParaRPr lang="es-ES"/>
        </a:p>
      </dgm:t>
    </dgm:pt>
    <dgm:pt modelId="{5026CDB2-39B4-4AC2-8FCF-CD325F653364}" type="pres">
      <dgm:prSet presAssocID="{0EC221DC-D832-4702-B580-9C40C1152940}" presName="hierRoot2" presStyleCnt="0">
        <dgm:presLayoutVars>
          <dgm:hierBranch/>
        </dgm:presLayoutVars>
      </dgm:prSet>
      <dgm:spPr/>
    </dgm:pt>
    <dgm:pt modelId="{D8993E26-3BED-4BDC-85D0-E1BE6F9CD4DA}" type="pres">
      <dgm:prSet presAssocID="{0EC221DC-D832-4702-B580-9C40C1152940}" presName="rootComposite" presStyleCnt="0"/>
      <dgm:spPr/>
    </dgm:pt>
    <dgm:pt modelId="{C6880A2E-438C-4B59-8DCC-837F57D956DB}" type="pres">
      <dgm:prSet presAssocID="{0EC221DC-D832-4702-B580-9C40C1152940}" presName="rootText" presStyleLbl="node3" presStyleIdx="1" presStyleCnt="3" custScaleX="138482" custScaleY="147121" custLinFactX="-155700" custLinFactY="189912" custLinFactNeighborX="-200000" custLinFactNeighborY="2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9611E5A-0247-4AD0-B3C9-DAA2C52853FE}" type="pres">
      <dgm:prSet presAssocID="{0EC221DC-D832-4702-B580-9C40C1152940}" presName="rootConnector" presStyleLbl="node3" presStyleIdx="1" presStyleCnt="3"/>
      <dgm:spPr/>
      <dgm:t>
        <a:bodyPr/>
        <a:lstStyle/>
        <a:p>
          <a:endParaRPr lang="es-ES"/>
        </a:p>
      </dgm:t>
    </dgm:pt>
    <dgm:pt modelId="{8A33C905-1D13-4036-9630-E600221E6B1F}" type="pres">
      <dgm:prSet presAssocID="{0EC221DC-D832-4702-B580-9C40C1152940}" presName="hierChild4" presStyleCnt="0"/>
      <dgm:spPr/>
    </dgm:pt>
    <dgm:pt modelId="{338095DC-DC06-49E0-A75B-227F292E5A35}" type="pres">
      <dgm:prSet presAssocID="{0EC221DC-D832-4702-B580-9C40C1152940}" presName="hierChild5" presStyleCnt="0"/>
      <dgm:spPr/>
    </dgm:pt>
    <dgm:pt modelId="{38A11AE2-EC15-4B35-AFD1-8F0449B8C93C}" type="pres">
      <dgm:prSet presAssocID="{BC61CA08-70EC-4CE7-95D5-83F2243F6EB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3C08D09-5316-4ABC-8DFD-CC121B627F4F}" type="pres">
      <dgm:prSet presAssocID="{35DC9171-E403-4C53-9502-2C9AD3F0A009}" presName="hierRoot2" presStyleCnt="0">
        <dgm:presLayoutVars>
          <dgm:hierBranch/>
        </dgm:presLayoutVars>
      </dgm:prSet>
      <dgm:spPr/>
    </dgm:pt>
    <dgm:pt modelId="{D8364AE8-576B-4646-BA70-3FB979C5A3B0}" type="pres">
      <dgm:prSet presAssocID="{35DC9171-E403-4C53-9502-2C9AD3F0A009}" presName="rootComposite" presStyleCnt="0"/>
      <dgm:spPr/>
    </dgm:pt>
    <dgm:pt modelId="{67478183-57FC-42AE-8396-57ABB052EA34}" type="pres">
      <dgm:prSet presAssocID="{35DC9171-E403-4C53-9502-2C9AD3F0A009}" presName="rootText" presStyleLbl="node3" presStyleIdx="2" presStyleCnt="3" custScaleX="138482" custScaleY="147121" custLinFactNeighborX="104" custLinFactNeighborY="332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95ACA5-F877-4162-AA5F-65DA836CEFD5}" type="pres">
      <dgm:prSet presAssocID="{35DC9171-E403-4C53-9502-2C9AD3F0A009}" presName="rootConnector" presStyleLbl="node3" presStyleIdx="2" presStyleCnt="3"/>
      <dgm:spPr/>
      <dgm:t>
        <a:bodyPr/>
        <a:lstStyle/>
        <a:p>
          <a:endParaRPr lang="es-ES"/>
        </a:p>
      </dgm:t>
    </dgm:pt>
    <dgm:pt modelId="{8C9F8089-D616-45D1-94B4-4DE196E4677F}" type="pres">
      <dgm:prSet presAssocID="{35DC9171-E403-4C53-9502-2C9AD3F0A009}" presName="hierChild4" presStyleCnt="0"/>
      <dgm:spPr/>
    </dgm:pt>
    <dgm:pt modelId="{A078E8FF-9E2C-4D55-99B7-4754D019DFFE}" type="pres">
      <dgm:prSet presAssocID="{35DC9171-E403-4C53-9502-2C9AD3F0A009}" presName="hierChild5" presStyleCnt="0"/>
      <dgm:spPr/>
    </dgm:pt>
    <dgm:pt modelId="{25BB663B-9E38-453A-B63B-B44AC50A4F88}" type="pres">
      <dgm:prSet presAssocID="{9E23DB29-4A33-4E56-9916-9F4A59C06CE4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  <dgm:pt modelId="{A1BF058B-7A56-497A-ADD2-75DDCBDEE1EF}" type="pres">
      <dgm:prSet presAssocID="{E79EC2F5-046A-4A77-98CB-58CABC4BD845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4A72A607-CF67-4664-937D-448103907875}" type="pres">
      <dgm:prSet presAssocID="{04B2DDDE-E491-4214-929B-C7A8DD3963F4}" presName="hierRoot3" presStyleCnt="0">
        <dgm:presLayoutVars>
          <dgm:hierBranch val="init"/>
        </dgm:presLayoutVars>
      </dgm:prSet>
      <dgm:spPr/>
    </dgm:pt>
    <dgm:pt modelId="{C6967D48-C0B2-481A-A279-3BEB963E9552}" type="pres">
      <dgm:prSet presAssocID="{04B2DDDE-E491-4214-929B-C7A8DD3963F4}" presName="rootComposite3" presStyleCnt="0"/>
      <dgm:spPr/>
    </dgm:pt>
    <dgm:pt modelId="{4C330964-E5CA-4C02-A01D-8A2EE83E9780}" type="pres">
      <dgm:prSet presAssocID="{04B2DDDE-E491-4214-929B-C7A8DD3963F4}" presName="rootText3" presStyleLbl="asst1" presStyleIdx="0" presStyleCnt="1" custScaleX="138482" custScaleY="107626" custLinFactNeighborX="-23017" custLinFactNeighborY="-1964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A54B97-5F49-4071-80F1-66312154FDB0}" type="pres">
      <dgm:prSet presAssocID="{04B2DDDE-E491-4214-929B-C7A8DD3963F4}" presName="rootConnector3" presStyleLbl="asst1" presStyleIdx="0" presStyleCnt="1"/>
      <dgm:spPr/>
      <dgm:t>
        <a:bodyPr/>
        <a:lstStyle/>
        <a:p>
          <a:endParaRPr lang="es-ES"/>
        </a:p>
      </dgm:t>
    </dgm:pt>
    <dgm:pt modelId="{C44C599E-B49A-4D1D-B17F-6272C61BA811}" type="pres">
      <dgm:prSet presAssocID="{04B2DDDE-E491-4214-929B-C7A8DD3963F4}" presName="hierChild6" presStyleCnt="0"/>
      <dgm:spPr/>
    </dgm:pt>
    <dgm:pt modelId="{54D867C6-5473-4EFC-B725-9B113D21D397}" type="pres">
      <dgm:prSet presAssocID="{04B2DDDE-E491-4214-929B-C7A8DD3963F4}" presName="hierChild7" presStyleCnt="0"/>
      <dgm:spPr/>
    </dgm:pt>
  </dgm:ptLst>
  <dgm:cxnLst>
    <dgm:cxn modelId="{569A3BB6-6D37-4E84-9916-E6538C4C2984}" type="presOf" srcId="{35DC9171-E403-4C53-9502-2C9AD3F0A009}" destId="{67478183-57FC-42AE-8396-57ABB052EA34}" srcOrd="0" destOrd="0" presId="urn:microsoft.com/office/officeart/2005/8/layout/orgChart1"/>
    <dgm:cxn modelId="{B1424ACE-F9D5-4E77-9515-E99EF182A5F1}" type="presOf" srcId="{8BF37432-2907-4478-9241-32A50A1BBBF8}" destId="{F767E095-11A6-4E4B-A90B-3D719743938B}" srcOrd="0" destOrd="0" presId="urn:microsoft.com/office/officeart/2005/8/layout/orgChart1"/>
    <dgm:cxn modelId="{8954EB5D-B296-4073-9DF5-EB25B0FA98F4}" srcId="{9E23DB29-4A33-4E56-9916-9F4A59C06CE4}" destId="{0EC221DC-D832-4702-B580-9C40C1152940}" srcOrd="1" destOrd="0" parTransId="{0B41EEBB-D8C4-413B-AADD-9D2704237B3C}" sibTransId="{D131E5D1-F397-427F-ACD7-5C347492586E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EC0C4A93-BFEE-4FCA-ABBF-94D6C5F6511E}" srcId="{BA7BBFF0-3D01-411D-BF60-9EDEEACD8A61}" destId="{04B2DDDE-E491-4214-929B-C7A8DD3963F4}" srcOrd="0" destOrd="0" parTransId="{E79EC2F5-046A-4A77-98CB-58CABC4BD845}" sibTransId="{3AEDA469-51A4-424E-A257-DA1B287DCA82}"/>
    <dgm:cxn modelId="{EEA5F140-1A77-4E1B-A85C-18B2A5665AA9}" type="presOf" srcId="{BA7BBFF0-3D01-411D-BF60-9EDEEACD8A61}" destId="{D4C6C0AF-A3B6-4667-8252-12E6F670323C}" srcOrd="0" destOrd="0" presId="urn:microsoft.com/office/officeart/2005/8/layout/orgChart1"/>
    <dgm:cxn modelId="{FE01E6F5-69C5-49F5-A57B-DFECAE371BD1}" type="presOf" srcId="{BA7BBFF0-3D01-411D-BF60-9EDEEACD8A61}" destId="{E327E95D-8FF2-4223-8174-DCA69825116B}" srcOrd="1" destOrd="0" presId="urn:microsoft.com/office/officeart/2005/8/layout/orgChart1"/>
    <dgm:cxn modelId="{FABCCEA8-6826-48D3-86C7-DD83C9C7D647}" type="presOf" srcId="{9E23DB29-4A33-4E56-9916-9F4A59C06CE4}" destId="{4D678D45-BC24-46A5-9003-9CDD969B50F8}" srcOrd="1" destOrd="0" presId="urn:microsoft.com/office/officeart/2005/8/layout/orgChart1"/>
    <dgm:cxn modelId="{04A4502E-AAD6-410C-8FFC-DE270F18380B}" type="presOf" srcId="{35DC9171-E403-4C53-9502-2C9AD3F0A009}" destId="{D695ACA5-F877-4162-AA5F-65DA836CEFD5}" srcOrd="1" destOrd="0" presId="urn:microsoft.com/office/officeart/2005/8/layout/orgChart1"/>
    <dgm:cxn modelId="{EACCDE9B-66C0-4C25-A5A3-CCF974F8A8C3}" type="presOf" srcId="{BC61CA08-70EC-4CE7-95D5-83F2243F6EBB}" destId="{38A11AE2-EC15-4B35-AFD1-8F0449B8C93C}" srcOrd="0" destOrd="0" presId="urn:microsoft.com/office/officeart/2005/8/layout/orgChart1"/>
    <dgm:cxn modelId="{A5AFBB46-399E-4DE5-8AEC-DB43AE02F9EF}" type="presOf" srcId="{04B2DDDE-E491-4214-929B-C7A8DD3963F4}" destId="{4C330964-E5CA-4C02-A01D-8A2EE83E9780}" srcOrd="0" destOrd="0" presId="urn:microsoft.com/office/officeart/2005/8/layout/orgChart1"/>
    <dgm:cxn modelId="{80C5BC7A-AE33-4848-AC70-DAEFF5FBD398}" srcId="{9E23DB29-4A33-4E56-9916-9F4A59C06CE4}" destId="{5F36AA28-5A87-4BFC-A906-2D44EC17F31F}" srcOrd="0" destOrd="0" parTransId="{909A2692-87A6-4D27-8FC7-6E8DA3E35CE2}" sibTransId="{669B19AE-D348-43F1-A017-525F0EE3754B}"/>
    <dgm:cxn modelId="{B4C110B8-313C-476F-8630-0BF36B4C72A6}" type="presOf" srcId="{5F36AA28-5A87-4BFC-A906-2D44EC17F31F}" destId="{80800B27-C2EF-457D-9BF9-06FB558ACE70}" srcOrd="0" destOrd="0" presId="urn:microsoft.com/office/officeart/2005/8/layout/orgChart1"/>
    <dgm:cxn modelId="{C54445D8-6F0B-4247-A1AF-3B46E4F364ED}" type="presOf" srcId="{909A2692-87A6-4D27-8FC7-6E8DA3E35CE2}" destId="{BFB7737D-A681-4187-8BC1-D8591688E544}" srcOrd="0" destOrd="0" presId="urn:microsoft.com/office/officeart/2005/8/layout/orgChart1"/>
    <dgm:cxn modelId="{347ADEB6-D703-40FC-A5FA-7B03B668F90A}" type="presOf" srcId="{9E23DB29-4A33-4E56-9916-9F4A59C06CE4}" destId="{EEA40343-2367-430C-9F9D-F95276D86A7F}" srcOrd="0" destOrd="0" presId="urn:microsoft.com/office/officeart/2005/8/layout/orgChart1"/>
    <dgm:cxn modelId="{DD12C123-EDF7-44DF-8B79-AC5AA9B834F1}" type="presOf" srcId="{0B41EEBB-D8C4-413B-AADD-9D2704237B3C}" destId="{9A5B901D-17CD-4E0F-836A-96B2B2DD3494}" srcOrd="0" destOrd="0" presId="urn:microsoft.com/office/officeart/2005/8/layout/orgChart1"/>
    <dgm:cxn modelId="{F650DC9D-49F5-4933-9BD9-72C01435613B}" type="presOf" srcId="{5F36AA28-5A87-4BFC-A906-2D44EC17F31F}" destId="{0EAF98A7-A5DB-4167-BDCA-1C60A46779F2}" srcOrd="1" destOrd="0" presId="urn:microsoft.com/office/officeart/2005/8/layout/orgChart1"/>
    <dgm:cxn modelId="{243681D3-D58F-43C2-A4EE-DBC1CBF9FB43}" type="presOf" srcId="{0EC221DC-D832-4702-B580-9C40C1152940}" destId="{59611E5A-0247-4AD0-B3C9-DAA2C52853FE}" srcOrd="1" destOrd="0" presId="urn:microsoft.com/office/officeart/2005/8/layout/orgChart1"/>
    <dgm:cxn modelId="{E5E4E82A-80EB-417F-B538-16B0BE7A7D1B}" srcId="{BA7BBFF0-3D01-411D-BF60-9EDEEACD8A61}" destId="{9E23DB29-4A33-4E56-9916-9F4A59C06CE4}" srcOrd="1" destOrd="0" parTransId="{8BF37432-2907-4478-9241-32A50A1BBBF8}" sibTransId="{96FE4BDD-1767-42F9-861D-ACCA67BA28FF}"/>
    <dgm:cxn modelId="{8547F4AA-1AF6-4BF1-B0D0-E20D74B62B9C}" srcId="{9E23DB29-4A33-4E56-9916-9F4A59C06CE4}" destId="{35DC9171-E403-4C53-9502-2C9AD3F0A009}" srcOrd="2" destOrd="0" parTransId="{BC61CA08-70EC-4CE7-95D5-83F2243F6EBB}" sibTransId="{7390A1A6-2BAE-474A-AA8D-2F6C2A2DCF9F}"/>
    <dgm:cxn modelId="{E5A8913B-F172-4896-ABD6-D6EDC9B6686A}" type="presOf" srcId="{0EC221DC-D832-4702-B580-9C40C1152940}" destId="{C6880A2E-438C-4B59-8DCC-837F57D956DB}" srcOrd="0" destOrd="0" presId="urn:microsoft.com/office/officeart/2005/8/layout/orgChart1"/>
    <dgm:cxn modelId="{1AFC688E-9E9E-444C-B738-35C7D3268D26}" type="presOf" srcId="{04B2DDDE-E491-4214-929B-C7A8DD3963F4}" destId="{D4A54B97-5F49-4071-80F1-66312154FDB0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E8703CA2-79A2-4A6B-9570-35BDDFE117DC}" type="presOf" srcId="{E79EC2F5-046A-4A77-98CB-58CABC4BD845}" destId="{A1BF058B-7A56-497A-ADD2-75DDCBDEE1EF}" srcOrd="0" destOrd="0" presId="urn:microsoft.com/office/officeart/2005/8/layout/orgChart1"/>
    <dgm:cxn modelId="{5CDE1A49-83AA-417B-8551-158FA3FE554E}" type="presParOf" srcId="{E8D59837-A9BD-4644-A7ED-0FA8BA75F5D3}" destId="{8003FBF6-EB21-4CD7-98E6-9E868BB0C887}" srcOrd="0" destOrd="0" presId="urn:microsoft.com/office/officeart/2005/8/layout/orgChart1"/>
    <dgm:cxn modelId="{D8FADEB3-5A06-41D9-8888-FAAA5CFF2846}" type="presParOf" srcId="{8003FBF6-EB21-4CD7-98E6-9E868BB0C887}" destId="{B5316826-4460-4908-95E9-21C45BA82E10}" srcOrd="0" destOrd="0" presId="urn:microsoft.com/office/officeart/2005/8/layout/orgChart1"/>
    <dgm:cxn modelId="{5234C90E-F5E3-4BA9-B755-9BA8DEFC569B}" type="presParOf" srcId="{B5316826-4460-4908-95E9-21C45BA82E10}" destId="{D4C6C0AF-A3B6-4667-8252-12E6F670323C}" srcOrd="0" destOrd="0" presId="urn:microsoft.com/office/officeart/2005/8/layout/orgChart1"/>
    <dgm:cxn modelId="{5C8C57F1-C836-4CDC-B2A6-058DC3F2DFDC}" type="presParOf" srcId="{B5316826-4460-4908-95E9-21C45BA82E10}" destId="{E327E95D-8FF2-4223-8174-DCA69825116B}" srcOrd="1" destOrd="0" presId="urn:microsoft.com/office/officeart/2005/8/layout/orgChart1"/>
    <dgm:cxn modelId="{F96107D8-6A5F-4DE3-8523-21516FF62179}" type="presParOf" srcId="{8003FBF6-EB21-4CD7-98E6-9E868BB0C887}" destId="{68C72C18-27C9-4696-B83B-700010C16205}" srcOrd="1" destOrd="0" presId="urn:microsoft.com/office/officeart/2005/8/layout/orgChart1"/>
    <dgm:cxn modelId="{E105A3B1-3B21-413A-816C-E3385B3212EB}" type="presParOf" srcId="{68C72C18-27C9-4696-B83B-700010C16205}" destId="{F767E095-11A6-4E4B-A90B-3D719743938B}" srcOrd="0" destOrd="0" presId="urn:microsoft.com/office/officeart/2005/8/layout/orgChart1"/>
    <dgm:cxn modelId="{C19ED21B-6A48-4F0F-B98A-69006299AEA3}" type="presParOf" srcId="{68C72C18-27C9-4696-B83B-700010C16205}" destId="{1A7C9B6E-169D-4FDD-AAD9-3AC4F08A0C00}" srcOrd="1" destOrd="0" presId="urn:microsoft.com/office/officeart/2005/8/layout/orgChart1"/>
    <dgm:cxn modelId="{D52EDBDB-9A8A-41B5-8A92-ED927C2E428D}" type="presParOf" srcId="{1A7C9B6E-169D-4FDD-AAD9-3AC4F08A0C00}" destId="{C3D218E3-3B91-42C3-AE40-3C4E1CB44741}" srcOrd="0" destOrd="0" presId="urn:microsoft.com/office/officeart/2005/8/layout/orgChart1"/>
    <dgm:cxn modelId="{6B55BAF9-0E21-492E-B0B1-F91BF9D20BD3}" type="presParOf" srcId="{C3D218E3-3B91-42C3-AE40-3C4E1CB44741}" destId="{EEA40343-2367-430C-9F9D-F95276D86A7F}" srcOrd="0" destOrd="0" presId="urn:microsoft.com/office/officeart/2005/8/layout/orgChart1"/>
    <dgm:cxn modelId="{F421D5AC-EE64-4609-A8C3-AE95C004C249}" type="presParOf" srcId="{C3D218E3-3B91-42C3-AE40-3C4E1CB44741}" destId="{4D678D45-BC24-46A5-9003-9CDD969B50F8}" srcOrd="1" destOrd="0" presId="urn:microsoft.com/office/officeart/2005/8/layout/orgChart1"/>
    <dgm:cxn modelId="{DC797DF4-F971-41A7-ACC7-EEF6ECC35981}" type="presParOf" srcId="{1A7C9B6E-169D-4FDD-AAD9-3AC4F08A0C00}" destId="{C5928618-B3EE-4297-A113-6679A11B086D}" srcOrd="1" destOrd="0" presId="urn:microsoft.com/office/officeart/2005/8/layout/orgChart1"/>
    <dgm:cxn modelId="{D2F326C8-17A1-49AC-8005-5ACBB80055A1}" type="presParOf" srcId="{C5928618-B3EE-4297-A113-6679A11B086D}" destId="{BFB7737D-A681-4187-8BC1-D8591688E544}" srcOrd="0" destOrd="0" presId="urn:microsoft.com/office/officeart/2005/8/layout/orgChart1"/>
    <dgm:cxn modelId="{6A6A327A-C865-4BC9-874E-87D13751C437}" type="presParOf" srcId="{C5928618-B3EE-4297-A113-6679A11B086D}" destId="{06112B10-411A-488E-93EC-F8930FB5012C}" srcOrd="1" destOrd="0" presId="urn:microsoft.com/office/officeart/2005/8/layout/orgChart1"/>
    <dgm:cxn modelId="{13A2FC65-F21B-4E83-B39C-F5172FAF15CF}" type="presParOf" srcId="{06112B10-411A-488E-93EC-F8930FB5012C}" destId="{4645EE49-1098-4EEB-9D39-5DEC6C156BEC}" srcOrd="0" destOrd="0" presId="urn:microsoft.com/office/officeart/2005/8/layout/orgChart1"/>
    <dgm:cxn modelId="{1099843C-B46D-4E50-81B3-00E828B74771}" type="presParOf" srcId="{4645EE49-1098-4EEB-9D39-5DEC6C156BEC}" destId="{80800B27-C2EF-457D-9BF9-06FB558ACE70}" srcOrd="0" destOrd="0" presId="urn:microsoft.com/office/officeart/2005/8/layout/orgChart1"/>
    <dgm:cxn modelId="{C90E27A4-8BAA-43F3-B18E-B75D68DF23BC}" type="presParOf" srcId="{4645EE49-1098-4EEB-9D39-5DEC6C156BEC}" destId="{0EAF98A7-A5DB-4167-BDCA-1C60A46779F2}" srcOrd="1" destOrd="0" presId="urn:microsoft.com/office/officeart/2005/8/layout/orgChart1"/>
    <dgm:cxn modelId="{0F3B36E3-75E0-404B-B61A-9162DF3B8A82}" type="presParOf" srcId="{06112B10-411A-488E-93EC-F8930FB5012C}" destId="{AB793BB2-5CA6-4E3C-A302-1990074EE374}" srcOrd="1" destOrd="0" presId="urn:microsoft.com/office/officeart/2005/8/layout/orgChart1"/>
    <dgm:cxn modelId="{9175A026-3C4D-406B-8E47-A45A25FC1E20}" type="presParOf" srcId="{06112B10-411A-488E-93EC-F8930FB5012C}" destId="{B50FA4DF-E5D6-4F20-81FA-676825693004}" srcOrd="2" destOrd="0" presId="urn:microsoft.com/office/officeart/2005/8/layout/orgChart1"/>
    <dgm:cxn modelId="{56CD8730-49EB-417E-BAD8-DC02685F588B}" type="presParOf" srcId="{C5928618-B3EE-4297-A113-6679A11B086D}" destId="{9A5B901D-17CD-4E0F-836A-96B2B2DD3494}" srcOrd="2" destOrd="0" presId="urn:microsoft.com/office/officeart/2005/8/layout/orgChart1"/>
    <dgm:cxn modelId="{82AD76F3-E6C4-4B40-830A-BC85450DD3D2}" type="presParOf" srcId="{C5928618-B3EE-4297-A113-6679A11B086D}" destId="{5026CDB2-39B4-4AC2-8FCF-CD325F653364}" srcOrd="3" destOrd="0" presId="urn:microsoft.com/office/officeart/2005/8/layout/orgChart1"/>
    <dgm:cxn modelId="{5EA9E3CE-ABD4-4308-9981-53AACF859D61}" type="presParOf" srcId="{5026CDB2-39B4-4AC2-8FCF-CD325F653364}" destId="{D8993E26-3BED-4BDC-85D0-E1BE6F9CD4DA}" srcOrd="0" destOrd="0" presId="urn:microsoft.com/office/officeart/2005/8/layout/orgChart1"/>
    <dgm:cxn modelId="{CB9A03AA-F2BC-4939-8399-992946D8EE88}" type="presParOf" srcId="{D8993E26-3BED-4BDC-85D0-E1BE6F9CD4DA}" destId="{C6880A2E-438C-4B59-8DCC-837F57D956DB}" srcOrd="0" destOrd="0" presId="urn:microsoft.com/office/officeart/2005/8/layout/orgChart1"/>
    <dgm:cxn modelId="{0938CC78-EFF5-4CF3-8269-638D8620E39F}" type="presParOf" srcId="{D8993E26-3BED-4BDC-85D0-E1BE6F9CD4DA}" destId="{59611E5A-0247-4AD0-B3C9-DAA2C52853FE}" srcOrd="1" destOrd="0" presId="urn:microsoft.com/office/officeart/2005/8/layout/orgChart1"/>
    <dgm:cxn modelId="{C8829A41-553C-4145-A465-EAA28C0B20DF}" type="presParOf" srcId="{5026CDB2-39B4-4AC2-8FCF-CD325F653364}" destId="{8A33C905-1D13-4036-9630-E600221E6B1F}" srcOrd="1" destOrd="0" presId="urn:microsoft.com/office/officeart/2005/8/layout/orgChart1"/>
    <dgm:cxn modelId="{2149566E-2A14-4698-8351-2903A38F1D92}" type="presParOf" srcId="{5026CDB2-39B4-4AC2-8FCF-CD325F653364}" destId="{338095DC-DC06-49E0-A75B-227F292E5A35}" srcOrd="2" destOrd="0" presId="urn:microsoft.com/office/officeart/2005/8/layout/orgChart1"/>
    <dgm:cxn modelId="{3160DCC7-F658-4D19-9D40-F6D7B4DFA7ED}" type="presParOf" srcId="{C5928618-B3EE-4297-A113-6679A11B086D}" destId="{38A11AE2-EC15-4B35-AFD1-8F0449B8C93C}" srcOrd="4" destOrd="0" presId="urn:microsoft.com/office/officeart/2005/8/layout/orgChart1"/>
    <dgm:cxn modelId="{61264959-1555-4CBD-A766-B75248D3ED03}" type="presParOf" srcId="{C5928618-B3EE-4297-A113-6679A11B086D}" destId="{13C08D09-5316-4ABC-8DFD-CC121B627F4F}" srcOrd="5" destOrd="0" presId="urn:microsoft.com/office/officeart/2005/8/layout/orgChart1"/>
    <dgm:cxn modelId="{BFE694DB-3BCB-4989-9C69-98B1DF0FFDD3}" type="presParOf" srcId="{13C08D09-5316-4ABC-8DFD-CC121B627F4F}" destId="{D8364AE8-576B-4646-BA70-3FB979C5A3B0}" srcOrd="0" destOrd="0" presId="urn:microsoft.com/office/officeart/2005/8/layout/orgChart1"/>
    <dgm:cxn modelId="{B210C168-4AB7-4CB4-BDCF-263DE822E591}" type="presParOf" srcId="{D8364AE8-576B-4646-BA70-3FB979C5A3B0}" destId="{67478183-57FC-42AE-8396-57ABB052EA34}" srcOrd="0" destOrd="0" presId="urn:microsoft.com/office/officeart/2005/8/layout/orgChart1"/>
    <dgm:cxn modelId="{0B2403D6-160C-4BC5-91F2-B66A98CD048B}" type="presParOf" srcId="{D8364AE8-576B-4646-BA70-3FB979C5A3B0}" destId="{D695ACA5-F877-4162-AA5F-65DA836CEFD5}" srcOrd="1" destOrd="0" presId="urn:microsoft.com/office/officeart/2005/8/layout/orgChart1"/>
    <dgm:cxn modelId="{6E5FCB5A-A838-4DE4-920D-82B74C43079F}" type="presParOf" srcId="{13C08D09-5316-4ABC-8DFD-CC121B627F4F}" destId="{8C9F8089-D616-45D1-94B4-4DE196E4677F}" srcOrd="1" destOrd="0" presId="urn:microsoft.com/office/officeart/2005/8/layout/orgChart1"/>
    <dgm:cxn modelId="{89B5BA76-476E-4C65-8C07-E3D901CA61A0}" type="presParOf" srcId="{13C08D09-5316-4ABC-8DFD-CC121B627F4F}" destId="{A078E8FF-9E2C-4D55-99B7-4754D019DFFE}" srcOrd="2" destOrd="0" presId="urn:microsoft.com/office/officeart/2005/8/layout/orgChart1"/>
    <dgm:cxn modelId="{467A0182-89B6-4B10-B349-081E471CE9E4}" type="presParOf" srcId="{1A7C9B6E-169D-4FDD-AAD9-3AC4F08A0C00}" destId="{25BB663B-9E38-453A-B63B-B44AC50A4F88}" srcOrd="2" destOrd="0" presId="urn:microsoft.com/office/officeart/2005/8/layout/orgChart1"/>
    <dgm:cxn modelId="{4192E4C0-0BC3-4839-9B72-527C6A6E4918}" type="presParOf" srcId="{8003FBF6-EB21-4CD7-98E6-9E868BB0C887}" destId="{3E32425B-C3CB-4E84-B7EA-416151E2B6DA}" srcOrd="2" destOrd="0" presId="urn:microsoft.com/office/officeart/2005/8/layout/orgChart1"/>
    <dgm:cxn modelId="{3CB461D2-7967-4BA3-8E84-F4750B599787}" type="presParOf" srcId="{3E32425B-C3CB-4E84-B7EA-416151E2B6DA}" destId="{A1BF058B-7A56-497A-ADD2-75DDCBDEE1EF}" srcOrd="0" destOrd="0" presId="urn:microsoft.com/office/officeart/2005/8/layout/orgChart1"/>
    <dgm:cxn modelId="{175C275D-A1CF-4349-8EDC-2F7B38608C52}" type="presParOf" srcId="{3E32425B-C3CB-4E84-B7EA-416151E2B6DA}" destId="{4A72A607-CF67-4664-937D-448103907875}" srcOrd="1" destOrd="0" presId="urn:microsoft.com/office/officeart/2005/8/layout/orgChart1"/>
    <dgm:cxn modelId="{E570AE85-8854-469E-B603-402D8842F85C}" type="presParOf" srcId="{4A72A607-CF67-4664-937D-448103907875}" destId="{C6967D48-C0B2-481A-A279-3BEB963E9552}" srcOrd="0" destOrd="0" presId="urn:microsoft.com/office/officeart/2005/8/layout/orgChart1"/>
    <dgm:cxn modelId="{3CD146FD-AEFA-449F-A065-7DC730EE4F08}" type="presParOf" srcId="{C6967D48-C0B2-481A-A279-3BEB963E9552}" destId="{4C330964-E5CA-4C02-A01D-8A2EE83E9780}" srcOrd="0" destOrd="0" presId="urn:microsoft.com/office/officeart/2005/8/layout/orgChart1"/>
    <dgm:cxn modelId="{0060DC0E-26A2-4E23-A828-C2036DB11459}" type="presParOf" srcId="{C6967D48-C0B2-481A-A279-3BEB963E9552}" destId="{D4A54B97-5F49-4071-80F1-66312154FDB0}" srcOrd="1" destOrd="0" presId="urn:microsoft.com/office/officeart/2005/8/layout/orgChart1"/>
    <dgm:cxn modelId="{72E36F64-D502-45B2-B604-9556DEF8A4A9}" type="presParOf" srcId="{4A72A607-CF67-4664-937D-448103907875}" destId="{C44C599E-B49A-4D1D-B17F-6272C61BA811}" srcOrd="1" destOrd="0" presId="urn:microsoft.com/office/officeart/2005/8/layout/orgChart1"/>
    <dgm:cxn modelId="{F4E2210C-B460-417C-B004-91B5A93A5F6C}" type="presParOf" srcId="{4A72A607-CF67-4664-937D-448103907875}" destId="{54D867C6-5473-4EFC-B725-9B113D21D39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E242B2EF-0EFD-4852-9AF4-2768A0D54F5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A7BBFF0-3D01-411D-BF60-9EDEEACD8A6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55B542AE-68D8-473B-845B-BE10B3D2E9D9}" type="par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6592C38-D70C-4B7E-B473-F15A79A4E0E8}" type="sibTrans" cxnId="{3718A1C1-55B8-4A8E-B8F4-41FA879ACFB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8384A8-7ACD-4973-94DB-A7243B908518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E8CD4F48-BFFA-40C4-A697-80D4C5C3D9E4}" type="par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A2F7C6-00EF-48B9-BF2B-F820FB0CBAB3}" type="sibTrans" cxnId="{332CEA01-2E2F-455C-9C23-A7C45C5CA63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58F20B-DB52-4C2C-BBC1-ABB8030E842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6F0A032B-5864-4F07-8171-C404190E38B8}" type="par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BA8118-9A79-4F11-990C-46F2FD22D918}" type="sibTrans" cxnId="{8F8A554B-1028-4B17-BC82-54B4B7EDF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62727A-463A-4E3B-859A-61B75760880A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DD315738-E261-4A4D-A806-7EE0259C3E1F}" type="par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E4BD90-F700-420D-A855-CE4631E5C801}" type="sibTrans" cxnId="{1B70F0B6-117F-4AA2-9ACB-06D05CBA22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576851-7648-46C9-B1D0-932E55D269F5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AC12B34-297F-477E-AE1F-3B3F79244004}" type="par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430405A-0367-46CD-A13D-282CC472A3BE}" type="sibTrans" cxnId="{2BD392C6-40E4-4C28-878B-31C1BD23821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955675A-4973-4ECE-9BC1-0CE90CEC2F01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E9627ABA-C12D-48E6-A838-7CD397851E8F}" type="parTrans" cxnId="{25CA51CC-DBC1-4F98-AECF-A5603941C823}">
      <dgm:prSet/>
      <dgm:spPr/>
      <dgm:t>
        <a:bodyPr/>
        <a:lstStyle/>
        <a:p>
          <a:endParaRPr lang="es-ES"/>
        </a:p>
      </dgm:t>
    </dgm:pt>
    <dgm:pt modelId="{5D020AD9-C1E7-4D1A-A382-F029F742B27E}" type="sibTrans" cxnId="{25CA51CC-DBC1-4F98-AECF-A5603941C823}">
      <dgm:prSet/>
      <dgm:spPr/>
      <dgm:t>
        <a:bodyPr/>
        <a:lstStyle/>
        <a:p>
          <a:endParaRPr lang="es-ES"/>
        </a:p>
      </dgm:t>
    </dgm:pt>
    <dgm:pt modelId="{20960E92-B49B-4F04-BA93-5E6EBC32FE3F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5BD7B97-B446-44FB-B0A7-84B7CEDBB74E}" type="parTrans" cxnId="{2ADD90EC-6D0C-42BE-A6AD-2E21228A9B71}">
      <dgm:prSet/>
      <dgm:spPr/>
      <dgm:t>
        <a:bodyPr/>
        <a:lstStyle/>
        <a:p>
          <a:endParaRPr lang="es-ES"/>
        </a:p>
      </dgm:t>
    </dgm:pt>
    <dgm:pt modelId="{D85E9500-9DF6-4344-B910-7DCF84F0BDBA}" type="sibTrans" cxnId="{2ADD90EC-6D0C-42BE-A6AD-2E21228A9B71}">
      <dgm:prSet/>
      <dgm:spPr/>
      <dgm:t>
        <a:bodyPr/>
        <a:lstStyle/>
        <a:p>
          <a:endParaRPr lang="es-ES"/>
        </a:p>
      </dgm:t>
    </dgm:pt>
    <dgm:pt modelId="{E8D59837-A9BD-4644-A7ED-0FA8BA75F5D3}" type="pres">
      <dgm:prSet presAssocID="{E242B2EF-0EFD-4852-9AF4-2768A0D54F5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8003FBF6-EB21-4CD7-98E6-9E868BB0C887}" type="pres">
      <dgm:prSet presAssocID="{BA7BBFF0-3D01-411D-BF60-9EDEEACD8A61}" presName="hierRoot1" presStyleCnt="0">
        <dgm:presLayoutVars>
          <dgm:hierBranch val="init"/>
        </dgm:presLayoutVars>
      </dgm:prSet>
      <dgm:spPr/>
    </dgm:pt>
    <dgm:pt modelId="{B5316826-4460-4908-95E9-21C45BA82E10}" type="pres">
      <dgm:prSet presAssocID="{BA7BBFF0-3D01-411D-BF60-9EDEEACD8A61}" presName="rootComposite1" presStyleCnt="0"/>
      <dgm:spPr/>
    </dgm:pt>
    <dgm:pt modelId="{D4C6C0AF-A3B6-4667-8252-12E6F670323C}" type="pres">
      <dgm:prSet presAssocID="{BA7BBFF0-3D01-411D-BF60-9EDEEACD8A61}" presName="rootText1" presStyleLbl="node0" presStyleIdx="0" presStyleCnt="1" custScaleX="239298" custScaleY="205112" custLinFactY="-100000" custLinFactNeighborX="-608" custLinFactNeighborY="-1787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327E95D-8FF2-4223-8174-DCA69825116B}" type="pres">
      <dgm:prSet presAssocID="{BA7BBFF0-3D01-411D-BF60-9EDEEACD8A6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68C72C18-27C9-4696-B83B-700010C16205}" type="pres">
      <dgm:prSet presAssocID="{BA7BBFF0-3D01-411D-BF60-9EDEEACD8A61}" presName="hierChild2" presStyleCnt="0"/>
      <dgm:spPr/>
    </dgm:pt>
    <dgm:pt modelId="{484AADCD-A307-4E9E-B089-7E2867D6C20C}" type="pres">
      <dgm:prSet presAssocID="{E8CD4F48-BFFA-40C4-A697-80D4C5C3D9E4}" presName="Name37" presStyleLbl="parChTrans1D2" presStyleIdx="0" presStyleCnt="1"/>
      <dgm:spPr/>
      <dgm:t>
        <a:bodyPr/>
        <a:lstStyle/>
        <a:p>
          <a:endParaRPr lang="es-ES"/>
        </a:p>
      </dgm:t>
    </dgm:pt>
    <dgm:pt modelId="{F142DC7B-E20B-4C7A-BFDB-12AA9047F238}" type="pres">
      <dgm:prSet presAssocID="{E78384A8-7ACD-4973-94DB-A7243B908518}" presName="hierRoot2" presStyleCnt="0">
        <dgm:presLayoutVars>
          <dgm:hierBranch/>
        </dgm:presLayoutVars>
      </dgm:prSet>
      <dgm:spPr/>
    </dgm:pt>
    <dgm:pt modelId="{3F376AF2-E915-44EB-917E-A7501999B1D4}" type="pres">
      <dgm:prSet presAssocID="{E78384A8-7ACD-4973-94DB-A7243B908518}" presName="rootComposite" presStyleCnt="0"/>
      <dgm:spPr/>
    </dgm:pt>
    <dgm:pt modelId="{FC7A6262-42A4-4D23-AED8-7DC580203F43}" type="pres">
      <dgm:prSet presAssocID="{E78384A8-7ACD-4973-94DB-A7243B908518}" presName="rootText" presStyleLbl="node2" presStyleIdx="0" presStyleCnt="1" custScaleX="172752" custScaleY="128330" custLinFactNeighborX="-90" custLinFactNeighborY="-508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5D0CB6F-E5B0-496A-8AA9-100581C6E679}" type="pres">
      <dgm:prSet presAssocID="{E78384A8-7ACD-4973-94DB-A7243B908518}" presName="rootConnector" presStyleLbl="node2" presStyleIdx="0" presStyleCnt="1"/>
      <dgm:spPr/>
      <dgm:t>
        <a:bodyPr/>
        <a:lstStyle/>
        <a:p>
          <a:endParaRPr lang="es-ES"/>
        </a:p>
      </dgm:t>
    </dgm:pt>
    <dgm:pt modelId="{B5B41821-7BCB-4348-B9C7-67CBEC2B345A}" type="pres">
      <dgm:prSet presAssocID="{E78384A8-7ACD-4973-94DB-A7243B908518}" presName="hierChild4" presStyleCnt="0"/>
      <dgm:spPr/>
    </dgm:pt>
    <dgm:pt modelId="{45504743-1FFD-4196-918D-E227B9B6F607}" type="pres">
      <dgm:prSet presAssocID="{6F0A032B-5864-4F07-8171-C404190E38B8}" presName="Name35" presStyleLbl="parChTrans1D3" presStyleIdx="0" presStyleCnt="5"/>
      <dgm:spPr/>
      <dgm:t>
        <a:bodyPr/>
        <a:lstStyle/>
        <a:p>
          <a:endParaRPr lang="es-ES"/>
        </a:p>
      </dgm:t>
    </dgm:pt>
    <dgm:pt modelId="{6FA7535A-242F-4C43-8516-664DAA496D0B}" type="pres">
      <dgm:prSet presAssocID="{4E58F20B-DB52-4C2C-BBC1-ABB8030E8421}" presName="hierRoot2" presStyleCnt="0">
        <dgm:presLayoutVars>
          <dgm:hierBranch/>
        </dgm:presLayoutVars>
      </dgm:prSet>
      <dgm:spPr/>
    </dgm:pt>
    <dgm:pt modelId="{4D1AD2A4-859B-4A9B-B737-6768DAE7E520}" type="pres">
      <dgm:prSet presAssocID="{4E58F20B-DB52-4C2C-BBC1-ABB8030E8421}" presName="rootComposite" presStyleCnt="0"/>
      <dgm:spPr/>
    </dgm:pt>
    <dgm:pt modelId="{B342C0FA-D607-4E01-95C5-708F1117E5C4}" type="pres">
      <dgm:prSet presAssocID="{4E58F20B-DB52-4C2C-BBC1-ABB8030E8421}" presName="rootText" presStyleLbl="node3" presStyleIdx="0" presStyleCnt="5" custScaleX="151211" custScaleY="218384" custLinFactY="100000" custLinFactNeighborX="-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9C082-7380-4949-B046-7277468751B3}" type="pres">
      <dgm:prSet presAssocID="{4E58F20B-DB52-4C2C-BBC1-ABB8030E8421}" presName="rootConnector" presStyleLbl="node3" presStyleIdx="0" presStyleCnt="5"/>
      <dgm:spPr/>
      <dgm:t>
        <a:bodyPr/>
        <a:lstStyle/>
        <a:p>
          <a:endParaRPr lang="es-ES"/>
        </a:p>
      </dgm:t>
    </dgm:pt>
    <dgm:pt modelId="{1F2A8D6B-5972-49A2-806C-AFAAECB7B965}" type="pres">
      <dgm:prSet presAssocID="{4E58F20B-DB52-4C2C-BBC1-ABB8030E8421}" presName="hierChild4" presStyleCnt="0"/>
      <dgm:spPr/>
    </dgm:pt>
    <dgm:pt modelId="{0F004DD9-7842-4003-AC5F-9EC7135C8B39}" type="pres">
      <dgm:prSet presAssocID="{4E58F20B-DB52-4C2C-BBC1-ABB8030E8421}" presName="hierChild5" presStyleCnt="0"/>
      <dgm:spPr/>
    </dgm:pt>
    <dgm:pt modelId="{BAAB75F9-919C-4731-B685-0CBD03D1BB8A}" type="pres">
      <dgm:prSet presAssocID="{AAC12B34-297F-477E-AE1F-3B3F79244004}" presName="Name35" presStyleLbl="parChTrans1D3" presStyleIdx="1" presStyleCnt="5"/>
      <dgm:spPr/>
      <dgm:t>
        <a:bodyPr/>
        <a:lstStyle/>
        <a:p>
          <a:endParaRPr lang="es-ES"/>
        </a:p>
      </dgm:t>
    </dgm:pt>
    <dgm:pt modelId="{CB2B243F-E29A-4E9A-9045-FDA2BCD672D3}" type="pres">
      <dgm:prSet presAssocID="{A9576851-7648-46C9-B1D0-932E55D269F5}" presName="hierRoot2" presStyleCnt="0">
        <dgm:presLayoutVars>
          <dgm:hierBranch/>
        </dgm:presLayoutVars>
      </dgm:prSet>
      <dgm:spPr/>
    </dgm:pt>
    <dgm:pt modelId="{64B81A48-35DE-4B01-B80E-5E7D34AE14D9}" type="pres">
      <dgm:prSet presAssocID="{A9576851-7648-46C9-B1D0-932E55D269F5}" presName="rootComposite" presStyleCnt="0"/>
      <dgm:spPr/>
    </dgm:pt>
    <dgm:pt modelId="{09E97D8D-67AB-4B92-B1A5-E1A93D9768A6}" type="pres">
      <dgm:prSet presAssocID="{A9576851-7648-46C9-B1D0-932E55D269F5}" presName="rootText" presStyleLbl="node3" presStyleIdx="1" presStyleCnt="5" custScaleX="151211" custScaleY="218384" custLinFactNeighborX="2509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A43D1-ADDC-41FE-96B9-389BE12518A9}" type="pres">
      <dgm:prSet presAssocID="{A9576851-7648-46C9-B1D0-932E55D269F5}" presName="rootConnector" presStyleLbl="node3" presStyleIdx="1" presStyleCnt="5"/>
      <dgm:spPr/>
      <dgm:t>
        <a:bodyPr/>
        <a:lstStyle/>
        <a:p>
          <a:endParaRPr lang="es-ES"/>
        </a:p>
      </dgm:t>
    </dgm:pt>
    <dgm:pt modelId="{5B65DBF5-5D48-4912-B576-CFD7D679892C}" type="pres">
      <dgm:prSet presAssocID="{A9576851-7648-46C9-B1D0-932E55D269F5}" presName="hierChild4" presStyleCnt="0"/>
      <dgm:spPr/>
    </dgm:pt>
    <dgm:pt modelId="{9D632F7D-B737-44DF-AFF6-5262644E9E3F}" type="pres">
      <dgm:prSet presAssocID="{A9576851-7648-46C9-B1D0-932E55D269F5}" presName="hierChild5" presStyleCnt="0"/>
      <dgm:spPr/>
    </dgm:pt>
    <dgm:pt modelId="{5ED66D50-0E14-49D1-A7F9-BF7F9E4C5F1E}" type="pres">
      <dgm:prSet presAssocID="{DD315738-E261-4A4D-A806-7EE0259C3E1F}" presName="Name35" presStyleLbl="parChTrans1D3" presStyleIdx="2" presStyleCnt="5"/>
      <dgm:spPr/>
      <dgm:t>
        <a:bodyPr/>
        <a:lstStyle/>
        <a:p>
          <a:endParaRPr lang="es-ES"/>
        </a:p>
      </dgm:t>
    </dgm:pt>
    <dgm:pt modelId="{D93219BF-0A86-471E-9F0C-2C389CCAB933}" type="pres">
      <dgm:prSet presAssocID="{0662727A-463A-4E3B-859A-61B75760880A}" presName="hierRoot2" presStyleCnt="0">
        <dgm:presLayoutVars>
          <dgm:hierBranch/>
        </dgm:presLayoutVars>
      </dgm:prSet>
      <dgm:spPr/>
    </dgm:pt>
    <dgm:pt modelId="{81F1B69C-0099-4880-ADE9-23962E60758E}" type="pres">
      <dgm:prSet presAssocID="{0662727A-463A-4E3B-859A-61B75760880A}" presName="rootComposite" presStyleCnt="0"/>
      <dgm:spPr/>
    </dgm:pt>
    <dgm:pt modelId="{109AEACF-2030-482A-9F3F-831A46BC59CA}" type="pres">
      <dgm:prSet presAssocID="{0662727A-463A-4E3B-859A-61B75760880A}" presName="rootText" presStyleLbl="node3" presStyleIdx="2" presStyleCnt="5" custScaleX="151211" custScaleY="218384" custLinFactNeighborX="263" custLinFactNeighborY="913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275EB94-414B-426A-87CB-4B3122603B50}" type="pres">
      <dgm:prSet presAssocID="{0662727A-463A-4E3B-859A-61B75760880A}" presName="rootConnector" presStyleLbl="node3" presStyleIdx="2" presStyleCnt="5"/>
      <dgm:spPr/>
      <dgm:t>
        <a:bodyPr/>
        <a:lstStyle/>
        <a:p>
          <a:endParaRPr lang="es-ES"/>
        </a:p>
      </dgm:t>
    </dgm:pt>
    <dgm:pt modelId="{87251D7E-2BC5-47D2-8DC0-358818D979DE}" type="pres">
      <dgm:prSet presAssocID="{0662727A-463A-4E3B-859A-61B75760880A}" presName="hierChild4" presStyleCnt="0"/>
      <dgm:spPr/>
    </dgm:pt>
    <dgm:pt modelId="{824D1CC4-0ACE-41E8-95A4-1C9AFD48C557}" type="pres">
      <dgm:prSet presAssocID="{0662727A-463A-4E3B-859A-61B75760880A}" presName="hierChild5" presStyleCnt="0"/>
      <dgm:spPr/>
    </dgm:pt>
    <dgm:pt modelId="{A7C564C5-2656-43DA-8DEB-62EF782BFF28}" type="pres">
      <dgm:prSet presAssocID="{E9627ABA-C12D-48E6-A838-7CD397851E8F}" presName="Name35" presStyleLbl="parChTrans1D3" presStyleIdx="3" presStyleCnt="5"/>
      <dgm:spPr/>
      <dgm:t>
        <a:bodyPr/>
        <a:lstStyle/>
        <a:p>
          <a:endParaRPr lang="es-ES"/>
        </a:p>
      </dgm:t>
    </dgm:pt>
    <dgm:pt modelId="{D237B53F-4AAE-4E8E-984D-39215CC84D74}" type="pres">
      <dgm:prSet presAssocID="{A955675A-4973-4ECE-9BC1-0CE90CEC2F01}" presName="hierRoot2" presStyleCnt="0">
        <dgm:presLayoutVars>
          <dgm:hierBranch/>
        </dgm:presLayoutVars>
      </dgm:prSet>
      <dgm:spPr/>
    </dgm:pt>
    <dgm:pt modelId="{637C9263-4A1F-4870-AAD5-6FEE78A05E1C}" type="pres">
      <dgm:prSet presAssocID="{A955675A-4973-4ECE-9BC1-0CE90CEC2F01}" presName="rootComposite" presStyleCnt="0"/>
      <dgm:spPr/>
    </dgm:pt>
    <dgm:pt modelId="{C0FD18F9-F2F0-4A5B-8BF5-88184261F8F2}" type="pres">
      <dgm:prSet presAssocID="{A955675A-4973-4ECE-9BC1-0CE90CEC2F01}" presName="rootText" presStyleLbl="node3" presStyleIdx="3" presStyleCnt="5" custScaleX="151211" custScaleY="218384" custLinFactY="100000" custLinFactNeighborX="340" custLinFactNeighborY="1534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FADF1B-06FC-44D2-9E1C-C140F7183A76}" type="pres">
      <dgm:prSet presAssocID="{A955675A-4973-4ECE-9BC1-0CE90CEC2F01}" presName="rootConnector" presStyleLbl="node3" presStyleIdx="3" presStyleCnt="5"/>
      <dgm:spPr/>
      <dgm:t>
        <a:bodyPr/>
        <a:lstStyle/>
        <a:p>
          <a:endParaRPr lang="es-ES"/>
        </a:p>
      </dgm:t>
    </dgm:pt>
    <dgm:pt modelId="{850047E1-6CFE-432C-87B3-365F1144F42F}" type="pres">
      <dgm:prSet presAssocID="{A955675A-4973-4ECE-9BC1-0CE90CEC2F01}" presName="hierChild4" presStyleCnt="0"/>
      <dgm:spPr/>
    </dgm:pt>
    <dgm:pt modelId="{9AC474AD-96BA-460B-B288-55448F9436FC}" type="pres">
      <dgm:prSet presAssocID="{A955675A-4973-4ECE-9BC1-0CE90CEC2F01}" presName="hierChild5" presStyleCnt="0"/>
      <dgm:spPr/>
    </dgm:pt>
    <dgm:pt modelId="{297B04E0-D6B2-4CFE-A989-692695EB01D2}" type="pres">
      <dgm:prSet presAssocID="{F5BD7B97-B446-44FB-B0A7-84B7CEDBB74E}" presName="Name35" presStyleLbl="parChTrans1D3" presStyleIdx="4" presStyleCnt="5"/>
      <dgm:spPr/>
      <dgm:t>
        <a:bodyPr/>
        <a:lstStyle/>
        <a:p>
          <a:endParaRPr lang="es-ES"/>
        </a:p>
      </dgm:t>
    </dgm:pt>
    <dgm:pt modelId="{BF6F0DCE-2C48-4A82-8DE9-5598E50E4C53}" type="pres">
      <dgm:prSet presAssocID="{20960E92-B49B-4F04-BA93-5E6EBC32FE3F}" presName="hierRoot2" presStyleCnt="0">
        <dgm:presLayoutVars>
          <dgm:hierBranch val="init"/>
        </dgm:presLayoutVars>
      </dgm:prSet>
      <dgm:spPr/>
    </dgm:pt>
    <dgm:pt modelId="{A8D138E5-0A05-4B24-8A61-C8F7F2F28D51}" type="pres">
      <dgm:prSet presAssocID="{20960E92-B49B-4F04-BA93-5E6EBC32FE3F}" presName="rootComposite" presStyleCnt="0"/>
      <dgm:spPr/>
    </dgm:pt>
    <dgm:pt modelId="{8CF2802F-FEF3-42B0-8614-AFBA143B2F4E}" type="pres">
      <dgm:prSet presAssocID="{20960E92-B49B-4F04-BA93-5E6EBC32FE3F}" presName="rootText" presStyleLbl="node3" presStyleIdx="4" presStyleCnt="5" custScaleX="151211" custScaleY="218384" custLinFactNeighborY="941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0CBBF3-D1FA-4A03-BA30-DCA37AC6248A}" type="pres">
      <dgm:prSet presAssocID="{20960E92-B49B-4F04-BA93-5E6EBC32FE3F}" presName="rootConnector" presStyleLbl="node3" presStyleIdx="4" presStyleCnt="5"/>
      <dgm:spPr/>
      <dgm:t>
        <a:bodyPr/>
        <a:lstStyle/>
        <a:p>
          <a:endParaRPr lang="es-ES"/>
        </a:p>
      </dgm:t>
    </dgm:pt>
    <dgm:pt modelId="{4E0ECAA4-0D09-481E-A809-99F4434A6B3D}" type="pres">
      <dgm:prSet presAssocID="{20960E92-B49B-4F04-BA93-5E6EBC32FE3F}" presName="hierChild4" presStyleCnt="0"/>
      <dgm:spPr/>
    </dgm:pt>
    <dgm:pt modelId="{403720DB-849B-4FEF-B8C2-B53A509984DC}" type="pres">
      <dgm:prSet presAssocID="{20960E92-B49B-4F04-BA93-5E6EBC32FE3F}" presName="hierChild5" presStyleCnt="0"/>
      <dgm:spPr/>
    </dgm:pt>
    <dgm:pt modelId="{AC7B50F0-6A7B-4419-BF53-E3AE94544E3E}" type="pres">
      <dgm:prSet presAssocID="{E78384A8-7ACD-4973-94DB-A7243B908518}" presName="hierChild5" presStyleCnt="0"/>
      <dgm:spPr/>
    </dgm:pt>
    <dgm:pt modelId="{3E32425B-C3CB-4E84-B7EA-416151E2B6DA}" type="pres">
      <dgm:prSet presAssocID="{BA7BBFF0-3D01-411D-BF60-9EDEEACD8A61}" presName="hierChild3" presStyleCnt="0"/>
      <dgm:spPr/>
    </dgm:pt>
  </dgm:ptLst>
  <dgm:cxnLst>
    <dgm:cxn modelId="{FF880D00-7E2B-4B8B-AFB2-F11DB0EACA96}" type="presOf" srcId="{E78384A8-7ACD-4973-94DB-A7243B908518}" destId="{FC7A6262-42A4-4D23-AED8-7DC580203F43}" srcOrd="0" destOrd="0" presId="urn:microsoft.com/office/officeart/2005/8/layout/orgChart1"/>
    <dgm:cxn modelId="{25CA51CC-DBC1-4F98-AECF-A5603941C823}" srcId="{E78384A8-7ACD-4973-94DB-A7243B908518}" destId="{A955675A-4973-4ECE-9BC1-0CE90CEC2F01}" srcOrd="3" destOrd="0" parTransId="{E9627ABA-C12D-48E6-A838-7CD397851E8F}" sibTransId="{5D020AD9-C1E7-4D1A-A382-F029F742B27E}"/>
    <dgm:cxn modelId="{CA584DDB-60B8-4E74-9D1A-6CF14A2C7D3E}" type="presOf" srcId="{4E58F20B-DB52-4C2C-BBC1-ABB8030E8421}" destId="{1589C082-7380-4949-B046-7277468751B3}" srcOrd="1" destOrd="0" presId="urn:microsoft.com/office/officeart/2005/8/layout/orgChart1"/>
    <dgm:cxn modelId="{529093BC-BB78-4BD1-A22D-D987F01D8287}" type="presOf" srcId="{6F0A032B-5864-4F07-8171-C404190E38B8}" destId="{45504743-1FFD-4196-918D-E227B9B6F607}" srcOrd="0" destOrd="0" presId="urn:microsoft.com/office/officeart/2005/8/layout/orgChart1"/>
    <dgm:cxn modelId="{332CEA01-2E2F-455C-9C23-A7C45C5CA631}" srcId="{BA7BBFF0-3D01-411D-BF60-9EDEEACD8A61}" destId="{E78384A8-7ACD-4973-94DB-A7243B908518}" srcOrd="0" destOrd="0" parTransId="{E8CD4F48-BFFA-40C4-A697-80D4C5C3D9E4}" sibTransId="{40A2F7C6-00EF-48B9-BF2B-F820FB0CBAB3}"/>
    <dgm:cxn modelId="{3718A1C1-55B8-4A8E-B8F4-41FA879ACFB4}" srcId="{E242B2EF-0EFD-4852-9AF4-2768A0D54F58}" destId="{BA7BBFF0-3D01-411D-BF60-9EDEEACD8A61}" srcOrd="0" destOrd="0" parTransId="{55B542AE-68D8-473B-845B-BE10B3D2E9D9}" sibTransId="{16592C38-D70C-4B7E-B473-F15A79A4E0E8}"/>
    <dgm:cxn modelId="{21816E5F-E333-412C-A325-4F3DDCE0894D}" type="presOf" srcId="{BA7BBFF0-3D01-411D-BF60-9EDEEACD8A61}" destId="{E327E95D-8FF2-4223-8174-DCA69825116B}" srcOrd="1" destOrd="0" presId="urn:microsoft.com/office/officeart/2005/8/layout/orgChart1"/>
    <dgm:cxn modelId="{34FFAF28-11FD-48C1-82C3-A564A383643D}" type="presOf" srcId="{DD315738-E261-4A4D-A806-7EE0259C3E1F}" destId="{5ED66D50-0E14-49D1-A7F9-BF7F9E4C5F1E}" srcOrd="0" destOrd="0" presId="urn:microsoft.com/office/officeart/2005/8/layout/orgChart1"/>
    <dgm:cxn modelId="{2BD392C6-40E4-4C28-878B-31C1BD23821D}" srcId="{E78384A8-7ACD-4973-94DB-A7243B908518}" destId="{A9576851-7648-46C9-B1D0-932E55D269F5}" srcOrd="1" destOrd="0" parTransId="{AAC12B34-297F-477E-AE1F-3B3F79244004}" sibTransId="{C430405A-0367-46CD-A13D-282CC472A3BE}"/>
    <dgm:cxn modelId="{2ADD90EC-6D0C-42BE-A6AD-2E21228A9B71}" srcId="{E78384A8-7ACD-4973-94DB-A7243B908518}" destId="{20960E92-B49B-4F04-BA93-5E6EBC32FE3F}" srcOrd="4" destOrd="0" parTransId="{F5BD7B97-B446-44FB-B0A7-84B7CEDBB74E}" sibTransId="{D85E9500-9DF6-4344-B910-7DCF84F0BDBA}"/>
    <dgm:cxn modelId="{5D46B1B4-1F57-4463-B7A3-9742EF46BEE1}" type="presOf" srcId="{4E58F20B-DB52-4C2C-BBC1-ABB8030E8421}" destId="{B342C0FA-D607-4E01-95C5-708F1117E5C4}" srcOrd="0" destOrd="0" presId="urn:microsoft.com/office/officeart/2005/8/layout/orgChart1"/>
    <dgm:cxn modelId="{5E6EC92D-BDA6-45D1-B046-4868EFECB1EB}" type="presOf" srcId="{A9576851-7648-46C9-B1D0-932E55D269F5}" destId="{09E97D8D-67AB-4B92-B1A5-E1A93D9768A6}" srcOrd="0" destOrd="0" presId="urn:microsoft.com/office/officeart/2005/8/layout/orgChart1"/>
    <dgm:cxn modelId="{1B70F0B6-117F-4AA2-9ACB-06D05CBA2225}" srcId="{E78384A8-7ACD-4973-94DB-A7243B908518}" destId="{0662727A-463A-4E3B-859A-61B75760880A}" srcOrd="2" destOrd="0" parTransId="{DD315738-E261-4A4D-A806-7EE0259C3E1F}" sibTransId="{F8E4BD90-F700-420D-A855-CE4631E5C801}"/>
    <dgm:cxn modelId="{BB392E68-6921-4718-B81D-0A123A5E80E8}" type="presOf" srcId="{20960E92-B49B-4F04-BA93-5E6EBC32FE3F}" destId="{180CBBF3-D1FA-4A03-BA30-DCA37AC6248A}" srcOrd="1" destOrd="0" presId="urn:microsoft.com/office/officeart/2005/8/layout/orgChart1"/>
    <dgm:cxn modelId="{8DD763F7-E02D-4369-86DF-266CC5735C95}" type="presOf" srcId="{AAC12B34-297F-477E-AE1F-3B3F79244004}" destId="{BAAB75F9-919C-4731-B685-0CBD03D1BB8A}" srcOrd="0" destOrd="0" presId="urn:microsoft.com/office/officeart/2005/8/layout/orgChart1"/>
    <dgm:cxn modelId="{CF7CA38A-A7EE-4046-A102-4AC6E88AB3AC}" type="presOf" srcId="{E9627ABA-C12D-48E6-A838-7CD397851E8F}" destId="{A7C564C5-2656-43DA-8DEB-62EF782BFF28}" srcOrd="0" destOrd="0" presId="urn:microsoft.com/office/officeart/2005/8/layout/orgChart1"/>
    <dgm:cxn modelId="{7505FB41-6C76-454F-A125-5994BB909DCA}" type="presOf" srcId="{0662727A-463A-4E3B-859A-61B75760880A}" destId="{E275EB94-414B-426A-87CB-4B3122603B50}" srcOrd="1" destOrd="0" presId="urn:microsoft.com/office/officeart/2005/8/layout/orgChart1"/>
    <dgm:cxn modelId="{2C1F5513-A38C-483F-887B-408887DF8009}" type="presOf" srcId="{E8CD4F48-BFFA-40C4-A697-80D4C5C3D9E4}" destId="{484AADCD-A307-4E9E-B089-7E2867D6C20C}" srcOrd="0" destOrd="0" presId="urn:microsoft.com/office/officeart/2005/8/layout/orgChart1"/>
    <dgm:cxn modelId="{1B0C09F1-ABAD-48EA-93D8-D6E9234D61E2}" type="presOf" srcId="{0662727A-463A-4E3B-859A-61B75760880A}" destId="{109AEACF-2030-482A-9F3F-831A46BC59CA}" srcOrd="0" destOrd="0" presId="urn:microsoft.com/office/officeart/2005/8/layout/orgChart1"/>
    <dgm:cxn modelId="{40014F65-7C42-4B2F-8EE6-34617BD4FE6A}" type="presOf" srcId="{A955675A-4973-4ECE-9BC1-0CE90CEC2F01}" destId="{9BFADF1B-06FC-44D2-9E1C-C140F7183A76}" srcOrd="1" destOrd="0" presId="urn:microsoft.com/office/officeart/2005/8/layout/orgChart1"/>
    <dgm:cxn modelId="{E43BB026-EEC9-4710-8FDA-8DBBDDA77293}" type="presOf" srcId="{E242B2EF-0EFD-4852-9AF4-2768A0D54F58}" destId="{E8D59837-A9BD-4644-A7ED-0FA8BA75F5D3}" srcOrd="0" destOrd="0" presId="urn:microsoft.com/office/officeart/2005/8/layout/orgChart1"/>
    <dgm:cxn modelId="{3D293935-4444-4675-BA84-3BE3F61148FB}" type="presOf" srcId="{E78384A8-7ACD-4973-94DB-A7243B908518}" destId="{65D0CB6F-E5B0-496A-8AA9-100581C6E679}" srcOrd="1" destOrd="0" presId="urn:microsoft.com/office/officeart/2005/8/layout/orgChart1"/>
    <dgm:cxn modelId="{0905033E-DCE0-481B-B4C9-ED8007599FC9}" type="presOf" srcId="{20960E92-B49B-4F04-BA93-5E6EBC32FE3F}" destId="{8CF2802F-FEF3-42B0-8614-AFBA143B2F4E}" srcOrd="0" destOrd="0" presId="urn:microsoft.com/office/officeart/2005/8/layout/orgChart1"/>
    <dgm:cxn modelId="{55FB93F1-F13E-4860-A89D-8373C0CB6998}" type="presOf" srcId="{F5BD7B97-B446-44FB-B0A7-84B7CEDBB74E}" destId="{297B04E0-D6B2-4CFE-A989-692695EB01D2}" srcOrd="0" destOrd="0" presId="urn:microsoft.com/office/officeart/2005/8/layout/orgChart1"/>
    <dgm:cxn modelId="{89436B6E-BB70-48C3-8A07-24C09CD819B7}" type="presOf" srcId="{A955675A-4973-4ECE-9BC1-0CE90CEC2F01}" destId="{C0FD18F9-F2F0-4A5B-8BF5-88184261F8F2}" srcOrd="0" destOrd="0" presId="urn:microsoft.com/office/officeart/2005/8/layout/orgChart1"/>
    <dgm:cxn modelId="{8F8A554B-1028-4B17-BC82-54B4B7EDFBD0}" srcId="{E78384A8-7ACD-4973-94DB-A7243B908518}" destId="{4E58F20B-DB52-4C2C-BBC1-ABB8030E8421}" srcOrd="0" destOrd="0" parTransId="{6F0A032B-5864-4F07-8171-C404190E38B8}" sibTransId="{6EBA8118-9A79-4F11-990C-46F2FD22D918}"/>
    <dgm:cxn modelId="{80A1D3F0-AD09-451B-A409-8BC5184AD0F0}" type="presOf" srcId="{BA7BBFF0-3D01-411D-BF60-9EDEEACD8A61}" destId="{D4C6C0AF-A3B6-4667-8252-12E6F670323C}" srcOrd="0" destOrd="0" presId="urn:microsoft.com/office/officeart/2005/8/layout/orgChart1"/>
    <dgm:cxn modelId="{96CE2398-E59B-491C-842D-F9B6E781B84A}" type="presOf" srcId="{A9576851-7648-46C9-B1D0-932E55D269F5}" destId="{92EA43D1-ADDC-41FE-96B9-389BE12518A9}" srcOrd="1" destOrd="0" presId="urn:microsoft.com/office/officeart/2005/8/layout/orgChart1"/>
    <dgm:cxn modelId="{D428F222-3EEC-448B-A3C8-4854D8D0609A}" type="presParOf" srcId="{E8D59837-A9BD-4644-A7ED-0FA8BA75F5D3}" destId="{8003FBF6-EB21-4CD7-98E6-9E868BB0C887}" srcOrd="0" destOrd="0" presId="urn:microsoft.com/office/officeart/2005/8/layout/orgChart1"/>
    <dgm:cxn modelId="{2113AFA2-9AD6-41A9-87F3-66A5875E1A9F}" type="presParOf" srcId="{8003FBF6-EB21-4CD7-98E6-9E868BB0C887}" destId="{B5316826-4460-4908-95E9-21C45BA82E10}" srcOrd="0" destOrd="0" presId="urn:microsoft.com/office/officeart/2005/8/layout/orgChart1"/>
    <dgm:cxn modelId="{649A8E23-DCFE-4DDF-89E0-9FE0F02897EA}" type="presParOf" srcId="{B5316826-4460-4908-95E9-21C45BA82E10}" destId="{D4C6C0AF-A3B6-4667-8252-12E6F670323C}" srcOrd="0" destOrd="0" presId="urn:microsoft.com/office/officeart/2005/8/layout/orgChart1"/>
    <dgm:cxn modelId="{807057B0-029A-44C3-8092-89F0638751FC}" type="presParOf" srcId="{B5316826-4460-4908-95E9-21C45BA82E10}" destId="{E327E95D-8FF2-4223-8174-DCA69825116B}" srcOrd="1" destOrd="0" presId="urn:microsoft.com/office/officeart/2005/8/layout/orgChart1"/>
    <dgm:cxn modelId="{8888F440-2DC5-41C2-8D08-401C8B8DF6B6}" type="presParOf" srcId="{8003FBF6-EB21-4CD7-98E6-9E868BB0C887}" destId="{68C72C18-27C9-4696-B83B-700010C16205}" srcOrd="1" destOrd="0" presId="urn:microsoft.com/office/officeart/2005/8/layout/orgChart1"/>
    <dgm:cxn modelId="{2BB08AA1-29AE-4876-897F-605E9855964F}" type="presParOf" srcId="{68C72C18-27C9-4696-B83B-700010C16205}" destId="{484AADCD-A307-4E9E-B089-7E2867D6C20C}" srcOrd="0" destOrd="0" presId="urn:microsoft.com/office/officeart/2005/8/layout/orgChart1"/>
    <dgm:cxn modelId="{25D1EA03-73D5-4067-85E0-DE6F4C186E2B}" type="presParOf" srcId="{68C72C18-27C9-4696-B83B-700010C16205}" destId="{F142DC7B-E20B-4C7A-BFDB-12AA9047F238}" srcOrd="1" destOrd="0" presId="urn:microsoft.com/office/officeart/2005/8/layout/orgChart1"/>
    <dgm:cxn modelId="{EF67108C-FA27-49B1-98A5-FB3E2FDAF913}" type="presParOf" srcId="{F142DC7B-E20B-4C7A-BFDB-12AA9047F238}" destId="{3F376AF2-E915-44EB-917E-A7501999B1D4}" srcOrd="0" destOrd="0" presId="urn:microsoft.com/office/officeart/2005/8/layout/orgChart1"/>
    <dgm:cxn modelId="{15A15292-A3AB-4F6F-9549-B6F86990797B}" type="presParOf" srcId="{3F376AF2-E915-44EB-917E-A7501999B1D4}" destId="{FC7A6262-42A4-4D23-AED8-7DC580203F43}" srcOrd="0" destOrd="0" presId="urn:microsoft.com/office/officeart/2005/8/layout/orgChart1"/>
    <dgm:cxn modelId="{9E80FDBF-E14D-4DDF-89B1-3ED1C64A90BB}" type="presParOf" srcId="{3F376AF2-E915-44EB-917E-A7501999B1D4}" destId="{65D0CB6F-E5B0-496A-8AA9-100581C6E679}" srcOrd="1" destOrd="0" presId="urn:microsoft.com/office/officeart/2005/8/layout/orgChart1"/>
    <dgm:cxn modelId="{96C34003-E03B-4E43-B956-A6927E1CC8A8}" type="presParOf" srcId="{F142DC7B-E20B-4C7A-BFDB-12AA9047F238}" destId="{B5B41821-7BCB-4348-B9C7-67CBEC2B345A}" srcOrd="1" destOrd="0" presId="urn:microsoft.com/office/officeart/2005/8/layout/orgChart1"/>
    <dgm:cxn modelId="{07F2C854-1F3E-4218-A021-6D8E393F95F6}" type="presParOf" srcId="{B5B41821-7BCB-4348-B9C7-67CBEC2B345A}" destId="{45504743-1FFD-4196-918D-E227B9B6F607}" srcOrd="0" destOrd="0" presId="urn:microsoft.com/office/officeart/2005/8/layout/orgChart1"/>
    <dgm:cxn modelId="{3A4B30B3-D3F2-40CE-9BD5-AE6FFB480680}" type="presParOf" srcId="{B5B41821-7BCB-4348-B9C7-67CBEC2B345A}" destId="{6FA7535A-242F-4C43-8516-664DAA496D0B}" srcOrd="1" destOrd="0" presId="urn:microsoft.com/office/officeart/2005/8/layout/orgChart1"/>
    <dgm:cxn modelId="{BF890139-CE8E-4C52-B7A4-70E4EBE1CA96}" type="presParOf" srcId="{6FA7535A-242F-4C43-8516-664DAA496D0B}" destId="{4D1AD2A4-859B-4A9B-B737-6768DAE7E520}" srcOrd="0" destOrd="0" presId="urn:microsoft.com/office/officeart/2005/8/layout/orgChart1"/>
    <dgm:cxn modelId="{0C4C666B-6D7F-4326-BCB3-A28FA35CF65E}" type="presParOf" srcId="{4D1AD2A4-859B-4A9B-B737-6768DAE7E520}" destId="{B342C0FA-D607-4E01-95C5-708F1117E5C4}" srcOrd="0" destOrd="0" presId="urn:microsoft.com/office/officeart/2005/8/layout/orgChart1"/>
    <dgm:cxn modelId="{D54CCE6F-74D3-4F4D-8FF6-58059415C63D}" type="presParOf" srcId="{4D1AD2A4-859B-4A9B-B737-6768DAE7E520}" destId="{1589C082-7380-4949-B046-7277468751B3}" srcOrd="1" destOrd="0" presId="urn:microsoft.com/office/officeart/2005/8/layout/orgChart1"/>
    <dgm:cxn modelId="{09C305D7-F2DC-4CA4-B89D-6D5007AD7832}" type="presParOf" srcId="{6FA7535A-242F-4C43-8516-664DAA496D0B}" destId="{1F2A8D6B-5972-49A2-806C-AFAAECB7B965}" srcOrd="1" destOrd="0" presId="urn:microsoft.com/office/officeart/2005/8/layout/orgChart1"/>
    <dgm:cxn modelId="{D938BB7E-2F8D-4895-87AC-2433CDB49704}" type="presParOf" srcId="{6FA7535A-242F-4C43-8516-664DAA496D0B}" destId="{0F004DD9-7842-4003-AC5F-9EC7135C8B39}" srcOrd="2" destOrd="0" presId="urn:microsoft.com/office/officeart/2005/8/layout/orgChart1"/>
    <dgm:cxn modelId="{BCC58144-1F75-4710-8F90-AE0589E4B791}" type="presParOf" srcId="{B5B41821-7BCB-4348-B9C7-67CBEC2B345A}" destId="{BAAB75F9-919C-4731-B685-0CBD03D1BB8A}" srcOrd="2" destOrd="0" presId="urn:microsoft.com/office/officeart/2005/8/layout/orgChart1"/>
    <dgm:cxn modelId="{C143A363-494F-4369-9861-FD0683A11216}" type="presParOf" srcId="{B5B41821-7BCB-4348-B9C7-67CBEC2B345A}" destId="{CB2B243F-E29A-4E9A-9045-FDA2BCD672D3}" srcOrd="3" destOrd="0" presId="urn:microsoft.com/office/officeart/2005/8/layout/orgChart1"/>
    <dgm:cxn modelId="{6B517F90-10CC-440F-BDFB-2B6EC95F05C6}" type="presParOf" srcId="{CB2B243F-E29A-4E9A-9045-FDA2BCD672D3}" destId="{64B81A48-35DE-4B01-B80E-5E7D34AE14D9}" srcOrd="0" destOrd="0" presId="urn:microsoft.com/office/officeart/2005/8/layout/orgChart1"/>
    <dgm:cxn modelId="{BF28817F-721F-4FAC-BF45-DDA93D1E3516}" type="presParOf" srcId="{64B81A48-35DE-4B01-B80E-5E7D34AE14D9}" destId="{09E97D8D-67AB-4B92-B1A5-E1A93D9768A6}" srcOrd="0" destOrd="0" presId="urn:microsoft.com/office/officeart/2005/8/layout/orgChart1"/>
    <dgm:cxn modelId="{E44B627C-2A5E-48ED-B9A6-DFDF6DD1BAE6}" type="presParOf" srcId="{64B81A48-35DE-4B01-B80E-5E7D34AE14D9}" destId="{92EA43D1-ADDC-41FE-96B9-389BE12518A9}" srcOrd="1" destOrd="0" presId="urn:microsoft.com/office/officeart/2005/8/layout/orgChart1"/>
    <dgm:cxn modelId="{37A9CB81-ED11-4A9E-8297-ED75CF1AC327}" type="presParOf" srcId="{CB2B243F-E29A-4E9A-9045-FDA2BCD672D3}" destId="{5B65DBF5-5D48-4912-B576-CFD7D679892C}" srcOrd="1" destOrd="0" presId="urn:microsoft.com/office/officeart/2005/8/layout/orgChart1"/>
    <dgm:cxn modelId="{5A291FE6-D5E6-4A03-9997-EFC94C306BBF}" type="presParOf" srcId="{CB2B243F-E29A-4E9A-9045-FDA2BCD672D3}" destId="{9D632F7D-B737-44DF-AFF6-5262644E9E3F}" srcOrd="2" destOrd="0" presId="urn:microsoft.com/office/officeart/2005/8/layout/orgChart1"/>
    <dgm:cxn modelId="{4CF13CE3-666A-4DE6-9435-E6623905F0B5}" type="presParOf" srcId="{B5B41821-7BCB-4348-B9C7-67CBEC2B345A}" destId="{5ED66D50-0E14-49D1-A7F9-BF7F9E4C5F1E}" srcOrd="4" destOrd="0" presId="urn:microsoft.com/office/officeart/2005/8/layout/orgChart1"/>
    <dgm:cxn modelId="{0756EF69-C0F8-4889-9761-151820DDC777}" type="presParOf" srcId="{B5B41821-7BCB-4348-B9C7-67CBEC2B345A}" destId="{D93219BF-0A86-471E-9F0C-2C389CCAB933}" srcOrd="5" destOrd="0" presId="urn:microsoft.com/office/officeart/2005/8/layout/orgChart1"/>
    <dgm:cxn modelId="{A9F9AC7C-DA7E-4365-96AD-9D32EB67F0BE}" type="presParOf" srcId="{D93219BF-0A86-471E-9F0C-2C389CCAB933}" destId="{81F1B69C-0099-4880-ADE9-23962E60758E}" srcOrd="0" destOrd="0" presId="urn:microsoft.com/office/officeart/2005/8/layout/orgChart1"/>
    <dgm:cxn modelId="{F846A760-F5C7-4B4B-98DC-AC892205B872}" type="presParOf" srcId="{81F1B69C-0099-4880-ADE9-23962E60758E}" destId="{109AEACF-2030-482A-9F3F-831A46BC59CA}" srcOrd="0" destOrd="0" presId="urn:microsoft.com/office/officeart/2005/8/layout/orgChart1"/>
    <dgm:cxn modelId="{79DDC1B0-917A-44EC-9C37-619BFDF375E5}" type="presParOf" srcId="{81F1B69C-0099-4880-ADE9-23962E60758E}" destId="{E275EB94-414B-426A-87CB-4B3122603B50}" srcOrd="1" destOrd="0" presId="urn:microsoft.com/office/officeart/2005/8/layout/orgChart1"/>
    <dgm:cxn modelId="{946F0506-6700-4CE8-82D5-C4D85E22AB5B}" type="presParOf" srcId="{D93219BF-0A86-471E-9F0C-2C389CCAB933}" destId="{87251D7E-2BC5-47D2-8DC0-358818D979DE}" srcOrd="1" destOrd="0" presId="urn:microsoft.com/office/officeart/2005/8/layout/orgChart1"/>
    <dgm:cxn modelId="{953F52BF-3C5E-46E7-8254-5916208F475D}" type="presParOf" srcId="{D93219BF-0A86-471E-9F0C-2C389CCAB933}" destId="{824D1CC4-0ACE-41E8-95A4-1C9AFD48C557}" srcOrd="2" destOrd="0" presId="urn:microsoft.com/office/officeart/2005/8/layout/orgChart1"/>
    <dgm:cxn modelId="{905A0EDA-DBCA-4E88-BEA7-1FEFFE0E9D1D}" type="presParOf" srcId="{B5B41821-7BCB-4348-B9C7-67CBEC2B345A}" destId="{A7C564C5-2656-43DA-8DEB-62EF782BFF28}" srcOrd="6" destOrd="0" presId="urn:microsoft.com/office/officeart/2005/8/layout/orgChart1"/>
    <dgm:cxn modelId="{1FA0FB19-A721-4D97-A468-25D88CF7F938}" type="presParOf" srcId="{B5B41821-7BCB-4348-B9C7-67CBEC2B345A}" destId="{D237B53F-4AAE-4E8E-984D-39215CC84D74}" srcOrd="7" destOrd="0" presId="urn:microsoft.com/office/officeart/2005/8/layout/orgChart1"/>
    <dgm:cxn modelId="{8D780D43-98CC-4D96-8185-A91A22334890}" type="presParOf" srcId="{D237B53F-4AAE-4E8E-984D-39215CC84D74}" destId="{637C9263-4A1F-4870-AAD5-6FEE78A05E1C}" srcOrd="0" destOrd="0" presId="urn:microsoft.com/office/officeart/2005/8/layout/orgChart1"/>
    <dgm:cxn modelId="{FB54FB5B-A84A-4BAF-B0A9-4E47F34524ED}" type="presParOf" srcId="{637C9263-4A1F-4870-AAD5-6FEE78A05E1C}" destId="{C0FD18F9-F2F0-4A5B-8BF5-88184261F8F2}" srcOrd="0" destOrd="0" presId="urn:microsoft.com/office/officeart/2005/8/layout/orgChart1"/>
    <dgm:cxn modelId="{9731D591-F836-481B-86F6-84C00908EA76}" type="presParOf" srcId="{637C9263-4A1F-4870-AAD5-6FEE78A05E1C}" destId="{9BFADF1B-06FC-44D2-9E1C-C140F7183A76}" srcOrd="1" destOrd="0" presId="urn:microsoft.com/office/officeart/2005/8/layout/orgChart1"/>
    <dgm:cxn modelId="{18C02AE7-6991-4024-ADBE-382F3812E6CB}" type="presParOf" srcId="{D237B53F-4AAE-4E8E-984D-39215CC84D74}" destId="{850047E1-6CFE-432C-87B3-365F1144F42F}" srcOrd="1" destOrd="0" presId="urn:microsoft.com/office/officeart/2005/8/layout/orgChart1"/>
    <dgm:cxn modelId="{D151100A-BA4A-4443-8EF0-8A5A88D7338F}" type="presParOf" srcId="{D237B53F-4AAE-4E8E-984D-39215CC84D74}" destId="{9AC474AD-96BA-460B-B288-55448F9436FC}" srcOrd="2" destOrd="0" presId="urn:microsoft.com/office/officeart/2005/8/layout/orgChart1"/>
    <dgm:cxn modelId="{C9F3E0D6-155D-4493-A4B5-F4DD96FD35DD}" type="presParOf" srcId="{B5B41821-7BCB-4348-B9C7-67CBEC2B345A}" destId="{297B04E0-D6B2-4CFE-A989-692695EB01D2}" srcOrd="8" destOrd="0" presId="urn:microsoft.com/office/officeart/2005/8/layout/orgChart1"/>
    <dgm:cxn modelId="{1A3A512B-7B9E-4DB4-8D9D-98A370EE70E5}" type="presParOf" srcId="{B5B41821-7BCB-4348-B9C7-67CBEC2B345A}" destId="{BF6F0DCE-2C48-4A82-8DE9-5598E50E4C53}" srcOrd="9" destOrd="0" presId="urn:microsoft.com/office/officeart/2005/8/layout/orgChart1"/>
    <dgm:cxn modelId="{2DF22259-18C7-411B-B2CC-7390E30126CB}" type="presParOf" srcId="{BF6F0DCE-2C48-4A82-8DE9-5598E50E4C53}" destId="{A8D138E5-0A05-4B24-8A61-C8F7F2F28D51}" srcOrd="0" destOrd="0" presId="urn:microsoft.com/office/officeart/2005/8/layout/orgChart1"/>
    <dgm:cxn modelId="{E009A551-CAE0-433C-B742-93DE86C2994D}" type="presParOf" srcId="{A8D138E5-0A05-4B24-8A61-C8F7F2F28D51}" destId="{8CF2802F-FEF3-42B0-8614-AFBA143B2F4E}" srcOrd="0" destOrd="0" presId="urn:microsoft.com/office/officeart/2005/8/layout/orgChart1"/>
    <dgm:cxn modelId="{C4BB6E39-2281-4E2B-9B39-6C78847E741E}" type="presParOf" srcId="{A8D138E5-0A05-4B24-8A61-C8F7F2F28D51}" destId="{180CBBF3-D1FA-4A03-BA30-DCA37AC6248A}" srcOrd="1" destOrd="0" presId="urn:microsoft.com/office/officeart/2005/8/layout/orgChart1"/>
    <dgm:cxn modelId="{D00F9603-E895-4482-B59A-F6C1F872315A}" type="presParOf" srcId="{BF6F0DCE-2C48-4A82-8DE9-5598E50E4C53}" destId="{4E0ECAA4-0D09-481E-A809-99F4434A6B3D}" srcOrd="1" destOrd="0" presId="urn:microsoft.com/office/officeart/2005/8/layout/orgChart1"/>
    <dgm:cxn modelId="{B15D0F6E-E072-4450-9668-4D6370118D15}" type="presParOf" srcId="{BF6F0DCE-2C48-4A82-8DE9-5598E50E4C53}" destId="{403720DB-849B-4FEF-B8C2-B53A509984DC}" srcOrd="2" destOrd="0" presId="urn:microsoft.com/office/officeart/2005/8/layout/orgChart1"/>
    <dgm:cxn modelId="{6502FF0B-DE3F-4736-8D37-D4FDCF8998CB}" type="presParOf" srcId="{F142DC7B-E20B-4C7A-BFDB-12AA9047F238}" destId="{AC7B50F0-6A7B-4419-BF53-E3AE94544E3E}" srcOrd="2" destOrd="0" presId="urn:microsoft.com/office/officeart/2005/8/layout/orgChart1"/>
    <dgm:cxn modelId="{CF019016-D760-48F3-898C-3C79394F5885}" type="presParOf" srcId="{8003FBF6-EB21-4CD7-98E6-9E868BB0C887}" destId="{3E32425B-C3CB-4E84-B7EA-416151E2B6D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FB4DEAA1-2168-45E9-9274-92C797656CB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EA0C852-465B-4804-AD51-54E3ECB24BA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gm:t>
    </dgm:pt>
    <dgm:pt modelId="{C6D6A8A9-C27F-4B56-9810-B092209099B8}" type="par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A99F842-0015-4EB4-8B1E-89FCE430EA65}" type="sibTrans" cxnId="{EC88D255-5F7F-469C-ADD2-83F0CD9FA4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64F3AE-BF5C-4477-91A4-9EB0CB364462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4370A28-BBDF-4C70-BC23-6ABA5C57C51D}" type="par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3C8349-662E-4819-B6C4-47D5269623FC}" type="sibTrans" cxnId="{FAFFC62A-76EC-4505-BE01-8B8009D166C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082305-ECD0-4A59-99FC-8D2A0674B8F0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F6D0073F-766D-47B5-B075-088A1B6A4B21}" type="par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1FE65B-2222-466A-8F93-1DED5C870C39}" type="sibTrans" cxnId="{377C5B25-0E72-4D9F-A3E0-8DAE548FA5D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1B44AD9-4209-412F-871E-3D434926743E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CBAF4EB9-239A-452F-BF4A-B11BC11F4B4E}" type="par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D89805D-A114-4820-9EED-1CB0860CBA5D}" type="sibTrans" cxnId="{C8FC6759-7191-44DC-A1F8-7B7E7B0EDF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4272FD6-6B52-4855-BA6B-01C55A3EF515}" type="pres">
      <dgm:prSet presAssocID="{FB4DEAA1-2168-45E9-9274-92C797656CB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5E04546-8E0B-4BF3-85F7-8D3130CC328B}" type="pres">
      <dgm:prSet presAssocID="{9EA0C852-465B-4804-AD51-54E3ECB24BA4}" presName="hierRoot1" presStyleCnt="0">
        <dgm:presLayoutVars>
          <dgm:hierBranch val="init"/>
        </dgm:presLayoutVars>
      </dgm:prSet>
      <dgm:spPr/>
    </dgm:pt>
    <dgm:pt modelId="{804FB130-34F9-4C4F-B282-C9485E4C1E2B}" type="pres">
      <dgm:prSet presAssocID="{9EA0C852-465B-4804-AD51-54E3ECB24BA4}" presName="rootComposite1" presStyleCnt="0"/>
      <dgm:spPr/>
    </dgm:pt>
    <dgm:pt modelId="{6E63B19A-F2B2-49C1-88D2-DD3CD863DF3B}" type="pres">
      <dgm:prSet presAssocID="{9EA0C852-465B-4804-AD51-54E3ECB24BA4}" presName="rootText1" presStyleLbl="node0" presStyleIdx="0" presStyleCnt="1" custScaleX="90584" custScaleY="99350" custLinFactNeighborX="726" custLinFactNeighborY="-24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747731-0529-4B88-95E9-DBB5BE07B501}" type="pres">
      <dgm:prSet presAssocID="{9EA0C852-465B-4804-AD51-54E3ECB24BA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CFC6A67-42C2-4130-8D3E-28F6590AC61F}" type="pres">
      <dgm:prSet presAssocID="{9EA0C852-465B-4804-AD51-54E3ECB24BA4}" presName="hierChild2" presStyleCnt="0"/>
      <dgm:spPr/>
    </dgm:pt>
    <dgm:pt modelId="{1D1C1097-A1B1-4A03-9A08-14CEF2155F5C}" type="pres">
      <dgm:prSet presAssocID="{04370A28-BBDF-4C70-BC23-6ABA5C57C51D}" presName="Name37" presStyleLbl="parChTrans1D2" presStyleIdx="0" presStyleCnt="1"/>
      <dgm:spPr/>
      <dgm:t>
        <a:bodyPr/>
        <a:lstStyle/>
        <a:p>
          <a:endParaRPr lang="es-ES"/>
        </a:p>
      </dgm:t>
    </dgm:pt>
    <dgm:pt modelId="{46E9D3A7-F48E-43CA-A38F-37A675DAECD5}" type="pres">
      <dgm:prSet presAssocID="{9E64F3AE-BF5C-4477-91A4-9EB0CB364462}" presName="hierRoot2" presStyleCnt="0">
        <dgm:presLayoutVars>
          <dgm:hierBranch/>
        </dgm:presLayoutVars>
      </dgm:prSet>
      <dgm:spPr/>
    </dgm:pt>
    <dgm:pt modelId="{45C7E213-9405-4273-A07D-9D912DF08CE4}" type="pres">
      <dgm:prSet presAssocID="{9E64F3AE-BF5C-4477-91A4-9EB0CB364462}" presName="rootComposite" presStyleCnt="0"/>
      <dgm:spPr/>
    </dgm:pt>
    <dgm:pt modelId="{94C7EDBA-BCD6-4A4D-B6F8-C772F26D1FC5}" type="pres">
      <dgm:prSet presAssocID="{9E64F3AE-BF5C-4477-91A4-9EB0CB364462}" presName="rootText" presStyleLbl="node2" presStyleIdx="0" presStyleCnt="1" custScaleX="71590" custScaleY="75973" custLinFactNeighborX="726" custLinFactNeighborY="-933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9DD935-75D3-474C-8826-1F9F841E8CA9}" type="pres">
      <dgm:prSet presAssocID="{9E64F3AE-BF5C-4477-91A4-9EB0CB364462}" presName="rootConnector" presStyleLbl="node2" presStyleIdx="0" presStyleCnt="1"/>
      <dgm:spPr/>
      <dgm:t>
        <a:bodyPr/>
        <a:lstStyle/>
        <a:p>
          <a:endParaRPr lang="es-ES"/>
        </a:p>
      </dgm:t>
    </dgm:pt>
    <dgm:pt modelId="{E66C4754-7756-4D58-87B8-A4E7E4D9850B}" type="pres">
      <dgm:prSet presAssocID="{9E64F3AE-BF5C-4477-91A4-9EB0CB364462}" presName="hierChild4" presStyleCnt="0"/>
      <dgm:spPr/>
    </dgm:pt>
    <dgm:pt modelId="{E9520072-C0AE-4A42-98E2-88AC9CB05EC4}" type="pres">
      <dgm:prSet presAssocID="{F6D0073F-766D-47B5-B075-088A1B6A4B21}" presName="Name35" presStyleLbl="parChTrans1D3" presStyleIdx="0" presStyleCnt="2"/>
      <dgm:spPr/>
      <dgm:t>
        <a:bodyPr/>
        <a:lstStyle/>
        <a:p>
          <a:endParaRPr lang="es-ES"/>
        </a:p>
      </dgm:t>
    </dgm:pt>
    <dgm:pt modelId="{D6B82659-4A61-4033-8607-3731E9DC7678}" type="pres">
      <dgm:prSet presAssocID="{D2082305-ECD0-4A59-99FC-8D2A0674B8F0}" presName="hierRoot2" presStyleCnt="0">
        <dgm:presLayoutVars>
          <dgm:hierBranch val="init"/>
        </dgm:presLayoutVars>
      </dgm:prSet>
      <dgm:spPr/>
    </dgm:pt>
    <dgm:pt modelId="{F5BB698B-314F-4418-8FA5-6C4A6A647763}" type="pres">
      <dgm:prSet presAssocID="{D2082305-ECD0-4A59-99FC-8D2A0674B8F0}" presName="rootComposite" presStyleCnt="0"/>
      <dgm:spPr/>
    </dgm:pt>
    <dgm:pt modelId="{A5D29336-0AF0-4111-A45C-A220EB0D16F6}" type="pres">
      <dgm:prSet presAssocID="{D2082305-ECD0-4A59-99FC-8D2A0674B8F0}" presName="rootText" presStyleLbl="node3" presStyleIdx="0" presStyleCnt="2" custScaleX="79405" custScaleY="94804" custLinFactNeighborX="-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07285C7-BF90-40B5-91B8-51220BFA5403}" type="pres">
      <dgm:prSet presAssocID="{D2082305-ECD0-4A59-99FC-8D2A0674B8F0}" presName="rootConnector" presStyleLbl="node3" presStyleIdx="0" presStyleCnt="2"/>
      <dgm:spPr/>
      <dgm:t>
        <a:bodyPr/>
        <a:lstStyle/>
        <a:p>
          <a:endParaRPr lang="es-ES"/>
        </a:p>
      </dgm:t>
    </dgm:pt>
    <dgm:pt modelId="{465E7537-7068-4C70-BE8C-48D276F47B95}" type="pres">
      <dgm:prSet presAssocID="{D2082305-ECD0-4A59-99FC-8D2A0674B8F0}" presName="hierChild4" presStyleCnt="0"/>
      <dgm:spPr/>
    </dgm:pt>
    <dgm:pt modelId="{4564FB41-3832-47C6-A356-0689EFBE055F}" type="pres">
      <dgm:prSet presAssocID="{D2082305-ECD0-4A59-99FC-8D2A0674B8F0}" presName="hierChild5" presStyleCnt="0"/>
      <dgm:spPr/>
    </dgm:pt>
    <dgm:pt modelId="{E71F53E3-3736-49F8-BBC9-E77BCCAA8414}" type="pres">
      <dgm:prSet presAssocID="{CBAF4EB9-239A-452F-BF4A-B11BC11F4B4E}" presName="Name35" presStyleLbl="parChTrans1D3" presStyleIdx="1" presStyleCnt="2"/>
      <dgm:spPr/>
      <dgm:t>
        <a:bodyPr/>
        <a:lstStyle/>
        <a:p>
          <a:endParaRPr lang="es-ES"/>
        </a:p>
      </dgm:t>
    </dgm:pt>
    <dgm:pt modelId="{614D9937-4BF8-4A77-AF40-BD0DB3531AB7}" type="pres">
      <dgm:prSet presAssocID="{B1B44AD9-4209-412F-871E-3D434926743E}" presName="hierRoot2" presStyleCnt="0">
        <dgm:presLayoutVars>
          <dgm:hierBranch val="init"/>
        </dgm:presLayoutVars>
      </dgm:prSet>
      <dgm:spPr/>
    </dgm:pt>
    <dgm:pt modelId="{4F6DC31E-965D-4411-ABFD-B631452A62BB}" type="pres">
      <dgm:prSet presAssocID="{B1B44AD9-4209-412F-871E-3D434926743E}" presName="rootComposite" presStyleCnt="0"/>
      <dgm:spPr/>
    </dgm:pt>
    <dgm:pt modelId="{C98CCBD2-5741-4264-A008-4DEE0E5E07E1}" type="pres">
      <dgm:prSet presAssocID="{B1B44AD9-4209-412F-871E-3D434926743E}" presName="rootText" presStyleLbl="node3" presStyleIdx="1" presStyleCnt="2" custScaleX="79405" custScaleY="94804" custLinFactNeighborX="17205" custLinFactNeighborY="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1F195A1-9FEE-415F-9D04-78B3DD5576DD}" type="pres">
      <dgm:prSet presAssocID="{B1B44AD9-4209-412F-871E-3D434926743E}" presName="rootConnector" presStyleLbl="node3" presStyleIdx="1" presStyleCnt="2"/>
      <dgm:spPr/>
      <dgm:t>
        <a:bodyPr/>
        <a:lstStyle/>
        <a:p>
          <a:endParaRPr lang="es-ES"/>
        </a:p>
      </dgm:t>
    </dgm:pt>
    <dgm:pt modelId="{314C0E25-23A0-4758-B4D5-68F40653A49D}" type="pres">
      <dgm:prSet presAssocID="{B1B44AD9-4209-412F-871E-3D434926743E}" presName="hierChild4" presStyleCnt="0"/>
      <dgm:spPr/>
    </dgm:pt>
    <dgm:pt modelId="{E88A4B49-E499-4EDE-8DC6-EBC24C1D9E78}" type="pres">
      <dgm:prSet presAssocID="{B1B44AD9-4209-412F-871E-3D434926743E}" presName="hierChild5" presStyleCnt="0"/>
      <dgm:spPr/>
    </dgm:pt>
    <dgm:pt modelId="{DE9D89B7-09E9-428C-A39B-078F08FC39B3}" type="pres">
      <dgm:prSet presAssocID="{9E64F3AE-BF5C-4477-91A4-9EB0CB364462}" presName="hierChild5" presStyleCnt="0"/>
      <dgm:spPr/>
    </dgm:pt>
    <dgm:pt modelId="{A75D5112-F126-451A-A376-1EA2F65C5FC7}" type="pres">
      <dgm:prSet presAssocID="{9EA0C852-465B-4804-AD51-54E3ECB24BA4}" presName="hierChild3" presStyleCnt="0"/>
      <dgm:spPr/>
    </dgm:pt>
  </dgm:ptLst>
  <dgm:cxnLst>
    <dgm:cxn modelId="{943888C9-6DC2-4DCC-9628-353E0ED4A649}" type="presOf" srcId="{F6D0073F-766D-47B5-B075-088A1B6A4B21}" destId="{E9520072-C0AE-4A42-98E2-88AC9CB05EC4}" srcOrd="0" destOrd="0" presId="urn:microsoft.com/office/officeart/2005/8/layout/orgChart1"/>
    <dgm:cxn modelId="{207D7273-0F4E-4CF6-A78E-1266A6D72E0D}" type="presOf" srcId="{9E64F3AE-BF5C-4477-91A4-9EB0CB364462}" destId="{94C7EDBA-BCD6-4A4D-B6F8-C772F26D1FC5}" srcOrd="0" destOrd="0" presId="urn:microsoft.com/office/officeart/2005/8/layout/orgChart1"/>
    <dgm:cxn modelId="{9A3CA680-A192-4304-A234-25794B6DD54E}" type="presOf" srcId="{9E64F3AE-BF5C-4477-91A4-9EB0CB364462}" destId="{6B9DD935-75D3-474C-8826-1F9F841E8CA9}" srcOrd="1" destOrd="0" presId="urn:microsoft.com/office/officeart/2005/8/layout/orgChart1"/>
    <dgm:cxn modelId="{C98C42F5-5453-4458-A83D-AA2590082838}" type="presOf" srcId="{B1B44AD9-4209-412F-871E-3D434926743E}" destId="{C98CCBD2-5741-4264-A008-4DEE0E5E07E1}" srcOrd="0" destOrd="0" presId="urn:microsoft.com/office/officeart/2005/8/layout/orgChart1"/>
    <dgm:cxn modelId="{0F2085E4-2877-4A15-8BA1-AE67B2C8342D}" type="presOf" srcId="{D2082305-ECD0-4A59-99FC-8D2A0674B8F0}" destId="{207285C7-BF90-40B5-91B8-51220BFA5403}" srcOrd="1" destOrd="0" presId="urn:microsoft.com/office/officeart/2005/8/layout/orgChart1"/>
    <dgm:cxn modelId="{E235403D-2A5F-4FA4-8BC7-9BF7AAF9C959}" type="presOf" srcId="{FB4DEAA1-2168-45E9-9274-92C797656CBE}" destId="{94272FD6-6B52-4855-BA6B-01C55A3EF515}" srcOrd="0" destOrd="0" presId="urn:microsoft.com/office/officeart/2005/8/layout/orgChart1"/>
    <dgm:cxn modelId="{B089A75F-022A-44DC-974C-3E6A56B52FFA}" type="presOf" srcId="{D2082305-ECD0-4A59-99FC-8D2A0674B8F0}" destId="{A5D29336-0AF0-4111-A45C-A220EB0D16F6}" srcOrd="0" destOrd="0" presId="urn:microsoft.com/office/officeart/2005/8/layout/orgChart1"/>
    <dgm:cxn modelId="{404205C0-CF7F-43FB-B946-DB63F0234704}" type="presOf" srcId="{9EA0C852-465B-4804-AD51-54E3ECB24BA4}" destId="{6E63B19A-F2B2-49C1-88D2-DD3CD863DF3B}" srcOrd="0" destOrd="0" presId="urn:microsoft.com/office/officeart/2005/8/layout/orgChart1"/>
    <dgm:cxn modelId="{C8FC6759-7191-44DC-A1F8-7B7E7B0EDF8E}" srcId="{9E64F3AE-BF5C-4477-91A4-9EB0CB364462}" destId="{B1B44AD9-4209-412F-871E-3D434926743E}" srcOrd="1" destOrd="0" parTransId="{CBAF4EB9-239A-452F-BF4A-B11BC11F4B4E}" sibTransId="{5D89805D-A114-4820-9EED-1CB0860CBA5D}"/>
    <dgm:cxn modelId="{29D1610C-847D-4769-BFAE-A50226F7B4D3}" type="presOf" srcId="{9EA0C852-465B-4804-AD51-54E3ECB24BA4}" destId="{71747731-0529-4B88-95E9-DBB5BE07B501}" srcOrd="1" destOrd="0" presId="urn:microsoft.com/office/officeart/2005/8/layout/orgChart1"/>
    <dgm:cxn modelId="{C7E5573A-3AB3-40E6-8D33-AFDFB8AB8B94}" type="presOf" srcId="{04370A28-BBDF-4C70-BC23-6ABA5C57C51D}" destId="{1D1C1097-A1B1-4A03-9A08-14CEF2155F5C}" srcOrd="0" destOrd="0" presId="urn:microsoft.com/office/officeart/2005/8/layout/orgChart1"/>
    <dgm:cxn modelId="{4620B101-A64A-4127-8E54-BC8ED4565B7F}" type="presOf" srcId="{CBAF4EB9-239A-452F-BF4A-B11BC11F4B4E}" destId="{E71F53E3-3736-49F8-BBC9-E77BCCAA8414}" srcOrd="0" destOrd="0" presId="urn:microsoft.com/office/officeart/2005/8/layout/orgChart1"/>
    <dgm:cxn modelId="{74F00A1A-D6DA-49CC-B4F7-70593A7E2630}" type="presOf" srcId="{B1B44AD9-4209-412F-871E-3D434926743E}" destId="{21F195A1-9FEE-415F-9D04-78B3DD5576DD}" srcOrd="1" destOrd="0" presId="urn:microsoft.com/office/officeart/2005/8/layout/orgChart1"/>
    <dgm:cxn modelId="{377C5B25-0E72-4D9F-A3E0-8DAE548FA5D9}" srcId="{9E64F3AE-BF5C-4477-91A4-9EB0CB364462}" destId="{D2082305-ECD0-4A59-99FC-8D2A0674B8F0}" srcOrd="0" destOrd="0" parTransId="{F6D0073F-766D-47B5-B075-088A1B6A4B21}" sibTransId="{3E1FE65B-2222-466A-8F93-1DED5C870C39}"/>
    <dgm:cxn modelId="{EC88D255-5F7F-469C-ADD2-83F0CD9FA4E7}" srcId="{FB4DEAA1-2168-45E9-9274-92C797656CBE}" destId="{9EA0C852-465B-4804-AD51-54E3ECB24BA4}" srcOrd="0" destOrd="0" parTransId="{C6D6A8A9-C27F-4B56-9810-B092209099B8}" sibTransId="{5A99F842-0015-4EB4-8B1E-89FCE430EA65}"/>
    <dgm:cxn modelId="{FAFFC62A-76EC-4505-BE01-8B8009D166C8}" srcId="{9EA0C852-465B-4804-AD51-54E3ECB24BA4}" destId="{9E64F3AE-BF5C-4477-91A4-9EB0CB364462}" srcOrd="0" destOrd="0" parTransId="{04370A28-BBDF-4C70-BC23-6ABA5C57C51D}" sibTransId="{0D3C8349-662E-4819-B6C4-47D5269623FC}"/>
    <dgm:cxn modelId="{4F37112B-C5D0-44E1-8398-8BFE309BAAA8}" type="presParOf" srcId="{94272FD6-6B52-4855-BA6B-01C55A3EF515}" destId="{35E04546-8E0B-4BF3-85F7-8D3130CC328B}" srcOrd="0" destOrd="0" presId="urn:microsoft.com/office/officeart/2005/8/layout/orgChart1"/>
    <dgm:cxn modelId="{5E1740F9-55FA-430E-B6AC-9F5AE57A951A}" type="presParOf" srcId="{35E04546-8E0B-4BF3-85F7-8D3130CC328B}" destId="{804FB130-34F9-4C4F-B282-C9485E4C1E2B}" srcOrd="0" destOrd="0" presId="urn:microsoft.com/office/officeart/2005/8/layout/orgChart1"/>
    <dgm:cxn modelId="{6BD8DD48-2DB8-4E8B-B3B0-8595669E907F}" type="presParOf" srcId="{804FB130-34F9-4C4F-B282-C9485E4C1E2B}" destId="{6E63B19A-F2B2-49C1-88D2-DD3CD863DF3B}" srcOrd="0" destOrd="0" presId="urn:microsoft.com/office/officeart/2005/8/layout/orgChart1"/>
    <dgm:cxn modelId="{FF2D3F8C-46F1-4C44-BE52-DCA47940EF08}" type="presParOf" srcId="{804FB130-34F9-4C4F-B282-C9485E4C1E2B}" destId="{71747731-0529-4B88-95E9-DBB5BE07B501}" srcOrd="1" destOrd="0" presId="urn:microsoft.com/office/officeart/2005/8/layout/orgChart1"/>
    <dgm:cxn modelId="{00E88819-B923-40B1-8F6A-374CB8AEFD32}" type="presParOf" srcId="{35E04546-8E0B-4BF3-85F7-8D3130CC328B}" destId="{ECFC6A67-42C2-4130-8D3E-28F6590AC61F}" srcOrd="1" destOrd="0" presId="urn:microsoft.com/office/officeart/2005/8/layout/orgChart1"/>
    <dgm:cxn modelId="{397F8F23-AF78-4372-9036-CA868AE78EAA}" type="presParOf" srcId="{ECFC6A67-42C2-4130-8D3E-28F6590AC61F}" destId="{1D1C1097-A1B1-4A03-9A08-14CEF2155F5C}" srcOrd="0" destOrd="0" presId="urn:microsoft.com/office/officeart/2005/8/layout/orgChart1"/>
    <dgm:cxn modelId="{403A6F66-B7E1-4C67-9F50-246A6E323208}" type="presParOf" srcId="{ECFC6A67-42C2-4130-8D3E-28F6590AC61F}" destId="{46E9D3A7-F48E-43CA-A38F-37A675DAECD5}" srcOrd="1" destOrd="0" presId="urn:microsoft.com/office/officeart/2005/8/layout/orgChart1"/>
    <dgm:cxn modelId="{8A7664B4-40C4-4B83-AD20-2DA55D8BEF87}" type="presParOf" srcId="{46E9D3A7-F48E-43CA-A38F-37A675DAECD5}" destId="{45C7E213-9405-4273-A07D-9D912DF08CE4}" srcOrd="0" destOrd="0" presId="urn:microsoft.com/office/officeart/2005/8/layout/orgChart1"/>
    <dgm:cxn modelId="{25EE84EA-E962-429B-976B-74D1BE133EEE}" type="presParOf" srcId="{45C7E213-9405-4273-A07D-9D912DF08CE4}" destId="{94C7EDBA-BCD6-4A4D-B6F8-C772F26D1FC5}" srcOrd="0" destOrd="0" presId="urn:microsoft.com/office/officeart/2005/8/layout/orgChart1"/>
    <dgm:cxn modelId="{88B67271-D5E9-485E-ADAF-9B3FFE36082E}" type="presParOf" srcId="{45C7E213-9405-4273-A07D-9D912DF08CE4}" destId="{6B9DD935-75D3-474C-8826-1F9F841E8CA9}" srcOrd="1" destOrd="0" presId="urn:microsoft.com/office/officeart/2005/8/layout/orgChart1"/>
    <dgm:cxn modelId="{3240C873-6C7C-493F-825F-437B435F031E}" type="presParOf" srcId="{46E9D3A7-F48E-43CA-A38F-37A675DAECD5}" destId="{E66C4754-7756-4D58-87B8-A4E7E4D9850B}" srcOrd="1" destOrd="0" presId="urn:microsoft.com/office/officeart/2005/8/layout/orgChart1"/>
    <dgm:cxn modelId="{F43CD59A-B4E5-48E2-A319-44843FB81BC5}" type="presParOf" srcId="{E66C4754-7756-4D58-87B8-A4E7E4D9850B}" destId="{E9520072-C0AE-4A42-98E2-88AC9CB05EC4}" srcOrd="0" destOrd="0" presId="urn:microsoft.com/office/officeart/2005/8/layout/orgChart1"/>
    <dgm:cxn modelId="{8A024177-1D70-411D-97F3-04570D52807B}" type="presParOf" srcId="{E66C4754-7756-4D58-87B8-A4E7E4D9850B}" destId="{D6B82659-4A61-4033-8607-3731E9DC7678}" srcOrd="1" destOrd="0" presId="urn:microsoft.com/office/officeart/2005/8/layout/orgChart1"/>
    <dgm:cxn modelId="{928F7013-64B2-4C0A-AD3B-C13E6F999ED8}" type="presParOf" srcId="{D6B82659-4A61-4033-8607-3731E9DC7678}" destId="{F5BB698B-314F-4418-8FA5-6C4A6A647763}" srcOrd="0" destOrd="0" presId="urn:microsoft.com/office/officeart/2005/8/layout/orgChart1"/>
    <dgm:cxn modelId="{CAFD8ABB-1965-4166-A087-63C072297A50}" type="presParOf" srcId="{F5BB698B-314F-4418-8FA5-6C4A6A647763}" destId="{A5D29336-0AF0-4111-A45C-A220EB0D16F6}" srcOrd="0" destOrd="0" presId="urn:microsoft.com/office/officeart/2005/8/layout/orgChart1"/>
    <dgm:cxn modelId="{D292EE74-0990-4B9E-8CE4-ADCD6BE4FDB3}" type="presParOf" srcId="{F5BB698B-314F-4418-8FA5-6C4A6A647763}" destId="{207285C7-BF90-40B5-91B8-51220BFA5403}" srcOrd="1" destOrd="0" presId="urn:microsoft.com/office/officeart/2005/8/layout/orgChart1"/>
    <dgm:cxn modelId="{74D99A2F-643E-4ACD-8587-E3BF4254FE95}" type="presParOf" srcId="{D6B82659-4A61-4033-8607-3731E9DC7678}" destId="{465E7537-7068-4C70-BE8C-48D276F47B95}" srcOrd="1" destOrd="0" presId="urn:microsoft.com/office/officeart/2005/8/layout/orgChart1"/>
    <dgm:cxn modelId="{3CA44664-850E-4C88-B63C-1EB4875523C4}" type="presParOf" srcId="{D6B82659-4A61-4033-8607-3731E9DC7678}" destId="{4564FB41-3832-47C6-A356-0689EFBE055F}" srcOrd="2" destOrd="0" presId="urn:microsoft.com/office/officeart/2005/8/layout/orgChart1"/>
    <dgm:cxn modelId="{8743E2E9-A0B2-4D63-9270-741A210060F4}" type="presParOf" srcId="{E66C4754-7756-4D58-87B8-A4E7E4D9850B}" destId="{E71F53E3-3736-49F8-BBC9-E77BCCAA8414}" srcOrd="2" destOrd="0" presId="urn:microsoft.com/office/officeart/2005/8/layout/orgChart1"/>
    <dgm:cxn modelId="{DD1E13E9-7090-411C-8B3D-795B4B581A32}" type="presParOf" srcId="{E66C4754-7756-4D58-87B8-A4E7E4D9850B}" destId="{614D9937-4BF8-4A77-AF40-BD0DB3531AB7}" srcOrd="3" destOrd="0" presId="urn:microsoft.com/office/officeart/2005/8/layout/orgChart1"/>
    <dgm:cxn modelId="{BBD6A261-8E96-4464-8050-94D5303DB7E0}" type="presParOf" srcId="{614D9937-4BF8-4A77-AF40-BD0DB3531AB7}" destId="{4F6DC31E-965D-4411-ABFD-B631452A62BB}" srcOrd="0" destOrd="0" presId="urn:microsoft.com/office/officeart/2005/8/layout/orgChart1"/>
    <dgm:cxn modelId="{D3A479A2-AA29-4882-A611-DFEA2FE54816}" type="presParOf" srcId="{4F6DC31E-965D-4411-ABFD-B631452A62BB}" destId="{C98CCBD2-5741-4264-A008-4DEE0E5E07E1}" srcOrd="0" destOrd="0" presId="urn:microsoft.com/office/officeart/2005/8/layout/orgChart1"/>
    <dgm:cxn modelId="{4EA0852E-B449-4CC3-B197-7C778D682358}" type="presParOf" srcId="{4F6DC31E-965D-4411-ABFD-B631452A62BB}" destId="{21F195A1-9FEE-415F-9D04-78B3DD5576DD}" srcOrd="1" destOrd="0" presId="urn:microsoft.com/office/officeart/2005/8/layout/orgChart1"/>
    <dgm:cxn modelId="{31D9A699-D1A3-4086-9736-1C6745D9717E}" type="presParOf" srcId="{614D9937-4BF8-4A77-AF40-BD0DB3531AB7}" destId="{314C0E25-23A0-4758-B4D5-68F40653A49D}" srcOrd="1" destOrd="0" presId="urn:microsoft.com/office/officeart/2005/8/layout/orgChart1"/>
    <dgm:cxn modelId="{D3D8FCBD-3BEE-4410-8CF7-835001FDCC50}" type="presParOf" srcId="{614D9937-4BF8-4A77-AF40-BD0DB3531AB7}" destId="{E88A4B49-E499-4EDE-8DC6-EBC24C1D9E78}" srcOrd="2" destOrd="0" presId="urn:microsoft.com/office/officeart/2005/8/layout/orgChart1"/>
    <dgm:cxn modelId="{EEF1DF02-791C-4C95-9061-E5C4AF819322}" type="presParOf" srcId="{46E9D3A7-F48E-43CA-A38F-37A675DAECD5}" destId="{DE9D89B7-09E9-428C-A39B-078F08FC39B3}" srcOrd="2" destOrd="0" presId="urn:microsoft.com/office/officeart/2005/8/layout/orgChart1"/>
    <dgm:cxn modelId="{EC7A67B4-E433-41DB-9DE3-3111EF84B8F0}" type="presParOf" srcId="{35E04546-8E0B-4BF3-85F7-8D3130CC328B}" destId="{A75D5112-F126-451A-A376-1EA2F65C5FC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1BEFBB5D-9C75-42F4-9EA2-2052EA55888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EF149C7-5249-43C7-9F4C-89239511224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gm:t>
    </dgm:pt>
    <dgm:pt modelId="{8ACAEAAD-4A79-4477-B554-BCCB0927E581}" type="par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A06ABD-5DF8-4357-B7FC-10678068092C}" type="sibTrans" cxnId="{69353370-B6A3-4F69-914A-25DC96CF76C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76E906A-6832-4CD5-8951-ED9161055607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/>
            <a:t>Supervisor(a) Administrativo(a</a:t>
          </a:r>
          <a:r>
            <a:rPr lang="es-ES" sz="1200" dirty="0" smtClean="0"/>
            <a:t>)</a:t>
          </a:r>
          <a:endParaRPr lang="es-ES" sz="1200" dirty="0" smtClean="0"/>
        </a:p>
      </dgm:t>
    </dgm:pt>
    <dgm:pt modelId="{204DC1C7-4DDD-4204-B268-6DD0429DA59E}" type="par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A39575-D267-4ECE-9761-A64FA866AA80}" type="sibTrans" cxnId="{57179447-70CF-45B8-BD12-9DF03C39E49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FEA0DFD-0F4E-49CE-AC3F-09E86B65B0D5}" type="pres">
      <dgm:prSet presAssocID="{1BEFBB5D-9C75-42F4-9EA2-2052EA55888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3A0943F6-8CF2-4D06-A382-27EFAFD991B9}" type="pres">
      <dgm:prSet presAssocID="{8EF149C7-5249-43C7-9F4C-89239511224C}" presName="hierRoot1" presStyleCnt="0">
        <dgm:presLayoutVars>
          <dgm:hierBranch val="init"/>
        </dgm:presLayoutVars>
      </dgm:prSet>
      <dgm:spPr/>
    </dgm:pt>
    <dgm:pt modelId="{B5CD0C79-4BDA-4061-A3AB-9071FAD502F3}" type="pres">
      <dgm:prSet presAssocID="{8EF149C7-5249-43C7-9F4C-89239511224C}" presName="rootComposite1" presStyleCnt="0"/>
      <dgm:spPr/>
    </dgm:pt>
    <dgm:pt modelId="{500C0609-8BFF-4049-82D3-48A501EDAF15}" type="pres">
      <dgm:prSet presAssocID="{8EF149C7-5249-43C7-9F4C-89239511224C}" presName="rootText1" presStyleLbl="node0" presStyleIdx="0" presStyleCnt="1" custScaleX="21741" custScaleY="25172" custLinFactNeighborY="113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F7C83C1-2A17-4055-88A3-67EB248EFD09}" type="pres">
      <dgm:prSet presAssocID="{8EF149C7-5249-43C7-9F4C-89239511224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CBB6D5-5227-45BC-BBC0-5E9CAC70FDE9}" type="pres">
      <dgm:prSet presAssocID="{8EF149C7-5249-43C7-9F4C-89239511224C}" presName="hierChild2" presStyleCnt="0"/>
      <dgm:spPr/>
    </dgm:pt>
    <dgm:pt modelId="{474DEEF1-B3CE-42D3-842F-691F5BDB2D54}" type="pres">
      <dgm:prSet presAssocID="{204DC1C7-4DDD-4204-B268-6DD0429DA59E}" presName="Name37" presStyleLbl="parChTrans1D2" presStyleIdx="0" presStyleCnt="1"/>
      <dgm:spPr/>
      <dgm:t>
        <a:bodyPr/>
        <a:lstStyle/>
        <a:p>
          <a:endParaRPr lang="es-ES"/>
        </a:p>
      </dgm:t>
    </dgm:pt>
    <dgm:pt modelId="{DCBFC0C4-187E-4A97-8960-2A4103349FBB}" type="pres">
      <dgm:prSet presAssocID="{E76E906A-6832-4CD5-8951-ED9161055607}" presName="hierRoot2" presStyleCnt="0">
        <dgm:presLayoutVars>
          <dgm:hierBranch/>
        </dgm:presLayoutVars>
      </dgm:prSet>
      <dgm:spPr/>
    </dgm:pt>
    <dgm:pt modelId="{AF650BF7-C340-448D-ADFE-B23DAD0C2EAC}" type="pres">
      <dgm:prSet presAssocID="{E76E906A-6832-4CD5-8951-ED9161055607}" presName="rootComposite" presStyleCnt="0"/>
      <dgm:spPr/>
    </dgm:pt>
    <dgm:pt modelId="{BD10F608-A80A-42F4-8DAA-414391E447AE}" type="pres">
      <dgm:prSet presAssocID="{E76E906A-6832-4CD5-8951-ED9161055607}" presName="rootText" presStyleLbl="node2" presStyleIdx="0" presStyleCnt="1" custScaleX="17014" custScaleY="21331" custLinFactNeighborY="-151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D30BB35-C9D9-4908-A169-5FE8A5B3162C}" type="pres">
      <dgm:prSet presAssocID="{E76E906A-6832-4CD5-8951-ED9161055607}" presName="rootConnector" presStyleLbl="node2" presStyleIdx="0" presStyleCnt="1"/>
      <dgm:spPr/>
      <dgm:t>
        <a:bodyPr/>
        <a:lstStyle/>
        <a:p>
          <a:endParaRPr lang="es-ES"/>
        </a:p>
      </dgm:t>
    </dgm:pt>
    <dgm:pt modelId="{C6A2B740-8559-481A-BCA2-1941B6240C7B}" type="pres">
      <dgm:prSet presAssocID="{E76E906A-6832-4CD5-8951-ED9161055607}" presName="hierChild4" presStyleCnt="0"/>
      <dgm:spPr/>
    </dgm:pt>
    <dgm:pt modelId="{3AFB0D49-446E-4473-A1AF-EB579EE73888}" type="pres">
      <dgm:prSet presAssocID="{E76E906A-6832-4CD5-8951-ED9161055607}" presName="hierChild5" presStyleCnt="0"/>
      <dgm:spPr/>
    </dgm:pt>
    <dgm:pt modelId="{954EC0D7-A8BD-492C-839C-44BD35CDDE92}" type="pres">
      <dgm:prSet presAssocID="{8EF149C7-5249-43C7-9F4C-89239511224C}" presName="hierChild3" presStyleCnt="0"/>
      <dgm:spPr/>
    </dgm:pt>
  </dgm:ptLst>
  <dgm:cxnLst>
    <dgm:cxn modelId="{4165FABE-19D7-41A3-828D-29F194A7B22C}" type="presOf" srcId="{8EF149C7-5249-43C7-9F4C-89239511224C}" destId="{500C0609-8BFF-4049-82D3-48A501EDAF15}" srcOrd="0" destOrd="0" presId="urn:microsoft.com/office/officeart/2005/8/layout/orgChart1"/>
    <dgm:cxn modelId="{882A7DBA-D6E8-48CE-83F7-51D3AF576164}" type="presOf" srcId="{1BEFBB5D-9C75-42F4-9EA2-2052EA55888F}" destId="{DFEA0DFD-0F4E-49CE-AC3F-09E86B65B0D5}" srcOrd="0" destOrd="0" presId="urn:microsoft.com/office/officeart/2005/8/layout/orgChart1"/>
    <dgm:cxn modelId="{F52E5699-1A93-40E3-9A10-0F162E11E10B}" type="presOf" srcId="{E76E906A-6832-4CD5-8951-ED9161055607}" destId="{BD10F608-A80A-42F4-8DAA-414391E447AE}" srcOrd="0" destOrd="0" presId="urn:microsoft.com/office/officeart/2005/8/layout/orgChart1"/>
    <dgm:cxn modelId="{F74213B3-78EE-4749-AAC2-DB64DEFC7700}" type="presOf" srcId="{204DC1C7-4DDD-4204-B268-6DD0429DA59E}" destId="{474DEEF1-B3CE-42D3-842F-691F5BDB2D54}" srcOrd="0" destOrd="0" presId="urn:microsoft.com/office/officeart/2005/8/layout/orgChart1"/>
    <dgm:cxn modelId="{9EF39F1D-449B-4AED-A063-50C8157A51A4}" type="presOf" srcId="{8EF149C7-5249-43C7-9F4C-89239511224C}" destId="{BF7C83C1-2A17-4055-88A3-67EB248EFD09}" srcOrd="1" destOrd="0" presId="urn:microsoft.com/office/officeart/2005/8/layout/orgChart1"/>
    <dgm:cxn modelId="{69353370-B6A3-4F69-914A-25DC96CF76C5}" srcId="{1BEFBB5D-9C75-42F4-9EA2-2052EA55888F}" destId="{8EF149C7-5249-43C7-9F4C-89239511224C}" srcOrd="0" destOrd="0" parTransId="{8ACAEAAD-4A79-4477-B554-BCCB0927E581}" sibTransId="{62A06ABD-5DF8-4357-B7FC-10678068092C}"/>
    <dgm:cxn modelId="{57179447-70CF-45B8-BD12-9DF03C39E49D}" srcId="{8EF149C7-5249-43C7-9F4C-89239511224C}" destId="{E76E906A-6832-4CD5-8951-ED9161055607}" srcOrd="0" destOrd="0" parTransId="{204DC1C7-4DDD-4204-B268-6DD0429DA59E}" sibTransId="{E8A39575-D267-4ECE-9761-A64FA866AA80}"/>
    <dgm:cxn modelId="{2777C106-5D4B-4A9F-A937-566167066732}" type="presOf" srcId="{E76E906A-6832-4CD5-8951-ED9161055607}" destId="{2D30BB35-C9D9-4908-A169-5FE8A5B3162C}" srcOrd="1" destOrd="0" presId="urn:microsoft.com/office/officeart/2005/8/layout/orgChart1"/>
    <dgm:cxn modelId="{35C35682-1820-41B9-9554-1066D83DACAC}" type="presParOf" srcId="{DFEA0DFD-0F4E-49CE-AC3F-09E86B65B0D5}" destId="{3A0943F6-8CF2-4D06-A382-27EFAFD991B9}" srcOrd="0" destOrd="0" presId="urn:microsoft.com/office/officeart/2005/8/layout/orgChart1"/>
    <dgm:cxn modelId="{E63E145A-F218-4D3F-BB7E-287DBB01F945}" type="presParOf" srcId="{3A0943F6-8CF2-4D06-A382-27EFAFD991B9}" destId="{B5CD0C79-4BDA-4061-A3AB-9071FAD502F3}" srcOrd="0" destOrd="0" presId="urn:microsoft.com/office/officeart/2005/8/layout/orgChart1"/>
    <dgm:cxn modelId="{0C509CE3-3BE8-4B96-95F0-390533788B7D}" type="presParOf" srcId="{B5CD0C79-4BDA-4061-A3AB-9071FAD502F3}" destId="{500C0609-8BFF-4049-82D3-48A501EDAF15}" srcOrd="0" destOrd="0" presId="urn:microsoft.com/office/officeart/2005/8/layout/orgChart1"/>
    <dgm:cxn modelId="{AD2CF36A-30DF-439F-B422-BC4626DF94E7}" type="presParOf" srcId="{B5CD0C79-4BDA-4061-A3AB-9071FAD502F3}" destId="{BF7C83C1-2A17-4055-88A3-67EB248EFD09}" srcOrd="1" destOrd="0" presId="urn:microsoft.com/office/officeart/2005/8/layout/orgChart1"/>
    <dgm:cxn modelId="{75B9D7EC-8CBB-41C3-9DDB-F6C981E5860C}" type="presParOf" srcId="{3A0943F6-8CF2-4D06-A382-27EFAFD991B9}" destId="{2ECBB6D5-5227-45BC-BBC0-5E9CAC70FDE9}" srcOrd="1" destOrd="0" presId="urn:microsoft.com/office/officeart/2005/8/layout/orgChart1"/>
    <dgm:cxn modelId="{1C07CA5E-0458-4EA1-92AC-3AAC5D359116}" type="presParOf" srcId="{2ECBB6D5-5227-45BC-BBC0-5E9CAC70FDE9}" destId="{474DEEF1-B3CE-42D3-842F-691F5BDB2D54}" srcOrd="0" destOrd="0" presId="urn:microsoft.com/office/officeart/2005/8/layout/orgChart1"/>
    <dgm:cxn modelId="{1B960957-EF4F-4CE8-AC5A-42328D3CB6C6}" type="presParOf" srcId="{2ECBB6D5-5227-45BC-BBC0-5E9CAC70FDE9}" destId="{DCBFC0C4-187E-4A97-8960-2A4103349FBB}" srcOrd="1" destOrd="0" presId="urn:microsoft.com/office/officeart/2005/8/layout/orgChart1"/>
    <dgm:cxn modelId="{EBC87458-12A6-409F-B57B-FFF5584C923F}" type="presParOf" srcId="{DCBFC0C4-187E-4A97-8960-2A4103349FBB}" destId="{AF650BF7-C340-448D-ADFE-B23DAD0C2EAC}" srcOrd="0" destOrd="0" presId="urn:microsoft.com/office/officeart/2005/8/layout/orgChart1"/>
    <dgm:cxn modelId="{099C3B06-BB6B-4656-AEB8-9AEFDDC2ABE1}" type="presParOf" srcId="{AF650BF7-C340-448D-ADFE-B23DAD0C2EAC}" destId="{BD10F608-A80A-42F4-8DAA-414391E447AE}" srcOrd="0" destOrd="0" presId="urn:microsoft.com/office/officeart/2005/8/layout/orgChart1"/>
    <dgm:cxn modelId="{78642857-00BC-40CC-B758-BF1F80EE408F}" type="presParOf" srcId="{AF650BF7-C340-448D-ADFE-B23DAD0C2EAC}" destId="{2D30BB35-C9D9-4908-A169-5FE8A5B3162C}" srcOrd="1" destOrd="0" presId="urn:microsoft.com/office/officeart/2005/8/layout/orgChart1"/>
    <dgm:cxn modelId="{6B20E75B-0C2A-4A62-A6E9-F14524F7E4C1}" type="presParOf" srcId="{DCBFC0C4-187E-4A97-8960-2A4103349FBB}" destId="{C6A2B740-8559-481A-BCA2-1941B6240C7B}" srcOrd="1" destOrd="0" presId="urn:microsoft.com/office/officeart/2005/8/layout/orgChart1"/>
    <dgm:cxn modelId="{43F81D92-3852-4186-B0DA-2345FB62088D}" type="presParOf" srcId="{DCBFC0C4-187E-4A97-8960-2A4103349FBB}" destId="{3AFB0D49-446E-4473-A1AF-EB579EE73888}" srcOrd="2" destOrd="0" presId="urn:microsoft.com/office/officeart/2005/8/layout/orgChart1"/>
    <dgm:cxn modelId="{35DC8C3F-7B07-4684-BA0B-750B0E8147CB}" type="presParOf" srcId="{3A0943F6-8CF2-4D06-A382-27EFAFD991B9}" destId="{954EC0D7-A8BD-492C-839C-44BD35CDDE9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3194C3FC-FE45-4342-872C-52252BC69F2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5567314-55D4-4305-9B0E-66562ADE4F73}">
      <dgm:prSet phldrT="[Texto]"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>
            <a:spcAft>
              <a:spcPts val="0"/>
            </a:spcAft>
          </a:pPr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gm:t>
    </dgm:pt>
    <dgm:pt modelId="{15FA788A-3CDC-4A3B-9257-737A111C588A}" type="par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3E597CCD-A03A-4B2F-90AD-AA9FE92DC388}" type="sibTrans" cxnId="{97B579CC-E75B-4541-BB69-0C17227399F0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7C7F3C87-3F8C-437C-872D-6634FE29AC6E}" type="asst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DF12CC9-AFBB-4383-B1FC-3E13352603A1}" type="par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AF12E50E-C16E-47CE-9636-6CB3F673E950}" type="sibTrans" cxnId="{FB4A6874-1B45-4BE8-AE6C-2FAFB2191A31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E72D36A1-1FAA-4A5E-8A90-8868A3A76EE0}" type="asst">
      <dgm:prSet custT="1"/>
      <dgm:spPr>
        <a:solidFill>
          <a:schemeClr val="bg1"/>
        </a:solidFill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Promotor(a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4B5D76C-6091-48FA-823C-BC5E5CF06335}" type="par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FD7D47A5-9745-46DF-B111-6141AFF0CD0F}" type="sibTrans" cxnId="{A1AD6AB2-B6F5-4A3F-B547-C71706A1FDAD}">
      <dgm:prSet/>
      <dgm:spPr/>
      <dgm:t>
        <a:bodyPr/>
        <a:lstStyle/>
        <a:p>
          <a:endParaRPr lang="es-ES" sz="700">
            <a:solidFill>
              <a:schemeClr val="tx1"/>
            </a:solidFill>
          </a:endParaRPr>
        </a:p>
      </dgm:t>
    </dgm:pt>
    <dgm:pt modelId="{9A0A1F58-EC4E-4DCA-A2B2-CED0836158A9}">
      <dgm:prSet custT="1"/>
      <dgm:spPr/>
      <dgm:t>
        <a:bodyPr/>
        <a:lstStyle/>
        <a:p>
          <a:pPr algn="ctr"/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8D32EA76-8CA6-4AFA-A77A-C0AC639F718A}" type="par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ADD5DD2-F2E4-46B2-BF10-162F358B5548}" type="sibTrans" cxnId="{A29CBBBA-57AA-4CC7-B726-6584938B1FC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2EBD20-24A8-4D17-90D2-AA05B3737DC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22F7371B-A9F9-468E-896F-E40C8F16AA81}" type="par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F136037-CCF7-4A1A-A4BF-C6568B4A5463}" type="sibTrans" cxnId="{7F259ED5-750A-422F-817A-827B5306630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5C7E55-7696-4E86-8B69-AFA385E999AF}" type="pres">
      <dgm:prSet presAssocID="{3194C3FC-FE45-4342-872C-52252BC69F2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4DF5C93-584F-4F8E-BA5B-17739E52DCEC}" type="pres">
      <dgm:prSet presAssocID="{A5567314-55D4-4305-9B0E-66562ADE4F73}" presName="hierRoot1" presStyleCnt="0">
        <dgm:presLayoutVars>
          <dgm:hierBranch/>
        </dgm:presLayoutVars>
      </dgm:prSet>
      <dgm:spPr/>
    </dgm:pt>
    <dgm:pt modelId="{983250C6-F2D2-4784-9360-2535E3CEA9C2}" type="pres">
      <dgm:prSet presAssocID="{A5567314-55D4-4305-9B0E-66562ADE4F73}" presName="rootComposite1" presStyleCnt="0"/>
      <dgm:spPr/>
    </dgm:pt>
    <dgm:pt modelId="{1605A611-0C47-4542-AF02-F5B8B48D3188}" type="pres">
      <dgm:prSet presAssocID="{A5567314-55D4-4305-9B0E-66562ADE4F73}" presName="rootText1" presStyleLbl="node0" presStyleIdx="0" presStyleCnt="1" custScaleX="158836" custScaleY="152505" custLinFactNeighborX="4341" custLinFactNeighborY="567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11CEB-54CD-4F34-B5CF-11DB7523749B}" type="pres">
      <dgm:prSet presAssocID="{A5567314-55D4-4305-9B0E-66562ADE4F7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AF220E45-7649-4E3F-9F3D-C357E4F8DB56}" type="pres">
      <dgm:prSet presAssocID="{A5567314-55D4-4305-9B0E-66562ADE4F73}" presName="hierChild2" presStyleCnt="0"/>
      <dgm:spPr/>
    </dgm:pt>
    <dgm:pt modelId="{8143C04A-0A9E-44C0-9BF3-097CA307381C}" type="pres">
      <dgm:prSet presAssocID="{8D32EA76-8CA6-4AFA-A77A-C0AC639F718A}" presName="Name35" presStyleLbl="parChTrans1D2" presStyleIdx="0" presStyleCnt="4"/>
      <dgm:spPr/>
      <dgm:t>
        <a:bodyPr/>
        <a:lstStyle/>
        <a:p>
          <a:endParaRPr lang="es-ES"/>
        </a:p>
      </dgm:t>
    </dgm:pt>
    <dgm:pt modelId="{D328E2C5-A528-4848-82ED-7416DEE84613}" type="pres">
      <dgm:prSet presAssocID="{9A0A1F58-EC4E-4DCA-A2B2-CED0836158A9}" presName="hierRoot2" presStyleCnt="0">
        <dgm:presLayoutVars>
          <dgm:hierBranch val="init"/>
        </dgm:presLayoutVars>
      </dgm:prSet>
      <dgm:spPr/>
    </dgm:pt>
    <dgm:pt modelId="{839884D7-4830-461F-B052-64A332EEBB3D}" type="pres">
      <dgm:prSet presAssocID="{9A0A1F58-EC4E-4DCA-A2B2-CED0836158A9}" presName="rootComposite" presStyleCnt="0"/>
      <dgm:spPr/>
    </dgm:pt>
    <dgm:pt modelId="{DB87B778-1BA9-440A-A1B4-733CE7F7D788}" type="pres">
      <dgm:prSet presAssocID="{9A0A1F58-EC4E-4DCA-A2B2-CED0836158A9}" presName="rootText" presStyleLbl="node2" presStyleIdx="0" presStyleCnt="1" custScaleX="156314" custScaleY="143534" custLinFactNeighborX="4358" custLinFactNeighborY="-22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2082AAA-EA40-4BBA-94AE-A5193CD081CA}" type="pres">
      <dgm:prSet presAssocID="{9A0A1F58-EC4E-4DCA-A2B2-CED0836158A9}" presName="rootConnector" presStyleLbl="node2" presStyleIdx="0" presStyleCnt="1"/>
      <dgm:spPr/>
      <dgm:t>
        <a:bodyPr/>
        <a:lstStyle/>
        <a:p>
          <a:endParaRPr lang="es-ES"/>
        </a:p>
      </dgm:t>
    </dgm:pt>
    <dgm:pt modelId="{F277BC35-D222-4BBF-8956-3B4172D95138}" type="pres">
      <dgm:prSet presAssocID="{9A0A1F58-EC4E-4DCA-A2B2-CED0836158A9}" presName="hierChild4" presStyleCnt="0"/>
      <dgm:spPr/>
    </dgm:pt>
    <dgm:pt modelId="{3A23FF62-5727-49F5-8046-BC413817BA17}" type="pres">
      <dgm:prSet presAssocID="{9A0A1F58-EC4E-4DCA-A2B2-CED0836158A9}" presName="hierChild5" presStyleCnt="0"/>
      <dgm:spPr/>
    </dgm:pt>
    <dgm:pt modelId="{24C0CD19-D32E-42F6-8362-77BB2BC49B5B}" type="pres">
      <dgm:prSet presAssocID="{A5567314-55D4-4305-9B0E-66562ADE4F73}" presName="hierChild3" presStyleCnt="0"/>
      <dgm:spPr/>
    </dgm:pt>
    <dgm:pt modelId="{F6A7B990-AC89-41B5-8234-3839538C4709}" type="pres">
      <dgm:prSet presAssocID="{9DF12CC9-AFBB-4383-B1FC-3E13352603A1}" presName="Name111" presStyleLbl="parChTrans1D2" presStyleIdx="1" presStyleCnt="4"/>
      <dgm:spPr/>
      <dgm:t>
        <a:bodyPr/>
        <a:lstStyle/>
        <a:p>
          <a:endParaRPr lang="es-ES"/>
        </a:p>
      </dgm:t>
    </dgm:pt>
    <dgm:pt modelId="{FFB1BE7E-8394-4448-8929-01C84CA81CB9}" type="pres">
      <dgm:prSet presAssocID="{7C7F3C87-3F8C-437C-872D-6634FE29AC6E}" presName="hierRoot3" presStyleCnt="0">
        <dgm:presLayoutVars>
          <dgm:hierBranch val="init"/>
        </dgm:presLayoutVars>
      </dgm:prSet>
      <dgm:spPr/>
    </dgm:pt>
    <dgm:pt modelId="{C636F8B8-A23D-4DFA-A882-E3459CF22CE4}" type="pres">
      <dgm:prSet presAssocID="{7C7F3C87-3F8C-437C-872D-6634FE29AC6E}" presName="rootComposite3" presStyleCnt="0"/>
      <dgm:spPr/>
    </dgm:pt>
    <dgm:pt modelId="{B942DF9C-BA00-42B3-AF71-148728147FCE}" type="pres">
      <dgm:prSet presAssocID="{7C7F3C87-3F8C-437C-872D-6634FE29AC6E}" presName="rootText3" presStyleLbl="asst1" presStyleIdx="0" presStyleCnt="3" custScaleX="104945" custScaleY="79484" custLinFactNeighborX="-16180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8B20BC9-0657-49BD-97FF-EB9E23ED9135}" type="pres">
      <dgm:prSet presAssocID="{7C7F3C87-3F8C-437C-872D-6634FE29AC6E}" presName="rootConnector3" presStyleLbl="asst1" presStyleIdx="0" presStyleCnt="3"/>
      <dgm:spPr/>
      <dgm:t>
        <a:bodyPr/>
        <a:lstStyle/>
        <a:p>
          <a:endParaRPr lang="es-ES"/>
        </a:p>
      </dgm:t>
    </dgm:pt>
    <dgm:pt modelId="{B0711D25-4E86-417D-9D97-F2A17B434BED}" type="pres">
      <dgm:prSet presAssocID="{7C7F3C87-3F8C-437C-872D-6634FE29AC6E}" presName="hierChild6" presStyleCnt="0"/>
      <dgm:spPr/>
    </dgm:pt>
    <dgm:pt modelId="{BE534F3E-32D7-4B56-8561-748657D04FE4}" type="pres">
      <dgm:prSet presAssocID="{7C7F3C87-3F8C-437C-872D-6634FE29AC6E}" presName="hierChild7" presStyleCnt="0"/>
      <dgm:spPr/>
    </dgm:pt>
    <dgm:pt modelId="{0CA0F5BF-EDBC-4998-8504-B06F5B96D9D1}" type="pres">
      <dgm:prSet presAssocID="{A4B5D76C-6091-48FA-823C-BC5E5CF06335}" presName="Name111" presStyleLbl="parChTrans1D2" presStyleIdx="2" presStyleCnt="4"/>
      <dgm:spPr/>
      <dgm:t>
        <a:bodyPr/>
        <a:lstStyle/>
        <a:p>
          <a:endParaRPr lang="es-ES"/>
        </a:p>
      </dgm:t>
    </dgm:pt>
    <dgm:pt modelId="{73595480-ED08-445F-8D39-97F25A2D4A49}" type="pres">
      <dgm:prSet presAssocID="{E72D36A1-1FAA-4A5E-8A90-8868A3A76EE0}" presName="hierRoot3" presStyleCnt="0">
        <dgm:presLayoutVars>
          <dgm:hierBranch val="init"/>
        </dgm:presLayoutVars>
      </dgm:prSet>
      <dgm:spPr/>
    </dgm:pt>
    <dgm:pt modelId="{7D41EFAC-81F7-4E73-B43E-26F865CDEC57}" type="pres">
      <dgm:prSet presAssocID="{E72D36A1-1FAA-4A5E-8A90-8868A3A76EE0}" presName="rootComposite3" presStyleCnt="0"/>
      <dgm:spPr/>
    </dgm:pt>
    <dgm:pt modelId="{B277CEB9-CD22-4D45-8CC0-6CDCD3DE2D25}" type="pres">
      <dgm:prSet presAssocID="{E72D36A1-1FAA-4A5E-8A90-8868A3A76EE0}" presName="rootText3" presStyleLbl="asst1" presStyleIdx="1" presStyleCnt="3" custScaleX="104945" custScaleY="79484" custLinFactNeighborX="25029" custLinFactNeighborY="448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87FDF5-4722-44EC-876B-EB5455FE76E3}" type="pres">
      <dgm:prSet presAssocID="{E72D36A1-1FAA-4A5E-8A90-8868A3A76EE0}" presName="rootConnector3" presStyleLbl="asst1" presStyleIdx="1" presStyleCnt="3"/>
      <dgm:spPr/>
      <dgm:t>
        <a:bodyPr/>
        <a:lstStyle/>
        <a:p>
          <a:endParaRPr lang="es-ES"/>
        </a:p>
      </dgm:t>
    </dgm:pt>
    <dgm:pt modelId="{71BB61C4-AB81-4E84-9360-8D6109195984}" type="pres">
      <dgm:prSet presAssocID="{E72D36A1-1FAA-4A5E-8A90-8868A3A76EE0}" presName="hierChild6" presStyleCnt="0"/>
      <dgm:spPr/>
    </dgm:pt>
    <dgm:pt modelId="{C8612D75-FCB5-4914-9373-903F419E46A8}" type="pres">
      <dgm:prSet presAssocID="{E72D36A1-1FAA-4A5E-8A90-8868A3A76EE0}" presName="hierChild7" presStyleCnt="0"/>
      <dgm:spPr/>
    </dgm:pt>
    <dgm:pt modelId="{65AB89D0-BA73-47E4-9D4D-7C3F86F98E5D}" type="pres">
      <dgm:prSet presAssocID="{22F7371B-A9F9-468E-896F-E40C8F16AA8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47DB8DAB-BAF8-4744-932A-27E1E8A7AF5B}" type="pres">
      <dgm:prSet presAssocID="{FA2EBD20-24A8-4D17-90D2-AA05B3737DC3}" presName="hierRoot3" presStyleCnt="0">
        <dgm:presLayoutVars>
          <dgm:hierBranch val="init"/>
        </dgm:presLayoutVars>
      </dgm:prSet>
      <dgm:spPr/>
    </dgm:pt>
    <dgm:pt modelId="{611711CA-1E9D-445C-8B10-78FCAC8AD23C}" type="pres">
      <dgm:prSet presAssocID="{FA2EBD20-24A8-4D17-90D2-AA05B3737DC3}" presName="rootComposite3" presStyleCnt="0"/>
      <dgm:spPr/>
    </dgm:pt>
    <dgm:pt modelId="{CE951814-180D-4DB7-AB5A-0A5121004604}" type="pres">
      <dgm:prSet presAssocID="{FA2EBD20-24A8-4D17-90D2-AA05B3737DC3}" presName="rootText3" presStyleLbl="asst1" presStyleIdx="2" presStyleCnt="3" custScaleX="104945" custScaleY="79484" custLinFactX="50974" custLinFactNeighborX="100000" custLinFactNeighborY="50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640FE8D-63EF-48AC-819D-0506FD7CB9FC}" type="pres">
      <dgm:prSet presAssocID="{FA2EBD20-24A8-4D17-90D2-AA05B3737DC3}" presName="rootConnector3" presStyleLbl="asst1" presStyleIdx="2" presStyleCnt="3"/>
      <dgm:spPr/>
      <dgm:t>
        <a:bodyPr/>
        <a:lstStyle/>
        <a:p>
          <a:endParaRPr lang="es-ES"/>
        </a:p>
      </dgm:t>
    </dgm:pt>
    <dgm:pt modelId="{C6FD4CC7-24EB-4ADD-B0FC-521AB29398FE}" type="pres">
      <dgm:prSet presAssocID="{FA2EBD20-24A8-4D17-90D2-AA05B3737DC3}" presName="hierChild6" presStyleCnt="0"/>
      <dgm:spPr/>
    </dgm:pt>
    <dgm:pt modelId="{54FB577F-42C0-48CB-826A-9C0720C355EC}" type="pres">
      <dgm:prSet presAssocID="{FA2EBD20-24A8-4D17-90D2-AA05B3737DC3}" presName="hierChild7" presStyleCnt="0"/>
      <dgm:spPr/>
    </dgm:pt>
  </dgm:ptLst>
  <dgm:cxnLst>
    <dgm:cxn modelId="{7F259ED5-750A-422F-817A-827B5306630A}" srcId="{A5567314-55D4-4305-9B0E-66562ADE4F73}" destId="{FA2EBD20-24A8-4D17-90D2-AA05B3737DC3}" srcOrd="3" destOrd="0" parTransId="{22F7371B-A9F9-468E-896F-E40C8F16AA81}" sibTransId="{7F136037-CCF7-4A1A-A4BF-C6568B4A5463}"/>
    <dgm:cxn modelId="{93DA04A7-F7F0-4569-A35A-035D1975FD91}" type="presOf" srcId="{A5567314-55D4-4305-9B0E-66562ADE4F73}" destId="{13311CEB-54CD-4F34-B5CF-11DB7523749B}" srcOrd="1" destOrd="0" presId="urn:microsoft.com/office/officeart/2005/8/layout/orgChart1"/>
    <dgm:cxn modelId="{2C1EECD3-3E36-41D3-B873-33527736BBD3}" type="presOf" srcId="{E72D36A1-1FAA-4A5E-8A90-8868A3A76EE0}" destId="{B277CEB9-CD22-4D45-8CC0-6CDCD3DE2D25}" srcOrd="0" destOrd="0" presId="urn:microsoft.com/office/officeart/2005/8/layout/orgChart1"/>
    <dgm:cxn modelId="{97B579CC-E75B-4541-BB69-0C17227399F0}" srcId="{3194C3FC-FE45-4342-872C-52252BC69F2C}" destId="{A5567314-55D4-4305-9B0E-66562ADE4F73}" srcOrd="0" destOrd="0" parTransId="{15FA788A-3CDC-4A3B-9257-737A111C588A}" sibTransId="{3E597CCD-A03A-4B2F-90AD-AA9FE92DC388}"/>
    <dgm:cxn modelId="{175240A0-E39D-4892-B902-25FD2D14544E}" type="presOf" srcId="{22F7371B-A9F9-468E-896F-E40C8F16AA81}" destId="{65AB89D0-BA73-47E4-9D4D-7C3F86F98E5D}" srcOrd="0" destOrd="0" presId="urn:microsoft.com/office/officeart/2005/8/layout/orgChart1"/>
    <dgm:cxn modelId="{BBAE420D-4609-4CAB-B1FB-723B8D75E726}" type="presOf" srcId="{9DF12CC9-AFBB-4383-B1FC-3E13352603A1}" destId="{F6A7B990-AC89-41B5-8234-3839538C4709}" srcOrd="0" destOrd="0" presId="urn:microsoft.com/office/officeart/2005/8/layout/orgChart1"/>
    <dgm:cxn modelId="{2FF98582-7E09-4F35-A5A3-3D2E1F8F284D}" type="presOf" srcId="{FA2EBD20-24A8-4D17-90D2-AA05B3737DC3}" destId="{CE951814-180D-4DB7-AB5A-0A5121004604}" srcOrd="0" destOrd="0" presId="urn:microsoft.com/office/officeart/2005/8/layout/orgChart1"/>
    <dgm:cxn modelId="{9283D18B-03B1-4E96-805C-331C43F98474}" type="presOf" srcId="{9A0A1F58-EC4E-4DCA-A2B2-CED0836158A9}" destId="{DB87B778-1BA9-440A-A1B4-733CE7F7D788}" srcOrd="0" destOrd="0" presId="urn:microsoft.com/office/officeart/2005/8/layout/orgChart1"/>
    <dgm:cxn modelId="{C3320E21-7209-4E29-B00A-EEDE26AFBFC0}" type="presOf" srcId="{A4B5D76C-6091-48FA-823C-BC5E5CF06335}" destId="{0CA0F5BF-EDBC-4998-8504-B06F5B96D9D1}" srcOrd="0" destOrd="0" presId="urn:microsoft.com/office/officeart/2005/8/layout/orgChart1"/>
    <dgm:cxn modelId="{81232BF8-D362-4F17-9F5D-04ACE9ED2F4C}" type="presOf" srcId="{7C7F3C87-3F8C-437C-872D-6634FE29AC6E}" destId="{C8B20BC9-0657-49BD-97FF-EB9E23ED9135}" srcOrd="1" destOrd="0" presId="urn:microsoft.com/office/officeart/2005/8/layout/orgChart1"/>
    <dgm:cxn modelId="{58A2ABDF-F07D-4914-869E-FAE7A36EA789}" type="presOf" srcId="{9A0A1F58-EC4E-4DCA-A2B2-CED0836158A9}" destId="{B2082AAA-EA40-4BBA-94AE-A5193CD081CA}" srcOrd="1" destOrd="0" presId="urn:microsoft.com/office/officeart/2005/8/layout/orgChart1"/>
    <dgm:cxn modelId="{E4B1C183-A1DB-46AC-B498-52C29C554E27}" type="presOf" srcId="{7C7F3C87-3F8C-437C-872D-6634FE29AC6E}" destId="{B942DF9C-BA00-42B3-AF71-148728147FCE}" srcOrd="0" destOrd="0" presId="urn:microsoft.com/office/officeart/2005/8/layout/orgChart1"/>
    <dgm:cxn modelId="{A1AD6AB2-B6F5-4A3F-B547-C71706A1FDAD}" srcId="{A5567314-55D4-4305-9B0E-66562ADE4F73}" destId="{E72D36A1-1FAA-4A5E-8A90-8868A3A76EE0}" srcOrd="1" destOrd="0" parTransId="{A4B5D76C-6091-48FA-823C-BC5E5CF06335}" sibTransId="{FD7D47A5-9745-46DF-B111-6141AFF0CD0F}"/>
    <dgm:cxn modelId="{7EF8F963-84C5-4DFD-B0CD-5891C11361D0}" type="presOf" srcId="{A5567314-55D4-4305-9B0E-66562ADE4F73}" destId="{1605A611-0C47-4542-AF02-F5B8B48D3188}" srcOrd="0" destOrd="0" presId="urn:microsoft.com/office/officeart/2005/8/layout/orgChart1"/>
    <dgm:cxn modelId="{06364F76-EDC9-460F-907F-F78B881464FF}" type="presOf" srcId="{E72D36A1-1FAA-4A5E-8A90-8868A3A76EE0}" destId="{2B87FDF5-4722-44EC-876B-EB5455FE76E3}" srcOrd="1" destOrd="0" presId="urn:microsoft.com/office/officeart/2005/8/layout/orgChart1"/>
    <dgm:cxn modelId="{FB4A6874-1B45-4BE8-AE6C-2FAFB2191A31}" srcId="{A5567314-55D4-4305-9B0E-66562ADE4F73}" destId="{7C7F3C87-3F8C-437C-872D-6634FE29AC6E}" srcOrd="0" destOrd="0" parTransId="{9DF12CC9-AFBB-4383-B1FC-3E13352603A1}" sibTransId="{AF12E50E-C16E-47CE-9636-6CB3F673E950}"/>
    <dgm:cxn modelId="{A29CBBBA-57AA-4CC7-B726-6584938B1FC3}" srcId="{A5567314-55D4-4305-9B0E-66562ADE4F73}" destId="{9A0A1F58-EC4E-4DCA-A2B2-CED0836158A9}" srcOrd="2" destOrd="0" parTransId="{8D32EA76-8CA6-4AFA-A77A-C0AC639F718A}" sibTransId="{0ADD5DD2-F2E4-46B2-BF10-162F358B5548}"/>
    <dgm:cxn modelId="{B69743E9-09EF-4E6B-9A89-0638ECD4226D}" type="presOf" srcId="{3194C3FC-FE45-4342-872C-52252BC69F2C}" destId="{8B5C7E55-7696-4E86-8B69-AFA385E999AF}" srcOrd="0" destOrd="0" presId="urn:microsoft.com/office/officeart/2005/8/layout/orgChart1"/>
    <dgm:cxn modelId="{4DCB0ED4-D59B-4E6C-A66A-AC765FD39F58}" type="presOf" srcId="{FA2EBD20-24A8-4D17-90D2-AA05B3737DC3}" destId="{5640FE8D-63EF-48AC-819D-0506FD7CB9FC}" srcOrd="1" destOrd="0" presId="urn:microsoft.com/office/officeart/2005/8/layout/orgChart1"/>
    <dgm:cxn modelId="{1B2710FE-5E95-4C66-8D6E-9B5449B577E5}" type="presOf" srcId="{8D32EA76-8CA6-4AFA-A77A-C0AC639F718A}" destId="{8143C04A-0A9E-44C0-9BF3-097CA307381C}" srcOrd="0" destOrd="0" presId="urn:microsoft.com/office/officeart/2005/8/layout/orgChart1"/>
    <dgm:cxn modelId="{9CA2DF69-7C8E-4167-AFA4-70969DA4E6F2}" type="presParOf" srcId="{8B5C7E55-7696-4E86-8B69-AFA385E999AF}" destId="{14DF5C93-584F-4F8E-BA5B-17739E52DCEC}" srcOrd="0" destOrd="0" presId="urn:microsoft.com/office/officeart/2005/8/layout/orgChart1"/>
    <dgm:cxn modelId="{08C50456-6E48-49BD-8F3F-51F97F2BF5CB}" type="presParOf" srcId="{14DF5C93-584F-4F8E-BA5B-17739E52DCEC}" destId="{983250C6-F2D2-4784-9360-2535E3CEA9C2}" srcOrd="0" destOrd="0" presId="urn:microsoft.com/office/officeart/2005/8/layout/orgChart1"/>
    <dgm:cxn modelId="{3311DEA2-F3D4-4287-8CCB-BC7D8763117C}" type="presParOf" srcId="{983250C6-F2D2-4784-9360-2535E3CEA9C2}" destId="{1605A611-0C47-4542-AF02-F5B8B48D3188}" srcOrd="0" destOrd="0" presId="urn:microsoft.com/office/officeart/2005/8/layout/orgChart1"/>
    <dgm:cxn modelId="{64FE64DC-3765-4D9B-AA5A-9346417CDF4E}" type="presParOf" srcId="{983250C6-F2D2-4784-9360-2535E3CEA9C2}" destId="{13311CEB-54CD-4F34-B5CF-11DB7523749B}" srcOrd="1" destOrd="0" presId="urn:microsoft.com/office/officeart/2005/8/layout/orgChart1"/>
    <dgm:cxn modelId="{4BD238A4-C84C-4B90-AD86-82C8CC8289FD}" type="presParOf" srcId="{14DF5C93-584F-4F8E-BA5B-17739E52DCEC}" destId="{AF220E45-7649-4E3F-9F3D-C357E4F8DB56}" srcOrd="1" destOrd="0" presId="urn:microsoft.com/office/officeart/2005/8/layout/orgChart1"/>
    <dgm:cxn modelId="{747E2E21-4E91-4C69-B94B-6BB86361DFF2}" type="presParOf" srcId="{AF220E45-7649-4E3F-9F3D-C357E4F8DB56}" destId="{8143C04A-0A9E-44C0-9BF3-097CA307381C}" srcOrd="0" destOrd="0" presId="urn:microsoft.com/office/officeart/2005/8/layout/orgChart1"/>
    <dgm:cxn modelId="{D87CDCDB-5AD9-4D97-AD8C-9CA27F092FD2}" type="presParOf" srcId="{AF220E45-7649-4E3F-9F3D-C357E4F8DB56}" destId="{D328E2C5-A528-4848-82ED-7416DEE84613}" srcOrd="1" destOrd="0" presId="urn:microsoft.com/office/officeart/2005/8/layout/orgChart1"/>
    <dgm:cxn modelId="{62C0BBAC-FC1F-4AD1-8786-55E14184B70A}" type="presParOf" srcId="{D328E2C5-A528-4848-82ED-7416DEE84613}" destId="{839884D7-4830-461F-B052-64A332EEBB3D}" srcOrd="0" destOrd="0" presId="urn:microsoft.com/office/officeart/2005/8/layout/orgChart1"/>
    <dgm:cxn modelId="{4B025F1A-93CE-4D92-ACDF-5C6130995067}" type="presParOf" srcId="{839884D7-4830-461F-B052-64A332EEBB3D}" destId="{DB87B778-1BA9-440A-A1B4-733CE7F7D788}" srcOrd="0" destOrd="0" presId="urn:microsoft.com/office/officeart/2005/8/layout/orgChart1"/>
    <dgm:cxn modelId="{1809C896-DCE5-4496-BCF4-8C3702D689E1}" type="presParOf" srcId="{839884D7-4830-461F-B052-64A332EEBB3D}" destId="{B2082AAA-EA40-4BBA-94AE-A5193CD081CA}" srcOrd="1" destOrd="0" presId="urn:microsoft.com/office/officeart/2005/8/layout/orgChart1"/>
    <dgm:cxn modelId="{3116EFA2-D421-414E-8F22-E20222ABE2AA}" type="presParOf" srcId="{D328E2C5-A528-4848-82ED-7416DEE84613}" destId="{F277BC35-D222-4BBF-8956-3B4172D95138}" srcOrd="1" destOrd="0" presId="urn:microsoft.com/office/officeart/2005/8/layout/orgChart1"/>
    <dgm:cxn modelId="{A90FDE01-AE84-41C6-BC44-66054EE8A9AF}" type="presParOf" srcId="{D328E2C5-A528-4848-82ED-7416DEE84613}" destId="{3A23FF62-5727-49F5-8046-BC413817BA17}" srcOrd="2" destOrd="0" presId="urn:microsoft.com/office/officeart/2005/8/layout/orgChart1"/>
    <dgm:cxn modelId="{82F84BDD-C305-46AC-8491-6BEA2F37031D}" type="presParOf" srcId="{14DF5C93-584F-4F8E-BA5B-17739E52DCEC}" destId="{24C0CD19-D32E-42F6-8362-77BB2BC49B5B}" srcOrd="2" destOrd="0" presId="urn:microsoft.com/office/officeart/2005/8/layout/orgChart1"/>
    <dgm:cxn modelId="{FC7B2449-70ED-490A-B8FD-42046E0FC89E}" type="presParOf" srcId="{24C0CD19-D32E-42F6-8362-77BB2BC49B5B}" destId="{F6A7B990-AC89-41B5-8234-3839538C4709}" srcOrd="0" destOrd="0" presId="urn:microsoft.com/office/officeart/2005/8/layout/orgChart1"/>
    <dgm:cxn modelId="{35001853-EFAF-410D-8E4B-C8A2C2C1BDF9}" type="presParOf" srcId="{24C0CD19-D32E-42F6-8362-77BB2BC49B5B}" destId="{FFB1BE7E-8394-4448-8929-01C84CA81CB9}" srcOrd="1" destOrd="0" presId="urn:microsoft.com/office/officeart/2005/8/layout/orgChart1"/>
    <dgm:cxn modelId="{13F19039-C8EA-4490-B6C8-C1BEC28FBAA4}" type="presParOf" srcId="{FFB1BE7E-8394-4448-8929-01C84CA81CB9}" destId="{C636F8B8-A23D-4DFA-A882-E3459CF22CE4}" srcOrd="0" destOrd="0" presId="urn:microsoft.com/office/officeart/2005/8/layout/orgChart1"/>
    <dgm:cxn modelId="{F3551F82-C423-425F-99F6-95FBC2C89817}" type="presParOf" srcId="{C636F8B8-A23D-4DFA-A882-E3459CF22CE4}" destId="{B942DF9C-BA00-42B3-AF71-148728147FCE}" srcOrd="0" destOrd="0" presId="urn:microsoft.com/office/officeart/2005/8/layout/orgChart1"/>
    <dgm:cxn modelId="{B0659482-2907-4EE7-AFAB-CC24BA34F7C7}" type="presParOf" srcId="{C636F8B8-A23D-4DFA-A882-E3459CF22CE4}" destId="{C8B20BC9-0657-49BD-97FF-EB9E23ED9135}" srcOrd="1" destOrd="0" presId="urn:microsoft.com/office/officeart/2005/8/layout/orgChart1"/>
    <dgm:cxn modelId="{0EB988CE-39CB-4403-B21F-D31B1BFE6071}" type="presParOf" srcId="{FFB1BE7E-8394-4448-8929-01C84CA81CB9}" destId="{B0711D25-4E86-417D-9D97-F2A17B434BED}" srcOrd="1" destOrd="0" presId="urn:microsoft.com/office/officeart/2005/8/layout/orgChart1"/>
    <dgm:cxn modelId="{A78A3DD0-3104-4035-A945-6CD388BA263C}" type="presParOf" srcId="{FFB1BE7E-8394-4448-8929-01C84CA81CB9}" destId="{BE534F3E-32D7-4B56-8561-748657D04FE4}" srcOrd="2" destOrd="0" presId="urn:microsoft.com/office/officeart/2005/8/layout/orgChart1"/>
    <dgm:cxn modelId="{FCAF2707-33E1-4970-B467-1BCA64E072D0}" type="presParOf" srcId="{24C0CD19-D32E-42F6-8362-77BB2BC49B5B}" destId="{0CA0F5BF-EDBC-4998-8504-B06F5B96D9D1}" srcOrd="2" destOrd="0" presId="urn:microsoft.com/office/officeart/2005/8/layout/orgChart1"/>
    <dgm:cxn modelId="{1978E3D6-39CB-483F-8E06-9AB986C1C9EB}" type="presParOf" srcId="{24C0CD19-D32E-42F6-8362-77BB2BC49B5B}" destId="{73595480-ED08-445F-8D39-97F25A2D4A49}" srcOrd="3" destOrd="0" presId="urn:microsoft.com/office/officeart/2005/8/layout/orgChart1"/>
    <dgm:cxn modelId="{023F37E0-A99D-4E4A-9A78-650B2CF30526}" type="presParOf" srcId="{73595480-ED08-445F-8D39-97F25A2D4A49}" destId="{7D41EFAC-81F7-4E73-B43E-26F865CDEC57}" srcOrd="0" destOrd="0" presId="urn:microsoft.com/office/officeart/2005/8/layout/orgChart1"/>
    <dgm:cxn modelId="{36724467-DF30-4CCE-BE25-AD6EE44351AD}" type="presParOf" srcId="{7D41EFAC-81F7-4E73-B43E-26F865CDEC57}" destId="{B277CEB9-CD22-4D45-8CC0-6CDCD3DE2D25}" srcOrd="0" destOrd="0" presId="urn:microsoft.com/office/officeart/2005/8/layout/orgChart1"/>
    <dgm:cxn modelId="{6EAEF8A3-357B-4C41-A124-70CBDD92F41B}" type="presParOf" srcId="{7D41EFAC-81F7-4E73-B43E-26F865CDEC57}" destId="{2B87FDF5-4722-44EC-876B-EB5455FE76E3}" srcOrd="1" destOrd="0" presId="urn:microsoft.com/office/officeart/2005/8/layout/orgChart1"/>
    <dgm:cxn modelId="{EC66C575-FCD0-42E3-8128-F15C5BE7113B}" type="presParOf" srcId="{73595480-ED08-445F-8D39-97F25A2D4A49}" destId="{71BB61C4-AB81-4E84-9360-8D6109195984}" srcOrd="1" destOrd="0" presId="urn:microsoft.com/office/officeart/2005/8/layout/orgChart1"/>
    <dgm:cxn modelId="{C9C3E729-3D5A-42BF-BE80-AB4A44AD8F00}" type="presParOf" srcId="{73595480-ED08-445F-8D39-97F25A2D4A49}" destId="{C8612D75-FCB5-4914-9373-903F419E46A8}" srcOrd="2" destOrd="0" presId="urn:microsoft.com/office/officeart/2005/8/layout/orgChart1"/>
    <dgm:cxn modelId="{8669AA9D-B000-4197-AC0D-619D7A9956DC}" type="presParOf" srcId="{24C0CD19-D32E-42F6-8362-77BB2BC49B5B}" destId="{65AB89D0-BA73-47E4-9D4D-7C3F86F98E5D}" srcOrd="4" destOrd="0" presId="urn:microsoft.com/office/officeart/2005/8/layout/orgChart1"/>
    <dgm:cxn modelId="{B11E0094-67DE-48D8-B03C-A6DA8C935271}" type="presParOf" srcId="{24C0CD19-D32E-42F6-8362-77BB2BC49B5B}" destId="{47DB8DAB-BAF8-4744-932A-27E1E8A7AF5B}" srcOrd="5" destOrd="0" presId="urn:microsoft.com/office/officeart/2005/8/layout/orgChart1"/>
    <dgm:cxn modelId="{F254141D-1F9F-430F-AEF0-BF07CB8B7A9C}" type="presParOf" srcId="{47DB8DAB-BAF8-4744-932A-27E1E8A7AF5B}" destId="{611711CA-1E9D-445C-8B10-78FCAC8AD23C}" srcOrd="0" destOrd="0" presId="urn:microsoft.com/office/officeart/2005/8/layout/orgChart1"/>
    <dgm:cxn modelId="{773C1CAB-DE9C-4E25-AE29-993266EE2283}" type="presParOf" srcId="{611711CA-1E9D-445C-8B10-78FCAC8AD23C}" destId="{CE951814-180D-4DB7-AB5A-0A5121004604}" srcOrd="0" destOrd="0" presId="urn:microsoft.com/office/officeart/2005/8/layout/orgChart1"/>
    <dgm:cxn modelId="{73963400-792F-44CB-8080-4CDB7211E7F3}" type="presParOf" srcId="{611711CA-1E9D-445C-8B10-78FCAC8AD23C}" destId="{5640FE8D-63EF-48AC-819D-0506FD7CB9FC}" srcOrd="1" destOrd="0" presId="urn:microsoft.com/office/officeart/2005/8/layout/orgChart1"/>
    <dgm:cxn modelId="{8C42CF33-9702-4B7D-AA03-A9CAA5F33BCE}" type="presParOf" srcId="{47DB8DAB-BAF8-4744-932A-27E1E8A7AF5B}" destId="{C6FD4CC7-24EB-4ADD-B0FC-521AB29398FE}" srcOrd="1" destOrd="0" presId="urn:microsoft.com/office/officeart/2005/8/layout/orgChart1"/>
    <dgm:cxn modelId="{1A448B50-D54C-4DAA-82DF-B99AA6FE3D43}" type="presParOf" srcId="{47DB8DAB-BAF8-4744-932A-27E1E8A7AF5B}" destId="{54FB577F-42C0-48CB-826A-9C0720C355E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Salud</a:t>
          </a:r>
        </a:p>
        <a:p>
          <a:r>
            <a:rPr lang="es-ES" sz="1200" dirty="0" smtClean="0">
              <a:solidFill>
                <a:schemeClr val="tx1"/>
              </a:solidFill>
            </a:rPr>
            <a:t>210176</a:t>
          </a:r>
          <a:endParaRPr lang="es-ES" sz="1200" b="1" dirty="0">
            <a:solidFill>
              <a:schemeClr val="tx1"/>
            </a:solidFill>
          </a:endParaRP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36511C-64FD-47EA-AB43-5F05EC364508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</a:p>
      </dgm:t>
    </dgm:pt>
    <dgm:pt modelId="{DC35359C-5C4D-4390-8FF0-5C08C823EF1E}" type="par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705336-ED91-4F99-8AF7-59002A3FEEC3}" type="sibTrans" cxnId="{E94BFCA1-FD52-4FF4-9A7E-6EBD6E408C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Operativo(a)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Chofer 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4225F7-B438-422C-A2B7-982A2B847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Brigadas</a:t>
          </a:r>
        </a:p>
      </dgm:t>
    </dgm:pt>
    <dgm:pt modelId="{9CF43F93-E4CF-4753-AEF2-FF376E8BF675}" type="parTrans" cxnId="{957F374A-79B2-4380-B8FC-CAD01090DE70}">
      <dgm:prSet/>
      <dgm:spPr/>
      <dgm:t>
        <a:bodyPr/>
        <a:lstStyle/>
        <a:p>
          <a:endParaRPr lang="es-ES"/>
        </a:p>
      </dgm:t>
    </dgm:pt>
    <dgm:pt modelId="{CE165C16-C484-430E-917D-F515330519C1}" type="sibTrans" cxnId="{957F374A-79B2-4380-B8FC-CAD01090DE70}">
      <dgm:prSet/>
      <dgm:spPr/>
      <dgm:t>
        <a:bodyPr/>
        <a:lstStyle/>
        <a:p>
          <a:endParaRPr lang="es-ES"/>
        </a:p>
      </dgm:t>
    </dgm:pt>
    <dgm:pt modelId="{B86F0B95-ED6A-4D99-A754-2E0819E9640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D845887-4F1A-4869-AF13-3C30C7E9F4B6}" type="parTrans" cxnId="{17B3E543-77A1-4729-B115-51608090E939}">
      <dgm:prSet/>
      <dgm:spPr/>
      <dgm:t>
        <a:bodyPr/>
        <a:lstStyle/>
        <a:p>
          <a:endParaRPr lang="es-ES"/>
        </a:p>
      </dgm:t>
    </dgm:pt>
    <dgm:pt modelId="{17BB5577-1BC1-4E6E-95B5-866E1C9062FB}" type="sibTrans" cxnId="{17B3E543-77A1-4729-B115-51608090E939}">
      <dgm:prSet/>
      <dgm:spPr/>
      <dgm:t>
        <a:bodyPr/>
        <a:lstStyle/>
        <a:p>
          <a:endParaRPr lang="es-ES"/>
        </a:p>
      </dgm:t>
    </dgm:pt>
    <dgm:pt modelId="{2C259447-AE15-4201-8258-769E5247F243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5AAD8C2D-5F6E-4129-BD86-CBDCC545A323}" type="parTrans" cxnId="{85BAA881-4C51-4D90-9CC0-58F2241BC572}">
      <dgm:prSet/>
      <dgm:spPr/>
      <dgm:t>
        <a:bodyPr/>
        <a:lstStyle/>
        <a:p>
          <a:endParaRPr lang="es-ES"/>
        </a:p>
      </dgm:t>
    </dgm:pt>
    <dgm:pt modelId="{2D5338F6-A28D-45D2-9447-427ED46FACF6}" type="sibTrans" cxnId="{85BAA881-4C51-4D90-9CC0-58F2241BC572}">
      <dgm:prSet/>
      <dgm:spPr/>
      <dgm:t>
        <a:bodyPr/>
        <a:lstStyle/>
        <a:p>
          <a:endParaRPr lang="es-ES"/>
        </a:p>
      </dgm:t>
    </dgm:pt>
    <dgm:pt modelId="{7150B9D1-7D00-471E-BE49-FE9570FEB44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Salud y Bienestar Animal</a:t>
          </a:r>
        </a:p>
      </dgm:t>
    </dgm:pt>
    <dgm:pt modelId="{44F32519-668B-4423-81BB-51E868345C82}" type="parTrans" cxnId="{5ED7EC5A-75C3-499B-9BC4-A090E4705D16}">
      <dgm:prSet/>
      <dgm:spPr/>
      <dgm:t>
        <a:bodyPr/>
        <a:lstStyle/>
        <a:p>
          <a:endParaRPr lang="es-ES"/>
        </a:p>
      </dgm:t>
    </dgm:pt>
    <dgm:pt modelId="{7ED2CC68-3F4A-4796-98E1-C93546B1FB8E}" type="sibTrans" cxnId="{5ED7EC5A-75C3-499B-9BC4-A090E4705D1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45760" custScaleY="133891" custLinFactNeighborX="1070" custLinFactNeighborY="-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9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 val="init"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5" custScaleX="112885" custScaleY="138960" custLinFactNeighborY="45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5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9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5" custScaleX="112885" custScaleY="138960" custLinFactNeighborY="455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5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9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5" custScaleX="112885" custScaleY="138960" custLinFactNeighborX="1070" custLinFactNeighborY="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5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4558DBE6-02C4-4D36-BED7-4D8CFE0DAFF6}" type="pres">
      <dgm:prSet presAssocID="{9CF43F93-E4CF-4753-AEF2-FF376E8BF675}" presName="Name37" presStyleLbl="parChTrans1D2" presStyleIdx="3" presStyleCnt="9"/>
      <dgm:spPr/>
      <dgm:t>
        <a:bodyPr/>
        <a:lstStyle/>
        <a:p>
          <a:endParaRPr lang="es-ES"/>
        </a:p>
      </dgm:t>
    </dgm:pt>
    <dgm:pt modelId="{8DC53CD7-A769-41B0-8AC9-A91C21F6CEB3}" type="pres">
      <dgm:prSet presAssocID="{454225F7-B438-422C-A2B7-982A2B847DDB}" presName="hierRoot2" presStyleCnt="0">
        <dgm:presLayoutVars>
          <dgm:hierBranch val="init"/>
        </dgm:presLayoutVars>
      </dgm:prSet>
      <dgm:spPr/>
    </dgm:pt>
    <dgm:pt modelId="{8CCDD741-64BE-402A-8630-D0FB89DCE00A}" type="pres">
      <dgm:prSet presAssocID="{454225F7-B438-422C-A2B7-982A2B847DDB}" presName="rootComposite" presStyleCnt="0"/>
      <dgm:spPr/>
    </dgm:pt>
    <dgm:pt modelId="{9B294884-1801-45E2-9487-A62B924AB99D}" type="pres">
      <dgm:prSet presAssocID="{454225F7-B438-422C-A2B7-982A2B847DDB}" presName="rootText" presStyleLbl="node2" presStyleIdx="3" presStyleCnt="5" custScaleX="112885" custScaleY="138960" custLinFactNeighborY="454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76D95C-BCD9-4E26-9FEE-0ED6D5AFB4FB}" type="pres">
      <dgm:prSet presAssocID="{454225F7-B438-422C-A2B7-982A2B847DDB}" presName="rootConnector" presStyleLbl="node2" presStyleIdx="3" presStyleCnt="5"/>
      <dgm:spPr/>
      <dgm:t>
        <a:bodyPr/>
        <a:lstStyle/>
        <a:p>
          <a:endParaRPr lang="es-ES"/>
        </a:p>
      </dgm:t>
    </dgm:pt>
    <dgm:pt modelId="{4B785C48-DB80-4352-8B17-25F8C9F9294D}" type="pres">
      <dgm:prSet presAssocID="{454225F7-B438-422C-A2B7-982A2B847DDB}" presName="hierChild4" presStyleCnt="0"/>
      <dgm:spPr/>
    </dgm:pt>
    <dgm:pt modelId="{7CBB6BB1-7032-4C52-A03D-031C80A933DA}" type="pres">
      <dgm:prSet presAssocID="{454225F7-B438-422C-A2B7-982A2B847DDB}" presName="hierChild5" presStyleCnt="0"/>
      <dgm:spPr/>
    </dgm:pt>
    <dgm:pt modelId="{7E466BA8-9B6B-424F-AE70-8C9F968A0B82}" type="pres">
      <dgm:prSet presAssocID="{44F32519-668B-4423-81BB-51E868345C82}" presName="Name37" presStyleLbl="parChTrans1D2" presStyleIdx="4" presStyleCnt="9"/>
      <dgm:spPr/>
      <dgm:t>
        <a:bodyPr/>
        <a:lstStyle/>
        <a:p>
          <a:endParaRPr lang="es-ES"/>
        </a:p>
      </dgm:t>
    </dgm:pt>
    <dgm:pt modelId="{41B36B05-4432-488B-8999-ECAD73F42D27}" type="pres">
      <dgm:prSet presAssocID="{7150B9D1-7D00-471E-BE49-FE9570FEB44F}" presName="hierRoot2" presStyleCnt="0">
        <dgm:presLayoutVars>
          <dgm:hierBranch val="init"/>
        </dgm:presLayoutVars>
      </dgm:prSet>
      <dgm:spPr/>
    </dgm:pt>
    <dgm:pt modelId="{3949D170-8CA7-4D23-8D99-75BD35D16A06}" type="pres">
      <dgm:prSet presAssocID="{7150B9D1-7D00-471E-BE49-FE9570FEB44F}" presName="rootComposite" presStyleCnt="0"/>
      <dgm:spPr/>
    </dgm:pt>
    <dgm:pt modelId="{20D20DD4-4B5B-463C-8210-2E33232AFB21}" type="pres">
      <dgm:prSet presAssocID="{7150B9D1-7D00-471E-BE49-FE9570FEB44F}" presName="rootText" presStyleLbl="node2" presStyleIdx="4" presStyleCnt="5" custScaleX="112885" custScaleY="1389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3876A4-DD4B-44F1-ABE2-A5A9F312E875}" type="pres">
      <dgm:prSet presAssocID="{7150B9D1-7D00-471E-BE49-FE9570FEB44F}" presName="rootConnector" presStyleLbl="node2" presStyleIdx="4" presStyleCnt="5"/>
      <dgm:spPr/>
      <dgm:t>
        <a:bodyPr/>
        <a:lstStyle/>
        <a:p>
          <a:endParaRPr lang="es-ES"/>
        </a:p>
      </dgm:t>
    </dgm:pt>
    <dgm:pt modelId="{4F29B5B9-2E67-41D4-A876-DDEE34D5914E}" type="pres">
      <dgm:prSet presAssocID="{7150B9D1-7D00-471E-BE49-FE9570FEB44F}" presName="hierChild4" presStyleCnt="0"/>
      <dgm:spPr/>
    </dgm:pt>
    <dgm:pt modelId="{77A04E29-A32E-4BD6-A6FF-AA83621D3F14}" type="pres">
      <dgm:prSet presAssocID="{7150B9D1-7D00-471E-BE49-FE9570FEB44F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30D15F63-95DC-4634-A8EF-8B2E7AA776A3}" type="pres">
      <dgm:prSet presAssocID="{DC35359C-5C4D-4390-8FF0-5C08C823EF1E}" presName="Name111" presStyleLbl="parChTrans1D2" presStyleIdx="5" presStyleCnt="9"/>
      <dgm:spPr/>
      <dgm:t>
        <a:bodyPr/>
        <a:lstStyle/>
        <a:p>
          <a:endParaRPr lang="es-ES"/>
        </a:p>
      </dgm:t>
    </dgm:pt>
    <dgm:pt modelId="{7600F179-E9D7-4AB5-8878-C5CD8D3CE07E}" type="pres">
      <dgm:prSet presAssocID="{AB36511C-64FD-47EA-AB43-5F05EC364508}" presName="hierRoot3" presStyleCnt="0">
        <dgm:presLayoutVars>
          <dgm:hierBranch val="init"/>
        </dgm:presLayoutVars>
      </dgm:prSet>
      <dgm:spPr/>
    </dgm:pt>
    <dgm:pt modelId="{9E960DBD-056D-4252-8B0E-E811E12CF278}" type="pres">
      <dgm:prSet presAssocID="{AB36511C-64FD-47EA-AB43-5F05EC364508}" presName="rootComposite3" presStyleCnt="0"/>
      <dgm:spPr/>
    </dgm:pt>
    <dgm:pt modelId="{DB8FFD65-9583-4226-96A0-C49AC9ECFEC8}" type="pres">
      <dgm:prSet presAssocID="{AB36511C-64FD-47EA-AB43-5F05EC364508}" presName="rootText3" presStyleLbl="asst1" presStyleIdx="0" presStyleCnt="4" custScaleY="83292" custLinFactNeighborX="-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6AE7124-B136-42D4-B46D-B503F0E1048A}" type="pres">
      <dgm:prSet presAssocID="{AB36511C-64FD-47EA-AB43-5F05EC364508}" presName="rootConnector3" presStyleLbl="asst1" presStyleIdx="0" presStyleCnt="4"/>
      <dgm:spPr/>
      <dgm:t>
        <a:bodyPr/>
        <a:lstStyle/>
        <a:p>
          <a:endParaRPr lang="es-ES"/>
        </a:p>
      </dgm:t>
    </dgm:pt>
    <dgm:pt modelId="{F353A4D6-273E-4584-A981-91A564D15DEF}" type="pres">
      <dgm:prSet presAssocID="{AB36511C-64FD-47EA-AB43-5F05EC364508}" presName="hierChild6" presStyleCnt="0"/>
      <dgm:spPr/>
    </dgm:pt>
    <dgm:pt modelId="{C6DF3689-2693-4943-9B1C-C1DF5365AE7A}" type="pres">
      <dgm:prSet presAssocID="{AB36511C-64FD-47EA-AB43-5F05EC364508}" presName="hierChild7" presStyleCnt="0"/>
      <dgm:spPr/>
    </dgm:pt>
    <dgm:pt modelId="{AE6BAEE3-4B7D-4C18-A3B9-FD73CFD2BD0E}" type="pres">
      <dgm:prSet presAssocID="{515F3C64-A58F-4A1A-B601-4FD0F6BBF686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1" presStyleCnt="4" custScaleY="83292" custLinFactNeighborX="10189" custLinFactNeighborY="-541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1" presStyleCnt="4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  <dgm:pt modelId="{868C3666-05DD-43CF-B671-D0F4FA6FFB22}" type="pres">
      <dgm:prSet presAssocID="{7D845887-4F1A-4869-AF13-3C30C7E9F4B6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1DCBE68D-CAF9-4C97-860C-0F2406E601D7}" type="pres">
      <dgm:prSet presAssocID="{B86F0B95-ED6A-4D99-A754-2E0819E96406}" presName="hierRoot3" presStyleCnt="0">
        <dgm:presLayoutVars>
          <dgm:hierBranch val="init"/>
        </dgm:presLayoutVars>
      </dgm:prSet>
      <dgm:spPr/>
    </dgm:pt>
    <dgm:pt modelId="{B1030B3B-41DD-4943-97B6-38C774FFC637}" type="pres">
      <dgm:prSet presAssocID="{B86F0B95-ED6A-4D99-A754-2E0819E96406}" presName="rootComposite3" presStyleCnt="0"/>
      <dgm:spPr/>
    </dgm:pt>
    <dgm:pt modelId="{03F7E7AE-65B3-4A01-BF9A-D93C1DA9C17B}" type="pres">
      <dgm:prSet presAssocID="{B86F0B95-ED6A-4D99-A754-2E0819E96406}" presName="rootText3" presStyleLbl="asst1" presStyleIdx="2" presStyleCnt="4" custLinFactNeighborX="-105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93B1F2-3417-4DEF-8B51-F5530308DA59}" type="pres">
      <dgm:prSet presAssocID="{B86F0B95-ED6A-4D99-A754-2E0819E96406}" presName="rootConnector3" presStyleLbl="asst1" presStyleIdx="2" presStyleCnt="4"/>
      <dgm:spPr/>
      <dgm:t>
        <a:bodyPr/>
        <a:lstStyle/>
        <a:p>
          <a:endParaRPr lang="es-ES"/>
        </a:p>
      </dgm:t>
    </dgm:pt>
    <dgm:pt modelId="{D0C90164-5C1C-4FC0-8C47-24620B1DBB99}" type="pres">
      <dgm:prSet presAssocID="{B86F0B95-ED6A-4D99-A754-2E0819E96406}" presName="hierChild6" presStyleCnt="0"/>
      <dgm:spPr/>
    </dgm:pt>
    <dgm:pt modelId="{A0D45483-7508-47A7-8023-951A112A6B24}" type="pres">
      <dgm:prSet presAssocID="{B86F0B95-ED6A-4D99-A754-2E0819E96406}" presName="hierChild7" presStyleCnt="0"/>
      <dgm:spPr/>
    </dgm:pt>
    <dgm:pt modelId="{0D9D850E-FA84-4243-AC5F-AFF4D6564D2C}" type="pres">
      <dgm:prSet presAssocID="{5AAD8C2D-5F6E-4129-BD86-CBDCC545A323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32626EB4-2501-4DE0-9E33-1B73644C313E}" type="pres">
      <dgm:prSet presAssocID="{2C259447-AE15-4201-8258-769E5247F243}" presName="hierRoot3" presStyleCnt="0">
        <dgm:presLayoutVars>
          <dgm:hierBranch val="init"/>
        </dgm:presLayoutVars>
      </dgm:prSet>
      <dgm:spPr/>
    </dgm:pt>
    <dgm:pt modelId="{88700286-2A70-4755-B68F-BAD1937B0C73}" type="pres">
      <dgm:prSet presAssocID="{2C259447-AE15-4201-8258-769E5247F243}" presName="rootComposite3" presStyleCnt="0"/>
      <dgm:spPr/>
    </dgm:pt>
    <dgm:pt modelId="{F3885B9D-A66F-44FB-BFA5-DC769B5F609B}" type="pres">
      <dgm:prSet presAssocID="{2C259447-AE15-4201-8258-769E5247F243}" presName="rootText3" presStyleLbl="asst1" presStyleIdx="3" presStyleCnt="4" custLinFactNeighborX="126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41EBF5-715A-4EAC-8EAC-B9F6FA86AEA8}" type="pres">
      <dgm:prSet presAssocID="{2C259447-AE15-4201-8258-769E5247F243}" presName="rootConnector3" presStyleLbl="asst1" presStyleIdx="3" presStyleCnt="4"/>
      <dgm:spPr/>
      <dgm:t>
        <a:bodyPr/>
        <a:lstStyle/>
        <a:p>
          <a:endParaRPr lang="es-ES"/>
        </a:p>
      </dgm:t>
    </dgm:pt>
    <dgm:pt modelId="{28DB011F-1929-4528-902C-8BFEE28E2D52}" type="pres">
      <dgm:prSet presAssocID="{2C259447-AE15-4201-8258-769E5247F243}" presName="hierChild6" presStyleCnt="0"/>
      <dgm:spPr/>
    </dgm:pt>
    <dgm:pt modelId="{02D7651D-EE1C-45BB-B080-1D27BEBE81C8}" type="pres">
      <dgm:prSet presAssocID="{2C259447-AE15-4201-8258-769E5247F243}" presName="hierChild7" presStyleCnt="0"/>
      <dgm:spPr/>
    </dgm:pt>
  </dgm:ptLst>
  <dgm:cxnLst>
    <dgm:cxn modelId="{F97BDD43-94B4-4447-A81F-0B5C097C07C4}" type="presOf" srcId="{454225F7-B438-422C-A2B7-982A2B847DDB}" destId="{9B294884-1801-45E2-9487-A62B924AB99D}" srcOrd="0" destOrd="0" presId="urn:microsoft.com/office/officeart/2005/8/layout/orgChart1"/>
    <dgm:cxn modelId="{17B3E543-77A1-4729-B115-51608090E939}" srcId="{E09942D3-8D92-4571-939D-F9AE19EE063A}" destId="{B86F0B95-ED6A-4D99-A754-2E0819E96406}" srcOrd="2" destOrd="0" parTransId="{7D845887-4F1A-4869-AF13-3C30C7E9F4B6}" sibTransId="{17BB5577-1BC1-4E6E-95B5-866E1C9062FB}"/>
    <dgm:cxn modelId="{FEC9E45D-C5EE-4531-B64E-635B18FD4D33}" type="presOf" srcId="{454225F7-B438-422C-A2B7-982A2B847DDB}" destId="{4B76D95C-BCD9-4E26-9FEE-0ED6D5AFB4FB}" srcOrd="1" destOrd="0" presId="urn:microsoft.com/office/officeart/2005/8/layout/orgChart1"/>
    <dgm:cxn modelId="{06A75088-DCC8-4E00-A6A1-354DCAF310A8}" srcId="{E09942D3-8D92-4571-939D-F9AE19EE063A}" destId="{A73A9359-F29F-44D1-BED8-0AAAE6261E69}" srcOrd="1" destOrd="0" parTransId="{515F3C64-A58F-4A1A-B601-4FD0F6BBF686}" sibTransId="{4BD81B52-B35A-4E7E-B48C-D00777919C6D}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35DF7476-D2D4-4380-BB59-3B8EBAE57E40}" type="presOf" srcId="{B86F0B95-ED6A-4D99-A754-2E0819E96406}" destId="{03F7E7AE-65B3-4A01-BF9A-D93C1DA9C17B}" srcOrd="0" destOrd="0" presId="urn:microsoft.com/office/officeart/2005/8/layout/orgChart1"/>
    <dgm:cxn modelId="{85BAA881-4C51-4D90-9CC0-58F2241BC572}" srcId="{E09942D3-8D92-4571-939D-F9AE19EE063A}" destId="{2C259447-AE15-4201-8258-769E5247F243}" srcOrd="3" destOrd="0" parTransId="{5AAD8C2D-5F6E-4129-BD86-CBDCC545A323}" sibTransId="{2D5338F6-A28D-45D2-9447-427ED46FACF6}"/>
    <dgm:cxn modelId="{23D1B7D8-003F-4804-9817-246561BB1F5B}" type="presOf" srcId="{7150B9D1-7D00-471E-BE49-FE9570FEB44F}" destId="{B63876A4-DD4B-44F1-ABE2-A5A9F312E875}" srcOrd="1" destOrd="0" presId="urn:microsoft.com/office/officeart/2005/8/layout/orgChart1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9C8B11F1-0CC4-463B-840B-AFF72F0DBBE8}" type="presOf" srcId="{AB36511C-64FD-47EA-AB43-5F05EC364508}" destId="{F6AE7124-B136-42D4-B46D-B503F0E1048A}" srcOrd="1" destOrd="0" presId="urn:microsoft.com/office/officeart/2005/8/layout/orgChart1"/>
    <dgm:cxn modelId="{51D07255-EE3C-4202-9A93-C794E3AFB2FA}" type="presOf" srcId="{9CF43F93-E4CF-4753-AEF2-FF376E8BF675}" destId="{4558DBE6-02C4-4D36-BED7-4D8CFE0DAFF6}" srcOrd="0" destOrd="0" presId="urn:microsoft.com/office/officeart/2005/8/layout/orgChart1"/>
    <dgm:cxn modelId="{535B3AC4-E70D-48A2-BDA9-34F4036BCDA8}" type="presOf" srcId="{7D845887-4F1A-4869-AF13-3C30C7E9F4B6}" destId="{868C3666-05DD-43CF-B671-D0F4FA6FFB22}" srcOrd="0" destOrd="0" presId="urn:microsoft.com/office/officeart/2005/8/layout/orgChart1"/>
    <dgm:cxn modelId="{5ED7EC5A-75C3-499B-9BC4-A090E4705D16}" srcId="{E09942D3-8D92-4571-939D-F9AE19EE063A}" destId="{7150B9D1-7D00-471E-BE49-FE9570FEB44F}" srcOrd="8" destOrd="0" parTransId="{44F32519-668B-4423-81BB-51E868345C82}" sibTransId="{7ED2CC68-3F4A-4796-98E1-C93546B1FB8E}"/>
    <dgm:cxn modelId="{11798260-7DBD-4B7B-8C2E-EBAFFFDE2148}" type="presOf" srcId="{2C259447-AE15-4201-8258-769E5247F243}" destId="{F3885B9D-A66F-44FB-BFA5-DC769B5F609B}" srcOrd="0" destOrd="0" presId="urn:microsoft.com/office/officeart/2005/8/layout/orgChart1"/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E94BFCA1-FD52-4FF4-9A7E-6EBD6E408C46}" srcId="{E09942D3-8D92-4571-939D-F9AE19EE063A}" destId="{AB36511C-64FD-47EA-AB43-5F05EC364508}" srcOrd="0" destOrd="0" parTransId="{DC35359C-5C4D-4390-8FF0-5C08C823EF1E}" sibTransId="{9E705336-ED91-4F99-8AF7-59002A3FEEC3}"/>
    <dgm:cxn modelId="{B7457395-592E-4E75-9160-D2F913BA6673}" srcId="{E09942D3-8D92-4571-939D-F9AE19EE063A}" destId="{C91DCC95-12FA-4E12-9334-FE8D6A7B5E9E}" srcOrd="6" destOrd="0" parTransId="{5022ECE7-C5BC-4CEB-A040-7B8FFD7E72B1}" sibTransId="{08585BC5-6CC1-4BEB-8D59-052E2E3ABAA8}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FCB24D9D-A07C-4187-AA1D-8C7076E89030}" srcId="{E09942D3-8D92-4571-939D-F9AE19EE063A}" destId="{4307D5B6-0AF2-483B-A328-CF9DC1AA510D}" srcOrd="5" destOrd="0" parTransId="{F6C41673-0596-4435-A955-11CA3B0419F0}" sibTransId="{0480834A-5A56-4CFF-A6C8-C14245E99203}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1E41A485-2163-48E5-9A07-9D1DA8FD93AD}" type="presOf" srcId="{5AAD8C2D-5F6E-4129-BD86-CBDCC545A323}" destId="{0D9D850E-FA84-4243-AC5F-AFF4D6564D2C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957F374A-79B2-4380-B8FC-CAD01090DE70}" srcId="{E09942D3-8D92-4571-939D-F9AE19EE063A}" destId="{454225F7-B438-422C-A2B7-982A2B847DDB}" srcOrd="7" destOrd="0" parTransId="{9CF43F93-E4CF-4753-AEF2-FF376E8BF675}" sibTransId="{CE165C16-C484-430E-917D-F515330519C1}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5BCE6CC4-DB53-4EB2-91C8-2F4A32A62BE7}" type="presOf" srcId="{DC35359C-5C4D-4390-8FF0-5C08C823EF1E}" destId="{30D15F63-95DC-4634-A8EF-8B2E7AA776A3}" srcOrd="0" destOrd="0" presId="urn:microsoft.com/office/officeart/2005/8/layout/orgChart1"/>
    <dgm:cxn modelId="{0022B380-61C5-40AC-94CD-8CC942A84B30}" type="presOf" srcId="{AB36511C-64FD-47EA-AB43-5F05EC364508}" destId="{DB8FFD65-9583-4226-96A0-C49AC9ECFEC8}" srcOrd="0" destOrd="0" presId="urn:microsoft.com/office/officeart/2005/8/layout/orgChart1"/>
    <dgm:cxn modelId="{93F1731C-4C6A-417B-B927-E3C621874763}" type="presOf" srcId="{7150B9D1-7D00-471E-BE49-FE9570FEB44F}" destId="{20D20DD4-4B5B-463C-8210-2E33232AFB21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F242EDFA-91F1-4318-AE9B-95BE2B08E998}" srcId="{E09942D3-8D92-4571-939D-F9AE19EE063A}" destId="{8F880CD5-1545-4686-A170-D48280180D6E}" srcOrd="4" destOrd="0" parTransId="{298BFFE0-F177-4185-AAE8-C85021C4A26F}" sibTransId="{8351CCCF-F799-46A6-AD12-89B90B700A87}"/>
    <dgm:cxn modelId="{2C670A42-EBDC-4CA1-8F28-3D6D72755207}" type="presOf" srcId="{2C259447-AE15-4201-8258-769E5247F243}" destId="{E041EBF5-715A-4EAC-8EAC-B9F6FA86AEA8}" srcOrd="1" destOrd="0" presId="urn:microsoft.com/office/officeart/2005/8/layout/orgChart1"/>
    <dgm:cxn modelId="{9F1870F7-36EF-44AE-943B-F1D26B033376}" type="presOf" srcId="{B86F0B95-ED6A-4D99-A754-2E0819E96406}" destId="{B993B1F2-3417-4DEF-8B51-F5530308DA59}" srcOrd="1" destOrd="0" presId="urn:microsoft.com/office/officeart/2005/8/layout/orgChart1"/>
    <dgm:cxn modelId="{578DB235-8FC9-45E6-83E2-50F7E49934D9}" type="presOf" srcId="{44F32519-668B-4423-81BB-51E868345C82}" destId="{7E466BA8-9B6B-424F-AE70-8C9F968A0B82}" srcOrd="0" destOrd="0" presId="urn:microsoft.com/office/officeart/2005/8/layout/orgChart1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6F8E83B3-9F36-41F4-ACC8-A3D517220D1B}" type="presParOf" srcId="{8EFE8F77-C5C0-48AA-B8C2-DD712621EB61}" destId="{4558DBE6-02C4-4D36-BED7-4D8CFE0DAFF6}" srcOrd="6" destOrd="0" presId="urn:microsoft.com/office/officeart/2005/8/layout/orgChart1"/>
    <dgm:cxn modelId="{BD2F4D91-B832-4F3F-B076-15F66F2BB693}" type="presParOf" srcId="{8EFE8F77-C5C0-48AA-B8C2-DD712621EB61}" destId="{8DC53CD7-A769-41B0-8AC9-A91C21F6CEB3}" srcOrd="7" destOrd="0" presId="urn:microsoft.com/office/officeart/2005/8/layout/orgChart1"/>
    <dgm:cxn modelId="{F7CE2424-0479-42B6-B764-FFFB3C759F18}" type="presParOf" srcId="{8DC53CD7-A769-41B0-8AC9-A91C21F6CEB3}" destId="{8CCDD741-64BE-402A-8630-D0FB89DCE00A}" srcOrd="0" destOrd="0" presId="urn:microsoft.com/office/officeart/2005/8/layout/orgChart1"/>
    <dgm:cxn modelId="{10769582-2411-4F0B-97D7-6874AF9ADCA3}" type="presParOf" srcId="{8CCDD741-64BE-402A-8630-D0FB89DCE00A}" destId="{9B294884-1801-45E2-9487-A62B924AB99D}" srcOrd="0" destOrd="0" presId="urn:microsoft.com/office/officeart/2005/8/layout/orgChart1"/>
    <dgm:cxn modelId="{B5E5B6B0-28E4-4E58-858E-5C3E159A9E31}" type="presParOf" srcId="{8CCDD741-64BE-402A-8630-D0FB89DCE00A}" destId="{4B76D95C-BCD9-4E26-9FEE-0ED6D5AFB4FB}" srcOrd="1" destOrd="0" presId="urn:microsoft.com/office/officeart/2005/8/layout/orgChart1"/>
    <dgm:cxn modelId="{02E2996D-6CBD-49E2-92B6-36F423CE31CB}" type="presParOf" srcId="{8DC53CD7-A769-41B0-8AC9-A91C21F6CEB3}" destId="{4B785C48-DB80-4352-8B17-25F8C9F9294D}" srcOrd="1" destOrd="0" presId="urn:microsoft.com/office/officeart/2005/8/layout/orgChart1"/>
    <dgm:cxn modelId="{9C4E7B97-5F81-400D-9012-3E122E62557F}" type="presParOf" srcId="{8DC53CD7-A769-41B0-8AC9-A91C21F6CEB3}" destId="{7CBB6BB1-7032-4C52-A03D-031C80A933DA}" srcOrd="2" destOrd="0" presId="urn:microsoft.com/office/officeart/2005/8/layout/orgChart1"/>
    <dgm:cxn modelId="{B690906D-296C-4B58-8EA1-BD8EF6206EF0}" type="presParOf" srcId="{8EFE8F77-C5C0-48AA-B8C2-DD712621EB61}" destId="{7E466BA8-9B6B-424F-AE70-8C9F968A0B82}" srcOrd="8" destOrd="0" presId="urn:microsoft.com/office/officeart/2005/8/layout/orgChart1"/>
    <dgm:cxn modelId="{DCB02B48-8B28-48B2-8892-EAA56F1E93C0}" type="presParOf" srcId="{8EFE8F77-C5C0-48AA-B8C2-DD712621EB61}" destId="{41B36B05-4432-488B-8999-ECAD73F42D27}" srcOrd="9" destOrd="0" presId="urn:microsoft.com/office/officeart/2005/8/layout/orgChart1"/>
    <dgm:cxn modelId="{D60EA36A-2C5E-4101-850C-1F76AB960C06}" type="presParOf" srcId="{41B36B05-4432-488B-8999-ECAD73F42D27}" destId="{3949D170-8CA7-4D23-8D99-75BD35D16A06}" srcOrd="0" destOrd="0" presId="urn:microsoft.com/office/officeart/2005/8/layout/orgChart1"/>
    <dgm:cxn modelId="{7A285930-590D-4192-8AD2-9C3F6D369700}" type="presParOf" srcId="{3949D170-8CA7-4D23-8D99-75BD35D16A06}" destId="{20D20DD4-4B5B-463C-8210-2E33232AFB21}" srcOrd="0" destOrd="0" presId="urn:microsoft.com/office/officeart/2005/8/layout/orgChart1"/>
    <dgm:cxn modelId="{71422335-094A-43EB-A5F5-96B037CDEEEA}" type="presParOf" srcId="{3949D170-8CA7-4D23-8D99-75BD35D16A06}" destId="{B63876A4-DD4B-44F1-ABE2-A5A9F312E875}" srcOrd="1" destOrd="0" presId="urn:microsoft.com/office/officeart/2005/8/layout/orgChart1"/>
    <dgm:cxn modelId="{E9BCDA45-AAC8-4FC1-97C3-166A626CC3BD}" type="presParOf" srcId="{41B36B05-4432-488B-8999-ECAD73F42D27}" destId="{4F29B5B9-2E67-41D4-A876-DDEE34D5914E}" srcOrd="1" destOrd="0" presId="urn:microsoft.com/office/officeart/2005/8/layout/orgChart1"/>
    <dgm:cxn modelId="{D207503E-2FF4-44DA-9EC2-27F672AEAD01}" type="presParOf" srcId="{41B36B05-4432-488B-8999-ECAD73F42D27}" destId="{77A04E29-A32E-4BD6-A6FF-AA83621D3F14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B1C65052-B600-48A7-B418-34ABCF2F3A2E}" type="presParOf" srcId="{289EA48A-6C1C-405E-8A93-03D3FB5CE012}" destId="{30D15F63-95DC-4634-A8EF-8B2E7AA776A3}" srcOrd="0" destOrd="0" presId="urn:microsoft.com/office/officeart/2005/8/layout/orgChart1"/>
    <dgm:cxn modelId="{5DB0EE02-FE8D-4BFD-AF2D-B47A074B15BE}" type="presParOf" srcId="{289EA48A-6C1C-405E-8A93-03D3FB5CE012}" destId="{7600F179-E9D7-4AB5-8878-C5CD8D3CE07E}" srcOrd="1" destOrd="0" presId="urn:microsoft.com/office/officeart/2005/8/layout/orgChart1"/>
    <dgm:cxn modelId="{96FC7CC4-60F7-4276-BD19-EF9CEEBFB69D}" type="presParOf" srcId="{7600F179-E9D7-4AB5-8878-C5CD8D3CE07E}" destId="{9E960DBD-056D-4252-8B0E-E811E12CF278}" srcOrd="0" destOrd="0" presId="urn:microsoft.com/office/officeart/2005/8/layout/orgChart1"/>
    <dgm:cxn modelId="{39D27A7F-8629-411C-834F-C046A483EE51}" type="presParOf" srcId="{9E960DBD-056D-4252-8B0E-E811E12CF278}" destId="{DB8FFD65-9583-4226-96A0-C49AC9ECFEC8}" srcOrd="0" destOrd="0" presId="urn:microsoft.com/office/officeart/2005/8/layout/orgChart1"/>
    <dgm:cxn modelId="{D2671821-BAF1-4974-A39C-617B9EC25EB6}" type="presParOf" srcId="{9E960DBD-056D-4252-8B0E-E811E12CF278}" destId="{F6AE7124-B136-42D4-B46D-B503F0E1048A}" srcOrd="1" destOrd="0" presId="urn:microsoft.com/office/officeart/2005/8/layout/orgChart1"/>
    <dgm:cxn modelId="{CAA7441C-4E1B-481D-8780-CBB0B8590833}" type="presParOf" srcId="{7600F179-E9D7-4AB5-8878-C5CD8D3CE07E}" destId="{F353A4D6-273E-4584-A981-91A564D15DEF}" srcOrd="1" destOrd="0" presId="urn:microsoft.com/office/officeart/2005/8/layout/orgChart1"/>
    <dgm:cxn modelId="{DCBB2A27-CE0E-4203-B595-DD4E8104F12C}" type="presParOf" srcId="{7600F179-E9D7-4AB5-8878-C5CD8D3CE07E}" destId="{C6DF3689-2693-4943-9B1C-C1DF5365AE7A}" srcOrd="2" destOrd="0" presId="urn:microsoft.com/office/officeart/2005/8/layout/orgChart1"/>
    <dgm:cxn modelId="{3D4A06FC-D88A-4B48-A744-5DFC3898D05A}" type="presParOf" srcId="{289EA48A-6C1C-405E-8A93-03D3FB5CE012}" destId="{AE6BAEE3-4B7D-4C18-A3B9-FD73CFD2BD0E}" srcOrd="2" destOrd="0" presId="urn:microsoft.com/office/officeart/2005/8/layout/orgChart1"/>
    <dgm:cxn modelId="{91FE514C-1189-46B2-864F-70981968292D}" type="presParOf" srcId="{289EA48A-6C1C-405E-8A93-03D3FB5CE012}" destId="{39441D90-DDFD-4A25-B3DE-B59E77334348}" srcOrd="3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  <dgm:cxn modelId="{474D1CBF-0D03-4CEC-9E8C-C6FAE527C03B}" type="presParOf" srcId="{289EA48A-6C1C-405E-8A93-03D3FB5CE012}" destId="{868C3666-05DD-43CF-B671-D0F4FA6FFB22}" srcOrd="4" destOrd="0" presId="urn:microsoft.com/office/officeart/2005/8/layout/orgChart1"/>
    <dgm:cxn modelId="{BD56905E-A5C7-4103-86D7-057CA364A30D}" type="presParOf" srcId="{289EA48A-6C1C-405E-8A93-03D3FB5CE012}" destId="{1DCBE68D-CAF9-4C97-860C-0F2406E601D7}" srcOrd="5" destOrd="0" presId="urn:microsoft.com/office/officeart/2005/8/layout/orgChart1"/>
    <dgm:cxn modelId="{DAB95BD0-9472-466E-B1D6-20881C83E85E}" type="presParOf" srcId="{1DCBE68D-CAF9-4C97-860C-0F2406E601D7}" destId="{B1030B3B-41DD-4943-97B6-38C774FFC637}" srcOrd="0" destOrd="0" presId="urn:microsoft.com/office/officeart/2005/8/layout/orgChart1"/>
    <dgm:cxn modelId="{EDEF1C39-5E84-4916-911B-605D3BAED96C}" type="presParOf" srcId="{B1030B3B-41DD-4943-97B6-38C774FFC637}" destId="{03F7E7AE-65B3-4A01-BF9A-D93C1DA9C17B}" srcOrd="0" destOrd="0" presId="urn:microsoft.com/office/officeart/2005/8/layout/orgChart1"/>
    <dgm:cxn modelId="{7E1B6EF9-447D-4D6C-93E1-BE29DDF44808}" type="presParOf" srcId="{B1030B3B-41DD-4943-97B6-38C774FFC637}" destId="{B993B1F2-3417-4DEF-8B51-F5530308DA59}" srcOrd="1" destOrd="0" presId="urn:microsoft.com/office/officeart/2005/8/layout/orgChart1"/>
    <dgm:cxn modelId="{2B272A6B-D408-4DC0-81B4-9747AD81DFF4}" type="presParOf" srcId="{1DCBE68D-CAF9-4C97-860C-0F2406E601D7}" destId="{D0C90164-5C1C-4FC0-8C47-24620B1DBB99}" srcOrd="1" destOrd="0" presId="urn:microsoft.com/office/officeart/2005/8/layout/orgChart1"/>
    <dgm:cxn modelId="{ACA2C6BD-39D6-47FB-B149-2B99AA64F2E5}" type="presParOf" srcId="{1DCBE68D-CAF9-4C97-860C-0F2406E601D7}" destId="{A0D45483-7508-47A7-8023-951A112A6B24}" srcOrd="2" destOrd="0" presId="urn:microsoft.com/office/officeart/2005/8/layout/orgChart1"/>
    <dgm:cxn modelId="{BA90D725-D697-4500-9D4F-42ED6C42BC28}" type="presParOf" srcId="{289EA48A-6C1C-405E-8A93-03D3FB5CE012}" destId="{0D9D850E-FA84-4243-AC5F-AFF4D6564D2C}" srcOrd="6" destOrd="0" presId="urn:microsoft.com/office/officeart/2005/8/layout/orgChart1"/>
    <dgm:cxn modelId="{D660B2BE-FD80-4601-A5D2-67307B24AEBF}" type="presParOf" srcId="{289EA48A-6C1C-405E-8A93-03D3FB5CE012}" destId="{32626EB4-2501-4DE0-9E33-1B73644C313E}" srcOrd="7" destOrd="0" presId="urn:microsoft.com/office/officeart/2005/8/layout/orgChart1"/>
    <dgm:cxn modelId="{3968E31A-FFB5-4393-BB51-CE42A95CCF4F}" type="presParOf" srcId="{32626EB4-2501-4DE0-9E33-1B73644C313E}" destId="{88700286-2A70-4755-B68F-BAD1937B0C73}" srcOrd="0" destOrd="0" presId="urn:microsoft.com/office/officeart/2005/8/layout/orgChart1"/>
    <dgm:cxn modelId="{DD0FFA44-07CE-40AA-960A-76A0AC8D19A9}" type="presParOf" srcId="{88700286-2A70-4755-B68F-BAD1937B0C73}" destId="{F3885B9D-A66F-44FB-BFA5-DC769B5F609B}" srcOrd="0" destOrd="0" presId="urn:microsoft.com/office/officeart/2005/8/layout/orgChart1"/>
    <dgm:cxn modelId="{2BFD7526-6B1C-48F6-8C32-994E344B1807}" type="presParOf" srcId="{88700286-2A70-4755-B68F-BAD1937B0C73}" destId="{E041EBF5-715A-4EAC-8EAC-B9F6FA86AEA8}" srcOrd="1" destOrd="0" presId="urn:microsoft.com/office/officeart/2005/8/layout/orgChart1"/>
    <dgm:cxn modelId="{BD535A7F-B4EC-4B2C-BE63-2CF2EE3455D2}" type="presParOf" srcId="{32626EB4-2501-4DE0-9E33-1B73644C313E}" destId="{28DB011F-1929-4528-902C-8BFEE28E2D52}" srcOrd="1" destOrd="0" presId="urn:microsoft.com/office/officeart/2005/8/layout/orgChart1"/>
    <dgm:cxn modelId="{8785A4ED-CB17-4A49-9C8C-6132D78E5ACE}" type="presParOf" srcId="{32626EB4-2501-4DE0-9E33-1B73644C313E}" destId="{02D7651D-EE1C-45BB-B080-1D27BEBE81C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892050-430B-49CA-AFF8-1D5AFA652C48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Cultura Física </a:t>
          </a:r>
        </a:p>
      </dgm:t>
    </dgm:pt>
    <dgm:pt modelId="{8A7972C1-ED4B-41C1-99F9-1DE7B1FC8A0A}" type="par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D84F36-2D19-4D50-8080-E1A5991800BE}" type="sibTrans" cxnId="{26264ED5-3682-4A7E-AA29-893595DDCDD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4E4344A-55E7-4FB8-A240-8A0153914B0E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Jefe(a) de Eventos </a:t>
          </a:r>
        </a:p>
      </dgm:t>
    </dgm:pt>
    <dgm:pt modelId="{3C4AE67D-0982-45DB-B5E8-7760429E7FAD}" type="par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399571A-22E1-454F-A85A-120D0C86D433}" type="sibTrans" cxnId="{C9A968DF-04E2-4CAF-B969-DE8E1A47B4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DBB0919-3DF6-4DA6-97AE-9A9FCED9828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BA4DCD8-45EC-4A5F-8C6C-C3C4AC48BDF0}" type="par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08A547-BC47-4B9B-96FA-0345DBA96F00}" type="sibTrans" cxnId="{BEF4D4EE-6040-43B2-ADC4-DB68D5CA7A8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0728E18-ACB8-4197-BD51-2E58FD15C8D4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  <a:endParaRPr lang="es-ES" sz="1200" dirty="0">
            <a:solidFill>
              <a:schemeClr val="tx1"/>
            </a:solidFill>
          </a:endParaRPr>
        </a:p>
      </dgm:t>
    </dgm:pt>
    <dgm:pt modelId="{F8E76825-0B34-47FF-B745-AFB382508A91}" type="par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76AEA77-B8BC-448C-8767-2D14970995D4}" type="sibTrans" cxnId="{4B9E50E6-1656-4AFF-A4CB-D4F0EF802F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9591D9-AB88-41AF-B623-1D5E706A5E9E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  <a:endParaRPr lang="es-ES" sz="1200" dirty="0">
            <a:solidFill>
              <a:schemeClr val="tx1"/>
            </a:solidFill>
          </a:endParaRPr>
        </a:p>
      </dgm:t>
    </dgm:pt>
    <dgm:pt modelId="{CE448D27-91DE-490F-A666-79443693522A}" type="par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6F489BA-86A9-4AE0-9207-AB8E8D39F56A}" type="sibTrans" cxnId="{6E61CC6C-788A-43A0-9284-9940DCEBFFA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56F4466-1DD4-4491-858B-77C92040DDDB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77836A7-9FED-4FB2-8882-6DE7E3D107B0}" type="parTrans" cxnId="{AEFB30E1-CF5A-44DA-9B79-1EF728C6CDEB}">
      <dgm:prSet/>
      <dgm:spPr/>
      <dgm:t>
        <a:bodyPr/>
        <a:lstStyle/>
        <a:p>
          <a:endParaRPr lang="es-ES"/>
        </a:p>
      </dgm:t>
    </dgm:pt>
    <dgm:pt modelId="{90BB582B-7A4B-4C15-9184-A8F9302ACA48}" type="sibTrans" cxnId="{AEFB30E1-CF5A-44DA-9B79-1EF728C6CDEB}">
      <dgm:prSet/>
      <dgm:spPr/>
      <dgm:t>
        <a:bodyPr/>
        <a:lstStyle/>
        <a:p>
          <a:endParaRPr lang="es-ES"/>
        </a:p>
      </dgm:t>
    </dgm:pt>
    <dgm:pt modelId="{E76B922C-84EE-4BC5-AFD6-D3E827C648D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8F8F541-A2DB-4E02-8718-F3574531E901}" type="parTrans" cxnId="{9ECD8A8B-11FE-461F-B06B-854AD95AC00C}">
      <dgm:prSet/>
      <dgm:spPr/>
      <dgm:t>
        <a:bodyPr/>
        <a:lstStyle/>
        <a:p>
          <a:endParaRPr lang="es-ES"/>
        </a:p>
      </dgm:t>
    </dgm:pt>
    <dgm:pt modelId="{C3672090-FA32-4104-B065-AFE6182DD479}" type="sibTrans" cxnId="{9ECD8A8B-11FE-461F-B06B-854AD95AC00C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 val="hang"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7734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BB26DB4B-1AA1-45F1-9F6E-130BC8C42410}" type="pres">
      <dgm:prSet presAssocID="{8A7972C1-ED4B-41C1-99F9-1DE7B1FC8A0A}" presName="Name48" presStyleLbl="parChTrans1D2" presStyleIdx="0" presStyleCnt="7"/>
      <dgm:spPr/>
      <dgm:t>
        <a:bodyPr/>
        <a:lstStyle/>
        <a:p>
          <a:endParaRPr lang="es-ES"/>
        </a:p>
      </dgm:t>
    </dgm:pt>
    <dgm:pt modelId="{673ABE48-D9F4-4C56-8FCD-56FCBF10260D}" type="pres">
      <dgm:prSet presAssocID="{60892050-430B-49CA-AFF8-1D5AFA652C48}" presName="hierRoot2" presStyleCnt="0">
        <dgm:presLayoutVars>
          <dgm:hierBranch val="init"/>
        </dgm:presLayoutVars>
      </dgm:prSet>
      <dgm:spPr/>
    </dgm:pt>
    <dgm:pt modelId="{D7D99B82-4FB4-41A1-B21D-4018F4A843C6}" type="pres">
      <dgm:prSet presAssocID="{60892050-430B-49CA-AFF8-1D5AFA652C48}" presName="rootComposite" presStyleCnt="0"/>
      <dgm:spPr/>
    </dgm:pt>
    <dgm:pt modelId="{923FA23E-A418-4062-900F-1FCC2EF62FC7}" type="pres">
      <dgm:prSet presAssocID="{60892050-430B-49CA-AFF8-1D5AFA652C48}" presName="rootText" presStyleLbl="node2" presStyleIdx="0" presStyleCnt="7" custScaleX="131445" custScaleY="103103" custLinFactX="-53380" custLinFactNeighborX="-100000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BEFE17F-4139-4D80-95E4-13A772B94857}" type="pres">
      <dgm:prSet presAssocID="{60892050-430B-49CA-AFF8-1D5AFA652C48}" presName="rootConnector" presStyleLbl="node2" presStyleIdx="0" presStyleCnt="7"/>
      <dgm:spPr/>
      <dgm:t>
        <a:bodyPr/>
        <a:lstStyle/>
        <a:p>
          <a:endParaRPr lang="es-ES"/>
        </a:p>
      </dgm:t>
    </dgm:pt>
    <dgm:pt modelId="{DE80B716-37B4-4943-9D07-4F5C65FD6136}" type="pres">
      <dgm:prSet presAssocID="{60892050-430B-49CA-AFF8-1D5AFA652C48}" presName="hierChild4" presStyleCnt="0"/>
      <dgm:spPr/>
    </dgm:pt>
    <dgm:pt modelId="{A1930E47-4315-4C20-B84D-9691A2ABF64F}" type="pres">
      <dgm:prSet presAssocID="{60892050-430B-49CA-AFF8-1D5AFA652C48}" presName="hierChild5" presStyleCnt="0"/>
      <dgm:spPr/>
    </dgm:pt>
    <dgm:pt modelId="{66B0D2AA-D47E-4AF1-86A4-ACFA8FAF6A3A}" type="pres">
      <dgm:prSet presAssocID="{3C4AE67D-0982-45DB-B5E8-7760429E7FAD}" presName="Name48" presStyleLbl="parChTrans1D2" presStyleIdx="1" presStyleCnt="7"/>
      <dgm:spPr/>
      <dgm:t>
        <a:bodyPr/>
        <a:lstStyle/>
        <a:p>
          <a:endParaRPr lang="es-ES"/>
        </a:p>
      </dgm:t>
    </dgm:pt>
    <dgm:pt modelId="{A6ECCFDE-5F0F-44A1-8A27-B8F8B131779A}" type="pres">
      <dgm:prSet presAssocID="{54E4344A-55E7-4FB8-A240-8A0153914B0E}" presName="hierRoot2" presStyleCnt="0">
        <dgm:presLayoutVars>
          <dgm:hierBranch val="init"/>
        </dgm:presLayoutVars>
      </dgm:prSet>
      <dgm:spPr/>
    </dgm:pt>
    <dgm:pt modelId="{D65EA8B3-3511-4425-A36E-EDE06C7E07D1}" type="pres">
      <dgm:prSet presAssocID="{54E4344A-55E7-4FB8-A240-8A0153914B0E}" presName="rootComposite" presStyleCnt="0"/>
      <dgm:spPr/>
    </dgm:pt>
    <dgm:pt modelId="{86FF3132-3E5B-4DBB-8F73-CC6AC21334F9}" type="pres">
      <dgm:prSet presAssocID="{54E4344A-55E7-4FB8-A240-8A0153914B0E}" presName="rootText" presStyleLbl="node2" presStyleIdx="1" presStyleCnt="7" custScaleX="131445" custScaleY="103103" custLinFactX="100000" custLinFactNeighborX="100049" custLinFactNeighborY="-4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6CA7CC-437A-4637-8A75-E854A14A521A}" type="pres">
      <dgm:prSet presAssocID="{54E4344A-55E7-4FB8-A240-8A0153914B0E}" presName="rootConnector" presStyleLbl="node2" presStyleIdx="1" presStyleCnt="7"/>
      <dgm:spPr/>
      <dgm:t>
        <a:bodyPr/>
        <a:lstStyle/>
        <a:p>
          <a:endParaRPr lang="es-ES"/>
        </a:p>
      </dgm:t>
    </dgm:pt>
    <dgm:pt modelId="{DFAE6118-6638-4B82-B4D0-7471BEBF8071}" type="pres">
      <dgm:prSet presAssocID="{54E4344A-55E7-4FB8-A240-8A0153914B0E}" presName="hierChild4" presStyleCnt="0"/>
      <dgm:spPr/>
    </dgm:pt>
    <dgm:pt modelId="{2382F468-D763-4CE1-A96F-081C6BEC0FA7}" type="pres">
      <dgm:prSet presAssocID="{54E4344A-55E7-4FB8-A240-8A0153914B0E}" presName="hierChild5" presStyleCnt="0"/>
      <dgm:spPr/>
    </dgm:pt>
    <dgm:pt modelId="{223BB0AD-0BC5-4337-9599-B2D96DEF6155}" type="pres">
      <dgm:prSet presAssocID="{9BA4DCD8-45EC-4A5F-8C6C-C3C4AC48BDF0}" presName="Name48" presStyleLbl="parChTrans1D2" presStyleIdx="2" presStyleCnt="7"/>
      <dgm:spPr/>
      <dgm:t>
        <a:bodyPr/>
        <a:lstStyle/>
        <a:p>
          <a:endParaRPr lang="es-ES"/>
        </a:p>
      </dgm:t>
    </dgm:pt>
    <dgm:pt modelId="{8CE745AB-7B8B-4925-B1B4-EEDA479CBCE8}" type="pres">
      <dgm:prSet presAssocID="{8DBB0919-3DF6-4DA6-97AE-9A9FCED98280}" presName="hierRoot2" presStyleCnt="0">
        <dgm:presLayoutVars>
          <dgm:hierBranch val="init"/>
        </dgm:presLayoutVars>
      </dgm:prSet>
      <dgm:spPr/>
    </dgm:pt>
    <dgm:pt modelId="{E8381695-1C58-46CA-BB12-59491B3191A2}" type="pres">
      <dgm:prSet presAssocID="{8DBB0919-3DF6-4DA6-97AE-9A9FCED98280}" presName="rootComposite" presStyleCnt="0"/>
      <dgm:spPr/>
    </dgm:pt>
    <dgm:pt modelId="{94C488EF-E173-4203-B39A-A2F71DF7152B}" type="pres">
      <dgm:prSet presAssocID="{8DBB0919-3DF6-4DA6-97AE-9A9FCED98280}" presName="rootText" presStyleLbl="node2" presStyleIdx="2" presStyleCnt="7" custScaleX="131445" custScaleY="103103" custLinFactX="-53380" custLinFactNeighborX="-100000" custLinFactNeighborY="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B2DF5E2-0C10-475C-BCC7-9C821A2C4D74}" type="pres">
      <dgm:prSet presAssocID="{8DBB0919-3DF6-4DA6-97AE-9A9FCED98280}" presName="rootConnector" presStyleLbl="node2" presStyleIdx="2" presStyleCnt="7"/>
      <dgm:spPr/>
      <dgm:t>
        <a:bodyPr/>
        <a:lstStyle/>
        <a:p>
          <a:endParaRPr lang="es-ES"/>
        </a:p>
      </dgm:t>
    </dgm:pt>
    <dgm:pt modelId="{EB32463A-42F7-45D5-8E17-ECFB32448CD0}" type="pres">
      <dgm:prSet presAssocID="{8DBB0919-3DF6-4DA6-97AE-9A9FCED98280}" presName="hierChild4" presStyleCnt="0"/>
      <dgm:spPr/>
    </dgm:pt>
    <dgm:pt modelId="{25F6F35F-3B90-40AC-95F2-2140C32E7B57}" type="pres">
      <dgm:prSet presAssocID="{8DBB0919-3DF6-4DA6-97AE-9A9FCED98280}" presName="hierChild5" presStyleCnt="0"/>
      <dgm:spPr/>
    </dgm:pt>
    <dgm:pt modelId="{F80E31A7-9D27-4FC9-8964-6BFD6E3F493E}" type="pres">
      <dgm:prSet presAssocID="{F8E76825-0B34-47FF-B745-AFB382508A91}" presName="Name48" presStyleLbl="parChTrans1D2" presStyleIdx="3" presStyleCnt="7"/>
      <dgm:spPr/>
      <dgm:t>
        <a:bodyPr/>
        <a:lstStyle/>
        <a:p>
          <a:endParaRPr lang="es-ES"/>
        </a:p>
      </dgm:t>
    </dgm:pt>
    <dgm:pt modelId="{8385C98E-17DF-43A0-82B0-1AE8F45ADEBC}" type="pres">
      <dgm:prSet presAssocID="{40728E18-ACB8-4197-BD51-2E58FD15C8D4}" presName="hierRoot2" presStyleCnt="0">
        <dgm:presLayoutVars>
          <dgm:hierBranch val="init"/>
        </dgm:presLayoutVars>
      </dgm:prSet>
      <dgm:spPr/>
    </dgm:pt>
    <dgm:pt modelId="{9DDCB848-E6FC-4E63-9919-9D20C8A3145D}" type="pres">
      <dgm:prSet presAssocID="{40728E18-ACB8-4197-BD51-2E58FD15C8D4}" presName="rootComposite" presStyleCnt="0"/>
      <dgm:spPr/>
    </dgm:pt>
    <dgm:pt modelId="{23AEAB90-D66E-4C24-AC58-79C7959CF7DF}" type="pres">
      <dgm:prSet presAssocID="{40728E18-ACB8-4197-BD51-2E58FD15C8D4}" presName="rootText" presStyleLbl="node2" presStyleIdx="3" presStyleCnt="7" custScaleX="131445" custScaleY="103103" custLinFactX="100000" custLinFactNeighborX="100049" custLinFactNeighborY="-2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7D8C8B-5B43-413B-A637-B06A7429F8F5}" type="pres">
      <dgm:prSet presAssocID="{40728E18-ACB8-4197-BD51-2E58FD15C8D4}" presName="rootConnector" presStyleLbl="node2" presStyleIdx="3" presStyleCnt="7"/>
      <dgm:spPr/>
      <dgm:t>
        <a:bodyPr/>
        <a:lstStyle/>
        <a:p>
          <a:endParaRPr lang="es-ES"/>
        </a:p>
      </dgm:t>
    </dgm:pt>
    <dgm:pt modelId="{5AD86B7A-2FAB-411B-A1DE-424B7E42841A}" type="pres">
      <dgm:prSet presAssocID="{40728E18-ACB8-4197-BD51-2E58FD15C8D4}" presName="hierChild4" presStyleCnt="0"/>
      <dgm:spPr/>
    </dgm:pt>
    <dgm:pt modelId="{8FFFD2C7-3135-4ACF-8BDF-BC66F2D40F37}" type="pres">
      <dgm:prSet presAssocID="{40728E18-ACB8-4197-BD51-2E58FD15C8D4}" presName="hierChild5" presStyleCnt="0"/>
      <dgm:spPr/>
    </dgm:pt>
    <dgm:pt modelId="{38776D04-C0D1-42E3-BB39-BB99F8006412}" type="pres">
      <dgm:prSet presAssocID="{B77836A7-9FED-4FB2-8882-6DE7E3D107B0}" presName="Name48" presStyleLbl="parChTrans1D2" presStyleIdx="4" presStyleCnt="7"/>
      <dgm:spPr/>
      <dgm:t>
        <a:bodyPr/>
        <a:lstStyle/>
        <a:p>
          <a:endParaRPr lang="es-ES"/>
        </a:p>
      </dgm:t>
    </dgm:pt>
    <dgm:pt modelId="{FC41447A-0F11-461F-8EF2-4FD594DBB30D}" type="pres">
      <dgm:prSet presAssocID="{256F4466-1DD4-4491-858B-77C92040DDDB}" presName="hierRoot2" presStyleCnt="0">
        <dgm:presLayoutVars>
          <dgm:hierBranch val="init"/>
        </dgm:presLayoutVars>
      </dgm:prSet>
      <dgm:spPr/>
    </dgm:pt>
    <dgm:pt modelId="{0DC232A1-271A-4B1F-A586-CB3066EC6DC3}" type="pres">
      <dgm:prSet presAssocID="{256F4466-1DD4-4491-858B-77C92040DDDB}" presName="rootComposite" presStyleCnt="0"/>
      <dgm:spPr/>
    </dgm:pt>
    <dgm:pt modelId="{28EC0EB9-E8D6-48B2-B5D9-D994C67B1BD4}" type="pres">
      <dgm:prSet presAssocID="{256F4466-1DD4-4491-858B-77C92040DDDB}" presName="rootText" presStyleLbl="node2" presStyleIdx="4" presStyleCnt="7" custScaleX="131445" custScaleY="103103" custLinFactX="-46475" custLinFactNeighborX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DCA7C5-9F89-4806-8A52-B1C74BDD3ED2}" type="pres">
      <dgm:prSet presAssocID="{256F4466-1DD4-4491-858B-77C92040DDDB}" presName="rootConnector" presStyleLbl="node2" presStyleIdx="4" presStyleCnt="7"/>
      <dgm:spPr/>
      <dgm:t>
        <a:bodyPr/>
        <a:lstStyle/>
        <a:p>
          <a:endParaRPr lang="es-ES"/>
        </a:p>
      </dgm:t>
    </dgm:pt>
    <dgm:pt modelId="{BAC54030-F2E6-4502-AE65-ED47A7ED4968}" type="pres">
      <dgm:prSet presAssocID="{256F4466-1DD4-4491-858B-77C92040DDDB}" presName="hierChild4" presStyleCnt="0"/>
      <dgm:spPr/>
    </dgm:pt>
    <dgm:pt modelId="{4845F7B3-7303-4AEA-B9CC-D4FF500FAB62}" type="pres">
      <dgm:prSet presAssocID="{256F4466-1DD4-4491-858B-77C92040DDDB}" presName="hierChild5" presStyleCnt="0"/>
      <dgm:spPr/>
    </dgm:pt>
    <dgm:pt modelId="{1B838F3F-2031-407C-8359-B2270FA695CD}" type="pres">
      <dgm:prSet presAssocID="{CE448D27-91DE-490F-A666-79443693522A}" presName="Name48" presStyleLbl="parChTrans1D2" presStyleIdx="5" presStyleCnt="7"/>
      <dgm:spPr/>
      <dgm:t>
        <a:bodyPr/>
        <a:lstStyle/>
        <a:p>
          <a:endParaRPr lang="es-ES"/>
        </a:p>
      </dgm:t>
    </dgm:pt>
    <dgm:pt modelId="{A95A04C6-F804-4830-8BD5-18C001F0F78F}" type="pres">
      <dgm:prSet presAssocID="{3F9591D9-AB88-41AF-B623-1D5E706A5E9E}" presName="hierRoot2" presStyleCnt="0">
        <dgm:presLayoutVars>
          <dgm:hierBranch/>
        </dgm:presLayoutVars>
      </dgm:prSet>
      <dgm:spPr/>
    </dgm:pt>
    <dgm:pt modelId="{144FC7BF-C146-4E17-AA62-340C72E7091C}" type="pres">
      <dgm:prSet presAssocID="{3F9591D9-AB88-41AF-B623-1D5E706A5E9E}" presName="rootComposite" presStyleCnt="0"/>
      <dgm:spPr/>
    </dgm:pt>
    <dgm:pt modelId="{80DAF57B-6F3A-4C8B-A74A-7A38EEE03DDD}" type="pres">
      <dgm:prSet presAssocID="{3F9591D9-AB88-41AF-B623-1D5E706A5E9E}" presName="rootText" presStyleLbl="node2" presStyleIdx="5" presStyleCnt="7" custScaleX="131445" custScaleY="103103" custLinFactX="100000" custLinFactNeighborX="126702" custLinFactNeighborY="1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7AD07BC-2D57-4D33-ADF5-A460D0EAFEF2}" type="pres">
      <dgm:prSet presAssocID="{3F9591D9-AB88-41AF-B623-1D5E706A5E9E}" presName="rootConnector" presStyleLbl="node2" presStyleIdx="5" presStyleCnt="7"/>
      <dgm:spPr/>
      <dgm:t>
        <a:bodyPr/>
        <a:lstStyle/>
        <a:p>
          <a:endParaRPr lang="es-ES"/>
        </a:p>
      </dgm:t>
    </dgm:pt>
    <dgm:pt modelId="{AB65E22F-69AC-4C09-A159-0AD7E5BDDC73}" type="pres">
      <dgm:prSet presAssocID="{3F9591D9-AB88-41AF-B623-1D5E706A5E9E}" presName="hierChild4" presStyleCnt="0"/>
      <dgm:spPr/>
    </dgm:pt>
    <dgm:pt modelId="{47A3DC1B-07CE-40A2-AA70-7F7AA83AD2A0}" type="pres">
      <dgm:prSet presAssocID="{3F9591D9-AB88-41AF-B623-1D5E706A5E9E}" presName="hierChild5" presStyleCnt="0"/>
      <dgm:spPr/>
    </dgm:pt>
    <dgm:pt modelId="{DC42846B-D3DC-4585-8F4D-6048BC81E6C4}" type="pres">
      <dgm:prSet presAssocID="{A8F8F541-A2DB-4E02-8718-F3574531E901}" presName="Name48" presStyleLbl="parChTrans1D2" presStyleIdx="6" presStyleCnt="7"/>
      <dgm:spPr/>
      <dgm:t>
        <a:bodyPr/>
        <a:lstStyle/>
        <a:p>
          <a:endParaRPr lang="es-ES"/>
        </a:p>
      </dgm:t>
    </dgm:pt>
    <dgm:pt modelId="{9D28E357-36F5-4063-A1C0-4F776FA53172}" type="pres">
      <dgm:prSet presAssocID="{E76B922C-84EE-4BC5-AFD6-D3E827C648D9}" presName="hierRoot2" presStyleCnt="0">
        <dgm:presLayoutVars>
          <dgm:hierBranch val="init"/>
        </dgm:presLayoutVars>
      </dgm:prSet>
      <dgm:spPr/>
    </dgm:pt>
    <dgm:pt modelId="{E6EC1066-617B-4D31-A956-7014A27010C7}" type="pres">
      <dgm:prSet presAssocID="{E76B922C-84EE-4BC5-AFD6-D3E827C648D9}" presName="rootComposite" presStyleCnt="0"/>
      <dgm:spPr/>
    </dgm:pt>
    <dgm:pt modelId="{899C78A6-DBF0-4EA9-B1E2-FA539DF1ED83}" type="pres">
      <dgm:prSet presAssocID="{E76B922C-84EE-4BC5-AFD6-D3E827C648D9}" presName="rootText" presStyleLbl="node2" presStyleIdx="6" presStyleCnt="7" custScaleX="131445" custScaleY="103103" custLinFactNeighborX="-402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47F5107-792D-4662-B535-374480CFD971}" type="pres">
      <dgm:prSet presAssocID="{E76B922C-84EE-4BC5-AFD6-D3E827C648D9}" presName="rootConnector" presStyleLbl="node2" presStyleIdx="6" presStyleCnt="7"/>
      <dgm:spPr/>
      <dgm:t>
        <a:bodyPr/>
        <a:lstStyle/>
        <a:p>
          <a:endParaRPr lang="es-ES"/>
        </a:p>
      </dgm:t>
    </dgm:pt>
    <dgm:pt modelId="{AA2618EC-0A28-4E59-A716-80BD1813E0AB}" type="pres">
      <dgm:prSet presAssocID="{E76B922C-84EE-4BC5-AFD6-D3E827C648D9}" presName="hierChild4" presStyleCnt="0"/>
      <dgm:spPr/>
    </dgm:pt>
    <dgm:pt modelId="{804E5663-FA44-45B4-9C6B-1B76844694DB}" type="pres">
      <dgm:prSet presAssocID="{E76B922C-84EE-4BC5-AFD6-D3E827C648D9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4B9E50E6-1656-4AFF-A4CB-D4F0EF802FDD}" srcId="{A6A9FA81-F0E4-4C02-BFB2-7A0906B4C8FC}" destId="{40728E18-ACB8-4197-BD51-2E58FD15C8D4}" srcOrd="3" destOrd="0" parTransId="{F8E76825-0B34-47FF-B745-AFB382508A91}" sibTransId="{576AEA77-B8BC-448C-8767-2D14970995D4}"/>
    <dgm:cxn modelId="{AEFB30E1-CF5A-44DA-9B79-1EF728C6CDEB}" srcId="{A6A9FA81-F0E4-4C02-BFB2-7A0906B4C8FC}" destId="{256F4466-1DD4-4491-858B-77C92040DDDB}" srcOrd="4" destOrd="0" parTransId="{B77836A7-9FED-4FB2-8882-6DE7E3D107B0}" sibTransId="{90BB582B-7A4B-4C15-9184-A8F9302ACA48}"/>
    <dgm:cxn modelId="{C9A968DF-04E2-4CAF-B969-DE8E1A47B4E4}" srcId="{A6A9FA81-F0E4-4C02-BFB2-7A0906B4C8FC}" destId="{54E4344A-55E7-4FB8-A240-8A0153914B0E}" srcOrd="1" destOrd="0" parTransId="{3C4AE67D-0982-45DB-B5E8-7760429E7FAD}" sibTransId="{B399571A-22E1-454F-A85A-120D0C86D433}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3C55C86A-BB50-4EAF-932F-6C64B519648E}" type="presOf" srcId="{54E4344A-55E7-4FB8-A240-8A0153914B0E}" destId="{D86CA7CC-437A-4637-8A75-E854A14A521A}" srcOrd="1" destOrd="0" presId="urn:microsoft.com/office/officeart/2005/8/layout/orgChart1"/>
    <dgm:cxn modelId="{06789BCB-CB28-498D-B464-B8B164AFD278}" type="presOf" srcId="{E76B922C-84EE-4BC5-AFD6-D3E827C648D9}" destId="{847F5107-792D-4662-B535-374480CFD971}" srcOrd="1" destOrd="0" presId="urn:microsoft.com/office/officeart/2005/8/layout/orgChart1"/>
    <dgm:cxn modelId="{14F1620C-862B-4342-9417-BC833DAB4C92}" type="presOf" srcId="{E76B922C-84EE-4BC5-AFD6-D3E827C648D9}" destId="{899C78A6-DBF0-4EA9-B1E2-FA539DF1ED83}" srcOrd="0" destOrd="0" presId="urn:microsoft.com/office/officeart/2005/8/layout/orgChart1"/>
    <dgm:cxn modelId="{13EFD84E-0C52-4339-A556-CF0865C4C74E}" type="presOf" srcId="{B77836A7-9FED-4FB2-8882-6DE7E3D107B0}" destId="{38776D04-C0D1-42E3-BB39-BB99F8006412}" srcOrd="0" destOrd="0" presId="urn:microsoft.com/office/officeart/2005/8/layout/orgChart1"/>
    <dgm:cxn modelId="{012F13ED-F6F8-4F47-9E7F-76FB8D01E33A}" type="presOf" srcId="{F8E76825-0B34-47FF-B745-AFB382508A91}" destId="{F80E31A7-9D27-4FC9-8964-6BFD6E3F493E}" srcOrd="0" destOrd="0" presId="urn:microsoft.com/office/officeart/2005/8/layout/orgChart1"/>
    <dgm:cxn modelId="{A0519E1E-3E68-4ADD-9605-926A6E958E32}" type="presOf" srcId="{256F4466-1DD4-4491-858B-77C92040DDDB}" destId="{28EC0EB9-E8D6-48B2-B5D9-D994C67B1BD4}" srcOrd="0" destOrd="0" presId="urn:microsoft.com/office/officeart/2005/8/layout/orgChart1"/>
    <dgm:cxn modelId="{8A245DB8-A865-4881-AA00-EA9343184BA3}" type="presOf" srcId="{54E4344A-55E7-4FB8-A240-8A0153914B0E}" destId="{86FF3132-3E5B-4DBB-8F73-CC6AC21334F9}" srcOrd="0" destOrd="0" presId="urn:microsoft.com/office/officeart/2005/8/layout/orgChart1"/>
    <dgm:cxn modelId="{795FC579-43AE-4F56-B49E-57E28F35DBD7}" type="presOf" srcId="{8DBB0919-3DF6-4DA6-97AE-9A9FCED98280}" destId="{94C488EF-E173-4203-B39A-A2F71DF7152B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1974E303-32F5-48C0-9C3C-77882F2238B5}" type="presOf" srcId="{40728E18-ACB8-4197-BD51-2E58FD15C8D4}" destId="{DA7D8C8B-5B43-413B-A637-B06A7429F8F5}" srcOrd="1" destOrd="0" presId="urn:microsoft.com/office/officeart/2005/8/layout/orgChart1"/>
    <dgm:cxn modelId="{DE439FB5-4E87-479E-A318-AED3704573B1}" type="presOf" srcId="{CE448D27-91DE-490F-A666-79443693522A}" destId="{1B838F3F-2031-407C-8359-B2270FA695CD}" srcOrd="0" destOrd="0" presId="urn:microsoft.com/office/officeart/2005/8/layout/orgChart1"/>
    <dgm:cxn modelId="{6AA71DAC-987A-40F7-B416-DF11BC355C6A}" type="presOf" srcId="{3C4AE67D-0982-45DB-B5E8-7760429E7FAD}" destId="{66B0D2AA-D47E-4AF1-86A4-ACFA8FAF6A3A}" srcOrd="0" destOrd="0" presId="urn:microsoft.com/office/officeart/2005/8/layout/orgChart1"/>
    <dgm:cxn modelId="{3D8DB301-7B07-4178-9BA7-5254EB3DADC2}" type="presOf" srcId="{60892050-430B-49CA-AFF8-1D5AFA652C48}" destId="{923FA23E-A418-4062-900F-1FCC2EF62FC7}" srcOrd="0" destOrd="0" presId="urn:microsoft.com/office/officeart/2005/8/layout/orgChart1"/>
    <dgm:cxn modelId="{D50B9FF1-ACE8-4BAE-BC4D-22921A391C2E}" type="presOf" srcId="{40728E18-ACB8-4197-BD51-2E58FD15C8D4}" destId="{23AEAB90-D66E-4C24-AC58-79C7959CF7DF}" srcOrd="0" destOrd="0" presId="urn:microsoft.com/office/officeart/2005/8/layout/orgChart1"/>
    <dgm:cxn modelId="{C76E0A9B-8A7C-4484-B474-749D52010B3B}" type="presOf" srcId="{256F4466-1DD4-4491-858B-77C92040DDDB}" destId="{89DCA7C5-9F89-4806-8A52-B1C74BDD3ED2}" srcOrd="1" destOrd="0" presId="urn:microsoft.com/office/officeart/2005/8/layout/orgChart1"/>
    <dgm:cxn modelId="{9ECD8A8B-11FE-461F-B06B-854AD95AC00C}" srcId="{A6A9FA81-F0E4-4C02-BFB2-7A0906B4C8FC}" destId="{E76B922C-84EE-4BC5-AFD6-D3E827C648D9}" srcOrd="6" destOrd="0" parTransId="{A8F8F541-A2DB-4E02-8718-F3574531E901}" sibTransId="{C3672090-FA32-4104-B065-AFE6182DD479}"/>
    <dgm:cxn modelId="{CB11DF5E-095C-42C2-8CF3-B3BB594E31EA}" type="presOf" srcId="{3F9591D9-AB88-41AF-B623-1D5E706A5E9E}" destId="{80DAF57B-6F3A-4C8B-A74A-7A38EEE03DDD}" srcOrd="0" destOrd="0" presId="urn:microsoft.com/office/officeart/2005/8/layout/orgChart1"/>
    <dgm:cxn modelId="{6E61CC6C-788A-43A0-9284-9940DCEBFFAC}" srcId="{A6A9FA81-F0E4-4C02-BFB2-7A0906B4C8FC}" destId="{3F9591D9-AB88-41AF-B623-1D5E706A5E9E}" srcOrd="5" destOrd="0" parTransId="{CE448D27-91DE-490F-A666-79443693522A}" sibTransId="{F6F489BA-86A9-4AE0-9207-AB8E8D39F56A}"/>
    <dgm:cxn modelId="{76B2A947-3099-4144-B1AC-2F28E41B9AE4}" type="presOf" srcId="{3F9591D9-AB88-41AF-B623-1D5E706A5E9E}" destId="{E7AD07BC-2D57-4D33-ADF5-A460D0EAFEF2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26264ED5-3682-4A7E-AA29-893595DDCDD3}" srcId="{A6A9FA81-F0E4-4C02-BFB2-7A0906B4C8FC}" destId="{60892050-430B-49CA-AFF8-1D5AFA652C48}" srcOrd="0" destOrd="0" parTransId="{8A7972C1-ED4B-41C1-99F9-1DE7B1FC8A0A}" sibTransId="{76D84F36-2D19-4D50-8080-E1A5991800BE}"/>
    <dgm:cxn modelId="{AC313831-BFA8-4E4E-879D-AB6F3CFEC828}" type="presOf" srcId="{8A7972C1-ED4B-41C1-99F9-1DE7B1FC8A0A}" destId="{BB26DB4B-1AA1-45F1-9F6E-130BC8C42410}" srcOrd="0" destOrd="0" presId="urn:microsoft.com/office/officeart/2005/8/layout/orgChart1"/>
    <dgm:cxn modelId="{FBFE45F3-F92E-4FCA-ADE4-2AC1B0950536}" type="presOf" srcId="{9BA4DCD8-45EC-4A5F-8C6C-C3C4AC48BDF0}" destId="{223BB0AD-0BC5-4337-9599-B2D96DEF6155}" srcOrd="0" destOrd="0" presId="urn:microsoft.com/office/officeart/2005/8/layout/orgChart1"/>
    <dgm:cxn modelId="{6935B9FD-1983-4BE4-B0A5-09C739D9FC61}" type="presOf" srcId="{8DBB0919-3DF6-4DA6-97AE-9A9FCED98280}" destId="{6B2DF5E2-0C10-475C-BCC7-9C821A2C4D74}" srcOrd="1" destOrd="0" presId="urn:microsoft.com/office/officeart/2005/8/layout/orgChart1"/>
    <dgm:cxn modelId="{BEF4D4EE-6040-43B2-ADC4-DB68D5CA7A8F}" srcId="{A6A9FA81-F0E4-4C02-BFB2-7A0906B4C8FC}" destId="{8DBB0919-3DF6-4DA6-97AE-9A9FCED98280}" srcOrd="2" destOrd="0" parTransId="{9BA4DCD8-45EC-4A5F-8C6C-C3C4AC48BDF0}" sibTransId="{CD08A547-BC47-4B9B-96FA-0345DBA96F00}"/>
    <dgm:cxn modelId="{CE3B617A-F972-44B0-924E-8621BD0133C7}" type="presOf" srcId="{A8F8F541-A2DB-4E02-8718-F3574531E901}" destId="{DC42846B-D3DC-4585-8F4D-6048BC81E6C4}" srcOrd="0" destOrd="0" presId="urn:microsoft.com/office/officeart/2005/8/layout/orgChart1"/>
    <dgm:cxn modelId="{89AF0527-7005-412C-AFDB-82A7996B4A68}" type="presOf" srcId="{60892050-430B-49CA-AFF8-1D5AFA652C48}" destId="{9BEFE17F-4139-4D80-95E4-13A772B94857}" srcOrd="1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8A4D3D09-43E8-46C9-8F21-98FF7855EDA7}" type="presParOf" srcId="{362008D4-8E46-43E6-BA86-F044C0F23B56}" destId="{BB26DB4B-1AA1-45F1-9F6E-130BC8C42410}" srcOrd="0" destOrd="0" presId="urn:microsoft.com/office/officeart/2005/8/layout/orgChart1"/>
    <dgm:cxn modelId="{4FADF923-F565-4287-B075-B7E32C97B519}" type="presParOf" srcId="{362008D4-8E46-43E6-BA86-F044C0F23B56}" destId="{673ABE48-D9F4-4C56-8FCD-56FCBF10260D}" srcOrd="1" destOrd="0" presId="urn:microsoft.com/office/officeart/2005/8/layout/orgChart1"/>
    <dgm:cxn modelId="{D82AC3E6-53E5-41C7-8563-EA50FADAD544}" type="presParOf" srcId="{673ABE48-D9F4-4C56-8FCD-56FCBF10260D}" destId="{D7D99B82-4FB4-41A1-B21D-4018F4A843C6}" srcOrd="0" destOrd="0" presId="urn:microsoft.com/office/officeart/2005/8/layout/orgChart1"/>
    <dgm:cxn modelId="{93437985-E084-4E73-8440-0B41E7608C3C}" type="presParOf" srcId="{D7D99B82-4FB4-41A1-B21D-4018F4A843C6}" destId="{923FA23E-A418-4062-900F-1FCC2EF62FC7}" srcOrd="0" destOrd="0" presId="urn:microsoft.com/office/officeart/2005/8/layout/orgChart1"/>
    <dgm:cxn modelId="{9896F62E-1493-44DD-97EC-67D2A69E6A39}" type="presParOf" srcId="{D7D99B82-4FB4-41A1-B21D-4018F4A843C6}" destId="{9BEFE17F-4139-4D80-95E4-13A772B94857}" srcOrd="1" destOrd="0" presId="urn:microsoft.com/office/officeart/2005/8/layout/orgChart1"/>
    <dgm:cxn modelId="{28EAF89A-2251-429C-B484-49C5CBC54616}" type="presParOf" srcId="{673ABE48-D9F4-4C56-8FCD-56FCBF10260D}" destId="{DE80B716-37B4-4943-9D07-4F5C65FD6136}" srcOrd="1" destOrd="0" presId="urn:microsoft.com/office/officeart/2005/8/layout/orgChart1"/>
    <dgm:cxn modelId="{B7A0D420-A641-4288-A9A2-94927EE6F20F}" type="presParOf" srcId="{673ABE48-D9F4-4C56-8FCD-56FCBF10260D}" destId="{A1930E47-4315-4C20-B84D-9691A2ABF64F}" srcOrd="2" destOrd="0" presId="urn:microsoft.com/office/officeart/2005/8/layout/orgChart1"/>
    <dgm:cxn modelId="{A1B47B4C-632D-4A56-AD1D-C9016C669564}" type="presParOf" srcId="{362008D4-8E46-43E6-BA86-F044C0F23B56}" destId="{66B0D2AA-D47E-4AF1-86A4-ACFA8FAF6A3A}" srcOrd="2" destOrd="0" presId="urn:microsoft.com/office/officeart/2005/8/layout/orgChart1"/>
    <dgm:cxn modelId="{56EBA995-854D-401B-90CC-2ABD0670C3B0}" type="presParOf" srcId="{362008D4-8E46-43E6-BA86-F044C0F23B56}" destId="{A6ECCFDE-5F0F-44A1-8A27-B8F8B131779A}" srcOrd="3" destOrd="0" presId="urn:microsoft.com/office/officeart/2005/8/layout/orgChart1"/>
    <dgm:cxn modelId="{D0522EAB-5162-4884-B9C2-54F25B451561}" type="presParOf" srcId="{A6ECCFDE-5F0F-44A1-8A27-B8F8B131779A}" destId="{D65EA8B3-3511-4425-A36E-EDE06C7E07D1}" srcOrd="0" destOrd="0" presId="urn:microsoft.com/office/officeart/2005/8/layout/orgChart1"/>
    <dgm:cxn modelId="{B1998203-A612-44B9-B753-CD7CF03BA2AE}" type="presParOf" srcId="{D65EA8B3-3511-4425-A36E-EDE06C7E07D1}" destId="{86FF3132-3E5B-4DBB-8F73-CC6AC21334F9}" srcOrd="0" destOrd="0" presId="urn:microsoft.com/office/officeart/2005/8/layout/orgChart1"/>
    <dgm:cxn modelId="{2A1575C6-51C9-43EF-9C0B-043E9C28CCE8}" type="presParOf" srcId="{D65EA8B3-3511-4425-A36E-EDE06C7E07D1}" destId="{D86CA7CC-437A-4637-8A75-E854A14A521A}" srcOrd="1" destOrd="0" presId="urn:microsoft.com/office/officeart/2005/8/layout/orgChart1"/>
    <dgm:cxn modelId="{F2378916-334E-4AE1-BEB6-1F06EE737E1C}" type="presParOf" srcId="{A6ECCFDE-5F0F-44A1-8A27-B8F8B131779A}" destId="{DFAE6118-6638-4B82-B4D0-7471BEBF8071}" srcOrd="1" destOrd="0" presId="urn:microsoft.com/office/officeart/2005/8/layout/orgChart1"/>
    <dgm:cxn modelId="{6952A285-DD06-48F1-A9E0-22F33D861CB1}" type="presParOf" srcId="{A6ECCFDE-5F0F-44A1-8A27-B8F8B131779A}" destId="{2382F468-D763-4CE1-A96F-081C6BEC0FA7}" srcOrd="2" destOrd="0" presId="urn:microsoft.com/office/officeart/2005/8/layout/orgChart1"/>
    <dgm:cxn modelId="{42A0C0B5-0E42-4521-AEB2-641ABA2D7623}" type="presParOf" srcId="{362008D4-8E46-43E6-BA86-F044C0F23B56}" destId="{223BB0AD-0BC5-4337-9599-B2D96DEF6155}" srcOrd="4" destOrd="0" presId="urn:microsoft.com/office/officeart/2005/8/layout/orgChart1"/>
    <dgm:cxn modelId="{8D7E6835-9A03-47BA-BE9F-11D869EC0CD4}" type="presParOf" srcId="{362008D4-8E46-43E6-BA86-F044C0F23B56}" destId="{8CE745AB-7B8B-4925-B1B4-EEDA479CBCE8}" srcOrd="5" destOrd="0" presId="urn:microsoft.com/office/officeart/2005/8/layout/orgChart1"/>
    <dgm:cxn modelId="{A9FB5BAA-ED25-4980-98D5-CE04E979330D}" type="presParOf" srcId="{8CE745AB-7B8B-4925-B1B4-EEDA479CBCE8}" destId="{E8381695-1C58-46CA-BB12-59491B3191A2}" srcOrd="0" destOrd="0" presId="urn:microsoft.com/office/officeart/2005/8/layout/orgChart1"/>
    <dgm:cxn modelId="{D63306CA-9A8F-47FE-B50B-CBAF6A2ED5D8}" type="presParOf" srcId="{E8381695-1C58-46CA-BB12-59491B3191A2}" destId="{94C488EF-E173-4203-B39A-A2F71DF7152B}" srcOrd="0" destOrd="0" presId="urn:microsoft.com/office/officeart/2005/8/layout/orgChart1"/>
    <dgm:cxn modelId="{7D6325C7-336E-4F1B-ADC3-5F7D1C436A4B}" type="presParOf" srcId="{E8381695-1C58-46CA-BB12-59491B3191A2}" destId="{6B2DF5E2-0C10-475C-BCC7-9C821A2C4D74}" srcOrd="1" destOrd="0" presId="urn:microsoft.com/office/officeart/2005/8/layout/orgChart1"/>
    <dgm:cxn modelId="{E46CEBBA-B64C-4A74-ACE0-9DE0AE22F329}" type="presParOf" srcId="{8CE745AB-7B8B-4925-B1B4-EEDA479CBCE8}" destId="{EB32463A-42F7-45D5-8E17-ECFB32448CD0}" srcOrd="1" destOrd="0" presId="urn:microsoft.com/office/officeart/2005/8/layout/orgChart1"/>
    <dgm:cxn modelId="{7E707CB3-6BEA-406E-802E-A4E0B2FA7DA5}" type="presParOf" srcId="{8CE745AB-7B8B-4925-B1B4-EEDA479CBCE8}" destId="{25F6F35F-3B90-40AC-95F2-2140C32E7B57}" srcOrd="2" destOrd="0" presId="urn:microsoft.com/office/officeart/2005/8/layout/orgChart1"/>
    <dgm:cxn modelId="{AB8D8F36-8FD5-4B18-B03B-66846D27AB4F}" type="presParOf" srcId="{362008D4-8E46-43E6-BA86-F044C0F23B56}" destId="{F80E31A7-9D27-4FC9-8964-6BFD6E3F493E}" srcOrd="6" destOrd="0" presId="urn:microsoft.com/office/officeart/2005/8/layout/orgChart1"/>
    <dgm:cxn modelId="{1EE4FE47-A252-4B29-9D54-122C0E6AAEA0}" type="presParOf" srcId="{362008D4-8E46-43E6-BA86-F044C0F23B56}" destId="{8385C98E-17DF-43A0-82B0-1AE8F45ADEBC}" srcOrd="7" destOrd="0" presId="urn:microsoft.com/office/officeart/2005/8/layout/orgChart1"/>
    <dgm:cxn modelId="{2D079F99-EF8B-4F54-BAC7-47946A3CBCAF}" type="presParOf" srcId="{8385C98E-17DF-43A0-82B0-1AE8F45ADEBC}" destId="{9DDCB848-E6FC-4E63-9919-9D20C8A3145D}" srcOrd="0" destOrd="0" presId="urn:microsoft.com/office/officeart/2005/8/layout/orgChart1"/>
    <dgm:cxn modelId="{5C774C39-2963-4B31-84FE-4AB98F17B49D}" type="presParOf" srcId="{9DDCB848-E6FC-4E63-9919-9D20C8A3145D}" destId="{23AEAB90-D66E-4C24-AC58-79C7959CF7DF}" srcOrd="0" destOrd="0" presId="urn:microsoft.com/office/officeart/2005/8/layout/orgChart1"/>
    <dgm:cxn modelId="{D6E1BD03-53B3-4AEF-B6C1-63F48D9D5BA0}" type="presParOf" srcId="{9DDCB848-E6FC-4E63-9919-9D20C8A3145D}" destId="{DA7D8C8B-5B43-413B-A637-B06A7429F8F5}" srcOrd="1" destOrd="0" presId="urn:microsoft.com/office/officeart/2005/8/layout/orgChart1"/>
    <dgm:cxn modelId="{D1F90685-2BB0-4B38-9355-E2359EC90C2A}" type="presParOf" srcId="{8385C98E-17DF-43A0-82B0-1AE8F45ADEBC}" destId="{5AD86B7A-2FAB-411B-A1DE-424B7E42841A}" srcOrd="1" destOrd="0" presId="urn:microsoft.com/office/officeart/2005/8/layout/orgChart1"/>
    <dgm:cxn modelId="{3F067E13-7265-4D53-AFDA-43CD71CBA814}" type="presParOf" srcId="{8385C98E-17DF-43A0-82B0-1AE8F45ADEBC}" destId="{8FFFD2C7-3135-4ACF-8BDF-BC66F2D40F37}" srcOrd="2" destOrd="0" presId="urn:microsoft.com/office/officeart/2005/8/layout/orgChart1"/>
    <dgm:cxn modelId="{59503E59-ABAB-40A7-9A19-734C2FAC1B41}" type="presParOf" srcId="{362008D4-8E46-43E6-BA86-F044C0F23B56}" destId="{38776D04-C0D1-42E3-BB39-BB99F8006412}" srcOrd="8" destOrd="0" presId="urn:microsoft.com/office/officeart/2005/8/layout/orgChart1"/>
    <dgm:cxn modelId="{362F94D4-4CEE-4073-A4D3-E4DF29971332}" type="presParOf" srcId="{362008D4-8E46-43E6-BA86-F044C0F23B56}" destId="{FC41447A-0F11-461F-8EF2-4FD594DBB30D}" srcOrd="9" destOrd="0" presId="urn:microsoft.com/office/officeart/2005/8/layout/orgChart1"/>
    <dgm:cxn modelId="{C7648FAC-4BA5-4C20-9D34-8562503633A6}" type="presParOf" srcId="{FC41447A-0F11-461F-8EF2-4FD594DBB30D}" destId="{0DC232A1-271A-4B1F-A586-CB3066EC6DC3}" srcOrd="0" destOrd="0" presId="urn:microsoft.com/office/officeart/2005/8/layout/orgChart1"/>
    <dgm:cxn modelId="{52784C38-98D0-4401-91C8-CCD7052ACC92}" type="presParOf" srcId="{0DC232A1-271A-4B1F-A586-CB3066EC6DC3}" destId="{28EC0EB9-E8D6-48B2-B5D9-D994C67B1BD4}" srcOrd="0" destOrd="0" presId="urn:microsoft.com/office/officeart/2005/8/layout/orgChart1"/>
    <dgm:cxn modelId="{E393DFBD-8F7D-4B41-B2EA-9A7C9401C514}" type="presParOf" srcId="{0DC232A1-271A-4B1F-A586-CB3066EC6DC3}" destId="{89DCA7C5-9F89-4806-8A52-B1C74BDD3ED2}" srcOrd="1" destOrd="0" presId="urn:microsoft.com/office/officeart/2005/8/layout/orgChart1"/>
    <dgm:cxn modelId="{388A40EB-CB1F-4D6B-AE60-0035D7DB9E49}" type="presParOf" srcId="{FC41447A-0F11-461F-8EF2-4FD594DBB30D}" destId="{BAC54030-F2E6-4502-AE65-ED47A7ED4968}" srcOrd="1" destOrd="0" presId="urn:microsoft.com/office/officeart/2005/8/layout/orgChart1"/>
    <dgm:cxn modelId="{12B92CB3-E8BD-43FE-AAA9-8741DCC92DF4}" type="presParOf" srcId="{FC41447A-0F11-461F-8EF2-4FD594DBB30D}" destId="{4845F7B3-7303-4AEA-B9CC-D4FF500FAB62}" srcOrd="2" destOrd="0" presId="urn:microsoft.com/office/officeart/2005/8/layout/orgChart1"/>
    <dgm:cxn modelId="{00074FBA-4899-4CD0-831B-7A5C42990AE7}" type="presParOf" srcId="{362008D4-8E46-43E6-BA86-F044C0F23B56}" destId="{1B838F3F-2031-407C-8359-B2270FA695CD}" srcOrd="10" destOrd="0" presId="urn:microsoft.com/office/officeart/2005/8/layout/orgChart1"/>
    <dgm:cxn modelId="{0EEF75E6-1D84-492E-98ED-9F6F872ADB11}" type="presParOf" srcId="{362008D4-8E46-43E6-BA86-F044C0F23B56}" destId="{A95A04C6-F804-4830-8BD5-18C001F0F78F}" srcOrd="11" destOrd="0" presId="urn:microsoft.com/office/officeart/2005/8/layout/orgChart1"/>
    <dgm:cxn modelId="{27D11122-CAC4-4883-BE70-EF338AB4B5AF}" type="presParOf" srcId="{A95A04C6-F804-4830-8BD5-18C001F0F78F}" destId="{144FC7BF-C146-4E17-AA62-340C72E7091C}" srcOrd="0" destOrd="0" presId="urn:microsoft.com/office/officeart/2005/8/layout/orgChart1"/>
    <dgm:cxn modelId="{44D548C8-D931-440F-BBC7-FF4C0D351164}" type="presParOf" srcId="{144FC7BF-C146-4E17-AA62-340C72E7091C}" destId="{80DAF57B-6F3A-4C8B-A74A-7A38EEE03DDD}" srcOrd="0" destOrd="0" presId="urn:microsoft.com/office/officeart/2005/8/layout/orgChart1"/>
    <dgm:cxn modelId="{00C242D3-ADA4-4F3E-9A45-32FEE486406B}" type="presParOf" srcId="{144FC7BF-C146-4E17-AA62-340C72E7091C}" destId="{E7AD07BC-2D57-4D33-ADF5-A460D0EAFEF2}" srcOrd="1" destOrd="0" presId="urn:microsoft.com/office/officeart/2005/8/layout/orgChart1"/>
    <dgm:cxn modelId="{1514CD54-9587-4955-A39F-3B9790EFFAB5}" type="presParOf" srcId="{A95A04C6-F804-4830-8BD5-18C001F0F78F}" destId="{AB65E22F-69AC-4C09-A159-0AD7E5BDDC73}" srcOrd="1" destOrd="0" presId="urn:microsoft.com/office/officeart/2005/8/layout/orgChart1"/>
    <dgm:cxn modelId="{C36C8FF8-826F-4329-B10A-2BB27BF61BC9}" type="presParOf" srcId="{A95A04C6-F804-4830-8BD5-18C001F0F78F}" destId="{47A3DC1B-07CE-40A2-AA70-7F7AA83AD2A0}" srcOrd="2" destOrd="0" presId="urn:microsoft.com/office/officeart/2005/8/layout/orgChart1"/>
    <dgm:cxn modelId="{A43F3E61-80EF-42BE-BA20-4F80D2D97546}" type="presParOf" srcId="{362008D4-8E46-43E6-BA86-F044C0F23B56}" destId="{DC42846B-D3DC-4585-8F4D-6048BC81E6C4}" srcOrd="12" destOrd="0" presId="urn:microsoft.com/office/officeart/2005/8/layout/orgChart1"/>
    <dgm:cxn modelId="{0F9E11BD-AD44-4C8B-8DFF-4AF540CC7433}" type="presParOf" srcId="{362008D4-8E46-43E6-BA86-F044C0F23B56}" destId="{9D28E357-36F5-4063-A1C0-4F776FA53172}" srcOrd="13" destOrd="0" presId="urn:microsoft.com/office/officeart/2005/8/layout/orgChart1"/>
    <dgm:cxn modelId="{FFFA0EFE-693F-4237-B8B9-B65499048E3E}" type="presParOf" srcId="{9D28E357-36F5-4063-A1C0-4F776FA53172}" destId="{E6EC1066-617B-4D31-A956-7014A27010C7}" srcOrd="0" destOrd="0" presId="urn:microsoft.com/office/officeart/2005/8/layout/orgChart1"/>
    <dgm:cxn modelId="{981AA4AA-C9D2-44FD-95C9-BF762DE9A974}" type="presParOf" srcId="{E6EC1066-617B-4D31-A956-7014A27010C7}" destId="{899C78A6-DBF0-4EA9-B1E2-FA539DF1ED83}" srcOrd="0" destOrd="0" presId="urn:microsoft.com/office/officeart/2005/8/layout/orgChart1"/>
    <dgm:cxn modelId="{E96F0454-D8BE-40E1-A05F-B58B3258DE6F}" type="presParOf" srcId="{E6EC1066-617B-4D31-A956-7014A27010C7}" destId="{847F5107-792D-4662-B535-374480CFD971}" srcOrd="1" destOrd="0" presId="urn:microsoft.com/office/officeart/2005/8/layout/orgChart1"/>
    <dgm:cxn modelId="{149BF110-D649-4EAA-AC02-A5CF1C31215D}" type="presParOf" srcId="{9D28E357-36F5-4063-A1C0-4F776FA53172}" destId="{AA2618EC-0A28-4E59-A716-80BD1813E0AB}" srcOrd="1" destOrd="0" presId="urn:microsoft.com/office/officeart/2005/8/layout/orgChart1"/>
    <dgm:cxn modelId="{09AE61F0-86F6-4FB8-A1FE-74FD1D19C540}" type="presParOf" srcId="{9D28E357-36F5-4063-A1C0-4F776FA53172}" destId="{804E5663-FA44-45B4-9C6B-1B76844694DB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6A9FA81-F0E4-4C02-BFB2-7A0906B4C8FC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Coordinador(a) de Desarrollo Deportivo</a:t>
          </a:r>
        </a:p>
      </dgm:t>
    </dgm:pt>
    <dgm:pt modelId="{D89FD8FC-E3E0-4EA7-80F4-171E17C82F0F}" type="par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4BFB77-BD10-44B3-845C-DFDDEB20DAA1}" type="sibTrans" cxnId="{61E03D73-35C5-438F-90B0-9666F581FF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E861415-DB78-4E6B-B590-985A45731FD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Entrenadores(as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07D8F8-3AD5-4A52-B036-04DEFD5FF088}" type="parTrans" cxnId="{C71A819C-3B78-44D6-ADEA-9AD22168E661}">
      <dgm:prSet/>
      <dgm:spPr/>
      <dgm:t>
        <a:bodyPr/>
        <a:lstStyle/>
        <a:p>
          <a:endParaRPr lang="es-ES"/>
        </a:p>
      </dgm:t>
    </dgm:pt>
    <dgm:pt modelId="{9BA1A7DA-DA85-44C6-A9D4-40D2AA991045}" type="sibTrans" cxnId="{C71A819C-3B78-44D6-ADEA-9AD22168E661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360026F-0C4F-499D-84B4-1227207DE075}" type="pres">
      <dgm:prSet presAssocID="{A6A9FA81-F0E4-4C02-BFB2-7A0906B4C8FC}" presName="hierRoot1" presStyleCnt="0">
        <dgm:presLayoutVars>
          <dgm:hierBranch/>
        </dgm:presLayoutVars>
      </dgm:prSet>
      <dgm:spPr/>
    </dgm:pt>
    <dgm:pt modelId="{2C46E9B7-3C93-4ABF-9F78-4176B544782A}" type="pres">
      <dgm:prSet presAssocID="{A6A9FA81-F0E4-4C02-BFB2-7A0906B4C8FC}" presName="rootComposite1" presStyleCnt="0"/>
      <dgm:spPr/>
    </dgm:pt>
    <dgm:pt modelId="{B55A65C6-39AB-4444-89B7-E88D20593DA8}" type="pres">
      <dgm:prSet presAssocID="{A6A9FA81-F0E4-4C02-BFB2-7A0906B4C8FC}" presName="rootText1" presStyleLbl="node0" presStyleIdx="0" presStyleCnt="1" custScaleX="156595" custScaleY="1313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223241-7C0E-4292-9AC4-5ADD364DD96C}" type="pres">
      <dgm:prSet presAssocID="{A6A9FA81-F0E4-4C02-BFB2-7A0906B4C8FC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62008D4-8E46-43E6-BA86-F044C0F23B56}" type="pres">
      <dgm:prSet presAssocID="{A6A9FA81-F0E4-4C02-BFB2-7A0906B4C8FC}" presName="hierChild2" presStyleCnt="0"/>
      <dgm:spPr/>
    </dgm:pt>
    <dgm:pt modelId="{A8B885C3-4C9A-4E3D-88D6-6DF87E980D48}" type="pres">
      <dgm:prSet presAssocID="{AE07D8F8-3AD5-4A52-B036-04DEFD5FF08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DC62F6EF-91AF-4E03-8BDB-C2D2981544C6}" type="pres">
      <dgm:prSet presAssocID="{BE861415-DB78-4E6B-B590-985A45731FD3}" presName="hierRoot2" presStyleCnt="0">
        <dgm:presLayoutVars>
          <dgm:hierBranch/>
        </dgm:presLayoutVars>
      </dgm:prSet>
      <dgm:spPr/>
    </dgm:pt>
    <dgm:pt modelId="{E9F8C4B1-FB12-40CE-BC0E-C978B501BCC7}" type="pres">
      <dgm:prSet presAssocID="{BE861415-DB78-4E6B-B590-985A45731FD3}" presName="rootComposite" presStyleCnt="0"/>
      <dgm:spPr/>
    </dgm:pt>
    <dgm:pt modelId="{A1EB5B02-D161-49C9-8F19-DA21B39FD980}" type="pres">
      <dgm:prSet presAssocID="{BE861415-DB78-4E6B-B590-985A45731FD3}" presName="rootText" presStyleLbl="node2" presStyleIdx="0" presStyleCnt="1" custScaleX="156595" custLinFactNeighborX="39294" custLinFactNeighborY="512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8E3AD6-DF0B-4769-A96D-F34E40E07948}" type="pres">
      <dgm:prSet presAssocID="{BE861415-DB78-4E6B-B590-985A45731F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1C9E2B45-123D-4F0A-819A-1B64842B2FF9}" type="pres">
      <dgm:prSet presAssocID="{BE861415-DB78-4E6B-B590-985A45731FD3}" presName="hierChild4" presStyleCnt="0"/>
      <dgm:spPr/>
    </dgm:pt>
    <dgm:pt modelId="{206318D8-00FB-41E4-9D7D-011C1AB6FB90}" type="pres">
      <dgm:prSet presAssocID="{BE861415-DB78-4E6B-B590-985A45731FD3}" presName="hierChild5" presStyleCnt="0"/>
      <dgm:spPr/>
    </dgm:pt>
    <dgm:pt modelId="{61B0DAB0-5A14-415A-860D-F2D6C3C97FAB}" type="pres">
      <dgm:prSet presAssocID="{A6A9FA81-F0E4-4C02-BFB2-7A0906B4C8FC}" presName="hierChild3" presStyleCnt="0"/>
      <dgm:spPr/>
    </dgm:pt>
  </dgm:ptLst>
  <dgm:cxnLst>
    <dgm:cxn modelId="{C71A819C-3B78-44D6-ADEA-9AD22168E661}" srcId="{A6A9FA81-F0E4-4C02-BFB2-7A0906B4C8FC}" destId="{BE861415-DB78-4E6B-B590-985A45731FD3}" srcOrd="0" destOrd="0" parTransId="{AE07D8F8-3AD5-4A52-B036-04DEFD5FF088}" sibTransId="{9BA1A7DA-DA85-44C6-A9D4-40D2AA991045}"/>
    <dgm:cxn modelId="{18AA0204-D7DF-4721-8F34-E28DD947E5AE}" type="presOf" srcId="{AE07D8F8-3AD5-4A52-B036-04DEFD5FF088}" destId="{A8B885C3-4C9A-4E3D-88D6-6DF87E980D48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7F50D00D-4E73-48A5-AA3A-D23F76CAEAE8}" type="presOf" srcId="{A6A9FA81-F0E4-4C02-BFB2-7A0906B4C8FC}" destId="{B55A65C6-39AB-4444-89B7-E88D20593DA8}" srcOrd="0" destOrd="0" presId="urn:microsoft.com/office/officeart/2005/8/layout/orgChart1"/>
    <dgm:cxn modelId="{61E03D73-35C5-438F-90B0-9666F581FF76}" srcId="{9C7E2708-6F10-4659-9148-57DE681E4CDC}" destId="{A6A9FA81-F0E4-4C02-BFB2-7A0906B4C8FC}" srcOrd="0" destOrd="0" parTransId="{D89FD8FC-E3E0-4EA7-80F4-171E17C82F0F}" sibTransId="{6E4BFB77-BD10-44B3-845C-DFDDEB20DAA1}"/>
    <dgm:cxn modelId="{0A1E7B3E-2760-4B8A-890E-60B521764F14}" type="presOf" srcId="{BE861415-DB78-4E6B-B590-985A45731FD3}" destId="{0C8E3AD6-DF0B-4769-A96D-F34E40E07948}" srcOrd="1" destOrd="0" presId="urn:microsoft.com/office/officeart/2005/8/layout/orgChart1"/>
    <dgm:cxn modelId="{085E72A3-777D-4B07-A24C-302BBA89FBA1}" type="presOf" srcId="{A6A9FA81-F0E4-4C02-BFB2-7A0906B4C8FC}" destId="{FE223241-7C0E-4292-9AC4-5ADD364DD96C}" srcOrd="1" destOrd="0" presId="urn:microsoft.com/office/officeart/2005/8/layout/orgChart1"/>
    <dgm:cxn modelId="{4082D0BA-41AE-4EF9-8DBD-667F23D0ECE2}" type="presOf" srcId="{BE861415-DB78-4E6B-B590-985A45731FD3}" destId="{A1EB5B02-D161-49C9-8F19-DA21B39FD980}" srcOrd="0" destOrd="0" presId="urn:microsoft.com/office/officeart/2005/8/layout/orgChart1"/>
    <dgm:cxn modelId="{6FCD293D-F3CB-4CD6-B0B7-1C7AA11D1D9F}" type="presParOf" srcId="{A6237E00-76EC-4717-9174-D326DCE4F1F9}" destId="{C360026F-0C4F-499D-84B4-1227207DE075}" srcOrd="0" destOrd="0" presId="urn:microsoft.com/office/officeart/2005/8/layout/orgChart1"/>
    <dgm:cxn modelId="{B6ED26CE-DBEA-4A0F-B2C4-00F70A4035FB}" type="presParOf" srcId="{C360026F-0C4F-499D-84B4-1227207DE075}" destId="{2C46E9B7-3C93-4ABF-9F78-4176B544782A}" srcOrd="0" destOrd="0" presId="urn:microsoft.com/office/officeart/2005/8/layout/orgChart1"/>
    <dgm:cxn modelId="{FD6E911A-060E-4E5F-968B-4194102D251D}" type="presParOf" srcId="{2C46E9B7-3C93-4ABF-9F78-4176B544782A}" destId="{B55A65C6-39AB-4444-89B7-E88D20593DA8}" srcOrd="0" destOrd="0" presId="urn:microsoft.com/office/officeart/2005/8/layout/orgChart1"/>
    <dgm:cxn modelId="{CD59859B-5C9B-4B79-9FEF-DBD1B083EDAD}" type="presParOf" srcId="{2C46E9B7-3C93-4ABF-9F78-4176B544782A}" destId="{FE223241-7C0E-4292-9AC4-5ADD364DD96C}" srcOrd="1" destOrd="0" presId="urn:microsoft.com/office/officeart/2005/8/layout/orgChart1"/>
    <dgm:cxn modelId="{52A39CD7-6A5D-47D5-986A-8368142B5490}" type="presParOf" srcId="{C360026F-0C4F-499D-84B4-1227207DE075}" destId="{362008D4-8E46-43E6-BA86-F044C0F23B56}" srcOrd="1" destOrd="0" presId="urn:microsoft.com/office/officeart/2005/8/layout/orgChart1"/>
    <dgm:cxn modelId="{FD565128-F1C6-46B9-869C-97140752B24E}" type="presParOf" srcId="{362008D4-8E46-43E6-BA86-F044C0F23B56}" destId="{A8B885C3-4C9A-4E3D-88D6-6DF87E980D48}" srcOrd="0" destOrd="0" presId="urn:microsoft.com/office/officeart/2005/8/layout/orgChart1"/>
    <dgm:cxn modelId="{D3BDBCF5-9328-4168-A849-289E71272D97}" type="presParOf" srcId="{362008D4-8E46-43E6-BA86-F044C0F23B56}" destId="{DC62F6EF-91AF-4E03-8BDB-C2D2981544C6}" srcOrd="1" destOrd="0" presId="urn:microsoft.com/office/officeart/2005/8/layout/orgChart1"/>
    <dgm:cxn modelId="{256DE825-D26F-4D20-9FE7-F7A38FB2816D}" type="presParOf" srcId="{DC62F6EF-91AF-4E03-8BDB-C2D2981544C6}" destId="{E9F8C4B1-FB12-40CE-BC0E-C978B501BCC7}" srcOrd="0" destOrd="0" presId="urn:microsoft.com/office/officeart/2005/8/layout/orgChart1"/>
    <dgm:cxn modelId="{5F889615-D7DB-4810-B33E-8B845E080522}" type="presParOf" srcId="{E9F8C4B1-FB12-40CE-BC0E-C978B501BCC7}" destId="{A1EB5B02-D161-49C9-8F19-DA21B39FD980}" srcOrd="0" destOrd="0" presId="urn:microsoft.com/office/officeart/2005/8/layout/orgChart1"/>
    <dgm:cxn modelId="{713689AF-DF5F-46BC-9FE6-A375E05E91C8}" type="presParOf" srcId="{E9F8C4B1-FB12-40CE-BC0E-C978B501BCC7}" destId="{0C8E3AD6-DF0B-4769-A96D-F34E40E07948}" srcOrd="1" destOrd="0" presId="urn:microsoft.com/office/officeart/2005/8/layout/orgChart1"/>
    <dgm:cxn modelId="{77A25AC6-0D2A-418E-AD6B-7387A8AE7935}" type="presParOf" srcId="{DC62F6EF-91AF-4E03-8BDB-C2D2981544C6}" destId="{1C9E2B45-123D-4F0A-819A-1B64842B2FF9}" srcOrd="1" destOrd="0" presId="urn:microsoft.com/office/officeart/2005/8/layout/orgChart1"/>
    <dgm:cxn modelId="{B6CC0389-2CDC-4016-AA9E-A9A0762E9D4E}" type="presParOf" srcId="{DC62F6EF-91AF-4E03-8BDB-C2D2981544C6}" destId="{206318D8-00FB-41E4-9D7D-011C1AB6FB90}" srcOrd="2" destOrd="0" presId="urn:microsoft.com/office/officeart/2005/8/layout/orgChart1"/>
    <dgm:cxn modelId="{E1ADDFD7-AB34-43AF-BCA5-FA5EA2BD11BB}" type="presParOf" srcId="{C360026F-0C4F-499D-84B4-1227207DE075}" destId="{61B0DAB0-5A14-415A-860D-F2D6C3C97F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2.xml><?xml version="1.0" encoding="utf-8"?>
<dgm:dataModel xmlns:dgm="http://schemas.openxmlformats.org/drawingml/2006/diagram" xmlns:a="http://schemas.openxmlformats.org/drawingml/2006/main">
  <dgm:ptLst>
    <dgm:pt modelId="{9C7E2708-6F10-4659-9148-57DE681E4CDC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460999F-411C-4C31-B047-C664E61C433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C81CD2B-3E6E-4728-B54C-72AF5535ADA9}" type="par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F69F11-54AC-4645-8032-6B4C23888C7B}" type="sibTrans" cxnId="{C76F2973-97A6-4D54-B52F-442552C8ED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825C39-F11D-4157-97E1-22FF7C4DE0E6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7F8DE50-97EB-4BF3-B8F8-9DC451AA4CFC}" type="par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C2BD441-CB4C-4C1F-B60C-17DB0F92E4C1}" type="sibTrans" cxnId="{234BD059-553F-4F38-9B8D-3ED8CC99BE4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3A69D2-051D-48F7-ABB4-707019DC81C8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C6BA2B7-B54A-47BE-90F9-8891B75A0635}" type="par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4941A9-1F3A-4083-A783-775A71C58D79}" type="sibTrans" cxnId="{BEEEC874-57F1-43EF-8F2D-34279B6AB2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A753013-DD50-49A0-9216-2655E4CFFF12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600"/>
            </a:spcAft>
          </a:pP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D0C3C25-A60E-4A19-8D85-0E199CA992D1}" type="par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B098-6AD2-423E-9CFF-42E2D4C2DE35}" type="sibTrans" cxnId="{10ED0DA6-4D9A-4CDE-8C25-94823A18756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7511D14-0E97-41EC-AC5F-D4BD2A0A3E7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C4C34D9-B5AA-4124-8D59-1939FF308A5B}" type="par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465DB6C-BA22-474B-87C6-3FC716D64952}" type="sibTrans" cxnId="{1D1F09B3-B8CF-470C-8552-012CEA970AD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3FAD993-3532-4D91-A40C-1E0FEC7B47AC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92C5ABA-50E0-4919-A12D-E716C5451835}" type="par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BDA514D-5C92-475E-96B0-C43ECC83A10C}" type="sibTrans" cxnId="{0B322A71-11B2-422A-A510-495CAD33C3C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D08E821-9F17-44F1-AAD7-376EEF7F769D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Oficial 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5F13522-706A-4340-8764-C1ABA991C831}" type="par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7038BE9-AE8E-4602-867D-440EB3AA0327}" type="sibTrans" cxnId="{433B8A33-211A-49C0-8C91-FFBB2D10930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5A066FE-13A4-414A-AD72-D2F1ED2A28B1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Almacenista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C736D3-756C-4278-A41E-C7A9E6E27C9E}" type="par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A7C452C-63DC-44E3-B7BA-4B7A7F254BB3}" type="sibTrans" cxnId="{900B3FE7-F40F-4029-8B78-DED3060F164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74B5AA4-301A-469F-99B0-B143FD60643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BF55E37-65C0-4E51-AE4D-6AF6F3F2243D}" type="par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586BABA-2158-4691-B23D-F0F43FC1E24C}" type="sibTrans" cxnId="{FB8CA07F-7E79-49C0-8C06-145EAF8666E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C3AB239-4108-409F-A50A-5354A0C065F6}" type="asst">
      <dgm:prSet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22BE50-89BD-40C8-854D-395C90A65516}" type="parTrans" cxnId="{99BE55B7-9BF3-44FA-97B9-47FBA9C79877}">
      <dgm:prSet/>
      <dgm:spPr/>
      <dgm:t>
        <a:bodyPr/>
        <a:lstStyle/>
        <a:p>
          <a:endParaRPr lang="es-ES"/>
        </a:p>
      </dgm:t>
    </dgm:pt>
    <dgm:pt modelId="{E2A4B785-D5EE-4C65-8E2E-06F8E6C76750}" type="sibTrans" cxnId="{99BE55B7-9BF3-44FA-97B9-47FBA9C79877}">
      <dgm:prSet/>
      <dgm:spPr/>
      <dgm:t>
        <a:bodyPr/>
        <a:lstStyle/>
        <a:p>
          <a:endParaRPr lang="es-ES"/>
        </a:p>
      </dgm:t>
    </dgm:pt>
    <dgm:pt modelId="{A6237E00-76EC-4717-9174-D326DCE4F1F9}" type="pres">
      <dgm:prSet presAssocID="{9C7E2708-6F10-4659-9148-57DE681E4CD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776D7D9-987A-4816-8316-E5D77115F235}" type="pres">
      <dgm:prSet presAssocID="{9460999F-411C-4C31-B047-C664E61C4334}" presName="hierRoot1" presStyleCnt="0">
        <dgm:presLayoutVars>
          <dgm:hierBranch val="init"/>
        </dgm:presLayoutVars>
      </dgm:prSet>
      <dgm:spPr/>
    </dgm:pt>
    <dgm:pt modelId="{A78FD5D7-30B5-4521-93AD-A8C01EADDF9F}" type="pres">
      <dgm:prSet presAssocID="{9460999F-411C-4C31-B047-C664E61C4334}" presName="rootComposite1" presStyleCnt="0"/>
      <dgm:spPr/>
    </dgm:pt>
    <dgm:pt modelId="{4E23AB61-CDA2-4F76-83E8-FD665373C7B0}" type="pres">
      <dgm:prSet presAssocID="{9460999F-411C-4C31-B047-C664E61C4334}" presName="rootText1" presStyleLbl="node0" presStyleIdx="0" presStyleCnt="1" custScaleX="187388" custScaleY="156310" custLinFactNeighborY="9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78E6240-B8CE-48C0-9FFE-90D2E8F3183E}" type="pres">
      <dgm:prSet presAssocID="{9460999F-411C-4C31-B047-C664E61C43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192A4A43-5DC6-4E48-A7A3-07390C05F084}" type="pres">
      <dgm:prSet presAssocID="{9460999F-411C-4C31-B047-C664E61C4334}" presName="hierChild2" presStyleCnt="0"/>
      <dgm:spPr/>
    </dgm:pt>
    <dgm:pt modelId="{5550A35E-84F9-403B-BF9F-FAD32FBCE5CE}" type="pres">
      <dgm:prSet presAssocID="{9460999F-411C-4C31-B047-C664E61C4334}" presName="hierChild3" presStyleCnt="0"/>
      <dgm:spPr/>
    </dgm:pt>
    <dgm:pt modelId="{2FC7473E-D7FF-4624-94E7-FE4F6174AE6E}" type="pres">
      <dgm:prSet presAssocID="{7D0C3C25-A60E-4A19-8D85-0E199CA992D1}" presName="Name111" presStyleLbl="parChTrans1D2" presStyleIdx="0" presStyleCnt="8"/>
      <dgm:spPr/>
      <dgm:t>
        <a:bodyPr/>
        <a:lstStyle/>
        <a:p>
          <a:endParaRPr lang="es-ES"/>
        </a:p>
      </dgm:t>
    </dgm:pt>
    <dgm:pt modelId="{E19DB48A-8FEE-4CAE-9C97-538139B9F67D}" type="pres">
      <dgm:prSet presAssocID="{1A753013-DD50-49A0-9216-2655E4CFFF12}" presName="hierRoot3" presStyleCnt="0">
        <dgm:presLayoutVars>
          <dgm:hierBranch val="init"/>
        </dgm:presLayoutVars>
      </dgm:prSet>
      <dgm:spPr/>
    </dgm:pt>
    <dgm:pt modelId="{245DFC97-7872-4EB7-91FA-1B184A0937A6}" type="pres">
      <dgm:prSet presAssocID="{1A753013-DD50-49A0-9216-2655E4CFFF12}" presName="rootComposite3" presStyleCnt="0"/>
      <dgm:spPr/>
    </dgm:pt>
    <dgm:pt modelId="{BEC61B7C-0C80-4034-B3B0-969749014DF8}" type="pres">
      <dgm:prSet presAssocID="{1A753013-DD50-49A0-9216-2655E4CFFF12}" presName="rootText3" presStyleLbl="asst1" presStyleIdx="0" presStyleCnt="8" custScaleX="170243" custScaleY="128412" custLinFactNeighborX="-95082" custLinFactNeighborY="1256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383937-8F13-4B75-B197-FD1A72B8201B}" type="pres">
      <dgm:prSet presAssocID="{1A753013-DD50-49A0-9216-2655E4CFFF12}" presName="rootConnector3" presStyleLbl="asst1" presStyleIdx="0" presStyleCnt="8"/>
      <dgm:spPr/>
      <dgm:t>
        <a:bodyPr/>
        <a:lstStyle/>
        <a:p>
          <a:endParaRPr lang="es-ES"/>
        </a:p>
      </dgm:t>
    </dgm:pt>
    <dgm:pt modelId="{38894A51-8D4B-46F1-9791-70CEF574538A}" type="pres">
      <dgm:prSet presAssocID="{1A753013-DD50-49A0-9216-2655E4CFFF12}" presName="hierChild6" presStyleCnt="0"/>
      <dgm:spPr/>
    </dgm:pt>
    <dgm:pt modelId="{51DA010E-8FF1-49B5-A253-28E5637F9A0C}" type="pres">
      <dgm:prSet presAssocID="{1A753013-DD50-49A0-9216-2655E4CFFF12}" presName="hierChild7" presStyleCnt="0"/>
      <dgm:spPr/>
    </dgm:pt>
    <dgm:pt modelId="{A1B82329-F48B-40EC-91A6-B4C2E388364A}" type="pres">
      <dgm:prSet presAssocID="{88C736D3-756C-4278-A41E-C7A9E6E27C9E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72885D57-20A8-4B1F-A02F-BEBB160E9E88}" type="pres">
      <dgm:prSet presAssocID="{75A066FE-13A4-414A-AD72-D2F1ED2A28B1}" presName="hierRoot3" presStyleCnt="0">
        <dgm:presLayoutVars>
          <dgm:hierBranch val="init"/>
        </dgm:presLayoutVars>
      </dgm:prSet>
      <dgm:spPr/>
    </dgm:pt>
    <dgm:pt modelId="{5C9C9658-BF77-42C2-A884-D29C98C38507}" type="pres">
      <dgm:prSet presAssocID="{75A066FE-13A4-414A-AD72-D2F1ED2A28B1}" presName="rootComposite3" presStyleCnt="0"/>
      <dgm:spPr/>
    </dgm:pt>
    <dgm:pt modelId="{ABF5C09C-022D-4C00-A2AB-ED401B7344A1}" type="pres">
      <dgm:prSet presAssocID="{75A066FE-13A4-414A-AD72-D2F1ED2A28B1}" presName="rootText3" presStyleLbl="asst1" presStyleIdx="1" presStyleCnt="8" custScaleX="170243" custScaleY="128412" custLinFactX="100000" custLinFactNeighborX="135771" custLinFactNeighborY="121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D38550-E1F4-4EA1-944A-1FD902C47117}" type="pres">
      <dgm:prSet presAssocID="{75A066FE-13A4-414A-AD72-D2F1ED2A28B1}" presName="rootConnector3" presStyleLbl="asst1" presStyleIdx="1" presStyleCnt="8"/>
      <dgm:spPr/>
      <dgm:t>
        <a:bodyPr/>
        <a:lstStyle/>
        <a:p>
          <a:endParaRPr lang="es-ES"/>
        </a:p>
      </dgm:t>
    </dgm:pt>
    <dgm:pt modelId="{58361368-AC00-488C-AB58-C0073625CE93}" type="pres">
      <dgm:prSet presAssocID="{75A066FE-13A4-414A-AD72-D2F1ED2A28B1}" presName="hierChild6" presStyleCnt="0"/>
      <dgm:spPr/>
    </dgm:pt>
    <dgm:pt modelId="{6A71A24F-6ADA-4F9B-9295-E2CDFDEE6CBF}" type="pres">
      <dgm:prSet presAssocID="{75A066FE-13A4-414A-AD72-D2F1ED2A28B1}" presName="hierChild7" presStyleCnt="0"/>
      <dgm:spPr/>
    </dgm:pt>
    <dgm:pt modelId="{125EB21E-4E9D-4A0F-8A69-E5BDACEEAE85}" type="pres">
      <dgm:prSet presAssocID="{C92C5ABA-50E0-4919-A12D-E716C5451835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F78F6E85-ED13-4F5F-9F1D-103C5D8F233F}" type="pres">
      <dgm:prSet presAssocID="{73FAD993-3532-4D91-A40C-1E0FEC7B47AC}" presName="hierRoot3" presStyleCnt="0">
        <dgm:presLayoutVars>
          <dgm:hierBranch val="init"/>
        </dgm:presLayoutVars>
      </dgm:prSet>
      <dgm:spPr/>
    </dgm:pt>
    <dgm:pt modelId="{0773D061-0DC6-4E32-9F88-8C792B2ACE11}" type="pres">
      <dgm:prSet presAssocID="{73FAD993-3532-4D91-A40C-1E0FEC7B47AC}" presName="rootComposite3" presStyleCnt="0"/>
      <dgm:spPr/>
    </dgm:pt>
    <dgm:pt modelId="{278E7FE3-7D1B-4B00-8129-22A19AEF4BDC}" type="pres">
      <dgm:prSet presAssocID="{73FAD993-3532-4D91-A40C-1E0FEC7B47AC}" presName="rootText3" presStyleLbl="asst1" presStyleIdx="2" presStyleCnt="8" custScaleX="170243" custScaleY="128412" custLinFactNeighborX="-89048" custLinFactNeighborY="8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2FBA3E1-DB82-4900-86FD-9F547410A1B9}" type="pres">
      <dgm:prSet presAssocID="{73FAD993-3532-4D91-A40C-1E0FEC7B47AC}" presName="rootConnector3" presStyleLbl="asst1" presStyleIdx="2" presStyleCnt="8"/>
      <dgm:spPr/>
      <dgm:t>
        <a:bodyPr/>
        <a:lstStyle/>
        <a:p>
          <a:endParaRPr lang="es-ES"/>
        </a:p>
      </dgm:t>
    </dgm:pt>
    <dgm:pt modelId="{ABF76B6F-0752-40CA-B8DA-0F0EBDD87617}" type="pres">
      <dgm:prSet presAssocID="{73FAD993-3532-4D91-A40C-1E0FEC7B47AC}" presName="hierChild6" presStyleCnt="0"/>
      <dgm:spPr/>
    </dgm:pt>
    <dgm:pt modelId="{E246E49F-4BA2-4578-ABE2-45EA836707B0}" type="pres">
      <dgm:prSet presAssocID="{73FAD993-3532-4D91-A40C-1E0FEC7B47AC}" presName="hierChild7" presStyleCnt="0"/>
      <dgm:spPr/>
    </dgm:pt>
    <dgm:pt modelId="{F0CC6691-9774-49A4-BB0D-B28D7B7AEFFD}" type="pres">
      <dgm:prSet presAssocID="{5C4C34D9-B5AA-4124-8D59-1939FF308A5B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16E9E775-E045-4302-9A06-2ECE3D38E521}" type="pres">
      <dgm:prSet presAssocID="{D7511D14-0E97-41EC-AC5F-D4BD2A0A3E7C}" presName="hierRoot3" presStyleCnt="0">
        <dgm:presLayoutVars>
          <dgm:hierBranch val="init"/>
        </dgm:presLayoutVars>
      </dgm:prSet>
      <dgm:spPr/>
    </dgm:pt>
    <dgm:pt modelId="{4CCDBF98-48EB-4D0A-8237-1996E9514E63}" type="pres">
      <dgm:prSet presAssocID="{D7511D14-0E97-41EC-AC5F-D4BD2A0A3E7C}" presName="rootComposite3" presStyleCnt="0"/>
      <dgm:spPr/>
    </dgm:pt>
    <dgm:pt modelId="{B4E630E5-A943-410F-A0C3-EA9EEDD61BE3}" type="pres">
      <dgm:prSet presAssocID="{D7511D14-0E97-41EC-AC5F-D4BD2A0A3E7C}" presName="rootText3" presStyleLbl="asst1" presStyleIdx="3" presStyleCnt="8" custScaleX="170243" custScaleY="128412" custLinFactX="100000" custLinFactNeighborX="164597" custLinFactNeighborY="1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91044E-54F4-4EBD-92BE-15ECB8A76383}" type="pres">
      <dgm:prSet presAssocID="{D7511D14-0E97-41EC-AC5F-D4BD2A0A3E7C}" presName="rootConnector3" presStyleLbl="asst1" presStyleIdx="3" presStyleCnt="8"/>
      <dgm:spPr/>
      <dgm:t>
        <a:bodyPr/>
        <a:lstStyle/>
        <a:p>
          <a:endParaRPr lang="es-ES"/>
        </a:p>
      </dgm:t>
    </dgm:pt>
    <dgm:pt modelId="{F3D7F1B1-CB91-45BF-929F-8A5109B1AD9C}" type="pres">
      <dgm:prSet presAssocID="{D7511D14-0E97-41EC-AC5F-D4BD2A0A3E7C}" presName="hierChild6" presStyleCnt="0"/>
      <dgm:spPr/>
    </dgm:pt>
    <dgm:pt modelId="{A1F32253-8480-4244-92F2-EFAF5409ADE9}" type="pres">
      <dgm:prSet presAssocID="{D7511D14-0E97-41EC-AC5F-D4BD2A0A3E7C}" presName="hierChild7" presStyleCnt="0"/>
      <dgm:spPr/>
    </dgm:pt>
    <dgm:pt modelId="{C8DA7D34-5071-4EFB-87CA-40E508BA9896}" type="pres">
      <dgm:prSet presAssocID="{8C6BA2B7-B54A-47BE-90F9-8891B75A0635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285A6852-EB9F-4206-8E5C-832D4228D163}" type="pres">
      <dgm:prSet presAssocID="{B83A69D2-051D-48F7-ABB4-707019DC81C8}" presName="hierRoot3" presStyleCnt="0">
        <dgm:presLayoutVars>
          <dgm:hierBranch val="init"/>
        </dgm:presLayoutVars>
      </dgm:prSet>
      <dgm:spPr/>
    </dgm:pt>
    <dgm:pt modelId="{9D1B519B-C71C-4004-BCC4-83F3255945FD}" type="pres">
      <dgm:prSet presAssocID="{B83A69D2-051D-48F7-ABB4-707019DC81C8}" presName="rootComposite3" presStyleCnt="0"/>
      <dgm:spPr/>
    </dgm:pt>
    <dgm:pt modelId="{03F7B51C-13DD-4428-982A-38057E45B74B}" type="pres">
      <dgm:prSet presAssocID="{B83A69D2-051D-48F7-ABB4-707019DC81C8}" presName="rootText3" presStyleLbl="asst1" presStyleIdx="4" presStyleCnt="8" custScaleX="170243" custScaleY="128412" custLinFactNeighborX="-95082" custLinFactNeighborY="-143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6A7D4F-9E79-41B9-9442-7011627AAE1A}" type="pres">
      <dgm:prSet presAssocID="{B83A69D2-051D-48F7-ABB4-707019DC81C8}" presName="rootConnector3" presStyleLbl="asst1" presStyleIdx="4" presStyleCnt="8"/>
      <dgm:spPr/>
      <dgm:t>
        <a:bodyPr/>
        <a:lstStyle/>
        <a:p>
          <a:endParaRPr lang="es-ES"/>
        </a:p>
      </dgm:t>
    </dgm:pt>
    <dgm:pt modelId="{8BE09A5C-5923-4C12-8E81-2804D771F05A}" type="pres">
      <dgm:prSet presAssocID="{B83A69D2-051D-48F7-ABB4-707019DC81C8}" presName="hierChild6" presStyleCnt="0"/>
      <dgm:spPr/>
    </dgm:pt>
    <dgm:pt modelId="{49F0C895-51E1-44C8-A078-4C51D62D055F}" type="pres">
      <dgm:prSet presAssocID="{B83A69D2-051D-48F7-ABB4-707019DC81C8}" presName="hierChild7" presStyleCnt="0"/>
      <dgm:spPr/>
    </dgm:pt>
    <dgm:pt modelId="{3FB2AE3F-A903-4FBF-897F-607BA24B67C9}" type="pres">
      <dgm:prSet presAssocID="{05F13522-706A-4340-8764-C1ABA991C831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190E221-BF6E-45A9-A614-F395239ADB5B}" type="pres">
      <dgm:prSet presAssocID="{CD08E821-9F17-44F1-AAD7-376EEF7F769D}" presName="hierRoot3" presStyleCnt="0">
        <dgm:presLayoutVars>
          <dgm:hierBranch val="init"/>
        </dgm:presLayoutVars>
      </dgm:prSet>
      <dgm:spPr/>
    </dgm:pt>
    <dgm:pt modelId="{4EA11F06-DDF0-4FEA-AE32-B499F8E1E8C7}" type="pres">
      <dgm:prSet presAssocID="{CD08E821-9F17-44F1-AAD7-376EEF7F769D}" presName="rootComposite3" presStyleCnt="0"/>
      <dgm:spPr/>
    </dgm:pt>
    <dgm:pt modelId="{0EF93B45-F6A4-4BCB-A16F-782D2EFE9663}" type="pres">
      <dgm:prSet presAssocID="{CD08E821-9F17-44F1-AAD7-376EEF7F769D}" presName="rootText3" presStyleLbl="asst1" presStyleIdx="5" presStyleCnt="8" custScaleX="170243" custScaleY="128412" custLinFactX="100000" custLinFactNeighborX="164597" custLinFactNeighborY="-16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6222C8F-2AF3-48E7-B369-139605DC2924}" type="pres">
      <dgm:prSet presAssocID="{CD08E821-9F17-44F1-AAD7-376EEF7F769D}" presName="rootConnector3" presStyleLbl="asst1" presStyleIdx="5" presStyleCnt="8"/>
      <dgm:spPr/>
      <dgm:t>
        <a:bodyPr/>
        <a:lstStyle/>
        <a:p>
          <a:endParaRPr lang="es-ES"/>
        </a:p>
      </dgm:t>
    </dgm:pt>
    <dgm:pt modelId="{0234DEA7-A4C3-44A7-9484-2F39A84327FC}" type="pres">
      <dgm:prSet presAssocID="{CD08E821-9F17-44F1-AAD7-376EEF7F769D}" presName="hierChild6" presStyleCnt="0"/>
      <dgm:spPr/>
    </dgm:pt>
    <dgm:pt modelId="{4D56B77F-2BF3-488E-B531-D85F6FC4266A}" type="pres">
      <dgm:prSet presAssocID="{CD08E821-9F17-44F1-AAD7-376EEF7F769D}" presName="hierChild7" presStyleCnt="0"/>
      <dgm:spPr/>
    </dgm:pt>
    <dgm:pt modelId="{4F2239F7-ECF2-404C-B701-3D2C39521129}" type="pres">
      <dgm:prSet presAssocID="{4722BE50-89BD-40C8-854D-395C90A65516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443B4494-552D-4DC1-8B6C-DBAE0EF49B78}" type="pres">
      <dgm:prSet presAssocID="{3C3AB239-4108-409F-A50A-5354A0C065F6}" presName="hierRoot3" presStyleCnt="0">
        <dgm:presLayoutVars>
          <dgm:hierBranch val="init"/>
        </dgm:presLayoutVars>
      </dgm:prSet>
      <dgm:spPr/>
    </dgm:pt>
    <dgm:pt modelId="{E66A0914-3FD1-4719-9292-13CCE29EBE60}" type="pres">
      <dgm:prSet presAssocID="{3C3AB239-4108-409F-A50A-5354A0C065F6}" presName="rootComposite3" presStyleCnt="0"/>
      <dgm:spPr/>
    </dgm:pt>
    <dgm:pt modelId="{9D116E66-D6BB-4937-A961-7C0BE98A83AD}" type="pres">
      <dgm:prSet presAssocID="{3C3AB239-4108-409F-A50A-5354A0C065F6}" presName="rootText3" presStyleLbl="asst1" presStyleIdx="6" presStyleCnt="8" custScaleX="170243" custScaleY="128412" custLinFactNeighborX="-95082" custLinFactNeighborY="-284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FD384B-D664-4C4F-A19E-38B64E9F5403}" type="pres">
      <dgm:prSet presAssocID="{3C3AB239-4108-409F-A50A-5354A0C065F6}" presName="rootConnector3" presStyleLbl="asst1" presStyleIdx="6" presStyleCnt="8"/>
      <dgm:spPr/>
      <dgm:t>
        <a:bodyPr/>
        <a:lstStyle/>
        <a:p>
          <a:endParaRPr lang="es-ES"/>
        </a:p>
      </dgm:t>
    </dgm:pt>
    <dgm:pt modelId="{B119FAE2-7C85-4F87-8732-A6A4373C522A}" type="pres">
      <dgm:prSet presAssocID="{3C3AB239-4108-409F-A50A-5354A0C065F6}" presName="hierChild6" presStyleCnt="0"/>
      <dgm:spPr/>
    </dgm:pt>
    <dgm:pt modelId="{7700C4C7-2C49-41E5-B023-6BF53908285F}" type="pres">
      <dgm:prSet presAssocID="{3C3AB239-4108-409F-A50A-5354A0C065F6}" presName="hierChild7" presStyleCnt="0"/>
      <dgm:spPr/>
    </dgm:pt>
    <dgm:pt modelId="{A8D04D8C-CBBF-49AB-9CF9-E62213E7F87B}" type="pres">
      <dgm:prSet presAssocID="{E7F8DE50-97EB-4BF3-B8F8-9DC451AA4CFC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A7AD48DF-3F66-405A-AB71-356B330F6DDE}" type="pres">
      <dgm:prSet presAssocID="{94825C39-F11D-4157-97E1-22FF7C4DE0E6}" presName="hierRoot3" presStyleCnt="0">
        <dgm:presLayoutVars>
          <dgm:hierBranch/>
        </dgm:presLayoutVars>
      </dgm:prSet>
      <dgm:spPr/>
    </dgm:pt>
    <dgm:pt modelId="{D919B08E-81E4-4B37-A9F7-A59BD1C28E0F}" type="pres">
      <dgm:prSet presAssocID="{94825C39-F11D-4157-97E1-22FF7C4DE0E6}" presName="rootComposite3" presStyleCnt="0"/>
      <dgm:spPr/>
    </dgm:pt>
    <dgm:pt modelId="{FB41900A-FAD5-43F7-BC70-49699BF04225}" type="pres">
      <dgm:prSet presAssocID="{94825C39-F11D-4157-97E1-22FF7C4DE0E6}" presName="rootText3" presStyleLbl="asst1" presStyleIdx="7" presStyleCnt="8" custScaleX="170243" custScaleY="128412" custLinFactX="100000" custLinFactNeighborX="164597" custLinFactNeighborY="-27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8FED80C-38F5-4F12-9965-453BBC64C257}" type="pres">
      <dgm:prSet presAssocID="{94825C39-F11D-4157-97E1-22FF7C4DE0E6}" presName="rootConnector3" presStyleLbl="asst1" presStyleIdx="7" presStyleCnt="8"/>
      <dgm:spPr/>
      <dgm:t>
        <a:bodyPr/>
        <a:lstStyle/>
        <a:p>
          <a:endParaRPr lang="es-ES"/>
        </a:p>
      </dgm:t>
    </dgm:pt>
    <dgm:pt modelId="{552E0F1D-44D6-4A01-9E86-433BF1FFBC4E}" type="pres">
      <dgm:prSet presAssocID="{94825C39-F11D-4157-97E1-22FF7C4DE0E6}" presName="hierChild6" presStyleCnt="0"/>
      <dgm:spPr/>
    </dgm:pt>
    <dgm:pt modelId="{5B76FF73-0502-4E49-BA24-B03C595C523D}" type="pres">
      <dgm:prSet presAssocID="{8BF55E37-65C0-4E51-AE4D-6AF6F3F2243D}" presName="Name35" presStyleLbl="parChTrans1D3" presStyleIdx="0" presStyleCnt="1"/>
      <dgm:spPr/>
      <dgm:t>
        <a:bodyPr/>
        <a:lstStyle/>
        <a:p>
          <a:endParaRPr lang="es-ES"/>
        </a:p>
      </dgm:t>
    </dgm:pt>
    <dgm:pt modelId="{A58B4016-A7CC-4E67-ADF3-7EB86EFB99C1}" type="pres">
      <dgm:prSet presAssocID="{074B5AA4-301A-469F-99B0-B143FD606433}" presName="hierRoot2" presStyleCnt="0">
        <dgm:presLayoutVars>
          <dgm:hierBranch val="init"/>
        </dgm:presLayoutVars>
      </dgm:prSet>
      <dgm:spPr/>
    </dgm:pt>
    <dgm:pt modelId="{3677968A-625E-4BAD-ABD3-D21DEFB0FF1B}" type="pres">
      <dgm:prSet presAssocID="{074B5AA4-301A-469F-99B0-B143FD606433}" presName="rootComposite" presStyleCnt="0"/>
      <dgm:spPr/>
    </dgm:pt>
    <dgm:pt modelId="{E1D1B538-2968-4431-A519-46183B42B7A9}" type="pres">
      <dgm:prSet presAssocID="{074B5AA4-301A-469F-99B0-B143FD606433}" presName="rootText" presStyleLbl="node3" presStyleIdx="0" presStyleCnt="1" custScaleX="170243" custScaleY="128412" custLinFactNeighborX="96373" custLinFactNeighborY="-8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E9124-6489-4795-AEEE-2D7C6D46872E}" type="pres">
      <dgm:prSet presAssocID="{074B5AA4-301A-469F-99B0-B143FD606433}" presName="rootConnector" presStyleLbl="node3" presStyleIdx="0" presStyleCnt="1"/>
      <dgm:spPr/>
      <dgm:t>
        <a:bodyPr/>
        <a:lstStyle/>
        <a:p>
          <a:endParaRPr lang="es-ES"/>
        </a:p>
      </dgm:t>
    </dgm:pt>
    <dgm:pt modelId="{9117752A-C8C8-43EE-9EBC-6ACEC4EC84A6}" type="pres">
      <dgm:prSet presAssocID="{074B5AA4-301A-469F-99B0-B143FD606433}" presName="hierChild4" presStyleCnt="0"/>
      <dgm:spPr/>
    </dgm:pt>
    <dgm:pt modelId="{F29EC2C3-685F-405C-BE40-4686F128000A}" type="pres">
      <dgm:prSet presAssocID="{074B5AA4-301A-469F-99B0-B143FD606433}" presName="hierChild5" presStyleCnt="0"/>
      <dgm:spPr/>
    </dgm:pt>
    <dgm:pt modelId="{B258BA7F-CB0B-4F91-BAE9-AD2609F689AF}" type="pres">
      <dgm:prSet presAssocID="{94825C39-F11D-4157-97E1-22FF7C4DE0E6}" presName="hierChild7" presStyleCnt="0"/>
      <dgm:spPr/>
    </dgm:pt>
  </dgm:ptLst>
  <dgm:cxnLst>
    <dgm:cxn modelId="{D50BA6E1-9BDC-43F6-9B5E-CD5EE7A6DC47}" type="presOf" srcId="{8BF55E37-65C0-4E51-AE4D-6AF6F3F2243D}" destId="{5B76FF73-0502-4E49-BA24-B03C595C523D}" srcOrd="0" destOrd="0" presId="urn:microsoft.com/office/officeart/2005/8/layout/orgChart1"/>
    <dgm:cxn modelId="{78477016-0DE5-4F10-8C49-2FF60C019677}" type="presOf" srcId="{73FAD993-3532-4D91-A40C-1E0FEC7B47AC}" destId="{278E7FE3-7D1B-4B00-8129-22A19AEF4BDC}" srcOrd="0" destOrd="0" presId="urn:microsoft.com/office/officeart/2005/8/layout/orgChart1"/>
    <dgm:cxn modelId="{36ADACCA-99AD-4D62-B316-A129DFD88BF2}" type="presOf" srcId="{94825C39-F11D-4157-97E1-22FF7C4DE0E6}" destId="{FB41900A-FAD5-43F7-BC70-49699BF04225}" srcOrd="0" destOrd="0" presId="urn:microsoft.com/office/officeart/2005/8/layout/orgChart1"/>
    <dgm:cxn modelId="{07755D95-3199-4058-989C-500883778403}" type="presOf" srcId="{7D0C3C25-A60E-4A19-8D85-0E199CA992D1}" destId="{2FC7473E-D7FF-4624-94E7-FE4F6174AE6E}" srcOrd="0" destOrd="0" presId="urn:microsoft.com/office/officeart/2005/8/layout/orgChart1"/>
    <dgm:cxn modelId="{2B528E79-E6CB-4C1B-BCFE-21B1F4C703CD}" type="presOf" srcId="{1A753013-DD50-49A0-9216-2655E4CFFF12}" destId="{BEC61B7C-0C80-4034-B3B0-969749014DF8}" srcOrd="0" destOrd="0" presId="urn:microsoft.com/office/officeart/2005/8/layout/orgChart1"/>
    <dgm:cxn modelId="{00E4589C-D5E9-43AB-8FB0-7538026E112B}" type="presOf" srcId="{75A066FE-13A4-414A-AD72-D2F1ED2A28B1}" destId="{ABF5C09C-022D-4C00-A2AB-ED401B7344A1}" srcOrd="0" destOrd="0" presId="urn:microsoft.com/office/officeart/2005/8/layout/orgChart1"/>
    <dgm:cxn modelId="{01F86BC8-84B4-4732-8AA0-8C2073C10652}" type="presOf" srcId="{3C3AB239-4108-409F-A50A-5354A0C065F6}" destId="{EFFD384B-D664-4C4F-A19E-38B64E9F5403}" srcOrd="1" destOrd="0" presId="urn:microsoft.com/office/officeart/2005/8/layout/orgChart1"/>
    <dgm:cxn modelId="{99BE55B7-9BF3-44FA-97B9-47FBA9C79877}" srcId="{9460999F-411C-4C31-B047-C664E61C4334}" destId="{3C3AB239-4108-409F-A50A-5354A0C065F6}" srcOrd="6" destOrd="0" parTransId="{4722BE50-89BD-40C8-854D-395C90A65516}" sibTransId="{E2A4B785-D5EE-4C65-8E2E-06F8E6C76750}"/>
    <dgm:cxn modelId="{C82A14BE-07B3-46D0-9BC5-0BF006D2CB61}" type="presOf" srcId="{D7511D14-0E97-41EC-AC5F-D4BD2A0A3E7C}" destId="{B4E630E5-A943-410F-A0C3-EA9EEDD61BE3}" srcOrd="0" destOrd="0" presId="urn:microsoft.com/office/officeart/2005/8/layout/orgChart1"/>
    <dgm:cxn modelId="{10ED0DA6-4D9A-4CDE-8C25-94823A18756D}" srcId="{9460999F-411C-4C31-B047-C664E61C4334}" destId="{1A753013-DD50-49A0-9216-2655E4CFFF12}" srcOrd="0" destOrd="0" parTransId="{7D0C3C25-A60E-4A19-8D85-0E199CA992D1}" sibTransId="{9048B098-6AD2-423E-9CFF-42E2D4C2DE35}"/>
    <dgm:cxn modelId="{C76F2973-97A6-4D54-B52F-442552C8ED43}" srcId="{9C7E2708-6F10-4659-9148-57DE681E4CDC}" destId="{9460999F-411C-4C31-B047-C664E61C4334}" srcOrd="0" destOrd="0" parTransId="{CC81CD2B-3E6E-4728-B54C-72AF5535ADA9}" sibTransId="{44F69F11-54AC-4645-8032-6B4C23888C7B}"/>
    <dgm:cxn modelId="{E3A154E0-22FB-4B99-AEC2-3ECF376BCB5E}" type="presOf" srcId="{C92C5ABA-50E0-4919-A12D-E716C5451835}" destId="{125EB21E-4E9D-4A0F-8A69-E5BDACEEAE85}" srcOrd="0" destOrd="0" presId="urn:microsoft.com/office/officeart/2005/8/layout/orgChart1"/>
    <dgm:cxn modelId="{CD60B375-FA09-4D3E-955E-8AE86A6B8F6A}" type="presOf" srcId="{5C4C34D9-B5AA-4124-8D59-1939FF308A5B}" destId="{F0CC6691-9774-49A4-BB0D-B28D7B7AEFFD}" srcOrd="0" destOrd="0" presId="urn:microsoft.com/office/officeart/2005/8/layout/orgChart1"/>
    <dgm:cxn modelId="{3C46858F-2CB4-4D42-A17C-2F85E6CE7A73}" type="presOf" srcId="{05F13522-706A-4340-8764-C1ABA991C831}" destId="{3FB2AE3F-A903-4FBF-897F-607BA24B67C9}" srcOrd="0" destOrd="0" presId="urn:microsoft.com/office/officeart/2005/8/layout/orgChart1"/>
    <dgm:cxn modelId="{86A75D5B-EDF6-4898-8D5E-C7A7231E8EB2}" type="presOf" srcId="{9C7E2708-6F10-4659-9148-57DE681E4CDC}" destId="{A6237E00-76EC-4717-9174-D326DCE4F1F9}" srcOrd="0" destOrd="0" presId="urn:microsoft.com/office/officeart/2005/8/layout/orgChart1"/>
    <dgm:cxn modelId="{4F223CDE-576D-442D-B073-7E06DE38C7DA}" type="presOf" srcId="{CD08E821-9F17-44F1-AAD7-376EEF7F769D}" destId="{D6222C8F-2AF3-48E7-B369-139605DC2924}" srcOrd="1" destOrd="0" presId="urn:microsoft.com/office/officeart/2005/8/layout/orgChart1"/>
    <dgm:cxn modelId="{33E24F52-146E-477C-ACB1-64E57BC62A93}" type="presOf" srcId="{4722BE50-89BD-40C8-854D-395C90A65516}" destId="{4F2239F7-ECF2-404C-B701-3D2C39521129}" srcOrd="0" destOrd="0" presId="urn:microsoft.com/office/officeart/2005/8/layout/orgChart1"/>
    <dgm:cxn modelId="{83070B34-24ED-4864-9E56-DEF11010DAB7}" type="presOf" srcId="{CD08E821-9F17-44F1-AAD7-376EEF7F769D}" destId="{0EF93B45-F6A4-4BCB-A16F-782D2EFE9663}" srcOrd="0" destOrd="0" presId="urn:microsoft.com/office/officeart/2005/8/layout/orgChart1"/>
    <dgm:cxn modelId="{ADA02F7D-8841-4570-9713-13EE0A502617}" type="presOf" srcId="{1A753013-DD50-49A0-9216-2655E4CFFF12}" destId="{89383937-8F13-4B75-B197-FD1A72B8201B}" srcOrd="1" destOrd="0" presId="urn:microsoft.com/office/officeart/2005/8/layout/orgChart1"/>
    <dgm:cxn modelId="{2F2A7AB5-F513-4B12-B2A3-58AD6643F768}" type="presOf" srcId="{9460999F-411C-4C31-B047-C664E61C4334}" destId="{278E6240-B8CE-48C0-9FFE-90D2E8F3183E}" srcOrd="1" destOrd="0" presId="urn:microsoft.com/office/officeart/2005/8/layout/orgChart1"/>
    <dgm:cxn modelId="{61CE4D4B-F1B8-4EBD-8774-A446FAF26840}" type="presOf" srcId="{75A066FE-13A4-414A-AD72-D2F1ED2A28B1}" destId="{42D38550-E1F4-4EA1-944A-1FD902C47117}" srcOrd="1" destOrd="0" presId="urn:microsoft.com/office/officeart/2005/8/layout/orgChart1"/>
    <dgm:cxn modelId="{BEEEC874-57F1-43EF-8F2D-34279B6AB246}" srcId="{9460999F-411C-4C31-B047-C664E61C4334}" destId="{B83A69D2-051D-48F7-ABB4-707019DC81C8}" srcOrd="4" destOrd="0" parTransId="{8C6BA2B7-B54A-47BE-90F9-8891B75A0635}" sibTransId="{674941A9-1F3A-4083-A783-775A71C58D79}"/>
    <dgm:cxn modelId="{0B322A71-11B2-422A-A510-495CAD33C3C7}" srcId="{9460999F-411C-4C31-B047-C664E61C4334}" destId="{73FAD993-3532-4D91-A40C-1E0FEC7B47AC}" srcOrd="2" destOrd="0" parTransId="{C92C5ABA-50E0-4919-A12D-E716C5451835}" sibTransId="{EBDA514D-5C92-475E-96B0-C43ECC83A10C}"/>
    <dgm:cxn modelId="{7CCC63A6-6366-4153-A61B-87722D6BC681}" type="presOf" srcId="{074B5AA4-301A-469F-99B0-B143FD606433}" destId="{CA5E9124-6489-4795-AEEE-2D7C6D46872E}" srcOrd="1" destOrd="0" presId="urn:microsoft.com/office/officeart/2005/8/layout/orgChart1"/>
    <dgm:cxn modelId="{234BD059-553F-4F38-9B8D-3ED8CC99BE43}" srcId="{9460999F-411C-4C31-B047-C664E61C4334}" destId="{94825C39-F11D-4157-97E1-22FF7C4DE0E6}" srcOrd="7" destOrd="0" parTransId="{E7F8DE50-97EB-4BF3-B8F8-9DC451AA4CFC}" sibTransId="{6C2BD441-CB4C-4C1F-B60C-17DB0F92E4C1}"/>
    <dgm:cxn modelId="{1D1F09B3-B8CF-470C-8552-012CEA970AD2}" srcId="{9460999F-411C-4C31-B047-C664E61C4334}" destId="{D7511D14-0E97-41EC-AC5F-D4BD2A0A3E7C}" srcOrd="3" destOrd="0" parTransId="{5C4C34D9-B5AA-4124-8D59-1939FF308A5B}" sibTransId="{2465DB6C-BA22-474B-87C6-3FC716D64952}"/>
    <dgm:cxn modelId="{88D069A3-EF0C-4321-A4DD-22AD474988AB}" type="presOf" srcId="{B83A69D2-051D-48F7-ABB4-707019DC81C8}" destId="{03F7B51C-13DD-4428-982A-38057E45B74B}" srcOrd="0" destOrd="0" presId="urn:microsoft.com/office/officeart/2005/8/layout/orgChart1"/>
    <dgm:cxn modelId="{900B3FE7-F40F-4029-8B78-DED3060F164B}" srcId="{9460999F-411C-4C31-B047-C664E61C4334}" destId="{75A066FE-13A4-414A-AD72-D2F1ED2A28B1}" srcOrd="1" destOrd="0" parTransId="{88C736D3-756C-4278-A41E-C7A9E6E27C9E}" sibTransId="{FA7C452C-63DC-44E3-B7BA-4B7A7F254BB3}"/>
    <dgm:cxn modelId="{25D70CF6-7466-4E74-9EEF-171C832CED59}" type="presOf" srcId="{8C6BA2B7-B54A-47BE-90F9-8891B75A0635}" destId="{C8DA7D34-5071-4EFB-87CA-40E508BA9896}" srcOrd="0" destOrd="0" presId="urn:microsoft.com/office/officeart/2005/8/layout/orgChart1"/>
    <dgm:cxn modelId="{A7FE7225-2F0F-4311-A39A-77A4A2D29A88}" type="presOf" srcId="{94825C39-F11D-4157-97E1-22FF7C4DE0E6}" destId="{08FED80C-38F5-4F12-9965-453BBC64C257}" srcOrd="1" destOrd="0" presId="urn:microsoft.com/office/officeart/2005/8/layout/orgChart1"/>
    <dgm:cxn modelId="{7BEF36E9-D5B0-453A-8758-E53DF7440DB1}" type="presOf" srcId="{88C736D3-756C-4278-A41E-C7A9E6E27C9E}" destId="{A1B82329-F48B-40EC-91A6-B4C2E388364A}" srcOrd="0" destOrd="0" presId="urn:microsoft.com/office/officeart/2005/8/layout/orgChart1"/>
    <dgm:cxn modelId="{FB8CA07F-7E79-49C0-8C06-145EAF8666EB}" srcId="{94825C39-F11D-4157-97E1-22FF7C4DE0E6}" destId="{074B5AA4-301A-469F-99B0-B143FD606433}" srcOrd="0" destOrd="0" parTransId="{8BF55E37-65C0-4E51-AE4D-6AF6F3F2243D}" sibTransId="{F586BABA-2158-4691-B23D-F0F43FC1E24C}"/>
    <dgm:cxn modelId="{80E75D22-F8B1-4A3E-8C0C-C86550A5E816}" type="presOf" srcId="{3C3AB239-4108-409F-A50A-5354A0C065F6}" destId="{9D116E66-D6BB-4937-A961-7C0BE98A83AD}" srcOrd="0" destOrd="0" presId="urn:microsoft.com/office/officeart/2005/8/layout/orgChart1"/>
    <dgm:cxn modelId="{6F31E2FC-3B18-42C5-9331-0FB18428FD65}" type="presOf" srcId="{D7511D14-0E97-41EC-AC5F-D4BD2A0A3E7C}" destId="{BE91044E-54F4-4EBD-92BE-15ECB8A76383}" srcOrd="1" destOrd="0" presId="urn:microsoft.com/office/officeart/2005/8/layout/orgChart1"/>
    <dgm:cxn modelId="{F39DBE38-AE5F-4F45-9C96-43756B233C6B}" type="presOf" srcId="{E7F8DE50-97EB-4BF3-B8F8-9DC451AA4CFC}" destId="{A8D04D8C-CBBF-49AB-9CF9-E62213E7F87B}" srcOrd="0" destOrd="0" presId="urn:microsoft.com/office/officeart/2005/8/layout/orgChart1"/>
    <dgm:cxn modelId="{5FD0720B-E571-42BC-8085-AAD0AB2DA388}" type="presOf" srcId="{73FAD993-3532-4D91-A40C-1E0FEC7B47AC}" destId="{02FBA3E1-DB82-4900-86FD-9F547410A1B9}" srcOrd="1" destOrd="0" presId="urn:microsoft.com/office/officeart/2005/8/layout/orgChart1"/>
    <dgm:cxn modelId="{9AE035CE-3E77-4D14-AF8E-C0AB024AAD6F}" type="presOf" srcId="{074B5AA4-301A-469F-99B0-B143FD606433}" destId="{E1D1B538-2968-4431-A519-46183B42B7A9}" srcOrd="0" destOrd="0" presId="urn:microsoft.com/office/officeart/2005/8/layout/orgChart1"/>
    <dgm:cxn modelId="{940DF6DA-571B-4898-993F-7FB28C586445}" type="presOf" srcId="{B83A69D2-051D-48F7-ABB4-707019DC81C8}" destId="{8C6A7D4F-9E79-41B9-9442-7011627AAE1A}" srcOrd="1" destOrd="0" presId="urn:microsoft.com/office/officeart/2005/8/layout/orgChart1"/>
    <dgm:cxn modelId="{433B8A33-211A-49C0-8C91-FFBB2D109305}" srcId="{9460999F-411C-4C31-B047-C664E61C4334}" destId="{CD08E821-9F17-44F1-AAD7-376EEF7F769D}" srcOrd="5" destOrd="0" parTransId="{05F13522-706A-4340-8764-C1ABA991C831}" sibTransId="{97038BE9-AE8E-4602-867D-440EB3AA0327}"/>
    <dgm:cxn modelId="{30A9566F-33F4-4DA5-BA5B-B2EEEE8F2422}" type="presOf" srcId="{9460999F-411C-4C31-B047-C664E61C4334}" destId="{4E23AB61-CDA2-4F76-83E8-FD665373C7B0}" srcOrd="0" destOrd="0" presId="urn:microsoft.com/office/officeart/2005/8/layout/orgChart1"/>
    <dgm:cxn modelId="{345C7F3B-E3E6-40C9-8AC8-46695AA1760F}" type="presParOf" srcId="{A6237E00-76EC-4717-9174-D326DCE4F1F9}" destId="{E776D7D9-987A-4816-8316-E5D77115F235}" srcOrd="0" destOrd="0" presId="urn:microsoft.com/office/officeart/2005/8/layout/orgChart1"/>
    <dgm:cxn modelId="{80784F34-F8DB-45A4-A9DB-49186B55895B}" type="presParOf" srcId="{E776D7D9-987A-4816-8316-E5D77115F235}" destId="{A78FD5D7-30B5-4521-93AD-A8C01EADDF9F}" srcOrd="0" destOrd="0" presId="urn:microsoft.com/office/officeart/2005/8/layout/orgChart1"/>
    <dgm:cxn modelId="{E84B2525-6576-4F62-B7BC-7FCDC40BCDCE}" type="presParOf" srcId="{A78FD5D7-30B5-4521-93AD-A8C01EADDF9F}" destId="{4E23AB61-CDA2-4F76-83E8-FD665373C7B0}" srcOrd="0" destOrd="0" presId="urn:microsoft.com/office/officeart/2005/8/layout/orgChart1"/>
    <dgm:cxn modelId="{F74B8078-A4BB-458C-B7CF-3E2B2B802BFB}" type="presParOf" srcId="{A78FD5D7-30B5-4521-93AD-A8C01EADDF9F}" destId="{278E6240-B8CE-48C0-9FFE-90D2E8F3183E}" srcOrd="1" destOrd="0" presId="urn:microsoft.com/office/officeart/2005/8/layout/orgChart1"/>
    <dgm:cxn modelId="{832C7E44-0A5C-4E32-9788-CD0275ADE948}" type="presParOf" srcId="{E776D7D9-987A-4816-8316-E5D77115F235}" destId="{192A4A43-5DC6-4E48-A7A3-07390C05F084}" srcOrd="1" destOrd="0" presId="urn:microsoft.com/office/officeart/2005/8/layout/orgChart1"/>
    <dgm:cxn modelId="{65E58EB9-2FF7-4E9C-A9AD-397C58AAC6ED}" type="presParOf" srcId="{E776D7D9-987A-4816-8316-E5D77115F235}" destId="{5550A35E-84F9-403B-BF9F-FAD32FBCE5CE}" srcOrd="2" destOrd="0" presId="urn:microsoft.com/office/officeart/2005/8/layout/orgChart1"/>
    <dgm:cxn modelId="{24FD36D0-A2FB-490D-BE4B-93DD0C24DDBD}" type="presParOf" srcId="{5550A35E-84F9-403B-BF9F-FAD32FBCE5CE}" destId="{2FC7473E-D7FF-4624-94E7-FE4F6174AE6E}" srcOrd="0" destOrd="0" presId="urn:microsoft.com/office/officeart/2005/8/layout/orgChart1"/>
    <dgm:cxn modelId="{9BE9829B-628C-4109-8855-63E9A162D885}" type="presParOf" srcId="{5550A35E-84F9-403B-BF9F-FAD32FBCE5CE}" destId="{E19DB48A-8FEE-4CAE-9C97-538139B9F67D}" srcOrd="1" destOrd="0" presId="urn:microsoft.com/office/officeart/2005/8/layout/orgChart1"/>
    <dgm:cxn modelId="{0C9DA931-AF00-42D1-8D67-A889D3E0553F}" type="presParOf" srcId="{E19DB48A-8FEE-4CAE-9C97-538139B9F67D}" destId="{245DFC97-7872-4EB7-91FA-1B184A0937A6}" srcOrd="0" destOrd="0" presId="urn:microsoft.com/office/officeart/2005/8/layout/orgChart1"/>
    <dgm:cxn modelId="{AE0E7D1D-D7A7-4477-AB8D-334E538132B5}" type="presParOf" srcId="{245DFC97-7872-4EB7-91FA-1B184A0937A6}" destId="{BEC61B7C-0C80-4034-B3B0-969749014DF8}" srcOrd="0" destOrd="0" presId="urn:microsoft.com/office/officeart/2005/8/layout/orgChart1"/>
    <dgm:cxn modelId="{53D6081C-6BFF-4788-A378-179EBAC9A284}" type="presParOf" srcId="{245DFC97-7872-4EB7-91FA-1B184A0937A6}" destId="{89383937-8F13-4B75-B197-FD1A72B8201B}" srcOrd="1" destOrd="0" presId="urn:microsoft.com/office/officeart/2005/8/layout/orgChart1"/>
    <dgm:cxn modelId="{3BA9D3E5-DC69-48C6-9C56-B24B37295E4D}" type="presParOf" srcId="{E19DB48A-8FEE-4CAE-9C97-538139B9F67D}" destId="{38894A51-8D4B-46F1-9791-70CEF574538A}" srcOrd="1" destOrd="0" presId="urn:microsoft.com/office/officeart/2005/8/layout/orgChart1"/>
    <dgm:cxn modelId="{4FBD01F9-2086-472C-B80F-BE74F323A3C2}" type="presParOf" srcId="{E19DB48A-8FEE-4CAE-9C97-538139B9F67D}" destId="{51DA010E-8FF1-49B5-A253-28E5637F9A0C}" srcOrd="2" destOrd="0" presId="urn:microsoft.com/office/officeart/2005/8/layout/orgChart1"/>
    <dgm:cxn modelId="{D9FFDAE5-1E65-4AAF-AB45-CFC45AD7DC4C}" type="presParOf" srcId="{5550A35E-84F9-403B-BF9F-FAD32FBCE5CE}" destId="{A1B82329-F48B-40EC-91A6-B4C2E388364A}" srcOrd="2" destOrd="0" presId="urn:microsoft.com/office/officeart/2005/8/layout/orgChart1"/>
    <dgm:cxn modelId="{622F3AF9-457A-4436-A34A-1F898A62D798}" type="presParOf" srcId="{5550A35E-84F9-403B-BF9F-FAD32FBCE5CE}" destId="{72885D57-20A8-4B1F-A02F-BEBB160E9E88}" srcOrd="3" destOrd="0" presId="urn:microsoft.com/office/officeart/2005/8/layout/orgChart1"/>
    <dgm:cxn modelId="{C93C065B-9449-482D-908A-5C90540CEC4B}" type="presParOf" srcId="{72885D57-20A8-4B1F-A02F-BEBB160E9E88}" destId="{5C9C9658-BF77-42C2-A884-D29C98C38507}" srcOrd="0" destOrd="0" presId="urn:microsoft.com/office/officeart/2005/8/layout/orgChart1"/>
    <dgm:cxn modelId="{DEBAB9CB-0E95-4132-9C97-18BB0B69BF94}" type="presParOf" srcId="{5C9C9658-BF77-42C2-A884-D29C98C38507}" destId="{ABF5C09C-022D-4C00-A2AB-ED401B7344A1}" srcOrd="0" destOrd="0" presId="urn:microsoft.com/office/officeart/2005/8/layout/orgChart1"/>
    <dgm:cxn modelId="{093C8736-7AAF-4AF5-8E3D-149AF02C5688}" type="presParOf" srcId="{5C9C9658-BF77-42C2-A884-D29C98C38507}" destId="{42D38550-E1F4-4EA1-944A-1FD902C47117}" srcOrd="1" destOrd="0" presId="urn:microsoft.com/office/officeart/2005/8/layout/orgChart1"/>
    <dgm:cxn modelId="{D547AB1B-2CF6-4304-996F-B9409B48C7DC}" type="presParOf" srcId="{72885D57-20A8-4B1F-A02F-BEBB160E9E88}" destId="{58361368-AC00-488C-AB58-C0073625CE93}" srcOrd="1" destOrd="0" presId="urn:microsoft.com/office/officeart/2005/8/layout/orgChart1"/>
    <dgm:cxn modelId="{027892B8-6E95-4C86-A62F-FBAF729A5A15}" type="presParOf" srcId="{72885D57-20A8-4B1F-A02F-BEBB160E9E88}" destId="{6A71A24F-6ADA-4F9B-9295-E2CDFDEE6CBF}" srcOrd="2" destOrd="0" presId="urn:microsoft.com/office/officeart/2005/8/layout/orgChart1"/>
    <dgm:cxn modelId="{FC2D2C79-D3FF-4261-8C35-3F3A68B8A07E}" type="presParOf" srcId="{5550A35E-84F9-403B-BF9F-FAD32FBCE5CE}" destId="{125EB21E-4E9D-4A0F-8A69-E5BDACEEAE85}" srcOrd="4" destOrd="0" presId="urn:microsoft.com/office/officeart/2005/8/layout/orgChart1"/>
    <dgm:cxn modelId="{F9B8EFDE-47AD-4CB7-87C2-40F2C6812A8F}" type="presParOf" srcId="{5550A35E-84F9-403B-BF9F-FAD32FBCE5CE}" destId="{F78F6E85-ED13-4F5F-9F1D-103C5D8F233F}" srcOrd="5" destOrd="0" presId="urn:microsoft.com/office/officeart/2005/8/layout/orgChart1"/>
    <dgm:cxn modelId="{F4030454-ECF3-471A-9575-3A6341884919}" type="presParOf" srcId="{F78F6E85-ED13-4F5F-9F1D-103C5D8F233F}" destId="{0773D061-0DC6-4E32-9F88-8C792B2ACE11}" srcOrd="0" destOrd="0" presId="urn:microsoft.com/office/officeart/2005/8/layout/orgChart1"/>
    <dgm:cxn modelId="{3B123B2F-3042-4413-A7B3-269A1D0F8B78}" type="presParOf" srcId="{0773D061-0DC6-4E32-9F88-8C792B2ACE11}" destId="{278E7FE3-7D1B-4B00-8129-22A19AEF4BDC}" srcOrd="0" destOrd="0" presId="urn:microsoft.com/office/officeart/2005/8/layout/orgChart1"/>
    <dgm:cxn modelId="{3EE148C4-BDC5-479C-B150-5B0A7A6951D5}" type="presParOf" srcId="{0773D061-0DC6-4E32-9F88-8C792B2ACE11}" destId="{02FBA3E1-DB82-4900-86FD-9F547410A1B9}" srcOrd="1" destOrd="0" presId="urn:microsoft.com/office/officeart/2005/8/layout/orgChart1"/>
    <dgm:cxn modelId="{31288D16-7AF2-48D4-A249-07726802D0DD}" type="presParOf" srcId="{F78F6E85-ED13-4F5F-9F1D-103C5D8F233F}" destId="{ABF76B6F-0752-40CA-B8DA-0F0EBDD87617}" srcOrd="1" destOrd="0" presId="urn:microsoft.com/office/officeart/2005/8/layout/orgChart1"/>
    <dgm:cxn modelId="{91821B8F-B786-4FCC-B0E7-933F8BA2C9C5}" type="presParOf" srcId="{F78F6E85-ED13-4F5F-9F1D-103C5D8F233F}" destId="{E246E49F-4BA2-4578-ABE2-45EA836707B0}" srcOrd="2" destOrd="0" presId="urn:microsoft.com/office/officeart/2005/8/layout/orgChart1"/>
    <dgm:cxn modelId="{B634316F-A375-4A7E-8FC5-91BAB89FB61C}" type="presParOf" srcId="{5550A35E-84F9-403B-BF9F-FAD32FBCE5CE}" destId="{F0CC6691-9774-49A4-BB0D-B28D7B7AEFFD}" srcOrd="6" destOrd="0" presId="urn:microsoft.com/office/officeart/2005/8/layout/orgChart1"/>
    <dgm:cxn modelId="{3CCEEF3E-5E17-43E6-AE7A-E85A8EF0931D}" type="presParOf" srcId="{5550A35E-84F9-403B-BF9F-FAD32FBCE5CE}" destId="{16E9E775-E045-4302-9A06-2ECE3D38E521}" srcOrd="7" destOrd="0" presId="urn:microsoft.com/office/officeart/2005/8/layout/orgChart1"/>
    <dgm:cxn modelId="{EAF509AA-5E13-479B-ACE0-231D26216FB6}" type="presParOf" srcId="{16E9E775-E045-4302-9A06-2ECE3D38E521}" destId="{4CCDBF98-48EB-4D0A-8237-1996E9514E63}" srcOrd="0" destOrd="0" presId="urn:microsoft.com/office/officeart/2005/8/layout/orgChart1"/>
    <dgm:cxn modelId="{F3BE74C8-DDCB-4AAF-91D0-75170396FDB2}" type="presParOf" srcId="{4CCDBF98-48EB-4D0A-8237-1996E9514E63}" destId="{B4E630E5-A943-410F-A0C3-EA9EEDD61BE3}" srcOrd="0" destOrd="0" presId="urn:microsoft.com/office/officeart/2005/8/layout/orgChart1"/>
    <dgm:cxn modelId="{F22E5AD2-ED17-4F09-8E63-8E01ABEA1A16}" type="presParOf" srcId="{4CCDBF98-48EB-4D0A-8237-1996E9514E63}" destId="{BE91044E-54F4-4EBD-92BE-15ECB8A76383}" srcOrd="1" destOrd="0" presId="urn:microsoft.com/office/officeart/2005/8/layout/orgChart1"/>
    <dgm:cxn modelId="{BE372072-D69A-4536-BED8-3B567F89B420}" type="presParOf" srcId="{16E9E775-E045-4302-9A06-2ECE3D38E521}" destId="{F3D7F1B1-CB91-45BF-929F-8A5109B1AD9C}" srcOrd="1" destOrd="0" presId="urn:microsoft.com/office/officeart/2005/8/layout/orgChart1"/>
    <dgm:cxn modelId="{84A5EB95-A507-4A21-8A92-2EFFF73402BF}" type="presParOf" srcId="{16E9E775-E045-4302-9A06-2ECE3D38E521}" destId="{A1F32253-8480-4244-92F2-EFAF5409ADE9}" srcOrd="2" destOrd="0" presId="urn:microsoft.com/office/officeart/2005/8/layout/orgChart1"/>
    <dgm:cxn modelId="{E23FC334-0F27-4F6D-B957-5E19AECFE910}" type="presParOf" srcId="{5550A35E-84F9-403B-BF9F-FAD32FBCE5CE}" destId="{C8DA7D34-5071-4EFB-87CA-40E508BA9896}" srcOrd="8" destOrd="0" presId="urn:microsoft.com/office/officeart/2005/8/layout/orgChart1"/>
    <dgm:cxn modelId="{FA6E38F5-0BFE-4283-96F6-E260433833AA}" type="presParOf" srcId="{5550A35E-84F9-403B-BF9F-FAD32FBCE5CE}" destId="{285A6852-EB9F-4206-8E5C-832D4228D163}" srcOrd="9" destOrd="0" presId="urn:microsoft.com/office/officeart/2005/8/layout/orgChart1"/>
    <dgm:cxn modelId="{B1A45763-88A5-4472-8DA4-F8C66BE4CA35}" type="presParOf" srcId="{285A6852-EB9F-4206-8E5C-832D4228D163}" destId="{9D1B519B-C71C-4004-BCC4-83F3255945FD}" srcOrd="0" destOrd="0" presId="urn:microsoft.com/office/officeart/2005/8/layout/orgChart1"/>
    <dgm:cxn modelId="{1568C82E-07E5-4A7B-AA6B-7B50057103E9}" type="presParOf" srcId="{9D1B519B-C71C-4004-BCC4-83F3255945FD}" destId="{03F7B51C-13DD-4428-982A-38057E45B74B}" srcOrd="0" destOrd="0" presId="urn:microsoft.com/office/officeart/2005/8/layout/orgChart1"/>
    <dgm:cxn modelId="{D7A5479B-2974-489C-B07D-AE871B9E00B2}" type="presParOf" srcId="{9D1B519B-C71C-4004-BCC4-83F3255945FD}" destId="{8C6A7D4F-9E79-41B9-9442-7011627AAE1A}" srcOrd="1" destOrd="0" presId="urn:microsoft.com/office/officeart/2005/8/layout/orgChart1"/>
    <dgm:cxn modelId="{9E6F9A1F-7807-4F52-92E9-5B0C93920139}" type="presParOf" srcId="{285A6852-EB9F-4206-8E5C-832D4228D163}" destId="{8BE09A5C-5923-4C12-8E81-2804D771F05A}" srcOrd="1" destOrd="0" presId="urn:microsoft.com/office/officeart/2005/8/layout/orgChart1"/>
    <dgm:cxn modelId="{8B1F5D40-AD02-492D-91B5-7EBC3CB3B8F5}" type="presParOf" srcId="{285A6852-EB9F-4206-8E5C-832D4228D163}" destId="{49F0C895-51E1-44C8-A078-4C51D62D055F}" srcOrd="2" destOrd="0" presId="urn:microsoft.com/office/officeart/2005/8/layout/orgChart1"/>
    <dgm:cxn modelId="{6E5A78EC-09E7-4380-94B9-16B2F078EA16}" type="presParOf" srcId="{5550A35E-84F9-403B-BF9F-FAD32FBCE5CE}" destId="{3FB2AE3F-A903-4FBF-897F-607BA24B67C9}" srcOrd="10" destOrd="0" presId="urn:microsoft.com/office/officeart/2005/8/layout/orgChart1"/>
    <dgm:cxn modelId="{2878B747-3F5E-4984-A742-B8A17CCE1F64}" type="presParOf" srcId="{5550A35E-84F9-403B-BF9F-FAD32FBCE5CE}" destId="{6190E221-BF6E-45A9-A614-F395239ADB5B}" srcOrd="11" destOrd="0" presId="urn:microsoft.com/office/officeart/2005/8/layout/orgChart1"/>
    <dgm:cxn modelId="{8DFFD743-193D-4BE2-A74F-85B9D677FACA}" type="presParOf" srcId="{6190E221-BF6E-45A9-A614-F395239ADB5B}" destId="{4EA11F06-DDF0-4FEA-AE32-B499F8E1E8C7}" srcOrd="0" destOrd="0" presId="urn:microsoft.com/office/officeart/2005/8/layout/orgChart1"/>
    <dgm:cxn modelId="{454E2CE3-265B-4665-A7C4-40479B4E7B4B}" type="presParOf" srcId="{4EA11F06-DDF0-4FEA-AE32-B499F8E1E8C7}" destId="{0EF93B45-F6A4-4BCB-A16F-782D2EFE9663}" srcOrd="0" destOrd="0" presId="urn:microsoft.com/office/officeart/2005/8/layout/orgChart1"/>
    <dgm:cxn modelId="{E29A3F6A-C8AE-42E8-A2EF-A578588A800B}" type="presParOf" srcId="{4EA11F06-DDF0-4FEA-AE32-B499F8E1E8C7}" destId="{D6222C8F-2AF3-48E7-B369-139605DC2924}" srcOrd="1" destOrd="0" presId="urn:microsoft.com/office/officeart/2005/8/layout/orgChart1"/>
    <dgm:cxn modelId="{DD2750F1-16E6-4C01-9A1C-6B2F79324BEF}" type="presParOf" srcId="{6190E221-BF6E-45A9-A614-F395239ADB5B}" destId="{0234DEA7-A4C3-44A7-9484-2F39A84327FC}" srcOrd="1" destOrd="0" presId="urn:microsoft.com/office/officeart/2005/8/layout/orgChart1"/>
    <dgm:cxn modelId="{D11B4C86-B0E7-4B18-88B7-3C92AD577233}" type="presParOf" srcId="{6190E221-BF6E-45A9-A614-F395239ADB5B}" destId="{4D56B77F-2BF3-488E-B531-D85F6FC4266A}" srcOrd="2" destOrd="0" presId="urn:microsoft.com/office/officeart/2005/8/layout/orgChart1"/>
    <dgm:cxn modelId="{0ED22F07-7752-4591-AFE5-1948C5668C15}" type="presParOf" srcId="{5550A35E-84F9-403B-BF9F-FAD32FBCE5CE}" destId="{4F2239F7-ECF2-404C-B701-3D2C39521129}" srcOrd="12" destOrd="0" presId="urn:microsoft.com/office/officeart/2005/8/layout/orgChart1"/>
    <dgm:cxn modelId="{741AD0D7-9352-4ED3-AE65-82061E294CDB}" type="presParOf" srcId="{5550A35E-84F9-403B-BF9F-FAD32FBCE5CE}" destId="{443B4494-552D-4DC1-8B6C-DBAE0EF49B78}" srcOrd="13" destOrd="0" presId="urn:microsoft.com/office/officeart/2005/8/layout/orgChart1"/>
    <dgm:cxn modelId="{24F9858C-A68E-4C18-AC7C-9F7ABC60D15B}" type="presParOf" srcId="{443B4494-552D-4DC1-8B6C-DBAE0EF49B78}" destId="{E66A0914-3FD1-4719-9292-13CCE29EBE60}" srcOrd="0" destOrd="0" presId="urn:microsoft.com/office/officeart/2005/8/layout/orgChart1"/>
    <dgm:cxn modelId="{06B18D08-1D42-4463-8912-ADC5F9DB9C94}" type="presParOf" srcId="{E66A0914-3FD1-4719-9292-13CCE29EBE60}" destId="{9D116E66-D6BB-4937-A961-7C0BE98A83AD}" srcOrd="0" destOrd="0" presId="urn:microsoft.com/office/officeart/2005/8/layout/orgChart1"/>
    <dgm:cxn modelId="{5A1666B5-1610-4669-8283-018997367D93}" type="presParOf" srcId="{E66A0914-3FD1-4719-9292-13CCE29EBE60}" destId="{EFFD384B-D664-4C4F-A19E-38B64E9F5403}" srcOrd="1" destOrd="0" presId="urn:microsoft.com/office/officeart/2005/8/layout/orgChart1"/>
    <dgm:cxn modelId="{DF1F1EC1-D431-4354-93FB-0790CE27578E}" type="presParOf" srcId="{443B4494-552D-4DC1-8B6C-DBAE0EF49B78}" destId="{B119FAE2-7C85-4F87-8732-A6A4373C522A}" srcOrd="1" destOrd="0" presId="urn:microsoft.com/office/officeart/2005/8/layout/orgChart1"/>
    <dgm:cxn modelId="{A13BBDCB-9E48-41FE-83FE-158728F13B4B}" type="presParOf" srcId="{443B4494-552D-4DC1-8B6C-DBAE0EF49B78}" destId="{7700C4C7-2C49-41E5-B023-6BF53908285F}" srcOrd="2" destOrd="0" presId="urn:microsoft.com/office/officeart/2005/8/layout/orgChart1"/>
    <dgm:cxn modelId="{6BFEF748-E4FE-421D-A923-EFC915F32BD3}" type="presParOf" srcId="{5550A35E-84F9-403B-BF9F-FAD32FBCE5CE}" destId="{A8D04D8C-CBBF-49AB-9CF9-E62213E7F87B}" srcOrd="14" destOrd="0" presId="urn:microsoft.com/office/officeart/2005/8/layout/orgChart1"/>
    <dgm:cxn modelId="{6E7C8794-9E66-4A11-9EE6-8B56F04B7179}" type="presParOf" srcId="{5550A35E-84F9-403B-BF9F-FAD32FBCE5CE}" destId="{A7AD48DF-3F66-405A-AB71-356B330F6DDE}" srcOrd="15" destOrd="0" presId="urn:microsoft.com/office/officeart/2005/8/layout/orgChart1"/>
    <dgm:cxn modelId="{74CD4291-3F24-4949-B236-A821A4A28AE9}" type="presParOf" srcId="{A7AD48DF-3F66-405A-AB71-356B330F6DDE}" destId="{D919B08E-81E4-4B37-A9F7-A59BD1C28E0F}" srcOrd="0" destOrd="0" presId="urn:microsoft.com/office/officeart/2005/8/layout/orgChart1"/>
    <dgm:cxn modelId="{11D78917-6F7B-4574-A8AE-97FBBA963C64}" type="presParOf" srcId="{D919B08E-81E4-4B37-A9F7-A59BD1C28E0F}" destId="{FB41900A-FAD5-43F7-BC70-49699BF04225}" srcOrd="0" destOrd="0" presId="urn:microsoft.com/office/officeart/2005/8/layout/orgChart1"/>
    <dgm:cxn modelId="{60F6EB01-660B-4D8F-AA69-C054A9FFCE60}" type="presParOf" srcId="{D919B08E-81E4-4B37-A9F7-A59BD1C28E0F}" destId="{08FED80C-38F5-4F12-9965-453BBC64C257}" srcOrd="1" destOrd="0" presId="urn:microsoft.com/office/officeart/2005/8/layout/orgChart1"/>
    <dgm:cxn modelId="{D06F2F0A-2B7A-4655-BDB5-ADB957E82940}" type="presParOf" srcId="{A7AD48DF-3F66-405A-AB71-356B330F6DDE}" destId="{552E0F1D-44D6-4A01-9E86-433BF1FFBC4E}" srcOrd="1" destOrd="0" presId="urn:microsoft.com/office/officeart/2005/8/layout/orgChart1"/>
    <dgm:cxn modelId="{E5A5817E-1582-4949-84B3-2E5678661FDD}" type="presParOf" srcId="{552E0F1D-44D6-4A01-9E86-433BF1FFBC4E}" destId="{5B76FF73-0502-4E49-BA24-B03C595C523D}" srcOrd="0" destOrd="0" presId="urn:microsoft.com/office/officeart/2005/8/layout/orgChart1"/>
    <dgm:cxn modelId="{C409DAA4-AF2C-4B3B-9D41-65AAA016DFE5}" type="presParOf" srcId="{552E0F1D-44D6-4A01-9E86-433BF1FFBC4E}" destId="{A58B4016-A7CC-4E67-ADF3-7EB86EFB99C1}" srcOrd="1" destOrd="0" presId="urn:microsoft.com/office/officeart/2005/8/layout/orgChart1"/>
    <dgm:cxn modelId="{9609420E-049C-49A1-8E63-E47A76DBD729}" type="presParOf" srcId="{A58B4016-A7CC-4E67-ADF3-7EB86EFB99C1}" destId="{3677968A-625E-4BAD-ABD3-D21DEFB0FF1B}" srcOrd="0" destOrd="0" presId="urn:microsoft.com/office/officeart/2005/8/layout/orgChart1"/>
    <dgm:cxn modelId="{E62AD444-6B12-4716-BB30-3A8CF0906685}" type="presParOf" srcId="{3677968A-625E-4BAD-ABD3-D21DEFB0FF1B}" destId="{E1D1B538-2968-4431-A519-46183B42B7A9}" srcOrd="0" destOrd="0" presId="urn:microsoft.com/office/officeart/2005/8/layout/orgChart1"/>
    <dgm:cxn modelId="{58F43D44-56E2-4290-9F7D-C14F86CB5EC5}" type="presParOf" srcId="{3677968A-625E-4BAD-ABD3-D21DEFB0FF1B}" destId="{CA5E9124-6489-4795-AEEE-2D7C6D46872E}" srcOrd="1" destOrd="0" presId="urn:microsoft.com/office/officeart/2005/8/layout/orgChart1"/>
    <dgm:cxn modelId="{5818469E-189D-4FD8-8BC5-5515F6CCCA02}" type="presParOf" srcId="{A58B4016-A7CC-4E67-ADF3-7EB86EFB99C1}" destId="{9117752A-C8C8-43EE-9EBC-6ACEC4EC84A6}" srcOrd="1" destOrd="0" presId="urn:microsoft.com/office/officeart/2005/8/layout/orgChart1"/>
    <dgm:cxn modelId="{49AFDBAC-9D06-409C-B571-5DE7A9075A8E}" type="presParOf" srcId="{A58B4016-A7CC-4E67-ADF3-7EB86EFB99C1}" destId="{F29EC2C3-685F-405C-BE40-4686F128000A}" srcOrd="2" destOrd="0" presId="urn:microsoft.com/office/officeart/2005/8/layout/orgChart1"/>
    <dgm:cxn modelId="{C66B85F6-FC3E-4A1A-8D17-62371000DE32}" type="presParOf" srcId="{A7AD48DF-3F66-405A-AB71-356B330F6DDE}" destId="{B258BA7F-CB0B-4F91-BAE9-AD2609F689A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3.xml><?xml version="1.0" encoding="utf-8"?>
<dgm:dataModel xmlns:dgm="http://schemas.openxmlformats.org/drawingml/2006/diagram" xmlns:a="http://schemas.openxmlformats.org/drawingml/2006/main">
  <dgm:ptLst>
    <dgm:pt modelId="{421D0EBD-E4F5-49C2-8F27-7EF4F19217D4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F1C585E-D1AB-4040-AABC-BF688CA81DCE}">
      <dgm:prSet phldrT="[Texto]"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gm:t>
    </dgm:pt>
    <dgm:pt modelId="{270B454F-9C0E-4D46-AE0D-CCF9B35DA8AF}" type="par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247510-8F63-4F46-9355-D810BA87E2B3}" type="sibTrans" cxnId="{50900EDA-114B-4B05-AFA9-F4C1941CC47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CF00BD-F956-48F4-B9A6-F012AA19CC18}" type="asst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</a:p>
        <a:p>
          <a:r>
            <a:rPr lang="es-ES" sz="1200" dirty="0" smtClean="0">
              <a:solidFill>
                <a:schemeClr val="tx1"/>
              </a:solidFill>
            </a:rPr>
            <a:t>101405</a:t>
          </a:r>
          <a:endParaRPr lang="es-ES" sz="1200" dirty="0">
            <a:solidFill>
              <a:schemeClr val="tx1"/>
            </a:solidFill>
          </a:endParaRPr>
        </a:p>
      </dgm:t>
    </dgm:pt>
    <dgm:pt modelId="{B698BF41-A2C8-45AA-AEF7-7CE9087B2141}" type="par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F15926-0755-4D2E-BB93-96203498CF6F}" type="sibTrans" cxnId="{7E1B630D-B972-4ECF-B513-02AE4CBECDC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12A4AD-E501-4D24-B958-4C8B5AF37708}">
      <dgm:prSet phldrT="[Texto]"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r>
            <a:rPr lang="es-MX" altLang="es-MX" sz="1200" b="0" u="none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15733</a:t>
          </a:r>
          <a:endParaRPr lang="es-ES" sz="1200" u="none" dirty="0">
            <a:solidFill>
              <a:schemeClr val="tx1"/>
            </a:solidFill>
          </a:endParaRPr>
        </a:p>
      </dgm:t>
    </dgm:pt>
    <dgm:pt modelId="{9BEEB624-B2BF-40BF-9EA7-1C1A1CEAAD90}" type="par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2E1BA9-B91F-4CDB-B520-38433C356E7F}" type="sibTrans" cxnId="{6962522E-2699-41DD-B799-583A128FD58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ED1700-B858-41FD-A56E-64972CDC3FE9}" type="pres">
      <dgm:prSet presAssocID="{421D0EBD-E4F5-49C2-8F27-7EF4F19217D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3DA3895-A1BD-4CF9-AA56-9D26CE12922F}" type="pres">
      <dgm:prSet presAssocID="{CF1C585E-D1AB-4040-AABC-BF688CA81DCE}" presName="hierRoot1" presStyleCnt="0">
        <dgm:presLayoutVars>
          <dgm:hierBranch val="init"/>
        </dgm:presLayoutVars>
      </dgm:prSet>
      <dgm:spPr/>
    </dgm:pt>
    <dgm:pt modelId="{7CC72ED2-1647-484E-B96A-9BF7272BE36E}" type="pres">
      <dgm:prSet presAssocID="{CF1C585E-D1AB-4040-AABC-BF688CA81DCE}" presName="rootComposite1" presStyleCnt="0"/>
      <dgm:spPr/>
    </dgm:pt>
    <dgm:pt modelId="{4D2C990E-BD4B-401D-A3D4-4B5DDA4438FA}" type="pres">
      <dgm:prSet presAssocID="{CF1C585E-D1AB-4040-AABC-BF688CA81DCE}" presName="rootText1" presStyleLbl="node0" presStyleIdx="0" presStyleCnt="1" custScaleX="105264" custScaleY="112892" custLinFactNeighborX="-18411" custLinFactNeighborY="121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EA7178-97DF-4B52-B5C2-74F3F81384EF}" type="pres">
      <dgm:prSet presAssocID="{CF1C585E-D1AB-4040-AABC-BF688CA81DC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07BD3D5-8997-4A3A-ADD0-05400A5D3649}" type="pres">
      <dgm:prSet presAssocID="{CF1C585E-D1AB-4040-AABC-BF688CA81DCE}" presName="hierChild2" presStyleCnt="0"/>
      <dgm:spPr/>
    </dgm:pt>
    <dgm:pt modelId="{12D69F88-8788-48BD-93BA-F2C748D9831F}" type="pres">
      <dgm:prSet presAssocID="{9BEEB624-B2BF-40BF-9EA7-1C1A1CEAAD90}" presName="Name37" presStyleLbl="parChTrans1D2" presStyleIdx="0" presStyleCnt="2"/>
      <dgm:spPr/>
      <dgm:t>
        <a:bodyPr/>
        <a:lstStyle/>
        <a:p>
          <a:endParaRPr lang="es-ES"/>
        </a:p>
      </dgm:t>
    </dgm:pt>
    <dgm:pt modelId="{744845AC-ED09-49D9-A489-7EA938148159}" type="pres">
      <dgm:prSet presAssocID="{BF12A4AD-E501-4D24-B958-4C8B5AF37708}" presName="hierRoot2" presStyleCnt="0">
        <dgm:presLayoutVars>
          <dgm:hierBranch val="init"/>
        </dgm:presLayoutVars>
      </dgm:prSet>
      <dgm:spPr/>
    </dgm:pt>
    <dgm:pt modelId="{0C8ECC62-5C51-4765-8027-316F0EBB0AFA}" type="pres">
      <dgm:prSet presAssocID="{BF12A4AD-E501-4D24-B958-4C8B5AF37708}" presName="rootComposite" presStyleCnt="0"/>
      <dgm:spPr/>
    </dgm:pt>
    <dgm:pt modelId="{12A4A7F0-01B7-473D-B4FA-1BB11D43004A}" type="pres">
      <dgm:prSet presAssocID="{BF12A4AD-E501-4D24-B958-4C8B5AF37708}" presName="rootText" presStyleLbl="node2" presStyleIdx="0" presStyleCnt="1" custScaleX="70334" custScaleY="75173" custLinFactNeighborX="-18335" custLinFactNeighborY="-1378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3C52661-1789-4E27-9B17-C4F3614A4090}" type="pres">
      <dgm:prSet presAssocID="{BF12A4AD-E501-4D24-B958-4C8B5AF37708}" presName="rootConnector" presStyleLbl="node2" presStyleIdx="0" presStyleCnt="1"/>
      <dgm:spPr/>
      <dgm:t>
        <a:bodyPr/>
        <a:lstStyle/>
        <a:p>
          <a:endParaRPr lang="es-ES"/>
        </a:p>
      </dgm:t>
    </dgm:pt>
    <dgm:pt modelId="{93225B17-A98E-44E4-A05C-2BD2751EB6F6}" type="pres">
      <dgm:prSet presAssocID="{BF12A4AD-E501-4D24-B958-4C8B5AF37708}" presName="hierChild4" presStyleCnt="0"/>
      <dgm:spPr/>
    </dgm:pt>
    <dgm:pt modelId="{3E3E7F05-720C-43C3-9781-FC5AF26EFB39}" type="pres">
      <dgm:prSet presAssocID="{BF12A4AD-E501-4D24-B958-4C8B5AF37708}" presName="hierChild5" presStyleCnt="0"/>
      <dgm:spPr/>
    </dgm:pt>
    <dgm:pt modelId="{7E53C60C-1CEB-492C-870A-8DFDF986BB5A}" type="pres">
      <dgm:prSet presAssocID="{CF1C585E-D1AB-4040-AABC-BF688CA81DCE}" presName="hierChild3" presStyleCnt="0"/>
      <dgm:spPr/>
    </dgm:pt>
    <dgm:pt modelId="{2AC40CDE-AD8D-42AE-B8CB-CCC68CB2BCDE}" type="pres">
      <dgm:prSet presAssocID="{B698BF41-A2C8-45AA-AEF7-7CE9087B2141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FE0B84E2-78EE-4113-B415-74CA15DD994A}" type="pres">
      <dgm:prSet presAssocID="{A2CF00BD-F956-48F4-B9A6-F012AA19CC18}" presName="hierRoot3" presStyleCnt="0">
        <dgm:presLayoutVars>
          <dgm:hierBranch val="init"/>
        </dgm:presLayoutVars>
      </dgm:prSet>
      <dgm:spPr/>
    </dgm:pt>
    <dgm:pt modelId="{05EB5ADD-89BC-4ACD-ACCE-2E27B4FFCB6C}" type="pres">
      <dgm:prSet presAssocID="{A2CF00BD-F956-48F4-B9A6-F012AA19CC18}" presName="rootComposite3" presStyleCnt="0"/>
      <dgm:spPr/>
    </dgm:pt>
    <dgm:pt modelId="{F6666403-C46B-492A-A2A1-22DBA94377D9}" type="pres">
      <dgm:prSet presAssocID="{A2CF00BD-F956-48F4-B9A6-F012AA19CC18}" presName="rootText3" presStyleLbl="asst1" presStyleIdx="0" presStyleCnt="1" custScaleX="55369" custScaleY="61622" custLinFactNeighborX="-19645" custLinFactNeighborY="-1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5AD8092-8241-475A-85E8-5D522D8F11E5}" type="pres">
      <dgm:prSet presAssocID="{A2CF00BD-F956-48F4-B9A6-F012AA19CC1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A5A751E-BD4A-42F9-973A-1C771F55641B}" type="pres">
      <dgm:prSet presAssocID="{A2CF00BD-F956-48F4-B9A6-F012AA19CC18}" presName="hierChild6" presStyleCnt="0"/>
      <dgm:spPr/>
    </dgm:pt>
    <dgm:pt modelId="{1CE7DC6B-2F47-4CBC-803C-8799627864E1}" type="pres">
      <dgm:prSet presAssocID="{A2CF00BD-F956-48F4-B9A6-F012AA19CC18}" presName="hierChild7" presStyleCnt="0"/>
      <dgm:spPr/>
    </dgm:pt>
  </dgm:ptLst>
  <dgm:cxnLst>
    <dgm:cxn modelId="{B9B83A01-CC0E-467B-A307-1555A5C04A9D}" type="presOf" srcId="{B698BF41-A2C8-45AA-AEF7-7CE9087B2141}" destId="{2AC40CDE-AD8D-42AE-B8CB-CCC68CB2BCDE}" srcOrd="0" destOrd="0" presId="urn:microsoft.com/office/officeart/2005/8/layout/orgChart1"/>
    <dgm:cxn modelId="{5B063CB6-ABFD-49B9-ACC0-B1BB29C149AE}" type="presOf" srcId="{BF12A4AD-E501-4D24-B958-4C8B5AF37708}" destId="{12A4A7F0-01B7-473D-B4FA-1BB11D43004A}" srcOrd="0" destOrd="0" presId="urn:microsoft.com/office/officeart/2005/8/layout/orgChart1"/>
    <dgm:cxn modelId="{2972EC91-1E69-4C0F-8A6E-B48A0C353BB1}" type="presOf" srcId="{A2CF00BD-F956-48F4-B9A6-F012AA19CC18}" destId="{D5AD8092-8241-475A-85E8-5D522D8F11E5}" srcOrd="1" destOrd="0" presId="urn:microsoft.com/office/officeart/2005/8/layout/orgChart1"/>
    <dgm:cxn modelId="{1B1C5881-44D4-4B29-8477-3306ED920E98}" type="presOf" srcId="{CF1C585E-D1AB-4040-AABC-BF688CA81DCE}" destId="{4D2C990E-BD4B-401D-A3D4-4B5DDA4438FA}" srcOrd="0" destOrd="0" presId="urn:microsoft.com/office/officeart/2005/8/layout/orgChart1"/>
    <dgm:cxn modelId="{2BFB0089-E4BD-4291-9D12-DECE657EC8D9}" type="presOf" srcId="{A2CF00BD-F956-48F4-B9A6-F012AA19CC18}" destId="{F6666403-C46B-492A-A2A1-22DBA94377D9}" srcOrd="0" destOrd="0" presId="urn:microsoft.com/office/officeart/2005/8/layout/orgChart1"/>
    <dgm:cxn modelId="{CDEDDF03-7246-4CE6-B8CD-3814706F52C4}" type="presOf" srcId="{CF1C585E-D1AB-4040-AABC-BF688CA81DCE}" destId="{CAEA7178-97DF-4B52-B5C2-74F3F81384EF}" srcOrd="1" destOrd="0" presId="urn:microsoft.com/office/officeart/2005/8/layout/orgChart1"/>
    <dgm:cxn modelId="{7E9762C6-D14C-4D79-9346-63C4A7211D81}" type="presOf" srcId="{421D0EBD-E4F5-49C2-8F27-7EF4F19217D4}" destId="{4AED1700-B858-41FD-A56E-64972CDC3FE9}" srcOrd="0" destOrd="0" presId="urn:microsoft.com/office/officeart/2005/8/layout/orgChart1"/>
    <dgm:cxn modelId="{096F4233-5F46-4826-B41F-F911120C067A}" type="presOf" srcId="{BF12A4AD-E501-4D24-B958-4C8B5AF37708}" destId="{33C52661-1789-4E27-9B17-C4F3614A4090}" srcOrd="1" destOrd="0" presId="urn:microsoft.com/office/officeart/2005/8/layout/orgChart1"/>
    <dgm:cxn modelId="{7E1B630D-B972-4ECF-B513-02AE4CBECDCE}" srcId="{CF1C585E-D1AB-4040-AABC-BF688CA81DCE}" destId="{A2CF00BD-F956-48F4-B9A6-F012AA19CC18}" srcOrd="0" destOrd="0" parTransId="{B698BF41-A2C8-45AA-AEF7-7CE9087B2141}" sibTransId="{76F15926-0755-4D2E-BB93-96203498CF6F}"/>
    <dgm:cxn modelId="{6962522E-2699-41DD-B799-583A128FD58C}" srcId="{CF1C585E-D1AB-4040-AABC-BF688CA81DCE}" destId="{BF12A4AD-E501-4D24-B958-4C8B5AF37708}" srcOrd="1" destOrd="0" parTransId="{9BEEB624-B2BF-40BF-9EA7-1C1A1CEAAD90}" sibTransId="{1E2E1BA9-B91F-4CDB-B520-38433C356E7F}"/>
    <dgm:cxn modelId="{A4432EB9-B791-4336-B339-C6BA0E75DFF5}" type="presOf" srcId="{9BEEB624-B2BF-40BF-9EA7-1C1A1CEAAD90}" destId="{12D69F88-8788-48BD-93BA-F2C748D9831F}" srcOrd="0" destOrd="0" presId="urn:microsoft.com/office/officeart/2005/8/layout/orgChart1"/>
    <dgm:cxn modelId="{50900EDA-114B-4B05-AFA9-F4C1941CC47E}" srcId="{421D0EBD-E4F5-49C2-8F27-7EF4F19217D4}" destId="{CF1C585E-D1AB-4040-AABC-BF688CA81DCE}" srcOrd="0" destOrd="0" parTransId="{270B454F-9C0E-4D46-AE0D-CCF9B35DA8AF}" sibTransId="{44247510-8F63-4F46-9355-D810BA87E2B3}"/>
    <dgm:cxn modelId="{95CD85C6-5903-4BC7-BEE4-5D3D3D38DBB6}" type="presParOf" srcId="{4AED1700-B858-41FD-A56E-64972CDC3FE9}" destId="{D3DA3895-A1BD-4CF9-AA56-9D26CE12922F}" srcOrd="0" destOrd="0" presId="urn:microsoft.com/office/officeart/2005/8/layout/orgChart1"/>
    <dgm:cxn modelId="{CA28BBAC-B96B-4E27-BFBE-50C01A68C9B5}" type="presParOf" srcId="{D3DA3895-A1BD-4CF9-AA56-9D26CE12922F}" destId="{7CC72ED2-1647-484E-B96A-9BF7272BE36E}" srcOrd="0" destOrd="0" presId="urn:microsoft.com/office/officeart/2005/8/layout/orgChart1"/>
    <dgm:cxn modelId="{6AF3051B-650D-4C0E-9654-F397D971F010}" type="presParOf" srcId="{7CC72ED2-1647-484E-B96A-9BF7272BE36E}" destId="{4D2C990E-BD4B-401D-A3D4-4B5DDA4438FA}" srcOrd="0" destOrd="0" presId="urn:microsoft.com/office/officeart/2005/8/layout/orgChart1"/>
    <dgm:cxn modelId="{D161B810-ECB6-4732-8B52-17D7BEBD7523}" type="presParOf" srcId="{7CC72ED2-1647-484E-B96A-9BF7272BE36E}" destId="{CAEA7178-97DF-4B52-B5C2-74F3F81384EF}" srcOrd="1" destOrd="0" presId="urn:microsoft.com/office/officeart/2005/8/layout/orgChart1"/>
    <dgm:cxn modelId="{BE4AEAE6-04DD-46F3-88E5-63BB1C332785}" type="presParOf" srcId="{D3DA3895-A1BD-4CF9-AA56-9D26CE12922F}" destId="{B07BD3D5-8997-4A3A-ADD0-05400A5D3649}" srcOrd="1" destOrd="0" presId="urn:microsoft.com/office/officeart/2005/8/layout/orgChart1"/>
    <dgm:cxn modelId="{7CE23A9F-12B7-42DC-A054-9E68C9115C63}" type="presParOf" srcId="{B07BD3D5-8997-4A3A-ADD0-05400A5D3649}" destId="{12D69F88-8788-48BD-93BA-F2C748D9831F}" srcOrd="0" destOrd="0" presId="urn:microsoft.com/office/officeart/2005/8/layout/orgChart1"/>
    <dgm:cxn modelId="{F89AA7B3-063A-4CF6-B395-436377216B9F}" type="presParOf" srcId="{B07BD3D5-8997-4A3A-ADD0-05400A5D3649}" destId="{744845AC-ED09-49D9-A489-7EA938148159}" srcOrd="1" destOrd="0" presId="urn:microsoft.com/office/officeart/2005/8/layout/orgChart1"/>
    <dgm:cxn modelId="{02608AB1-77D4-41BB-9EFE-731C556A0183}" type="presParOf" srcId="{744845AC-ED09-49D9-A489-7EA938148159}" destId="{0C8ECC62-5C51-4765-8027-316F0EBB0AFA}" srcOrd="0" destOrd="0" presId="urn:microsoft.com/office/officeart/2005/8/layout/orgChart1"/>
    <dgm:cxn modelId="{5F7F5BBB-F44D-40AF-8FB8-B8FD61E4B591}" type="presParOf" srcId="{0C8ECC62-5C51-4765-8027-316F0EBB0AFA}" destId="{12A4A7F0-01B7-473D-B4FA-1BB11D43004A}" srcOrd="0" destOrd="0" presId="urn:microsoft.com/office/officeart/2005/8/layout/orgChart1"/>
    <dgm:cxn modelId="{A8864251-F621-4DD1-9434-15CAB7BAB838}" type="presParOf" srcId="{0C8ECC62-5C51-4765-8027-316F0EBB0AFA}" destId="{33C52661-1789-4E27-9B17-C4F3614A4090}" srcOrd="1" destOrd="0" presId="urn:microsoft.com/office/officeart/2005/8/layout/orgChart1"/>
    <dgm:cxn modelId="{5491E3F2-916B-4790-99CC-5D4FE6E0061E}" type="presParOf" srcId="{744845AC-ED09-49D9-A489-7EA938148159}" destId="{93225B17-A98E-44E4-A05C-2BD2751EB6F6}" srcOrd="1" destOrd="0" presId="urn:microsoft.com/office/officeart/2005/8/layout/orgChart1"/>
    <dgm:cxn modelId="{2305BD44-6E07-4B75-BB7F-15F2BEA07893}" type="presParOf" srcId="{744845AC-ED09-49D9-A489-7EA938148159}" destId="{3E3E7F05-720C-43C3-9781-FC5AF26EFB39}" srcOrd="2" destOrd="0" presId="urn:microsoft.com/office/officeart/2005/8/layout/orgChart1"/>
    <dgm:cxn modelId="{D93131FC-C94E-416A-9EBC-219C75ED17BD}" type="presParOf" srcId="{D3DA3895-A1BD-4CF9-AA56-9D26CE12922F}" destId="{7E53C60C-1CEB-492C-870A-8DFDF986BB5A}" srcOrd="2" destOrd="0" presId="urn:microsoft.com/office/officeart/2005/8/layout/orgChart1"/>
    <dgm:cxn modelId="{FD24F742-DEC2-4B2D-B445-61ED10211093}" type="presParOf" srcId="{7E53C60C-1CEB-492C-870A-8DFDF986BB5A}" destId="{2AC40CDE-AD8D-42AE-B8CB-CCC68CB2BCDE}" srcOrd="0" destOrd="0" presId="urn:microsoft.com/office/officeart/2005/8/layout/orgChart1"/>
    <dgm:cxn modelId="{642AABF2-2D74-4B75-AA31-04FC287C4C1B}" type="presParOf" srcId="{7E53C60C-1CEB-492C-870A-8DFDF986BB5A}" destId="{FE0B84E2-78EE-4113-B415-74CA15DD994A}" srcOrd="1" destOrd="0" presId="urn:microsoft.com/office/officeart/2005/8/layout/orgChart1"/>
    <dgm:cxn modelId="{DF0E19CA-A8CF-4623-9FF1-5644D5BF4FC1}" type="presParOf" srcId="{FE0B84E2-78EE-4113-B415-74CA15DD994A}" destId="{05EB5ADD-89BC-4ACD-ACCE-2E27B4FFCB6C}" srcOrd="0" destOrd="0" presId="urn:microsoft.com/office/officeart/2005/8/layout/orgChart1"/>
    <dgm:cxn modelId="{7A55509A-D650-4C36-AB58-8B3802B07AF5}" type="presParOf" srcId="{05EB5ADD-89BC-4ACD-ACCE-2E27B4FFCB6C}" destId="{F6666403-C46B-492A-A2A1-22DBA94377D9}" srcOrd="0" destOrd="0" presId="urn:microsoft.com/office/officeart/2005/8/layout/orgChart1"/>
    <dgm:cxn modelId="{9F00042C-FC28-437A-9B0A-337C8457666C}" type="presParOf" srcId="{05EB5ADD-89BC-4ACD-ACCE-2E27B4FFCB6C}" destId="{D5AD8092-8241-475A-85E8-5D522D8F11E5}" srcOrd="1" destOrd="0" presId="urn:microsoft.com/office/officeart/2005/8/layout/orgChart1"/>
    <dgm:cxn modelId="{7E787F96-2EB5-4460-B35C-4C0003134219}" type="presParOf" srcId="{FE0B84E2-78EE-4113-B415-74CA15DD994A}" destId="{BA5A751E-BD4A-42F9-973A-1C771F55641B}" srcOrd="1" destOrd="0" presId="urn:microsoft.com/office/officeart/2005/8/layout/orgChart1"/>
    <dgm:cxn modelId="{5344A917-CF9D-47CE-A552-D29D8F5B6B5F}" type="presParOf" srcId="{FE0B84E2-78EE-4113-B415-74CA15DD994A}" destId="{1CE7DC6B-2F47-4CBC-803C-8799627864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4.xml><?xml version="1.0" encoding="utf-8"?>
<dgm:dataModel xmlns:dgm="http://schemas.openxmlformats.org/drawingml/2006/diagram" xmlns:a="http://schemas.openxmlformats.org/drawingml/2006/main">
  <dgm:ptLst>
    <dgm:pt modelId="{4738CD7A-DCD2-477F-B2D5-84C069FD2E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B8BA5B2-5AEB-436C-8C28-DDD1D3EABD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Infraestructura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y Mantenimiento</a:t>
          </a:r>
          <a:endParaRPr lang="es-ES" sz="1200" dirty="0">
            <a:solidFill>
              <a:schemeClr val="tx1"/>
            </a:solidFill>
          </a:endParaRPr>
        </a:p>
      </dgm:t>
    </dgm:pt>
    <dgm:pt modelId="{0172F21B-70AF-4EE9-B784-A6F505855E7A}" type="par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F2D78E2-7B6B-43B0-B175-C2F499710C8A}" type="sibTrans" cxnId="{DA6C05B5-31E8-4A3E-9ACE-F2C299BDB8A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455FB89-171B-4E1F-8771-7A6192C3A60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DC1B3B2-8E87-4A31-B39A-EAE1E5468859}" type="par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419EBB-DC43-4D93-9734-8AA6FDF6AE88}" type="sibTrans" cxnId="{41AFEE39-1EED-454C-A7F2-F2483FDD39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0DE84C-5840-4AE3-BBEC-CC144987179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09022FA-3E34-420B-B6F9-54802F85380C}" type="par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459C6D-87B4-475B-8438-F2021BBA75DB}" type="sibTrans" cxnId="{668F5E6A-F1D3-4D64-9014-7ADF7E6D7C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85E30D-55AE-4FE3-A19D-F4FE2FBA1EF1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15881011-7E8F-4C53-BE04-F4B50542C712}" type="par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DAEA9E8-4F38-4514-8159-9757575C3609}" type="sibTrans" cxnId="{17FB2937-4B41-4BBC-BC35-9B92DA48300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291160-4986-46FE-9F79-E60EFBB27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Mayordomos(as)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Mantenimiento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Soldador(a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Ayudante </a:t>
          </a:r>
          <a:r>
            <a:rPr lang="es-ES" sz="1200" dirty="0" smtClean="0">
              <a:solidFill>
                <a:schemeClr val="tx1"/>
              </a:solidFill>
            </a:rPr>
            <a:t>de Mantenimiento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Chofer</a:t>
          </a: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500724C-2492-443F-90FD-E21B425B2D7D}" type="par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3C9E721-C046-44F3-9FFA-A08DA2D4CC0C}" type="sibTrans" cxnId="{2C8F90CD-816C-4998-98E6-955B9C22EBE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E42E5E-653E-467B-8DCB-7B19553E64AF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Jardinero(a)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46F90C10-E0A0-404D-92E2-6A7EC5F71B76}" type="parTrans" cxnId="{6457D257-A030-4DF0-8EE9-6E5620B8F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8695AB9-927E-4F7B-81B0-37733FC78262}" type="sibTrans" cxnId="{6457D257-A030-4DF0-8EE9-6E5620B8F79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21CC93-962D-4DAA-B3CC-A0971A3F164A}" type="pres">
      <dgm:prSet presAssocID="{4738CD7A-DCD2-477F-B2D5-84C069FD2E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10D91F5-A7DB-4D8B-A3EF-8E8DE5B6F17D}" type="pres">
      <dgm:prSet presAssocID="{FB8BA5B2-5AEB-436C-8C28-DDD1D3EABD25}" presName="hierRoot1" presStyleCnt="0">
        <dgm:presLayoutVars>
          <dgm:hierBranch val="init"/>
        </dgm:presLayoutVars>
      </dgm:prSet>
      <dgm:spPr/>
    </dgm:pt>
    <dgm:pt modelId="{6C0ED4EF-AA24-4C14-A6E6-0F3515211828}" type="pres">
      <dgm:prSet presAssocID="{FB8BA5B2-5AEB-436C-8C28-DDD1D3EABD25}" presName="rootComposite1" presStyleCnt="0"/>
      <dgm:spPr/>
    </dgm:pt>
    <dgm:pt modelId="{D37C448A-4362-430D-820D-87B384801003}" type="pres">
      <dgm:prSet presAssocID="{FB8BA5B2-5AEB-436C-8C28-DDD1D3EABD25}" presName="rootText1" presStyleLbl="node0" presStyleIdx="0" presStyleCnt="1" custScaleX="135550" custScaleY="130265" custLinFactNeighborX="1061" custLinFactNeighborY="368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C9869D-1C7C-4703-90F2-89A40FAEF096}" type="pres">
      <dgm:prSet presAssocID="{FB8BA5B2-5AEB-436C-8C28-DDD1D3EABD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E7D30714-5781-42E4-985F-BDD62CAE2B20}" type="pres">
      <dgm:prSet presAssocID="{FB8BA5B2-5AEB-436C-8C28-DDD1D3EABD25}" presName="hierChild2" presStyleCnt="0"/>
      <dgm:spPr/>
    </dgm:pt>
    <dgm:pt modelId="{E1420049-E546-4F52-88AB-6AE8E66EE49F}" type="pres">
      <dgm:prSet presAssocID="{509022FA-3E34-420B-B6F9-54802F85380C}" presName="Name37" presStyleLbl="parChTrans1D2" presStyleIdx="0" presStyleCnt="2"/>
      <dgm:spPr/>
      <dgm:t>
        <a:bodyPr/>
        <a:lstStyle/>
        <a:p>
          <a:endParaRPr lang="es-ES"/>
        </a:p>
      </dgm:t>
    </dgm:pt>
    <dgm:pt modelId="{A024400F-350C-4CBC-8989-5CA7868C8011}" type="pres">
      <dgm:prSet presAssocID="{BD0DE84C-5840-4AE3-BBEC-CC1449871793}" presName="hierRoot2" presStyleCnt="0">
        <dgm:presLayoutVars>
          <dgm:hierBranch/>
        </dgm:presLayoutVars>
      </dgm:prSet>
      <dgm:spPr/>
    </dgm:pt>
    <dgm:pt modelId="{8DC9644C-4A8C-468E-9528-B2A5F08263A3}" type="pres">
      <dgm:prSet presAssocID="{BD0DE84C-5840-4AE3-BBEC-CC1449871793}" presName="rootComposite" presStyleCnt="0"/>
      <dgm:spPr/>
    </dgm:pt>
    <dgm:pt modelId="{A91B298A-A66C-49F9-BD1C-B6F4D6991355}" type="pres">
      <dgm:prSet presAssocID="{BD0DE84C-5840-4AE3-BBEC-CC1449871793}" presName="rootText" presStyleLbl="node2" presStyleIdx="0" presStyleCnt="1" custScaleX="101662" custScaleY="94150" custLinFactNeighborX="1072" custLinFactNeighborY="-246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5410C-B1F1-4EBE-AF21-76DEC3C7B9CF}" type="pres">
      <dgm:prSet presAssocID="{BD0DE84C-5840-4AE3-BBEC-CC1449871793}" presName="rootConnector" presStyleLbl="node2" presStyleIdx="0" presStyleCnt="1"/>
      <dgm:spPr/>
      <dgm:t>
        <a:bodyPr/>
        <a:lstStyle/>
        <a:p>
          <a:endParaRPr lang="es-ES"/>
        </a:p>
      </dgm:t>
    </dgm:pt>
    <dgm:pt modelId="{2EC714A8-3940-401D-9A20-D4B015F68F6A}" type="pres">
      <dgm:prSet presAssocID="{BD0DE84C-5840-4AE3-BBEC-CC1449871793}" presName="hierChild4" presStyleCnt="0"/>
      <dgm:spPr/>
    </dgm:pt>
    <dgm:pt modelId="{A2522039-B847-44C3-AEFA-2224BDC6E57B}" type="pres">
      <dgm:prSet presAssocID="{15881011-7E8F-4C53-BE04-F4B50542C712}" presName="Name35" presStyleLbl="parChTrans1D3" presStyleIdx="0" presStyleCnt="3"/>
      <dgm:spPr/>
      <dgm:t>
        <a:bodyPr/>
        <a:lstStyle/>
        <a:p>
          <a:endParaRPr lang="es-ES"/>
        </a:p>
      </dgm:t>
    </dgm:pt>
    <dgm:pt modelId="{39147646-6A79-4A2C-A898-8FE375200C8A}" type="pres">
      <dgm:prSet presAssocID="{5F85E30D-55AE-4FE3-A19D-F4FE2FBA1EF1}" presName="hierRoot2" presStyleCnt="0">
        <dgm:presLayoutVars>
          <dgm:hierBranch val="init"/>
        </dgm:presLayoutVars>
      </dgm:prSet>
      <dgm:spPr/>
    </dgm:pt>
    <dgm:pt modelId="{7C2DFA07-C989-4104-B707-F21A6D11A5BF}" type="pres">
      <dgm:prSet presAssocID="{5F85E30D-55AE-4FE3-A19D-F4FE2FBA1EF1}" presName="rootComposite" presStyleCnt="0"/>
      <dgm:spPr/>
    </dgm:pt>
    <dgm:pt modelId="{2E969F01-C44D-4A4E-8DB6-5229215695C4}" type="pres">
      <dgm:prSet presAssocID="{5F85E30D-55AE-4FE3-A19D-F4FE2FBA1EF1}" presName="rootText" presStyleLbl="node3" presStyleIdx="0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60DA6E-0748-46BC-8BE4-B4FA1BE3EA93}" type="pres">
      <dgm:prSet presAssocID="{5F85E30D-55AE-4FE3-A19D-F4FE2FBA1EF1}" presName="rootConnector" presStyleLbl="node3" presStyleIdx="0" presStyleCnt="3"/>
      <dgm:spPr/>
      <dgm:t>
        <a:bodyPr/>
        <a:lstStyle/>
        <a:p>
          <a:endParaRPr lang="es-ES"/>
        </a:p>
      </dgm:t>
    </dgm:pt>
    <dgm:pt modelId="{65CFBBC5-6596-4E3D-86A1-713AD4E4023C}" type="pres">
      <dgm:prSet presAssocID="{5F85E30D-55AE-4FE3-A19D-F4FE2FBA1EF1}" presName="hierChild4" presStyleCnt="0"/>
      <dgm:spPr/>
    </dgm:pt>
    <dgm:pt modelId="{EAEB3ABC-A806-4771-8BD6-8F3FF94C345C}" type="pres">
      <dgm:prSet presAssocID="{5F85E30D-55AE-4FE3-A19D-F4FE2FBA1EF1}" presName="hierChild5" presStyleCnt="0"/>
      <dgm:spPr/>
    </dgm:pt>
    <dgm:pt modelId="{91A6DA2A-8DDD-413B-B717-70CE38A3BD23}" type="pres">
      <dgm:prSet presAssocID="{B500724C-2492-443F-90FD-E21B425B2D7D}" presName="Name35" presStyleLbl="parChTrans1D3" presStyleIdx="1" presStyleCnt="3"/>
      <dgm:spPr/>
      <dgm:t>
        <a:bodyPr/>
        <a:lstStyle/>
        <a:p>
          <a:endParaRPr lang="es-ES"/>
        </a:p>
      </dgm:t>
    </dgm:pt>
    <dgm:pt modelId="{6FBB1EB8-C883-4AC1-BCA4-C19A7F9871B2}" type="pres">
      <dgm:prSet presAssocID="{71291160-4986-46FE-9F79-E60EFBB27D5D}" presName="hierRoot2" presStyleCnt="0">
        <dgm:presLayoutVars>
          <dgm:hierBranch val="init"/>
        </dgm:presLayoutVars>
      </dgm:prSet>
      <dgm:spPr/>
    </dgm:pt>
    <dgm:pt modelId="{136D809F-A61F-47FA-9E02-737EE94F6905}" type="pres">
      <dgm:prSet presAssocID="{71291160-4986-46FE-9F79-E60EFBB27D5D}" presName="rootComposite" presStyleCnt="0"/>
      <dgm:spPr/>
    </dgm:pt>
    <dgm:pt modelId="{6F9E41C7-F476-48F9-8F31-3F17DB589F8F}" type="pres">
      <dgm:prSet presAssocID="{71291160-4986-46FE-9F79-E60EFBB27D5D}" presName="rootText" presStyleLbl="node3" presStyleIdx="1" presStyleCnt="3" custScaleX="170842" custScaleY="354656" custLinFactNeighborX="956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03261DC-9024-4227-B953-E4B6258559FE}" type="pres">
      <dgm:prSet presAssocID="{71291160-4986-46FE-9F79-E60EFBB27D5D}" presName="rootConnector" presStyleLbl="node3" presStyleIdx="1" presStyleCnt="3"/>
      <dgm:spPr/>
      <dgm:t>
        <a:bodyPr/>
        <a:lstStyle/>
        <a:p>
          <a:endParaRPr lang="es-ES"/>
        </a:p>
      </dgm:t>
    </dgm:pt>
    <dgm:pt modelId="{C8BBE02B-30C4-419E-BF6F-ABA071CF9F16}" type="pres">
      <dgm:prSet presAssocID="{71291160-4986-46FE-9F79-E60EFBB27D5D}" presName="hierChild4" presStyleCnt="0"/>
      <dgm:spPr/>
    </dgm:pt>
    <dgm:pt modelId="{82ED17A0-D457-4C84-925B-D76F239BD26D}" type="pres">
      <dgm:prSet presAssocID="{71291160-4986-46FE-9F79-E60EFBB27D5D}" presName="hierChild5" presStyleCnt="0"/>
      <dgm:spPr/>
    </dgm:pt>
    <dgm:pt modelId="{E8C62737-49CA-4BFF-A519-3F4B2A5AF90B}" type="pres">
      <dgm:prSet presAssocID="{46F90C10-E0A0-404D-92E2-6A7EC5F71B76}" presName="Name35" presStyleLbl="parChTrans1D3" presStyleIdx="2" presStyleCnt="3"/>
      <dgm:spPr/>
      <dgm:t>
        <a:bodyPr/>
        <a:lstStyle/>
        <a:p>
          <a:endParaRPr lang="es-ES"/>
        </a:p>
      </dgm:t>
    </dgm:pt>
    <dgm:pt modelId="{11693F86-A35D-4437-B1C3-6345184AA35D}" type="pres">
      <dgm:prSet presAssocID="{9EE42E5E-653E-467B-8DCB-7B19553E64AF}" presName="hierRoot2" presStyleCnt="0">
        <dgm:presLayoutVars>
          <dgm:hierBranch val="init"/>
        </dgm:presLayoutVars>
      </dgm:prSet>
      <dgm:spPr/>
    </dgm:pt>
    <dgm:pt modelId="{A001A84C-BF89-4D6A-824B-D46153217CBC}" type="pres">
      <dgm:prSet presAssocID="{9EE42E5E-653E-467B-8DCB-7B19553E64AF}" presName="rootComposite" presStyleCnt="0"/>
      <dgm:spPr/>
    </dgm:pt>
    <dgm:pt modelId="{366423BC-611E-41B6-B652-764B8D7F1904}" type="pres">
      <dgm:prSet presAssocID="{9EE42E5E-653E-467B-8DCB-7B19553E64AF}" presName="rootText" presStyleLbl="node3" presStyleIdx="2" presStyleCnt="3" custScaleX="170842" custScaleY="105789" custLinFactNeighborY="-211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FC3A0A4-E885-4046-80E4-0C1BE8093B2B}" type="pres">
      <dgm:prSet presAssocID="{9EE42E5E-653E-467B-8DCB-7B19553E64AF}" presName="rootConnector" presStyleLbl="node3" presStyleIdx="2" presStyleCnt="3"/>
      <dgm:spPr/>
      <dgm:t>
        <a:bodyPr/>
        <a:lstStyle/>
        <a:p>
          <a:endParaRPr lang="es-ES"/>
        </a:p>
      </dgm:t>
    </dgm:pt>
    <dgm:pt modelId="{588F20CC-F312-4962-99C1-CA73E22671AD}" type="pres">
      <dgm:prSet presAssocID="{9EE42E5E-653E-467B-8DCB-7B19553E64AF}" presName="hierChild4" presStyleCnt="0"/>
      <dgm:spPr/>
    </dgm:pt>
    <dgm:pt modelId="{4ACE1BF8-9823-4BED-9FBB-B98CC182A22C}" type="pres">
      <dgm:prSet presAssocID="{9EE42E5E-653E-467B-8DCB-7B19553E64AF}" presName="hierChild5" presStyleCnt="0"/>
      <dgm:spPr/>
    </dgm:pt>
    <dgm:pt modelId="{91784752-D3A0-47E1-BC71-28990448D103}" type="pres">
      <dgm:prSet presAssocID="{BD0DE84C-5840-4AE3-BBEC-CC1449871793}" presName="hierChild5" presStyleCnt="0"/>
      <dgm:spPr/>
    </dgm:pt>
    <dgm:pt modelId="{7365B49B-A590-4388-B595-32D404303AAF}" type="pres">
      <dgm:prSet presAssocID="{FB8BA5B2-5AEB-436C-8C28-DDD1D3EABD25}" presName="hierChild3" presStyleCnt="0"/>
      <dgm:spPr/>
    </dgm:pt>
    <dgm:pt modelId="{43E09D7B-15B4-4111-B3EA-DD5CD9B73F01}" type="pres">
      <dgm:prSet presAssocID="{BDC1B3B2-8E87-4A31-B39A-EAE1E5468859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87F9654C-6ABA-4CB5-B17E-A32E5B538ED6}" type="pres">
      <dgm:prSet presAssocID="{B455FB89-171B-4E1F-8771-7A6192C3A608}" presName="hierRoot3" presStyleCnt="0">
        <dgm:presLayoutVars>
          <dgm:hierBranch val="init"/>
        </dgm:presLayoutVars>
      </dgm:prSet>
      <dgm:spPr/>
    </dgm:pt>
    <dgm:pt modelId="{AB822426-A309-4801-B5E6-68EFDF7364EC}" type="pres">
      <dgm:prSet presAssocID="{B455FB89-171B-4E1F-8771-7A6192C3A608}" presName="rootComposite3" presStyleCnt="0"/>
      <dgm:spPr/>
    </dgm:pt>
    <dgm:pt modelId="{20601663-72D4-41F2-859D-ACCA2961A5A5}" type="pres">
      <dgm:prSet presAssocID="{B455FB89-171B-4E1F-8771-7A6192C3A608}" presName="rootText3" presStyleLbl="asst1" presStyleIdx="0" presStyleCnt="1" custScaleX="78082" custScaleY="70526" custLinFactNeighborX="-10378" custLinFactNeighborY="73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A5758B8-5758-4890-91D7-E29FCF2858F3}" type="pres">
      <dgm:prSet presAssocID="{B455FB89-171B-4E1F-8771-7A6192C3A608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501DF04-69BD-451E-B033-FB7214F0D68B}" type="pres">
      <dgm:prSet presAssocID="{B455FB89-171B-4E1F-8771-7A6192C3A608}" presName="hierChild6" presStyleCnt="0"/>
      <dgm:spPr/>
    </dgm:pt>
    <dgm:pt modelId="{EE60F6FB-E0C3-43DB-B2A1-AEE66AD15C29}" type="pres">
      <dgm:prSet presAssocID="{B455FB89-171B-4E1F-8771-7A6192C3A608}" presName="hierChild7" presStyleCnt="0"/>
      <dgm:spPr/>
    </dgm:pt>
  </dgm:ptLst>
  <dgm:cxnLst>
    <dgm:cxn modelId="{17FB2937-4B41-4BBC-BC35-9B92DA483008}" srcId="{BD0DE84C-5840-4AE3-BBEC-CC1449871793}" destId="{5F85E30D-55AE-4FE3-A19D-F4FE2FBA1EF1}" srcOrd="0" destOrd="0" parTransId="{15881011-7E8F-4C53-BE04-F4B50542C712}" sibTransId="{7DAEA9E8-4F38-4514-8159-9757575C3609}"/>
    <dgm:cxn modelId="{7C14E861-1CF0-415E-B090-40F09D4BE42C}" type="presOf" srcId="{5F85E30D-55AE-4FE3-A19D-F4FE2FBA1EF1}" destId="{2E969F01-C44D-4A4E-8DB6-5229215695C4}" srcOrd="0" destOrd="0" presId="urn:microsoft.com/office/officeart/2005/8/layout/orgChart1"/>
    <dgm:cxn modelId="{FD6EAD89-20C9-4254-B6E6-C4391357B6F6}" type="presOf" srcId="{15881011-7E8F-4C53-BE04-F4B50542C712}" destId="{A2522039-B847-44C3-AEFA-2224BDC6E57B}" srcOrd="0" destOrd="0" presId="urn:microsoft.com/office/officeart/2005/8/layout/orgChart1"/>
    <dgm:cxn modelId="{2C8F90CD-816C-4998-98E6-955B9C22EBE4}" srcId="{BD0DE84C-5840-4AE3-BBEC-CC1449871793}" destId="{71291160-4986-46FE-9F79-E60EFBB27D5D}" srcOrd="1" destOrd="0" parTransId="{B500724C-2492-443F-90FD-E21B425B2D7D}" sibTransId="{C3C9E721-C046-44F3-9FFA-A08DA2D4CC0C}"/>
    <dgm:cxn modelId="{B1D8C009-AEA1-4336-8A34-29D0046EFD50}" type="presOf" srcId="{B455FB89-171B-4E1F-8771-7A6192C3A608}" destId="{20601663-72D4-41F2-859D-ACCA2961A5A5}" srcOrd="0" destOrd="0" presId="urn:microsoft.com/office/officeart/2005/8/layout/orgChart1"/>
    <dgm:cxn modelId="{9A15CF94-D533-4949-BBBC-18D7E023F552}" type="presOf" srcId="{5F85E30D-55AE-4FE3-A19D-F4FE2FBA1EF1}" destId="{4A60DA6E-0748-46BC-8BE4-B4FA1BE3EA93}" srcOrd="1" destOrd="0" presId="urn:microsoft.com/office/officeart/2005/8/layout/orgChart1"/>
    <dgm:cxn modelId="{DA6C05B5-31E8-4A3E-9ACE-F2C299BDB8A3}" srcId="{4738CD7A-DCD2-477F-B2D5-84C069FD2EF8}" destId="{FB8BA5B2-5AEB-436C-8C28-DDD1D3EABD25}" srcOrd="0" destOrd="0" parTransId="{0172F21B-70AF-4EE9-B784-A6F505855E7A}" sibTransId="{BF2D78E2-7B6B-43B0-B175-C2F499710C8A}"/>
    <dgm:cxn modelId="{8549E53B-20F6-4749-91BD-F1D8A8AE3473}" type="presOf" srcId="{509022FA-3E34-420B-B6F9-54802F85380C}" destId="{E1420049-E546-4F52-88AB-6AE8E66EE49F}" srcOrd="0" destOrd="0" presId="urn:microsoft.com/office/officeart/2005/8/layout/orgChart1"/>
    <dgm:cxn modelId="{1E8B0305-9142-4970-9CE5-370382C322F4}" type="presOf" srcId="{4738CD7A-DCD2-477F-B2D5-84C069FD2EF8}" destId="{0021CC93-962D-4DAA-B3CC-A0971A3F164A}" srcOrd="0" destOrd="0" presId="urn:microsoft.com/office/officeart/2005/8/layout/orgChart1"/>
    <dgm:cxn modelId="{84D3B1AF-306B-49BD-BEA2-DCB87F683B41}" type="presOf" srcId="{71291160-4986-46FE-9F79-E60EFBB27D5D}" destId="{703261DC-9024-4227-B953-E4B6258559FE}" srcOrd="1" destOrd="0" presId="urn:microsoft.com/office/officeart/2005/8/layout/orgChart1"/>
    <dgm:cxn modelId="{C562D0F1-AF07-4F29-B226-EDFE97BB078B}" type="presOf" srcId="{9EE42E5E-653E-467B-8DCB-7B19553E64AF}" destId="{366423BC-611E-41B6-B652-764B8D7F1904}" srcOrd="0" destOrd="0" presId="urn:microsoft.com/office/officeart/2005/8/layout/orgChart1"/>
    <dgm:cxn modelId="{41AFEE39-1EED-454C-A7F2-F2483FDD391B}" srcId="{FB8BA5B2-5AEB-436C-8C28-DDD1D3EABD25}" destId="{B455FB89-171B-4E1F-8771-7A6192C3A608}" srcOrd="0" destOrd="0" parTransId="{BDC1B3B2-8E87-4A31-B39A-EAE1E5468859}" sibTransId="{E1419EBB-DC43-4D93-9734-8AA6FDF6AE88}"/>
    <dgm:cxn modelId="{FAC23002-0269-4C50-BA80-E7799C6043AF}" type="presOf" srcId="{B500724C-2492-443F-90FD-E21B425B2D7D}" destId="{91A6DA2A-8DDD-413B-B717-70CE38A3BD23}" srcOrd="0" destOrd="0" presId="urn:microsoft.com/office/officeart/2005/8/layout/orgChart1"/>
    <dgm:cxn modelId="{81319C32-5B0C-4883-8F06-6EA9C0AECB76}" type="presOf" srcId="{9EE42E5E-653E-467B-8DCB-7B19553E64AF}" destId="{2FC3A0A4-E885-4046-80E4-0C1BE8093B2B}" srcOrd="1" destOrd="0" presId="urn:microsoft.com/office/officeart/2005/8/layout/orgChart1"/>
    <dgm:cxn modelId="{C13F1EE1-F678-45C8-B5C2-6C4A887E81EE}" type="presOf" srcId="{FB8BA5B2-5AEB-436C-8C28-DDD1D3EABD25}" destId="{0DC9869D-1C7C-4703-90F2-89A40FAEF096}" srcOrd="1" destOrd="0" presId="urn:microsoft.com/office/officeart/2005/8/layout/orgChart1"/>
    <dgm:cxn modelId="{6457D257-A030-4DF0-8EE9-6E5620B8F79C}" srcId="{BD0DE84C-5840-4AE3-BBEC-CC1449871793}" destId="{9EE42E5E-653E-467B-8DCB-7B19553E64AF}" srcOrd="2" destOrd="0" parTransId="{46F90C10-E0A0-404D-92E2-6A7EC5F71B76}" sibTransId="{28695AB9-927E-4F7B-81B0-37733FC78262}"/>
    <dgm:cxn modelId="{668F5E6A-F1D3-4D64-9014-7ADF7E6D7C18}" srcId="{FB8BA5B2-5AEB-436C-8C28-DDD1D3EABD25}" destId="{BD0DE84C-5840-4AE3-BBEC-CC1449871793}" srcOrd="1" destOrd="0" parTransId="{509022FA-3E34-420B-B6F9-54802F85380C}" sibTransId="{31459C6D-87B4-475B-8438-F2021BBA75DB}"/>
    <dgm:cxn modelId="{799F90D6-9A57-47E7-8C4B-905F3EBAB6C2}" type="presOf" srcId="{BD0DE84C-5840-4AE3-BBEC-CC1449871793}" destId="{2E25410C-B1F1-4EBE-AF21-76DEC3C7B9CF}" srcOrd="1" destOrd="0" presId="urn:microsoft.com/office/officeart/2005/8/layout/orgChart1"/>
    <dgm:cxn modelId="{D240CC03-C7AD-4249-9951-83494CD2BE98}" type="presOf" srcId="{B455FB89-171B-4E1F-8771-7A6192C3A608}" destId="{CA5758B8-5758-4890-91D7-E29FCF2858F3}" srcOrd="1" destOrd="0" presId="urn:microsoft.com/office/officeart/2005/8/layout/orgChart1"/>
    <dgm:cxn modelId="{794AD118-72D0-44D7-8E36-16A35F197BF6}" type="presOf" srcId="{FB8BA5B2-5AEB-436C-8C28-DDD1D3EABD25}" destId="{D37C448A-4362-430D-820D-87B384801003}" srcOrd="0" destOrd="0" presId="urn:microsoft.com/office/officeart/2005/8/layout/orgChart1"/>
    <dgm:cxn modelId="{C557CBED-608B-49C8-A9B6-F2A961C015E1}" type="presOf" srcId="{71291160-4986-46FE-9F79-E60EFBB27D5D}" destId="{6F9E41C7-F476-48F9-8F31-3F17DB589F8F}" srcOrd="0" destOrd="0" presId="urn:microsoft.com/office/officeart/2005/8/layout/orgChart1"/>
    <dgm:cxn modelId="{10668548-B5B4-4DF8-8DBC-A4A2C2CA3686}" type="presOf" srcId="{BDC1B3B2-8E87-4A31-B39A-EAE1E5468859}" destId="{43E09D7B-15B4-4111-B3EA-DD5CD9B73F01}" srcOrd="0" destOrd="0" presId="urn:microsoft.com/office/officeart/2005/8/layout/orgChart1"/>
    <dgm:cxn modelId="{00F77C65-AFFF-45C8-A850-7F0BA0F149B1}" type="presOf" srcId="{BD0DE84C-5840-4AE3-BBEC-CC1449871793}" destId="{A91B298A-A66C-49F9-BD1C-B6F4D6991355}" srcOrd="0" destOrd="0" presId="urn:microsoft.com/office/officeart/2005/8/layout/orgChart1"/>
    <dgm:cxn modelId="{14ADAF18-F681-4F60-A6E8-29277F79FD43}" type="presOf" srcId="{46F90C10-E0A0-404D-92E2-6A7EC5F71B76}" destId="{E8C62737-49CA-4BFF-A519-3F4B2A5AF90B}" srcOrd="0" destOrd="0" presId="urn:microsoft.com/office/officeart/2005/8/layout/orgChart1"/>
    <dgm:cxn modelId="{7CA719D6-46F9-4185-BDC0-06C2A553BFAB}" type="presParOf" srcId="{0021CC93-962D-4DAA-B3CC-A0971A3F164A}" destId="{E10D91F5-A7DB-4D8B-A3EF-8E8DE5B6F17D}" srcOrd="0" destOrd="0" presId="urn:microsoft.com/office/officeart/2005/8/layout/orgChart1"/>
    <dgm:cxn modelId="{06CCBBF1-1942-4958-95F8-D13C5C41FE76}" type="presParOf" srcId="{E10D91F5-A7DB-4D8B-A3EF-8E8DE5B6F17D}" destId="{6C0ED4EF-AA24-4C14-A6E6-0F3515211828}" srcOrd="0" destOrd="0" presId="urn:microsoft.com/office/officeart/2005/8/layout/orgChart1"/>
    <dgm:cxn modelId="{B1A1A2EA-8CA1-415C-A48C-F1CB20080F80}" type="presParOf" srcId="{6C0ED4EF-AA24-4C14-A6E6-0F3515211828}" destId="{D37C448A-4362-430D-820D-87B384801003}" srcOrd="0" destOrd="0" presId="urn:microsoft.com/office/officeart/2005/8/layout/orgChart1"/>
    <dgm:cxn modelId="{03F76BD7-FB6D-4E65-A349-2A407017AA4B}" type="presParOf" srcId="{6C0ED4EF-AA24-4C14-A6E6-0F3515211828}" destId="{0DC9869D-1C7C-4703-90F2-89A40FAEF096}" srcOrd="1" destOrd="0" presId="urn:microsoft.com/office/officeart/2005/8/layout/orgChart1"/>
    <dgm:cxn modelId="{A9CF90F9-0F95-4FB1-B26F-7A07EA39393A}" type="presParOf" srcId="{E10D91F5-A7DB-4D8B-A3EF-8E8DE5B6F17D}" destId="{E7D30714-5781-42E4-985F-BDD62CAE2B20}" srcOrd="1" destOrd="0" presId="urn:microsoft.com/office/officeart/2005/8/layout/orgChart1"/>
    <dgm:cxn modelId="{509708DF-A9F3-4642-B982-8B508FB0E259}" type="presParOf" srcId="{E7D30714-5781-42E4-985F-BDD62CAE2B20}" destId="{E1420049-E546-4F52-88AB-6AE8E66EE49F}" srcOrd="0" destOrd="0" presId="urn:microsoft.com/office/officeart/2005/8/layout/orgChart1"/>
    <dgm:cxn modelId="{276621DB-8C5D-416A-88EB-42D2F91AF704}" type="presParOf" srcId="{E7D30714-5781-42E4-985F-BDD62CAE2B20}" destId="{A024400F-350C-4CBC-8989-5CA7868C8011}" srcOrd="1" destOrd="0" presId="urn:microsoft.com/office/officeart/2005/8/layout/orgChart1"/>
    <dgm:cxn modelId="{91EDB0F1-E95A-46B3-B44E-BC631278F3AB}" type="presParOf" srcId="{A024400F-350C-4CBC-8989-5CA7868C8011}" destId="{8DC9644C-4A8C-468E-9528-B2A5F08263A3}" srcOrd="0" destOrd="0" presId="urn:microsoft.com/office/officeart/2005/8/layout/orgChart1"/>
    <dgm:cxn modelId="{7B715A91-1E73-4DAE-B227-4EB22D45322B}" type="presParOf" srcId="{8DC9644C-4A8C-468E-9528-B2A5F08263A3}" destId="{A91B298A-A66C-49F9-BD1C-B6F4D6991355}" srcOrd="0" destOrd="0" presId="urn:microsoft.com/office/officeart/2005/8/layout/orgChart1"/>
    <dgm:cxn modelId="{56233078-75B7-4157-8B0F-B43D127D8298}" type="presParOf" srcId="{8DC9644C-4A8C-468E-9528-B2A5F08263A3}" destId="{2E25410C-B1F1-4EBE-AF21-76DEC3C7B9CF}" srcOrd="1" destOrd="0" presId="urn:microsoft.com/office/officeart/2005/8/layout/orgChart1"/>
    <dgm:cxn modelId="{A0976A81-7BF7-4FF4-8836-53B1E1B66041}" type="presParOf" srcId="{A024400F-350C-4CBC-8989-5CA7868C8011}" destId="{2EC714A8-3940-401D-9A20-D4B015F68F6A}" srcOrd="1" destOrd="0" presId="urn:microsoft.com/office/officeart/2005/8/layout/orgChart1"/>
    <dgm:cxn modelId="{01B545B8-D0F7-4F7C-9BC8-CF15767247AD}" type="presParOf" srcId="{2EC714A8-3940-401D-9A20-D4B015F68F6A}" destId="{A2522039-B847-44C3-AEFA-2224BDC6E57B}" srcOrd="0" destOrd="0" presId="urn:microsoft.com/office/officeart/2005/8/layout/orgChart1"/>
    <dgm:cxn modelId="{0E7411DD-0BF9-474D-99EB-FF711E5A0B0D}" type="presParOf" srcId="{2EC714A8-3940-401D-9A20-D4B015F68F6A}" destId="{39147646-6A79-4A2C-A898-8FE375200C8A}" srcOrd="1" destOrd="0" presId="urn:microsoft.com/office/officeart/2005/8/layout/orgChart1"/>
    <dgm:cxn modelId="{1DA66E41-DE8D-4535-8770-47733CFF5A03}" type="presParOf" srcId="{39147646-6A79-4A2C-A898-8FE375200C8A}" destId="{7C2DFA07-C989-4104-B707-F21A6D11A5BF}" srcOrd="0" destOrd="0" presId="urn:microsoft.com/office/officeart/2005/8/layout/orgChart1"/>
    <dgm:cxn modelId="{051620A0-DDA7-493B-8276-25CB4968862F}" type="presParOf" srcId="{7C2DFA07-C989-4104-B707-F21A6D11A5BF}" destId="{2E969F01-C44D-4A4E-8DB6-5229215695C4}" srcOrd="0" destOrd="0" presId="urn:microsoft.com/office/officeart/2005/8/layout/orgChart1"/>
    <dgm:cxn modelId="{EF508065-A3CF-41AC-BE3A-3E3F6D2D987A}" type="presParOf" srcId="{7C2DFA07-C989-4104-B707-F21A6D11A5BF}" destId="{4A60DA6E-0748-46BC-8BE4-B4FA1BE3EA93}" srcOrd="1" destOrd="0" presId="urn:microsoft.com/office/officeart/2005/8/layout/orgChart1"/>
    <dgm:cxn modelId="{89B0384D-4AD9-4D62-98C7-9C41FF25092D}" type="presParOf" srcId="{39147646-6A79-4A2C-A898-8FE375200C8A}" destId="{65CFBBC5-6596-4E3D-86A1-713AD4E4023C}" srcOrd="1" destOrd="0" presId="urn:microsoft.com/office/officeart/2005/8/layout/orgChart1"/>
    <dgm:cxn modelId="{315B1FD0-7DAE-45C7-B6AB-8B99E69748F5}" type="presParOf" srcId="{39147646-6A79-4A2C-A898-8FE375200C8A}" destId="{EAEB3ABC-A806-4771-8BD6-8F3FF94C345C}" srcOrd="2" destOrd="0" presId="urn:microsoft.com/office/officeart/2005/8/layout/orgChart1"/>
    <dgm:cxn modelId="{36B1B6F9-E426-46B5-BBA1-AA23DD19C39D}" type="presParOf" srcId="{2EC714A8-3940-401D-9A20-D4B015F68F6A}" destId="{91A6DA2A-8DDD-413B-B717-70CE38A3BD23}" srcOrd="2" destOrd="0" presId="urn:microsoft.com/office/officeart/2005/8/layout/orgChart1"/>
    <dgm:cxn modelId="{C244399E-1351-456B-A941-96316E2E3653}" type="presParOf" srcId="{2EC714A8-3940-401D-9A20-D4B015F68F6A}" destId="{6FBB1EB8-C883-4AC1-BCA4-C19A7F9871B2}" srcOrd="3" destOrd="0" presId="urn:microsoft.com/office/officeart/2005/8/layout/orgChart1"/>
    <dgm:cxn modelId="{7ABE37DB-AEDA-4A11-A99C-7B37AB4F4B83}" type="presParOf" srcId="{6FBB1EB8-C883-4AC1-BCA4-C19A7F9871B2}" destId="{136D809F-A61F-47FA-9E02-737EE94F6905}" srcOrd="0" destOrd="0" presId="urn:microsoft.com/office/officeart/2005/8/layout/orgChart1"/>
    <dgm:cxn modelId="{DC17DD81-AE54-4DA6-B056-E1C31EE4DA31}" type="presParOf" srcId="{136D809F-A61F-47FA-9E02-737EE94F6905}" destId="{6F9E41C7-F476-48F9-8F31-3F17DB589F8F}" srcOrd="0" destOrd="0" presId="urn:microsoft.com/office/officeart/2005/8/layout/orgChart1"/>
    <dgm:cxn modelId="{E1D4AFBC-E299-4E7F-874A-8F4D8A7E48C7}" type="presParOf" srcId="{136D809F-A61F-47FA-9E02-737EE94F6905}" destId="{703261DC-9024-4227-B953-E4B6258559FE}" srcOrd="1" destOrd="0" presId="urn:microsoft.com/office/officeart/2005/8/layout/orgChart1"/>
    <dgm:cxn modelId="{C121F2FB-C483-4670-8B3D-6EDAA4F55C46}" type="presParOf" srcId="{6FBB1EB8-C883-4AC1-BCA4-C19A7F9871B2}" destId="{C8BBE02B-30C4-419E-BF6F-ABA071CF9F16}" srcOrd="1" destOrd="0" presId="urn:microsoft.com/office/officeart/2005/8/layout/orgChart1"/>
    <dgm:cxn modelId="{01D9AC77-50A3-4255-90A5-297F7DFF4C99}" type="presParOf" srcId="{6FBB1EB8-C883-4AC1-BCA4-C19A7F9871B2}" destId="{82ED17A0-D457-4C84-925B-D76F239BD26D}" srcOrd="2" destOrd="0" presId="urn:microsoft.com/office/officeart/2005/8/layout/orgChart1"/>
    <dgm:cxn modelId="{8638FDD9-8206-45C9-B7D6-F65AB6EDBB17}" type="presParOf" srcId="{2EC714A8-3940-401D-9A20-D4B015F68F6A}" destId="{E8C62737-49CA-4BFF-A519-3F4B2A5AF90B}" srcOrd="4" destOrd="0" presId="urn:microsoft.com/office/officeart/2005/8/layout/orgChart1"/>
    <dgm:cxn modelId="{1AD4AEEB-02F2-4A82-B1A0-CF665247AF6B}" type="presParOf" srcId="{2EC714A8-3940-401D-9A20-D4B015F68F6A}" destId="{11693F86-A35D-4437-B1C3-6345184AA35D}" srcOrd="5" destOrd="0" presId="urn:microsoft.com/office/officeart/2005/8/layout/orgChart1"/>
    <dgm:cxn modelId="{98C31D64-E354-4CCF-9C0D-E2EA0E70023E}" type="presParOf" srcId="{11693F86-A35D-4437-B1C3-6345184AA35D}" destId="{A001A84C-BF89-4D6A-824B-D46153217CBC}" srcOrd="0" destOrd="0" presId="urn:microsoft.com/office/officeart/2005/8/layout/orgChart1"/>
    <dgm:cxn modelId="{E4359342-2223-4012-8133-68DFE27E44C5}" type="presParOf" srcId="{A001A84C-BF89-4D6A-824B-D46153217CBC}" destId="{366423BC-611E-41B6-B652-764B8D7F1904}" srcOrd="0" destOrd="0" presId="urn:microsoft.com/office/officeart/2005/8/layout/orgChart1"/>
    <dgm:cxn modelId="{2D8BB083-FDA0-42D4-8B27-BC97E129C57C}" type="presParOf" srcId="{A001A84C-BF89-4D6A-824B-D46153217CBC}" destId="{2FC3A0A4-E885-4046-80E4-0C1BE8093B2B}" srcOrd="1" destOrd="0" presId="urn:microsoft.com/office/officeart/2005/8/layout/orgChart1"/>
    <dgm:cxn modelId="{34299A2E-E764-426F-83F6-1AD3C05A0CF5}" type="presParOf" srcId="{11693F86-A35D-4437-B1C3-6345184AA35D}" destId="{588F20CC-F312-4962-99C1-CA73E22671AD}" srcOrd="1" destOrd="0" presId="urn:microsoft.com/office/officeart/2005/8/layout/orgChart1"/>
    <dgm:cxn modelId="{E0E4E531-8459-4991-84E6-527DEBFCBE67}" type="presParOf" srcId="{11693F86-A35D-4437-B1C3-6345184AA35D}" destId="{4ACE1BF8-9823-4BED-9FBB-B98CC182A22C}" srcOrd="2" destOrd="0" presId="urn:microsoft.com/office/officeart/2005/8/layout/orgChart1"/>
    <dgm:cxn modelId="{F4DADEA7-76D3-4C35-9C3D-B999B8114F8B}" type="presParOf" srcId="{A024400F-350C-4CBC-8989-5CA7868C8011}" destId="{91784752-D3A0-47E1-BC71-28990448D103}" srcOrd="2" destOrd="0" presId="urn:microsoft.com/office/officeart/2005/8/layout/orgChart1"/>
    <dgm:cxn modelId="{4F1A95D7-E6DD-4E43-8F70-7A4F5A70A9E3}" type="presParOf" srcId="{E10D91F5-A7DB-4D8B-A3EF-8E8DE5B6F17D}" destId="{7365B49B-A590-4388-B595-32D404303AAF}" srcOrd="2" destOrd="0" presId="urn:microsoft.com/office/officeart/2005/8/layout/orgChart1"/>
    <dgm:cxn modelId="{EE2D1361-2B84-40E4-A0E7-D87CBBF79969}" type="presParOf" srcId="{7365B49B-A590-4388-B595-32D404303AAF}" destId="{43E09D7B-15B4-4111-B3EA-DD5CD9B73F01}" srcOrd="0" destOrd="0" presId="urn:microsoft.com/office/officeart/2005/8/layout/orgChart1"/>
    <dgm:cxn modelId="{FD8267E7-B22F-452A-BAFF-23E5954FC882}" type="presParOf" srcId="{7365B49B-A590-4388-B595-32D404303AAF}" destId="{87F9654C-6ABA-4CB5-B17E-A32E5B538ED6}" srcOrd="1" destOrd="0" presId="urn:microsoft.com/office/officeart/2005/8/layout/orgChart1"/>
    <dgm:cxn modelId="{978A61A8-EC6A-4E22-8A7A-706B66884DEB}" type="presParOf" srcId="{87F9654C-6ABA-4CB5-B17E-A32E5B538ED6}" destId="{AB822426-A309-4801-B5E6-68EFDF7364EC}" srcOrd="0" destOrd="0" presId="urn:microsoft.com/office/officeart/2005/8/layout/orgChart1"/>
    <dgm:cxn modelId="{C6155DE9-2B43-426E-8946-F0E010C57847}" type="presParOf" srcId="{AB822426-A309-4801-B5E6-68EFDF7364EC}" destId="{20601663-72D4-41F2-859D-ACCA2961A5A5}" srcOrd="0" destOrd="0" presId="urn:microsoft.com/office/officeart/2005/8/layout/orgChart1"/>
    <dgm:cxn modelId="{27EEDFBD-D36B-462C-8992-D99E1A1FC79C}" type="presParOf" srcId="{AB822426-A309-4801-B5E6-68EFDF7364EC}" destId="{CA5758B8-5758-4890-91D7-E29FCF2858F3}" srcOrd="1" destOrd="0" presId="urn:microsoft.com/office/officeart/2005/8/layout/orgChart1"/>
    <dgm:cxn modelId="{EB9CE6B3-D238-430B-9BEB-90F134E4F564}" type="presParOf" srcId="{87F9654C-6ABA-4CB5-B17E-A32E5B538ED6}" destId="{B501DF04-69BD-451E-B033-FB7214F0D68B}" srcOrd="1" destOrd="0" presId="urn:microsoft.com/office/officeart/2005/8/layout/orgChart1"/>
    <dgm:cxn modelId="{43EB70F4-430C-402C-BB74-8BD56BCB8A38}" type="presParOf" srcId="{87F9654C-6ABA-4CB5-B17E-A32E5B538ED6}" destId="{EE60F6FB-E0C3-43DB-B2A1-AEE66AD15C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5.xml><?xml version="1.0" encoding="utf-8"?>
<dgm:dataModel xmlns:dgm="http://schemas.openxmlformats.org/drawingml/2006/diagram" xmlns:a="http://schemas.openxmlformats.org/drawingml/2006/main">
  <dgm:ptLst>
    <dgm:pt modelId="{5FA1BBC8-EB38-4589-9CD4-60E47F4CA80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1EA52FF-DF20-4140-AB25-AC0445B3C6F1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Área de Unidades Deportivas</a:t>
          </a:r>
        </a:p>
      </dgm:t>
    </dgm:pt>
    <dgm:pt modelId="{9B53341A-B4C2-4666-B487-DCD609B20FE8}" type="par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5FC54B2-72E2-420A-A747-38B1F58E29B6}" type="sibTrans" cxnId="{9A5F6659-97CC-4970-A9B4-FB8937415E1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DD79288-4546-4FC9-A3CB-DCD989AE2D0B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C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23636</a:t>
          </a:r>
          <a:endParaRPr lang="es-ES" sz="1200" dirty="0">
            <a:solidFill>
              <a:schemeClr val="tx1"/>
            </a:solidFill>
          </a:endParaRPr>
        </a:p>
      </dgm:t>
    </dgm:pt>
    <dgm:pt modelId="{F0BE2B09-10A8-4D01-8782-E3F32F97A815}" type="par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1CE9F5-FC59-4397-966A-59F293F6ECA3}" type="sibTrans" cxnId="{FADE689B-835B-46E9-9AF9-50736329C27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B3BBD2-6AC1-49BD-A1DD-10B42EE627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Burócratas Municipales</a:t>
          </a:r>
          <a:endParaRPr lang="es-ES" sz="1200" dirty="0">
            <a:solidFill>
              <a:schemeClr val="tx1"/>
            </a:solidFill>
          </a:endParaRPr>
        </a:p>
      </dgm:t>
    </dgm:pt>
    <dgm:pt modelId="{B1F52BDC-D6AD-4B0D-AA92-0324C45F09AD}" type="par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CD27022-0F3D-4DF9-9BC5-FFCD4FEF0122}" type="sibTrans" cxnId="{0D49E25A-79D8-4741-A1BC-29543C3132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1C6FE2-89A7-42C3-918D-0864959C56FB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Jorge</a:t>
          </a:r>
          <a:endParaRPr lang="es-ES" sz="1200" dirty="0">
            <a:solidFill>
              <a:schemeClr val="tx1"/>
            </a:solidFill>
          </a:endParaRPr>
        </a:p>
      </dgm:t>
    </dgm:pt>
    <dgm:pt modelId="{F9C57714-BBCD-454B-AFA0-AA0DB019D3D3}" type="par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9DDF334-EE89-4A28-83C1-15BF6C82DEE4}" type="sibTrans" cxnId="{1012D742-A2F3-44E3-902A-771D82716F7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61CC23-CFBE-47CD-91B3-9BD118F643C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10 de Marzo</a:t>
          </a:r>
          <a:endParaRPr lang="es-ES" sz="1200" dirty="0">
            <a:solidFill>
              <a:schemeClr val="tx1"/>
            </a:solidFill>
          </a:endParaRPr>
        </a:p>
      </dgm:t>
    </dgm:pt>
    <dgm:pt modelId="{CB16EC3B-D7EF-4BBB-AF31-79913890CD05}" type="par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25BF2B5-71DF-40BB-BA99-50448822CB58}" type="sibTrans" cxnId="{AF7A6C2A-47B8-4ECE-965C-14CCCC2C0C2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592B38F-8E46-421E-8354-EA67F232D5D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Villa Alegre</a:t>
          </a:r>
          <a:endParaRPr lang="es-ES" sz="1200" dirty="0">
            <a:solidFill>
              <a:schemeClr val="tx1"/>
            </a:solidFill>
          </a:endParaRPr>
        </a:p>
      </dgm:t>
    </dgm:pt>
    <dgm:pt modelId="{38BADA7B-F96F-4F3D-AD98-BA0986AA0220}" type="par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0098762-4EB5-4291-BC0B-BA9727DAEE40}" type="sibTrans" cxnId="{253B6010-A0F6-4FC9-8A76-29AEB1B856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C96800D-D661-402A-A99D-44A05825F44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del Mirador</a:t>
          </a:r>
          <a:endParaRPr lang="es-ES" sz="1200" dirty="0">
            <a:solidFill>
              <a:schemeClr val="tx1"/>
            </a:solidFill>
          </a:endParaRPr>
        </a:p>
      </dgm:t>
    </dgm:pt>
    <dgm:pt modelId="{F710B01C-3A6B-4916-A6AA-E66595E9A190}" type="par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3864B0-D5C0-4ABF-87F6-CC6AD0EFCF5D}" type="sibTrans" cxnId="{042C6BC4-2B7F-4959-8DA2-6E128B32FA4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39D46B-B5AA-46B9-AF3F-107D3E52722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Indeco Naranjo</a:t>
          </a:r>
          <a:endParaRPr lang="es-ES" sz="1200" dirty="0">
            <a:solidFill>
              <a:schemeClr val="tx1"/>
            </a:solidFill>
          </a:endParaRPr>
        </a:p>
      </dgm:t>
    </dgm:pt>
    <dgm:pt modelId="{3564125F-E823-4CEE-8109-7408A82A9C2D}" type="par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37C8A4-8896-4515-9CDA-BB44394F8861}" type="sibTrans" cxnId="{9101E010-B211-458C-8F1F-7BCDCFF742E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789E17-3F1A-4794-B451-0968BAC3C99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Parque España</a:t>
          </a:r>
          <a:endParaRPr lang="es-ES" sz="1200" dirty="0">
            <a:solidFill>
              <a:schemeClr val="tx1"/>
            </a:solidFill>
          </a:endParaRPr>
        </a:p>
      </dgm:t>
    </dgm:pt>
    <dgm:pt modelId="{862D45B0-435A-4B3E-A621-6E0732A3E337}" type="par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757EF1-80AA-4E57-8ABA-45622D655BDA}" type="sibTrans" cxnId="{5B942D64-8C1A-46C4-96B9-E02C9D3E696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49F73E-EFC6-499E-96D3-A3714E5C7A7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Valle de Infonavit</a:t>
          </a:r>
          <a:endParaRPr lang="es-ES" sz="1200" dirty="0">
            <a:solidFill>
              <a:schemeClr val="tx1"/>
            </a:solidFill>
          </a:endParaRPr>
        </a:p>
      </dgm:t>
    </dgm:pt>
    <dgm:pt modelId="{7CE89B57-61E7-4C5D-8B14-D93760122F51}" type="par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3EC8464-FF94-441D-B213-854D3A3B3F0E}" type="sibTrans" cxnId="{4BF1C273-5F6B-40FE-A95E-AC45A946639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39FA7-AB4C-442D-823F-2BC7E577DF3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Polivalente</a:t>
          </a:r>
          <a:endParaRPr lang="es-ES" sz="1200" dirty="0">
            <a:solidFill>
              <a:schemeClr val="tx1"/>
            </a:solidFill>
          </a:endParaRPr>
        </a:p>
      </dgm:t>
    </dgm:pt>
    <dgm:pt modelId="{A176CD4E-2AC0-4F46-8146-D7F8F5DD7E04}" type="par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D39EEB0-390F-4BA5-8E58-C9C90849B41A}" type="sibTrans" cxnId="{0943FDAB-513C-4580-AB04-53E8BC598B3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0A2FF69-E07F-4D51-8AF3-D54256A86A9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Camino Real</a:t>
          </a:r>
          <a:endParaRPr lang="es-ES" sz="1200" dirty="0">
            <a:solidFill>
              <a:schemeClr val="tx1"/>
            </a:solidFill>
          </a:endParaRPr>
        </a:p>
      </dgm:t>
    </dgm:pt>
    <dgm:pt modelId="{869FDC9A-4269-495B-9D5B-B82A86D835A8}" type="par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74ACEA7-E1C2-404F-9BCD-1DA0C4D37437}" type="sibTrans" cxnId="{B7B760DB-8E85-49CE-BC0B-96E33A8CB14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F1C006C-8608-45F0-9227-7BB38FFBE34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Domo Acuático</a:t>
          </a:r>
          <a:endParaRPr lang="es-ES" sz="1200" dirty="0">
            <a:solidFill>
              <a:schemeClr val="tx1"/>
            </a:solidFill>
          </a:endParaRPr>
        </a:p>
      </dgm:t>
    </dgm:pt>
    <dgm:pt modelId="{CA668986-223D-4074-98AE-771F134D7D39}" type="par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9A1667-AC5B-4D95-B75A-57F4B6D015FE}" type="sibTrans" cxnId="{67F55D2F-1C50-4148-B244-3A94667BBAE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E73F33B-2617-40D5-AF13-1BDD4179FDD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Filiberto Sagrero</a:t>
          </a:r>
          <a:endParaRPr lang="es-ES" sz="1200" dirty="0">
            <a:solidFill>
              <a:schemeClr val="tx1"/>
            </a:solidFill>
          </a:endParaRPr>
        </a:p>
      </dgm:t>
    </dgm:pt>
    <dgm:pt modelId="{7EAC7033-39CD-4F21-85E9-DDB73266A311}" type="par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C37AD43-015D-482C-82B8-70BDA61D1B3F}" type="sibTrans" cxnId="{6D3F3E1B-BDAB-4B55-8F17-BF15C5B640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F75551F-5210-493F-98AC-EB2231EEFCA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Valle de Santa Lucía</a:t>
          </a:r>
          <a:endParaRPr lang="es-ES" sz="1200" dirty="0">
            <a:solidFill>
              <a:schemeClr val="tx1"/>
            </a:solidFill>
          </a:endParaRPr>
        </a:p>
      </dgm:t>
    </dgm:pt>
    <dgm:pt modelId="{9D39E39E-8A0B-476D-8869-6EF12B1955B5}" type="par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FE6F2A-845F-4A3A-8185-6FEF191C7CB8}" type="sibTrans" cxnId="{0C543B5C-768C-4B23-9663-042B7AB4FB5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A22CF4-20D1-4ECB-BC5D-AAC6672BF2C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dirty="0">
            <a:solidFill>
              <a:schemeClr val="tx1"/>
            </a:solidFill>
          </a:endParaRPr>
        </a:p>
      </dgm:t>
    </dgm:pt>
    <dgm:pt modelId="{AD57877C-9A34-45CA-8271-CBE93EB058AD}" type="par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D4285-1334-4B9B-9CE9-00A13A9FA966}" type="sibTrans" cxnId="{735C8BBF-98D4-4DA1-A2DA-935DD92730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4142783-7119-4912-8B18-930A3395B5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dirty="0">
            <a:solidFill>
              <a:schemeClr val="tx1"/>
            </a:solidFill>
          </a:endParaRPr>
        </a:p>
      </dgm:t>
    </dgm:pt>
    <dgm:pt modelId="{09C463FC-E3C7-449D-A6B5-0B5C1E1B2691}" type="par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158127-ED8D-4A33-A2D8-B905BFEE8A3F}" type="sibTrans" cxnId="{321B4D80-3C46-4A49-90A4-773BCB3DA98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A073439-CC82-4DBF-B369-3240DCB4D43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bicentenario Fomerrey 113</a:t>
          </a:r>
          <a:endParaRPr lang="es-ES" sz="1200" dirty="0">
            <a:solidFill>
              <a:schemeClr val="tx1"/>
            </a:solidFill>
          </a:endParaRPr>
        </a:p>
      </dgm:t>
    </dgm:pt>
    <dgm:pt modelId="{39A566E5-0F91-49E5-9A48-F70D056EF140}" type="par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7E0ECD-8D4F-442E-945C-B42ACA6674F7}" type="sibTrans" cxnId="{A6E5A55C-058D-485F-974B-1E202CED1E7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614462-07D8-4B42-9345-9DED51C9045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Unidad Deportiva Raúl González</a:t>
          </a:r>
          <a:endParaRPr lang="es-ES" sz="1200" dirty="0">
            <a:solidFill>
              <a:schemeClr val="tx1"/>
            </a:solidFill>
          </a:endParaRPr>
        </a:p>
      </dgm:t>
    </dgm:pt>
    <dgm:pt modelId="{82A850A9-E28D-418E-B46C-EBD264EA83C1}" type="par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FB06922-5DE0-4AB1-92C5-1BC5B182196C}" type="sibTrans" cxnId="{FD391276-D403-4F84-8889-CAEA96C9DD9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9E6EE6-B7DE-49CA-8E21-E17B83941C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Moderna</a:t>
          </a:r>
          <a:endParaRPr lang="es-ES" sz="1200" dirty="0">
            <a:solidFill>
              <a:schemeClr val="tx1"/>
            </a:solidFill>
          </a:endParaRPr>
        </a:p>
      </dgm:t>
    </dgm:pt>
    <dgm:pt modelId="{C48DEA94-D043-4C44-ADCF-095866C6E374}" type="par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2DE1C55-DEF7-4BE5-B89C-1D0A62C08E56}" type="sibTrans" cxnId="{DD88FB51-4026-4FE2-80D5-5ABD5F6CEA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988E7C2-AAC8-4BDD-BC8D-5A0155B75B39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San Bernabé</a:t>
          </a:r>
          <a:endParaRPr lang="es-ES" sz="1200" dirty="0">
            <a:solidFill>
              <a:schemeClr val="tx1"/>
            </a:solidFill>
          </a:endParaRPr>
        </a:p>
      </dgm:t>
    </dgm:pt>
    <dgm:pt modelId="{13E5D2F0-985E-4E40-94A6-F1FB6BCAE7B3}" type="par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2EEA81C-DCDE-4D46-BB06-93CBECDA5F11}" type="sibTrans" cxnId="{897FE514-DE45-4EB8-8A7C-AA75643246B2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B11E82-1D3A-4BD6-8960-3ACEB7C30E2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 Los Campeones</a:t>
          </a:r>
          <a:endParaRPr lang="es-ES" sz="1200" dirty="0">
            <a:solidFill>
              <a:schemeClr val="tx1"/>
            </a:solidFill>
          </a:endParaRPr>
        </a:p>
      </dgm:t>
    </dgm:pt>
    <dgm:pt modelId="{76DAE15F-FE16-4893-83CB-2C7132F75F5C}" type="par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B590AAF-50D1-44DD-8CE1-257DD0663193}" type="sibTrans" cxnId="{02E1FD1E-EE12-4BCE-A927-28B9AE1D7DC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D293454-0DE5-420A-B85D-C1924FE35A02}" type="pres">
      <dgm:prSet presAssocID="{5FA1BBC8-EB38-4589-9CD4-60E47F4CA80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5818AC5-05D0-458A-985E-5C0B0EC04113}" type="pres">
      <dgm:prSet presAssocID="{31EA52FF-DF20-4140-AB25-AC0445B3C6F1}" presName="hierRoot1" presStyleCnt="0">
        <dgm:presLayoutVars>
          <dgm:hierBranch val="hang"/>
        </dgm:presLayoutVars>
      </dgm:prSet>
      <dgm:spPr/>
    </dgm:pt>
    <dgm:pt modelId="{F4CC880E-A0AC-4A04-9F1A-6ED2EE943A45}" type="pres">
      <dgm:prSet presAssocID="{31EA52FF-DF20-4140-AB25-AC0445B3C6F1}" presName="rootComposite1" presStyleCnt="0"/>
      <dgm:spPr/>
    </dgm:pt>
    <dgm:pt modelId="{FB58911D-BCED-467B-B31B-38049CBFA376}" type="pres">
      <dgm:prSet presAssocID="{31EA52FF-DF20-4140-AB25-AC0445B3C6F1}" presName="rootText1" presStyleLbl="node0" presStyleIdx="0" presStyleCnt="1" custScaleX="282828" custScaleY="183179" custLinFactY="18972" custLinFactNeighborX="3822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D49D84-5430-4AC2-B4B3-1D3767A8DDE1}" type="pres">
      <dgm:prSet presAssocID="{31EA52FF-DF20-4140-AB25-AC0445B3C6F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0C8C3C3-8867-487D-BA81-E1EBE271978C}" type="pres">
      <dgm:prSet presAssocID="{31EA52FF-DF20-4140-AB25-AC0445B3C6F1}" presName="hierChild2" presStyleCnt="0"/>
      <dgm:spPr/>
    </dgm:pt>
    <dgm:pt modelId="{62BDB5E3-CB24-476C-A51F-044455B15680}" type="pres">
      <dgm:prSet presAssocID="{B1F52BDC-D6AD-4B0D-AA92-0324C45F09AD}" presName="Name48" presStyleLbl="parChTrans1D2" presStyleIdx="0" presStyleCnt="21"/>
      <dgm:spPr/>
      <dgm:t>
        <a:bodyPr/>
        <a:lstStyle/>
        <a:p>
          <a:endParaRPr lang="es-ES"/>
        </a:p>
      </dgm:t>
    </dgm:pt>
    <dgm:pt modelId="{EA57457A-52A3-4264-A950-54447A30F86F}" type="pres">
      <dgm:prSet presAssocID="{F0B3BBD2-6AC1-49BD-A1DD-10B42EE627DD}" presName="hierRoot2" presStyleCnt="0">
        <dgm:presLayoutVars>
          <dgm:hierBranch val="init"/>
        </dgm:presLayoutVars>
      </dgm:prSet>
      <dgm:spPr/>
    </dgm:pt>
    <dgm:pt modelId="{09028451-F696-46B1-89EE-C94567761733}" type="pres">
      <dgm:prSet presAssocID="{F0B3BBD2-6AC1-49BD-A1DD-10B42EE627DD}" presName="rootComposite" presStyleCnt="0"/>
      <dgm:spPr/>
    </dgm:pt>
    <dgm:pt modelId="{ED3F0F30-170A-4527-B751-6D3217DB41D6}" type="pres">
      <dgm:prSet presAssocID="{F0B3BBD2-6AC1-49BD-A1DD-10B42EE627DD}" presName="rootText" presStyleLbl="node2" presStyleIdx="0" presStyleCnt="20" custScaleX="406876" custScaleY="96850" custLinFactY="10448" custLinFactNeighborX="-7878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9CF30F-ABC2-4991-A3DB-0538B9DF1C48}" type="pres">
      <dgm:prSet presAssocID="{F0B3BBD2-6AC1-49BD-A1DD-10B42EE627DD}" presName="rootConnector" presStyleLbl="node2" presStyleIdx="0" presStyleCnt="20"/>
      <dgm:spPr/>
      <dgm:t>
        <a:bodyPr/>
        <a:lstStyle/>
        <a:p>
          <a:endParaRPr lang="es-ES"/>
        </a:p>
      </dgm:t>
    </dgm:pt>
    <dgm:pt modelId="{6020585C-EADC-4F87-B7A4-5ABD3BD4AE98}" type="pres">
      <dgm:prSet presAssocID="{F0B3BBD2-6AC1-49BD-A1DD-10B42EE627DD}" presName="hierChild4" presStyleCnt="0"/>
      <dgm:spPr/>
    </dgm:pt>
    <dgm:pt modelId="{559F3D6C-F061-40E5-B2DA-90114646BEA5}" type="pres">
      <dgm:prSet presAssocID="{F0B3BBD2-6AC1-49BD-A1DD-10B42EE627DD}" presName="hierChild5" presStyleCnt="0"/>
      <dgm:spPr/>
    </dgm:pt>
    <dgm:pt modelId="{B2EE1A1D-6642-4F08-AE43-A8FE509DE4A2}" type="pres">
      <dgm:prSet presAssocID="{38BADA7B-F96F-4F3D-AD98-BA0986AA0220}" presName="Name48" presStyleLbl="parChTrans1D2" presStyleIdx="1" presStyleCnt="21"/>
      <dgm:spPr/>
      <dgm:t>
        <a:bodyPr/>
        <a:lstStyle/>
        <a:p>
          <a:endParaRPr lang="es-ES"/>
        </a:p>
      </dgm:t>
    </dgm:pt>
    <dgm:pt modelId="{8199ACC5-96C8-41DE-9638-60D9F1E66058}" type="pres">
      <dgm:prSet presAssocID="{D592B38F-8E46-421E-8354-EA67F232D5DD}" presName="hierRoot2" presStyleCnt="0">
        <dgm:presLayoutVars>
          <dgm:hierBranch val="init"/>
        </dgm:presLayoutVars>
      </dgm:prSet>
      <dgm:spPr/>
    </dgm:pt>
    <dgm:pt modelId="{CC379EF3-936C-4057-8A44-055F2993ADEE}" type="pres">
      <dgm:prSet presAssocID="{D592B38F-8E46-421E-8354-EA67F232D5DD}" presName="rootComposite" presStyleCnt="0"/>
      <dgm:spPr/>
    </dgm:pt>
    <dgm:pt modelId="{51B0DEFD-F156-4EE6-AB51-1AF51E710FCE}" type="pres">
      <dgm:prSet presAssocID="{D592B38F-8E46-421E-8354-EA67F232D5DD}" presName="rootText" presStyleLbl="node2" presStyleIdx="1" presStyleCnt="20" custScaleX="406876" custScaleY="96850" custLinFactY="10878" custLinFactNeighborX="20751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FBE005-5D91-41E8-B027-DEB80ECCBBE4}" type="pres">
      <dgm:prSet presAssocID="{D592B38F-8E46-421E-8354-EA67F232D5DD}" presName="rootConnector" presStyleLbl="node2" presStyleIdx="1" presStyleCnt="20"/>
      <dgm:spPr/>
      <dgm:t>
        <a:bodyPr/>
        <a:lstStyle/>
        <a:p>
          <a:endParaRPr lang="es-ES"/>
        </a:p>
      </dgm:t>
    </dgm:pt>
    <dgm:pt modelId="{FD6EA316-C00E-4EE1-BA88-14D2FEFDF322}" type="pres">
      <dgm:prSet presAssocID="{D592B38F-8E46-421E-8354-EA67F232D5DD}" presName="hierChild4" presStyleCnt="0"/>
      <dgm:spPr/>
    </dgm:pt>
    <dgm:pt modelId="{24E7D723-1ABC-4334-8F1E-4EDFFB1BD416}" type="pres">
      <dgm:prSet presAssocID="{D592B38F-8E46-421E-8354-EA67F232D5DD}" presName="hierChild5" presStyleCnt="0"/>
      <dgm:spPr/>
    </dgm:pt>
    <dgm:pt modelId="{D66D9576-866F-4DA7-9E01-0F5D1C9BEB5C}" type="pres">
      <dgm:prSet presAssocID="{F710B01C-3A6B-4916-A6AA-E66595E9A190}" presName="Name48" presStyleLbl="parChTrans1D2" presStyleIdx="2" presStyleCnt="21"/>
      <dgm:spPr/>
      <dgm:t>
        <a:bodyPr/>
        <a:lstStyle/>
        <a:p>
          <a:endParaRPr lang="es-ES"/>
        </a:p>
      </dgm:t>
    </dgm:pt>
    <dgm:pt modelId="{52AFC287-91AD-4975-A27F-627BAE9ADFCF}" type="pres">
      <dgm:prSet presAssocID="{BC96800D-D661-402A-A99D-44A05825F449}" presName="hierRoot2" presStyleCnt="0">
        <dgm:presLayoutVars>
          <dgm:hierBranch val="init"/>
        </dgm:presLayoutVars>
      </dgm:prSet>
      <dgm:spPr/>
    </dgm:pt>
    <dgm:pt modelId="{9746CDF3-048D-4C52-8AA0-77986E9FBE2D}" type="pres">
      <dgm:prSet presAssocID="{BC96800D-D661-402A-A99D-44A05825F449}" presName="rootComposite" presStyleCnt="0"/>
      <dgm:spPr/>
    </dgm:pt>
    <dgm:pt modelId="{7A26762C-04F5-45DB-A1A6-855D247A1108}" type="pres">
      <dgm:prSet presAssocID="{BC96800D-D661-402A-A99D-44A05825F449}" presName="rootText" presStyleLbl="node2" presStyleIdx="2" presStyleCnt="20" custScaleX="406876" custScaleY="96850" custLinFactNeighborX="-7878" custLinFactNeighborY="995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29E045-32CD-4C35-85F6-363D20007BB1}" type="pres">
      <dgm:prSet presAssocID="{BC96800D-D661-402A-A99D-44A05825F449}" presName="rootConnector" presStyleLbl="node2" presStyleIdx="2" presStyleCnt="20"/>
      <dgm:spPr/>
      <dgm:t>
        <a:bodyPr/>
        <a:lstStyle/>
        <a:p>
          <a:endParaRPr lang="es-ES"/>
        </a:p>
      </dgm:t>
    </dgm:pt>
    <dgm:pt modelId="{B3D58D74-B12E-4560-A92A-5E0FE948E7AF}" type="pres">
      <dgm:prSet presAssocID="{BC96800D-D661-402A-A99D-44A05825F449}" presName="hierChild4" presStyleCnt="0"/>
      <dgm:spPr/>
    </dgm:pt>
    <dgm:pt modelId="{CE430D02-9079-42E5-97F2-E1E325042247}" type="pres">
      <dgm:prSet presAssocID="{BC96800D-D661-402A-A99D-44A05825F449}" presName="hierChild5" presStyleCnt="0"/>
      <dgm:spPr/>
    </dgm:pt>
    <dgm:pt modelId="{386E1654-5DE1-4853-AAA9-B5A2D791248C}" type="pres">
      <dgm:prSet presAssocID="{F9C57714-BBCD-454B-AFA0-AA0DB019D3D3}" presName="Name48" presStyleLbl="parChTrans1D2" presStyleIdx="3" presStyleCnt="21"/>
      <dgm:spPr/>
      <dgm:t>
        <a:bodyPr/>
        <a:lstStyle/>
        <a:p>
          <a:endParaRPr lang="es-ES"/>
        </a:p>
      </dgm:t>
    </dgm:pt>
    <dgm:pt modelId="{E1ECA61C-2C49-468A-8F76-83C9F98929ED}" type="pres">
      <dgm:prSet presAssocID="{031C6FE2-89A7-42C3-918D-0864959C56FB}" presName="hierRoot2" presStyleCnt="0">
        <dgm:presLayoutVars>
          <dgm:hierBranch val="init"/>
        </dgm:presLayoutVars>
      </dgm:prSet>
      <dgm:spPr/>
    </dgm:pt>
    <dgm:pt modelId="{05A1614F-21F9-4E1C-8010-82FF700AEC80}" type="pres">
      <dgm:prSet presAssocID="{031C6FE2-89A7-42C3-918D-0864959C56FB}" presName="rootComposite" presStyleCnt="0"/>
      <dgm:spPr/>
    </dgm:pt>
    <dgm:pt modelId="{F66F70D3-E882-40FB-90B4-264E4146948D}" type="pres">
      <dgm:prSet presAssocID="{031C6FE2-89A7-42C3-918D-0864959C56FB}" presName="rootText" presStyleLbl="node2" presStyleIdx="3" presStyleCnt="20" custScaleX="406876" custScaleY="96850" custLinFactNeighborX="20707" custLinFactNeighborY="994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0229D8-2748-4A13-AA1E-9F7F608029C5}" type="pres">
      <dgm:prSet presAssocID="{031C6FE2-89A7-42C3-918D-0864959C56FB}" presName="rootConnector" presStyleLbl="node2" presStyleIdx="3" presStyleCnt="20"/>
      <dgm:spPr/>
      <dgm:t>
        <a:bodyPr/>
        <a:lstStyle/>
        <a:p>
          <a:endParaRPr lang="es-ES"/>
        </a:p>
      </dgm:t>
    </dgm:pt>
    <dgm:pt modelId="{37C780DE-7BB6-4D05-A637-735D768AE2EE}" type="pres">
      <dgm:prSet presAssocID="{031C6FE2-89A7-42C3-918D-0864959C56FB}" presName="hierChild4" presStyleCnt="0"/>
      <dgm:spPr/>
    </dgm:pt>
    <dgm:pt modelId="{A4037160-C443-44A6-99E3-5FCAE0D23A36}" type="pres">
      <dgm:prSet presAssocID="{031C6FE2-89A7-42C3-918D-0864959C56FB}" presName="hierChild5" presStyleCnt="0"/>
      <dgm:spPr/>
    </dgm:pt>
    <dgm:pt modelId="{FDD30183-495C-49E9-B6C6-DEF0F25DFA77}" type="pres">
      <dgm:prSet presAssocID="{CB16EC3B-D7EF-4BBB-AF31-79913890CD05}" presName="Name48" presStyleLbl="parChTrans1D2" presStyleIdx="4" presStyleCnt="21"/>
      <dgm:spPr/>
      <dgm:t>
        <a:bodyPr/>
        <a:lstStyle/>
        <a:p>
          <a:endParaRPr lang="es-ES"/>
        </a:p>
      </dgm:t>
    </dgm:pt>
    <dgm:pt modelId="{1AAFFDDD-D161-4F6F-971A-D13DF37CE0CB}" type="pres">
      <dgm:prSet presAssocID="{D661CC23-CFBE-47CD-91B3-9BD118F643C2}" presName="hierRoot2" presStyleCnt="0">
        <dgm:presLayoutVars>
          <dgm:hierBranch val="init"/>
        </dgm:presLayoutVars>
      </dgm:prSet>
      <dgm:spPr/>
    </dgm:pt>
    <dgm:pt modelId="{95053B82-D56E-4B1D-8822-24C77B90AD30}" type="pres">
      <dgm:prSet presAssocID="{D661CC23-CFBE-47CD-91B3-9BD118F643C2}" presName="rootComposite" presStyleCnt="0"/>
      <dgm:spPr/>
    </dgm:pt>
    <dgm:pt modelId="{F1C747A7-3B21-4FC6-8159-4A5C664380DC}" type="pres">
      <dgm:prSet presAssocID="{D661CC23-CFBE-47CD-91B3-9BD118F643C2}" presName="rootText" presStyleLbl="node2" presStyleIdx="4" presStyleCnt="20" custScaleX="406876" custScaleY="96850" custLinFactNeighborX="-7878" custLinFactNeighborY="895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CDE0BE-3E4A-4F46-8EFE-BC18A3E3A353}" type="pres">
      <dgm:prSet presAssocID="{D661CC23-CFBE-47CD-91B3-9BD118F643C2}" presName="rootConnector" presStyleLbl="node2" presStyleIdx="4" presStyleCnt="20"/>
      <dgm:spPr/>
      <dgm:t>
        <a:bodyPr/>
        <a:lstStyle/>
        <a:p>
          <a:endParaRPr lang="es-ES"/>
        </a:p>
      </dgm:t>
    </dgm:pt>
    <dgm:pt modelId="{3BB3DC65-9F7B-449D-B322-943725AACF67}" type="pres">
      <dgm:prSet presAssocID="{D661CC23-CFBE-47CD-91B3-9BD118F643C2}" presName="hierChild4" presStyleCnt="0"/>
      <dgm:spPr/>
    </dgm:pt>
    <dgm:pt modelId="{8AB02C19-945C-438B-90D5-34B273DAB556}" type="pres">
      <dgm:prSet presAssocID="{D661CC23-CFBE-47CD-91B3-9BD118F643C2}" presName="hierChild5" presStyleCnt="0"/>
      <dgm:spPr/>
    </dgm:pt>
    <dgm:pt modelId="{5230712B-3E4F-49E1-AE22-4ADD2147E5A2}" type="pres">
      <dgm:prSet presAssocID="{3564125F-E823-4CEE-8109-7408A82A9C2D}" presName="Name48" presStyleLbl="parChTrans1D2" presStyleIdx="5" presStyleCnt="21"/>
      <dgm:spPr/>
      <dgm:t>
        <a:bodyPr/>
        <a:lstStyle/>
        <a:p>
          <a:endParaRPr lang="es-ES"/>
        </a:p>
      </dgm:t>
    </dgm:pt>
    <dgm:pt modelId="{F7A99647-0402-4ED8-BB15-FE13FC7D3A12}" type="pres">
      <dgm:prSet presAssocID="{F039D46B-B5AA-46B9-AF3F-107D3E527221}" presName="hierRoot2" presStyleCnt="0">
        <dgm:presLayoutVars>
          <dgm:hierBranch val="init"/>
        </dgm:presLayoutVars>
      </dgm:prSet>
      <dgm:spPr/>
    </dgm:pt>
    <dgm:pt modelId="{D4D4365D-90A9-45F9-A884-78F66CE70631}" type="pres">
      <dgm:prSet presAssocID="{F039D46B-B5AA-46B9-AF3F-107D3E527221}" presName="rootComposite" presStyleCnt="0"/>
      <dgm:spPr/>
    </dgm:pt>
    <dgm:pt modelId="{9AA513E2-918C-4FC9-A2C9-26DBB69406B1}" type="pres">
      <dgm:prSet presAssocID="{F039D46B-B5AA-46B9-AF3F-107D3E527221}" presName="rootText" presStyleLbl="node2" presStyleIdx="5" presStyleCnt="20" custScaleX="406876" custScaleY="96850" custLinFactNeighborX="20751" custLinFactNeighborY="907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C336413-562A-4295-A3DF-A211A7D67308}" type="pres">
      <dgm:prSet presAssocID="{F039D46B-B5AA-46B9-AF3F-107D3E527221}" presName="rootConnector" presStyleLbl="node2" presStyleIdx="5" presStyleCnt="20"/>
      <dgm:spPr/>
      <dgm:t>
        <a:bodyPr/>
        <a:lstStyle/>
        <a:p>
          <a:endParaRPr lang="es-ES"/>
        </a:p>
      </dgm:t>
    </dgm:pt>
    <dgm:pt modelId="{59B826B4-98B6-4F3C-95A2-4AC1C8775E0C}" type="pres">
      <dgm:prSet presAssocID="{F039D46B-B5AA-46B9-AF3F-107D3E527221}" presName="hierChild4" presStyleCnt="0"/>
      <dgm:spPr/>
    </dgm:pt>
    <dgm:pt modelId="{4A29DDA5-98A7-458F-9461-824B7F9CDF62}" type="pres">
      <dgm:prSet presAssocID="{F039D46B-B5AA-46B9-AF3F-107D3E527221}" presName="hierChild5" presStyleCnt="0"/>
      <dgm:spPr/>
    </dgm:pt>
    <dgm:pt modelId="{37FFA20D-A908-46D0-AC0D-AE03E7D01388}" type="pres">
      <dgm:prSet presAssocID="{862D45B0-435A-4B3E-A621-6E0732A3E337}" presName="Name48" presStyleLbl="parChTrans1D2" presStyleIdx="6" presStyleCnt="21"/>
      <dgm:spPr/>
      <dgm:t>
        <a:bodyPr/>
        <a:lstStyle/>
        <a:p>
          <a:endParaRPr lang="es-ES"/>
        </a:p>
      </dgm:t>
    </dgm:pt>
    <dgm:pt modelId="{70399DA2-3C91-4C40-8311-A0C62CE1861D}" type="pres">
      <dgm:prSet presAssocID="{5B789E17-3F1A-4794-B451-0968BAC3C999}" presName="hierRoot2" presStyleCnt="0">
        <dgm:presLayoutVars>
          <dgm:hierBranch val="init"/>
        </dgm:presLayoutVars>
      </dgm:prSet>
      <dgm:spPr/>
    </dgm:pt>
    <dgm:pt modelId="{AC930CD6-B082-48C5-9721-455B26CB658D}" type="pres">
      <dgm:prSet presAssocID="{5B789E17-3F1A-4794-B451-0968BAC3C999}" presName="rootComposite" presStyleCnt="0"/>
      <dgm:spPr/>
    </dgm:pt>
    <dgm:pt modelId="{7ADA4633-49A5-4637-AD87-527CD894DE20}" type="pres">
      <dgm:prSet presAssocID="{5B789E17-3F1A-4794-B451-0968BAC3C999}" presName="rootText" presStyleLbl="node2" presStyleIdx="6" presStyleCnt="20" custScaleX="406876" custScaleY="96850" custLinFactNeighborX="-7878" custLinFactNeighborY="7579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C0161D-3CB5-4467-B8B0-AF20DA6F8BE3}" type="pres">
      <dgm:prSet presAssocID="{5B789E17-3F1A-4794-B451-0968BAC3C999}" presName="rootConnector" presStyleLbl="node2" presStyleIdx="6" presStyleCnt="20"/>
      <dgm:spPr/>
      <dgm:t>
        <a:bodyPr/>
        <a:lstStyle/>
        <a:p>
          <a:endParaRPr lang="es-ES"/>
        </a:p>
      </dgm:t>
    </dgm:pt>
    <dgm:pt modelId="{3A6F93B9-1AFE-4168-92C2-40B936B4CCA5}" type="pres">
      <dgm:prSet presAssocID="{5B789E17-3F1A-4794-B451-0968BAC3C999}" presName="hierChild4" presStyleCnt="0"/>
      <dgm:spPr/>
    </dgm:pt>
    <dgm:pt modelId="{F902E17A-8349-4D6E-B3D7-D497695A2088}" type="pres">
      <dgm:prSet presAssocID="{5B789E17-3F1A-4794-B451-0968BAC3C999}" presName="hierChild5" presStyleCnt="0"/>
      <dgm:spPr/>
    </dgm:pt>
    <dgm:pt modelId="{BE61B9F2-665E-438D-87BD-923789E220CF}" type="pres">
      <dgm:prSet presAssocID="{7CE89B57-61E7-4C5D-8B14-D93760122F51}" presName="Name48" presStyleLbl="parChTrans1D2" presStyleIdx="7" presStyleCnt="21"/>
      <dgm:spPr/>
      <dgm:t>
        <a:bodyPr/>
        <a:lstStyle/>
        <a:p>
          <a:endParaRPr lang="es-ES"/>
        </a:p>
      </dgm:t>
    </dgm:pt>
    <dgm:pt modelId="{3B7D6088-6778-4D56-84EF-31EFFC0C0E59}" type="pres">
      <dgm:prSet presAssocID="{1949F73E-EFC6-499E-96D3-A3714E5C7A76}" presName="hierRoot2" presStyleCnt="0">
        <dgm:presLayoutVars>
          <dgm:hierBranch val="init"/>
        </dgm:presLayoutVars>
      </dgm:prSet>
      <dgm:spPr/>
    </dgm:pt>
    <dgm:pt modelId="{53DE8C1A-0708-4D5C-8A49-586795F2AA67}" type="pres">
      <dgm:prSet presAssocID="{1949F73E-EFC6-499E-96D3-A3714E5C7A76}" presName="rootComposite" presStyleCnt="0"/>
      <dgm:spPr/>
    </dgm:pt>
    <dgm:pt modelId="{404F1042-BEA3-48B2-8ACC-C266DBBF7BE6}" type="pres">
      <dgm:prSet presAssocID="{1949F73E-EFC6-499E-96D3-A3714E5C7A76}" presName="rootText" presStyleLbl="node2" presStyleIdx="7" presStyleCnt="20" custScaleX="406876" custScaleY="96850" custLinFactNeighborX="20707" custLinFactNeighborY="770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BD9ACF8-ACD2-42F6-B54D-751EBE700872}" type="pres">
      <dgm:prSet presAssocID="{1949F73E-EFC6-499E-96D3-A3714E5C7A76}" presName="rootConnector" presStyleLbl="node2" presStyleIdx="7" presStyleCnt="20"/>
      <dgm:spPr/>
      <dgm:t>
        <a:bodyPr/>
        <a:lstStyle/>
        <a:p>
          <a:endParaRPr lang="es-ES"/>
        </a:p>
      </dgm:t>
    </dgm:pt>
    <dgm:pt modelId="{5643A5F6-54F9-4B4D-B119-6DE09AC212F8}" type="pres">
      <dgm:prSet presAssocID="{1949F73E-EFC6-499E-96D3-A3714E5C7A76}" presName="hierChild4" presStyleCnt="0"/>
      <dgm:spPr/>
    </dgm:pt>
    <dgm:pt modelId="{D87BACED-F5FB-4EA7-9D83-AA9FAC4E05C4}" type="pres">
      <dgm:prSet presAssocID="{1949F73E-EFC6-499E-96D3-A3714E5C7A76}" presName="hierChild5" presStyleCnt="0"/>
      <dgm:spPr/>
    </dgm:pt>
    <dgm:pt modelId="{7F924056-1031-4034-A1D3-5B06B3E94CB0}" type="pres">
      <dgm:prSet presAssocID="{A176CD4E-2AC0-4F46-8146-D7F8F5DD7E04}" presName="Name48" presStyleLbl="parChTrans1D2" presStyleIdx="8" presStyleCnt="21"/>
      <dgm:spPr/>
      <dgm:t>
        <a:bodyPr/>
        <a:lstStyle/>
        <a:p>
          <a:endParaRPr lang="es-ES"/>
        </a:p>
      </dgm:t>
    </dgm:pt>
    <dgm:pt modelId="{6A7BFD68-2E8D-4761-B350-49F7EEF38BD7}" type="pres">
      <dgm:prSet presAssocID="{94D39FA7-AB4C-442D-823F-2BC7E577DF33}" presName="hierRoot2" presStyleCnt="0">
        <dgm:presLayoutVars>
          <dgm:hierBranch val="init"/>
        </dgm:presLayoutVars>
      </dgm:prSet>
      <dgm:spPr/>
    </dgm:pt>
    <dgm:pt modelId="{89DAC9D7-2282-4778-82A7-C5ED0DC5C7AE}" type="pres">
      <dgm:prSet presAssocID="{94D39FA7-AB4C-442D-823F-2BC7E577DF33}" presName="rootComposite" presStyleCnt="0"/>
      <dgm:spPr/>
    </dgm:pt>
    <dgm:pt modelId="{0F20FF93-99BB-4FCA-B04A-7E48395EE134}" type="pres">
      <dgm:prSet presAssocID="{94D39FA7-AB4C-442D-823F-2BC7E577DF33}" presName="rootText" presStyleLbl="node2" presStyleIdx="8" presStyleCnt="20" custScaleX="406876" custScaleY="96850" custLinFactNeighborX="-9252" custLinFactNeighborY="634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98EBA-A0E1-4E0B-B868-2B9201B683F1}" type="pres">
      <dgm:prSet presAssocID="{94D39FA7-AB4C-442D-823F-2BC7E577DF33}" presName="rootConnector" presStyleLbl="node2" presStyleIdx="8" presStyleCnt="20"/>
      <dgm:spPr/>
      <dgm:t>
        <a:bodyPr/>
        <a:lstStyle/>
        <a:p>
          <a:endParaRPr lang="es-ES"/>
        </a:p>
      </dgm:t>
    </dgm:pt>
    <dgm:pt modelId="{1EA4C221-95B5-4B4C-A24A-82E7E21FC7DE}" type="pres">
      <dgm:prSet presAssocID="{94D39FA7-AB4C-442D-823F-2BC7E577DF33}" presName="hierChild4" presStyleCnt="0"/>
      <dgm:spPr/>
    </dgm:pt>
    <dgm:pt modelId="{FF34E521-A462-411A-ABBE-A9A61339216B}" type="pres">
      <dgm:prSet presAssocID="{94D39FA7-AB4C-442D-823F-2BC7E577DF33}" presName="hierChild5" presStyleCnt="0"/>
      <dgm:spPr/>
    </dgm:pt>
    <dgm:pt modelId="{95F8F12A-8F57-4C3B-8750-982FC761C0C1}" type="pres">
      <dgm:prSet presAssocID="{869FDC9A-4269-495B-9D5B-B82A86D835A8}" presName="Name48" presStyleLbl="parChTrans1D2" presStyleIdx="9" presStyleCnt="21"/>
      <dgm:spPr/>
      <dgm:t>
        <a:bodyPr/>
        <a:lstStyle/>
        <a:p>
          <a:endParaRPr lang="es-ES"/>
        </a:p>
      </dgm:t>
    </dgm:pt>
    <dgm:pt modelId="{3C281BB1-77C1-489F-9A7A-267CE3F8CE6F}" type="pres">
      <dgm:prSet presAssocID="{30A2FF69-E07F-4D51-8AF3-D54256A86A9D}" presName="hierRoot2" presStyleCnt="0">
        <dgm:presLayoutVars>
          <dgm:hierBranch val="init"/>
        </dgm:presLayoutVars>
      </dgm:prSet>
      <dgm:spPr/>
    </dgm:pt>
    <dgm:pt modelId="{3B2FDB12-FD15-4892-B478-337C3552D141}" type="pres">
      <dgm:prSet presAssocID="{30A2FF69-E07F-4D51-8AF3-D54256A86A9D}" presName="rootComposite" presStyleCnt="0"/>
      <dgm:spPr/>
    </dgm:pt>
    <dgm:pt modelId="{D99EAE9B-D051-4F71-964D-A78ABDDBF598}" type="pres">
      <dgm:prSet presAssocID="{30A2FF69-E07F-4D51-8AF3-D54256A86A9D}" presName="rootText" presStyleLbl="node2" presStyleIdx="9" presStyleCnt="20" custScaleX="406876" custScaleY="96850" custLinFactNeighborX="20751" custLinFactNeighborY="6351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48DADE8-2228-4250-8660-136FA677EE20}" type="pres">
      <dgm:prSet presAssocID="{30A2FF69-E07F-4D51-8AF3-D54256A86A9D}" presName="rootConnector" presStyleLbl="node2" presStyleIdx="9" presStyleCnt="20"/>
      <dgm:spPr/>
      <dgm:t>
        <a:bodyPr/>
        <a:lstStyle/>
        <a:p>
          <a:endParaRPr lang="es-ES"/>
        </a:p>
      </dgm:t>
    </dgm:pt>
    <dgm:pt modelId="{C4C8FEB2-8E33-4C26-B2C5-14340DEFA4BF}" type="pres">
      <dgm:prSet presAssocID="{30A2FF69-E07F-4D51-8AF3-D54256A86A9D}" presName="hierChild4" presStyleCnt="0"/>
      <dgm:spPr/>
    </dgm:pt>
    <dgm:pt modelId="{6C60F819-2335-41A7-B095-9CCAC15D770B}" type="pres">
      <dgm:prSet presAssocID="{30A2FF69-E07F-4D51-8AF3-D54256A86A9D}" presName="hierChild5" presStyleCnt="0"/>
      <dgm:spPr/>
    </dgm:pt>
    <dgm:pt modelId="{5C435E64-7DB0-4A06-B681-571BA4798F06}" type="pres">
      <dgm:prSet presAssocID="{CA668986-223D-4074-98AE-771F134D7D39}" presName="Name48" presStyleLbl="parChTrans1D2" presStyleIdx="10" presStyleCnt="21"/>
      <dgm:spPr/>
      <dgm:t>
        <a:bodyPr/>
        <a:lstStyle/>
        <a:p>
          <a:endParaRPr lang="es-ES"/>
        </a:p>
      </dgm:t>
    </dgm:pt>
    <dgm:pt modelId="{20A88889-817A-45BE-A655-8EFCE3FB8059}" type="pres">
      <dgm:prSet presAssocID="{EF1C006C-8608-45F0-9227-7BB38FFBE34F}" presName="hierRoot2" presStyleCnt="0">
        <dgm:presLayoutVars>
          <dgm:hierBranch val="init"/>
        </dgm:presLayoutVars>
      </dgm:prSet>
      <dgm:spPr/>
    </dgm:pt>
    <dgm:pt modelId="{CAF2E5D0-D378-44CC-9B1A-E9633AF03EEB}" type="pres">
      <dgm:prSet presAssocID="{EF1C006C-8608-45F0-9227-7BB38FFBE34F}" presName="rootComposite" presStyleCnt="0"/>
      <dgm:spPr/>
    </dgm:pt>
    <dgm:pt modelId="{E7F5DC0E-ECA0-4B7A-AC99-C3799BD629D8}" type="pres">
      <dgm:prSet presAssocID="{EF1C006C-8608-45F0-9227-7BB38FFBE34F}" presName="rootText" presStyleLbl="node2" presStyleIdx="10" presStyleCnt="20" custScaleX="406876" custScaleY="96850" custLinFactNeighborX="-7878" custLinFactNeighborY="4770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C8001BE-FE45-486A-BB32-221117E64824}" type="pres">
      <dgm:prSet presAssocID="{EF1C006C-8608-45F0-9227-7BB38FFBE34F}" presName="rootConnector" presStyleLbl="node2" presStyleIdx="10" presStyleCnt="20"/>
      <dgm:spPr/>
      <dgm:t>
        <a:bodyPr/>
        <a:lstStyle/>
        <a:p>
          <a:endParaRPr lang="es-ES"/>
        </a:p>
      </dgm:t>
    </dgm:pt>
    <dgm:pt modelId="{A0BFDA1B-6B03-4075-904C-0E21755366D2}" type="pres">
      <dgm:prSet presAssocID="{EF1C006C-8608-45F0-9227-7BB38FFBE34F}" presName="hierChild4" presStyleCnt="0"/>
      <dgm:spPr/>
    </dgm:pt>
    <dgm:pt modelId="{147FA37C-E8AC-473B-BFA5-CC93CC46BCD1}" type="pres">
      <dgm:prSet presAssocID="{EF1C006C-8608-45F0-9227-7BB38FFBE34F}" presName="hierChild5" presStyleCnt="0"/>
      <dgm:spPr/>
    </dgm:pt>
    <dgm:pt modelId="{9D09D7BE-611F-43A6-9B2B-AC430C4AAFD1}" type="pres">
      <dgm:prSet presAssocID="{7EAC7033-39CD-4F21-85E9-DDB73266A311}" presName="Name48" presStyleLbl="parChTrans1D2" presStyleIdx="11" presStyleCnt="21"/>
      <dgm:spPr/>
      <dgm:t>
        <a:bodyPr/>
        <a:lstStyle/>
        <a:p>
          <a:endParaRPr lang="es-ES"/>
        </a:p>
      </dgm:t>
    </dgm:pt>
    <dgm:pt modelId="{64F65F16-6B07-4F12-898D-01C86A3344E7}" type="pres">
      <dgm:prSet presAssocID="{8E73F33B-2617-40D5-AF13-1BDD4179FDD4}" presName="hierRoot2" presStyleCnt="0">
        <dgm:presLayoutVars>
          <dgm:hierBranch val="init"/>
        </dgm:presLayoutVars>
      </dgm:prSet>
      <dgm:spPr/>
    </dgm:pt>
    <dgm:pt modelId="{6749817E-AB0A-4A5D-B308-B67F6141CF7B}" type="pres">
      <dgm:prSet presAssocID="{8E73F33B-2617-40D5-AF13-1BDD4179FDD4}" presName="rootComposite" presStyleCnt="0"/>
      <dgm:spPr/>
    </dgm:pt>
    <dgm:pt modelId="{680F19FF-99FF-4514-80AE-E8A5B33DD9F6}" type="pres">
      <dgm:prSet presAssocID="{8E73F33B-2617-40D5-AF13-1BDD4179FDD4}" presName="rootText" presStyleLbl="node2" presStyleIdx="11" presStyleCnt="20" custScaleX="406876" custScaleY="96850" custLinFactNeighborX="20751" custLinFactNeighborY="489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DCC885-FB5A-44A3-8681-A518A83F7BAA}" type="pres">
      <dgm:prSet presAssocID="{8E73F33B-2617-40D5-AF13-1BDD4179FDD4}" presName="rootConnector" presStyleLbl="node2" presStyleIdx="11" presStyleCnt="20"/>
      <dgm:spPr/>
      <dgm:t>
        <a:bodyPr/>
        <a:lstStyle/>
        <a:p>
          <a:endParaRPr lang="es-ES"/>
        </a:p>
      </dgm:t>
    </dgm:pt>
    <dgm:pt modelId="{BF1FA2E3-3590-4DE1-832E-F11DEF0D10F2}" type="pres">
      <dgm:prSet presAssocID="{8E73F33B-2617-40D5-AF13-1BDD4179FDD4}" presName="hierChild4" presStyleCnt="0"/>
      <dgm:spPr/>
    </dgm:pt>
    <dgm:pt modelId="{A163B6A1-6AE4-4C3F-B494-EBF7285639CD}" type="pres">
      <dgm:prSet presAssocID="{8E73F33B-2617-40D5-AF13-1BDD4179FDD4}" presName="hierChild5" presStyleCnt="0"/>
      <dgm:spPr/>
    </dgm:pt>
    <dgm:pt modelId="{1B87D2A3-5F40-4F26-94AE-8EB289E14295}" type="pres">
      <dgm:prSet presAssocID="{9D39E39E-8A0B-476D-8869-6EF12B1955B5}" presName="Name48" presStyleLbl="parChTrans1D2" presStyleIdx="12" presStyleCnt="21"/>
      <dgm:spPr/>
      <dgm:t>
        <a:bodyPr/>
        <a:lstStyle/>
        <a:p>
          <a:endParaRPr lang="es-ES"/>
        </a:p>
      </dgm:t>
    </dgm:pt>
    <dgm:pt modelId="{E5CD3DAF-6FD6-4D85-85A0-77E33B8A1DE7}" type="pres">
      <dgm:prSet presAssocID="{2F75551F-5210-493F-98AC-EB2231EEFCAA}" presName="hierRoot2" presStyleCnt="0">
        <dgm:presLayoutVars>
          <dgm:hierBranch val="init"/>
        </dgm:presLayoutVars>
      </dgm:prSet>
      <dgm:spPr/>
    </dgm:pt>
    <dgm:pt modelId="{E13127E7-CE1B-4EC0-AB23-76265C4DEF38}" type="pres">
      <dgm:prSet presAssocID="{2F75551F-5210-493F-98AC-EB2231EEFCAA}" presName="rootComposite" presStyleCnt="0"/>
      <dgm:spPr/>
    </dgm:pt>
    <dgm:pt modelId="{490E0795-38BB-453A-9315-7AE031670888}" type="pres">
      <dgm:prSet presAssocID="{2F75551F-5210-493F-98AC-EB2231EEFCAA}" presName="rootText" presStyleLbl="node2" presStyleIdx="12" presStyleCnt="20" custScaleX="406876" custScaleY="96850" custLinFactNeighborX="-7878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43DDA49-6D9A-42F3-A408-23A0BBA97967}" type="pres">
      <dgm:prSet presAssocID="{2F75551F-5210-493F-98AC-EB2231EEFCAA}" presName="rootConnector" presStyleLbl="node2" presStyleIdx="12" presStyleCnt="20"/>
      <dgm:spPr/>
      <dgm:t>
        <a:bodyPr/>
        <a:lstStyle/>
        <a:p>
          <a:endParaRPr lang="es-ES"/>
        </a:p>
      </dgm:t>
    </dgm:pt>
    <dgm:pt modelId="{325D1918-47FB-4ADC-9EA8-F4B052214D66}" type="pres">
      <dgm:prSet presAssocID="{2F75551F-5210-493F-98AC-EB2231EEFCAA}" presName="hierChild4" presStyleCnt="0"/>
      <dgm:spPr/>
    </dgm:pt>
    <dgm:pt modelId="{4493E145-D2B3-4B92-B4D5-906AC8FD8BD3}" type="pres">
      <dgm:prSet presAssocID="{2F75551F-5210-493F-98AC-EB2231EEFCAA}" presName="hierChild5" presStyleCnt="0"/>
      <dgm:spPr/>
    </dgm:pt>
    <dgm:pt modelId="{D4B2A39F-E7B0-4E4F-80CF-15249715B499}" type="pres">
      <dgm:prSet presAssocID="{AD57877C-9A34-45CA-8271-CBE93EB058AD}" presName="Name48" presStyleLbl="parChTrans1D2" presStyleIdx="13" presStyleCnt="21"/>
      <dgm:spPr/>
      <dgm:t>
        <a:bodyPr/>
        <a:lstStyle/>
        <a:p>
          <a:endParaRPr lang="es-ES"/>
        </a:p>
      </dgm:t>
    </dgm:pt>
    <dgm:pt modelId="{39F6A46A-42F4-4295-B860-F30F89CA5FCE}" type="pres">
      <dgm:prSet presAssocID="{FAA22CF4-20D1-4ECB-BC5D-AAC6672BF2CD}" presName="hierRoot2" presStyleCnt="0">
        <dgm:presLayoutVars>
          <dgm:hierBranch val="init"/>
        </dgm:presLayoutVars>
      </dgm:prSet>
      <dgm:spPr/>
    </dgm:pt>
    <dgm:pt modelId="{365172E1-5C08-44AF-82F2-EB7F2E7C4199}" type="pres">
      <dgm:prSet presAssocID="{FAA22CF4-20D1-4ECB-BC5D-AAC6672BF2CD}" presName="rootComposite" presStyleCnt="0"/>
      <dgm:spPr/>
    </dgm:pt>
    <dgm:pt modelId="{872F8334-3743-4654-BB48-2770B89C85D9}" type="pres">
      <dgm:prSet presAssocID="{FAA22CF4-20D1-4ECB-BC5D-AAC6672BF2CD}" presName="rootText" presStyleLbl="node2" presStyleIdx="13" presStyleCnt="20" custScaleX="406876" custScaleY="96850" custLinFactNeighborX="20751" custLinFactNeighborY="3079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EB4B18-FE87-4B63-B53F-C57A3DC58FA1}" type="pres">
      <dgm:prSet presAssocID="{FAA22CF4-20D1-4ECB-BC5D-AAC6672BF2CD}" presName="rootConnector" presStyleLbl="node2" presStyleIdx="13" presStyleCnt="20"/>
      <dgm:spPr/>
      <dgm:t>
        <a:bodyPr/>
        <a:lstStyle/>
        <a:p>
          <a:endParaRPr lang="es-ES"/>
        </a:p>
      </dgm:t>
    </dgm:pt>
    <dgm:pt modelId="{C41AB800-2705-4E7D-9F69-69D8F9A9F163}" type="pres">
      <dgm:prSet presAssocID="{FAA22CF4-20D1-4ECB-BC5D-AAC6672BF2CD}" presName="hierChild4" presStyleCnt="0"/>
      <dgm:spPr/>
    </dgm:pt>
    <dgm:pt modelId="{47CC9AC5-3D63-4E72-ADC6-B1D56DB0CF39}" type="pres">
      <dgm:prSet presAssocID="{FAA22CF4-20D1-4ECB-BC5D-AAC6672BF2CD}" presName="hierChild5" presStyleCnt="0"/>
      <dgm:spPr/>
    </dgm:pt>
    <dgm:pt modelId="{E30203FF-6774-429C-9960-7BE16E45AE69}" type="pres">
      <dgm:prSet presAssocID="{09C463FC-E3C7-449D-A6B5-0B5C1E1B2691}" presName="Name48" presStyleLbl="parChTrans1D2" presStyleIdx="14" presStyleCnt="21"/>
      <dgm:spPr/>
      <dgm:t>
        <a:bodyPr/>
        <a:lstStyle/>
        <a:p>
          <a:endParaRPr lang="es-ES"/>
        </a:p>
      </dgm:t>
    </dgm:pt>
    <dgm:pt modelId="{1EB939BD-0AEC-45CC-BDEF-703AB3563B4F}" type="pres">
      <dgm:prSet presAssocID="{44142783-7119-4912-8B18-930A3395B56E}" presName="hierRoot2" presStyleCnt="0">
        <dgm:presLayoutVars>
          <dgm:hierBranch val="init"/>
        </dgm:presLayoutVars>
      </dgm:prSet>
      <dgm:spPr/>
    </dgm:pt>
    <dgm:pt modelId="{590F39DF-9AE9-4920-A5EB-6A6C79AB73C5}" type="pres">
      <dgm:prSet presAssocID="{44142783-7119-4912-8B18-930A3395B56E}" presName="rootComposite" presStyleCnt="0"/>
      <dgm:spPr/>
    </dgm:pt>
    <dgm:pt modelId="{FAD833AA-338C-4D2F-83E9-6B0B632F2250}" type="pres">
      <dgm:prSet presAssocID="{44142783-7119-4912-8B18-930A3395B56E}" presName="rootText" presStyleLbl="node2" presStyleIdx="14" presStyleCnt="20" custScaleX="406876" custScaleY="96850" custLinFactNeighborX="-7878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DB0242-2327-4BCD-8612-1B811D250B15}" type="pres">
      <dgm:prSet presAssocID="{44142783-7119-4912-8B18-930A3395B56E}" presName="rootConnector" presStyleLbl="node2" presStyleIdx="14" presStyleCnt="20"/>
      <dgm:spPr/>
      <dgm:t>
        <a:bodyPr/>
        <a:lstStyle/>
        <a:p>
          <a:endParaRPr lang="es-ES"/>
        </a:p>
      </dgm:t>
    </dgm:pt>
    <dgm:pt modelId="{0174CAC0-B3B5-471F-9228-511C90BD14C4}" type="pres">
      <dgm:prSet presAssocID="{44142783-7119-4912-8B18-930A3395B56E}" presName="hierChild4" presStyleCnt="0"/>
      <dgm:spPr/>
    </dgm:pt>
    <dgm:pt modelId="{4117C718-C676-4F56-A36B-2980F80A08C2}" type="pres">
      <dgm:prSet presAssocID="{44142783-7119-4912-8B18-930A3395B56E}" presName="hierChild5" presStyleCnt="0"/>
      <dgm:spPr/>
    </dgm:pt>
    <dgm:pt modelId="{FEE23E26-1724-4F75-9FD0-1BBB3E54AF14}" type="pres">
      <dgm:prSet presAssocID="{39A566E5-0F91-49E5-9A48-F70D056EF140}" presName="Name48" presStyleLbl="parChTrans1D2" presStyleIdx="15" presStyleCnt="21"/>
      <dgm:spPr/>
      <dgm:t>
        <a:bodyPr/>
        <a:lstStyle/>
        <a:p>
          <a:endParaRPr lang="es-ES"/>
        </a:p>
      </dgm:t>
    </dgm:pt>
    <dgm:pt modelId="{B41A2E12-243A-487F-923F-FDDE983ADFDC}" type="pres">
      <dgm:prSet presAssocID="{6A073439-CC82-4DBF-B369-3240DCB4D438}" presName="hierRoot2" presStyleCnt="0">
        <dgm:presLayoutVars>
          <dgm:hierBranch val="init"/>
        </dgm:presLayoutVars>
      </dgm:prSet>
      <dgm:spPr/>
    </dgm:pt>
    <dgm:pt modelId="{EE2200EC-B9EB-4B32-8A3B-966B0DCA50BD}" type="pres">
      <dgm:prSet presAssocID="{6A073439-CC82-4DBF-B369-3240DCB4D438}" presName="rootComposite" presStyleCnt="0"/>
      <dgm:spPr/>
    </dgm:pt>
    <dgm:pt modelId="{B0736C1B-FB90-4792-B663-872D15877DAF}" type="pres">
      <dgm:prSet presAssocID="{6A073439-CC82-4DBF-B369-3240DCB4D438}" presName="rootText" presStyleLbl="node2" presStyleIdx="15" presStyleCnt="20" custScaleX="406876" custScaleY="96850" custLinFactNeighborX="20751" custLinFactNeighborY="1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773BE8E-FC7D-41EF-9CC3-67F39478D88F}" type="pres">
      <dgm:prSet presAssocID="{6A073439-CC82-4DBF-B369-3240DCB4D438}" presName="rootConnector" presStyleLbl="node2" presStyleIdx="15" presStyleCnt="20"/>
      <dgm:spPr/>
      <dgm:t>
        <a:bodyPr/>
        <a:lstStyle/>
        <a:p>
          <a:endParaRPr lang="es-ES"/>
        </a:p>
      </dgm:t>
    </dgm:pt>
    <dgm:pt modelId="{529B8167-57BB-4BAD-B8A1-79948039EDF5}" type="pres">
      <dgm:prSet presAssocID="{6A073439-CC82-4DBF-B369-3240DCB4D438}" presName="hierChild4" presStyleCnt="0"/>
      <dgm:spPr/>
    </dgm:pt>
    <dgm:pt modelId="{E0D85415-62E3-4904-A4FC-8AEB9C4D3F32}" type="pres">
      <dgm:prSet presAssocID="{6A073439-CC82-4DBF-B369-3240DCB4D438}" presName="hierChild5" presStyleCnt="0"/>
      <dgm:spPr/>
    </dgm:pt>
    <dgm:pt modelId="{FAECA5BC-0D6B-4D7C-A418-408F87FC1526}" type="pres">
      <dgm:prSet presAssocID="{82A850A9-E28D-418E-B46C-EBD264EA83C1}" presName="Name48" presStyleLbl="parChTrans1D2" presStyleIdx="16" presStyleCnt="21"/>
      <dgm:spPr/>
      <dgm:t>
        <a:bodyPr/>
        <a:lstStyle/>
        <a:p>
          <a:endParaRPr lang="es-ES"/>
        </a:p>
      </dgm:t>
    </dgm:pt>
    <dgm:pt modelId="{7AAF43FA-E2AA-47FC-9E97-9F39777178B6}" type="pres">
      <dgm:prSet presAssocID="{FA614462-07D8-4B42-9345-9DED51C90455}" presName="hierRoot2" presStyleCnt="0">
        <dgm:presLayoutVars>
          <dgm:hierBranch val="init"/>
        </dgm:presLayoutVars>
      </dgm:prSet>
      <dgm:spPr/>
    </dgm:pt>
    <dgm:pt modelId="{3FEF8A82-F666-4006-8FD7-B9B1DE98B01E}" type="pres">
      <dgm:prSet presAssocID="{FA614462-07D8-4B42-9345-9DED51C90455}" presName="rootComposite" presStyleCnt="0"/>
      <dgm:spPr/>
    </dgm:pt>
    <dgm:pt modelId="{F94EB1C5-681C-4624-9D7E-7FC1B3C4894D}" type="pres">
      <dgm:prSet presAssocID="{FA614462-07D8-4B42-9345-9DED51C90455}" presName="rootText" presStyleLbl="node2" presStyleIdx="16" presStyleCnt="20" custScaleX="406876" custScaleY="96850" custLinFactNeighborX="-7878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EFF8675-5261-48B4-9686-24EEABADF2CD}" type="pres">
      <dgm:prSet presAssocID="{FA614462-07D8-4B42-9345-9DED51C90455}" presName="rootConnector" presStyleLbl="node2" presStyleIdx="16" presStyleCnt="20"/>
      <dgm:spPr/>
      <dgm:t>
        <a:bodyPr/>
        <a:lstStyle/>
        <a:p>
          <a:endParaRPr lang="es-ES"/>
        </a:p>
      </dgm:t>
    </dgm:pt>
    <dgm:pt modelId="{59A4E4A6-6357-4BAF-BA67-E0DBB934D1CB}" type="pres">
      <dgm:prSet presAssocID="{FA614462-07D8-4B42-9345-9DED51C90455}" presName="hierChild4" presStyleCnt="0"/>
      <dgm:spPr/>
    </dgm:pt>
    <dgm:pt modelId="{DCE864D6-6A33-4DB9-B4F9-B0B4E13F25A2}" type="pres">
      <dgm:prSet presAssocID="{FA614462-07D8-4B42-9345-9DED51C90455}" presName="hierChild5" presStyleCnt="0"/>
      <dgm:spPr/>
    </dgm:pt>
    <dgm:pt modelId="{101D8E7B-CEE6-4929-99F8-39ED142269FF}" type="pres">
      <dgm:prSet presAssocID="{C48DEA94-D043-4C44-ADCF-095866C6E374}" presName="Name48" presStyleLbl="parChTrans1D2" presStyleIdx="17" presStyleCnt="21"/>
      <dgm:spPr/>
      <dgm:t>
        <a:bodyPr/>
        <a:lstStyle/>
        <a:p>
          <a:endParaRPr lang="es-ES"/>
        </a:p>
      </dgm:t>
    </dgm:pt>
    <dgm:pt modelId="{C162E519-371B-4F8B-8709-AC03B4F7B27E}" type="pres">
      <dgm:prSet presAssocID="{7F9E6EE6-B7DE-49CA-8E21-E17B83941C16}" presName="hierRoot2" presStyleCnt="0">
        <dgm:presLayoutVars>
          <dgm:hierBranch val="init"/>
        </dgm:presLayoutVars>
      </dgm:prSet>
      <dgm:spPr/>
    </dgm:pt>
    <dgm:pt modelId="{9D668631-B4C5-41F9-BB34-B5781EA15E0E}" type="pres">
      <dgm:prSet presAssocID="{7F9E6EE6-B7DE-49CA-8E21-E17B83941C16}" presName="rootComposite" presStyleCnt="0"/>
      <dgm:spPr/>
    </dgm:pt>
    <dgm:pt modelId="{08454D4C-0AFF-4855-866C-5CCEA5BA22D2}" type="pres">
      <dgm:prSet presAssocID="{7F9E6EE6-B7DE-49CA-8E21-E17B83941C16}" presName="rootText" presStyleLbl="node2" presStyleIdx="17" presStyleCnt="20" custScaleX="406876" custScaleY="96850" custLinFactNeighborX="20751" custLinFactNeighborY="-91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E9340C2-63DD-41D4-936C-1F5AC547365B}" type="pres">
      <dgm:prSet presAssocID="{7F9E6EE6-B7DE-49CA-8E21-E17B83941C16}" presName="rootConnector" presStyleLbl="node2" presStyleIdx="17" presStyleCnt="20"/>
      <dgm:spPr/>
      <dgm:t>
        <a:bodyPr/>
        <a:lstStyle/>
        <a:p>
          <a:endParaRPr lang="es-ES"/>
        </a:p>
      </dgm:t>
    </dgm:pt>
    <dgm:pt modelId="{3647291B-C225-46E5-B90E-48A74C4931C0}" type="pres">
      <dgm:prSet presAssocID="{7F9E6EE6-B7DE-49CA-8E21-E17B83941C16}" presName="hierChild4" presStyleCnt="0"/>
      <dgm:spPr/>
    </dgm:pt>
    <dgm:pt modelId="{FEE97E36-018B-4C8C-A141-1A019DFCE264}" type="pres">
      <dgm:prSet presAssocID="{7F9E6EE6-B7DE-49CA-8E21-E17B83941C16}" presName="hierChild5" presStyleCnt="0"/>
      <dgm:spPr/>
    </dgm:pt>
    <dgm:pt modelId="{43D3182D-AA2E-4AEC-84DF-5BC0599E3CC1}" type="pres">
      <dgm:prSet presAssocID="{13E5D2F0-985E-4E40-94A6-F1FB6BCAE7B3}" presName="Name48" presStyleLbl="parChTrans1D2" presStyleIdx="18" presStyleCnt="21"/>
      <dgm:spPr/>
      <dgm:t>
        <a:bodyPr/>
        <a:lstStyle/>
        <a:p>
          <a:endParaRPr lang="es-ES"/>
        </a:p>
      </dgm:t>
    </dgm:pt>
    <dgm:pt modelId="{5A45CFFB-537E-457C-A0B7-49D282A8CB96}" type="pres">
      <dgm:prSet presAssocID="{0988E7C2-AAC8-4BDD-BC8D-5A0155B75B39}" presName="hierRoot2" presStyleCnt="0">
        <dgm:presLayoutVars>
          <dgm:hierBranch val="init"/>
        </dgm:presLayoutVars>
      </dgm:prSet>
      <dgm:spPr/>
    </dgm:pt>
    <dgm:pt modelId="{E0D35554-2896-411C-A371-7AA036611580}" type="pres">
      <dgm:prSet presAssocID="{0988E7C2-AAC8-4BDD-BC8D-5A0155B75B39}" presName="rootComposite" presStyleCnt="0"/>
      <dgm:spPr/>
    </dgm:pt>
    <dgm:pt modelId="{DC9CF347-9AC1-4D19-B15D-DAE7059D536C}" type="pres">
      <dgm:prSet presAssocID="{0988E7C2-AAC8-4BDD-BC8D-5A0155B75B39}" presName="rootText" presStyleLbl="node2" presStyleIdx="18" presStyleCnt="20" custScaleX="406876" custScaleY="96850" custLinFactNeighborX="-7878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1FFE3-3FB0-4E13-B739-86D098E18622}" type="pres">
      <dgm:prSet presAssocID="{0988E7C2-AAC8-4BDD-BC8D-5A0155B75B39}" presName="rootConnector" presStyleLbl="node2" presStyleIdx="18" presStyleCnt="20"/>
      <dgm:spPr/>
      <dgm:t>
        <a:bodyPr/>
        <a:lstStyle/>
        <a:p>
          <a:endParaRPr lang="es-ES"/>
        </a:p>
      </dgm:t>
    </dgm:pt>
    <dgm:pt modelId="{8DDC41DF-58C9-4A30-85F7-5784DF041244}" type="pres">
      <dgm:prSet presAssocID="{0988E7C2-AAC8-4BDD-BC8D-5A0155B75B39}" presName="hierChild4" presStyleCnt="0"/>
      <dgm:spPr/>
    </dgm:pt>
    <dgm:pt modelId="{74D5013E-D26E-4453-AE3C-D7F285AA72EA}" type="pres">
      <dgm:prSet presAssocID="{0988E7C2-AAC8-4BDD-BC8D-5A0155B75B39}" presName="hierChild5" presStyleCnt="0"/>
      <dgm:spPr/>
    </dgm:pt>
    <dgm:pt modelId="{EA88356E-2BE5-4307-83BB-BE9FAE60C1E5}" type="pres">
      <dgm:prSet presAssocID="{76DAE15F-FE16-4893-83CB-2C7132F75F5C}" presName="Name48" presStyleLbl="parChTrans1D2" presStyleIdx="19" presStyleCnt="21"/>
      <dgm:spPr/>
      <dgm:t>
        <a:bodyPr/>
        <a:lstStyle/>
        <a:p>
          <a:endParaRPr lang="es-ES"/>
        </a:p>
      </dgm:t>
    </dgm:pt>
    <dgm:pt modelId="{BCE7E524-5B0B-4FAF-A327-C4BFB9D7EFA1}" type="pres">
      <dgm:prSet presAssocID="{94B11E82-1D3A-4BD6-8960-3ACEB7C30E24}" presName="hierRoot2" presStyleCnt="0">
        <dgm:presLayoutVars>
          <dgm:hierBranch val="init"/>
        </dgm:presLayoutVars>
      </dgm:prSet>
      <dgm:spPr/>
    </dgm:pt>
    <dgm:pt modelId="{C98963A1-798B-4F0E-BF4D-5C64243EE544}" type="pres">
      <dgm:prSet presAssocID="{94B11E82-1D3A-4BD6-8960-3ACEB7C30E24}" presName="rootComposite" presStyleCnt="0"/>
      <dgm:spPr/>
    </dgm:pt>
    <dgm:pt modelId="{52EB7180-6FC3-43FE-8820-09204C0DBBE5}" type="pres">
      <dgm:prSet presAssocID="{94B11E82-1D3A-4BD6-8960-3ACEB7C30E24}" presName="rootText" presStyleLbl="node2" presStyleIdx="19" presStyleCnt="20" custScaleX="406876" custScaleY="96850" custLinFactNeighborX="20751" custLinFactNeighborY="-290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F0308B5-492C-4B4C-9C98-1A035449268A}" type="pres">
      <dgm:prSet presAssocID="{94B11E82-1D3A-4BD6-8960-3ACEB7C30E24}" presName="rootConnector" presStyleLbl="node2" presStyleIdx="19" presStyleCnt="20"/>
      <dgm:spPr/>
      <dgm:t>
        <a:bodyPr/>
        <a:lstStyle/>
        <a:p>
          <a:endParaRPr lang="es-ES"/>
        </a:p>
      </dgm:t>
    </dgm:pt>
    <dgm:pt modelId="{D425A12F-6041-4B73-A23D-F119203DC67C}" type="pres">
      <dgm:prSet presAssocID="{94B11E82-1D3A-4BD6-8960-3ACEB7C30E24}" presName="hierChild4" presStyleCnt="0"/>
      <dgm:spPr/>
    </dgm:pt>
    <dgm:pt modelId="{67E56B01-447F-4740-94B2-6027E28A960F}" type="pres">
      <dgm:prSet presAssocID="{94B11E82-1D3A-4BD6-8960-3ACEB7C30E24}" presName="hierChild5" presStyleCnt="0"/>
      <dgm:spPr/>
    </dgm:pt>
    <dgm:pt modelId="{AA57F46F-4C20-479F-B172-43194E59E266}" type="pres">
      <dgm:prSet presAssocID="{31EA52FF-DF20-4140-AB25-AC0445B3C6F1}" presName="hierChild3" presStyleCnt="0"/>
      <dgm:spPr/>
    </dgm:pt>
    <dgm:pt modelId="{EB0E5030-71EE-4E35-963C-E6DFC7061EC6}" type="pres">
      <dgm:prSet presAssocID="{F0BE2B09-10A8-4D01-8782-E3F32F97A815}" presName="Name111" presStyleLbl="parChTrans1D2" presStyleIdx="20" presStyleCnt="21"/>
      <dgm:spPr/>
      <dgm:t>
        <a:bodyPr/>
        <a:lstStyle/>
        <a:p>
          <a:endParaRPr lang="es-ES"/>
        </a:p>
      </dgm:t>
    </dgm:pt>
    <dgm:pt modelId="{6D6ADDFF-6B18-4FB2-ACEF-1E669EDC288A}" type="pres">
      <dgm:prSet presAssocID="{BDD79288-4546-4FC9-A3CB-DCD989AE2D0B}" presName="hierRoot3" presStyleCnt="0">
        <dgm:presLayoutVars>
          <dgm:hierBranch val="init"/>
        </dgm:presLayoutVars>
      </dgm:prSet>
      <dgm:spPr/>
    </dgm:pt>
    <dgm:pt modelId="{C113C279-2D13-4E50-BA59-775856986FB7}" type="pres">
      <dgm:prSet presAssocID="{BDD79288-4546-4FC9-A3CB-DCD989AE2D0B}" presName="rootComposite3" presStyleCnt="0"/>
      <dgm:spPr/>
    </dgm:pt>
    <dgm:pt modelId="{9F862B86-439A-4AB3-9FF6-FE0099689528}" type="pres">
      <dgm:prSet presAssocID="{BDD79288-4546-4FC9-A3CB-DCD989AE2D0B}" presName="rootText3" presStyleLbl="asst1" presStyleIdx="0" presStyleCnt="1" custScaleX="153819" custScaleY="123022" custLinFactY="15747" custLinFactNeighborX="-3872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224D96-3C55-45D8-A251-73A3035A9F76}" type="pres">
      <dgm:prSet presAssocID="{BDD79288-4546-4FC9-A3CB-DCD989AE2D0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EB26761F-5895-4623-8BC5-27D2CF03E8EE}" type="pres">
      <dgm:prSet presAssocID="{BDD79288-4546-4FC9-A3CB-DCD989AE2D0B}" presName="hierChild6" presStyleCnt="0"/>
      <dgm:spPr/>
    </dgm:pt>
    <dgm:pt modelId="{FA3DD4AC-8992-46D8-9A89-02F94EF90781}" type="pres">
      <dgm:prSet presAssocID="{BDD79288-4546-4FC9-A3CB-DCD989AE2D0B}" presName="hierChild7" presStyleCnt="0"/>
      <dgm:spPr/>
    </dgm:pt>
  </dgm:ptLst>
  <dgm:cxnLst>
    <dgm:cxn modelId="{1DE6CE2B-433E-4295-AF2C-563E4FD49102}" type="presOf" srcId="{BDD79288-4546-4FC9-A3CB-DCD989AE2D0B}" destId="{9F862B86-439A-4AB3-9FF6-FE0099689528}" srcOrd="0" destOrd="0" presId="urn:microsoft.com/office/officeart/2005/8/layout/orgChart1"/>
    <dgm:cxn modelId="{C82746F7-4FDC-46A0-AC65-335672A4B857}" type="presOf" srcId="{1949F73E-EFC6-499E-96D3-A3714E5C7A76}" destId="{404F1042-BEA3-48B2-8ACC-C266DBBF7BE6}" srcOrd="0" destOrd="0" presId="urn:microsoft.com/office/officeart/2005/8/layout/orgChart1"/>
    <dgm:cxn modelId="{F5ECB79F-C38F-48B4-8080-501A81D475E0}" type="presOf" srcId="{38BADA7B-F96F-4F3D-AD98-BA0986AA0220}" destId="{B2EE1A1D-6642-4F08-AE43-A8FE509DE4A2}" srcOrd="0" destOrd="0" presId="urn:microsoft.com/office/officeart/2005/8/layout/orgChart1"/>
    <dgm:cxn modelId="{B94B6BD2-F40D-4AC2-8366-1AA904B30897}" type="presOf" srcId="{AD57877C-9A34-45CA-8271-CBE93EB058AD}" destId="{D4B2A39F-E7B0-4E4F-80CF-15249715B499}" srcOrd="0" destOrd="0" presId="urn:microsoft.com/office/officeart/2005/8/layout/orgChart1"/>
    <dgm:cxn modelId="{528DD647-C531-47D4-AD3E-A816B26A7E10}" type="presOf" srcId="{862D45B0-435A-4B3E-A621-6E0732A3E337}" destId="{37FFA20D-A908-46D0-AC0D-AE03E7D01388}" srcOrd="0" destOrd="0" presId="urn:microsoft.com/office/officeart/2005/8/layout/orgChart1"/>
    <dgm:cxn modelId="{FD391276-D403-4F84-8889-CAEA96C9DD96}" srcId="{31EA52FF-DF20-4140-AB25-AC0445B3C6F1}" destId="{FA614462-07D8-4B42-9345-9DED51C90455}" srcOrd="17" destOrd="0" parTransId="{82A850A9-E28D-418E-B46C-EBD264EA83C1}" sibTransId="{4FB06922-5DE0-4AB1-92C5-1BC5B182196C}"/>
    <dgm:cxn modelId="{87B078E6-F020-44AE-B78E-04016D16FF02}" type="presOf" srcId="{8E73F33B-2617-40D5-AF13-1BDD4179FDD4}" destId="{1CDCC885-FB5A-44A3-8681-A518A83F7BAA}" srcOrd="1" destOrd="0" presId="urn:microsoft.com/office/officeart/2005/8/layout/orgChart1"/>
    <dgm:cxn modelId="{C4EA7EDF-42D6-49E7-AAF6-36EC2B7B0A6F}" type="presOf" srcId="{13E5D2F0-985E-4E40-94A6-F1FB6BCAE7B3}" destId="{43D3182D-AA2E-4AEC-84DF-5BC0599E3CC1}" srcOrd="0" destOrd="0" presId="urn:microsoft.com/office/officeart/2005/8/layout/orgChart1"/>
    <dgm:cxn modelId="{0D49E25A-79D8-4741-A1BC-29543C3132DA}" srcId="{31EA52FF-DF20-4140-AB25-AC0445B3C6F1}" destId="{F0B3BBD2-6AC1-49BD-A1DD-10B42EE627DD}" srcOrd="1" destOrd="0" parTransId="{B1F52BDC-D6AD-4B0D-AA92-0324C45F09AD}" sibTransId="{5CD27022-0F3D-4DF9-9BC5-FFCD4FEF0122}"/>
    <dgm:cxn modelId="{FADE689B-835B-46E9-9AF9-50736329C27A}" srcId="{31EA52FF-DF20-4140-AB25-AC0445B3C6F1}" destId="{BDD79288-4546-4FC9-A3CB-DCD989AE2D0B}" srcOrd="0" destOrd="0" parTransId="{F0BE2B09-10A8-4D01-8782-E3F32F97A815}" sibTransId="{D41CE9F5-FC59-4397-966A-59F293F6ECA3}"/>
    <dgm:cxn modelId="{0B0F5B1D-64D5-402E-B929-53166BE81461}" type="presOf" srcId="{76DAE15F-FE16-4893-83CB-2C7132F75F5C}" destId="{EA88356E-2BE5-4307-83BB-BE9FAE60C1E5}" srcOrd="0" destOrd="0" presId="urn:microsoft.com/office/officeart/2005/8/layout/orgChart1"/>
    <dgm:cxn modelId="{B7B760DB-8E85-49CE-BC0B-96E33A8CB146}" srcId="{31EA52FF-DF20-4140-AB25-AC0445B3C6F1}" destId="{30A2FF69-E07F-4D51-8AF3-D54256A86A9D}" srcOrd="10" destOrd="0" parTransId="{869FDC9A-4269-495B-9D5B-B82A86D835A8}" sibTransId="{D74ACEA7-E1C2-404F-9BCD-1DA0C4D37437}"/>
    <dgm:cxn modelId="{F9EC9EF4-38F2-4573-8980-0F674418EF25}" type="presOf" srcId="{F039D46B-B5AA-46B9-AF3F-107D3E527221}" destId="{9AA513E2-918C-4FC9-A2C9-26DBB69406B1}" srcOrd="0" destOrd="0" presId="urn:microsoft.com/office/officeart/2005/8/layout/orgChart1"/>
    <dgm:cxn modelId="{0C543B5C-768C-4B23-9663-042B7AB4FB5E}" srcId="{31EA52FF-DF20-4140-AB25-AC0445B3C6F1}" destId="{2F75551F-5210-493F-98AC-EB2231EEFCAA}" srcOrd="13" destOrd="0" parTransId="{9D39E39E-8A0B-476D-8869-6EF12B1955B5}" sibTransId="{62FE6F2A-845F-4A3A-8185-6FEF191C7CB8}"/>
    <dgm:cxn modelId="{C1A63B98-B5EA-4629-9249-EC93D29D19AF}" type="presOf" srcId="{5FA1BBC8-EB38-4589-9CD4-60E47F4CA801}" destId="{FD293454-0DE5-420A-B85D-C1924FE35A02}" srcOrd="0" destOrd="0" presId="urn:microsoft.com/office/officeart/2005/8/layout/orgChart1"/>
    <dgm:cxn modelId="{02E1FD1E-EE12-4BCE-A927-28B9AE1D7DCD}" srcId="{31EA52FF-DF20-4140-AB25-AC0445B3C6F1}" destId="{94B11E82-1D3A-4BD6-8960-3ACEB7C30E24}" srcOrd="20" destOrd="0" parTransId="{76DAE15F-FE16-4893-83CB-2C7132F75F5C}" sibTransId="{5B590AAF-50D1-44DD-8CE1-257DD0663193}"/>
    <dgm:cxn modelId="{2E5EA545-1789-43C1-8F47-3C348DDF62BA}" type="presOf" srcId="{FA614462-07D8-4B42-9345-9DED51C90455}" destId="{F94EB1C5-681C-4624-9D7E-7FC1B3C4894D}" srcOrd="0" destOrd="0" presId="urn:microsoft.com/office/officeart/2005/8/layout/orgChart1"/>
    <dgm:cxn modelId="{5E25DA36-A805-4915-B97A-0ACE061F60ED}" type="presOf" srcId="{7CE89B57-61E7-4C5D-8B14-D93760122F51}" destId="{BE61B9F2-665E-438D-87BD-923789E220CF}" srcOrd="0" destOrd="0" presId="urn:microsoft.com/office/officeart/2005/8/layout/orgChart1"/>
    <dgm:cxn modelId="{47C695CB-B36A-4855-8C12-5FBBB1CF7698}" type="presOf" srcId="{7F9E6EE6-B7DE-49CA-8E21-E17B83941C16}" destId="{08454D4C-0AFF-4855-866C-5CCEA5BA22D2}" srcOrd="0" destOrd="0" presId="urn:microsoft.com/office/officeart/2005/8/layout/orgChart1"/>
    <dgm:cxn modelId="{252DB555-7417-4BC1-903A-044AB45859F3}" type="presOf" srcId="{2F75551F-5210-493F-98AC-EB2231EEFCAA}" destId="{490E0795-38BB-453A-9315-7AE031670888}" srcOrd="0" destOrd="0" presId="urn:microsoft.com/office/officeart/2005/8/layout/orgChart1"/>
    <dgm:cxn modelId="{C83FED8A-FB80-4E84-ADA8-34EA3BD77103}" type="presOf" srcId="{D592B38F-8E46-421E-8354-EA67F232D5DD}" destId="{51B0DEFD-F156-4EE6-AB51-1AF51E710FCE}" srcOrd="0" destOrd="0" presId="urn:microsoft.com/office/officeart/2005/8/layout/orgChart1"/>
    <dgm:cxn modelId="{25D771DF-1AEE-415A-B50D-914CA5A25626}" type="presOf" srcId="{31EA52FF-DF20-4140-AB25-AC0445B3C6F1}" destId="{8DD49D84-5430-4AC2-B4B3-1D3767A8DDE1}" srcOrd="1" destOrd="0" presId="urn:microsoft.com/office/officeart/2005/8/layout/orgChart1"/>
    <dgm:cxn modelId="{C7212B61-15B1-4A57-9606-C4F35AA262F0}" type="presOf" srcId="{31EA52FF-DF20-4140-AB25-AC0445B3C6F1}" destId="{FB58911D-BCED-467B-B31B-38049CBFA376}" srcOrd="0" destOrd="0" presId="urn:microsoft.com/office/officeart/2005/8/layout/orgChart1"/>
    <dgm:cxn modelId="{AE008CFC-B919-4211-8353-B17E386D0941}" type="presOf" srcId="{EF1C006C-8608-45F0-9227-7BB38FFBE34F}" destId="{E7F5DC0E-ECA0-4B7A-AC99-C3799BD629D8}" srcOrd="0" destOrd="0" presId="urn:microsoft.com/office/officeart/2005/8/layout/orgChart1"/>
    <dgm:cxn modelId="{51D54683-93E2-4FAA-B87C-330E79DDF0AA}" type="presOf" srcId="{82A850A9-E28D-418E-B46C-EBD264EA83C1}" destId="{FAECA5BC-0D6B-4D7C-A418-408F87FC1526}" srcOrd="0" destOrd="0" presId="urn:microsoft.com/office/officeart/2005/8/layout/orgChart1"/>
    <dgm:cxn modelId="{042C6BC4-2B7F-4959-8DA2-6E128B32FA42}" srcId="{31EA52FF-DF20-4140-AB25-AC0445B3C6F1}" destId="{BC96800D-D661-402A-A99D-44A05825F449}" srcOrd="3" destOrd="0" parTransId="{F710B01C-3A6B-4916-A6AA-E66595E9A190}" sibTransId="{1E3864B0-D5C0-4ABF-87F6-CC6AD0EFCF5D}"/>
    <dgm:cxn modelId="{0308EF98-34BD-4854-AEB8-A1860F538895}" type="presOf" srcId="{94B11E82-1D3A-4BD6-8960-3ACEB7C30E24}" destId="{5F0308B5-492C-4B4C-9C98-1A035449268A}" srcOrd="1" destOrd="0" presId="urn:microsoft.com/office/officeart/2005/8/layout/orgChart1"/>
    <dgm:cxn modelId="{26206C98-9879-4922-8BB6-97039B8293F7}" type="presOf" srcId="{6A073439-CC82-4DBF-B369-3240DCB4D438}" destId="{B0736C1B-FB90-4792-B663-872D15877DAF}" srcOrd="0" destOrd="0" presId="urn:microsoft.com/office/officeart/2005/8/layout/orgChart1"/>
    <dgm:cxn modelId="{D1F89437-118C-4327-A11B-E97016DEED4D}" type="presOf" srcId="{D592B38F-8E46-421E-8354-EA67F232D5DD}" destId="{2BFBE005-5D91-41E8-B027-DEB80ECCBBE4}" srcOrd="1" destOrd="0" presId="urn:microsoft.com/office/officeart/2005/8/layout/orgChart1"/>
    <dgm:cxn modelId="{2524D3CB-6593-4116-842E-1F34547A81AA}" type="presOf" srcId="{0988E7C2-AAC8-4BDD-BC8D-5A0155B75B39}" destId="{CE61FFE3-3FB0-4E13-B739-86D098E18622}" srcOrd="1" destOrd="0" presId="urn:microsoft.com/office/officeart/2005/8/layout/orgChart1"/>
    <dgm:cxn modelId="{67F55D2F-1C50-4148-B244-3A94667BBAE0}" srcId="{31EA52FF-DF20-4140-AB25-AC0445B3C6F1}" destId="{EF1C006C-8608-45F0-9227-7BB38FFBE34F}" srcOrd="11" destOrd="0" parTransId="{CA668986-223D-4074-98AE-771F134D7D39}" sibTransId="{A09A1667-AC5B-4D95-B75A-57F4B6D015FE}"/>
    <dgm:cxn modelId="{BA8EDFD6-CD98-419A-A000-48DDB35D077D}" type="presOf" srcId="{2F75551F-5210-493F-98AC-EB2231EEFCAA}" destId="{D43DDA49-6D9A-42F3-A408-23A0BBA97967}" srcOrd="1" destOrd="0" presId="urn:microsoft.com/office/officeart/2005/8/layout/orgChart1"/>
    <dgm:cxn modelId="{359B4422-EC94-4A37-BDB3-F9360F420949}" type="presOf" srcId="{5B789E17-3F1A-4794-B451-0968BAC3C999}" destId="{7ADA4633-49A5-4637-AD87-527CD894DE20}" srcOrd="0" destOrd="0" presId="urn:microsoft.com/office/officeart/2005/8/layout/orgChart1"/>
    <dgm:cxn modelId="{DD88FB51-4026-4FE2-80D5-5ABD5F6CEA9B}" srcId="{31EA52FF-DF20-4140-AB25-AC0445B3C6F1}" destId="{7F9E6EE6-B7DE-49CA-8E21-E17B83941C16}" srcOrd="18" destOrd="0" parTransId="{C48DEA94-D043-4C44-ADCF-095866C6E374}" sibTransId="{D2DE1C55-DEF7-4BE5-B89C-1D0A62C08E56}"/>
    <dgm:cxn modelId="{4BF1C273-5F6B-40FE-A95E-AC45A946639E}" srcId="{31EA52FF-DF20-4140-AB25-AC0445B3C6F1}" destId="{1949F73E-EFC6-499E-96D3-A3714E5C7A76}" srcOrd="8" destOrd="0" parTransId="{7CE89B57-61E7-4C5D-8B14-D93760122F51}" sibTransId="{F3EC8464-FF94-441D-B213-854D3A3B3F0E}"/>
    <dgm:cxn modelId="{0943FDAB-513C-4580-AB04-53E8BC598B36}" srcId="{31EA52FF-DF20-4140-AB25-AC0445B3C6F1}" destId="{94D39FA7-AB4C-442D-823F-2BC7E577DF33}" srcOrd="9" destOrd="0" parTransId="{A176CD4E-2AC0-4F46-8146-D7F8F5DD7E04}" sibTransId="{CD39EEB0-390F-4BA5-8E58-C9C90849B41A}"/>
    <dgm:cxn modelId="{2C385C1E-0247-45BC-B30E-10A90E9F6BCE}" type="presOf" srcId="{031C6FE2-89A7-42C3-918D-0864959C56FB}" destId="{260229D8-2748-4A13-AA1E-9F7F608029C5}" srcOrd="1" destOrd="0" presId="urn:microsoft.com/office/officeart/2005/8/layout/orgChart1"/>
    <dgm:cxn modelId="{AF7A6C2A-47B8-4ECE-965C-14CCCC2C0C21}" srcId="{31EA52FF-DF20-4140-AB25-AC0445B3C6F1}" destId="{D661CC23-CFBE-47CD-91B3-9BD118F643C2}" srcOrd="5" destOrd="0" parTransId="{CB16EC3B-D7EF-4BBB-AF31-79913890CD05}" sibTransId="{225BF2B5-71DF-40BB-BA99-50448822CB58}"/>
    <dgm:cxn modelId="{6405BFB6-27A7-46C1-83CB-93264DFF12F8}" type="presOf" srcId="{C48DEA94-D043-4C44-ADCF-095866C6E374}" destId="{101D8E7B-CEE6-4929-99F8-39ED142269FF}" srcOrd="0" destOrd="0" presId="urn:microsoft.com/office/officeart/2005/8/layout/orgChart1"/>
    <dgm:cxn modelId="{D7146704-A5BA-4BE2-925F-69D67472F3CE}" type="presOf" srcId="{44142783-7119-4912-8B18-930A3395B56E}" destId="{2CDB0242-2327-4BCD-8612-1B811D250B15}" srcOrd="1" destOrd="0" presId="urn:microsoft.com/office/officeart/2005/8/layout/orgChart1"/>
    <dgm:cxn modelId="{A6E5A55C-058D-485F-974B-1E202CED1E7B}" srcId="{31EA52FF-DF20-4140-AB25-AC0445B3C6F1}" destId="{6A073439-CC82-4DBF-B369-3240DCB4D438}" srcOrd="16" destOrd="0" parTransId="{39A566E5-0F91-49E5-9A48-F70D056EF140}" sibTransId="{017E0ECD-8D4F-442E-945C-B42ACA6674F7}"/>
    <dgm:cxn modelId="{A6B61485-568F-4959-B8FA-FB174973F90C}" type="presOf" srcId="{F0B3BBD2-6AC1-49BD-A1DD-10B42EE627DD}" destId="{1F9CF30F-ABC2-4991-A3DB-0538B9DF1C48}" srcOrd="1" destOrd="0" presId="urn:microsoft.com/office/officeart/2005/8/layout/orgChart1"/>
    <dgm:cxn modelId="{413A741B-096F-4A9F-B7E0-B6DFAE3DC167}" type="presOf" srcId="{D661CC23-CFBE-47CD-91B3-9BD118F643C2}" destId="{F1C747A7-3B21-4FC6-8159-4A5C664380DC}" srcOrd="0" destOrd="0" presId="urn:microsoft.com/office/officeart/2005/8/layout/orgChart1"/>
    <dgm:cxn modelId="{A23D1DE7-D6AD-485F-BB9C-2562DC7B4D3A}" type="presOf" srcId="{FAA22CF4-20D1-4ECB-BC5D-AAC6672BF2CD}" destId="{872F8334-3743-4654-BB48-2770B89C85D9}" srcOrd="0" destOrd="0" presId="urn:microsoft.com/office/officeart/2005/8/layout/orgChart1"/>
    <dgm:cxn modelId="{7CD445EE-5E86-472D-A23B-554544C1CC65}" type="presOf" srcId="{BC96800D-D661-402A-A99D-44A05825F449}" destId="{7A26762C-04F5-45DB-A1A6-855D247A1108}" srcOrd="0" destOrd="0" presId="urn:microsoft.com/office/officeart/2005/8/layout/orgChart1"/>
    <dgm:cxn modelId="{339F9A9D-EC66-4079-B1B9-CAE7F17289D0}" type="presOf" srcId="{BC96800D-D661-402A-A99D-44A05825F449}" destId="{2E29E045-32CD-4C35-85F6-363D20007BB1}" srcOrd="1" destOrd="0" presId="urn:microsoft.com/office/officeart/2005/8/layout/orgChart1"/>
    <dgm:cxn modelId="{76C378E9-7EF4-4837-8703-861E6EBC6B03}" type="presOf" srcId="{031C6FE2-89A7-42C3-918D-0864959C56FB}" destId="{F66F70D3-E882-40FB-90B4-264E4146948D}" srcOrd="0" destOrd="0" presId="urn:microsoft.com/office/officeart/2005/8/layout/orgChart1"/>
    <dgm:cxn modelId="{30331534-2C82-4344-8506-D0C096F429C4}" type="presOf" srcId="{FAA22CF4-20D1-4ECB-BC5D-AAC6672BF2CD}" destId="{45EB4B18-FE87-4B63-B53F-C57A3DC58FA1}" srcOrd="1" destOrd="0" presId="urn:microsoft.com/office/officeart/2005/8/layout/orgChart1"/>
    <dgm:cxn modelId="{9101E010-B211-458C-8F1F-7BCDCFF742EE}" srcId="{31EA52FF-DF20-4140-AB25-AC0445B3C6F1}" destId="{F039D46B-B5AA-46B9-AF3F-107D3E527221}" srcOrd="6" destOrd="0" parTransId="{3564125F-E823-4CEE-8109-7408A82A9C2D}" sibTransId="{6E37C8A4-8896-4515-9CDA-BB44394F8861}"/>
    <dgm:cxn modelId="{F6172F2C-0E7F-4C02-91EC-7D255D80CD0D}" type="presOf" srcId="{FA614462-07D8-4B42-9345-9DED51C90455}" destId="{DEFF8675-5261-48B4-9686-24EEABADF2CD}" srcOrd="1" destOrd="0" presId="urn:microsoft.com/office/officeart/2005/8/layout/orgChart1"/>
    <dgm:cxn modelId="{6BC6940F-636B-4A9C-AFA1-182C42151A7F}" type="presOf" srcId="{09C463FC-E3C7-449D-A6B5-0B5C1E1B2691}" destId="{E30203FF-6774-429C-9960-7BE16E45AE69}" srcOrd="0" destOrd="0" presId="urn:microsoft.com/office/officeart/2005/8/layout/orgChart1"/>
    <dgm:cxn modelId="{6F3DC54C-64F9-4A1D-99F5-9610F4F9622D}" type="presOf" srcId="{30A2FF69-E07F-4D51-8AF3-D54256A86A9D}" destId="{248DADE8-2228-4250-8660-136FA677EE20}" srcOrd="1" destOrd="0" presId="urn:microsoft.com/office/officeart/2005/8/layout/orgChart1"/>
    <dgm:cxn modelId="{33FFD038-6C25-4FF7-BEE6-AD5047AAFD1D}" type="presOf" srcId="{30A2FF69-E07F-4D51-8AF3-D54256A86A9D}" destId="{D99EAE9B-D051-4F71-964D-A78ABDDBF598}" srcOrd="0" destOrd="0" presId="urn:microsoft.com/office/officeart/2005/8/layout/orgChart1"/>
    <dgm:cxn modelId="{1012D742-A2F3-44E3-902A-771D82716F74}" srcId="{31EA52FF-DF20-4140-AB25-AC0445B3C6F1}" destId="{031C6FE2-89A7-42C3-918D-0864959C56FB}" srcOrd="4" destOrd="0" parTransId="{F9C57714-BBCD-454B-AFA0-AA0DB019D3D3}" sibTransId="{F9DDF334-EE89-4A28-83C1-15BF6C82DEE4}"/>
    <dgm:cxn modelId="{09C84B75-C14E-4C47-9D46-A1E2F010F775}" type="presOf" srcId="{CA668986-223D-4074-98AE-771F134D7D39}" destId="{5C435E64-7DB0-4A06-B681-571BA4798F06}" srcOrd="0" destOrd="0" presId="urn:microsoft.com/office/officeart/2005/8/layout/orgChart1"/>
    <dgm:cxn modelId="{FAA779F8-3BAC-4B2B-8965-BA46ACF6605B}" type="presOf" srcId="{F710B01C-3A6B-4916-A6AA-E66595E9A190}" destId="{D66D9576-866F-4DA7-9E01-0F5D1C9BEB5C}" srcOrd="0" destOrd="0" presId="urn:microsoft.com/office/officeart/2005/8/layout/orgChart1"/>
    <dgm:cxn modelId="{ACA2E1C1-F641-47DD-BE12-F39907CAC344}" type="presOf" srcId="{0988E7C2-AAC8-4BDD-BC8D-5A0155B75B39}" destId="{DC9CF347-9AC1-4D19-B15D-DAE7059D536C}" srcOrd="0" destOrd="0" presId="urn:microsoft.com/office/officeart/2005/8/layout/orgChart1"/>
    <dgm:cxn modelId="{B446054B-EB10-4D42-BAD5-D861E20A9779}" type="presOf" srcId="{94D39FA7-AB4C-442D-823F-2BC7E577DF33}" destId="{60898EBA-A0E1-4E0B-B868-2B9201B683F1}" srcOrd="1" destOrd="0" presId="urn:microsoft.com/office/officeart/2005/8/layout/orgChart1"/>
    <dgm:cxn modelId="{9A5F6659-97CC-4970-A9B4-FB8937415E18}" srcId="{5FA1BBC8-EB38-4589-9CD4-60E47F4CA801}" destId="{31EA52FF-DF20-4140-AB25-AC0445B3C6F1}" srcOrd="0" destOrd="0" parTransId="{9B53341A-B4C2-4666-B487-DCD609B20FE8}" sibTransId="{25FC54B2-72E2-420A-A747-38B1F58E29B6}"/>
    <dgm:cxn modelId="{D26A6C06-507E-4865-A2E1-2A2516D42123}" type="presOf" srcId="{7EAC7033-39CD-4F21-85E9-DDB73266A311}" destId="{9D09D7BE-611F-43A6-9B2B-AC430C4AAFD1}" srcOrd="0" destOrd="0" presId="urn:microsoft.com/office/officeart/2005/8/layout/orgChart1"/>
    <dgm:cxn modelId="{075C5160-4A9E-4D17-AB28-2D9F0CFDCDEA}" type="presOf" srcId="{F0B3BBD2-6AC1-49BD-A1DD-10B42EE627DD}" destId="{ED3F0F30-170A-4527-B751-6D3217DB41D6}" srcOrd="0" destOrd="0" presId="urn:microsoft.com/office/officeart/2005/8/layout/orgChart1"/>
    <dgm:cxn modelId="{D697F27E-F327-4EEC-A530-DAC52A7A5199}" type="presOf" srcId="{F9C57714-BBCD-454B-AFA0-AA0DB019D3D3}" destId="{386E1654-5DE1-4853-AAA9-B5A2D791248C}" srcOrd="0" destOrd="0" presId="urn:microsoft.com/office/officeart/2005/8/layout/orgChart1"/>
    <dgm:cxn modelId="{253B6010-A0F6-4FC9-8A76-29AEB1B856D0}" srcId="{31EA52FF-DF20-4140-AB25-AC0445B3C6F1}" destId="{D592B38F-8E46-421E-8354-EA67F232D5DD}" srcOrd="2" destOrd="0" parTransId="{38BADA7B-F96F-4F3D-AD98-BA0986AA0220}" sibTransId="{10098762-4EB5-4291-BC0B-BA9727DAEE40}"/>
    <dgm:cxn modelId="{8372CD8A-671C-44B8-8FA7-B1BF3C453115}" type="presOf" srcId="{EF1C006C-8608-45F0-9227-7BB38FFBE34F}" destId="{CC8001BE-FE45-486A-BB32-221117E64824}" srcOrd="1" destOrd="0" presId="urn:microsoft.com/office/officeart/2005/8/layout/orgChart1"/>
    <dgm:cxn modelId="{88B1D45E-5C4B-4CB6-A80E-1FEF3C5CDEC0}" type="presOf" srcId="{9D39E39E-8A0B-476D-8869-6EF12B1955B5}" destId="{1B87D2A3-5F40-4F26-94AE-8EB289E14295}" srcOrd="0" destOrd="0" presId="urn:microsoft.com/office/officeart/2005/8/layout/orgChart1"/>
    <dgm:cxn modelId="{A4FB0585-84D0-4D24-B954-A42ED5628129}" type="presOf" srcId="{6A073439-CC82-4DBF-B369-3240DCB4D438}" destId="{6773BE8E-FC7D-41EF-9CC3-67F39478D88F}" srcOrd="1" destOrd="0" presId="urn:microsoft.com/office/officeart/2005/8/layout/orgChart1"/>
    <dgm:cxn modelId="{5B942D64-8C1A-46C4-96B9-E02C9D3E6960}" srcId="{31EA52FF-DF20-4140-AB25-AC0445B3C6F1}" destId="{5B789E17-3F1A-4794-B451-0968BAC3C999}" srcOrd="7" destOrd="0" parTransId="{862D45B0-435A-4B3E-A621-6E0732A3E337}" sibTransId="{AA757EF1-80AA-4E57-8ABA-45622D655BDA}"/>
    <dgm:cxn modelId="{1D496486-7967-4F69-BBF6-0FFC559B00AB}" type="presOf" srcId="{CB16EC3B-D7EF-4BBB-AF31-79913890CD05}" destId="{FDD30183-495C-49E9-B6C6-DEF0F25DFA77}" srcOrd="0" destOrd="0" presId="urn:microsoft.com/office/officeart/2005/8/layout/orgChart1"/>
    <dgm:cxn modelId="{4B7DE0A4-92DD-4C07-AFF6-B76F7A305331}" type="presOf" srcId="{44142783-7119-4912-8B18-930A3395B56E}" destId="{FAD833AA-338C-4D2F-83E9-6B0B632F2250}" srcOrd="0" destOrd="0" presId="urn:microsoft.com/office/officeart/2005/8/layout/orgChart1"/>
    <dgm:cxn modelId="{E933E8DF-113E-406C-B1B8-C4372A152B89}" type="presOf" srcId="{F0BE2B09-10A8-4D01-8782-E3F32F97A815}" destId="{EB0E5030-71EE-4E35-963C-E6DFC7061EC6}" srcOrd="0" destOrd="0" presId="urn:microsoft.com/office/officeart/2005/8/layout/orgChart1"/>
    <dgm:cxn modelId="{BD77B557-431A-4ED8-9A6D-A73761D293FA}" type="presOf" srcId="{3564125F-E823-4CEE-8109-7408A82A9C2D}" destId="{5230712B-3E4F-49E1-AE22-4ADD2147E5A2}" srcOrd="0" destOrd="0" presId="urn:microsoft.com/office/officeart/2005/8/layout/orgChart1"/>
    <dgm:cxn modelId="{B0368014-3859-4CB7-B616-AE23742A758A}" type="presOf" srcId="{D661CC23-CFBE-47CD-91B3-9BD118F643C2}" destId="{1ACDE0BE-3E4A-4F46-8EFE-BC18A3E3A353}" srcOrd="1" destOrd="0" presId="urn:microsoft.com/office/officeart/2005/8/layout/orgChart1"/>
    <dgm:cxn modelId="{43595135-5F1D-4003-8562-E47A2F5467C5}" type="presOf" srcId="{1949F73E-EFC6-499E-96D3-A3714E5C7A76}" destId="{8BD9ACF8-ACD2-42F6-B54D-751EBE700872}" srcOrd="1" destOrd="0" presId="urn:microsoft.com/office/officeart/2005/8/layout/orgChart1"/>
    <dgm:cxn modelId="{CE18D170-920A-46CB-8BB1-9367FC259872}" type="presOf" srcId="{39A566E5-0F91-49E5-9A48-F70D056EF140}" destId="{FEE23E26-1724-4F75-9FD0-1BBB3E54AF14}" srcOrd="0" destOrd="0" presId="urn:microsoft.com/office/officeart/2005/8/layout/orgChart1"/>
    <dgm:cxn modelId="{735C8BBF-98D4-4DA1-A2DA-935DD9273081}" srcId="{31EA52FF-DF20-4140-AB25-AC0445B3C6F1}" destId="{FAA22CF4-20D1-4ECB-BC5D-AAC6672BF2CD}" srcOrd="14" destOrd="0" parTransId="{AD57877C-9A34-45CA-8271-CBE93EB058AD}" sibTransId="{361D4285-1334-4B9B-9CE9-00A13A9FA966}"/>
    <dgm:cxn modelId="{B030140A-36C7-45AE-A74E-ED0A62221D04}" type="presOf" srcId="{BDD79288-4546-4FC9-A3CB-DCD989AE2D0B}" destId="{61224D96-3C55-45D8-A251-73A3035A9F76}" srcOrd="1" destOrd="0" presId="urn:microsoft.com/office/officeart/2005/8/layout/orgChart1"/>
    <dgm:cxn modelId="{84227014-62E3-42F6-A3D9-72C8FC675E62}" type="presOf" srcId="{F039D46B-B5AA-46B9-AF3F-107D3E527221}" destId="{0C336413-562A-4295-A3DF-A211A7D67308}" srcOrd="1" destOrd="0" presId="urn:microsoft.com/office/officeart/2005/8/layout/orgChart1"/>
    <dgm:cxn modelId="{8ED70838-26CA-4256-8238-95FE0950E365}" type="presOf" srcId="{A176CD4E-2AC0-4F46-8146-D7F8F5DD7E04}" destId="{7F924056-1031-4034-A1D3-5B06B3E94CB0}" srcOrd="0" destOrd="0" presId="urn:microsoft.com/office/officeart/2005/8/layout/orgChart1"/>
    <dgm:cxn modelId="{52C1BD74-E022-46B3-A13D-A218D6311ED6}" type="presOf" srcId="{7F9E6EE6-B7DE-49CA-8E21-E17B83941C16}" destId="{2E9340C2-63DD-41D4-936C-1F5AC547365B}" srcOrd="1" destOrd="0" presId="urn:microsoft.com/office/officeart/2005/8/layout/orgChart1"/>
    <dgm:cxn modelId="{B5728B1E-2741-41A7-B5DF-F2BB1799FEDC}" type="presOf" srcId="{94B11E82-1D3A-4BD6-8960-3ACEB7C30E24}" destId="{52EB7180-6FC3-43FE-8820-09204C0DBBE5}" srcOrd="0" destOrd="0" presId="urn:microsoft.com/office/officeart/2005/8/layout/orgChart1"/>
    <dgm:cxn modelId="{18DE3AFF-39A0-4335-B345-DEE1915F5D00}" type="presOf" srcId="{8E73F33B-2617-40D5-AF13-1BDD4179FDD4}" destId="{680F19FF-99FF-4514-80AE-E8A5B33DD9F6}" srcOrd="0" destOrd="0" presId="urn:microsoft.com/office/officeart/2005/8/layout/orgChart1"/>
    <dgm:cxn modelId="{08CE14CF-3CE5-44F0-8345-FD11016B748A}" type="presOf" srcId="{94D39FA7-AB4C-442D-823F-2BC7E577DF33}" destId="{0F20FF93-99BB-4FCA-B04A-7E48395EE134}" srcOrd="0" destOrd="0" presId="urn:microsoft.com/office/officeart/2005/8/layout/orgChart1"/>
    <dgm:cxn modelId="{45309785-E70D-4EEA-ACB4-27DBCE561DF0}" type="presOf" srcId="{5B789E17-3F1A-4794-B451-0968BAC3C999}" destId="{24C0161D-3CB5-4467-B8B0-AF20DA6F8BE3}" srcOrd="1" destOrd="0" presId="urn:microsoft.com/office/officeart/2005/8/layout/orgChart1"/>
    <dgm:cxn modelId="{BA6833CB-2160-4FE8-8735-6DFF6BC43558}" type="presOf" srcId="{B1F52BDC-D6AD-4B0D-AA92-0324C45F09AD}" destId="{62BDB5E3-CB24-476C-A51F-044455B15680}" srcOrd="0" destOrd="0" presId="urn:microsoft.com/office/officeart/2005/8/layout/orgChart1"/>
    <dgm:cxn modelId="{897FE514-DE45-4EB8-8A7C-AA75643246B2}" srcId="{31EA52FF-DF20-4140-AB25-AC0445B3C6F1}" destId="{0988E7C2-AAC8-4BDD-BC8D-5A0155B75B39}" srcOrd="19" destOrd="0" parTransId="{13E5D2F0-985E-4E40-94A6-F1FB6BCAE7B3}" sibTransId="{A2EEA81C-DCDE-4D46-BB06-93CBECDA5F11}"/>
    <dgm:cxn modelId="{6D3F3E1B-BDAB-4B55-8F17-BF15C5B64065}" srcId="{31EA52FF-DF20-4140-AB25-AC0445B3C6F1}" destId="{8E73F33B-2617-40D5-AF13-1BDD4179FDD4}" srcOrd="12" destOrd="0" parTransId="{7EAC7033-39CD-4F21-85E9-DDB73266A311}" sibTransId="{3C37AD43-015D-482C-82B8-70BDA61D1B3F}"/>
    <dgm:cxn modelId="{87431D04-8BFB-4532-A5CA-2507AD2C7EB2}" type="presOf" srcId="{869FDC9A-4269-495B-9D5B-B82A86D835A8}" destId="{95F8F12A-8F57-4C3B-8750-982FC761C0C1}" srcOrd="0" destOrd="0" presId="urn:microsoft.com/office/officeart/2005/8/layout/orgChart1"/>
    <dgm:cxn modelId="{321B4D80-3C46-4A49-90A4-773BCB3DA983}" srcId="{31EA52FF-DF20-4140-AB25-AC0445B3C6F1}" destId="{44142783-7119-4912-8B18-930A3395B56E}" srcOrd="15" destOrd="0" parTransId="{09C463FC-E3C7-449D-A6B5-0B5C1E1B2691}" sibTransId="{E8158127-ED8D-4A33-A2D8-B905BFEE8A3F}"/>
    <dgm:cxn modelId="{65B2541E-FCAC-4927-A790-C9AADB8DF884}" type="presParOf" srcId="{FD293454-0DE5-420A-B85D-C1924FE35A02}" destId="{95818AC5-05D0-458A-985E-5C0B0EC04113}" srcOrd="0" destOrd="0" presId="urn:microsoft.com/office/officeart/2005/8/layout/orgChart1"/>
    <dgm:cxn modelId="{616AB3DF-AA7D-4C91-B31B-D63895E76F82}" type="presParOf" srcId="{95818AC5-05D0-458A-985E-5C0B0EC04113}" destId="{F4CC880E-A0AC-4A04-9F1A-6ED2EE943A45}" srcOrd="0" destOrd="0" presId="urn:microsoft.com/office/officeart/2005/8/layout/orgChart1"/>
    <dgm:cxn modelId="{E89E4FEC-839E-42A0-94D3-5D65AA4D2E29}" type="presParOf" srcId="{F4CC880E-A0AC-4A04-9F1A-6ED2EE943A45}" destId="{FB58911D-BCED-467B-B31B-38049CBFA376}" srcOrd="0" destOrd="0" presId="urn:microsoft.com/office/officeart/2005/8/layout/orgChart1"/>
    <dgm:cxn modelId="{38601A16-ECC9-4FD5-AA8E-F9E183C2C8C6}" type="presParOf" srcId="{F4CC880E-A0AC-4A04-9F1A-6ED2EE943A45}" destId="{8DD49D84-5430-4AC2-B4B3-1D3767A8DDE1}" srcOrd="1" destOrd="0" presId="urn:microsoft.com/office/officeart/2005/8/layout/orgChart1"/>
    <dgm:cxn modelId="{5366D865-918D-4BB0-A8C3-614F50A93E13}" type="presParOf" srcId="{95818AC5-05D0-458A-985E-5C0B0EC04113}" destId="{20C8C3C3-8867-487D-BA81-E1EBE271978C}" srcOrd="1" destOrd="0" presId="urn:microsoft.com/office/officeart/2005/8/layout/orgChart1"/>
    <dgm:cxn modelId="{0FCE106E-BA09-4C8B-8380-60F67307CEFE}" type="presParOf" srcId="{20C8C3C3-8867-487D-BA81-E1EBE271978C}" destId="{62BDB5E3-CB24-476C-A51F-044455B15680}" srcOrd="0" destOrd="0" presId="urn:microsoft.com/office/officeart/2005/8/layout/orgChart1"/>
    <dgm:cxn modelId="{B179AE77-2656-4B76-9B0C-6E08F17CF6B1}" type="presParOf" srcId="{20C8C3C3-8867-487D-BA81-E1EBE271978C}" destId="{EA57457A-52A3-4264-A950-54447A30F86F}" srcOrd="1" destOrd="0" presId="urn:microsoft.com/office/officeart/2005/8/layout/orgChart1"/>
    <dgm:cxn modelId="{73172133-DDC6-4D72-8448-2B303154021C}" type="presParOf" srcId="{EA57457A-52A3-4264-A950-54447A30F86F}" destId="{09028451-F696-46B1-89EE-C94567761733}" srcOrd="0" destOrd="0" presId="urn:microsoft.com/office/officeart/2005/8/layout/orgChart1"/>
    <dgm:cxn modelId="{8F6810D7-83DB-4D50-9853-8F27F617D033}" type="presParOf" srcId="{09028451-F696-46B1-89EE-C94567761733}" destId="{ED3F0F30-170A-4527-B751-6D3217DB41D6}" srcOrd="0" destOrd="0" presId="urn:microsoft.com/office/officeart/2005/8/layout/orgChart1"/>
    <dgm:cxn modelId="{30809916-8490-4AEE-89DB-9D20D61DD471}" type="presParOf" srcId="{09028451-F696-46B1-89EE-C94567761733}" destId="{1F9CF30F-ABC2-4991-A3DB-0538B9DF1C48}" srcOrd="1" destOrd="0" presId="urn:microsoft.com/office/officeart/2005/8/layout/orgChart1"/>
    <dgm:cxn modelId="{23D65945-9D91-4E28-B4BD-4EFDF60100EE}" type="presParOf" srcId="{EA57457A-52A3-4264-A950-54447A30F86F}" destId="{6020585C-EADC-4F87-B7A4-5ABD3BD4AE98}" srcOrd="1" destOrd="0" presId="urn:microsoft.com/office/officeart/2005/8/layout/orgChart1"/>
    <dgm:cxn modelId="{7A01C648-664E-4735-B34F-A6BC22F33961}" type="presParOf" srcId="{EA57457A-52A3-4264-A950-54447A30F86F}" destId="{559F3D6C-F061-40E5-B2DA-90114646BEA5}" srcOrd="2" destOrd="0" presId="urn:microsoft.com/office/officeart/2005/8/layout/orgChart1"/>
    <dgm:cxn modelId="{61CDC089-ED67-4D69-A0B2-DDA9BFA77462}" type="presParOf" srcId="{20C8C3C3-8867-487D-BA81-E1EBE271978C}" destId="{B2EE1A1D-6642-4F08-AE43-A8FE509DE4A2}" srcOrd="2" destOrd="0" presId="urn:microsoft.com/office/officeart/2005/8/layout/orgChart1"/>
    <dgm:cxn modelId="{DEF4BC07-0026-4521-A213-3048E0AED3D4}" type="presParOf" srcId="{20C8C3C3-8867-487D-BA81-E1EBE271978C}" destId="{8199ACC5-96C8-41DE-9638-60D9F1E66058}" srcOrd="3" destOrd="0" presId="urn:microsoft.com/office/officeart/2005/8/layout/orgChart1"/>
    <dgm:cxn modelId="{F97DBE69-61B0-473F-AF61-A4CF9B0DA0C5}" type="presParOf" srcId="{8199ACC5-96C8-41DE-9638-60D9F1E66058}" destId="{CC379EF3-936C-4057-8A44-055F2993ADEE}" srcOrd="0" destOrd="0" presId="urn:microsoft.com/office/officeart/2005/8/layout/orgChart1"/>
    <dgm:cxn modelId="{2459C697-F5C5-48A8-84C1-A835A75460B7}" type="presParOf" srcId="{CC379EF3-936C-4057-8A44-055F2993ADEE}" destId="{51B0DEFD-F156-4EE6-AB51-1AF51E710FCE}" srcOrd="0" destOrd="0" presId="urn:microsoft.com/office/officeart/2005/8/layout/orgChart1"/>
    <dgm:cxn modelId="{374D509E-8DD0-4B09-B198-FCB5494EA44D}" type="presParOf" srcId="{CC379EF3-936C-4057-8A44-055F2993ADEE}" destId="{2BFBE005-5D91-41E8-B027-DEB80ECCBBE4}" srcOrd="1" destOrd="0" presId="urn:microsoft.com/office/officeart/2005/8/layout/orgChart1"/>
    <dgm:cxn modelId="{491A6C1A-F858-45DD-9F5A-805F677905FA}" type="presParOf" srcId="{8199ACC5-96C8-41DE-9638-60D9F1E66058}" destId="{FD6EA316-C00E-4EE1-BA88-14D2FEFDF322}" srcOrd="1" destOrd="0" presId="urn:microsoft.com/office/officeart/2005/8/layout/orgChart1"/>
    <dgm:cxn modelId="{7E258B85-D7C7-41A0-868F-08C49DA0DD85}" type="presParOf" srcId="{8199ACC5-96C8-41DE-9638-60D9F1E66058}" destId="{24E7D723-1ABC-4334-8F1E-4EDFFB1BD416}" srcOrd="2" destOrd="0" presId="urn:microsoft.com/office/officeart/2005/8/layout/orgChart1"/>
    <dgm:cxn modelId="{EDA5BED9-3ED6-491A-B748-815DEF0B14E8}" type="presParOf" srcId="{20C8C3C3-8867-487D-BA81-E1EBE271978C}" destId="{D66D9576-866F-4DA7-9E01-0F5D1C9BEB5C}" srcOrd="4" destOrd="0" presId="urn:microsoft.com/office/officeart/2005/8/layout/orgChart1"/>
    <dgm:cxn modelId="{82ACBC79-950A-4DE5-B034-407A47DDBB3C}" type="presParOf" srcId="{20C8C3C3-8867-487D-BA81-E1EBE271978C}" destId="{52AFC287-91AD-4975-A27F-627BAE9ADFCF}" srcOrd="5" destOrd="0" presId="urn:microsoft.com/office/officeart/2005/8/layout/orgChart1"/>
    <dgm:cxn modelId="{606E23A7-CDD0-4D36-A838-EFA4FF0E5A63}" type="presParOf" srcId="{52AFC287-91AD-4975-A27F-627BAE9ADFCF}" destId="{9746CDF3-048D-4C52-8AA0-77986E9FBE2D}" srcOrd="0" destOrd="0" presId="urn:microsoft.com/office/officeart/2005/8/layout/orgChart1"/>
    <dgm:cxn modelId="{DA958B93-D5F0-4C13-AD39-544D87BC1FEB}" type="presParOf" srcId="{9746CDF3-048D-4C52-8AA0-77986E9FBE2D}" destId="{7A26762C-04F5-45DB-A1A6-855D247A1108}" srcOrd="0" destOrd="0" presId="urn:microsoft.com/office/officeart/2005/8/layout/orgChart1"/>
    <dgm:cxn modelId="{8D2EC821-7680-4ACE-AB10-182BE6AB454C}" type="presParOf" srcId="{9746CDF3-048D-4C52-8AA0-77986E9FBE2D}" destId="{2E29E045-32CD-4C35-85F6-363D20007BB1}" srcOrd="1" destOrd="0" presId="urn:microsoft.com/office/officeart/2005/8/layout/orgChart1"/>
    <dgm:cxn modelId="{79510125-96EC-466F-84F9-E42DF880E9CB}" type="presParOf" srcId="{52AFC287-91AD-4975-A27F-627BAE9ADFCF}" destId="{B3D58D74-B12E-4560-A92A-5E0FE948E7AF}" srcOrd="1" destOrd="0" presId="urn:microsoft.com/office/officeart/2005/8/layout/orgChart1"/>
    <dgm:cxn modelId="{0378936F-B8C1-483C-BA6F-703CC7AAC1F1}" type="presParOf" srcId="{52AFC287-91AD-4975-A27F-627BAE9ADFCF}" destId="{CE430D02-9079-42E5-97F2-E1E325042247}" srcOrd="2" destOrd="0" presId="urn:microsoft.com/office/officeart/2005/8/layout/orgChart1"/>
    <dgm:cxn modelId="{E58F7828-538C-4BFF-9736-7D6ADB312B56}" type="presParOf" srcId="{20C8C3C3-8867-487D-BA81-E1EBE271978C}" destId="{386E1654-5DE1-4853-AAA9-B5A2D791248C}" srcOrd="6" destOrd="0" presId="urn:microsoft.com/office/officeart/2005/8/layout/orgChart1"/>
    <dgm:cxn modelId="{BC39E45E-8D9D-4951-A8BF-F56EE98B77D4}" type="presParOf" srcId="{20C8C3C3-8867-487D-BA81-E1EBE271978C}" destId="{E1ECA61C-2C49-468A-8F76-83C9F98929ED}" srcOrd="7" destOrd="0" presId="urn:microsoft.com/office/officeart/2005/8/layout/orgChart1"/>
    <dgm:cxn modelId="{063A2D51-43CD-4CF9-8885-DA7279FB94DE}" type="presParOf" srcId="{E1ECA61C-2C49-468A-8F76-83C9F98929ED}" destId="{05A1614F-21F9-4E1C-8010-82FF700AEC80}" srcOrd="0" destOrd="0" presId="urn:microsoft.com/office/officeart/2005/8/layout/orgChart1"/>
    <dgm:cxn modelId="{5F5F2C31-BC7D-4183-985F-8085573A5AE5}" type="presParOf" srcId="{05A1614F-21F9-4E1C-8010-82FF700AEC80}" destId="{F66F70D3-E882-40FB-90B4-264E4146948D}" srcOrd="0" destOrd="0" presId="urn:microsoft.com/office/officeart/2005/8/layout/orgChart1"/>
    <dgm:cxn modelId="{D41C0BA7-317B-4187-B98A-F2262E276591}" type="presParOf" srcId="{05A1614F-21F9-4E1C-8010-82FF700AEC80}" destId="{260229D8-2748-4A13-AA1E-9F7F608029C5}" srcOrd="1" destOrd="0" presId="urn:microsoft.com/office/officeart/2005/8/layout/orgChart1"/>
    <dgm:cxn modelId="{337B62EA-85F7-4908-A473-70F889D788AA}" type="presParOf" srcId="{E1ECA61C-2C49-468A-8F76-83C9F98929ED}" destId="{37C780DE-7BB6-4D05-A637-735D768AE2EE}" srcOrd="1" destOrd="0" presId="urn:microsoft.com/office/officeart/2005/8/layout/orgChart1"/>
    <dgm:cxn modelId="{75D2758D-858E-4E3F-813A-62ED22C0B7DC}" type="presParOf" srcId="{E1ECA61C-2C49-468A-8F76-83C9F98929ED}" destId="{A4037160-C443-44A6-99E3-5FCAE0D23A36}" srcOrd="2" destOrd="0" presId="urn:microsoft.com/office/officeart/2005/8/layout/orgChart1"/>
    <dgm:cxn modelId="{026F6778-B2E5-4E55-9234-F9122B44FC0A}" type="presParOf" srcId="{20C8C3C3-8867-487D-BA81-E1EBE271978C}" destId="{FDD30183-495C-49E9-B6C6-DEF0F25DFA77}" srcOrd="8" destOrd="0" presId="urn:microsoft.com/office/officeart/2005/8/layout/orgChart1"/>
    <dgm:cxn modelId="{ED0186B1-FC92-4B87-9547-87B1EF765263}" type="presParOf" srcId="{20C8C3C3-8867-487D-BA81-E1EBE271978C}" destId="{1AAFFDDD-D161-4F6F-971A-D13DF37CE0CB}" srcOrd="9" destOrd="0" presId="urn:microsoft.com/office/officeart/2005/8/layout/orgChart1"/>
    <dgm:cxn modelId="{A3A61DCE-CD92-4B17-B3E4-5A6AFDC7F1DC}" type="presParOf" srcId="{1AAFFDDD-D161-4F6F-971A-D13DF37CE0CB}" destId="{95053B82-D56E-4B1D-8822-24C77B90AD30}" srcOrd="0" destOrd="0" presId="urn:microsoft.com/office/officeart/2005/8/layout/orgChart1"/>
    <dgm:cxn modelId="{BCC7348B-7E88-4DA7-91FB-FEA2AEFAEA27}" type="presParOf" srcId="{95053B82-D56E-4B1D-8822-24C77B90AD30}" destId="{F1C747A7-3B21-4FC6-8159-4A5C664380DC}" srcOrd="0" destOrd="0" presId="urn:microsoft.com/office/officeart/2005/8/layout/orgChart1"/>
    <dgm:cxn modelId="{4D1A373A-01BD-401A-98F7-9C7ACC37C79C}" type="presParOf" srcId="{95053B82-D56E-4B1D-8822-24C77B90AD30}" destId="{1ACDE0BE-3E4A-4F46-8EFE-BC18A3E3A353}" srcOrd="1" destOrd="0" presId="urn:microsoft.com/office/officeart/2005/8/layout/orgChart1"/>
    <dgm:cxn modelId="{0E1FBDF7-71F1-48D5-BC9D-27819705573D}" type="presParOf" srcId="{1AAFFDDD-D161-4F6F-971A-D13DF37CE0CB}" destId="{3BB3DC65-9F7B-449D-B322-943725AACF67}" srcOrd="1" destOrd="0" presId="urn:microsoft.com/office/officeart/2005/8/layout/orgChart1"/>
    <dgm:cxn modelId="{CAFE0D72-6C35-43C7-8DF0-F5865F952DD8}" type="presParOf" srcId="{1AAFFDDD-D161-4F6F-971A-D13DF37CE0CB}" destId="{8AB02C19-945C-438B-90D5-34B273DAB556}" srcOrd="2" destOrd="0" presId="urn:microsoft.com/office/officeart/2005/8/layout/orgChart1"/>
    <dgm:cxn modelId="{F7FD3E09-B16D-4BFF-B53F-22ACD8259BF5}" type="presParOf" srcId="{20C8C3C3-8867-487D-BA81-E1EBE271978C}" destId="{5230712B-3E4F-49E1-AE22-4ADD2147E5A2}" srcOrd="10" destOrd="0" presId="urn:microsoft.com/office/officeart/2005/8/layout/orgChart1"/>
    <dgm:cxn modelId="{AAEE90A0-0628-4C4B-9BA9-7853B30DCF84}" type="presParOf" srcId="{20C8C3C3-8867-487D-BA81-E1EBE271978C}" destId="{F7A99647-0402-4ED8-BB15-FE13FC7D3A12}" srcOrd="11" destOrd="0" presId="urn:microsoft.com/office/officeart/2005/8/layout/orgChart1"/>
    <dgm:cxn modelId="{65176657-B052-4DB9-B12C-097E5C281974}" type="presParOf" srcId="{F7A99647-0402-4ED8-BB15-FE13FC7D3A12}" destId="{D4D4365D-90A9-45F9-A884-78F66CE70631}" srcOrd="0" destOrd="0" presId="urn:microsoft.com/office/officeart/2005/8/layout/orgChart1"/>
    <dgm:cxn modelId="{DC7331B7-29EB-4C28-9BD6-CA497A6BAC6F}" type="presParOf" srcId="{D4D4365D-90A9-45F9-A884-78F66CE70631}" destId="{9AA513E2-918C-4FC9-A2C9-26DBB69406B1}" srcOrd="0" destOrd="0" presId="urn:microsoft.com/office/officeart/2005/8/layout/orgChart1"/>
    <dgm:cxn modelId="{F6792FB9-900C-4D19-B83E-E17AE85BE351}" type="presParOf" srcId="{D4D4365D-90A9-45F9-A884-78F66CE70631}" destId="{0C336413-562A-4295-A3DF-A211A7D67308}" srcOrd="1" destOrd="0" presId="urn:microsoft.com/office/officeart/2005/8/layout/orgChart1"/>
    <dgm:cxn modelId="{05342EAB-346D-4691-A258-F2AA11768A60}" type="presParOf" srcId="{F7A99647-0402-4ED8-BB15-FE13FC7D3A12}" destId="{59B826B4-98B6-4F3C-95A2-4AC1C8775E0C}" srcOrd="1" destOrd="0" presId="urn:microsoft.com/office/officeart/2005/8/layout/orgChart1"/>
    <dgm:cxn modelId="{2D131EA3-7F51-4AD1-8CE8-94CE02019D30}" type="presParOf" srcId="{F7A99647-0402-4ED8-BB15-FE13FC7D3A12}" destId="{4A29DDA5-98A7-458F-9461-824B7F9CDF62}" srcOrd="2" destOrd="0" presId="urn:microsoft.com/office/officeart/2005/8/layout/orgChart1"/>
    <dgm:cxn modelId="{6A6695FD-449D-4334-9724-9D8D06CDE613}" type="presParOf" srcId="{20C8C3C3-8867-487D-BA81-E1EBE271978C}" destId="{37FFA20D-A908-46D0-AC0D-AE03E7D01388}" srcOrd="12" destOrd="0" presId="urn:microsoft.com/office/officeart/2005/8/layout/orgChart1"/>
    <dgm:cxn modelId="{74046ED0-29ED-4420-A3F8-D7F47D776138}" type="presParOf" srcId="{20C8C3C3-8867-487D-BA81-E1EBE271978C}" destId="{70399DA2-3C91-4C40-8311-A0C62CE1861D}" srcOrd="13" destOrd="0" presId="urn:microsoft.com/office/officeart/2005/8/layout/orgChart1"/>
    <dgm:cxn modelId="{8489D02E-C3A4-4A66-94B9-1D853F0C7A06}" type="presParOf" srcId="{70399DA2-3C91-4C40-8311-A0C62CE1861D}" destId="{AC930CD6-B082-48C5-9721-455B26CB658D}" srcOrd="0" destOrd="0" presId="urn:microsoft.com/office/officeart/2005/8/layout/orgChart1"/>
    <dgm:cxn modelId="{6A5354C5-9FB0-40DF-8D43-37B20108E087}" type="presParOf" srcId="{AC930CD6-B082-48C5-9721-455B26CB658D}" destId="{7ADA4633-49A5-4637-AD87-527CD894DE20}" srcOrd="0" destOrd="0" presId="urn:microsoft.com/office/officeart/2005/8/layout/orgChart1"/>
    <dgm:cxn modelId="{860C7225-821A-406F-AD74-DC58268DF2ED}" type="presParOf" srcId="{AC930CD6-B082-48C5-9721-455B26CB658D}" destId="{24C0161D-3CB5-4467-B8B0-AF20DA6F8BE3}" srcOrd="1" destOrd="0" presId="urn:microsoft.com/office/officeart/2005/8/layout/orgChart1"/>
    <dgm:cxn modelId="{B0D39B8B-CD66-46E0-8EEB-637108EF1889}" type="presParOf" srcId="{70399DA2-3C91-4C40-8311-A0C62CE1861D}" destId="{3A6F93B9-1AFE-4168-92C2-40B936B4CCA5}" srcOrd="1" destOrd="0" presId="urn:microsoft.com/office/officeart/2005/8/layout/orgChart1"/>
    <dgm:cxn modelId="{8DC0424D-1740-42CD-9CB3-6D9FA8EBB360}" type="presParOf" srcId="{70399DA2-3C91-4C40-8311-A0C62CE1861D}" destId="{F902E17A-8349-4D6E-B3D7-D497695A2088}" srcOrd="2" destOrd="0" presId="urn:microsoft.com/office/officeart/2005/8/layout/orgChart1"/>
    <dgm:cxn modelId="{F85B6AB6-224F-4512-8A37-C8B8AFAE83D6}" type="presParOf" srcId="{20C8C3C3-8867-487D-BA81-E1EBE271978C}" destId="{BE61B9F2-665E-438D-87BD-923789E220CF}" srcOrd="14" destOrd="0" presId="urn:microsoft.com/office/officeart/2005/8/layout/orgChart1"/>
    <dgm:cxn modelId="{52AFAE17-366A-4683-B2CD-AA48F687FFB7}" type="presParOf" srcId="{20C8C3C3-8867-487D-BA81-E1EBE271978C}" destId="{3B7D6088-6778-4D56-84EF-31EFFC0C0E59}" srcOrd="15" destOrd="0" presId="urn:microsoft.com/office/officeart/2005/8/layout/orgChart1"/>
    <dgm:cxn modelId="{86113181-252E-42EF-A298-08F91792703D}" type="presParOf" srcId="{3B7D6088-6778-4D56-84EF-31EFFC0C0E59}" destId="{53DE8C1A-0708-4D5C-8A49-586795F2AA67}" srcOrd="0" destOrd="0" presId="urn:microsoft.com/office/officeart/2005/8/layout/orgChart1"/>
    <dgm:cxn modelId="{4C0595B4-8280-4367-85D4-D4D089564E3B}" type="presParOf" srcId="{53DE8C1A-0708-4D5C-8A49-586795F2AA67}" destId="{404F1042-BEA3-48B2-8ACC-C266DBBF7BE6}" srcOrd="0" destOrd="0" presId="urn:microsoft.com/office/officeart/2005/8/layout/orgChart1"/>
    <dgm:cxn modelId="{FC7B491D-9AD6-46E1-968C-02CF99A5474C}" type="presParOf" srcId="{53DE8C1A-0708-4D5C-8A49-586795F2AA67}" destId="{8BD9ACF8-ACD2-42F6-B54D-751EBE700872}" srcOrd="1" destOrd="0" presId="urn:microsoft.com/office/officeart/2005/8/layout/orgChart1"/>
    <dgm:cxn modelId="{BF8C916E-7BB3-4464-91FB-600F99F66B41}" type="presParOf" srcId="{3B7D6088-6778-4D56-84EF-31EFFC0C0E59}" destId="{5643A5F6-54F9-4B4D-B119-6DE09AC212F8}" srcOrd="1" destOrd="0" presId="urn:microsoft.com/office/officeart/2005/8/layout/orgChart1"/>
    <dgm:cxn modelId="{147D6E30-3C82-43DE-832D-0F783B1AC0A9}" type="presParOf" srcId="{3B7D6088-6778-4D56-84EF-31EFFC0C0E59}" destId="{D87BACED-F5FB-4EA7-9D83-AA9FAC4E05C4}" srcOrd="2" destOrd="0" presId="urn:microsoft.com/office/officeart/2005/8/layout/orgChart1"/>
    <dgm:cxn modelId="{68081380-A1E9-4ED7-A07F-57F9B796099D}" type="presParOf" srcId="{20C8C3C3-8867-487D-BA81-E1EBE271978C}" destId="{7F924056-1031-4034-A1D3-5B06B3E94CB0}" srcOrd="16" destOrd="0" presId="urn:microsoft.com/office/officeart/2005/8/layout/orgChart1"/>
    <dgm:cxn modelId="{8E94BCF4-B267-4103-A154-F05C5AD315CB}" type="presParOf" srcId="{20C8C3C3-8867-487D-BA81-E1EBE271978C}" destId="{6A7BFD68-2E8D-4761-B350-49F7EEF38BD7}" srcOrd="17" destOrd="0" presId="urn:microsoft.com/office/officeart/2005/8/layout/orgChart1"/>
    <dgm:cxn modelId="{35F6BE7C-A39B-47D2-ABD2-9B5A8F65502E}" type="presParOf" srcId="{6A7BFD68-2E8D-4761-B350-49F7EEF38BD7}" destId="{89DAC9D7-2282-4778-82A7-C5ED0DC5C7AE}" srcOrd="0" destOrd="0" presId="urn:microsoft.com/office/officeart/2005/8/layout/orgChart1"/>
    <dgm:cxn modelId="{358DCCBA-B19F-4FA0-80E4-9024DDEA73AE}" type="presParOf" srcId="{89DAC9D7-2282-4778-82A7-C5ED0DC5C7AE}" destId="{0F20FF93-99BB-4FCA-B04A-7E48395EE134}" srcOrd="0" destOrd="0" presId="urn:microsoft.com/office/officeart/2005/8/layout/orgChart1"/>
    <dgm:cxn modelId="{FFDF6794-F777-48FB-A2EC-4802591E5D09}" type="presParOf" srcId="{89DAC9D7-2282-4778-82A7-C5ED0DC5C7AE}" destId="{60898EBA-A0E1-4E0B-B868-2B9201B683F1}" srcOrd="1" destOrd="0" presId="urn:microsoft.com/office/officeart/2005/8/layout/orgChart1"/>
    <dgm:cxn modelId="{D183706A-3543-4D7B-905C-CCD6A1789685}" type="presParOf" srcId="{6A7BFD68-2E8D-4761-B350-49F7EEF38BD7}" destId="{1EA4C221-95B5-4B4C-A24A-82E7E21FC7DE}" srcOrd="1" destOrd="0" presId="urn:microsoft.com/office/officeart/2005/8/layout/orgChart1"/>
    <dgm:cxn modelId="{71915743-5B97-4D18-B79D-8C231141101B}" type="presParOf" srcId="{6A7BFD68-2E8D-4761-B350-49F7EEF38BD7}" destId="{FF34E521-A462-411A-ABBE-A9A61339216B}" srcOrd="2" destOrd="0" presId="urn:microsoft.com/office/officeart/2005/8/layout/orgChart1"/>
    <dgm:cxn modelId="{9092F96D-D572-4F10-B873-948BE91F0A95}" type="presParOf" srcId="{20C8C3C3-8867-487D-BA81-E1EBE271978C}" destId="{95F8F12A-8F57-4C3B-8750-982FC761C0C1}" srcOrd="18" destOrd="0" presId="urn:microsoft.com/office/officeart/2005/8/layout/orgChart1"/>
    <dgm:cxn modelId="{D64EAB38-E037-44BC-90F7-0DFBA0963D31}" type="presParOf" srcId="{20C8C3C3-8867-487D-BA81-E1EBE271978C}" destId="{3C281BB1-77C1-489F-9A7A-267CE3F8CE6F}" srcOrd="19" destOrd="0" presId="urn:microsoft.com/office/officeart/2005/8/layout/orgChart1"/>
    <dgm:cxn modelId="{FF0731BF-9BC3-43D9-9340-301443683BCE}" type="presParOf" srcId="{3C281BB1-77C1-489F-9A7A-267CE3F8CE6F}" destId="{3B2FDB12-FD15-4892-B478-337C3552D141}" srcOrd="0" destOrd="0" presId="urn:microsoft.com/office/officeart/2005/8/layout/orgChart1"/>
    <dgm:cxn modelId="{CFD0CE83-AB1E-457B-942E-86F966880678}" type="presParOf" srcId="{3B2FDB12-FD15-4892-B478-337C3552D141}" destId="{D99EAE9B-D051-4F71-964D-A78ABDDBF598}" srcOrd="0" destOrd="0" presId="urn:microsoft.com/office/officeart/2005/8/layout/orgChart1"/>
    <dgm:cxn modelId="{F5A0E38F-E0E0-4B07-B73A-937C79C5411E}" type="presParOf" srcId="{3B2FDB12-FD15-4892-B478-337C3552D141}" destId="{248DADE8-2228-4250-8660-136FA677EE20}" srcOrd="1" destOrd="0" presId="urn:microsoft.com/office/officeart/2005/8/layout/orgChart1"/>
    <dgm:cxn modelId="{E5CBFA1E-C6FD-4F9B-83C4-22A8796D4142}" type="presParOf" srcId="{3C281BB1-77C1-489F-9A7A-267CE3F8CE6F}" destId="{C4C8FEB2-8E33-4C26-B2C5-14340DEFA4BF}" srcOrd="1" destOrd="0" presId="urn:microsoft.com/office/officeart/2005/8/layout/orgChart1"/>
    <dgm:cxn modelId="{BA058080-C669-4862-8CFE-1D4E9123EA67}" type="presParOf" srcId="{3C281BB1-77C1-489F-9A7A-267CE3F8CE6F}" destId="{6C60F819-2335-41A7-B095-9CCAC15D770B}" srcOrd="2" destOrd="0" presId="urn:microsoft.com/office/officeart/2005/8/layout/orgChart1"/>
    <dgm:cxn modelId="{58EEE9E0-51EE-41A5-A170-E2BB758C4BA1}" type="presParOf" srcId="{20C8C3C3-8867-487D-BA81-E1EBE271978C}" destId="{5C435E64-7DB0-4A06-B681-571BA4798F06}" srcOrd="20" destOrd="0" presId="urn:microsoft.com/office/officeart/2005/8/layout/orgChart1"/>
    <dgm:cxn modelId="{0679875F-29A3-4932-8D85-F71D2D5EAF65}" type="presParOf" srcId="{20C8C3C3-8867-487D-BA81-E1EBE271978C}" destId="{20A88889-817A-45BE-A655-8EFCE3FB8059}" srcOrd="21" destOrd="0" presId="urn:microsoft.com/office/officeart/2005/8/layout/orgChart1"/>
    <dgm:cxn modelId="{13802954-090D-4D16-BE82-395DA715BFEF}" type="presParOf" srcId="{20A88889-817A-45BE-A655-8EFCE3FB8059}" destId="{CAF2E5D0-D378-44CC-9B1A-E9633AF03EEB}" srcOrd="0" destOrd="0" presId="urn:microsoft.com/office/officeart/2005/8/layout/orgChart1"/>
    <dgm:cxn modelId="{E7BC5E71-8A74-4A1B-8E67-1823A2996E0E}" type="presParOf" srcId="{CAF2E5D0-D378-44CC-9B1A-E9633AF03EEB}" destId="{E7F5DC0E-ECA0-4B7A-AC99-C3799BD629D8}" srcOrd="0" destOrd="0" presId="urn:microsoft.com/office/officeart/2005/8/layout/orgChart1"/>
    <dgm:cxn modelId="{4AFB696C-0D49-40C7-9EA1-EC60069769CA}" type="presParOf" srcId="{CAF2E5D0-D378-44CC-9B1A-E9633AF03EEB}" destId="{CC8001BE-FE45-486A-BB32-221117E64824}" srcOrd="1" destOrd="0" presId="urn:microsoft.com/office/officeart/2005/8/layout/orgChart1"/>
    <dgm:cxn modelId="{161027E9-6E45-4658-AD60-09683459FD7F}" type="presParOf" srcId="{20A88889-817A-45BE-A655-8EFCE3FB8059}" destId="{A0BFDA1B-6B03-4075-904C-0E21755366D2}" srcOrd="1" destOrd="0" presId="urn:microsoft.com/office/officeart/2005/8/layout/orgChart1"/>
    <dgm:cxn modelId="{E9B78723-772B-4B53-AC0A-9A9CAE3F7AB8}" type="presParOf" srcId="{20A88889-817A-45BE-A655-8EFCE3FB8059}" destId="{147FA37C-E8AC-473B-BFA5-CC93CC46BCD1}" srcOrd="2" destOrd="0" presId="urn:microsoft.com/office/officeart/2005/8/layout/orgChart1"/>
    <dgm:cxn modelId="{C5D150C6-6A59-4BCF-B242-498C136F7285}" type="presParOf" srcId="{20C8C3C3-8867-487D-BA81-E1EBE271978C}" destId="{9D09D7BE-611F-43A6-9B2B-AC430C4AAFD1}" srcOrd="22" destOrd="0" presId="urn:microsoft.com/office/officeart/2005/8/layout/orgChart1"/>
    <dgm:cxn modelId="{DAFE4466-4C8F-431B-9EF9-A931776B10A0}" type="presParOf" srcId="{20C8C3C3-8867-487D-BA81-E1EBE271978C}" destId="{64F65F16-6B07-4F12-898D-01C86A3344E7}" srcOrd="23" destOrd="0" presId="urn:microsoft.com/office/officeart/2005/8/layout/orgChart1"/>
    <dgm:cxn modelId="{1BFCA79C-76CF-45D3-9934-56D05FDEC058}" type="presParOf" srcId="{64F65F16-6B07-4F12-898D-01C86A3344E7}" destId="{6749817E-AB0A-4A5D-B308-B67F6141CF7B}" srcOrd="0" destOrd="0" presId="urn:microsoft.com/office/officeart/2005/8/layout/orgChart1"/>
    <dgm:cxn modelId="{02CB8EAE-15BA-4CC8-9528-647741963D16}" type="presParOf" srcId="{6749817E-AB0A-4A5D-B308-B67F6141CF7B}" destId="{680F19FF-99FF-4514-80AE-E8A5B33DD9F6}" srcOrd="0" destOrd="0" presId="urn:microsoft.com/office/officeart/2005/8/layout/orgChart1"/>
    <dgm:cxn modelId="{9B0C3302-11E1-4DE5-9D87-357A98C8089A}" type="presParOf" srcId="{6749817E-AB0A-4A5D-B308-B67F6141CF7B}" destId="{1CDCC885-FB5A-44A3-8681-A518A83F7BAA}" srcOrd="1" destOrd="0" presId="urn:microsoft.com/office/officeart/2005/8/layout/orgChart1"/>
    <dgm:cxn modelId="{70C642B1-3EE3-45A8-8D3E-B0CDBDEBE4D0}" type="presParOf" srcId="{64F65F16-6B07-4F12-898D-01C86A3344E7}" destId="{BF1FA2E3-3590-4DE1-832E-F11DEF0D10F2}" srcOrd="1" destOrd="0" presId="urn:microsoft.com/office/officeart/2005/8/layout/orgChart1"/>
    <dgm:cxn modelId="{5649C587-E44C-465F-A1AA-42CFE94C94DE}" type="presParOf" srcId="{64F65F16-6B07-4F12-898D-01C86A3344E7}" destId="{A163B6A1-6AE4-4C3F-B494-EBF7285639CD}" srcOrd="2" destOrd="0" presId="urn:microsoft.com/office/officeart/2005/8/layout/orgChart1"/>
    <dgm:cxn modelId="{AA032FCC-8412-45FA-9DEF-97C6238B72F8}" type="presParOf" srcId="{20C8C3C3-8867-487D-BA81-E1EBE271978C}" destId="{1B87D2A3-5F40-4F26-94AE-8EB289E14295}" srcOrd="24" destOrd="0" presId="urn:microsoft.com/office/officeart/2005/8/layout/orgChart1"/>
    <dgm:cxn modelId="{EDE85F4E-633D-4CA1-A129-6E3D300ACC2A}" type="presParOf" srcId="{20C8C3C3-8867-487D-BA81-E1EBE271978C}" destId="{E5CD3DAF-6FD6-4D85-85A0-77E33B8A1DE7}" srcOrd="25" destOrd="0" presId="urn:microsoft.com/office/officeart/2005/8/layout/orgChart1"/>
    <dgm:cxn modelId="{39870625-CF5E-40EF-AE6E-11C9D9291380}" type="presParOf" srcId="{E5CD3DAF-6FD6-4D85-85A0-77E33B8A1DE7}" destId="{E13127E7-CE1B-4EC0-AB23-76265C4DEF38}" srcOrd="0" destOrd="0" presId="urn:microsoft.com/office/officeart/2005/8/layout/orgChart1"/>
    <dgm:cxn modelId="{617B5541-40E6-425F-B0A2-D3BD1B5DD294}" type="presParOf" srcId="{E13127E7-CE1B-4EC0-AB23-76265C4DEF38}" destId="{490E0795-38BB-453A-9315-7AE031670888}" srcOrd="0" destOrd="0" presId="urn:microsoft.com/office/officeart/2005/8/layout/orgChart1"/>
    <dgm:cxn modelId="{17239C27-97BD-4DAD-9F2F-FC2B66E125F8}" type="presParOf" srcId="{E13127E7-CE1B-4EC0-AB23-76265C4DEF38}" destId="{D43DDA49-6D9A-42F3-A408-23A0BBA97967}" srcOrd="1" destOrd="0" presId="urn:microsoft.com/office/officeart/2005/8/layout/orgChart1"/>
    <dgm:cxn modelId="{482A58EC-A89B-433E-8ED0-124F327F0CEB}" type="presParOf" srcId="{E5CD3DAF-6FD6-4D85-85A0-77E33B8A1DE7}" destId="{325D1918-47FB-4ADC-9EA8-F4B052214D66}" srcOrd="1" destOrd="0" presId="urn:microsoft.com/office/officeart/2005/8/layout/orgChart1"/>
    <dgm:cxn modelId="{8F71F388-361E-486A-9871-97FD58ADA586}" type="presParOf" srcId="{E5CD3DAF-6FD6-4D85-85A0-77E33B8A1DE7}" destId="{4493E145-D2B3-4B92-B4D5-906AC8FD8BD3}" srcOrd="2" destOrd="0" presId="urn:microsoft.com/office/officeart/2005/8/layout/orgChart1"/>
    <dgm:cxn modelId="{36C8CAED-C5C0-4EC6-A76D-3AE61785C64D}" type="presParOf" srcId="{20C8C3C3-8867-487D-BA81-E1EBE271978C}" destId="{D4B2A39F-E7B0-4E4F-80CF-15249715B499}" srcOrd="26" destOrd="0" presId="urn:microsoft.com/office/officeart/2005/8/layout/orgChart1"/>
    <dgm:cxn modelId="{126403E9-2C02-4EE1-A8EC-2C782541F1AA}" type="presParOf" srcId="{20C8C3C3-8867-487D-BA81-E1EBE271978C}" destId="{39F6A46A-42F4-4295-B860-F30F89CA5FCE}" srcOrd="27" destOrd="0" presId="urn:microsoft.com/office/officeart/2005/8/layout/orgChart1"/>
    <dgm:cxn modelId="{69CD2367-74DD-41EA-8820-92A8D96FAC11}" type="presParOf" srcId="{39F6A46A-42F4-4295-B860-F30F89CA5FCE}" destId="{365172E1-5C08-44AF-82F2-EB7F2E7C4199}" srcOrd="0" destOrd="0" presId="urn:microsoft.com/office/officeart/2005/8/layout/orgChart1"/>
    <dgm:cxn modelId="{72098444-0575-4404-BF48-9B2C040773DA}" type="presParOf" srcId="{365172E1-5C08-44AF-82F2-EB7F2E7C4199}" destId="{872F8334-3743-4654-BB48-2770B89C85D9}" srcOrd="0" destOrd="0" presId="urn:microsoft.com/office/officeart/2005/8/layout/orgChart1"/>
    <dgm:cxn modelId="{EF6909B5-C18C-4AB5-8B12-3E4B71E212A1}" type="presParOf" srcId="{365172E1-5C08-44AF-82F2-EB7F2E7C4199}" destId="{45EB4B18-FE87-4B63-B53F-C57A3DC58FA1}" srcOrd="1" destOrd="0" presId="urn:microsoft.com/office/officeart/2005/8/layout/orgChart1"/>
    <dgm:cxn modelId="{E8A75348-6501-44A8-8230-27EA70097500}" type="presParOf" srcId="{39F6A46A-42F4-4295-B860-F30F89CA5FCE}" destId="{C41AB800-2705-4E7D-9F69-69D8F9A9F163}" srcOrd="1" destOrd="0" presId="urn:microsoft.com/office/officeart/2005/8/layout/orgChart1"/>
    <dgm:cxn modelId="{006F243D-143B-459C-9CDF-6D2CA9760571}" type="presParOf" srcId="{39F6A46A-42F4-4295-B860-F30F89CA5FCE}" destId="{47CC9AC5-3D63-4E72-ADC6-B1D56DB0CF39}" srcOrd="2" destOrd="0" presId="urn:microsoft.com/office/officeart/2005/8/layout/orgChart1"/>
    <dgm:cxn modelId="{83F0FCA1-6149-482D-98F8-9513EEE2CBD0}" type="presParOf" srcId="{20C8C3C3-8867-487D-BA81-E1EBE271978C}" destId="{E30203FF-6774-429C-9960-7BE16E45AE69}" srcOrd="28" destOrd="0" presId="urn:microsoft.com/office/officeart/2005/8/layout/orgChart1"/>
    <dgm:cxn modelId="{CE12A185-430C-42D9-850F-E0265B392125}" type="presParOf" srcId="{20C8C3C3-8867-487D-BA81-E1EBE271978C}" destId="{1EB939BD-0AEC-45CC-BDEF-703AB3563B4F}" srcOrd="29" destOrd="0" presId="urn:microsoft.com/office/officeart/2005/8/layout/orgChart1"/>
    <dgm:cxn modelId="{9854FE2E-6379-4D85-ADE8-9896737D9D7E}" type="presParOf" srcId="{1EB939BD-0AEC-45CC-BDEF-703AB3563B4F}" destId="{590F39DF-9AE9-4920-A5EB-6A6C79AB73C5}" srcOrd="0" destOrd="0" presId="urn:microsoft.com/office/officeart/2005/8/layout/orgChart1"/>
    <dgm:cxn modelId="{7726297E-389A-4380-8A5A-4A1D3E6095BB}" type="presParOf" srcId="{590F39DF-9AE9-4920-A5EB-6A6C79AB73C5}" destId="{FAD833AA-338C-4D2F-83E9-6B0B632F2250}" srcOrd="0" destOrd="0" presId="urn:microsoft.com/office/officeart/2005/8/layout/orgChart1"/>
    <dgm:cxn modelId="{980BDBD6-FB19-473A-8446-7389AD762A4B}" type="presParOf" srcId="{590F39DF-9AE9-4920-A5EB-6A6C79AB73C5}" destId="{2CDB0242-2327-4BCD-8612-1B811D250B15}" srcOrd="1" destOrd="0" presId="urn:microsoft.com/office/officeart/2005/8/layout/orgChart1"/>
    <dgm:cxn modelId="{642E7DA5-37E1-43C7-A2CD-05CE83316B73}" type="presParOf" srcId="{1EB939BD-0AEC-45CC-BDEF-703AB3563B4F}" destId="{0174CAC0-B3B5-471F-9228-511C90BD14C4}" srcOrd="1" destOrd="0" presId="urn:microsoft.com/office/officeart/2005/8/layout/orgChart1"/>
    <dgm:cxn modelId="{0153DB09-017E-4A55-BC8B-CE569C760CCF}" type="presParOf" srcId="{1EB939BD-0AEC-45CC-BDEF-703AB3563B4F}" destId="{4117C718-C676-4F56-A36B-2980F80A08C2}" srcOrd="2" destOrd="0" presId="urn:microsoft.com/office/officeart/2005/8/layout/orgChart1"/>
    <dgm:cxn modelId="{8AF8132F-813E-459C-B6DE-EAC6A47224B0}" type="presParOf" srcId="{20C8C3C3-8867-487D-BA81-E1EBE271978C}" destId="{FEE23E26-1724-4F75-9FD0-1BBB3E54AF14}" srcOrd="30" destOrd="0" presId="urn:microsoft.com/office/officeart/2005/8/layout/orgChart1"/>
    <dgm:cxn modelId="{DC3E676D-653B-404C-A6FC-8C4EE795A860}" type="presParOf" srcId="{20C8C3C3-8867-487D-BA81-E1EBE271978C}" destId="{B41A2E12-243A-487F-923F-FDDE983ADFDC}" srcOrd="31" destOrd="0" presId="urn:microsoft.com/office/officeart/2005/8/layout/orgChart1"/>
    <dgm:cxn modelId="{B55B4C33-C267-4A79-B82A-06FF2C8D77E8}" type="presParOf" srcId="{B41A2E12-243A-487F-923F-FDDE983ADFDC}" destId="{EE2200EC-B9EB-4B32-8A3B-966B0DCA50BD}" srcOrd="0" destOrd="0" presId="urn:microsoft.com/office/officeart/2005/8/layout/orgChart1"/>
    <dgm:cxn modelId="{93380DD5-66D5-4A4C-BDF5-B3434F8B6CE0}" type="presParOf" srcId="{EE2200EC-B9EB-4B32-8A3B-966B0DCA50BD}" destId="{B0736C1B-FB90-4792-B663-872D15877DAF}" srcOrd="0" destOrd="0" presId="urn:microsoft.com/office/officeart/2005/8/layout/orgChart1"/>
    <dgm:cxn modelId="{072F1843-36E7-4856-B866-8803DB357B7A}" type="presParOf" srcId="{EE2200EC-B9EB-4B32-8A3B-966B0DCA50BD}" destId="{6773BE8E-FC7D-41EF-9CC3-67F39478D88F}" srcOrd="1" destOrd="0" presId="urn:microsoft.com/office/officeart/2005/8/layout/orgChart1"/>
    <dgm:cxn modelId="{18302398-4697-4045-B726-79A0481684E7}" type="presParOf" srcId="{B41A2E12-243A-487F-923F-FDDE983ADFDC}" destId="{529B8167-57BB-4BAD-B8A1-79948039EDF5}" srcOrd="1" destOrd="0" presId="urn:microsoft.com/office/officeart/2005/8/layout/orgChart1"/>
    <dgm:cxn modelId="{F333B896-87E1-4978-9ECD-DFBE9B9FAAB9}" type="presParOf" srcId="{B41A2E12-243A-487F-923F-FDDE983ADFDC}" destId="{E0D85415-62E3-4904-A4FC-8AEB9C4D3F32}" srcOrd="2" destOrd="0" presId="urn:microsoft.com/office/officeart/2005/8/layout/orgChart1"/>
    <dgm:cxn modelId="{20E10EB0-2C22-4AB0-AEAE-E7D81DCF38E1}" type="presParOf" srcId="{20C8C3C3-8867-487D-BA81-E1EBE271978C}" destId="{FAECA5BC-0D6B-4D7C-A418-408F87FC1526}" srcOrd="32" destOrd="0" presId="urn:microsoft.com/office/officeart/2005/8/layout/orgChart1"/>
    <dgm:cxn modelId="{6C1BE69B-48D9-45A4-AB35-81608987C41F}" type="presParOf" srcId="{20C8C3C3-8867-487D-BA81-E1EBE271978C}" destId="{7AAF43FA-E2AA-47FC-9E97-9F39777178B6}" srcOrd="33" destOrd="0" presId="urn:microsoft.com/office/officeart/2005/8/layout/orgChart1"/>
    <dgm:cxn modelId="{E31CB92A-A8FE-4E5F-97A7-5E72FA35BD71}" type="presParOf" srcId="{7AAF43FA-E2AA-47FC-9E97-9F39777178B6}" destId="{3FEF8A82-F666-4006-8FD7-B9B1DE98B01E}" srcOrd="0" destOrd="0" presId="urn:microsoft.com/office/officeart/2005/8/layout/orgChart1"/>
    <dgm:cxn modelId="{41D38BCE-6B55-4D89-8120-AD9D7C98137B}" type="presParOf" srcId="{3FEF8A82-F666-4006-8FD7-B9B1DE98B01E}" destId="{F94EB1C5-681C-4624-9D7E-7FC1B3C4894D}" srcOrd="0" destOrd="0" presId="urn:microsoft.com/office/officeart/2005/8/layout/orgChart1"/>
    <dgm:cxn modelId="{161BD3FD-0DC1-4976-BC30-8AB8E20ED700}" type="presParOf" srcId="{3FEF8A82-F666-4006-8FD7-B9B1DE98B01E}" destId="{DEFF8675-5261-48B4-9686-24EEABADF2CD}" srcOrd="1" destOrd="0" presId="urn:microsoft.com/office/officeart/2005/8/layout/orgChart1"/>
    <dgm:cxn modelId="{321633C0-1C54-40A7-BFCE-476AD4FE777D}" type="presParOf" srcId="{7AAF43FA-E2AA-47FC-9E97-9F39777178B6}" destId="{59A4E4A6-6357-4BAF-BA67-E0DBB934D1CB}" srcOrd="1" destOrd="0" presId="urn:microsoft.com/office/officeart/2005/8/layout/orgChart1"/>
    <dgm:cxn modelId="{37354BE2-D153-4B88-8CA7-835111100C76}" type="presParOf" srcId="{7AAF43FA-E2AA-47FC-9E97-9F39777178B6}" destId="{DCE864D6-6A33-4DB9-B4F9-B0B4E13F25A2}" srcOrd="2" destOrd="0" presId="urn:microsoft.com/office/officeart/2005/8/layout/orgChart1"/>
    <dgm:cxn modelId="{BD9C50F0-CABD-448C-9802-7439685A23D7}" type="presParOf" srcId="{20C8C3C3-8867-487D-BA81-E1EBE271978C}" destId="{101D8E7B-CEE6-4929-99F8-39ED142269FF}" srcOrd="34" destOrd="0" presId="urn:microsoft.com/office/officeart/2005/8/layout/orgChart1"/>
    <dgm:cxn modelId="{BFA3F527-3926-4222-ADE3-5498BB4FBAA0}" type="presParOf" srcId="{20C8C3C3-8867-487D-BA81-E1EBE271978C}" destId="{C162E519-371B-4F8B-8709-AC03B4F7B27E}" srcOrd="35" destOrd="0" presId="urn:microsoft.com/office/officeart/2005/8/layout/orgChart1"/>
    <dgm:cxn modelId="{99ED762C-DCAD-42E9-96F3-014EDA521F68}" type="presParOf" srcId="{C162E519-371B-4F8B-8709-AC03B4F7B27E}" destId="{9D668631-B4C5-41F9-BB34-B5781EA15E0E}" srcOrd="0" destOrd="0" presId="urn:microsoft.com/office/officeart/2005/8/layout/orgChart1"/>
    <dgm:cxn modelId="{72B914E5-4105-47B1-8B18-1515DE1F18CE}" type="presParOf" srcId="{9D668631-B4C5-41F9-BB34-B5781EA15E0E}" destId="{08454D4C-0AFF-4855-866C-5CCEA5BA22D2}" srcOrd="0" destOrd="0" presId="urn:microsoft.com/office/officeart/2005/8/layout/orgChart1"/>
    <dgm:cxn modelId="{E6EC50FB-72FE-44CF-BAB8-F712A0BCDF2C}" type="presParOf" srcId="{9D668631-B4C5-41F9-BB34-B5781EA15E0E}" destId="{2E9340C2-63DD-41D4-936C-1F5AC547365B}" srcOrd="1" destOrd="0" presId="urn:microsoft.com/office/officeart/2005/8/layout/orgChart1"/>
    <dgm:cxn modelId="{FCA99860-B31A-44CD-9D7D-6F8366A45B9D}" type="presParOf" srcId="{C162E519-371B-4F8B-8709-AC03B4F7B27E}" destId="{3647291B-C225-46E5-B90E-48A74C4931C0}" srcOrd="1" destOrd="0" presId="urn:microsoft.com/office/officeart/2005/8/layout/orgChart1"/>
    <dgm:cxn modelId="{B92C9255-6E66-4D95-8AFB-8D0261D0F905}" type="presParOf" srcId="{C162E519-371B-4F8B-8709-AC03B4F7B27E}" destId="{FEE97E36-018B-4C8C-A141-1A019DFCE264}" srcOrd="2" destOrd="0" presId="urn:microsoft.com/office/officeart/2005/8/layout/orgChart1"/>
    <dgm:cxn modelId="{D45EBCED-920C-473F-8971-8BAA020F3AFB}" type="presParOf" srcId="{20C8C3C3-8867-487D-BA81-E1EBE271978C}" destId="{43D3182D-AA2E-4AEC-84DF-5BC0599E3CC1}" srcOrd="36" destOrd="0" presId="urn:microsoft.com/office/officeart/2005/8/layout/orgChart1"/>
    <dgm:cxn modelId="{39288195-FF67-4683-91BF-C1BB525E6111}" type="presParOf" srcId="{20C8C3C3-8867-487D-BA81-E1EBE271978C}" destId="{5A45CFFB-537E-457C-A0B7-49D282A8CB96}" srcOrd="37" destOrd="0" presId="urn:microsoft.com/office/officeart/2005/8/layout/orgChart1"/>
    <dgm:cxn modelId="{5ADC2DE1-D930-42D5-8481-79B4E7B59D58}" type="presParOf" srcId="{5A45CFFB-537E-457C-A0B7-49D282A8CB96}" destId="{E0D35554-2896-411C-A371-7AA036611580}" srcOrd="0" destOrd="0" presId="urn:microsoft.com/office/officeart/2005/8/layout/orgChart1"/>
    <dgm:cxn modelId="{554A8AA4-C053-4691-958F-227ED7C172CD}" type="presParOf" srcId="{E0D35554-2896-411C-A371-7AA036611580}" destId="{DC9CF347-9AC1-4D19-B15D-DAE7059D536C}" srcOrd="0" destOrd="0" presId="urn:microsoft.com/office/officeart/2005/8/layout/orgChart1"/>
    <dgm:cxn modelId="{EAC1F01F-C36A-4F1F-A531-998B7A9DED7E}" type="presParOf" srcId="{E0D35554-2896-411C-A371-7AA036611580}" destId="{CE61FFE3-3FB0-4E13-B739-86D098E18622}" srcOrd="1" destOrd="0" presId="urn:microsoft.com/office/officeart/2005/8/layout/orgChart1"/>
    <dgm:cxn modelId="{873A5FA6-5837-41C7-AD96-2A1320289FAA}" type="presParOf" srcId="{5A45CFFB-537E-457C-A0B7-49D282A8CB96}" destId="{8DDC41DF-58C9-4A30-85F7-5784DF041244}" srcOrd="1" destOrd="0" presId="urn:microsoft.com/office/officeart/2005/8/layout/orgChart1"/>
    <dgm:cxn modelId="{C2D75533-AE0D-4B2C-AF85-4CB4136885FE}" type="presParOf" srcId="{5A45CFFB-537E-457C-A0B7-49D282A8CB96}" destId="{74D5013E-D26E-4453-AE3C-D7F285AA72EA}" srcOrd="2" destOrd="0" presId="urn:microsoft.com/office/officeart/2005/8/layout/orgChart1"/>
    <dgm:cxn modelId="{0DB4E907-A08B-42E0-9516-7212D7270F42}" type="presParOf" srcId="{20C8C3C3-8867-487D-BA81-E1EBE271978C}" destId="{EA88356E-2BE5-4307-83BB-BE9FAE60C1E5}" srcOrd="38" destOrd="0" presId="urn:microsoft.com/office/officeart/2005/8/layout/orgChart1"/>
    <dgm:cxn modelId="{3CF15C07-B3AD-47CE-BBEB-C1221975F6A4}" type="presParOf" srcId="{20C8C3C3-8867-487D-BA81-E1EBE271978C}" destId="{BCE7E524-5B0B-4FAF-A327-C4BFB9D7EFA1}" srcOrd="39" destOrd="0" presId="urn:microsoft.com/office/officeart/2005/8/layout/orgChart1"/>
    <dgm:cxn modelId="{7738270A-0F49-4C31-9839-11D26BB874DF}" type="presParOf" srcId="{BCE7E524-5B0B-4FAF-A327-C4BFB9D7EFA1}" destId="{C98963A1-798B-4F0E-BF4D-5C64243EE544}" srcOrd="0" destOrd="0" presId="urn:microsoft.com/office/officeart/2005/8/layout/orgChart1"/>
    <dgm:cxn modelId="{1EBBD871-A7E1-4FE2-8A31-A0504AE1B19B}" type="presParOf" srcId="{C98963A1-798B-4F0E-BF4D-5C64243EE544}" destId="{52EB7180-6FC3-43FE-8820-09204C0DBBE5}" srcOrd="0" destOrd="0" presId="urn:microsoft.com/office/officeart/2005/8/layout/orgChart1"/>
    <dgm:cxn modelId="{8B82EFEB-0295-41D5-9804-4873A354ADDD}" type="presParOf" srcId="{C98963A1-798B-4F0E-BF4D-5C64243EE544}" destId="{5F0308B5-492C-4B4C-9C98-1A035449268A}" srcOrd="1" destOrd="0" presId="urn:microsoft.com/office/officeart/2005/8/layout/orgChart1"/>
    <dgm:cxn modelId="{1F5023C0-24B7-4765-B631-8ECCEBC7C7FA}" type="presParOf" srcId="{BCE7E524-5B0B-4FAF-A327-C4BFB9D7EFA1}" destId="{D425A12F-6041-4B73-A23D-F119203DC67C}" srcOrd="1" destOrd="0" presId="urn:microsoft.com/office/officeart/2005/8/layout/orgChart1"/>
    <dgm:cxn modelId="{E5A7A2AF-DE85-43AD-B0EE-B103EEB33427}" type="presParOf" srcId="{BCE7E524-5B0B-4FAF-A327-C4BFB9D7EFA1}" destId="{67E56B01-447F-4740-94B2-6027E28A960F}" srcOrd="2" destOrd="0" presId="urn:microsoft.com/office/officeart/2005/8/layout/orgChart1"/>
    <dgm:cxn modelId="{B6FDB30C-EEF6-4FED-84C0-C4F7DCAC6782}" type="presParOf" srcId="{95818AC5-05D0-458A-985E-5C0B0EC04113}" destId="{AA57F46F-4C20-479F-B172-43194E59E266}" srcOrd="2" destOrd="0" presId="urn:microsoft.com/office/officeart/2005/8/layout/orgChart1"/>
    <dgm:cxn modelId="{29A68032-EFF5-4E53-8CAD-1AA81A0EB208}" type="presParOf" srcId="{AA57F46F-4C20-479F-B172-43194E59E266}" destId="{EB0E5030-71EE-4E35-963C-E6DFC7061EC6}" srcOrd="0" destOrd="0" presId="urn:microsoft.com/office/officeart/2005/8/layout/orgChart1"/>
    <dgm:cxn modelId="{DFF6368B-B365-496C-86D5-89FA8051DCC2}" type="presParOf" srcId="{AA57F46F-4C20-479F-B172-43194E59E266}" destId="{6D6ADDFF-6B18-4FB2-ACEF-1E669EDC288A}" srcOrd="1" destOrd="0" presId="urn:microsoft.com/office/officeart/2005/8/layout/orgChart1"/>
    <dgm:cxn modelId="{61F91248-2808-4383-9BA3-58B00F1F2D7F}" type="presParOf" srcId="{6D6ADDFF-6B18-4FB2-ACEF-1E669EDC288A}" destId="{C113C279-2D13-4E50-BA59-775856986FB7}" srcOrd="0" destOrd="0" presId="urn:microsoft.com/office/officeart/2005/8/layout/orgChart1"/>
    <dgm:cxn modelId="{41A34956-EF19-4665-A720-3F53C0CBE448}" type="presParOf" srcId="{C113C279-2D13-4E50-BA59-775856986FB7}" destId="{9F862B86-439A-4AB3-9FF6-FE0099689528}" srcOrd="0" destOrd="0" presId="urn:microsoft.com/office/officeart/2005/8/layout/orgChart1"/>
    <dgm:cxn modelId="{884252B8-F4C9-41DE-8B79-F869D58D7680}" type="presParOf" srcId="{C113C279-2D13-4E50-BA59-775856986FB7}" destId="{61224D96-3C55-45D8-A251-73A3035A9F76}" srcOrd="1" destOrd="0" presId="urn:microsoft.com/office/officeart/2005/8/layout/orgChart1"/>
    <dgm:cxn modelId="{A8254995-A76A-4F4E-9334-D2A3CDEE587E}" type="presParOf" srcId="{6D6ADDFF-6B18-4FB2-ACEF-1E669EDC288A}" destId="{EB26761F-5895-4623-8BC5-27D2CF03E8EE}" srcOrd="1" destOrd="0" presId="urn:microsoft.com/office/officeart/2005/8/layout/orgChart1"/>
    <dgm:cxn modelId="{ED1CFBD5-EF1D-460C-A179-3535FAF05E34}" type="presParOf" srcId="{6D6ADDFF-6B18-4FB2-ACEF-1E669EDC288A}" destId="{FA3DD4AC-8992-46D8-9A89-02F94EF9078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6.xml><?xml version="1.0" encoding="utf-8"?>
<dgm:dataModel xmlns:dgm="http://schemas.openxmlformats.org/drawingml/2006/diagram" xmlns:a="http://schemas.openxmlformats.org/drawingml/2006/main">
  <dgm:ptLst>
    <dgm:pt modelId="{2288D2FA-F0F6-4848-AC3E-3907FB4A4E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9724B3B1-D5EE-47AC-95C5-5CE91FB4F2B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21285786-2BBB-48C9-AA7C-680F55B93667}" type="par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CBA4E9-8E9E-40B7-9383-A7D2490FBBBB}" type="sibTrans" cxnId="{E6E9DB82-64DF-4822-8472-B37E2F3DFAE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76E7E46-979E-4686-9A0B-25D426BCA0FF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9134020B-6D91-4292-810E-2432B7A53833}" type="par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BD80B8-9EB6-446F-A33D-79786FBE6CDE}" type="sibTrans" cxnId="{8E39A7E4-8FC4-4789-9EFC-48008BBE76B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7CBB2D-3890-47CF-8D71-6ABEF15BA37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5CAF20D5-FDCF-4A86-8E3A-402BBB80899D}" type="par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57D0CA8-460B-4F2C-AE0E-1E8C58047379}" type="sibTrans" cxnId="{DA573D7D-C698-479F-8F0A-E24855D248D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2595F5B-ED52-4103-A6A6-C727DB52994A}" type="pres">
      <dgm:prSet presAssocID="{2288D2FA-F0F6-4848-AC3E-3907FB4A4E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ED5F995-6A13-46AA-8782-63D2AE163BD6}" type="pres">
      <dgm:prSet presAssocID="{9724B3B1-D5EE-47AC-95C5-5CE91FB4F2BD}" presName="hierRoot1" presStyleCnt="0">
        <dgm:presLayoutVars>
          <dgm:hierBranch val="init"/>
        </dgm:presLayoutVars>
      </dgm:prSet>
      <dgm:spPr/>
    </dgm:pt>
    <dgm:pt modelId="{98A7EBC4-3981-4FE1-91BF-83A2D7FA47D3}" type="pres">
      <dgm:prSet presAssocID="{9724B3B1-D5EE-47AC-95C5-5CE91FB4F2BD}" presName="rootComposite1" presStyleCnt="0"/>
      <dgm:spPr/>
    </dgm:pt>
    <dgm:pt modelId="{E0448982-72C1-46F5-AED4-2F30A81BBB0D}" type="pres">
      <dgm:prSet presAssocID="{9724B3B1-D5EE-47AC-95C5-5CE91FB4F2BD}" presName="rootText1" presStyleLbl="node0" presStyleIdx="0" presStyleCnt="1" custScaleX="65686" custScaleY="64504" custLinFactNeighborX="-21314" custLinFactNeighborY="5406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E44D20-4CDE-4457-86F2-6CE5D2C72616}" type="pres">
      <dgm:prSet presAssocID="{9724B3B1-D5EE-47AC-95C5-5CE91FB4F2BD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0BD56FF-B96E-4D09-B2FA-E1F2E15409A9}" type="pres">
      <dgm:prSet presAssocID="{9724B3B1-D5EE-47AC-95C5-5CE91FB4F2BD}" presName="hierChild2" presStyleCnt="0"/>
      <dgm:spPr/>
    </dgm:pt>
    <dgm:pt modelId="{7373670F-DE13-4AD1-B589-6E080F412023}" type="pres">
      <dgm:prSet presAssocID="{5CAF20D5-FDCF-4A86-8E3A-402BBB80899D}" presName="Name37" presStyleLbl="parChTrans1D2" presStyleIdx="0" presStyleCnt="2"/>
      <dgm:spPr/>
      <dgm:t>
        <a:bodyPr/>
        <a:lstStyle/>
        <a:p>
          <a:endParaRPr lang="es-ES"/>
        </a:p>
      </dgm:t>
    </dgm:pt>
    <dgm:pt modelId="{10A466D4-8F75-4800-BC64-6D0C9FD1781D}" type="pres">
      <dgm:prSet presAssocID="{AF7CBB2D-3890-47CF-8D71-6ABEF15BA374}" presName="hierRoot2" presStyleCnt="0">
        <dgm:presLayoutVars>
          <dgm:hierBranch val="init"/>
        </dgm:presLayoutVars>
      </dgm:prSet>
      <dgm:spPr/>
    </dgm:pt>
    <dgm:pt modelId="{2B8A332F-2BB2-4802-B3FC-426019234388}" type="pres">
      <dgm:prSet presAssocID="{AF7CBB2D-3890-47CF-8D71-6ABEF15BA374}" presName="rootComposite" presStyleCnt="0"/>
      <dgm:spPr/>
    </dgm:pt>
    <dgm:pt modelId="{7488CD22-623A-44D8-BB5F-E4D6CC8D37E8}" type="pres">
      <dgm:prSet presAssocID="{AF7CBB2D-3890-47CF-8D71-6ABEF15BA374}" presName="rootText" presStyleLbl="node2" presStyleIdx="0" presStyleCnt="1" custScaleX="41305" custScaleY="39114" custLinFactNeighborX="-21321" custLinFactNeighborY="-4350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E22A19-841F-4545-8A2A-FBA07261B262}" type="pres">
      <dgm:prSet presAssocID="{AF7CBB2D-3890-47CF-8D71-6ABEF15BA374}" presName="rootConnector" presStyleLbl="node2" presStyleIdx="0" presStyleCnt="1"/>
      <dgm:spPr/>
      <dgm:t>
        <a:bodyPr/>
        <a:lstStyle/>
        <a:p>
          <a:endParaRPr lang="es-ES"/>
        </a:p>
      </dgm:t>
    </dgm:pt>
    <dgm:pt modelId="{6A68D594-243D-4F5F-B33B-0750EA6698BB}" type="pres">
      <dgm:prSet presAssocID="{AF7CBB2D-3890-47CF-8D71-6ABEF15BA374}" presName="hierChild4" presStyleCnt="0"/>
      <dgm:spPr/>
    </dgm:pt>
    <dgm:pt modelId="{16945B6E-E8E1-44DF-AFF4-C73314E645F0}" type="pres">
      <dgm:prSet presAssocID="{AF7CBB2D-3890-47CF-8D71-6ABEF15BA374}" presName="hierChild5" presStyleCnt="0"/>
      <dgm:spPr/>
    </dgm:pt>
    <dgm:pt modelId="{1ABE2350-2C26-4D5B-846B-A67EF743CBEB}" type="pres">
      <dgm:prSet presAssocID="{9724B3B1-D5EE-47AC-95C5-5CE91FB4F2BD}" presName="hierChild3" presStyleCnt="0"/>
      <dgm:spPr/>
    </dgm:pt>
    <dgm:pt modelId="{89584531-6AF7-4424-BBDD-030FADEE7F80}" type="pres">
      <dgm:prSet presAssocID="{9134020B-6D91-4292-810E-2432B7A53833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0C05D226-E0FF-4978-8E01-95F6D40666AC}" type="pres">
      <dgm:prSet presAssocID="{476E7E46-979E-4686-9A0B-25D426BCA0FF}" presName="hierRoot3" presStyleCnt="0">
        <dgm:presLayoutVars>
          <dgm:hierBranch val="init"/>
        </dgm:presLayoutVars>
      </dgm:prSet>
      <dgm:spPr/>
    </dgm:pt>
    <dgm:pt modelId="{B8C96B57-6431-451F-A836-9EE2345ADEB2}" type="pres">
      <dgm:prSet presAssocID="{476E7E46-979E-4686-9A0B-25D426BCA0FF}" presName="rootComposite3" presStyleCnt="0"/>
      <dgm:spPr/>
    </dgm:pt>
    <dgm:pt modelId="{8B3ACF25-AA08-46EB-B11E-DBBC5DAF0912}" type="pres">
      <dgm:prSet presAssocID="{476E7E46-979E-4686-9A0B-25D426BCA0FF}" presName="rootText3" presStyleLbl="asst1" presStyleIdx="0" presStyleCnt="1" custScaleX="33044" custScaleY="33044" custLinFactNeighborX="-19357" custLinFactNeighborY="18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8F4E702-BD52-4651-BB5B-97C97BF385CF}" type="pres">
      <dgm:prSet presAssocID="{476E7E46-979E-4686-9A0B-25D426BCA0F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5C4445E-CD0A-421E-86AF-E815E227B620}" type="pres">
      <dgm:prSet presAssocID="{476E7E46-979E-4686-9A0B-25D426BCA0FF}" presName="hierChild6" presStyleCnt="0"/>
      <dgm:spPr/>
    </dgm:pt>
    <dgm:pt modelId="{E2BA2A93-06E3-4B03-B9AC-4C29211552FA}" type="pres">
      <dgm:prSet presAssocID="{476E7E46-979E-4686-9A0B-25D426BCA0FF}" presName="hierChild7" presStyleCnt="0"/>
      <dgm:spPr/>
    </dgm:pt>
  </dgm:ptLst>
  <dgm:cxnLst>
    <dgm:cxn modelId="{D3CD5DEF-7766-4118-A6A6-B93E6F2B034B}" type="presOf" srcId="{5CAF20D5-FDCF-4A86-8E3A-402BBB80899D}" destId="{7373670F-DE13-4AD1-B589-6E080F412023}" srcOrd="0" destOrd="0" presId="urn:microsoft.com/office/officeart/2005/8/layout/orgChart1"/>
    <dgm:cxn modelId="{9E7EE2B9-5687-4199-AC3D-048CF702DF0C}" type="presOf" srcId="{9724B3B1-D5EE-47AC-95C5-5CE91FB4F2BD}" destId="{E0448982-72C1-46F5-AED4-2F30A81BBB0D}" srcOrd="0" destOrd="0" presId="urn:microsoft.com/office/officeart/2005/8/layout/orgChart1"/>
    <dgm:cxn modelId="{867A30D7-5512-4A9B-9EF7-F989BB6AB796}" type="presOf" srcId="{476E7E46-979E-4686-9A0B-25D426BCA0FF}" destId="{8B3ACF25-AA08-46EB-B11E-DBBC5DAF0912}" srcOrd="0" destOrd="0" presId="urn:microsoft.com/office/officeart/2005/8/layout/orgChart1"/>
    <dgm:cxn modelId="{A6F3AE45-BA38-4438-B817-FF61F66411E2}" type="presOf" srcId="{AF7CBB2D-3890-47CF-8D71-6ABEF15BA374}" destId="{10E22A19-841F-4545-8A2A-FBA07261B262}" srcOrd="1" destOrd="0" presId="urn:microsoft.com/office/officeart/2005/8/layout/orgChart1"/>
    <dgm:cxn modelId="{3E2D457C-5FFC-4FDB-8304-E36C8F99C5C2}" type="presOf" srcId="{AF7CBB2D-3890-47CF-8D71-6ABEF15BA374}" destId="{7488CD22-623A-44D8-BB5F-E4D6CC8D37E8}" srcOrd="0" destOrd="0" presId="urn:microsoft.com/office/officeart/2005/8/layout/orgChart1"/>
    <dgm:cxn modelId="{8E39A7E4-8FC4-4789-9EFC-48008BBE76BF}" srcId="{9724B3B1-D5EE-47AC-95C5-5CE91FB4F2BD}" destId="{476E7E46-979E-4686-9A0B-25D426BCA0FF}" srcOrd="0" destOrd="0" parTransId="{9134020B-6D91-4292-810E-2432B7A53833}" sibTransId="{5FBD80B8-9EB6-446F-A33D-79786FBE6CDE}"/>
    <dgm:cxn modelId="{05916418-AB5A-48B5-B048-4988315AAAC5}" type="presOf" srcId="{9134020B-6D91-4292-810E-2432B7A53833}" destId="{89584531-6AF7-4424-BBDD-030FADEE7F80}" srcOrd="0" destOrd="0" presId="urn:microsoft.com/office/officeart/2005/8/layout/orgChart1"/>
    <dgm:cxn modelId="{8E56E169-5839-4AF7-B9F3-88E221DDF167}" type="presOf" srcId="{476E7E46-979E-4686-9A0B-25D426BCA0FF}" destId="{F8F4E702-BD52-4651-BB5B-97C97BF385CF}" srcOrd="1" destOrd="0" presId="urn:microsoft.com/office/officeart/2005/8/layout/orgChart1"/>
    <dgm:cxn modelId="{DA573D7D-C698-479F-8F0A-E24855D248DD}" srcId="{9724B3B1-D5EE-47AC-95C5-5CE91FB4F2BD}" destId="{AF7CBB2D-3890-47CF-8D71-6ABEF15BA374}" srcOrd="1" destOrd="0" parTransId="{5CAF20D5-FDCF-4A86-8E3A-402BBB80899D}" sibTransId="{057D0CA8-460B-4F2C-AE0E-1E8C58047379}"/>
    <dgm:cxn modelId="{1C537C53-84A9-4F2E-83E7-E8FFE50A278D}" type="presOf" srcId="{9724B3B1-D5EE-47AC-95C5-5CE91FB4F2BD}" destId="{92E44D20-4CDE-4457-86F2-6CE5D2C72616}" srcOrd="1" destOrd="0" presId="urn:microsoft.com/office/officeart/2005/8/layout/orgChart1"/>
    <dgm:cxn modelId="{E6E9DB82-64DF-4822-8472-B37E2F3DFAE5}" srcId="{2288D2FA-F0F6-4848-AC3E-3907FB4A4EBD}" destId="{9724B3B1-D5EE-47AC-95C5-5CE91FB4F2BD}" srcOrd="0" destOrd="0" parTransId="{21285786-2BBB-48C9-AA7C-680F55B93667}" sibTransId="{B8CBA4E9-8E9E-40B7-9383-A7D2490FBBBB}"/>
    <dgm:cxn modelId="{81589E56-259D-4007-B3FF-25B569FC59D3}" type="presOf" srcId="{2288D2FA-F0F6-4848-AC3E-3907FB4A4EBD}" destId="{62595F5B-ED52-4103-A6A6-C727DB52994A}" srcOrd="0" destOrd="0" presId="urn:microsoft.com/office/officeart/2005/8/layout/orgChart1"/>
    <dgm:cxn modelId="{F3801ADA-2732-4568-9C0E-1689EFF1583E}" type="presParOf" srcId="{62595F5B-ED52-4103-A6A6-C727DB52994A}" destId="{9ED5F995-6A13-46AA-8782-63D2AE163BD6}" srcOrd="0" destOrd="0" presId="urn:microsoft.com/office/officeart/2005/8/layout/orgChart1"/>
    <dgm:cxn modelId="{FA3B6DCE-3BD2-4429-B7E3-C6592E67B3AB}" type="presParOf" srcId="{9ED5F995-6A13-46AA-8782-63D2AE163BD6}" destId="{98A7EBC4-3981-4FE1-91BF-83A2D7FA47D3}" srcOrd="0" destOrd="0" presId="urn:microsoft.com/office/officeart/2005/8/layout/orgChart1"/>
    <dgm:cxn modelId="{6B29B084-760F-4C4F-9CC3-99A71C5D0B24}" type="presParOf" srcId="{98A7EBC4-3981-4FE1-91BF-83A2D7FA47D3}" destId="{E0448982-72C1-46F5-AED4-2F30A81BBB0D}" srcOrd="0" destOrd="0" presId="urn:microsoft.com/office/officeart/2005/8/layout/orgChart1"/>
    <dgm:cxn modelId="{38985738-5710-427A-995F-86C6D12DB2E5}" type="presParOf" srcId="{98A7EBC4-3981-4FE1-91BF-83A2D7FA47D3}" destId="{92E44D20-4CDE-4457-86F2-6CE5D2C72616}" srcOrd="1" destOrd="0" presId="urn:microsoft.com/office/officeart/2005/8/layout/orgChart1"/>
    <dgm:cxn modelId="{543948ED-5EC8-4613-BAF4-F54919ED3842}" type="presParOf" srcId="{9ED5F995-6A13-46AA-8782-63D2AE163BD6}" destId="{C0BD56FF-B96E-4D09-B2FA-E1F2E15409A9}" srcOrd="1" destOrd="0" presId="urn:microsoft.com/office/officeart/2005/8/layout/orgChart1"/>
    <dgm:cxn modelId="{320C0916-F415-4B1D-86C1-020F5313B262}" type="presParOf" srcId="{C0BD56FF-B96E-4D09-B2FA-E1F2E15409A9}" destId="{7373670F-DE13-4AD1-B589-6E080F412023}" srcOrd="0" destOrd="0" presId="urn:microsoft.com/office/officeart/2005/8/layout/orgChart1"/>
    <dgm:cxn modelId="{449F4481-5B04-4354-B566-346E778FF85E}" type="presParOf" srcId="{C0BD56FF-B96E-4D09-B2FA-E1F2E15409A9}" destId="{10A466D4-8F75-4800-BC64-6D0C9FD1781D}" srcOrd="1" destOrd="0" presId="urn:microsoft.com/office/officeart/2005/8/layout/orgChart1"/>
    <dgm:cxn modelId="{17CCFCF8-8B1E-48C8-B544-1F273389EC0C}" type="presParOf" srcId="{10A466D4-8F75-4800-BC64-6D0C9FD1781D}" destId="{2B8A332F-2BB2-4802-B3FC-426019234388}" srcOrd="0" destOrd="0" presId="urn:microsoft.com/office/officeart/2005/8/layout/orgChart1"/>
    <dgm:cxn modelId="{A86F73DB-0C41-4C67-BF77-9E6A1DC355A6}" type="presParOf" srcId="{2B8A332F-2BB2-4802-B3FC-426019234388}" destId="{7488CD22-623A-44D8-BB5F-E4D6CC8D37E8}" srcOrd="0" destOrd="0" presId="urn:microsoft.com/office/officeart/2005/8/layout/orgChart1"/>
    <dgm:cxn modelId="{BB5272D4-72DB-4C9A-B2E6-EDFD029D168D}" type="presParOf" srcId="{2B8A332F-2BB2-4802-B3FC-426019234388}" destId="{10E22A19-841F-4545-8A2A-FBA07261B262}" srcOrd="1" destOrd="0" presId="urn:microsoft.com/office/officeart/2005/8/layout/orgChart1"/>
    <dgm:cxn modelId="{9BD968DF-8B10-414A-8EF7-37AF62A7EDA4}" type="presParOf" srcId="{10A466D4-8F75-4800-BC64-6D0C9FD1781D}" destId="{6A68D594-243D-4F5F-B33B-0750EA6698BB}" srcOrd="1" destOrd="0" presId="urn:microsoft.com/office/officeart/2005/8/layout/orgChart1"/>
    <dgm:cxn modelId="{61218A07-74DD-4583-A498-5FA28713F675}" type="presParOf" srcId="{10A466D4-8F75-4800-BC64-6D0C9FD1781D}" destId="{16945B6E-E8E1-44DF-AFF4-C73314E645F0}" srcOrd="2" destOrd="0" presId="urn:microsoft.com/office/officeart/2005/8/layout/orgChart1"/>
    <dgm:cxn modelId="{1BF9A2FD-D25C-437D-B473-D42A0FD9B693}" type="presParOf" srcId="{9ED5F995-6A13-46AA-8782-63D2AE163BD6}" destId="{1ABE2350-2C26-4D5B-846B-A67EF743CBEB}" srcOrd="2" destOrd="0" presId="urn:microsoft.com/office/officeart/2005/8/layout/orgChart1"/>
    <dgm:cxn modelId="{DACDBCBA-14E0-484B-92E8-B7287E57DC7D}" type="presParOf" srcId="{1ABE2350-2C26-4D5B-846B-A67EF743CBEB}" destId="{89584531-6AF7-4424-BBDD-030FADEE7F80}" srcOrd="0" destOrd="0" presId="urn:microsoft.com/office/officeart/2005/8/layout/orgChart1"/>
    <dgm:cxn modelId="{75E25C13-2806-4932-9FFC-75BA2621B0B3}" type="presParOf" srcId="{1ABE2350-2C26-4D5B-846B-A67EF743CBEB}" destId="{0C05D226-E0FF-4978-8E01-95F6D40666AC}" srcOrd="1" destOrd="0" presId="urn:microsoft.com/office/officeart/2005/8/layout/orgChart1"/>
    <dgm:cxn modelId="{72314B42-F360-4243-9E50-973C7D6A2910}" type="presParOf" srcId="{0C05D226-E0FF-4978-8E01-95F6D40666AC}" destId="{B8C96B57-6431-451F-A836-9EE2345ADEB2}" srcOrd="0" destOrd="0" presId="urn:microsoft.com/office/officeart/2005/8/layout/orgChart1"/>
    <dgm:cxn modelId="{BB028156-3911-41EF-BAAA-9AE548D14765}" type="presParOf" srcId="{B8C96B57-6431-451F-A836-9EE2345ADEB2}" destId="{8B3ACF25-AA08-46EB-B11E-DBBC5DAF0912}" srcOrd="0" destOrd="0" presId="urn:microsoft.com/office/officeart/2005/8/layout/orgChart1"/>
    <dgm:cxn modelId="{6C16EE53-E21E-45DB-AD9B-7D33A0317738}" type="presParOf" srcId="{B8C96B57-6431-451F-A836-9EE2345ADEB2}" destId="{F8F4E702-BD52-4651-BB5B-97C97BF385CF}" srcOrd="1" destOrd="0" presId="urn:microsoft.com/office/officeart/2005/8/layout/orgChart1"/>
    <dgm:cxn modelId="{565E064D-B726-418E-9D29-D7FED0140C2D}" type="presParOf" srcId="{0C05D226-E0FF-4978-8E01-95F6D40666AC}" destId="{D5C4445E-CD0A-421E-86AF-E815E227B620}" srcOrd="1" destOrd="0" presId="urn:microsoft.com/office/officeart/2005/8/layout/orgChart1"/>
    <dgm:cxn modelId="{0E2AAEA8-6833-46E3-BF9D-EEC516357B5F}" type="presParOf" srcId="{0C05D226-E0FF-4978-8E01-95F6D40666AC}" destId="{E2BA2A93-06E3-4B03-B9AC-4C29211552F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7.xml><?xml version="1.0" encoding="utf-8"?>
<dgm:dataModel xmlns:dgm="http://schemas.openxmlformats.org/drawingml/2006/diagram" xmlns:a="http://schemas.openxmlformats.org/drawingml/2006/main">
  <dgm:ptLst>
    <dgm:pt modelId="{3B0ED589-C449-4008-B750-AADB1D24C7E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D78492B5-7174-42FB-85FA-F4AD5E1CD468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ED8AEE3-7F70-4128-997F-FA4D075417FA}" type="par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C12187-4C48-436B-B6EB-78FB71ACCE81}" type="sibTrans" cxnId="{9373AE90-5588-4AD8-8E1F-A78859C73C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569AFA3-2099-46A4-BC06-F1B3DA358A0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F06C863-8082-49CF-A4AE-7904C4A1B707}" type="par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15E858C-EF69-43CC-B75E-07FEE3B0909B}" type="sibTrans" cxnId="{128164B8-2083-4025-91FC-7F556426CBA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6FA1DD-E8D6-4DB3-B4FC-F25921FD6C5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8A9E3FA-E255-442D-9F11-BAEF1EC1F524}" type="par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8F87B2B-AF23-4A69-9A5B-5D35D4013386}" type="sibTrans" cxnId="{8530ABC9-CC17-40F5-954E-DB1554C5D2E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65F1BCE-88AB-4CE4-89C4-71015C15DC28}" type="pres">
      <dgm:prSet presAssocID="{3B0ED589-C449-4008-B750-AADB1D24C7E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2FF15B0-B079-470D-AF5F-8C5440AF5107}" type="pres">
      <dgm:prSet presAssocID="{D78492B5-7174-42FB-85FA-F4AD5E1CD468}" presName="hierRoot1" presStyleCnt="0">
        <dgm:presLayoutVars>
          <dgm:hierBranch val="init"/>
        </dgm:presLayoutVars>
      </dgm:prSet>
      <dgm:spPr/>
    </dgm:pt>
    <dgm:pt modelId="{4997EF62-A4CF-4A5A-A5DB-FA8D8A555DFC}" type="pres">
      <dgm:prSet presAssocID="{D78492B5-7174-42FB-85FA-F4AD5E1CD468}" presName="rootComposite1" presStyleCnt="0"/>
      <dgm:spPr/>
    </dgm:pt>
    <dgm:pt modelId="{ED13ED17-CACA-43A6-B718-228E4527DB2A}" type="pres">
      <dgm:prSet presAssocID="{D78492B5-7174-42FB-85FA-F4AD5E1CD468}" presName="rootText1" presStyleLbl="node0" presStyleIdx="0" presStyleCnt="1" custScaleX="132780" custScaleY="140827" custLinFactNeighborY="-235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C60F081-BDD4-4340-9A10-02192350D5B7}" type="pres">
      <dgm:prSet presAssocID="{D78492B5-7174-42FB-85FA-F4AD5E1CD46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26E34E-275A-4DD9-A060-299F936B3C22}" type="pres">
      <dgm:prSet presAssocID="{D78492B5-7174-42FB-85FA-F4AD5E1CD468}" presName="hierChild2" presStyleCnt="0"/>
      <dgm:spPr/>
    </dgm:pt>
    <dgm:pt modelId="{93FFDE63-390A-47E7-85BD-355DB40057A5}" type="pres">
      <dgm:prSet presAssocID="{0F06C863-8082-49CF-A4AE-7904C4A1B707}" presName="Name37" presStyleLbl="parChTrans1D2" presStyleIdx="0" presStyleCnt="2"/>
      <dgm:spPr/>
      <dgm:t>
        <a:bodyPr/>
        <a:lstStyle/>
        <a:p>
          <a:endParaRPr lang="es-ES"/>
        </a:p>
      </dgm:t>
    </dgm:pt>
    <dgm:pt modelId="{6B5993CA-8136-4E8C-A4FB-FB82C1B06D13}" type="pres">
      <dgm:prSet presAssocID="{6569AFA3-2099-46A4-BC06-F1B3DA358A03}" presName="hierRoot2" presStyleCnt="0">
        <dgm:presLayoutVars>
          <dgm:hierBranch val="init"/>
        </dgm:presLayoutVars>
      </dgm:prSet>
      <dgm:spPr/>
    </dgm:pt>
    <dgm:pt modelId="{20A91858-D74F-4C89-91FC-0B3776B9516B}" type="pres">
      <dgm:prSet presAssocID="{6569AFA3-2099-46A4-BC06-F1B3DA358A03}" presName="rootComposite" presStyleCnt="0"/>
      <dgm:spPr/>
    </dgm:pt>
    <dgm:pt modelId="{A4355BDB-2C53-4247-BB9E-B81BCB301B8E}" type="pres">
      <dgm:prSet presAssocID="{6569AFA3-2099-46A4-BC06-F1B3DA358A03}" presName="rootText" presStyleLbl="node2" presStyleIdx="0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9F3FBF-91E0-450F-B6B0-0C545231F119}" type="pres">
      <dgm:prSet presAssocID="{6569AFA3-2099-46A4-BC06-F1B3DA358A03}" presName="rootConnector" presStyleLbl="node2" presStyleIdx="0" presStyleCnt="2"/>
      <dgm:spPr/>
      <dgm:t>
        <a:bodyPr/>
        <a:lstStyle/>
        <a:p>
          <a:endParaRPr lang="es-ES"/>
        </a:p>
      </dgm:t>
    </dgm:pt>
    <dgm:pt modelId="{F37C0AC2-40F4-4491-8300-1942BD9D8788}" type="pres">
      <dgm:prSet presAssocID="{6569AFA3-2099-46A4-BC06-F1B3DA358A03}" presName="hierChild4" presStyleCnt="0"/>
      <dgm:spPr/>
    </dgm:pt>
    <dgm:pt modelId="{634E2180-09D4-4A95-99BC-988CA0DC3F5D}" type="pres">
      <dgm:prSet presAssocID="{6569AFA3-2099-46A4-BC06-F1B3DA358A03}" presName="hierChild5" presStyleCnt="0"/>
      <dgm:spPr/>
    </dgm:pt>
    <dgm:pt modelId="{097A43F6-D7F1-49E2-AC17-F5CF5D431599}" type="pres">
      <dgm:prSet presAssocID="{88A9E3FA-E255-442D-9F11-BAEF1EC1F52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C75E9AD-4F3D-4317-9A76-F10708791A93}" type="pres">
      <dgm:prSet presAssocID="{3A6FA1DD-E8D6-4DB3-B4FC-F25921FD6C53}" presName="hierRoot2" presStyleCnt="0">
        <dgm:presLayoutVars>
          <dgm:hierBranch val="init"/>
        </dgm:presLayoutVars>
      </dgm:prSet>
      <dgm:spPr/>
    </dgm:pt>
    <dgm:pt modelId="{A35B574A-A51A-486B-A24B-09C34CEE2EB3}" type="pres">
      <dgm:prSet presAssocID="{3A6FA1DD-E8D6-4DB3-B4FC-F25921FD6C53}" presName="rootComposite" presStyleCnt="0"/>
      <dgm:spPr/>
    </dgm:pt>
    <dgm:pt modelId="{2349C9EB-608B-41FE-9BA3-60303CE8C98D}" type="pres">
      <dgm:prSet presAssocID="{3A6FA1DD-E8D6-4DB3-B4FC-F25921FD6C53}" presName="rootText" presStyleLbl="node2" presStyleIdx="1" presStyleCnt="2" custScaleY="108638" custLinFactNeighborY="342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B6EF28-E207-4DEB-8462-EF81060BA3FA}" type="pres">
      <dgm:prSet presAssocID="{3A6FA1DD-E8D6-4DB3-B4FC-F25921FD6C53}" presName="rootConnector" presStyleLbl="node2" presStyleIdx="1" presStyleCnt="2"/>
      <dgm:spPr/>
      <dgm:t>
        <a:bodyPr/>
        <a:lstStyle/>
        <a:p>
          <a:endParaRPr lang="es-ES"/>
        </a:p>
      </dgm:t>
    </dgm:pt>
    <dgm:pt modelId="{1082A42A-C977-4BAE-91EB-5FED6071B289}" type="pres">
      <dgm:prSet presAssocID="{3A6FA1DD-E8D6-4DB3-B4FC-F25921FD6C53}" presName="hierChild4" presStyleCnt="0"/>
      <dgm:spPr/>
    </dgm:pt>
    <dgm:pt modelId="{94D3C709-ED5A-4B9F-BFE6-F7ED213A7EFB}" type="pres">
      <dgm:prSet presAssocID="{3A6FA1DD-E8D6-4DB3-B4FC-F25921FD6C53}" presName="hierChild5" presStyleCnt="0"/>
      <dgm:spPr/>
    </dgm:pt>
    <dgm:pt modelId="{B8AAB2C2-F676-4FF8-9F6C-CDBD59FFBFED}" type="pres">
      <dgm:prSet presAssocID="{D78492B5-7174-42FB-85FA-F4AD5E1CD468}" presName="hierChild3" presStyleCnt="0"/>
      <dgm:spPr/>
    </dgm:pt>
  </dgm:ptLst>
  <dgm:cxnLst>
    <dgm:cxn modelId="{698E1D22-1F3A-4FE8-866A-D29CCBDF4857}" type="presOf" srcId="{3B0ED589-C449-4008-B750-AADB1D24C7E6}" destId="{965F1BCE-88AB-4CE4-89C4-71015C15DC28}" srcOrd="0" destOrd="0" presId="urn:microsoft.com/office/officeart/2005/8/layout/orgChart1"/>
    <dgm:cxn modelId="{C6FFB26C-B500-4E38-BDF8-A0BCE6C4BCDD}" type="presOf" srcId="{6569AFA3-2099-46A4-BC06-F1B3DA358A03}" destId="{A4355BDB-2C53-4247-BB9E-B81BCB301B8E}" srcOrd="0" destOrd="0" presId="urn:microsoft.com/office/officeart/2005/8/layout/orgChart1"/>
    <dgm:cxn modelId="{8782053D-003D-40F5-B144-7096C97D2EFC}" type="presOf" srcId="{6569AFA3-2099-46A4-BC06-F1B3DA358A03}" destId="{AB9F3FBF-91E0-450F-B6B0-0C545231F119}" srcOrd="1" destOrd="0" presId="urn:microsoft.com/office/officeart/2005/8/layout/orgChart1"/>
    <dgm:cxn modelId="{F8FD1041-110A-4C8F-A08F-E128497CA978}" type="presOf" srcId="{0F06C863-8082-49CF-A4AE-7904C4A1B707}" destId="{93FFDE63-390A-47E7-85BD-355DB40057A5}" srcOrd="0" destOrd="0" presId="urn:microsoft.com/office/officeart/2005/8/layout/orgChart1"/>
    <dgm:cxn modelId="{128164B8-2083-4025-91FC-7F556426CBA5}" srcId="{D78492B5-7174-42FB-85FA-F4AD5E1CD468}" destId="{6569AFA3-2099-46A4-BC06-F1B3DA358A03}" srcOrd="0" destOrd="0" parTransId="{0F06C863-8082-49CF-A4AE-7904C4A1B707}" sibTransId="{D15E858C-EF69-43CC-B75E-07FEE3B0909B}"/>
    <dgm:cxn modelId="{59D70990-0DB5-4F4E-A0B2-FB9F8E39936D}" type="presOf" srcId="{88A9E3FA-E255-442D-9F11-BAEF1EC1F524}" destId="{097A43F6-D7F1-49E2-AC17-F5CF5D431599}" srcOrd="0" destOrd="0" presId="urn:microsoft.com/office/officeart/2005/8/layout/orgChart1"/>
    <dgm:cxn modelId="{8530ABC9-CC17-40F5-954E-DB1554C5D2E8}" srcId="{D78492B5-7174-42FB-85FA-F4AD5E1CD468}" destId="{3A6FA1DD-E8D6-4DB3-B4FC-F25921FD6C53}" srcOrd="1" destOrd="0" parTransId="{88A9E3FA-E255-442D-9F11-BAEF1EC1F524}" sibTransId="{58F87B2B-AF23-4A69-9A5B-5D35D4013386}"/>
    <dgm:cxn modelId="{EF5C1C9F-EBE5-407F-9A45-C7DE2D9F4314}" type="presOf" srcId="{3A6FA1DD-E8D6-4DB3-B4FC-F25921FD6C53}" destId="{2349C9EB-608B-41FE-9BA3-60303CE8C98D}" srcOrd="0" destOrd="0" presId="urn:microsoft.com/office/officeart/2005/8/layout/orgChart1"/>
    <dgm:cxn modelId="{9373AE90-5588-4AD8-8E1F-A78859C73C99}" srcId="{3B0ED589-C449-4008-B750-AADB1D24C7E6}" destId="{D78492B5-7174-42FB-85FA-F4AD5E1CD468}" srcOrd="0" destOrd="0" parTransId="{4ED8AEE3-7F70-4128-997F-FA4D075417FA}" sibTransId="{0EC12187-4C48-436B-B6EB-78FB71ACCE81}"/>
    <dgm:cxn modelId="{B2C7C05D-41AA-4C3E-A0D0-6013763DF88E}" type="presOf" srcId="{D78492B5-7174-42FB-85FA-F4AD5E1CD468}" destId="{ED13ED17-CACA-43A6-B718-228E4527DB2A}" srcOrd="0" destOrd="0" presId="urn:microsoft.com/office/officeart/2005/8/layout/orgChart1"/>
    <dgm:cxn modelId="{6466D547-E541-41B4-8B1E-39ABC8FE9BF3}" type="presOf" srcId="{3A6FA1DD-E8D6-4DB3-B4FC-F25921FD6C53}" destId="{BEB6EF28-E207-4DEB-8462-EF81060BA3FA}" srcOrd="1" destOrd="0" presId="urn:microsoft.com/office/officeart/2005/8/layout/orgChart1"/>
    <dgm:cxn modelId="{B147E775-2F78-42D3-80AF-61F23FDDBA5E}" type="presOf" srcId="{D78492B5-7174-42FB-85FA-F4AD5E1CD468}" destId="{EC60F081-BDD4-4340-9A10-02192350D5B7}" srcOrd="1" destOrd="0" presId="urn:microsoft.com/office/officeart/2005/8/layout/orgChart1"/>
    <dgm:cxn modelId="{9ACCBA7A-458F-41C7-B0E3-B98138A50289}" type="presParOf" srcId="{965F1BCE-88AB-4CE4-89C4-71015C15DC28}" destId="{D2FF15B0-B079-470D-AF5F-8C5440AF5107}" srcOrd="0" destOrd="0" presId="urn:microsoft.com/office/officeart/2005/8/layout/orgChart1"/>
    <dgm:cxn modelId="{4DBF59D6-731C-4959-81FA-AADB0C2631E2}" type="presParOf" srcId="{D2FF15B0-B079-470D-AF5F-8C5440AF5107}" destId="{4997EF62-A4CF-4A5A-A5DB-FA8D8A555DFC}" srcOrd="0" destOrd="0" presId="urn:microsoft.com/office/officeart/2005/8/layout/orgChart1"/>
    <dgm:cxn modelId="{17B0BA84-5DCC-469C-8EA4-1C9CDF442D21}" type="presParOf" srcId="{4997EF62-A4CF-4A5A-A5DB-FA8D8A555DFC}" destId="{ED13ED17-CACA-43A6-B718-228E4527DB2A}" srcOrd="0" destOrd="0" presId="urn:microsoft.com/office/officeart/2005/8/layout/orgChart1"/>
    <dgm:cxn modelId="{86F1143F-2E55-470F-8738-16BEE4D2870C}" type="presParOf" srcId="{4997EF62-A4CF-4A5A-A5DB-FA8D8A555DFC}" destId="{EC60F081-BDD4-4340-9A10-02192350D5B7}" srcOrd="1" destOrd="0" presId="urn:microsoft.com/office/officeart/2005/8/layout/orgChart1"/>
    <dgm:cxn modelId="{197797ED-99EE-4A80-8D5E-31D3A219B419}" type="presParOf" srcId="{D2FF15B0-B079-470D-AF5F-8C5440AF5107}" destId="{3C26E34E-275A-4DD9-A060-299F936B3C22}" srcOrd="1" destOrd="0" presId="urn:microsoft.com/office/officeart/2005/8/layout/orgChart1"/>
    <dgm:cxn modelId="{C1C8C678-DE27-4E5B-82A4-EF2896E2F8E3}" type="presParOf" srcId="{3C26E34E-275A-4DD9-A060-299F936B3C22}" destId="{93FFDE63-390A-47E7-85BD-355DB40057A5}" srcOrd="0" destOrd="0" presId="urn:microsoft.com/office/officeart/2005/8/layout/orgChart1"/>
    <dgm:cxn modelId="{D2E2B225-C459-40A4-B5A9-B825358ACF65}" type="presParOf" srcId="{3C26E34E-275A-4DD9-A060-299F936B3C22}" destId="{6B5993CA-8136-4E8C-A4FB-FB82C1B06D13}" srcOrd="1" destOrd="0" presId="urn:microsoft.com/office/officeart/2005/8/layout/orgChart1"/>
    <dgm:cxn modelId="{E53EF1EC-FAE8-4B17-8F48-510D49373883}" type="presParOf" srcId="{6B5993CA-8136-4E8C-A4FB-FB82C1B06D13}" destId="{20A91858-D74F-4C89-91FC-0B3776B9516B}" srcOrd="0" destOrd="0" presId="urn:microsoft.com/office/officeart/2005/8/layout/orgChart1"/>
    <dgm:cxn modelId="{27FCCF94-3545-4248-95F0-1A00DDC2ED9B}" type="presParOf" srcId="{20A91858-D74F-4C89-91FC-0B3776B9516B}" destId="{A4355BDB-2C53-4247-BB9E-B81BCB301B8E}" srcOrd="0" destOrd="0" presId="urn:microsoft.com/office/officeart/2005/8/layout/orgChart1"/>
    <dgm:cxn modelId="{6813E922-0A11-45C1-8759-C06327BCFC8E}" type="presParOf" srcId="{20A91858-D74F-4C89-91FC-0B3776B9516B}" destId="{AB9F3FBF-91E0-450F-B6B0-0C545231F119}" srcOrd="1" destOrd="0" presId="urn:microsoft.com/office/officeart/2005/8/layout/orgChart1"/>
    <dgm:cxn modelId="{D829285E-E131-434F-AD7C-43406021C291}" type="presParOf" srcId="{6B5993CA-8136-4E8C-A4FB-FB82C1B06D13}" destId="{F37C0AC2-40F4-4491-8300-1942BD9D8788}" srcOrd="1" destOrd="0" presId="urn:microsoft.com/office/officeart/2005/8/layout/orgChart1"/>
    <dgm:cxn modelId="{2258DD30-BEB3-4EB3-8199-860524028769}" type="presParOf" srcId="{6B5993CA-8136-4E8C-A4FB-FB82C1B06D13}" destId="{634E2180-09D4-4A95-99BC-988CA0DC3F5D}" srcOrd="2" destOrd="0" presId="urn:microsoft.com/office/officeart/2005/8/layout/orgChart1"/>
    <dgm:cxn modelId="{98DF9BCA-AB53-4760-9D67-439C75E1A64B}" type="presParOf" srcId="{3C26E34E-275A-4DD9-A060-299F936B3C22}" destId="{097A43F6-D7F1-49E2-AC17-F5CF5D431599}" srcOrd="2" destOrd="0" presId="urn:microsoft.com/office/officeart/2005/8/layout/orgChart1"/>
    <dgm:cxn modelId="{5EAB5CCB-E762-400F-9047-552146CC7B4C}" type="presParOf" srcId="{3C26E34E-275A-4DD9-A060-299F936B3C22}" destId="{DC75E9AD-4F3D-4317-9A76-F10708791A93}" srcOrd="3" destOrd="0" presId="urn:microsoft.com/office/officeart/2005/8/layout/orgChart1"/>
    <dgm:cxn modelId="{20A76EAE-D2EF-4C64-8127-E9E68B2C04C4}" type="presParOf" srcId="{DC75E9AD-4F3D-4317-9A76-F10708791A93}" destId="{A35B574A-A51A-486B-A24B-09C34CEE2EB3}" srcOrd="0" destOrd="0" presId="urn:microsoft.com/office/officeart/2005/8/layout/orgChart1"/>
    <dgm:cxn modelId="{9EEB6EA3-2315-44B8-AFC3-FABE41DFBCE0}" type="presParOf" srcId="{A35B574A-A51A-486B-A24B-09C34CEE2EB3}" destId="{2349C9EB-608B-41FE-9BA3-60303CE8C98D}" srcOrd="0" destOrd="0" presId="urn:microsoft.com/office/officeart/2005/8/layout/orgChart1"/>
    <dgm:cxn modelId="{C1D50600-31B9-46D5-B54D-C9B7C3510FB1}" type="presParOf" srcId="{A35B574A-A51A-486B-A24B-09C34CEE2EB3}" destId="{BEB6EF28-E207-4DEB-8462-EF81060BA3FA}" srcOrd="1" destOrd="0" presId="urn:microsoft.com/office/officeart/2005/8/layout/orgChart1"/>
    <dgm:cxn modelId="{62284B0F-94D4-478A-8E2B-1A08635B8B16}" type="presParOf" srcId="{DC75E9AD-4F3D-4317-9A76-F10708791A93}" destId="{1082A42A-C977-4BAE-91EB-5FED6071B289}" srcOrd="1" destOrd="0" presId="urn:microsoft.com/office/officeart/2005/8/layout/orgChart1"/>
    <dgm:cxn modelId="{6555513E-C67C-4207-BD06-015702717534}" type="presParOf" srcId="{DC75E9AD-4F3D-4317-9A76-F10708791A93}" destId="{94D3C709-ED5A-4B9F-BFE6-F7ED213A7EFB}" srcOrd="2" destOrd="0" presId="urn:microsoft.com/office/officeart/2005/8/layout/orgChart1"/>
    <dgm:cxn modelId="{4167A68B-39A1-434E-8347-13E439A95A03}" type="presParOf" srcId="{D2FF15B0-B079-470D-AF5F-8C5440AF5107}" destId="{B8AAB2C2-F676-4FF8-9F6C-CDBD59FFBFE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8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8393" custScaleY="105214" custLinFactNeighborX="-1244" custLinFactNeighborY="13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5434" custScaleY="780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7396" custScaleY="62315" custLinFactNeighborX="-64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9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029C0BA-8BEE-4A17-9C25-6B77964B256C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6DD8560F-3B5D-447E-9ABA-73A7A32B979C}" type="parTrans" cxnId="{8A2F5D8F-A63E-40D6-BFC9-51C0E894458B}">
      <dgm:prSet/>
      <dgm:spPr/>
      <dgm:t>
        <a:bodyPr/>
        <a:lstStyle/>
        <a:p>
          <a:endParaRPr lang="es-ES"/>
        </a:p>
      </dgm:t>
    </dgm:pt>
    <dgm:pt modelId="{809275AE-9766-4B83-91A5-F4FACCC8A1FB}" type="sibTrans" cxnId="{8A2F5D8F-A63E-40D6-BFC9-51C0E894458B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109909" custScaleY="114846" custLinFactNeighborX="-170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B3D1EE2-976F-4956-9175-4B33B78B81A5}" type="pres">
      <dgm:prSet presAssocID="{6DD8560F-3B5D-447E-9ABA-73A7A32B979C}" presName="Name35" presStyleLbl="parChTrans1D2" presStyleIdx="0" presStyleCnt="1"/>
      <dgm:spPr/>
      <dgm:t>
        <a:bodyPr/>
        <a:lstStyle/>
        <a:p>
          <a:endParaRPr lang="es-ES"/>
        </a:p>
      </dgm:t>
    </dgm:pt>
    <dgm:pt modelId="{5F346621-C68F-452D-903E-BBC2DDD82AAE}" type="pres">
      <dgm:prSet presAssocID="{C029C0BA-8BEE-4A17-9C25-6B77964B256C}" presName="hierRoot2" presStyleCnt="0">
        <dgm:presLayoutVars>
          <dgm:hierBranch val="init"/>
        </dgm:presLayoutVars>
      </dgm:prSet>
      <dgm:spPr/>
    </dgm:pt>
    <dgm:pt modelId="{7AA50904-CE0C-4034-B369-0CD7FBA4228D}" type="pres">
      <dgm:prSet presAssocID="{C029C0BA-8BEE-4A17-9C25-6B77964B256C}" presName="rootComposite" presStyleCnt="0"/>
      <dgm:spPr/>
    </dgm:pt>
    <dgm:pt modelId="{AC59EB96-EE1E-4D33-9A36-45FEDF76742C}" type="pres">
      <dgm:prSet presAssocID="{C029C0BA-8BEE-4A17-9C25-6B77964B256C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BD4CD4-5701-4FAB-A265-C087CDEBC36E}" type="pres">
      <dgm:prSet presAssocID="{C029C0BA-8BEE-4A17-9C25-6B77964B256C}" presName="rootConnector" presStyleLbl="node2" presStyleIdx="0" presStyleCnt="1"/>
      <dgm:spPr/>
      <dgm:t>
        <a:bodyPr/>
        <a:lstStyle/>
        <a:p>
          <a:endParaRPr lang="es-ES"/>
        </a:p>
      </dgm:t>
    </dgm:pt>
    <dgm:pt modelId="{5418B411-2611-47AF-90F5-44FBE1A5E469}" type="pres">
      <dgm:prSet presAssocID="{C029C0BA-8BEE-4A17-9C25-6B77964B256C}" presName="hierChild4" presStyleCnt="0"/>
      <dgm:spPr/>
    </dgm:pt>
    <dgm:pt modelId="{D4474045-ABAF-4EB8-B340-BA88CDC37F95}" type="pres">
      <dgm:prSet presAssocID="{C029C0BA-8BEE-4A17-9C25-6B77964B256C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6A148CBD-6666-4181-BBE8-A8CBA07E18EA}" type="presOf" srcId="{C029C0BA-8BEE-4A17-9C25-6B77964B256C}" destId="{05BD4CD4-5701-4FAB-A265-C087CDEBC36E}" srcOrd="1" destOrd="0" presId="urn:microsoft.com/office/officeart/2005/8/layout/orgChart1"/>
    <dgm:cxn modelId="{AF10A72B-136E-4CAC-A74F-04220FA53AAE}" type="presOf" srcId="{C029C0BA-8BEE-4A17-9C25-6B77964B256C}" destId="{AC59EB96-EE1E-4D33-9A36-45FEDF76742C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650664EF-0278-4AC1-A583-969512A5CC57}" type="presOf" srcId="{6DD8560F-3B5D-447E-9ABA-73A7A32B979C}" destId="{AB3D1EE2-976F-4956-9175-4B33B78B81A5}" srcOrd="0" destOrd="0" presId="urn:microsoft.com/office/officeart/2005/8/layout/orgChart1"/>
    <dgm:cxn modelId="{8A2F5D8F-A63E-40D6-BFC9-51C0E894458B}" srcId="{FC0BB873-3917-4975-829D-4E91775B047E}" destId="{C029C0BA-8BEE-4A17-9C25-6B77964B256C}" srcOrd="0" destOrd="0" parTransId="{6DD8560F-3B5D-447E-9ABA-73A7A32B979C}" sibTransId="{809275AE-9766-4B83-91A5-F4FACCC8A1FB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31DA2BBF-AD99-4F31-A8BE-F824F83F1CF9}" type="presParOf" srcId="{D24B3ADD-20CD-48C4-A125-344B339AFF96}" destId="{AB3D1EE2-976F-4956-9175-4B33B78B81A5}" srcOrd="0" destOrd="0" presId="urn:microsoft.com/office/officeart/2005/8/layout/orgChart1"/>
    <dgm:cxn modelId="{3796BBD0-34A8-41B7-8C78-A026128B30A1}" type="presParOf" srcId="{D24B3ADD-20CD-48C4-A125-344B339AFF96}" destId="{5F346621-C68F-452D-903E-BBC2DDD82AAE}" srcOrd="1" destOrd="0" presId="urn:microsoft.com/office/officeart/2005/8/layout/orgChart1"/>
    <dgm:cxn modelId="{3AF0AE9D-66E1-4024-9E12-8F4E00322EF7}" type="presParOf" srcId="{5F346621-C68F-452D-903E-BBC2DDD82AAE}" destId="{7AA50904-CE0C-4034-B369-0CD7FBA4228D}" srcOrd="0" destOrd="0" presId="urn:microsoft.com/office/officeart/2005/8/layout/orgChart1"/>
    <dgm:cxn modelId="{07A6E1ED-2DF3-4AB3-AA0A-ED8D8BE1A962}" type="presParOf" srcId="{7AA50904-CE0C-4034-B369-0CD7FBA4228D}" destId="{AC59EB96-EE1E-4D33-9A36-45FEDF76742C}" srcOrd="0" destOrd="0" presId="urn:microsoft.com/office/officeart/2005/8/layout/orgChart1"/>
    <dgm:cxn modelId="{ECEEC075-48C3-4EC5-BA35-CA1AAA28B64F}" type="presParOf" srcId="{7AA50904-CE0C-4034-B369-0CD7FBA4228D}" destId="{05BD4CD4-5701-4FAB-A265-C087CDEBC36E}" srcOrd="1" destOrd="0" presId="urn:microsoft.com/office/officeart/2005/8/layout/orgChart1"/>
    <dgm:cxn modelId="{B4818977-5BD0-493D-82D5-E19B7E36010D}" type="presParOf" srcId="{5F346621-C68F-452D-903E-BBC2DDD82AAE}" destId="{5418B411-2611-47AF-90F5-44FBE1A5E469}" srcOrd="1" destOrd="0" presId="urn:microsoft.com/office/officeart/2005/8/layout/orgChart1"/>
    <dgm:cxn modelId="{17537F73-B66E-41C4-A1B7-D5253B40A5AA}" type="presParOf" srcId="{5F346621-C68F-452D-903E-BBC2DDD82AAE}" destId="{D4474045-ABAF-4EB8-B340-BA88CDC37F95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Administrativa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880CD5-1545-4686-A170-D48280180D6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Almacén</a:t>
          </a:r>
        </a:p>
      </dgm:t>
    </dgm:pt>
    <dgm:pt modelId="{298BFFE0-F177-4185-AAE8-C85021C4A26F}" type="par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51CCCF-F799-46A6-AD12-89B90B700A87}" type="sibTrans" cxnId="{F242EDFA-91F1-4318-AE9B-95BE2B08E99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307D5B6-0AF2-483B-A328-CF9DC1AA510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</a:t>
          </a:r>
        </a:p>
      </dgm:t>
    </dgm:pt>
    <dgm:pt modelId="{F6C41673-0596-4435-A955-11CA3B0419F0}" type="par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80834A-5A56-4CFF-A6C8-C14245E99203}" type="sibTrans" cxnId="{FCB24D9D-A07C-4187-AA1D-8C7076E8903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73A9359-F29F-44D1-BED8-0AAAE6261E69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</a:p>
      </dgm:t>
    </dgm:pt>
    <dgm:pt modelId="{515F3C64-A58F-4A1A-B601-4FD0F6BBF686}" type="par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BD81B52-B35A-4E7E-B48C-D00777919C6D}" type="sibTrans" cxnId="{06A75088-DCC8-4E00-A6A1-354DCAF310A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91DCC95-12FA-4E12-9334-FE8D6A7B5E9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de Planeación</a:t>
          </a:r>
        </a:p>
      </dgm:t>
    </dgm:pt>
    <dgm:pt modelId="{5022ECE7-C5BC-4CEB-A040-7B8FFD7E72B1}" type="par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8585BC5-6CC1-4BEB-8D59-052E2E3ABAA8}" type="sibTrans" cxnId="{B7457395-592E-4E75-9160-D2F913BA667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B24A17-01EC-4C8E-BC75-6A9ECD091B23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7D8977B3-6EE2-4A86-B042-08BE69196EA5}" type="parTrans" cxnId="{1F0D0708-23E3-4835-B1C6-F24B46BC11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91936D8-AE56-4606-BA50-E6F564A4F5D6}" type="sibTrans" cxnId="{1F0D0708-23E3-4835-B1C6-F24B46BC116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34806" custScaleY="140665" custLinFactNeighborY="-317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DD74741-1EB5-475F-98E9-09B041442EA9}" type="pres">
      <dgm:prSet presAssocID="{298BFFE0-F177-4185-AAE8-C85021C4A26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C021CBAB-899B-4578-8AD1-BAC4F9610245}" type="pres">
      <dgm:prSet presAssocID="{8F880CD5-1545-4686-A170-D48280180D6E}" presName="hierRoot2" presStyleCnt="0">
        <dgm:presLayoutVars>
          <dgm:hierBranch/>
        </dgm:presLayoutVars>
      </dgm:prSet>
      <dgm:spPr/>
    </dgm:pt>
    <dgm:pt modelId="{AB7D213C-CE92-42FA-94E1-F24F7C23750D}" type="pres">
      <dgm:prSet presAssocID="{8F880CD5-1545-4686-A170-D48280180D6E}" presName="rootComposite" presStyleCnt="0"/>
      <dgm:spPr/>
    </dgm:pt>
    <dgm:pt modelId="{F0C4384C-AAF6-4E1D-B697-D90ED7D85EDE}" type="pres">
      <dgm:prSet presAssocID="{8F880CD5-1545-4686-A170-D48280180D6E}" presName="rootText" presStyleLbl="node2" presStyleIdx="0" presStyleCnt="3" custScaleX="86465" custScaleY="100427" custLinFactNeighborX="-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8C1C0D3-49F6-460E-91BB-DD541AC363A4}" type="pres">
      <dgm:prSet presAssocID="{8F880CD5-1545-4686-A170-D48280180D6E}" presName="rootConnector" presStyleLbl="node2" presStyleIdx="0" presStyleCnt="3"/>
      <dgm:spPr/>
      <dgm:t>
        <a:bodyPr/>
        <a:lstStyle/>
        <a:p>
          <a:endParaRPr lang="es-ES"/>
        </a:p>
      </dgm:t>
    </dgm:pt>
    <dgm:pt modelId="{D5044F99-D8BF-4E08-A7A9-2C9D5F33776A}" type="pres">
      <dgm:prSet presAssocID="{8F880CD5-1545-4686-A170-D48280180D6E}" presName="hierChild4" presStyleCnt="0"/>
      <dgm:spPr/>
    </dgm:pt>
    <dgm:pt modelId="{E880E104-037E-4A40-A02C-EFDC0DC91106}" type="pres">
      <dgm:prSet presAssocID="{7D8977B3-6EE2-4A86-B042-08BE69196EA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B79DE656-6FE4-437F-8DCF-AE166EF9F507}" type="pres">
      <dgm:prSet presAssocID="{36B24A17-01EC-4C8E-BC75-6A9ECD091B23}" presName="hierRoot2" presStyleCnt="0">
        <dgm:presLayoutVars>
          <dgm:hierBranch val="init"/>
        </dgm:presLayoutVars>
      </dgm:prSet>
      <dgm:spPr/>
    </dgm:pt>
    <dgm:pt modelId="{EA2988B8-945F-4C00-AAAE-2E4C432EDFAC}" type="pres">
      <dgm:prSet presAssocID="{36B24A17-01EC-4C8E-BC75-6A9ECD091B23}" presName="rootComposite" presStyleCnt="0"/>
      <dgm:spPr/>
    </dgm:pt>
    <dgm:pt modelId="{A9115B0F-1236-4BD8-9394-7D9210ACEADD}" type="pres">
      <dgm:prSet presAssocID="{36B24A17-01EC-4C8E-BC75-6A9ECD091B23}" presName="rootText" presStyleLbl="node3" presStyleIdx="0" presStyleCnt="1" custScaleX="86465" custScaleY="100427" custLinFactNeighborX="-98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0E4B70-1DF0-4306-AB1A-3BC1724FE799}" type="pres">
      <dgm:prSet presAssocID="{36B24A17-01EC-4C8E-BC75-6A9ECD091B23}" presName="rootConnector" presStyleLbl="node3" presStyleIdx="0" presStyleCnt="1"/>
      <dgm:spPr/>
      <dgm:t>
        <a:bodyPr/>
        <a:lstStyle/>
        <a:p>
          <a:endParaRPr lang="es-ES"/>
        </a:p>
      </dgm:t>
    </dgm:pt>
    <dgm:pt modelId="{86EA9A0C-4DD5-4A28-B41A-8F349DC0FEDA}" type="pres">
      <dgm:prSet presAssocID="{36B24A17-01EC-4C8E-BC75-6A9ECD091B23}" presName="hierChild4" presStyleCnt="0"/>
      <dgm:spPr/>
    </dgm:pt>
    <dgm:pt modelId="{0FD6757C-8654-47CC-94F6-4BC8E7286E9D}" type="pres">
      <dgm:prSet presAssocID="{36B24A17-01EC-4C8E-BC75-6A9ECD091B23}" presName="hierChild5" presStyleCnt="0"/>
      <dgm:spPr/>
    </dgm:pt>
    <dgm:pt modelId="{A6C3160A-BB6E-4649-8EFB-258A2C7D0A63}" type="pres">
      <dgm:prSet presAssocID="{8F880CD5-1545-4686-A170-D48280180D6E}" presName="hierChild5" presStyleCnt="0"/>
      <dgm:spPr/>
    </dgm:pt>
    <dgm:pt modelId="{2D8AFDEF-69B2-45AB-A941-7B0E9927D3BD}" type="pres">
      <dgm:prSet presAssocID="{F6C41673-0596-4435-A955-11CA3B0419F0}" presName="Name37" presStyleLbl="parChTrans1D2" presStyleIdx="1" presStyleCnt="4"/>
      <dgm:spPr/>
      <dgm:t>
        <a:bodyPr/>
        <a:lstStyle/>
        <a:p>
          <a:endParaRPr lang="es-ES"/>
        </a:p>
      </dgm:t>
    </dgm:pt>
    <dgm:pt modelId="{6880FEFC-EA66-4C95-8E67-9A2A74066632}" type="pres">
      <dgm:prSet presAssocID="{4307D5B6-0AF2-483B-A328-CF9DC1AA510D}" presName="hierRoot2" presStyleCnt="0">
        <dgm:presLayoutVars>
          <dgm:hierBranch val="init"/>
        </dgm:presLayoutVars>
      </dgm:prSet>
      <dgm:spPr/>
    </dgm:pt>
    <dgm:pt modelId="{F915D8C9-7721-42D8-981D-2F4DAB3EFE2A}" type="pres">
      <dgm:prSet presAssocID="{4307D5B6-0AF2-483B-A328-CF9DC1AA510D}" presName="rootComposite" presStyleCnt="0"/>
      <dgm:spPr/>
    </dgm:pt>
    <dgm:pt modelId="{37AEF8C9-F153-4456-B4E8-AFD354C090D5}" type="pres">
      <dgm:prSet presAssocID="{4307D5B6-0AF2-483B-A328-CF9DC1AA510D}" presName="rootText" presStyleLbl="node2" presStyleIdx="1" presStyleCnt="3" custScaleX="86465" custScaleY="100427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CA476B-6A36-440F-9431-12506FF0D006}" type="pres">
      <dgm:prSet presAssocID="{4307D5B6-0AF2-483B-A328-CF9DC1AA510D}" presName="rootConnector" presStyleLbl="node2" presStyleIdx="1" presStyleCnt="3"/>
      <dgm:spPr/>
      <dgm:t>
        <a:bodyPr/>
        <a:lstStyle/>
        <a:p>
          <a:endParaRPr lang="es-ES"/>
        </a:p>
      </dgm:t>
    </dgm:pt>
    <dgm:pt modelId="{F2CD93A5-FF58-4FC6-A345-86991C9784AD}" type="pres">
      <dgm:prSet presAssocID="{4307D5B6-0AF2-483B-A328-CF9DC1AA510D}" presName="hierChild4" presStyleCnt="0"/>
      <dgm:spPr/>
    </dgm:pt>
    <dgm:pt modelId="{8CB107DD-A0FF-428F-B198-9CC23FCC2BD9}" type="pres">
      <dgm:prSet presAssocID="{4307D5B6-0AF2-483B-A328-CF9DC1AA510D}" presName="hierChild5" presStyleCnt="0"/>
      <dgm:spPr/>
    </dgm:pt>
    <dgm:pt modelId="{7FEC0646-2EAF-4893-A357-89444DD77D6D}" type="pres">
      <dgm:prSet presAssocID="{5022ECE7-C5BC-4CEB-A040-7B8FFD7E72B1}" presName="Name37" presStyleLbl="parChTrans1D2" presStyleIdx="2" presStyleCnt="4"/>
      <dgm:spPr/>
      <dgm:t>
        <a:bodyPr/>
        <a:lstStyle/>
        <a:p>
          <a:endParaRPr lang="es-ES"/>
        </a:p>
      </dgm:t>
    </dgm:pt>
    <dgm:pt modelId="{591B3EE5-B473-4FC6-8335-A3F382D26926}" type="pres">
      <dgm:prSet presAssocID="{C91DCC95-12FA-4E12-9334-FE8D6A7B5E9E}" presName="hierRoot2" presStyleCnt="0">
        <dgm:presLayoutVars>
          <dgm:hierBranch val="init"/>
        </dgm:presLayoutVars>
      </dgm:prSet>
      <dgm:spPr/>
    </dgm:pt>
    <dgm:pt modelId="{C2F8FC47-D591-4535-9966-3505A6FE0325}" type="pres">
      <dgm:prSet presAssocID="{C91DCC95-12FA-4E12-9334-FE8D6A7B5E9E}" presName="rootComposite" presStyleCnt="0"/>
      <dgm:spPr/>
    </dgm:pt>
    <dgm:pt modelId="{9B1F9D7B-5894-4150-8F2D-428D6DE0962B}" type="pres">
      <dgm:prSet presAssocID="{C91DCC95-12FA-4E12-9334-FE8D6A7B5E9E}" presName="rootText" presStyleLbl="node2" presStyleIdx="2" presStyleCnt="3" custScaleX="86465" custScaleY="100427" custLinFactNeighborX="9898" custLinFactNeighborY="50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3A95AB-ACD1-4DA0-97F8-E18CBE097DFE}" type="pres">
      <dgm:prSet presAssocID="{C91DCC95-12FA-4E12-9334-FE8D6A7B5E9E}" presName="rootConnector" presStyleLbl="node2" presStyleIdx="2" presStyleCnt="3"/>
      <dgm:spPr/>
      <dgm:t>
        <a:bodyPr/>
        <a:lstStyle/>
        <a:p>
          <a:endParaRPr lang="es-ES"/>
        </a:p>
      </dgm:t>
    </dgm:pt>
    <dgm:pt modelId="{2A5813EA-CC8B-4821-80DB-AE0F9F37C153}" type="pres">
      <dgm:prSet presAssocID="{C91DCC95-12FA-4E12-9334-FE8D6A7B5E9E}" presName="hierChild4" presStyleCnt="0"/>
      <dgm:spPr/>
    </dgm:pt>
    <dgm:pt modelId="{2C7F2318-94BC-41F2-8F56-D5316CF3262B}" type="pres">
      <dgm:prSet presAssocID="{C91DCC95-12FA-4E12-9334-FE8D6A7B5E9E}" presName="hierChild5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AE6BAEE3-4B7D-4C18-A3B9-FD73CFD2BD0E}" type="pres">
      <dgm:prSet presAssocID="{515F3C64-A58F-4A1A-B601-4FD0F6BBF686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9441D90-DDFD-4A25-B3DE-B59E77334348}" type="pres">
      <dgm:prSet presAssocID="{A73A9359-F29F-44D1-BED8-0AAAE6261E69}" presName="hierRoot3" presStyleCnt="0">
        <dgm:presLayoutVars>
          <dgm:hierBranch val="init"/>
        </dgm:presLayoutVars>
      </dgm:prSet>
      <dgm:spPr/>
    </dgm:pt>
    <dgm:pt modelId="{491D43AC-7F54-4170-81EB-C16222CE0BD7}" type="pres">
      <dgm:prSet presAssocID="{A73A9359-F29F-44D1-BED8-0AAAE6261E69}" presName="rootComposite3" presStyleCnt="0"/>
      <dgm:spPr/>
    </dgm:pt>
    <dgm:pt modelId="{F575BE00-8131-4208-B246-289C54D55378}" type="pres">
      <dgm:prSet presAssocID="{A73A9359-F29F-44D1-BED8-0AAAE6261E69}" presName="rootText3" presStyleLbl="asst1" presStyleIdx="0" presStyleCnt="1" custScaleX="74113" custScaleY="82347" custLinFactNeighborX="-14215" custLinFactNeighborY="-1067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A6E6B5-3B3F-44F5-93A9-525C762DA8B7}" type="pres">
      <dgm:prSet presAssocID="{A73A9359-F29F-44D1-BED8-0AAAE6261E69}" presName="rootConnector3" presStyleLbl="asst1" presStyleIdx="0" presStyleCnt="1"/>
      <dgm:spPr/>
      <dgm:t>
        <a:bodyPr/>
        <a:lstStyle/>
        <a:p>
          <a:endParaRPr lang="es-ES"/>
        </a:p>
      </dgm:t>
    </dgm:pt>
    <dgm:pt modelId="{4ADFA319-63DE-4AC2-8976-E89903D0D2B3}" type="pres">
      <dgm:prSet presAssocID="{A73A9359-F29F-44D1-BED8-0AAAE6261E69}" presName="hierChild6" presStyleCnt="0"/>
      <dgm:spPr/>
    </dgm:pt>
    <dgm:pt modelId="{FDADBF0C-1A44-42C2-9F02-B9D9EDFBBEE3}" type="pres">
      <dgm:prSet presAssocID="{A73A9359-F29F-44D1-BED8-0AAAE6261E69}" presName="hierChild7" presStyleCnt="0"/>
      <dgm:spPr/>
    </dgm:pt>
  </dgm:ptLst>
  <dgm:cxnLst>
    <dgm:cxn modelId="{D753EF9B-F80A-47EF-ACF0-8E67D9CD572B}" type="presOf" srcId="{4307D5B6-0AF2-483B-A328-CF9DC1AA510D}" destId="{B5CA476B-6A36-440F-9431-12506FF0D006}" srcOrd="1" destOrd="0" presId="urn:microsoft.com/office/officeart/2005/8/layout/orgChart1"/>
    <dgm:cxn modelId="{78D0F1D6-2079-4E29-8A8C-F4FEE5C44EFD}" type="presOf" srcId="{A73A9359-F29F-44D1-BED8-0AAAE6261E69}" destId="{F575BE00-8131-4208-B246-289C54D55378}" srcOrd="0" destOrd="0" presId="urn:microsoft.com/office/officeart/2005/8/layout/orgChart1"/>
    <dgm:cxn modelId="{0CE22697-5B86-445B-AD31-46E0DEFBE086}" type="presOf" srcId="{4307D5B6-0AF2-483B-A328-CF9DC1AA510D}" destId="{37AEF8C9-F153-4456-B4E8-AFD354C090D5}" srcOrd="0" destOrd="0" presId="urn:microsoft.com/office/officeart/2005/8/layout/orgChart1"/>
    <dgm:cxn modelId="{7B667647-14E3-4440-879A-E2421C2EDABE}" type="presOf" srcId="{36B24A17-01EC-4C8E-BC75-6A9ECD091B23}" destId="{A9115B0F-1236-4BD8-9394-7D9210ACEADD}" srcOrd="0" destOrd="0" presId="urn:microsoft.com/office/officeart/2005/8/layout/orgChart1"/>
    <dgm:cxn modelId="{92CFB387-941A-4746-A341-C9D0FD152116}" type="presOf" srcId="{8F880CD5-1545-4686-A170-D48280180D6E}" destId="{F0C4384C-AAF6-4E1D-B697-D90ED7D85EDE}" srcOrd="0" destOrd="0" presId="urn:microsoft.com/office/officeart/2005/8/layout/orgChart1"/>
    <dgm:cxn modelId="{AA86198F-E6E2-4B1C-8312-6A73196D2A25}" type="presOf" srcId="{E09942D3-8D92-4571-939D-F9AE19EE063A}" destId="{71642274-83F9-4ABE-BBBC-1AA5B1FB5FA0}" srcOrd="1" destOrd="0" presId="urn:microsoft.com/office/officeart/2005/8/layout/orgChart1"/>
    <dgm:cxn modelId="{7E5A94AB-4285-4161-B7A6-74946B7A87D2}" type="presOf" srcId="{5022ECE7-C5BC-4CEB-A040-7B8FFD7E72B1}" destId="{7FEC0646-2EAF-4893-A357-89444DD77D6D}" srcOrd="0" destOrd="0" presId="urn:microsoft.com/office/officeart/2005/8/layout/orgChart1"/>
    <dgm:cxn modelId="{06A75088-DCC8-4E00-A6A1-354DCAF310A8}" srcId="{E09942D3-8D92-4571-939D-F9AE19EE063A}" destId="{A73A9359-F29F-44D1-BED8-0AAAE6261E69}" srcOrd="0" destOrd="0" parTransId="{515F3C64-A58F-4A1A-B601-4FD0F6BBF686}" sibTransId="{4BD81B52-B35A-4E7E-B48C-D00777919C6D}"/>
    <dgm:cxn modelId="{3C03ED0F-892F-4CD4-9C5D-B42259E68A53}" type="presOf" srcId="{C91DCC95-12FA-4E12-9334-FE8D6A7B5E9E}" destId="{9B1F9D7B-5894-4150-8F2D-428D6DE0962B}" srcOrd="0" destOrd="0" presId="urn:microsoft.com/office/officeart/2005/8/layout/orgChart1"/>
    <dgm:cxn modelId="{0CFDEF41-8457-4DBF-9749-3831F158C524}" type="presOf" srcId="{C91DCC95-12FA-4E12-9334-FE8D6A7B5E9E}" destId="{063A95AB-ACD1-4DA0-97F8-E18CBE097DFE}" srcOrd="1" destOrd="0" presId="urn:microsoft.com/office/officeart/2005/8/layout/orgChart1"/>
    <dgm:cxn modelId="{7836C313-7FF0-462A-BBF0-AC085452FDA5}" type="presOf" srcId="{8F880CD5-1545-4686-A170-D48280180D6E}" destId="{78C1C0D3-49F6-460E-91BB-DD541AC363A4}" srcOrd="1" destOrd="0" presId="urn:microsoft.com/office/officeart/2005/8/layout/orgChart1"/>
    <dgm:cxn modelId="{B7457395-592E-4E75-9160-D2F913BA6673}" srcId="{E09942D3-8D92-4571-939D-F9AE19EE063A}" destId="{C91DCC95-12FA-4E12-9334-FE8D6A7B5E9E}" srcOrd="3" destOrd="0" parTransId="{5022ECE7-C5BC-4CEB-A040-7B8FFD7E72B1}" sibTransId="{08585BC5-6CC1-4BEB-8D59-052E2E3ABAA8}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90125AE8-DC7E-4211-A4B5-83B30EF5B48C}" type="presOf" srcId="{298BFFE0-F177-4185-AAE8-C85021C4A26F}" destId="{2DD74741-1EB5-475F-98E9-09B041442EA9}" srcOrd="0" destOrd="0" presId="urn:microsoft.com/office/officeart/2005/8/layout/orgChart1"/>
    <dgm:cxn modelId="{6D3E8DEC-AF11-4EAA-A1F1-C57398D2C8DB}" type="presOf" srcId="{7D8977B3-6EE2-4A86-B042-08BE69196EA5}" destId="{E880E104-037E-4A40-A02C-EFDC0DC91106}" srcOrd="0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8D83B6A4-E9D9-4CC2-812B-4734DFC16065}" type="presOf" srcId="{E09942D3-8D92-4571-939D-F9AE19EE063A}" destId="{3E0257A0-7C1F-42BE-9C58-68C1C99D7F2F}" srcOrd="0" destOrd="0" presId="urn:microsoft.com/office/officeart/2005/8/layout/orgChart1"/>
    <dgm:cxn modelId="{EC38D129-CEEA-480E-84A1-11C2805F7721}" type="presOf" srcId="{F6C41673-0596-4435-A955-11CA3B0419F0}" destId="{2D8AFDEF-69B2-45AB-A941-7B0E9927D3BD}" srcOrd="0" destOrd="0" presId="urn:microsoft.com/office/officeart/2005/8/layout/orgChart1"/>
    <dgm:cxn modelId="{F7E04F92-84F7-4D9A-AE29-BF3D91235449}" type="presOf" srcId="{A73A9359-F29F-44D1-BED8-0AAAE6261E69}" destId="{79A6E6B5-3B3F-44F5-93A9-525C762DA8B7}" srcOrd="1" destOrd="0" presId="urn:microsoft.com/office/officeart/2005/8/layout/orgChart1"/>
    <dgm:cxn modelId="{FCB24D9D-A07C-4187-AA1D-8C7076E89030}" srcId="{E09942D3-8D92-4571-939D-F9AE19EE063A}" destId="{4307D5B6-0AF2-483B-A328-CF9DC1AA510D}" srcOrd="2" destOrd="0" parTransId="{F6C41673-0596-4435-A955-11CA3B0419F0}" sibTransId="{0480834A-5A56-4CFF-A6C8-C14245E99203}"/>
    <dgm:cxn modelId="{8A73239D-DD27-468F-AD91-ECD83001FF45}" type="presOf" srcId="{36B24A17-01EC-4C8E-BC75-6A9ECD091B23}" destId="{A30E4B70-1DF0-4306-AB1A-3BC1724FE799}" srcOrd="1" destOrd="0" presId="urn:microsoft.com/office/officeart/2005/8/layout/orgChart1"/>
    <dgm:cxn modelId="{1F0D0708-23E3-4835-B1C6-F24B46BC1165}" srcId="{8F880CD5-1545-4686-A170-D48280180D6E}" destId="{36B24A17-01EC-4C8E-BC75-6A9ECD091B23}" srcOrd="0" destOrd="0" parTransId="{7D8977B3-6EE2-4A86-B042-08BE69196EA5}" sibTransId="{891936D8-AE56-4606-BA50-E6F564A4F5D6}"/>
    <dgm:cxn modelId="{EBC6E1BC-507F-4FAB-8FCE-D8252242F2E5}" type="presOf" srcId="{515F3C64-A58F-4A1A-B601-4FD0F6BBF686}" destId="{AE6BAEE3-4B7D-4C18-A3B9-FD73CFD2BD0E}" srcOrd="0" destOrd="0" presId="urn:microsoft.com/office/officeart/2005/8/layout/orgChart1"/>
    <dgm:cxn modelId="{F242EDFA-91F1-4318-AE9B-95BE2B08E998}" srcId="{E09942D3-8D92-4571-939D-F9AE19EE063A}" destId="{8F880CD5-1545-4686-A170-D48280180D6E}" srcOrd="1" destOrd="0" parTransId="{298BFFE0-F177-4185-AAE8-C85021C4A26F}" sibTransId="{8351CCCF-F799-46A6-AD12-89B90B700A87}"/>
    <dgm:cxn modelId="{EE639132-1681-4658-A08A-9EA27CA07095}" type="presParOf" srcId="{3B08EA4E-2D4B-44E5-B704-815F8EA1EE87}" destId="{4DE202BD-3520-44D8-910E-F986C9B651F7}" srcOrd="0" destOrd="0" presId="urn:microsoft.com/office/officeart/2005/8/layout/orgChart1"/>
    <dgm:cxn modelId="{E4A3A777-B30D-4E0C-A2D6-DD1D46055802}" type="presParOf" srcId="{4DE202BD-3520-44D8-910E-F986C9B651F7}" destId="{93535C46-2CB6-4078-9B7C-EA86C7876414}" srcOrd="0" destOrd="0" presId="urn:microsoft.com/office/officeart/2005/8/layout/orgChart1"/>
    <dgm:cxn modelId="{6BAC5B54-51CC-442C-8F72-142E12C6F9EF}" type="presParOf" srcId="{93535C46-2CB6-4078-9B7C-EA86C7876414}" destId="{3E0257A0-7C1F-42BE-9C58-68C1C99D7F2F}" srcOrd="0" destOrd="0" presId="urn:microsoft.com/office/officeart/2005/8/layout/orgChart1"/>
    <dgm:cxn modelId="{E051F1CE-6023-4072-B47F-0234C314A634}" type="presParOf" srcId="{93535C46-2CB6-4078-9B7C-EA86C7876414}" destId="{71642274-83F9-4ABE-BBBC-1AA5B1FB5FA0}" srcOrd="1" destOrd="0" presId="urn:microsoft.com/office/officeart/2005/8/layout/orgChart1"/>
    <dgm:cxn modelId="{08F79846-8469-43A4-ADBC-B3BB62A7030B}" type="presParOf" srcId="{4DE202BD-3520-44D8-910E-F986C9B651F7}" destId="{8EFE8F77-C5C0-48AA-B8C2-DD712621EB61}" srcOrd="1" destOrd="0" presId="urn:microsoft.com/office/officeart/2005/8/layout/orgChart1"/>
    <dgm:cxn modelId="{4CBDB8B3-DB06-4FED-827D-371E464EF33C}" type="presParOf" srcId="{8EFE8F77-C5C0-48AA-B8C2-DD712621EB61}" destId="{2DD74741-1EB5-475F-98E9-09B041442EA9}" srcOrd="0" destOrd="0" presId="urn:microsoft.com/office/officeart/2005/8/layout/orgChart1"/>
    <dgm:cxn modelId="{A69E7495-FFA3-4646-9CA1-A0443B797932}" type="presParOf" srcId="{8EFE8F77-C5C0-48AA-B8C2-DD712621EB61}" destId="{C021CBAB-899B-4578-8AD1-BAC4F9610245}" srcOrd="1" destOrd="0" presId="urn:microsoft.com/office/officeart/2005/8/layout/orgChart1"/>
    <dgm:cxn modelId="{11AD4E99-3F3B-4C8B-AA66-5F62421FE075}" type="presParOf" srcId="{C021CBAB-899B-4578-8AD1-BAC4F9610245}" destId="{AB7D213C-CE92-42FA-94E1-F24F7C23750D}" srcOrd="0" destOrd="0" presId="urn:microsoft.com/office/officeart/2005/8/layout/orgChart1"/>
    <dgm:cxn modelId="{95DD840B-50D8-4FD3-B014-BA8353BFC89C}" type="presParOf" srcId="{AB7D213C-CE92-42FA-94E1-F24F7C23750D}" destId="{F0C4384C-AAF6-4E1D-B697-D90ED7D85EDE}" srcOrd="0" destOrd="0" presId="urn:microsoft.com/office/officeart/2005/8/layout/orgChart1"/>
    <dgm:cxn modelId="{5140C0F3-E09F-4399-9B58-CD683C03EF69}" type="presParOf" srcId="{AB7D213C-CE92-42FA-94E1-F24F7C23750D}" destId="{78C1C0D3-49F6-460E-91BB-DD541AC363A4}" srcOrd="1" destOrd="0" presId="urn:microsoft.com/office/officeart/2005/8/layout/orgChart1"/>
    <dgm:cxn modelId="{B83B5659-49F4-4D1C-8946-B89F97040CDB}" type="presParOf" srcId="{C021CBAB-899B-4578-8AD1-BAC4F9610245}" destId="{D5044F99-D8BF-4E08-A7A9-2C9D5F33776A}" srcOrd="1" destOrd="0" presId="urn:microsoft.com/office/officeart/2005/8/layout/orgChart1"/>
    <dgm:cxn modelId="{0ECA8AAA-AB94-4AAF-BFF2-A2263FE7448A}" type="presParOf" srcId="{D5044F99-D8BF-4E08-A7A9-2C9D5F33776A}" destId="{E880E104-037E-4A40-A02C-EFDC0DC91106}" srcOrd="0" destOrd="0" presId="urn:microsoft.com/office/officeart/2005/8/layout/orgChart1"/>
    <dgm:cxn modelId="{93B8E7B6-E2FC-47F4-93A2-AE3EF5B3FFF9}" type="presParOf" srcId="{D5044F99-D8BF-4E08-A7A9-2C9D5F33776A}" destId="{B79DE656-6FE4-437F-8DCF-AE166EF9F507}" srcOrd="1" destOrd="0" presId="urn:microsoft.com/office/officeart/2005/8/layout/orgChart1"/>
    <dgm:cxn modelId="{1BFD1A14-B284-40FD-9F99-D1EF4B5A8405}" type="presParOf" srcId="{B79DE656-6FE4-437F-8DCF-AE166EF9F507}" destId="{EA2988B8-945F-4C00-AAAE-2E4C432EDFAC}" srcOrd="0" destOrd="0" presId="urn:microsoft.com/office/officeart/2005/8/layout/orgChart1"/>
    <dgm:cxn modelId="{9AEA1802-673F-4203-BCB1-E966D72AFCB2}" type="presParOf" srcId="{EA2988B8-945F-4C00-AAAE-2E4C432EDFAC}" destId="{A9115B0F-1236-4BD8-9394-7D9210ACEADD}" srcOrd="0" destOrd="0" presId="urn:microsoft.com/office/officeart/2005/8/layout/orgChart1"/>
    <dgm:cxn modelId="{E7E5641E-F787-480A-B698-DBAEE99CE44A}" type="presParOf" srcId="{EA2988B8-945F-4C00-AAAE-2E4C432EDFAC}" destId="{A30E4B70-1DF0-4306-AB1A-3BC1724FE799}" srcOrd="1" destOrd="0" presId="urn:microsoft.com/office/officeart/2005/8/layout/orgChart1"/>
    <dgm:cxn modelId="{12D51FC0-446E-4A2B-A855-64C0E9D1B0ED}" type="presParOf" srcId="{B79DE656-6FE4-437F-8DCF-AE166EF9F507}" destId="{86EA9A0C-4DD5-4A28-B41A-8F349DC0FEDA}" srcOrd="1" destOrd="0" presId="urn:microsoft.com/office/officeart/2005/8/layout/orgChart1"/>
    <dgm:cxn modelId="{C5FD244D-D8FE-44B7-9FE3-65C6DEE70736}" type="presParOf" srcId="{B79DE656-6FE4-437F-8DCF-AE166EF9F507}" destId="{0FD6757C-8654-47CC-94F6-4BC8E7286E9D}" srcOrd="2" destOrd="0" presId="urn:microsoft.com/office/officeart/2005/8/layout/orgChart1"/>
    <dgm:cxn modelId="{8E463E95-C333-47CA-BEE7-CE05E1EEE77D}" type="presParOf" srcId="{C021CBAB-899B-4578-8AD1-BAC4F9610245}" destId="{A6C3160A-BB6E-4649-8EFB-258A2C7D0A63}" srcOrd="2" destOrd="0" presId="urn:microsoft.com/office/officeart/2005/8/layout/orgChart1"/>
    <dgm:cxn modelId="{D9FE82AD-6D7F-4564-88F1-06356C8A4CAC}" type="presParOf" srcId="{8EFE8F77-C5C0-48AA-B8C2-DD712621EB61}" destId="{2D8AFDEF-69B2-45AB-A941-7B0E9927D3BD}" srcOrd="2" destOrd="0" presId="urn:microsoft.com/office/officeart/2005/8/layout/orgChart1"/>
    <dgm:cxn modelId="{DDE32263-BE53-41E7-9E6F-74184F0ACFE0}" type="presParOf" srcId="{8EFE8F77-C5C0-48AA-B8C2-DD712621EB61}" destId="{6880FEFC-EA66-4C95-8E67-9A2A74066632}" srcOrd="3" destOrd="0" presId="urn:microsoft.com/office/officeart/2005/8/layout/orgChart1"/>
    <dgm:cxn modelId="{06CEAC8D-DBB3-4DA8-ADD0-5B70B2E62034}" type="presParOf" srcId="{6880FEFC-EA66-4C95-8E67-9A2A74066632}" destId="{F915D8C9-7721-42D8-981D-2F4DAB3EFE2A}" srcOrd="0" destOrd="0" presId="urn:microsoft.com/office/officeart/2005/8/layout/orgChart1"/>
    <dgm:cxn modelId="{0BEAEF05-E942-418A-85D7-F5CC1CA866B6}" type="presParOf" srcId="{F915D8C9-7721-42D8-981D-2F4DAB3EFE2A}" destId="{37AEF8C9-F153-4456-B4E8-AFD354C090D5}" srcOrd="0" destOrd="0" presId="urn:microsoft.com/office/officeart/2005/8/layout/orgChart1"/>
    <dgm:cxn modelId="{8BFDB076-B7B5-45B6-9066-577EFDBAB461}" type="presParOf" srcId="{F915D8C9-7721-42D8-981D-2F4DAB3EFE2A}" destId="{B5CA476B-6A36-440F-9431-12506FF0D006}" srcOrd="1" destOrd="0" presId="urn:microsoft.com/office/officeart/2005/8/layout/orgChart1"/>
    <dgm:cxn modelId="{9795AB8A-95CE-4159-AE86-9F4EC51ED077}" type="presParOf" srcId="{6880FEFC-EA66-4C95-8E67-9A2A74066632}" destId="{F2CD93A5-FF58-4FC6-A345-86991C9784AD}" srcOrd="1" destOrd="0" presId="urn:microsoft.com/office/officeart/2005/8/layout/orgChart1"/>
    <dgm:cxn modelId="{387121C6-6847-4750-8780-EE3F4365EB41}" type="presParOf" srcId="{6880FEFC-EA66-4C95-8E67-9A2A74066632}" destId="{8CB107DD-A0FF-428F-B198-9CC23FCC2BD9}" srcOrd="2" destOrd="0" presId="urn:microsoft.com/office/officeart/2005/8/layout/orgChart1"/>
    <dgm:cxn modelId="{E4E61144-C07E-4EFF-B9B4-F08272BBA0A3}" type="presParOf" srcId="{8EFE8F77-C5C0-48AA-B8C2-DD712621EB61}" destId="{7FEC0646-2EAF-4893-A357-89444DD77D6D}" srcOrd="4" destOrd="0" presId="urn:microsoft.com/office/officeart/2005/8/layout/orgChart1"/>
    <dgm:cxn modelId="{67DAC832-2EEC-4AC3-8E29-655B11B3A3BD}" type="presParOf" srcId="{8EFE8F77-C5C0-48AA-B8C2-DD712621EB61}" destId="{591B3EE5-B473-4FC6-8335-A3F382D26926}" srcOrd="5" destOrd="0" presId="urn:microsoft.com/office/officeart/2005/8/layout/orgChart1"/>
    <dgm:cxn modelId="{E6C2E7B1-2D17-467A-BE22-ED38D3DBDFD1}" type="presParOf" srcId="{591B3EE5-B473-4FC6-8335-A3F382D26926}" destId="{C2F8FC47-D591-4535-9966-3505A6FE0325}" srcOrd="0" destOrd="0" presId="urn:microsoft.com/office/officeart/2005/8/layout/orgChart1"/>
    <dgm:cxn modelId="{13697536-A369-401D-9351-EEDC7D376764}" type="presParOf" srcId="{C2F8FC47-D591-4535-9966-3505A6FE0325}" destId="{9B1F9D7B-5894-4150-8F2D-428D6DE0962B}" srcOrd="0" destOrd="0" presId="urn:microsoft.com/office/officeart/2005/8/layout/orgChart1"/>
    <dgm:cxn modelId="{D7BE4776-1411-429E-BC24-98719C9DB323}" type="presParOf" srcId="{C2F8FC47-D591-4535-9966-3505A6FE0325}" destId="{063A95AB-ACD1-4DA0-97F8-E18CBE097DFE}" srcOrd="1" destOrd="0" presId="urn:microsoft.com/office/officeart/2005/8/layout/orgChart1"/>
    <dgm:cxn modelId="{8094853E-F644-44EF-925E-8ADC0B72CA17}" type="presParOf" srcId="{591B3EE5-B473-4FC6-8335-A3F382D26926}" destId="{2A5813EA-CC8B-4821-80DB-AE0F9F37C153}" srcOrd="1" destOrd="0" presId="urn:microsoft.com/office/officeart/2005/8/layout/orgChart1"/>
    <dgm:cxn modelId="{F531DE8F-B204-4179-B274-6F0098F609FF}" type="presParOf" srcId="{591B3EE5-B473-4FC6-8335-A3F382D26926}" destId="{2C7F2318-94BC-41F2-8F56-D5316CF3262B}" srcOrd="2" destOrd="0" presId="urn:microsoft.com/office/officeart/2005/8/layout/orgChart1"/>
    <dgm:cxn modelId="{7EE785B9-9664-4B97-9BE8-0758D2ED66D1}" type="presParOf" srcId="{4DE202BD-3520-44D8-910E-F986C9B651F7}" destId="{289EA48A-6C1C-405E-8A93-03D3FB5CE012}" srcOrd="2" destOrd="0" presId="urn:microsoft.com/office/officeart/2005/8/layout/orgChart1"/>
    <dgm:cxn modelId="{3D4A06FC-D88A-4B48-A744-5DFC3898D05A}" type="presParOf" srcId="{289EA48A-6C1C-405E-8A93-03D3FB5CE012}" destId="{AE6BAEE3-4B7D-4C18-A3B9-FD73CFD2BD0E}" srcOrd="0" destOrd="0" presId="urn:microsoft.com/office/officeart/2005/8/layout/orgChart1"/>
    <dgm:cxn modelId="{91FE514C-1189-46B2-864F-70981968292D}" type="presParOf" srcId="{289EA48A-6C1C-405E-8A93-03D3FB5CE012}" destId="{39441D90-DDFD-4A25-B3DE-B59E77334348}" srcOrd="1" destOrd="0" presId="urn:microsoft.com/office/officeart/2005/8/layout/orgChart1"/>
    <dgm:cxn modelId="{78F7C1D4-50B2-4C61-A4A7-80FE2DCA02DD}" type="presParOf" srcId="{39441D90-DDFD-4A25-B3DE-B59E77334348}" destId="{491D43AC-7F54-4170-81EB-C16222CE0BD7}" srcOrd="0" destOrd="0" presId="urn:microsoft.com/office/officeart/2005/8/layout/orgChart1"/>
    <dgm:cxn modelId="{028C8FD8-9D70-4CB3-A6CA-16CE82296430}" type="presParOf" srcId="{491D43AC-7F54-4170-81EB-C16222CE0BD7}" destId="{F575BE00-8131-4208-B246-289C54D55378}" srcOrd="0" destOrd="0" presId="urn:microsoft.com/office/officeart/2005/8/layout/orgChart1"/>
    <dgm:cxn modelId="{4CB06A30-551C-402F-A292-A7B7B1E2DEE1}" type="presParOf" srcId="{491D43AC-7F54-4170-81EB-C16222CE0BD7}" destId="{79A6E6B5-3B3F-44F5-93A9-525C762DA8B7}" srcOrd="1" destOrd="0" presId="urn:microsoft.com/office/officeart/2005/8/layout/orgChart1"/>
    <dgm:cxn modelId="{CF11B745-4404-4CEE-B39D-C063465B4E1C}" type="presParOf" srcId="{39441D90-DDFD-4A25-B3DE-B59E77334348}" destId="{4ADFA319-63DE-4AC2-8976-E89903D0D2B3}" srcOrd="1" destOrd="0" presId="urn:microsoft.com/office/officeart/2005/8/layout/orgChart1"/>
    <dgm:cxn modelId="{67B650D2-09FA-4763-AA92-85028DCEEE45}" type="presParOf" srcId="{39441D90-DDFD-4A25-B3DE-B59E77334348}" destId="{FDADBF0C-1A44-42C2-9F02-B9D9EDFBBEE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0.xml><?xml version="1.0" encoding="utf-8"?>
<dgm:dataModel xmlns:dgm="http://schemas.openxmlformats.org/drawingml/2006/diagram" xmlns:a="http://schemas.openxmlformats.org/drawingml/2006/main">
  <dgm:ptLst>
    <dgm:pt modelId="{068E34CB-6DE1-4D1F-A945-03F2B33CBD83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C0BB873-3917-4975-829D-4E91775B047E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gm:t>
    </dgm:pt>
    <dgm:pt modelId="{64ADF275-F345-45E8-BA7E-3B7282EA82F1}" type="par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6EE51DF-8A31-43D2-98B3-0CCBD915E8F9}" type="sibTrans" cxnId="{11906264-12EB-4572-AA98-6436B02A6EE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E1F46D-DA8B-4FAE-81C2-264F13A37BBE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E1AE68A-B068-4230-A6CF-858D651C62E9}" type="par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8B4C0D-9D69-4D8D-8021-7CF976B7D6E6}" type="sibTrans" cxnId="{7099A684-478B-44A6-A5AB-7F4234AA76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C80EB86-E9C0-481E-AB1D-987A8682A71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gm:t>
    </dgm:pt>
    <dgm:pt modelId="{02366A65-D315-44EC-A480-614211393820}" type="parTrans" cxnId="{33CCBA3C-D741-4646-BB06-3A79305D0E96}">
      <dgm:prSet/>
      <dgm:spPr/>
      <dgm:t>
        <a:bodyPr/>
        <a:lstStyle/>
        <a:p>
          <a:endParaRPr lang="es-ES"/>
        </a:p>
      </dgm:t>
    </dgm:pt>
    <dgm:pt modelId="{180D4D46-2B69-4384-BDD1-624C3C2D179C}" type="sibTrans" cxnId="{33CCBA3C-D741-4646-BB06-3A79305D0E96}">
      <dgm:prSet/>
      <dgm:spPr/>
      <dgm:t>
        <a:bodyPr/>
        <a:lstStyle/>
        <a:p>
          <a:endParaRPr lang="es-ES"/>
        </a:p>
      </dgm:t>
    </dgm:pt>
    <dgm:pt modelId="{1EE06A1D-B274-4B1B-8701-E6601DE72B69}" type="pres">
      <dgm:prSet presAssocID="{068E34CB-6DE1-4D1F-A945-03F2B33CBD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EEC0F90E-6943-4093-B25F-2423085B9C9C}" type="pres">
      <dgm:prSet presAssocID="{FC0BB873-3917-4975-829D-4E91775B047E}" presName="hierRoot1" presStyleCnt="0">
        <dgm:presLayoutVars>
          <dgm:hierBranch val="init"/>
        </dgm:presLayoutVars>
      </dgm:prSet>
      <dgm:spPr/>
    </dgm:pt>
    <dgm:pt modelId="{86B8EE5F-1192-412C-9ABD-F723E24C5B69}" type="pres">
      <dgm:prSet presAssocID="{FC0BB873-3917-4975-829D-4E91775B047E}" presName="rootComposite1" presStyleCnt="0"/>
      <dgm:spPr/>
    </dgm:pt>
    <dgm:pt modelId="{4255F1BB-8A91-4212-9AFC-E22DA9380964}" type="pres">
      <dgm:prSet presAssocID="{FC0BB873-3917-4975-829D-4E91775B047E}" presName="rootText1" presStyleLbl="node0" presStyleIdx="0" presStyleCnt="1" custScaleX="43093" custScaleY="46545" custLinFactNeighborY="568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6962C9-18AB-498A-9B63-DA6EC2414FD5}" type="pres">
      <dgm:prSet presAssocID="{FC0BB873-3917-4975-829D-4E91775B047E}" presName="rootConnector1" presStyleLbl="node1" presStyleIdx="0" presStyleCnt="0"/>
      <dgm:spPr/>
      <dgm:t>
        <a:bodyPr/>
        <a:lstStyle/>
        <a:p>
          <a:endParaRPr lang="es-ES"/>
        </a:p>
      </dgm:t>
    </dgm:pt>
    <dgm:pt modelId="{D24B3ADD-20CD-48C4-A125-344B339AFF96}" type="pres">
      <dgm:prSet presAssocID="{FC0BB873-3917-4975-829D-4E91775B047E}" presName="hierChild2" presStyleCnt="0"/>
      <dgm:spPr/>
    </dgm:pt>
    <dgm:pt modelId="{AAF4C455-0A0E-4406-9C25-18B4D7F91955}" type="pres">
      <dgm:prSet presAssocID="{CE1AE68A-B068-4230-A6CF-858D651C62E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CEDDBB2A-637D-44B6-815D-66339DC019FF}" type="pres">
      <dgm:prSet presAssocID="{3DE1F46D-DA8B-4FAE-81C2-264F13A37BBE}" presName="hierRoot2" presStyleCnt="0">
        <dgm:presLayoutVars>
          <dgm:hierBranch val="init"/>
        </dgm:presLayoutVars>
      </dgm:prSet>
      <dgm:spPr/>
    </dgm:pt>
    <dgm:pt modelId="{D809A4C0-9A0C-4C76-9B2A-B2584D566FF2}" type="pres">
      <dgm:prSet presAssocID="{3DE1F46D-DA8B-4FAE-81C2-264F13A37BBE}" presName="rootComposite" presStyleCnt="0"/>
      <dgm:spPr/>
    </dgm:pt>
    <dgm:pt modelId="{C9082A56-6250-40D2-8D8A-7126CA1AC704}" type="pres">
      <dgm:prSet presAssocID="{3DE1F46D-DA8B-4FAE-81C2-264F13A37BBE}" presName="rootText" presStyleLbl="node2" presStyleIdx="0" presStyleCnt="2" custAng="10800000" custFlipVert="1" custScaleX="28729" custScaleY="32009" custLinFactNeighborX="3883" custLinFactNeighborY="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A8DD699-B25B-4FD3-81BD-D6C19B7F8DF0}" type="pres">
      <dgm:prSet presAssocID="{3DE1F46D-DA8B-4FAE-81C2-264F13A37BBE}" presName="rootConnector" presStyleLbl="node2" presStyleIdx="0" presStyleCnt="2"/>
      <dgm:spPr/>
      <dgm:t>
        <a:bodyPr/>
        <a:lstStyle/>
        <a:p>
          <a:endParaRPr lang="es-ES"/>
        </a:p>
      </dgm:t>
    </dgm:pt>
    <dgm:pt modelId="{5CE71154-1489-4944-A42F-545FB0AEFEE8}" type="pres">
      <dgm:prSet presAssocID="{3DE1F46D-DA8B-4FAE-81C2-264F13A37BBE}" presName="hierChild4" presStyleCnt="0"/>
      <dgm:spPr/>
    </dgm:pt>
    <dgm:pt modelId="{B9A5F1EE-3751-4ADC-A967-BA9FD92CCDC8}" type="pres">
      <dgm:prSet presAssocID="{3DE1F46D-DA8B-4FAE-81C2-264F13A37BBE}" presName="hierChild5" presStyleCnt="0"/>
      <dgm:spPr/>
    </dgm:pt>
    <dgm:pt modelId="{52116394-78A7-48BB-907F-72BAAC6939F3}" type="pres">
      <dgm:prSet presAssocID="{02366A65-D315-44EC-A480-614211393820}" presName="Name37" presStyleLbl="parChTrans1D2" presStyleIdx="1" presStyleCnt="2"/>
      <dgm:spPr/>
      <dgm:t>
        <a:bodyPr/>
        <a:lstStyle/>
        <a:p>
          <a:endParaRPr lang="es-ES"/>
        </a:p>
      </dgm:t>
    </dgm:pt>
    <dgm:pt modelId="{D6F39309-545C-46C3-85FE-9D6BE0736844}" type="pres">
      <dgm:prSet presAssocID="{1C80EB86-E9C0-481E-AB1D-987A8682A71A}" presName="hierRoot2" presStyleCnt="0">
        <dgm:presLayoutVars>
          <dgm:hierBranch val="init"/>
        </dgm:presLayoutVars>
      </dgm:prSet>
      <dgm:spPr/>
    </dgm:pt>
    <dgm:pt modelId="{85FA66A1-A809-47D6-B53A-84EA5800D3AD}" type="pres">
      <dgm:prSet presAssocID="{1C80EB86-E9C0-481E-AB1D-987A8682A71A}" presName="rootComposite" presStyleCnt="0"/>
      <dgm:spPr/>
    </dgm:pt>
    <dgm:pt modelId="{2C734185-752D-42E4-95C8-92B6CAF0668F}" type="pres">
      <dgm:prSet presAssocID="{1C80EB86-E9C0-481E-AB1D-987A8682A71A}" presName="rootText" presStyleLbl="node2" presStyleIdx="1" presStyleCnt="2" custScaleX="28729" custScaleY="32009" custLinFactNeighborX="-335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1B3E8C-1A2B-4EE0-B189-16E44D5DDE69}" type="pres">
      <dgm:prSet presAssocID="{1C80EB86-E9C0-481E-AB1D-987A8682A71A}" presName="rootConnector" presStyleLbl="node2" presStyleIdx="1" presStyleCnt="2"/>
      <dgm:spPr/>
      <dgm:t>
        <a:bodyPr/>
        <a:lstStyle/>
        <a:p>
          <a:endParaRPr lang="es-ES"/>
        </a:p>
      </dgm:t>
    </dgm:pt>
    <dgm:pt modelId="{2B4E6DF2-B123-4215-8511-E63DB0D9EF36}" type="pres">
      <dgm:prSet presAssocID="{1C80EB86-E9C0-481E-AB1D-987A8682A71A}" presName="hierChild4" presStyleCnt="0"/>
      <dgm:spPr/>
    </dgm:pt>
    <dgm:pt modelId="{907AD670-8689-4C14-AA8B-597CB718AE8A}" type="pres">
      <dgm:prSet presAssocID="{1C80EB86-E9C0-481E-AB1D-987A8682A71A}" presName="hierChild5" presStyleCnt="0"/>
      <dgm:spPr/>
    </dgm:pt>
    <dgm:pt modelId="{F8002826-950A-46A1-97AC-723DDD4DE08B}" type="pres">
      <dgm:prSet presAssocID="{FC0BB873-3917-4975-829D-4E91775B047E}" presName="hierChild3" presStyleCnt="0"/>
      <dgm:spPr/>
    </dgm:pt>
  </dgm:ptLst>
  <dgm:cxnLst>
    <dgm:cxn modelId="{3A5288F2-3165-4C14-8F3A-DA3B39F1FB7A}" type="presOf" srcId="{1C80EB86-E9C0-481E-AB1D-987A8682A71A}" destId="{361B3E8C-1A2B-4EE0-B189-16E44D5DDE69}" srcOrd="1" destOrd="0" presId="urn:microsoft.com/office/officeart/2005/8/layout/orgChart1"/>
    <dgm:cxn modelId="{EE3DF0DF-8D7D-40C9-8AB3-8A16B98A7D8E}" type="presOf" srcId="{02366A65-D315-44EC-A480-614211393820}" destId="{52116394-78A7-48BB-907F-72BAAC6939F3}" srcOrd="0" destOrd="0" presId="urn:microsoft.com/office/officeart/2005/8/layout/orgChart1"/>
    <dgm:cxn modelId="{A2AFE81C-A2ED-4952-BFC4-4102DB9518D1}" type="presOf" srcId="{1C80EB86-E9C0-481E-AB1D-987A8682A71A}" destId="{2C734185-752D-42E4-95C8-92B6CAF0668F}" srcOrd="0" destOrd="0" presId="urn:microsoft.com/office/officeart/2005/8/layout/orgChart1"/>
    <dgm:cxn modelId="{A3189B6F-085A-4BDB-A5C5-8CC17132B9EF}" type="presOf" srcId="{068E34CB-6DE1-4D1F-A945-03F2B33CBD83}" destId="{1EE06A1D-B274-4B1B-8701-E6601DE72B69}" srcOrd="0" destOrd="0" presId="urn:microsoft.com/office/officeart/2005/8/layout/orgChart1"/>
    <dgm:cxn modelId="{11906264-12EB-4572-AA98-6436B02A6EE9}" srcId="{068E34CB-6DE1-4D1F-A945-03F2B33CBD83}" destId="{FC0BB873-3917-4975-829D-4E91775B047E}" srcOrd="0" destOrd="0" parTransId="{64ADF275-F345-45E8-BA7E-3B7282EA82F1}" sibTransId="{46EE51DF-8A31-43D2-98B3-0CCBD915E8F9}"/>
    <dgm:cxn modelId="{7F416D1E-786D-4E85-8F51-38301DA27102}" type="presOf" srcId="{3DE1F46D-DA8B-4FAE-81C2-264F13A37BBE}" destId="{9A8DD699-B25B-4FD3-81BD-D6C19B7F8DF0}" srcOrd="1" destOrd="0" presId="urn:microsoft.com/office/officeart/2005/8/layout/orgChart1"/>
    <dgm:cxn modelId="{7099A684-478B-44A6-A5AB-7F4234AA76C3}" srcId="{FC0BB873-3917-4975-829D-4E91775B047E}" destId="{3DE1F46D-DA8B-4FAE-81C2-264F13A37BBE}" srcOrd="0" destOrd="0" parTransId="{CE1AE68A-B068-4230-A6CF-858D651C62E9}" sibTransId="{D68B4C0D-9D69-4D8D-8021-7CF976B7D6E6}"/>
    <dgm:cxn modelId="{A866CA62-B8BC-41DC-9CF0-1DB859272852}" type="presOf" srcId="{CE1AE68A-B068-4230-A6CF-858D651C62E9}" destId="{AAF4C455-0A0E-4406-9C25-18B4D7F91955}" srcOrd="0" destOrd="0" presId="urn:microsoft.com/office/officeart/2005/8/layout/orgChart1"/>
    <dgm:cxn modelId="{60D9EF72-8D0E-4285-B48D-4029F5421945}" type="presOf" srcId="{FC0BB873-3917-4975-829D-4E91775B047E}" destId="{4255F1BB-8A91-4212-9AFC-E22DA9380964}" srcOrd="0" destOrd="0" presId="urn:microsoft.com/office/officeart/2005/8/layout/orgChart1"/>
    <dgm:cxn modelId="{BBC11AB3-F2BA-44CF-8F3F-A8DDB13C07D1}" type="presOf" srcId="{3DE1F46D-DA8B-4FAE-81C2-264F13A37BBE}" destId="{C9082A56-6250-40D2-8D8A-7126CA1AC704}" srcOrd="0" destOrd="0" presId="urn:microsoft.com/office/officeart/2005/8/layout/orgChart1"/>
    <dgm:cxn modelId="{33CCBA3C-D741-4646-BB06-3A79305D0E96}" srcId="{FC0BB873-3917-4975-829D-4E91775B047E}" destId="{1C80EB86-E9C0-481E-AB1D-987A8682A71A}" srcOrd="1" destOrd="0" parTransId="{02366A65-D315-44EC-A480-614211393820}" sibTransId="{180D4D46-2B69-4384-BDD1-624C3C2D179C}"/>
    <dgm:cxn modelId="{22F85178-6FE4-4C92-AE72-87F806BFDF9F}" type="presOf" srcId="{FC0BB873-3917-4975-829D-4E91775B047E}" destId="{606962C9-18AB-498A-9B63-DA6EC2414FD5}" srcOrd="1" destOrd="0" presId="urn:microsoft.com/office/officeart/2005/8/layout/orgChart1"/>
    <dgm:cxn modelId="{77FDFA5A-C3E5-454A-A6BE-26B59B3A4261}" type="presParOf" srcId="{1EE06A1D-B274-4B1B-8701-E6601DE72B69}" destId="{EEC0F90E-6943-4093-B25F-2423085B9C9C}" srcOrd="0" destOrd="0" presId="urn:microsoft.com/office/officeart/2005/8/layout/orgChart1"/>
    <dgm:cxn modelId="{F82B0D3F-83DA-46DB-AA11-E13F66BF6007}" type="presParOf" srcId="{EEC0F90E-6943-4093-B25F-2423085B9C9C}" destId="{86B8EE5F-1192-412C-9ABD-F723E24C5B69}" srcOrd="0" destOrd="0" presId="urn:microsoft.com/office/officeart/2005/8/layout/orgChart1"/>
    <dgm:cxn modelId="{8ABC8049-0AAF-4760-BF1E-3F79B0FB0D47}" type="presParOf" srcId="{86B8EE5F-1192-412C-9ABD-F723E24C5B69}" destId="{4255F1BB-8A91-4212-9AFC-E22DA9380964}" srcOrd="0" destOrd="0" presId="urn:microsoft.com/office/officeart/2005/8/layout/orgChart1"/>
    <dgm:cxn modelId="{01196E74-E7AD-4B29-AF6D-A2ECA3DBB767}" type="presParOf" srcId="{86B8EE5F-1192-412C-9ABD-F723E24C5B69}" destId="{606962C9-18AB-498A-9B63-DA6EC2414FD5}" srcOrd="1" destOrd="0" presId="urn:microsoft.com/office/officeart/2005/8/layout/orgChart1"/>
    <dgm:cxn modelId="{1013BA25-0283-4DAA-B19E-4D953B384078}" type="presParOf" srcId="{EEC0F90E-6943-4093-B25F-2423085B9C9C}" destId="{D24B3ADD-20CD-48C4-A125-344B339AFF96}" srcOrd="1" destOrd="0" presId="urn:microsoft.com/office/officeart/2005/8/layout/orgChart1"/>
    <dgm:cxn modelId="{174AF542-6F5C-40EB-8C4E-7C80CFBDA451}" type="presParOf" srcId="{D24B3ADD-20CD-48C4-A125-344B339AFF96}" destId="{AAF4C455-0A0E-4406-9C25-18B4D7F91955}" srcOrd="0" destOrd="0" presId="urn:microsoft.com/office/officeart/2005/8/layout/orgChart1"/>
    <dgm:cxn modelId="{51F356BC-38B7-4C18-864E-768A25C91079}" type="presParOf" srcId="{D24B3ADD-20CD-48C4-A125-344B339AFF96}" destId="{CEDDBB2A-637D-44B6-815D-66339DC019FF}" srcOrd="1" destOrd="0" presId="urn:microsoft.com/office/officeart/2005/8/layout/orgChart1"/>
    <dgm:cxn modelId="{4202283A-6B1B-4827-8764-DA2F4BFC62FF}" type="presParOf" srcId="{CEDDBB2A-637D-44B6-815D-66339DC019FF}" destId="{D809A4C0-9A0C-4C76-9B2A-B2584D566FF2}" srcOrd="0" destOrd="0" presId="urn:microsoft.com/office/officeart/2005/8/layout/orgChart1"/>
    <dgm:cxn modelId="{0D5DCF80-8D20-4845-B8B4-485B6FEDD629}" type="presParOf" srcId="{D809A4C0-9A0C-4C76-9B2A-B2584D566FF2}" destId="{C9082A56-6250-40D2-8D8A-7126CA1AC704}" srcOrd="0" destOrd="0" presId="urn:microsoft.com/office/officeart/2005/8/layout/orgChart1"/>
    <dgm:cxn modelId="{40E1E6D0-54A0-4A95-892C-2963BDAEEB70}" type="presParOf" srcId="{D809A4C0-9A0C-4C76-9B2A-B2584D566FF2}" destId="{9A8DD699-B25B-4FD3-81BD-D6C19B7F8DF0}" srcOrd="1" destOrd="0" presId="urn:microsoft.com/office/officeart/2005/8/layout/orgChart1"/>
    <dgm:cxn modelId="{8CCCBEF4-BE08-41CD-BF67-A9BD998811A4}" type="presParOf" srcId="{CEDDBB2A-637D-44B6-815D-66339DC019FF}" destId="{5CE71154-1489-4944-A42F-545FB0AEFEE8}" srcOrd="1" destOrd="0" presId="urn:microsoft.com/office/officeart/2005/8/layout/orgChart1"/>
    <dgm:cxn modelId="{26566920-4145-48E1-8738-CEC16D2EC3AD}" type="presParOf" srcId="{CEDDBB2A-637D-44B6-815D-66339DC019FF}" destId="{B9A5F1EE-3751-4ADC-A967-BA9FD92CCDC8}" srcOrd="2" destOrd="0" presId="urn:microsoft.com/office/officeart/2005/8/layout/orgChart1"/>
    <dgm:cxn modelId="{2F9CE700-9027-492B-8554-84F1DCF5377D}" type="presParOf" srcId="{D24B3ADD-20CD-48C4-A125-344B339AFF96}" destId="{52116394-78A7-48BB-907F-72BAAC6939F3}" srcOrd="2" destOrd="0" presId="urn:microsoft.com/office/officeart/2005/8/layout/orgChart1"/>
    <dgm:cxn modelId="{24E7A25F-6FFD-4EBB-88E4-1D30A8419001}" type="presParOf" srcId="{D24B3ADD-20CD-48C4-A125-344B339AFF96}" destId="{D6F39309-545C-46C3-85FE-9D6BE0736844}" srcOrd="3" destOrd="0" presId="urn:microsoft.com/office/officeart/2005/8/layout/orgChart1"/>
    <dgm:cxn modelId="{768760D9-65C7-45B8-BFE5-F3735AFE3A50}" type="presParOf" srcId="{D6F39309-545C-46C3-85FE-9D6BE0736844}" destId="{85FA66A1-A809-47D6-B53A-84EA5800D3AD}" srcOrd="0" destOrd="0" presId="urn:microsoft.com/office/officeart/2005/8/layout/orgChart1"/>
    <dgm:cxn modelId="{6FE0CA97-3EAC-44D8-95E4-2700705A28E5}" type="presParOf" srcId="{85FA66A1-A809-47D6-B53A-84EA5800D3AD}" destId="{2C734185-752D-42E4-95C8-92B6CAF0668F}" srcOrd="0" destOrd="0" presId="urn:microsoft.com/office/officeart/2005/8/layout/orgChart1"/>
    <dgm:cxn modelId="{A8AEFF4F-903C-47DC-BFAF-70F08D310B12}" type="presParOf" srcId="{85FA66A1-A809-47D6-B53A-84EA5800D3AD}" destId="{361B3E8C-1A2B-4EE0-B189-16E44D5DDE69}" srcOrd="1" destOrd="0" presId="urn:microsoft.com/office/officeart/2005/8/layout/orgChart1"/>
    <dgm:cxn modelId="{65D83346-7E81-45B0-81AD-6D05F3EC3E28}" type="presParOf" srcId="{D6F39309-545C-46C3-85FE-9D6BE0736844}" destId="{2B4E6DF2-B123-4215-8511-E63DB0D9EF36}" srcOrd="1" destOrd="0" presId="urn:microsoft.com/office/officeart/2005/8/layout/orgChart1"/>
    <dgm:cxn modelId="{5BD2EF96-759D-4249-9E76-2C16C3DEB43E}" type="presParOf" srcId="{D6F39309-545C-46C3-85FE-9D6BE0736844}" destId="{907AD670-8689-4C14-AA8B-597CB718AE8A}" srcOrd="2" destOrd="0" presId="urn:microsoft.com/office/officeart/2005/8/layout/orgChart1"/>
    <dgm:cxn modelId="{0578ED6C-1908-45D3-897C-B53D63A179F4}" type="presParOf" srcId="{EEC0F90E-6943-4093-B25F-2423085B9C9C}" destId="{F8002826-950A-46A1-97AC-723DDD4DE08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1.xml><?xml version="1.0" encoding="utf-8"?>
<dgm:dataModel xmlns:dgm="http://schemas.openxmlformats.org/drawingml/2006/diagram" xmlns:a="http://schemas.openxmlformats.org/drawingml/2006/main">
  <dgm:ptLst>
    <dgm:pt modelId="{97E71D77-FE6E-429D-AC01-FD4C5CCAD1B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944F96-DC99-4CD8-B859-AA5E3A8C4BB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8EB3D0E8-5FE0-4380-B1BE-DA24A8BC9220}" type="par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2DE7E0-9CBC-438D-BC96-601BDEF9389B}" type="sibTrans" cxnId="{713BE53D-1F2C-46A1-82ED-841E049CE32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3B29B1-B2FD-49AF-AA08-DBD5C34AFB3F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954E4B14-B054-4580-8D0A-60816ED9812D}" type="par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9D3240-CEA8-485E-A5A9-3491578BDDAE}" type="sibTrans" cxnId="{6144F138-40AD-4FF9-8715-12D0E6B6758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63A3DCF-F0D2-4BC7-8412-72C560F3C13D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8A86034-275E-4566-A01C-67FAEAB28C21}" type="par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D999C99-8010-44CE-A200-3D2777F95F62}" type="sibTrans" cxnId="{4361819D-BFDE-4E02-8A63-A242A0FCEBC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7A839F-C7D4-4B59-B45C-45A68F71AE5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7880DD5A-B0B1-48B8-A1B3-AD6AD478D59D}" type="par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9128FF-096F-4060-8B62-7996EEAC90F4}" type="sibTrans" cxnId="{D23B5573-C371-4687-9527-65B08505234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616305D-9538-41A9-83E9-030E159E383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Promotor(a) Deportivo(a)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F3C66A21-C39C-445E-9A90-63730B5D5C56}" type="par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0893558-EB39-4FA5-B6EE-ADF6DE556A5C}" type="sibTrans" cxnId="{6B612391-C87D-4C19-96EA-220B4863545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AB2807-C91B-46B2-9F83-D3621C4196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Instructor(a) 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B6366C2-91C6-4A10-99F4-76971CB81BD8}" type="par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49423DF-83DD-4DA0-9497-CF1A9D4D3E0C}" type="sibTrans" cxnId="{CB798CE7-B93B-4808-A80C-0FAAA165733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78B652A-55AE-42A8-AB31-F240BD2545E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E426F897-1734-4089-90F4-8DDB12DA63A6}" type="par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F6476F2-E004-4D5D-B3C2-BF07E17B74FA}" type="sibTrans" cxnId="{7E0DA461-7ABC-4AB7-B14C-A7DFDB1A26F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6690A2-2D3E-4021-B0CB-7245EF09F86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Almacenista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DAC9BB87-EE34-4948-9738-A6B33A7DAC65}" type="sib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BDFF44C-B072-4571-A05C-9CC315E47267}" type="parTrans" cxnId="{B182C6CD-1FD2-4087-96B9-219E1C00680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89D0EEF-87E8-499B-BE01-5923CEE5A7AB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F70D734E-CC46-4336-B83D-714F39B034BC}" type="parTrans" cxnId="{ABE4C001-2276-4E9A-B421-9414698BE3F9}">
      <dgm:prSet/>
      <dgm:spPr/>
      <dgm:t>
        <a:bodyPr/>
        <a:lstStyle/>
        <a:p>
          <a:endParaRPr lang="es-ES"/>
        </a:p>
      </dgm:t>
    </dgm:pt>
    <dgm:pt modelId="{B77614A8-F8A5-4748-B1DC-B4FA72988E4B}" type="sibTrans" cxnId="{ABE4C001-2276-4E9A-B421-9414698BE3F9}">
      <dgm:prSet/>
      <dgm:spPr/>
      <dgm:t>
        <a:bodyPr/>
        <a:lstStyle/>
        <a:p>
          <a:endParaRPr lang="es-ES"/>
        </a:p>
      </dgm:t>
    </dgm:pt>
    <dgm:pt modelId="{EE065AB5-6F8C-443D-A856-1C2E8804064B}" type="pres">
      <dgm:prSet presAssocID="{97E71D77-FE6E-429D-AC01-FD4C5CCAD1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CE0DA02-44AF-4DFB-89D5-1157ACB30187}" type="pres">
      <dgm:prSet presAssocID="{BB944F96-DC99-4CD8-B859-AA5E3A8C4BB7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53BDC783-A196-4D17-AEFB-01A8FCF95A4B}" type="pres">
      <dgm:prSet presAssocID="{BB944F96-DC99-4CD8-B859-AA5E3A8C4BB7}" presName="rootComposite1" presStyleCnt="0"/>
      <dgm:spPr/>
      <dgm:t>
        <a:bodyPr/>
        <a:lstStyle/>
        <a:p>
          <a:endParaRPr lang="es-ES"/>
        </a:p>
      </dgm:t>
    </dgm:pt>
    <dgm:pt modelId="{151595C0-FBCC-42FD-B7B3-4C5E76A95873}" type="pres">
      <dgm:prSet presAssocID="{BB944F96-DC99-4CD8-B859-AA5E3A8C4BB7}" presName="rootText1" presStyleLbl="node0" presStyleIdx="0" presStyleCnt="1" custScaleX="167238" custScaleY="180946" custLinFactNeighborY="33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6963F9-B4F4-4F7D-ABBE-230097128433}" type="pres">
      <dgm:prSet presAssocID="{BB944F96-DC99-4CD8-B859-AA5E3A8C4BB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47B754A-5FE4-4C7B-95F3-23453AAD2519}" type="pres">
      <dgm:prSet presAssocID="{BB944F96-DC99-4CD8-B859-AA5E3A8C4BB7}" presName="hierChild2" presStyleCnt="0"/>
      <dgm:spPr/>
      <dgm:t>
        <a:bodyPr/>
        <a:lstStyle/>
        <a:p>
          <a:endParaRPr lang="es-ES"/>
        </a:p>
      </dgm:t>
    </dgm:pt>
    <dgm:pt modelId="{3588096E-B774-40BF-BA5B-681E8007CD34}" type="pres">
      <dgm:prSet presAssocID="{954E4B14-B054-4580-8D0A-60816ED9812D}" presName="Name37" presStyleLbl="parChTrans1D2" presStyleIdx="0" presStyleCnt="6"/>
      <dgm:spPr/>
      <dgm:t>
        <a:bodyPr/>
        <a:lstStyle/>
        <a:p>
          <a:endParaRPr lang="es-ES"/>
        </a:p>
      </dgm:t>
    </dgm:pt>
    <dgm:pt modelId="{1B2F3A69-D341-4976-9B0B-A5F075500E59}" type="pres">
      <dgm:prSet presAssocID="{003B29B1-B2FD-49AF-AA08-DBD5C34AFB3F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C353311-503D-4C4A-B8C0-9C4B81334AAD}" type="pres">
      <dgm:prSet presAssocID="{003B29B1-B2FD-49AF-AA08-DBD5C34AFB3F}" presName="rootComposite" presStyleCnt="0"/>
      <dgm:spPr/>
      <dgm:t>
        <a:bodyPr/>
        <a:lstStyle/>
        <a:p>
          <a:endParaRPr lang="es-ES"/>
        </a:p>
      </dgm:t>
    </dgm:pt>
    <dgm:pt modelId="{537FD853-5822-4BEC-B14F-FB2BBCF6ECC4}" type="pres">
      <dgm:prSet presAssocID="{003B29B1-B2FD-49AF-AA08-DBD5C34AFB3F}" presName="rootText" presStyleLbl="node2" presStyleIdx="0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A2F111E-5F71-4D15-8DC1-685D28AAC882}" type="pres">
      <dgm:prSet presAssocID="{003B29B1-B2FD-49AF-AA08-DBD5C34AFB3F}" presName="rootConnector" presStyleLbl="node2" presStyleIdx="0" presStyleCnt="5"/>
      <dgm:spPr/>
      <dgm:t>
        <a:bodyPr/>
        <a:lstStyle/>
        <a:p>
          <a:endParaRPr lang="es-ES"/>
        </a:p>
      </dgm:t>
    </dgm:pt>
    <dgm:pt modelId="{F4FF0620-B1A2-4DB7-90A2-B89FDE0F8025}" type="pres">
      <dgm:prSet presAssocID="{003B29B1-B2FD-49AF-AA08-DBD5C34AFB3F}" presName="hierChild4" presStyleCnt="0"/>
      <dgm:spPr/>
      <dgm:t>
        <a:bodyPr/>
        <a:lstStyle/>
        <a:p>
          <a:endParaRPr lang="es-ES"/>
        </a:p>
      </dgm:t>
    </dgm:pt>
    <dgm:pt modelId="{B2F7C0A9-9F25-4BE0-B87D-53D4652386B6}" type="pres">
      <dgm:prSet presAssocID="{003B29B1-B2FD-49AF-AA08-DBD5C34AFB3F}" presName="hierChild5" presStyleCnt="0"/>
      <dgm:spPr/>
      <dgm:t>
        <a:bodyPr/>
        <a:lstStyle/>
        <a:p>
          <a:endParaRPr lang="es-ES"/>
        </a:p>
      </dgm:t>
    </dgm:pt>
    <dgm:pt modelId="{4A9F69F0-77D8-4103-ADE4-A7DF63CFEE36}" type="pres">
      <dgm:prSet presAssocID="{7880DD5A-B0B1-48B8-A1B3-AD6AD478D59D}" presName="Name37" presStyleLbl="parChTrans1D2" presStyleIdx="1" presStyleCnt="6"/>
      <dgm:spPr/>
      <dgm:t>
        <a:bodyPr/>
        <a:lstStyle/>
        <a:p>
          <a:endParaRPr lang="es-ES"/>
        </a:p>
      </dgm:t>
    </dgm:pt>
    <dgm:pt modelId="{BD7050B8-1E61-4E7A-BA83-6E16B0A5A182}" type="pres">
      <dgm:prSet presAssocID="{797A839F-C7D4-4B59-B45C-45A68F71AE58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618DB6D2-EF25-45B3-A6FE-B928C987292C}" type="pres">
      <dgm:prSet presAssocID="{797A839F-C7D4-4B59-B45C-45A68F71AE58}" presName="rootComposite" presStyleCnt="0"/>
      <dgm:spPr/>
      <dgm:t>
        <a:bodyPr/>
        <a:lstStyle/>
        <a:p>
          <a:endParaRPr lang="es-ES"/>
        </a:p>
      </dgm:t>
    </dgm:pt>
    <dgm:pt modelId="{444235FD-96AA-418A-9702-4ABF4DBD1F53}" type="pres">
      <dgm:prSet presAssocID="{797A839F-C7D4-4B59-B45C-45A68F71AE58}" presName="rootText" presStyleLbl="node2" presStyleIdx="1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08DDE4E-6098-406F-A1C5-043B9C50DA99}" type="pres">
      <dgm:prSet presAssocID="{797A839F-C7D4-4B59-B45C-45A68F71AE58}" presName="rootConnector" presStyleLbl="node2" presStyleIdx="1" presStyleCnt="5"/>
      <dgm:spPr/>
      <dgm:t>
        <a:bodyPr/>
        <a:lstStyle/>
        <a:p>
          <a:endParaRPr lang="es-ES"/>
        </a:p>
      </dgm:t>
    </dgm:pt>
    <dgm:pt modelId="{C8AB89B4-A26A-4A24-9042-CEE79C3096CB}" type="pres">
      <dgm:prSet presAssocID="{797A839F-C7D4-4B59-B45C-45A68F71AE58}" presName="hierChild4" presStyleCnt="0"/>
      <dgm:spPr/>
      <dgm:t>
        <a:bodyPr/>
        <a:lstStyle/>
        <a:p>
          <a:endParaRPr lang="es-ES"/>
        </a:p>
      </dgm:t>
    </dgm:pt>
    <dgm:pt modelId="{8E1B557C-63E3-4B4B-9954-11AE19B507AF}" type="pres">
      <dgm:prSet presAssocID="{797A839F-C7D4-4B59-B45C-45A68F71AE58}" presName="hierChild5" presStyleCnt="0"/>
      <dgm:spPr/>
      <dgm:t>
        <a:bodyPr/>
        <a:lstStyle/>
        <a:p>
          <a:endParaRPr lang="es-ES"/>
        </a:p>
      </dgm:t>
    </dgm:pt>
    <dgm:pt modelId="{718D435F-F795-4F7E-AD82-AFBA3D1DA02C}" type="pres">
      <dgm:prSet presAssocID="{8BDFF44C-B072-4571-A05C-9CC315E47267}" presName="Name37" presStyleLbl="parChTrans1D2" presStyleIdx="2" presStyleCnt="6"/>
      <dgm:spPr/>
      <dgm:t>
        <a:bodyPr/>
        <a:lstStyle/>
        <a:p>
          <a:endParaRPr lang="es-ES"/>
        </a:p>
      </dgm:t>
    </dgm:pt>
    <dgm:pt modelId="{B703DD58-454A-4FA3-93FE-C88BC12EC6A2}" type="pres">
      <dgm:prSet presAssocID="{066690A2-2D3E-4021-B0CB-7245EF09F86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27071B2C-1F50-434B-9C7D-D7AEBDA342DE}" type="pres">
      <dgm:prSet presAssocID="{066690A2-2D3E-4021-B0CB-7245EF09F866}" presName="rootComposite" presStyleCnt="0"/>
      <dgm:spPr/>
      <dgm:t>
        <a:bodyPr/>
        <a:lstStyle/>
        <a:p>
          <a:endParaRPr lang="es-ES"/>
        </a:p>
      </dgm:t>
    </dgm:pt>
    <dgm:pt modelId="{9236AA52-1264-4406-BD4A-608840D71BA1}" type="pres">
      <dgm:prSet presAssocID="{066690A2-2D3E-4021-B0CB-7245EF09F866}" presName="rootText" presStyleLbl="node2" presStyleIdx="2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2638C41-CA4D-4102-9855-46BF5A520C87}" type="pres">
      <dgm:prSet presAssocID="{066690A2-2D3E-4021-B0CB-7245EF09F866}" presName="rootConnector" presStyleLbl="node2" presStyleIdx="2" presStyleCnt="5"/>
      <dgm:spPr/>
      <dgm:t>
        <a:bodyPr/>
        <a:lstStyle/>
        <a:p>
          <a:endParaRPr lang="es-ES"/>
        </a:p>
      </dgm:t>
    </dgm:pt>
    <dgm:pt modelId="{CFB5BB94-3B15-4974-BD61-E9C54ACF29F9}" type="pres">
      <dgm:prSet presAssocID="{066690A2-2D3E-4021-B0CB-7245EF09F866}" presName="hierChild4" presStyleCnt="0"/>
      <dgm:spPr/>
      <dgm:t>
        <a:bodyPr/>
        <a:lstStyle/>
        <a:p>
          <a:endParaRPr lang="es-ES"/>
        </a:p>
      </dgm:t>
    </dgm:pt>
    <dgm:pt modelId="{72774331-B38B-47B5-A255-3BF920B3CC8C}" type="pres">
      <dgm:prSet presAssocID="{066690A2-2D3E-4021-B0CB-7245EF09F866}" presName="hierChild5" presStyleCnt="0"/>
      <dgm:spPr/>
      <dgm:t>
        <a:bodyPr/>
        <a:lstStyle/>
        <a:p>
          <a:endParaRPr lang="es-ES"/>
        </a:p>
      </dgm:t>
    </dgm:pt>
    <dgm:pt modelId="{BFBAC4EF-AF20-44BE-8DE7-8012D38676DF}" type="pres">
      <dgm:prSet presAssocID="{E426F897-1734-4089-90F4-8DDB12DA63A6}" presName="Name37" presStyleLbl="parChTrans1D2" presStyleIdx="3" presStyleCnt="6"/>
      <dgm:spPr/>
      <dgm:t>
        <a:bodyPr/>
        <a:lstStyle/>
        <a:p>
          <a:endParaRPr lang="es-ES"/>
        </a:p>
      </dgm:t>
    </dgm:pt>
    <dgm:pt modelId="{75D1CAD1-8049-4140-B35E-E2E628390B0D}" type="pres">
      <dgm:prSet presAssocID="{978B652A-55AE-42A8-AB31-F240BD2545E0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4BFCF87-A938-4F70-A745-D7254DDA117A}" type="pres">
      <dgm:prSet presAssocID="{978B652A-55AE-42A8-AB31-F240BD2545E0}" presName="rootComposite" presStyleCnt="0"/>
      <dgm:spPr/>
      <dgm:t>
        <a:bodyPr/>
        <a:lstStyle/>
        <a:p>
          <a:endParaRPr lang="es-ES"/>
        </a:p>
      </dgm:t>
    </dgm:pt>
    <dgm:pt modelId="{22402E13-EB93-4D22-8F32-64C747FF543A}" type="pres">
      <dgm:prSet presAssocID="{978B652A-55AE-42A8-AB31-F240BD2545E0}" presName="rootText" presStyleLbl="node2" presStyleIdx="3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0E14C-1198-45EF-A902-016F1BE5B96C}" type="pres">
      <dgm:prSet presAssocID="{978B652A-55AE-42A8-AB31-F240BD2545E0}" presName="rootConnector" presStyleLbl="node2" presStyleIdx="3" presStyleCnt="5"/>
      <dgm:spPr/>
      <dgm:t>
        <a:bodyPr/>
        <a:lstStyle/>
        <a:p>
          <a:endParaRPr lang="es-ES"/>
        </a:p>
      </dgm:t>
    </dgm:pt>
    <dgm:pt modelId="{05B2C6A5-0BB7-4E98-B402-5D843B6124C0}" type="pres">
      <dgm:prSet presAssocID="{978B652A-55AE-42A8-AB31-F240BD2545E0}" presName="hierChild4" presStyleCnt="0"/>
      <dgm:spPr/>
      <dgm:t>
        <a:bodyPr/>
        <a:lstStyle/>
        <a:p>
          <a:endParaRPr lang="es-ES"/>
        </a:p>
      </dgm:t>
    </dgm:pt>
    <dgm:pt modelId="{BF057031-E899-4FC6-9C2B-AECFCCF71D6B}" type="pres">
      <dgm:prSet presAssocID="{978B652A-55AE-42A8-AB31-F240BD2545E0}" presName="hierChild5" presStyleCnt="0"/>
      <dgm:spPr/>
      <dgm:t>
        <a:bodyPr/>
        <a:lstStyle/>
        <a:p>
          <a:endParaRPr lang="es-ES"/>
        </a:p>
      </dgm:t>
    </dgm:pt>
    <dgm:pt modelId="{C7D825F2-53FE-494B-AE81-26E9832F4E14}" type="pres">
      <dgm:prSet presAssocID="{68A86034-275E-4566-A01C-67FAEAB28C21}" presName="Name37" presStyleLbl="parChTrans1D2" presStyleIdx="4" presStyleCnt="6"/>
      <dgm:spPr/>
      <dgm:t>
        <a:bodyPr/>
        <a:lstStyle/>
        <a:p>
          <a:endParaRPr lang="es-ES"/>
        </a:p>
      </dgm:t>
    </dgm:pt>
    <dgm:pt modelId="{DA7660A0-A620-4AC2-A9B5-2ED33529E7D5}" type="pres">
      <dgm:prSet presAssocID="{663A3DCF-F0D2-4BC7-8412-72C560F3C13D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75FBAF29-1D33-4C66-922E-7E13FC005DA3}" type="pres">
      <dgm:prSet presAssocID="{663A3DCF-F0D2-4BC7-8412-72C560F3C13D}" presName="rootComposite" presStyleCnt="0"/>
      <dgm:spPr/>
      <dgm:t>
        <a:bodyPr/>
        <a:lstStyle/>
        <a:p>
          <a:endParaRPr lang="es-ES"/>
        </a:p>
      </dgm:t>
    </dgm:pt>
    <dgm:pt modelId="{65C1147C-7F84-4F9E-B319-C6AEC4FCFD55}" type="pres">
      <dgm:prSet presAssocID="{663A3DCF-F0D2-4BC7-8412-72C560F3C13D}" presName="rootText" presStyleLbl="node2" presStyleIdx="4" presStyleCnt="5" custScaleY="126114" custLinFactNeighborY="543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8284E-FCEC-4D23-9746-D60CCF434109}" type="pres">
      <dgm:prSet presAssocID="{663A3DCF-F0D2-4BC7-8412-72C560F3C13D}" presName="rootConnector" presStyleLbl="node2" presStyleIdx="4" presStyleCnt="5"/>
      <dgm:spPr/>
      <dgm:t>
        <a:bodyPr/>
        <a:lstStyle/>
        <a:p>
          <a:endParaRPr lang="es-ES"/>
        </a:p>
      </dgm:t>
    </dgm:pt>
    <dgm:pt modelId="{C944F7DC-E66B-4567-8CE9-5F6D970163F3}" type="pres">
      <dgm:prSet presAssocID="{663A3DCF-F0D2-4BC7-8412-72C560F3C13D}" presName="hierChild4" presStyleCnt="0"/>
      <dgm:spPr/>
      <dgm:t>
        <a:bodyPr/>
        <a:lstStyle/>
        <a:p>
          <a:endParaRPr lang="es-ES"/>
        </a:p>
      </dgm:t>
    </dgm:pt>
    <dgm:pt modelId="{33FEEE20-F26B-4105-A772-E9A0C7696B4F}" type="pres">
      <dgm:prSet presAssocID="{F3C66A21-C39C-445E-9A90-63730B5D5C56}" presName="Name35" presStyleLbl="parChTrans1D3" presStyleIdx="0" presStyleCnt="2"/>
      <dgm:spPr/>
      <dgm:t>
        <a:bodyPr/>
        <a:lstStyle/>
        <a:p>
          <a:endParaRPr lang="es-ES"/>
        </a:p>
      </dgm:t>
    </dgm:pt>
    <dgm:pt modelId="{626394D5-E1BA-447B-A788-B1F6A7047E51}" type="pres">
      <dgm:prSet presAssocID="{3616305D-9538-41A9-83E9-030E159E3839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5F9308AE-007F-416E-A027-F908A6ECEB6B}" type="pres">
      <dgm:prSet presAssocID="{3616305D-9538-41A9-83E9-030E159E3839}" presName="rootComposite" presStyleCnt="0"/>
      <dgm:spPr/>
      <dgm:t>
        <a:bodyPr/>
        <a:lstStyle/>
        <a:p>
          <a:endParaRPr lang="es-ES"/>
        </a:p>
      </dgm:t>
    </dgm:pt>
    <dgm:pt modelId="{1C9F3876-D97A-4A89-A4D1-8DCCA31BA02C}" type="pres">
      <dgm:prSet presAssocID="{3616305D-9538-41A9-83E9-030E159E3839}" presName="rootText" presStyleLbl="node3" presStyleIdx="0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D3098DA-B9AF-44B7-B52E-2F00E3C381A6}" type="pres">
      <dgm:prSet presAssocID="{3616305D-9538-41A9-83E9-030E159E3839}" presName="rootConnector" presStyleLbl="node3" presStyleIdx="0" presStyleCnt="2"/>
      <dgm:spPr/>
      <dgm:t>
        <a:bodyPr/>
        <a:lstStyle/>
        <a:p>
          <a:endParaRPr lang="es-ES"/>
        </a:p>
      </dgm:t>
    </dgm:pt>
    <dgm:pt modelId="{E978A265-31D2-4CC8-943B-9E877D18462C}" type="pres">
      <dgm:prSet presAssocID="{3616305D-9538-41A9-83E9-030E159E3839}" presName="hierChild4" presStyleCnt="0"/>
      <dgm:spPr/>
      <dgm:t>
        <a:bodyPr/>
        <a:lstStyle/>
        <a:p>
          <a:endParaRPr lang="es-ES"/>
        </a:p>
      </dgm:t>
    </dgm:pt>
    <dgm:pt modelId="{A44312B0-8FE8-473B-B9E8-E8B93488B945}" type="pres">
      <dgm:prSet presAssocID="{3616305D-9538-41A9-83E9-030E159E3839}" presName="hierChild5" presStyleCnt="0"/>
      <dgm:spPr/>
      <dgm:t>
        <a:bodyPr/>
        <a:lstStyle/>
        <a:p>
          <a:endParaRPr lang="es-ES"/>
        </a:p>
      </dgm:t>
    </dgm:pt>
    <dgm:pt modelId="{B2D98032-9C90-42C3-AA40-1188A013BF7D}" type="pres">
      <dgm:prSet presAssocID="{BB6366C2-91C6-4A10-99F4-76971CB81BD8}" presName="Name35" presStyleLbl="parChTrans1D3" presStyleIdx="1" presStyleCnt="2"/>
      <dgm:spPr/>
      <dgm:t>
        <a:bodyPr/>
        <a:lstStyle/>
        <a:p>
          <a:endParaRPr lang="es-ES"/>
        </a:p>
      </dgm:t>
    </dgm:pt>
    <dgm:pt modelId="{800C53E3-A7BE-4CA2-B113-10D5078BEE41}" type="pres">
      <dgm:prSet presAssocID="{E1AB2807-C91B-46B2-9F83-D3621C419618}" presName="hierRoot2" presStyleCnt="0">
        <dgm:presLayoutVars>
          <dgm:hierBranch/>
        </dgm:presLayoutVars>
      </dgm:prSet>
      <dgm:spPr/>
      <dgm:t>
        <a:bodyPr/>
        <a:lstStyle/>
        <a:p>
          <a:endParaRPr lang="es-ES"/>
        </a:p>
      </dgm:t>
    </dgm:pt>
    <dgm:pt modelId="{C0FFDA37-F921-46E7-A591-1060A855623F}" type="pres">
      <dgm:prSet presAssocID="{E1AB2807-C91B-46B2-9F83-D3621C419618}" presName="rootComposite" presStyleCnt="0"/>
      <dgm:spPr/>
      <dgm:t>
        <a:bodyPr/>
        <a:lstStyle/>
        <a:p>
          <a:endParaRPr lang="es-ES"/>
        </a:p>
      </dgm:t>
    </dgm:pt>
    <dgm:pt modelId="{AFF61B6F-500D-4DF8-B72D-042B1B26788A}" type="pres">
      <dgm:prSet presAssocID="{E1AB2807-C91B-46B2-9F83-D3621C419618}" presName="rootText" presStyleLbl="node3" presStyleIdx="1" presStyleCnt="2" custScaleX="93671" custScaleY="109664" custLinFactNeighborY="675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3B96C21-C4FA-4374-A711-187008B5508C}" type="pres">
      <dgm:prSet presAssocID="{E1AB2807-C91B-46B2-9F83-D3621C419618}" presName="rootConnector" presStyleLbl="node3" presStyleIdx="1" presStyleCnt="2"/>
      <dgm:spPr/>
      <dgm:t>
        <a:bodyPr/>
        <a:lstStyle/>
        <a:p>
          <a:endParaRPr lang="es-ES"/>
        </a:p>
      </dgm:t>
    </dgm:pt>
    <dgm:pt modelId="{D0718E7E-FAC4-4424-B640-4A93616084E6}" type="pres">
      <dgm:prSet presAssocID="{E1AB2807-C91B-46B2-9F83-D3621C419618}" presName="hierChild4" presStyleCnt="0"/>
      <dgm:spPr/>
      <dgm:t>
        <a:bodyPr/>
        <a:lstStyle/>
        <a:p>
          <a:endParaRPr lang="es-ES"/>
        </a:p>
      </dgm:t>
    </dgm:pt>
    <dgm:pt modelId="{FEE82625-AA2E-43A8-BB64-5BC8A2649F7A}" type="pres">
      <dgm:prSet presAssocID="{E1AB2807-C91B-46B2-9F83-D3621C419618}" presName="hierChild5" presStyleCnt="0"/>
      <dgm:spPr/>
      <dgm:t>
        <a:bodyPr/>
        <a:lstStyle/>
        <a:p>
          <a:endParaRPr lang="es-ES"/>
        </a:p>
      </dgm:t>
    </dgm:pt>
    <dgm:pt modelId="{EA550449-951D-4E10-BAFD-80F9642C3DC8}" type="pres">
      <dgm:prSet presAssocID="{663A3DCF-F0D2-4BC7-8412-72C560F3C13D}" presName="hierChild5" presStyleCnt="0"/>
      <dgm:spPr/>
      <dgm:t>
        <a:bodyPr/>
        <a:lstStyle/>
        <a:p>
          <a:endParaRPr lang="es-ES"/>
        </a:p>
      </dgm:t>
    </dgm:pt>
    <dgm:pt modelId="{DF27CA8B-4CB6-41E7-8373-BB3BC3F01C61}" type="pres">
      <dgm:prSet presAssocID="{BB944F96-DC99-4CD8-B859-AA5E3A8C4BB7}" presName="hierChild3" presStyleCnt="0"/>
      <dgm:spPr/>
      <dgm:t>
        <a:bodyPr/>
        <a:lstStyle/>
        <a:p>
          <a:endParaRPr lang="es-ES"/>
        </a:p>
      </dgm:t>
    </dgm:pt>
    <dgm:pt modelId="{221EE233-E3A2-4320-AB7F-A6F5182244B2}" type="pres">
      <dgm:prSet presAssocID="{F70D734E-CC46-4336-B83D-714F39B034BC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18DE7422-8A71-49BF-B61B-BC375E670A6B}" type="pres">
      <dgm:prSet presAssocID="{089D0EEF-87E8-499B-BE01-5923CEE5A7AB}" presName="hierRoot3" presStyleCnt="0">
        <dgm:presLayoutVars>
          <dgm:hierBranch val="init"/>
        </dgm:presLayoutVars>
      </dgm:prSet>
      <dgm:spPr/>
    </dgm:pt>
    <dgm:pt modelId="{0373D279-660C-42ED-823E-859696F3385A}" type="pres">
      <dgm:prSet presAssocID="{089D0EEF-87E8-499B-BE01-5923CEE5A7AB}" presName="rootComposite3" presStyleCnt="0"/>
      <dgm:spPr/>
    </dgm:pt>
    <dgm:pt modelId="{CB682B1E-725E-4FA2-8FAE-1D732658A467}" type="pres">
      <dgm:prSet presAssocID="{089D0EEF-87E8-499B-BE01-5923CEE5A7AB}" presName="rootText3" presStyleLbl="asst1" presStyleIdx="0" presStyleCnt="1" custScaleX="90473" custScaleY="98698" custLinFactNeighborX="-13092" custLinFactNeighborY="2373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436175A-40B9-42FC-870D-C47EC7426459}" type="pres">
      <dgm:prSet presAssocID="{089D0EEF-87E8-499B-BE01-5923CEE5A7AB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CF094E3-280F-44D4-BC2A-21DD7F1EB6F0}" type="pres">
      <dgm:prSet presAssocID="{089D0EEF-87E8-499B-BE01-5923CEE5A7AB}" presName="hierChild6" presStyleCnt="0"/>
      <dgm:spPr/>
    </dgm:pt>
    <dgm:pt modelId="{49013C5A-0C63-43E2-8F99-06F65F11A3CF}" type="pres">
      <dgm:prSet presAssocID="{089D0EEF-87E8-499B-BE01-5923CEE5A7AB}" presName="hierChild7" presStyleCnt="0"/>
      <dgm:spPr/>
    </dgm:pt>
  </dgm:ptLst>
  <dgm:cxnLst>
    <dgm:cxn modelId="{32BF0969-0C33-4CEB-8E67-7178424EBBE7}" type="presOf" srcId="{978B652A-55AE-42A8-AB31-F240BD2545E0}" destId="{22402E13-EB93-4D22-8F32-64C747FF543A}" srcOrd="0" destOrd="0" presId="urn:microsoft.com/office/officeart/2005/8/layout/orgChart1"/>
    <dgm:cxn modelId="{AC9A10FC-7485-41C7-9D97-88EEF7C315F9}" type="presOf" srcId="{8BDFF44C-B072-4571-A05C-9CC315E47267}" destId="{718D435F-F795-4F7E-AD82-AFBA3D1DA02C}" srcOrd="0" destOrd="0" presId="urn:microsoft.com/office/officeart/2005/8/layout/orgChart1"/>
    <dgm:cxn modelId="{F41F0DBD-BDE7-4775-847E-00B0925F3BAE}" type="presOf" srcId="{7880DD5A-B0B1-48B8-A1B3-AD6AD478D59D}" destId="{4A9F69F0-77D8-4103-ADE4-A7DF63CFEE36}" srcOrd="0" destOrd="0" presId="urn:microsoft.com/office/officeart/2005/8/layout/orgChart1"/>
    <dgm:cxn modelId="{7E0DA461-7ABC-4AB7-B14C-A7DFDB1A26FC}" srcId="{BB944F96-DC99-4CD8-B859-AA5E3A8C4BB7}" destId="{978B652A-55AE-42A8-AB31-F240BD2545E0}" srcOrd="3" destOrd="0" parTransId="{E426F897-1734-4089-90F4-8DDB12DA63A6}" sibTransId="{5F6476F2-E004-4D5D-B3C2-BF07E17B74FA}"/>
    <dgm:cxn modelId="{21F99BAC-4E46-4721-8AB2-D6704D71E220}" type="presOf" srcId="{3616305D-9538-41A9-83E9-030E159E3839}" destId="{1D3098DA-B9AF-44B7-B52E-2F00E3C381A6}" srcOrd="1" destOrd="0" presId="urn:microsoft.com/office/officeart/2005/8/layout/orgChart1"/>
    <dgm:cxn modelId="{32651ED0-CDDF-49ED-BD29-FD3FC96C6E58}" type="presOf" srcId="{797A839F-C7D4-4B59-B45C-45A68F71AE58}" destId="{608DDE4E-6098-406F-A1C5-043B9C50DA99}" srcOrd="1" destOrd="0" presId="urn:microsoft.com/office/officeart/2005/8/layout/orgChart1"/>
    <dgm:cxn modelId="{11D43326-0E5F-431F-B742-06C14C249AB1}" type="presOf" srcId="{68A86034-275E-4566-A01C-67FAEAB28C21}" destId="{C7D825F2-53FE-494B-AE81-26E9832F4E14}" srcOrd="0" destOrd="0" presId="urn:microsoft.com/office/officeart/2005/8/layout/orgChart1"/>
    <dgm:cxn modelId="{C0868298-3F53-4CE4-9228-2C852B6C0558}" type="presOf" srcId="{BB944F96-DC99-4CD8-B859-AA5E3A8C4BB7}" destId="{151595C0-FBCC-42FD-B7B3-4C5E76A95873}" srcOrd="0" destOrd="0" presId="urn:microsoft.com/office/officeart/2005/8/layout/orgChart1"/>
    <dgm:cxn modelId="{4361819D-BFDE-4E02-8A63-A242A0FCEBC9}" srcId="{BB944F96-DC99-4CD8-B859-AA5E3A8C4BB7}" destId="{663A3DCF-F0D2-4BC7-8412-72C560F3C13D}" srcOrd="4" destOrd="0" parTransId="{68A86034-275E-4566-A01C-67FAEAB28C21}" sibTransId="{9D999C99-8010-44CE-A200-3D2777F95F62}"/>
    <dgm:cxn modelId="{F67106D9-7948-4192-8D86-FAA4C0834036}" type="presOf" srcId="{E1AB2807-C91B-46B2-9F83-D3621C419618}" destId="{A3B96C21-C4FA-4374-A711-187008B5508C}" srcOrd="1" destOrd="0" presId="urn:microsoft.com/office/officeart/2005/8/layout/orgChart1"/>
    <dgm:cxn modelId="{173C58C3-C417-4718-A41E-23691DAFF1BD}" type="presOf" srcId="{BB944F96-DC99-4CD8-B859-AA5E3A8C4BB7}" destId="{D26963F9-B4F4-4F7D-ABBE-230097128433}" srcOrd="1" destOrd="0" presId="urn:microsoft.com/office/officeart/2005/8/layout/orgChart1"/>
    <dgm:cxn modelId="{DDCF7B65-A19F-488C-BD1C-34F5322F448E}" type="presOf" srcId="{663A3DCF-F0D2-4BC7-8412-72C560F3C13D}" destId="{FF98284E-FCEC-4D23-9746-D60CCF434109}" srcOrd="1" destOrd="0" presId="urn:microsoft.com/office/officeart/2005/8/layout/orgChart1"/>
    <dgm:cxn modelId="{39281C05-C13C-4C23-9DC6-7C64B4057FA1}" type="presOf" srcId="{E426F897-1734-4089-90F4-8DDB12DA63A6}" destId="{BFBAC4EF-AF20-44BE-8DE7-8012D38676DF}" srcOrd="0" destOrd="0" presId="urn:microsoft.com/office/officeart/2005/8/layout/orgChart1"/>
    <dgm:cxn modelId="{B8036354-B85E-4C0D-9B44-26DDB649A3AF}" type="presOf" srcId="{BB6366C2-91C6-4A10-99F4-76971CB81BD8}" destId="{B2D98032-9C90-42C3-AA40-1188A013BF7D}" srcOrd="0" destOrd="0" presId="urn:microsoft.com/office/officeart/2005/8/layout/orgChart1"/>
    <dgm:cxn modelId="{00386665-45DD-4065-9E45-5837225C0B11}" type="presOf" srcId="{3616305D-9538-41A9-83E9-030E159E3839}" destId="{1C9F3876-D97A-4A89-A4D1-8DCCA31BA02C}" srcOrd="0" destOrd="0" presId="urn:microsoft.com/office/officeart/2005/8/layout/orgChart1"/>
    <dgm:cxn modelId="{ABE4C001-2276-4E9A-B421-9414698BE3F9}" srcId="{BB944F96-DC99-4CD8-B859-AA5E3A8C4BB7}" destId="{089D0EEF-87E8-499B-BE01-5923CEE5A7AB}" srcOrd="5" destOrd="0" parTransId="{F70D734E-CC46-4336-B83D-714F39B034BC}" sibTransId="{B77614A8-F8A5-4748-B1DC-B4FA72988E4B}"/>
    <dgm:cxn modelId="{0BEA4466-82D1-4A9B-BFAC-E1FA3C06A6D0}" type="presOf" srcId="{954E4B14-B054-4580-8D0A-60816ED9812D}" destId="{3588096E-B774-40BF-BA5B-681E8007CD34}" srcOrd="0" destOrd="0" presId="urn:microsoft.com/office/officeart/2005/8/layout/orgChart1"/>
    <dgm:cxn modelId="{60B3B852-15A2-49A0-A626-47AB1CF775BE}" type="presOf" srcId="{663A3DCF-F0D2-4BC7-8412-72C560F3C13D}" destId="{65C1147C-7F84-4F9E-B319-C6AEC4FCFD55}" srcOrd="0" destOrd="0" presId="urn:microsoft.com/office/officeart/2005/8/layout/orgChart1"/>
    <dgm:cxn modelId="{6B612391-C87D-4C19-96EA-220B48635451}" srcId="{663A3DCF-F0D2-4BC7-8412-72C560F3C13D}" destId="{3616305D-9538-41A9-83E9-030E159E3839}" srcOrd="0" destOrd="0" parTransId="{F3C66A21-C39C-445E-9A90-63730B5D5C56}" sibTransId="{90893558-EB39-4FA5-B6EE-ADF6DE556A5C}"/>
    <dgm:cxn modelId="{29D69591-C241-4EF7-9AFC-2446A07A5D13}" type="presOf" srcId="{F70D734E-CC46-4336-B83D-714F39B034BC}" destId="{221EE233-E3A2-4320-AB7F-A6F5182244B2}" srcOrd="0" destOrd="0" presId="urn:microsoft.com/office/officeart/2005/8/layout/orgChart1"/>
    <dgm:cxn modelId="{665BD107-42EC-4E26-84BA-B62FDE766090}" type="presOf" srcId="{97E71D77-FE6E-429D-AC01-FD4C5CCAD1BD}" destId="{EE065AB5-6F8C-443D-A856-1C2E8804064B}" srcOrd="0" destOrd="0" presId="urn:microsoft.com/office/officeart/2005/8/layout/orgChart1"/>
    <dgm:cxn modelId="{0496F4BC-53BB-498D-8A01-EC083F03DE03}" type="presOf" srcId="{089D0EEF-87E8-499B-BE01-5923CEE5A7AB}" destId="{CB682B1E-725E-4FA2-8FAE-1D732658A467}" srcOrd="0" destOrd="0" presId="urn:microsoft.com/office/officeart/2005/8/layout/orgChart1"/>
    <dgm:cxn modelId="{713BE53D-1F2C-46A1-82ED-841E049CE327}" srcId="{97E71D77-FE6E-429D-AC01-FD4C5CCAD1BD}" destId="{BB944F96-DC99-4CD8-B859-AA5E3A8C4BB7}" srcOrd="0" destOrd="0" parTransId="{8EB3D0E8-5FE0-4380-B1BE-DA24A8BC9220}" sibTransId="{FA2DE7E0-9CBC-438D-BC96-601BDEF9389B}"/>
    <dgm:cxn modelId="{983C68A7-A05D-41D2-BC1B-F64ABDF8451C}" type="presOf" srcId="{797A839F-C7D4-4B59-B45C-45A68F71AE58}" destId="{444235FD-96AA-418A-9702-4ABF4DBD1F53}" srcOrd="0" destOrd="0" presId="urn:microsoft.com/office/officeart/2005/8/layout/orgChart1"/>
    <dgm:cxn modelId="{0E9A9099-6FA0-424D-A393-462DAA285BDC}" type="presOf" srcId="{066690A2-2D3E-4021-B0CB-7245EF09F866}" destId="{92638C41-CA4D-4102-9855-46BF5A520C87}" srcOrd="1" destOrd="0" presId="urn:microsoft.com/office/officeart/2005/8/layout/orgChart1"/>
    <dgm:cxn modelId="{D23B5573-C371-4687-9527-65B08505234A}" srcId="{BB944F96-DC99-4CD8-B859-AA5E3A8C4BB7}" destId="{797A839F-C7D4-4B59-B45C-45A68F71AE58}" srcOrd="1" destOrd="0" parTransId="{7880DD5A-B0B1-48B8-A1B3-AD6AD478D59D}" sibTransId="{3A9128FF-096F-4060-8B62-7996EEAC90F4}"/>
    <dgm:cxn modelId="{6144F138-40AD-4FF9-8715-12D0E6B67586}" srcId="{BB944F96-DC99-4CD8-B859-AA5E3A8C4BB7}" destId="{003B29B1-B2FD-49AF-AA08-DBD5C34AFB3F}" srcOrd="0" destOrd="0" parTransId="{954E4B14-B054-4580-8D0A-60816ED9812D}" sibTransId="{019D3240-CEA8-485E-A5A9-3491578BDDAE}"/>
    <dgm:cxn modelId="{06296A1E-3F83-4A74-B2EC-F5476332A8FB}" type="presOf" srcId="{978B652A-55AE-42A8-AB31-F240BD2545E0}" destId="{4340E14C-1198-45EF-A902-016F1BE5B96C}" srcOrd="1" destOrd="0" presId="urn:microsoft.com/office/officeart/2005/8/layout/orgChart1"/>
    <dgm:cxn modelId="{CB798CE7-B93B-4808-A80C-0FAAA165733D}" srcId="{663A3DCF-F0D2-4BC7-8412-72C560F3C13D}" destId="{E1AB2807-C91B-46B2-9F83-D3621C419618}" srcOrd="1" destOrd="0" parTransId="{BB6366C2-91C6-4A10-99F4-76971CB81BD8}" sibTransId="{A49423DF-83DD-4DA0-9497-CF1A9D4D3E0C}"/>
    <dgm:cxn modelId="{2BD2DCC1-6D20-4585-A0CB-C245B9A15EC9}" type="presOf" srcId="{089D0EEF-87E8-499B-BE01-5923CEE5A7AB}" destId="{C436175A-40B9-42FC-870D-C47EC7426459}" srcOrd="1" destOrd="0" presId="urn:microsoft.com/office/officeart/2005/8/layout/orgChart1"/>
    <dgm:cxn modelId="{DDA0115A-D5F8-4F92-8F1C-AF6481E936C1}" type="presOf" srcId="{E1AB2807-C91B-46B2-9F83-D3621C419618}" destId="{AFF61B6F-500D-4DF8-B72D-042B1B26788A}" srcOrd="0" destOrd="0" presId="urn:microsoft.com/office/officeart/2005/8/layout/orgChart1"/>
    <dgm:cxn modelId="{9DCA95C0-9ACE-4B33-998C-9B5478F2684F}" type="presOf" srcId="{066690A2-2D3E-4021-B0CB-7245EF09F866}" destId="{9236AA52-1264-4406-BD4A-608840D71BA1}" srcOrd="0" destOrd="0" presId="urn:microsoft.com/office/officeart/2005/8/layout/orgChart1"/>
    <dgm:cxn modelId="{B182C6CD-1FD2-4087-96B9-219E1C006802}" srcId="{BB944F96-DC99-4CD8-B859-AA5E3A8C4BB7}" destId="{066690A2-2D3E-4021-B0CB-7245EF09F866}" srcOrd="2" destOrd="0" parTransId="{8BDFF44C-B072-4571-A05C-9CC315E47267}" sibTransId="{DAC9BB87-EE34-4948-9738-A6B33A7DAC65}"/>
    <dgm:cxn modelId="{3F968EF1-1386-4FFB-89C5-B70683DFEDAC}" type="presOf" srcId="{F3C66A21-C39C-445E-9A90-63730B5D5C56}" destId="{33FEEE20-F26B-4105-A772-E9A0C7696B4F}" srcOrd="0" destOrd="0" presId="urn:microsoft.com/office/officeart/2005/8/layout/orgChart1"/>
    <dgm:cxn modelId="{2D159127-4D64-4F58-A1DC-B75F8AB826F7}" type="presOf" srcId="{003B29B1-B2FD-49AF-AA08-DBD5C34AFB3F}" destId="{537FD853-5822-4BEC-B14F-FB2BBCF6ECC4}" srcOrd="0" destOrd="0" presId="urn:microsoft.com/office/officeart/2005/8/layout/orgChart1"/>
    <dgm:cxn modelId="{4CD22F7D-0C1F-48F7-9B17-29CC9BA33E37}" type="presOf" srcId="{003B29B1-B2FD-49AF-AA08-DBD5C34AFB3F}" destId="{4A2F111E-5F71-4D15-8DC1-685D28AAC882}" srcOrd="1" destOrd="0" presId="urn:microsoft.com/office/officeart/2005/8/layout/orgChart1"/>
    <dgm:cxn modelId="{CEBD0160-2925-40B8-A0D1-12C215875D9E}" type="presParOf" srcId="{EE065AB5-6F8C-443D-A856-1C2E8804064B}" destId="{5CE0DA02-44AF-4DFB-89D5-1157ACB30187}" srcOrd="0" destOrd="0" presId="urn:microsoft.com/office/officeart/2005/8/layout/orgChart1"/>
    <dgm:cxn modelId="{8F128710-E489-4992-8294-EAD91C068E59}" type="presParOf" srcId="{5CE0DA02-44AF-4DFB-89D5-1157ACB30187}" destId="{53BDC783-A196-4D17-AEFB-01A8FCF95A4B}" srcOrd="0" destOrd="0" presId="urn:microsoft.com/office/officeart/2005/8/layout/orgChart1"/>
    <dgm:cxn modelId="{4704DC2A-B629-4D03-B0B4-6467FA74DCB6}" type="presParOf" srcId="{53BDC783-A196-4D17-AEFB-01A8FCF95A4B}" destId="{151595C0-FBCC-42FD-B7B3-4C5E76A95873}" srcOrd="0" destOrd="0" presId="urn:microsoft.com/office/officeart/2005/8/layout/orgChart1"/>
    <dgm:cxn modelId="{D8939914-F807-4D6A-9065-D609E5441B24}" type="presParOf" srcId="{53BDC783-A196-4D17-AEFB-01A8FCF95A4B}" destId="{D26963F9-B4F4-4F7D-ABBE-230097128433}" srcOrd="1" destOrd="0" presId="urn:microsoft.com/office/officeart/2005/8/layout/orgChart1"/>
    <dgm:cxn modelId="{63D81F8C-38FB-4BCC-99C3-31BAF0659808}" type="presParOf" srcId="{5CE0DA02-44AF-4DFB-89D5-1157ACB30187}" destId="{847B754A-5FE4-4C7B-95F3-23453AAD2519}" srcOrd="1" destOrd="0" presId="urn:microsoft.com/office/officeart/2005/8/layout/orgChart1"/>
    <dgm:cxn modelId="{72992E7C-56A5-46BB-AFBE-CDDD6AAAEF1E}" type="presParOf" srcId="{847B754A-5FE4-4C7B-95F3-23453AAD2519}" destId="{3588096E-B774-40BF-BA5B-681E8007CD34}" srcOrd="0" destOrd="0" presId="urn:microsoft.com/office/officeart/2005/8/layout/orgChart1"/>
    <dgm:cxn modelId="{5F7071BA-05DB-4019-8C4B-133C4107E55B}" type="presParOf" srcId="{847B754A-5FE4-4C7B-95F3-23453AAD2519}" destId="{1B2F3A69-D341-4976-9B0B-A5F075500E59}" srcOrd="1" destOrd="0" presId="urn:microsoft.com/office/officeart/2005/8/layout/orgChart1"/>
    <dgm:cxn modelId="{49380D1C-5DE4-4A65-8091-A8D15320F0C7}" type="presParOf" srcId="{1B2F3A69-D341-4976-9B0B-A5F075500E59}" destId="{6C353311-503D-4C4A-B8C0-9C4B81334AAD}" srcOrd="0" destOrd="0" presId="urn:microsoft.com/office/officeart/2005/8/layout/orgChart1"/>
    <dgm:cxn modelId="{3BC19F6A-4D4B-4795-84FA-368280834773}" type="presParOf" srcId="{6C353311-503D-4C4A-B8C0-9C4B81334AAD}" destId="{537FD853-5822-4BEC-B14F-FB2BBCF6ECC4}" srcOrd="0" destOrd="0" presId="urn:microsoft.com/office/officeart/2005/8/layout/orgChart1"/>
    <dgm:cxn modelId="{167F6C84-E4F5-4DE3-B8D2-06D1A2D47015}" type="presParOf" srcId="{6C353311-503D-4C4A-B8C0-9C4B81334AAD}" destId="{4A2F111E-5F71-4D15-8DC1-685D28AAC882}" srcOrd="1" destOrd="0" presId="urn:microsoft.com/office/officeart/2005/8/layout/orgChart1"/>
    <dgm:cxn modelId="{B6A308FA-5ADD-4E59-A1EF-F88BEFD78666}" type="presParOf" srcId="{1B2F3A69-D341-4976-9B0B-A5F075500E59}" destId="{F4FF0620-B1A2-4DB7-90A2-B89FDE0F8025}" srcOrd="1" destOrd="0" presId="urn:microsoft.com/office/officeart/2005/8/layout/orgChart1"/>
    <dgm:cxn modelId="{DE4016D1-0FA2-4BA2-9818-51A709B5FEA3}" type="presParOf" srcId="{1B2F3A69-D341-4976-9B0B-A5F075500E59}" destId="{B2F7C0A9-9F25-4BE0-B87D-53D4652386B6}" srcOrd="2" destOrd="0" presId="urn:microsoft.com/office/officeart/2005/8/layout/orgChart1"/>
    <dgm:cxn modelId="{C565D896-B897-474A-89BC-703AE3810AE4}" type="presParOf" srcId="{847B754A-5FE4-4C7B-95F3-23453AAD2519}" destId="{4A9F69F0-77D8-4103-ADE4-A7DF63CFEE36}" srcOrd="2" destOrd="0" presId="urn:microsoft.com/office/officeart/2005/8/layout/orgChart1"/>
    <dgm:cxn modelId="{7132E41A-5B30-46A9-9671-0AA9EE40DE76}" type="presParOf" srcId="{847B754A-5FE4-4C7B-95F3-23453AAD2519}" destId="{BD7050B8-1E61-4E7A-BA83-6E16B0A5A182}" srcOrd="3" destOrd="0" presId="urn:microsoft.com/office/officeart/2005/8/layout/orgChart1"/>
    <dgm:cxn modelId="{375EE3AF-B099-4F7E-BCFF-CABE63D1104B}" type="presParOf" srcId="{BD7050B8-1E61-4E7A-BA83-6E16B0A5A182}" destId="{618DB6D2-EF25-45B3-A6FE-B928C987292C}" srcOrd="0" destOrd="0" presId="urn:microsoft.com/office/officeart/2005/8/layout/orgChart1"/>
    <dgm:cxn modelId="{F55A454B-5EFC-4604-A972-8AF689DF69DB}" type="presParOf" srcId="{618DB6D2-EF25-45B3-A6FE-B928C987292C}" destId="{444235FD-96AA-418A-9702-4ABF4DBD1F53}" srcOrd="0" destOrd="0" presId="urn:microsoft.com/office/officeart/2005/8/layout/orgChart1"/>
    <dgm:cxn modelId="{25B0E1A6-0715-4F95-B45E-1C68161BBF84}" type="presParOf" srcId="{618DB6D2-EF25-45B3-A6FE-B928C987292C}" destId="{608DDE4E-6098-406F-A1C5-043B9C50DA99}" srcOrd="1" destOrd="0" presId="urn:microsoft.com/office/officeart/2005/8/layout/orgChart1"/>
    <dgm:cxn modelId="{1697F82E-406E-40A8-A8EB-A9EC8A3B090D}" type="presParOf" srcId="{BD7050B8-1E61-4E7A-BA83-6E16B0A5A182}" destId="{C8AB89B4-A26A-4A24-9042-CEE79C3096CB}" srcOrd="1" destOrd="0" presId="urn:microsoft.com/office/officeart/2005/8/layout/orgChart1"/>
    <dgm:cxn modelId="{9EC27E22-4171-436E-BCFD-9E518AA42E3B}" type="presParOf" srcId="{BD7050B8-1E61-4E7A-BA83-6E16B0A5A182}" destId="{8E1B557C-63E3-4B4B-9954-11AE19B507AF}" srcOrd="2" destOrd="0" presId="urn:microsoft.com/office/officeart/2005/8/layout/orgChart1"/>
    <dgm:cxn modelId="{A8A4BCC0-EF5B-4BDA-A94C-F63E7A092BF5}" type="presParOf" srcId="{847B754A-5FE4-4C7B-95F3-23453AAD2519}" destId="{718D435F-F795-4F7E-AD82-AFBA3D1DA02C}" srcOrd="4" destOrd="0" presId="urn:microsoft.com/office/officeart/2005/8/layout/orgChart1"/>
    <dgm:cxn modelId="{BBBC3524-08C8-42BA-9D76-A1F0D6BCB897}" type="presParOf" srcId="{847B754A-5FE4-4C7B-95F3-23453AAD2519}" destId="{B703DD58-454A-4FA3-93FE-C88BC12EC6A2}" srcOrd="5" destOrd="0" presId="urn:microsoft.com/office/officeart/2005/8/layout/orgChart1"/>
    <dgm:cxn modelId="{7B853DF7-D3E6-4620-BF7B-81C6E5C896E2}" type="presParOf" srcId="{B703DD58-454A-4FA3-93FE-C88BC12EC6A2}" destId="{27071B2C-1F50-434B-9C7D-D7AEBDA342DE}" srcOrd="0" destOrd="0" presId="urn:microsoft.com/office/officeart/2005/8/layout/orgChart1"/>
    <dgm:cxn modelId="{A15DFF6F-59E2-47EF-B2BE-B8B1B188D6AE}" type="presParOf" srcId="{27071B2C-1F50-434B-9C7D-D7AEBDA342DE}" destId="{9236AA52-1264-4406-BD4A-608840D71BA1}" srcOrd="0" destOrd="0" presId="urn:microsoft.com/office/officeart/2005/8/layout/orgChart1"/>
    <dgm:cxn modelId="{DB40389F-DD60-4B87-B4AC-4A7195C17BD7}" type="presParOf" srcId="{27071B2C-1F50-434B-9C7D-D7AEBDA342DE}" destId="{92638C41-CA4D-4102-9855-46BF5A520C87}" srcOrd="1" destOrd="0" presId="urn:microsoft.com/office/officeart/2005/8/layout/orgChart1"/>
    <dgm:cxn modelId="{3CEB9830-FA58-4F23-B306-BC19B84C2F79}" type="presParOf" srcId="{B703DD58-454A-4FA3-93FE-C88BC12EC6A2}" destId="{CFB5BB94-3B15-4974-BD61-E9C54ACF29F9}" srcOrd="1" destOrd="0" presId="urn:microsoft.com/office/officeart/2005/8/layout/orgChart1"/>
    <dgm:cxn modelId="{5F894C4C-2AA3-4C5F-885C-BD08E107F2F1}" type="presParOf" srcId="{B703DD58-454A-4FA3-93FE-C88BC12EC6A2}" destId="{72774331-B38B-47B5-A255-3BF920B3CC8C}" srcOrd="2" destOrd="0" presId="urn:microsoft.com/office/officeart/2005/8/layout/orgChart1"/>
    <dgm:cxn modelId="{9942B381-4F3D-4535-AE69-26AC3A737E03}" type="presParOf" srcId="{847B754A-5FE4-4C7B-95F3-23453AAD2519}" destId="{BFBAC4EF-AF20-44BE-8DE7-8012D38676DF}" srcOrd="6" destOrd="0" presId="urn:microsoft.com/office/officeart/2005/8/layout/orgChart1"/>
    <dgm:cxn modelId="{B94A90E5-9A71-4AA7-80DC-EE3330905036}" type="presParOf" srcId="{847B754A-5FE4-4C7B-95F3-23453AAD2519}" destId="{75D1CAD1-8049-4140-B35E-E2E628390B0D}" srcOrd="7" destOrd="0" presId="urn:microsoft.com/office/officeart/2005/8/layout/orgChart1"/>
    <dgm:cxn modelId="{88CADDA7-4A4E-442A-A6E1-2559BA18395A}" type="presParOf" srcId="{75D1CAD1-8049-4140-B35E-E2E628390B0D}" destId="{E4BFCF87-A938-4F70-A745-D7254DDA117A}" srcOrd="0" destOrd="0" presId="urn:microsoft.com/office/officeart/2005/8/layout/orgChart1"/>
    <dgm:cxn modelId="{347A79E4-629A-4CA3-B430-65BF399BA790}" type="presParOf" srcId="{E4BFCF87-A938-4F70-A745-D7254DDA117A}" destId="{22402E13-EB93-4D22-8F32-64C747FF543A}" srcOrd="0" destOrd="0" presId="urn:microsoft.com/office/officeart/2005/8/layout/orgChart1"/>
    <dgm:cxn modelId="{6C3535C1-081C-40B6-8091-9C3E1715D6C1}" type="presParOf" srcId="{E4BFCF87-A938-4F70-A745-D7254DDA117A}" destId="{4340E14C-1198-45EF-A902-016F1BE5B96C}" srcOrd="1" destOrd="0" presId="urn:microsoft.com/office/officeart/2005/8/layout/orgChart1"/>
    <dgm:cxn modelId="{63A77619-E404-44A2-8771-0AB7631A6A34}" type="presParOf" srcId="{75D1CAD1-8049-4140-B35E-E2E628390B0D}" destId="{05B2C6A5-0BB7-4E98-B402-5D843B6124C0}" srcOrd="1" destOrd="0" presId="urn:microsoft.com/office/officeart/2005/8/layout/orgChart1"/>
    <dgm:cxn modelId="{2F0C242D-1FA7-4973-896B-B439F62DF346}" type="presParOf" srcId="{75D1CAD1-8049-4140-B35E-E2E628390B0D}" destId="{BF057031-E899-4FC6-9C2B-AECFCCF71D6B}" srcOrd="2" destOrd="0" presId="urn:microsoft.com/office/officeart/2005/8/layout/orgChart1"/>
    <dgm:cxn modelId="{3F27530C-18C6-426F-88B1-CB9B71051268}" type="presParOf" srcId="{847B754A-5FE4-4C7B-95F3-23453AAD2519}" destId="{C7D825F2-53FE-494B-AE81-26E9832F4E14}" srcOrd="8" destOrd="0" presId="urn:microsoft.com/office/officeart/2005/8/layout/orgChart1"/>
    <dgm:cxn modelId="{C089E947-49F5-4D86-8509-0C1425146369}" type="presParOf" srcId="{847B754A-5FE4-4C7B-95F3-23453AAD2519}" destId="{DA7660A0-A620-4AC2-A9B5-2ED33529E7D5}" srcOrd="9" destOrd="0" presId="urn:microsoft.com/office/officeart/2005/8/layout/orgChart1"/>
    <dgm:cxn modelId="{57ED7CFC-2B78-4829-99D8-C04B0C8CCB1B}" type="presParOf" srcId="{DA7660A0-A620-4AC2-A9B5-2ED33529E7D5}" destId="{75FBAF29-1D33-4C66-922E-7E13FC005DA3}" srcOrd="0" destOrd="0" presId="urn:microsoft.com/office/officeart/2005/8/layout/orgChart1"/>
    <dgm:cxn modelId="{69589124-81DE-45AC-B044-CA69F61D69B2}" type="presParOf" srcId="{75FBAF29-1D33-4C66-922E-7E13FC005DA3}" destId="{65C1147C-7F84-4F9E-B319-C6AEC4FCFD55}" srcOrd="0" destOrd="0" presId="urn:microsoft.com/office/officeart/2005/8/layout/orgChart1"/>
    <dgm:cxn modelId="{AB5FC1C8-2C34-409F-9305-15822008798F}" type="presParOf" srcId="{75FBAF29-1D33-4C66-922E-7E13FC005DA3}" destId="{FF98284E-FCEC-4D23-9746-D60CCF434109}" srcOrd="1" destOrd="0" presId="urn:microsoft.com/office/officeart/2005/8/layout/orgChart1"/>
    <dgm:cxn modelId="{21FA16A0-6C45-481F-9B36-7083387114A0}" type="presParOf" srcId="{DA7660A0-A620-4AC2-A9B5-2ED33529E7D5}" destId="{C944F7DC-E66B-4567-8CE9-5F6D970163F3}" srcOrd="1" destOrd="0" presId="urn:microsoft.com/office/officeart/2005/8/layout/orgChart1"/>
    <dgm:cxn modelId="{AF729D0C-9DBD-4EFD-9E12-68CF9A209997}" type="presParOf" srcId="{C944F7DC-E66B-4567-8CE9-5F6D970163F3}" destId="{33FEEE20-F26B-4105-A772-E9A0C7696B4F}" srcOrd="0" destOrd="0" presId="urn:microsoft.com/office/officeart/2005/8/layout/orgChart1"/>
    <dgm:cxn modelId="{1A01CB35-09B5-4B8A-A81F-C746EBEEC8EF}" type="presParOf" srcId="{C944F7DC-E66B-4567-8CE9-5F6D970163F3}" destId="{626394D5-E1BA-447B-A788-B1F6A7047E51}" srcOrd="1" destOrd="0" presId="urn:microsoft.com/office/officeart/2005/8/layout/orgChart1"/>
    <dgm:cxn modelId="{3F1B7EE2-9916-46BA-961F-D5744E715EDA}" type="presParOf" srcId="{626394D5-E1BA-447B-A788-B1F6A7047E51}" destId="{5F9308AE-007F-416E-A027-F908A6ECEB6B}" srcOrd="0" destOrd="0" presId="urn:microsoft.com/office/officeart/2005/8/layout/orgChart1"/>
    <dgm:cxn modelId="{254F31B0-5BE8-4D14-8E6A-D67B308C8446}" type="presParOf" srcId="{5F9308AE-007F-416E-A027-F908A6ECEB6B}" destId="{1C9F3876-D97A-4A89-A4D1-8DCCA31BA02C}" srcOrd="0" destOrd="0" presId="urn:microsoft.com/office/officeart/2005/8/layout/orgChart1"/>
    <dgm:cxn modelId="{A7162A90-BA19-4599-8A03-BD16CCE0F4A6}" type="presParOf" srcId="{5F9308AE-007F-416E-A027-F908A6ECEB6B}" destId="{1D3098DA-B9AF-44B7-B52E-2F00E3C381A6}" srcOrd="1" destOrd="0" presId="urn:microsoft.com/office/officeart/2005/8/layout/orgChart1"/>
    <dgm:cxn modelId="{CAA2A80B-350E-4A5E-9EE6-A63204C6C48B}" type="presParOf" srcId="{626394D5-E1BA-447B-A788-B1F6A7047E51}" destId="{E978A265-31D2-4CC8-943B-9E877D18462C}" srcOrd="1" destOrd="0" presId="urn:microsoft.com/office/officeart/2005/8/layout/orgChart1"/>
    <dgm:cxn modelId="{A2B624E1-40A6-4191-90D9-132D7619136E}" type="presParOf" srcId="{626394D5-E1BA-447B-A788-B1F6A7047E51}" destId="{A44312B0-8FE8-473B-B9E8-E8B93488B945}" srcOrd="2" destOrd="0" presId="urn:microsoft.com/office/officeart/2005/8/layout/orgChart1"/>
    <dgm:cxn modelId="{C3B8A8A0-A3E5-44C3-A89D-BF8400793E81}" type="presParOf" srcId="{C944F7DC-E66B-4567-8CE9-5F6D970163F3}" destId="{B2D98032-9C90-42C3-AA40-1188A013BF7D}" srcOrd="2" destOrd="0" presId="urn:microsoft.com/office/officeart/2005/8/layout/orgChart1"/>
    <dgm:cxn modelId="{24B44094-BBEB-4BFE-9A9C-8F3AD8C170CA}" type="presParOf" srcId="{C944F7DC-E66B-4567-8CE9-5F6D970163F3}" destId="{800C53E3-A7BE-4CA2-B113-10D5078BEE41}" srcOrd="3" destOrd="0" presId="urn:microsoft.com/office/officeart/2005/8/layout/orgChart1"/>
    <dgm:cxn modelId="{4109064F-EA36-4A38-B1A6-1CA044719B0B}" type="presParOf" srcId="{800C53E3-A7BE-4CA2-B113-10D5078BEE41}" destId="{C0FFDA37-F921-46E7-A591-1060A855623F}" srcOrd="0" destOrd="0" presId="urn:microsoft.com/office/officeart/2005/8/layout/orgChart1"/>
    <dgm:cxn modelId="{7FE3DCAA-A850-487C-BAFD-BC25A79BD7E4}" type="presParOf" srcId="{C0FFDA37-F921-46E7-A591-1060A855623F}" destId="{AFF61B6F-500D-4DF8-B72D-042B1B26788A}" srcOrd="0" destOrd="0" presId="urn:microsoft.com/office/officeart/2005/8/layout/orgChart1"/>
    <dgm:cxn modelId="{2B7A33BC-F9BD-4058-A35D-15DB932F4523}" type="presParOf" srcId="{C0FFDA37-F921-46E7-A591-1060A855623F}" destId="{A3B96C21-C4FA-4374-A711-187008B5508C}" srcOrd="1" destOrd="0" presId="urn:microsoft.com/office/officeart/2005/8/layout/orgChart1"/>
    <dgm:cxn modelId="{D90FA563-3E50-4C57-886C-03DCD3D01F1C}" type="presParOf" srcId="{800C53E3-A7BE-4CA2-B113-10D5078BEE41}" destId="{D0718E7E-FAC4-4424-B640-4A93616084E6}" srcOrd="1" destOrd="0" presId="urn:microsoft.com/office/officeart/2005/8/layout/orgChart1"/>
    <dgm:cxn modelId="{881482D0-06D0-4D2C-AE74-53519064DC00}" type="presParOf" srcId="{800C53E3-A7BE-4CA2-B113-10D5078BEE41}" destId="{FEE82625-AA2E-43A8-BB64-5BC8A2649F7A}" srcOrd="2" destOrd="0" presId="urn:microsoft.com/office/officeart/2005/8/layout/orgChart1"/>
    <dgm:cxn modelId="{B2D05C86-CAC5-413D-A925-88C71F927BE3}" type="presParOf" srcId="{DA7660A0-A620-4AC2-A9B5-2ED33529E7D5}" destId="{EA550449-951D-4E10-BAFD-80F9642C3DC8}" srcOrd="2" destOrd="0" presId="urn:microsoft.com/office/officeart/2005/8/layout/orgChart1"/>
    <dgm:cxn modelId="{22763586-E465-4F9E-B250-492D75C0EF6D}" type="presParOf" srcId="{5CE0DA02-44AF-4DFB-89D5-1157ACB30187}" destId="{DF27CA8B-4CB6-41E7-8373-BB3BC3F01C61}" srcOrd="2" destOrd="0" presId="urn:microsoft.com/office/officeart/2005/8/layout/orgChart1"/>
    <dgm:cxn modelId="{08D05E07-7FEB-473D-B299-29DD1D5E50F5}" type="presParOf" srcId="{DF27CA8B-4CB6-41E7-8373-BB3BC3F01C61}" destId="{221EE233-E3A2-4320-AB7F-A6F5182244B2}" srcOrd="0" destOrd="0" presId="urn:microsoft.com/office/officeart/2005/8/layout/orgChart1"/>
    <dgm:cxn modelId="{F91EC5B9-9630-462E-855D-A4257EF54767}" type="presParOf" srcId="{DF27CA8B-4CB6-41E7-8373-BB3BC3F01C61}" destId="{18DE7422-8A71-49BF-B61B-BC375E670A6B}" srcOrd="1" destOrd="0" presId="urn:microsoft.com/office/officeart/2005/8/layout/orgChart1"/>
    <dgm:cxn modelId="{1E601FCD-7FCD-493E-9E48-AE3B8E414FD9}" type="presParOf" srcId="{18DE7422-8A71-49BF-B61B-BC375E670A6B}" destId="{0373D279-660C-42ED-823E-859696F3385A}" srcOrd="0" destOrd="0" presId="urn:microsoft.com/office/officeart/2005/8/layout/orgChart1"/>
    <dgm:cxn modelId="{B5BC22C9-C324-471A-8957-FB44550BB714}" type="presParOf" srcId="{0373D279-660C-42ED-823E-859696F3385A}" destId="{CB682B1E-725E-4FA2-8FAE-1D732658A467}" srcOrd="0" destOrd="0" presId="urn:microsoft.com/office/officeart/2005/8/layout/orgChart1"/>
    <dgm:cxn modelId="{86513767-F333-4C61-9434-9DAC5CB1BE03}" type="presParOf" srcId="{0373D279-660C-42ED-823E-859696F3385A}" destId="{C436175A-40B9-42FC-870D-C47EC7426459}" srcOrd="1" destOrd="0" presId="urn:microsoft.com/office/officeart/2005/8/layout/orgChart1"/>
    <dgm:cxn modelId="{BC576D02-1B0B-4BBA-AD24-1202F8FB3E32}" type="presParOf" srcId="{18DE7422-8A71-49BF-B61B-BC375E670A6B}" destId="{BCF094E3-280F-44D4-BC2A-21DD7F1EB6F0}" srcOrd="1" destOrd="0" presId="urn:microsoft.com/office/officeart/2005/8/layout/orgChart1"/>
    <dgm:cxn modelId="{0D9EBA58-AC04-48BF-8BB0-A764E6C9EAC6}" type="presParOf" srcId="{18DE7422-8A71-49BF-B61B-BC375E670A6B}" destId="{49013C5A-0C63-43E2-8F99-06F65F11A3C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2.xml><?xml version="1.0" encoding="utf-8"?>
<dgm:dataModel xmlns:dgm="http://schemas.openxmlformats.org/drawingml/2006/diagram" xmlns:a="http://schemas.openxmlformats.org/drawingml/2006/main">
  <dgm:ptLst>
    <dgm:pt modelId="{C3DC32C5-8FEA-4FBC-BFCE-9FD8D29F2E1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9FC0BE8-95C0-4DDB-9AE2-0A5ABB175D13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gm:t>
    </dgm:pt>
    <dgm:pt modelId="{06281EC6-478F-47BB-8E2F-C22605B3E769}" type="par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DABA3C5-AF11-4DDA-86E9-C7B5EB505803}" type="sibTrans" cxnId="{40A785AE-F25E-4499-A6D3-92C416F871B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F3BBB08-A054-413C-AB02-FE278C84C3DD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A3A09A39-1547-4397-8623-EA5D7AC7A6FB}" type="par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53F59E-FA9A-4964-B0B8-69D5A4C18A56}" type="sibTrans" cxnId="{7AB0CA09-9F0C-45FE-954F-370EA06868F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8D6D638-123A-445E-AF82-DE515289DC4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FA12359-5D5D-4167-A36A-7552FE989AEB}" type="par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DC1C2F8-74B9-4783-85F2-678C12BAB054}" type="sibTrans" cxnId="{561F8B91-74DA-4713-9D59-375BDB41D42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6A1472-EAEE-4656-8305-DEC17E487F5A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) A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F7EBF1F-C8B3-4FB4-8708-FF3DCAFFC566}" type="par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E131B5B-5C95-4B99-A91B-3615080D2A77}" type="sibTrans" cxnId="{1A053B7F-53AD-4557-83CE-550F258A7B9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260ABC9-B775-4A30-9736-BB724B18C42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B63A9A7-59C5-4329-B0E6-81982B0A83DD}" type="par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4761F73-4674-4EBE-B34E-F712CD72D73B}" type="sibTrans" cxnId="{60545174-0BE8-44DC-8AFA-A339D604406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6D943FE-5F06-4896-8989-5842A2FF4190}" type="pres">
      <dgm:prSet presAssocID="{C3DC32C5-8FEA-4FBC-BFCE-9FD8D29F2E1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B027634-E604-4149-A502-EE107AEE0DF0}" type="pres">
      <dgm:prSet presAssocID="{F9FC0BE8-95C0-4DDB-9AE2-0A5ABB175D13}" presName="hierRoot1" presStyleCnt="0">
        <dgm:presLayoutVars>
          <dgm:hierBranch val="init"/>
        </dgm:presLayoutVars>
      </dgm:prSet>
      <dgm:spPr/>
    </dgm:pt>
    <dgm:pt modelId="{950A31EE-6DC1-4194-AECC-A8468F483A54}" type="pres">
      <dgm:prSet presAssocID="{F9FC0BE8-95C0-4DDB-9AE2-0A5ABB175D13}" presName="rootComposite1" presStyleCnt="0"/>
      <dgm:spPr/>
    </dgm:pt>
    <dgm:pt modelId="{7B99C1B8-8F63-4404-B5A9-9425E2A22C2E}" type="pres">
      <dgm:prSet presAssocID="{F9FC0BE8-95C0-4DDB-9AE2-0A5ABB175D13}" presName="rootText1" presStyleLbl="node0" presStyleIdx="0" presStyleCnt="1" custScaleX="101616" custScaleY="108478" custLinFactY="-64473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408D0AD-9780-4E42-AFFC-5CF78F687A2D}" type="pres">
      <dgm:prSet presAssocID="{F9FC0BE8-95C0-4DDB-9AE2-0A5ABB175D13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C00963F-B892-403C-AAB9-652DFB9D58ED}" type="pres">
      <dgm:prSet presAssocID="{F9FC0BE8-95C0-4DDB-9AE2-0A5ABB175D13}" presName="hierChild2" presStyleCnt="0"/>
      <dgm:spPr/>
    </dgm:pt>
    <dgm:pt modelId="{80E6B21A-A588-4958-80CF-707697E17A08}" type="pres">
      <dgm:prSet presAssocID="{7FA12359-5D5D-4167-A36A-7552FE989AEB}" presName="Name37" presStyleLbl="parChTrans1D2" presStyleIdx="0" presStyleCnt="4"/>
      <dgm:spPr/>
      <dgm:t>
        <a:bodyPr/>
        <a:lstStyle/>
        <a:p>
          <a:endParaRPr lang="es-ES"/>
        </a:p>
      </dgm:t>
    </dgm:pt>
    <dgm:pt modelId="{5BFF46F2-9E72-4694-902F-8BBE2F75C5FA}" type="pres">
      <dgm:prSet presAssocID="{38D6D638-123A-445E-AF82-DE515289DC46}" presName="hierRoot2" presStyleCnt="0">
        <dgm:presLayoutVars>
          <dgm:hierBranch val="init"/>
        </dgm:presLayoutVars>
      </dgm:prSet>
      <dgm:spPr/>
    </dgm:pt>
    <dgm:pt modelId="{FF609721-3114-41F2-8596-3A5C4BB4F03D}" type="pres">
      <dgm:prSet presAssocID="{38D6D638-123A-445E-AF82-DE515289DC46}" presName="rootComposite" presStyleCnt="0"/>
      <dgm:spPr/>
    </dgm:pt>
    <dgm:pt modelId="{F439CFAB-A6C0-41A2-B8D8-271470E343FB}" type="pres">
      <dgm:prSet presAssocID="{38D6D638-123A-445E-AF82-DE515289DC46}" presName="rootText" presStyleLbl="node2" presStyleIdx="0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09C3C8-5066-49F3-9403-F5E3770220BD}" type="pres">
      <dgm:prSet presAssocID="{38D6D638-123A-445E-AF82-DE515289DC46}" presName="rootConnector" presStyleLbl="node2" presStyleIdx="0" presStyleCnt="3"/>
      <dgm:spPr/>
      <dgm:t>
        <a:bodyPr/>
        <a:lstStyle/>
        <a:p>
          <a:endParaRPr lang="es-ES"/>
        </a:p>
      </dgm:t>
    </dgm:pt>
    <dgm:pt modelId="{3A759E09-12EE-40F2-9020-49413BE3773B}" type="pres">
      <dgm:prSet presAssocID="{38D6D638-123A-445E-AF82-DE515289DC46}" presName="hierChild4" presStyleCnt="0"/>
      <dgm:spPr/>
    </dgm:pt>
    <dgm:pt modelId="{5F64A926-F9AA-45D1-A59F-EF60B707A710}" type="pres">
      <dgm:prSet presAssocID="{38D6D638-123A-445E-AF82-DE515289DC46}" presName="hierChild5" presStyleCnt="0"/>
      <dgm:spPr/>
    </dgm:pt>
    <dgm:pt modelId="{3A0AE080-D1F0-4C10-AF98-9C87C0149009}" type="pres">
      <dgm:prSet presAssocID="{3F7EBF1F-C8B3-4FB4-8708-FF3DCAFFC566}" presName="Name37" presStyleLbl="parChTrans1D2" presStyleIdx="1" presStyleCnt="4"/>
      <dgm:spPr/>
      <dgm:t>
        <a:bodyPr/>
        <a:lstStyle/>
        <a:p>
          <a:endParaRPr lang="es-ES"/>
        </a:p>
      </dgm:t>
    </dgm:pt>
    <dgm:pt modelId="{B7EE7415-CB8C-4174-9348-23359AB4EAE3}" type="pres">
      <dgm:prSet presAssocID="{156A1472-EAEE-4656-8305-DEC17E487F5A}" presName="hierRoot2" presStyleCnt="0">
        <dgm:presLayoutVars>
          <dgm:hierBranch/>
        </dgm:presLayoutVars>
      </dgm:prSet>
      <dgm:spPr/>
    </dgm:pt>
    <dgm:pt modelId="{D0EAB6E6-5C45-4CC4-8F3D-17528A53DBC3}" type="pres">
      <dgm:prSet presAssocID="{156A1472-EAEE-4656-8305-DEC17E487F5A}" presName="rootComposite" presStyleCnt="0"/>
      <dgm:spPr/>
    </dgm:pt>
    <dgm:pt modelId="{BCE779C9-E6DC-4BB5-916B-42DEF69034F0}" type="pres">
      <dgm:prSet presAssocID="{156A1472-EAEE-4656-8305-DEC17E487F5A}" presName="rootText" presStyleLbl="node2" presStyleIdx="1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665D106-22F5-4667-AADE-9A3312688A13}" type="pres">
      <dgm:prSet presAssocID="{156A1472-EAEE-4656-8305-DEC17E487F5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652496A-89C2-48C3-BE42-722114ACD71D}" type="pres">
      <dgm:prSet presAssocID="{156A1472-EAEE-4656-8305-DEC17E487F5A}" presName="hierChild4" presStyleCnt="0"/>
      <dgm:spPr/>
    </dgm:pt>
    <dgm:pt modelId="{C999632F-B130-4D8F-98D1-E16C489CED3B}" type="pres">
      <dgm:prSet presAssocID="{156A1472-EAEE-4656-8305-DEC17E487F5A}" presName="hierChild5" presStyleCnt="0"/>
      <dgm:spPr/>
    </dgm:pt>
    <dgm:pt modelId="{D953CEAC-F989-4419-9324-735B253F3F33}" type="pres">
      <dgm:prSet presAssocID="{CB63A9A7-59C5-4329-B0E6-81982B0A83DD}" presName="Name37" presStyleLbl="parChTrans1D2" presStyleIdx="2" presStyleCnt="4"/>
      <dgm:spPr/>
      <dgm:t>
        <a:bodyPr/>
        <a:lstStyle/>
        <a:p>
          <a:endParaRPr lang="es-ES"/>
        </a:p>
      </dgm:t>
    </dgm:pt>
    <dgm:pt modelId="{239E0AD9-3FE8-4EC5-9837-DB5222E42AF5}" type="pres">
      <dgm:prSet presAssocID="{9260ABC9-B775-4A30-9736-BB724B18C426}" presName="hierRoot2" presStyleCnt="0">
        <dgm:presLayoutVars>
          <dgm:hierBranch val="init"/>
        </dgm:presLayoutVars>
      </dgm:prSet>
      <dgm:spPr/>
    </dgm:pt>
    <dgm:pt modelId="{05818833-8827-4611-B364-4072EBCE1BBF}" type="pres">
      <dgm:prSet presAssocID="{9260ABC9-B775-4A30-9736-BB724B18C426}" presName="rootComposite" presStyleCnt="0"/>
      <dgm:spPr/>
    </dgm:pt>
    <dgm:pt modelId="{2D30FC6A-F12B-411D-89CD-8F0CA156B0DD}" type="pres">
      <dgm:prSet presAssocID="{9260ABC9-B775-4A30-9736-BB724B18C426}" presName="rootText" presStyleLbl="node2" presStyleIdx="2" presStyleCnt="3" custScaleX="91289" custScaleY="9267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1CB8A38-1FB5-4CA0-A2D4-24B072C96C42}" type="pres">
      <dgm:prSet presAssocID="{9260ABC9-B775-4A30-9736-BB724B18C426}" presName="rootConnector" presStyleLbl="node2" presStyleIdx="2" presStyleCnt="3"/>
      <dgm:spPr/>
      <dgm:t>
        <a:bodyPr/>
        <a:lstStyle/>
        <a:p>
          <a:endParaRPr lang="es-ES"/>
        </a:p>
      </dgm:t>
    </dgm:pt>
    <dgm:pt modelId="{CA132B68-6B8A-43C9-BB55-2AC196B40E44}" type="pres">
      <dgm:prSet presAssocID="{9260ABC9-B775-4A30-9736-BB724B18C426}" presName="hierChild4" presStyleCnt="0"/>
      <dgm:spPr/>
    </dgm:pt>
    <dgm:pt modelId="{2C6C0136-E545-4112-BC2D-2C4CDAFA2703}" type="pres">
      <dgm:prSet presAssocID="{9260ABC9-B775-4A30-9736-BB724B18C426}" presName="hierChild5" presStyleCnt="0"/>
      <dgm:spPr/>
    </dgm:pt>
    <dgm:pt modelId="{F24F1529-6213-4C54-BED7-F96C60FFF434}" type="pres">
      <dgm:prSet presAssocID="{F9FC0BE8-95C0-4DDB-9AE2-0A5ABB175D13}" presName="hierChild3" presStyleCnt="0"/>
      <dgm:spPr/>
    </dgm:pt>
    <dgm:pt modelId="{84BEF298-4B3A-4864-A3DD-750F6C2F6D85}" type="pres">
      <dgm:prSet presAssocID="{A3A09A39-1547-4397-8623-EA5D7AC7A6FB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20638A23-437D-416B-9E8F-2BEE0841630B}" type="pres">
      <dgm:prSet presAssocID="{7F3BBB08-A054-413C-AB02-FE278C84C3DD}" presName="hierRoot3" presStyleCnt="0">
        <dgm:presLayoutVars>
          <dgm:hierBranch val="init"/>
        </dgm:presLayoutVars>
      </dgm:prSet>
      <dgm:spPr/>
    </dgm:pt>
    <dgm:pt modelId="{FCFAFEFC-5B78-42A6-8B3F-0589662336ED}" type="pres">
      <dgm:prSet presAssocID="{7F3BBB08-A054-413C-AB02-FE278C84C3DD}" presName="rootComposite3" presStyleCnt="0"/>
      <dgm:spPr/>
    </dgm:pt>
    <dgm:pt modelId="{1FD2D8CC-BA3B-434D-88BB-D6A960BA3113}" type="pres">
      <dgm:prSet presAssocID="{7F3BBB08-A054-413C-AB02-FE278C84C3DD}" presName="rootText3" presStyleLbl="asst1" presStyleIdx="0" presStyleCnt="1" custScaleX="54716" custScaleY="59406" custLinFactNeighborX="-7009" custLinFactNeighborY="-26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26AD8E-20A7-417D-AF44-EE6C9F7C2073}" type="pres">
      <dgm:prSet presAssocID="{7F3BBB08-A054-413C-AB02-FE278C84C3DD}" presName="rootConnector3" presStyleLbl="asst1" presStyleIdx="0" presStyleCnt="1"/>
      <dgm:spPr/>
      <dgm:t>
        <a:bodyPr/>
        <a:lstStyle/>
        <a:p>
          <a:endParaRPr lang="es-ES"/>
        </a:p>
      </dgm:t>
    </dgm:pt>
    <dgm:pt modelId="{7AC5AF44-2E53-4E73-ABB7-D8DB97A9C404}" type="pres">
      <dgm:prSet presAssocID="{7F3BBB08-A054-413C-AB02-FE278C84C3DD}" presName="hierChild6" presStyleCnt="0"/>
      <dgm:spPr/>
    </dgm:pt>
    <dgm:pt modelId="{61EC6CF2-A6DF-4C66-B81A-6100F7D0B771}" type="pres">
      <dgm:prSet presAssocID="{7F3BBB08-A054-413C-AB02-FE278C84C3DD}" presName="hierChild7" presStyleCnt="0"/>
      <dgm:spPr/>
    </dgm:pt>
  </dgm:ptLst>
  <dgm:cxnLst>
    <dgm:cxn modelId="{01372023-5902-4A14-AE08-1F68AB3BBD53}" type="presOf" srcId="{F9FC0BE8-95C0-4DDB-9AE2-0A5ABB175D13}" destId="{3408D0AD-9780-4E42-AFFC-5CF78F687A2D}" srcOrd="1" destOrd="0" presId="urn:microsoft.com/office/officeart/2005/8/layout/orgChart1"/>
    <dgm:cxn modelId="{22686531-8069-4821-85D5-9CF31455D10F}" type="presOf" srcId="{156A1472-EAEE-4656-8305-DEC17E487F5A}" destId="{BCE779C9-E6DC-4BB5-916B-42DEF69034F0}" srcOrd="0" destOrd="0" presId="urn:microsoft.com/office/officeart/2005/8/layout/orgChart1"/>
    <dgm:cxn modelId="{24B03C03-B648-4346-B16B-6B47DDDF9787}" type="presOf" srcId="{9260ABC9-B775-4A30-9736-BB724B18C426}" destId="{A1CB8A38-1FB5-4CA0-A2D4-24B072C96C42}" srcOrd="1" destOrd="0" presId="urn:microsoft.com/office/officeart/2005/8/layout/orgChart1"/>
    <dgm:cxn modelId="{56268E1B-79B3-4E0B-972F-600366C5BAFD}" type="presOf" srcId="{156A1472-EAEE-4656-8305-DEC17E487F5A}" destId="{B665D106-22F5-4667-AADE-9A3312688A13}" srcOrd="1" destOrd="0" presId="urn:microsoft.com/office/officeart/2005/8/layout/orgChart1"/>
    <dgm:cxn modelId="{CDB4CCC0-1924-474A-8BD2-D81DC83A41CC}" type="presOf" srcId="{38D6D638-123A-445E-AF82-DE515289DC46}" destId="{F439CFAB-A6C0-41A2-B8D8-271470E343FB}" srcOrd="0" destOrd="0" presId="urn:microsoft.com/office/officeart/2005/8/layout/orgChart1"/>
    <dgm:cxn modelId="{40A785AE-F25E-4499-A6D3-92C416F871B3}" srcId="{C3DC32C5-8FEA-4FBC-BFCE-9FD8D29F2E17}" destId="{F9FC0BE8-95C0-4DDB-9AE2-0A5ABB175D13}" srcOrd="0" destOrd="0" parTransId="{06281EC6-478F-47BB-8E2F-C22605B3E769}" sibTransId="{EDABA3C5-AF11-4DDA-86E9-C7B5EB505803}"/>
    <dgm:cxn modelId="{192FDC35-B60A-4189-95F0-DA231DBAABBA}" type="presOf" srcId="{7F3BBB08-A054-413C-AB02-FE278C84C3DD}" destId="{1FD2D8CC-BA3B-434D-88BB-D6A960BA3113}" srcOrd="0" destOrd="0" presId="urn:microsoft.com/office/officeart/2005/8/layout/orgChart1"/>
    <dgm:cxn modelId="{262A9A5D-CF27-498F-82CE-423853BA65D5}" type="presOf" srcId="{9260ABC9-B775-4A30-9736-BB724B18C426}" destId="{2D30FC6A-F12B-411D-89CD-8F0CA156B0DD}" srcOrd="0" destOrd="0" presId="urn:microsoft.com/office/officeart/2005/8/layout/orgChart1"/>
    <dgm:cxn modelId="{90B7DB69-7E77-4CA0-883D-F697B9D1BB90}" type="presOf" srcId="{7F3BBB08-A054-413C-AB02-FE278C84C3DD}" destId="{DC26AD8E-20A7-417D-AF44-EE6C9F7C2073}" srcOrd="1" destOrd="0" presId="urn:microsoft.com/office/officeart/2005/8/layout/orgChart1"/>
    <dgm:cxn modelId="{4564FB8A-6315-4AD5-8317-C4E690A8A4C0}" type="presOf" srcId="{38D6D638-123A-445E-AF82-DE515289DC46}" destId="{4509C3C8-5066-49F3-9403-F5E3770220BD}" srcOrd="1" destOrd="0" presId="urn:microsoft.com/office/officeart/2005/8/layout/orgChart1"/>
    <dgm:cxn modelId="{7AB0CA09-9F0C-45FE-954F-370EA06868F1}" srcId="{F9FC0BE8-95C0-4DDB-9AE2-0A5ABB175D13}" destId="{7F3BBB08-A054-413C-AB02-FE278C84C3DD}" srcOrd="0" destOrd="0" parTransId="{A3A09A39-1547-4397-8623-EA5D7AC7A6FB}" sibTransId="{8F53F59E-FA9A-4964-B0B8-69D5A4C18A56}"/>
    <dgm:cxn modelId="{77208CE5-52D7-4E33-B1E7-6BECAA37FF71}" type="presOf" srcId="{C3DC32C5-8FEA-4FBC-BFCE-9FD8D29F2E17}" destId="{A6D943FE-5F06-4896-8989-5842A2FF4190}" srcOrd="0" destOrd="0" presId="urn:microsoft.com/office/officeart/2005/8/layout/orgChart1"/>
    <dgm:cxn modelId="{B5297B6B-1B10-4276-81AA-31D5246BD95D}" type="presOf" srcId="{3F7EBF1F-C8B3-4FB4-8708-FF3DCAFFC566}" destId="{3A0AE080-D1F0-4C10-AF98-9C87C0149009}" srcOrd="0" destOrd="0" presId="urn:microsoft.com/office/officeart/2005/8/layout/orgChart1"/>
    <dgm:cxn modelId="{A7149436-3E16-446B-B2E7-692E99D8A602}" type="presOf" srcId="{7FA12359-5D5D-4167-A36A-7552FE989AEB}" destId="{80E6B21A-A588-4958-80CF-707697E17A08}" srcOrd="0" destOrd="0" presId="urn:microsoft.com/office/officeart/2005/8/layout/orgChart1"/>
    <dgm:cxn modelId="{60545174-0BE8-44DC-8AFA-A339D6044063}" srcId="{F9FC0BE8-95C0-4DDB-9AE2-0A5ABB175D13}" destId="{9260ABC9-B775-4A30-9736-BB724B18C426}" srcOrd="3" destOrd="0" parTransId="{CB63A9A7-59C5-4329-B0E6-81982B0A83DD}" sibTransId="{04761F73-4674-4EBE-B34E-F712CD72D73B}"/>
    <dgm:cxn modelId="{72963F08-D934-4623-B22B-3ACFBFEED431}" type="presOf" srcId="{F9FC0BE8-95C0-4DDB-9AE2-0A5ABB175D13}" destId="{7B99C1B8-8F63-4404-B5A9-9425E2A22C2E}" srcOrd="0" destOrd="0" presId="urn:microsoft.com/office/officeart/2005/8/layout/orgChart1"/>
    <dgm:cxn modelId="{BB4FB2C9-F8DB-4F65-B0D4-EFC26061321A}" type="presOf" srcId="{CB63A9A7-59C5-4329-B0E6-81982B0A83DD}" destId="{D953CEAC-F989-4419-9324-735B253F3F33}" srcOrd="0" destOrd="0" presId="urn:microsoft.com/office/officeart/2005/8/layout/orgChart1"/>
    <dgm:cxn modelId="{561F8B91-74DA-4713-9D59-375BDB41D42B}" srcId="{F9FC0BE8-95C0-4DDB-9AE2-0A5ABB175D13}" destId="{38D6D638-123A-445E-AF82-DE515289DC46}" srcOrd="1" destOrd="0" parTransId="{7FA12359-5D5D-4167-A36A-7552FE989AEB}" sibTransId="{DDC1C2F8-74B9-4783-85F2-678C12BAB054}"/>
    <dgm:cxn modelId="{62087EDD-EC8F-419B-B37C-FBE989EBE57B}" type="presOf" srcId="{A3A09A39-1547-4397-8623-EA5D7AC7A6FB}" destId="{84BEF298-4B3A-4864-A3DD-750F6C2F6D85}" srcOrd="0" destOrd="0" presId="urn:microsoft.com/office/officeart/2005/8/layout/orgChart1"/>
    <dgm:cxn modelId="{1A053B7F-53AD-4557-83CE-550F258A7B99}" srcId="{F9FC0BE8-95C0-4DDB-9AE2-0A5ABB175D13}" destId="{156A1472-EAEE-4656-8305-DEC17E487F5A}" srcOrd="2" destOrd="0" parTransId="{3F7EBF1F-C8B3-4FB4-8708-FF3DCAFFC566}" sibTransId="{6E131B5B-5C95-4B99-A91B-3615080D2A77}"/>
    <dgm:cxn modelId="{72DA2BA9-A998-4A5D-9D0F-7459A3EF2CA3}" type="presParOf" srcId="{A6D943FE-5F06-4896-8989-5842A2FF4190}" destId="{FB027634-E604-4149-A502-EE107AEE0DF0}" srcOrd="0" destOrd="0" presId="urn:microsoft.com/office/officeart/2005/8/layout/orgChart1"/>
    <dgm:cxn modelId="{FAF9FC13-8E75-47D4-B62A-7511CB39E090}" type="presParOf" srcId="{FB027634-E604-4149-A502-EE107AEE0DF0}" destId="{950A31EE-6DC1-4194-AECC-A8468F483A54}" srcOrd="0" destOrd="0" presId="urn:microsoft.com/office/officeart/2005/8/layout/orgChart1"/>
    <dgm:cxn modelId="{1EC9527F-F775-4E93-BD9E-1ADF7A58C517}" type="presParOf" srcId="{950A31EE-6DC1-4194-AECC-A8468F483A54}" destId="{7B99C1B8-8F63-4404-B5A9-9425E2A22C2E}" srcOrd="0" destOrd="0" presId="urn:microsoft.com/office/officeart/2005/8/layout/orgChart1"/>
    <dgm:cxn modelId="{DC751A0F-BE2A-4A6D-AE24-E05EE0FC531A}" type="presParOf" srcId="{950A31EE-6DC1-4194-AECC-A8468F483A54}" destId="{3408D0AD-9780-4E42-AFFC-5CF78F687A2D}" srcOrd="1" destOrd="0" presId="urn:microsoft.com/office/officeart/2005/8/layout/orgChart1"/>
    <dgm:cxn modelId="{6A6D0E46-4BC1-4E4B-ACD6-841E4FAE11B2}" type="presParOf" srcId="{FB027634-E604-4149-A502-EE107AEE0DF0}" destId="{3C00963F-B892-403C-AAB9-652DFB9D58ED}" srcOrd="1" destOrd="0" presId="urn:microsoft.com/office/officeart/2005/8/layout/orgChart1"/>
    <dgm:cxn modelId="{41A379FF-8F40-4AE9-87C5-618D9578CAA0}" type="presParOf" srcId="{3C00963F-B892-403C-AAB9-652DFB9D58ED}" destId="{80E6B21A-A588-4958-80CF-707697E17A08}" srcOrd="0" destOrd="0" presId="urn:microsoft.com/office/officeart/2005/8/layout/orgChart1"/>
    <dgm:cxn modelId="{9E9ADA8E-F185-4D41-A61D-AC98D6F92970}" type="presParOf" srcId="{3C00963F-B892-403C-AAB9-652DFB9D58ED}" destId="{5BFF46F2-9E72-4694-902F-8BBE2F75C5FA}" srcOrd="1" destOrd="0" presId="urn:microsoft.com/office/officeart/2005/8/layout/orgChart1"/>
    <dgm:cxn modelId="{51732A22-939D-4A63-ABA5-EA1E13F460C9}" type="presParOf" srcId="{5BFF46F2-9E72-4694-902F-8BBE2F75C5FA}" destId="{FF609721-3114-41F2-8596-3A5C4BB4F03D}" srcOrd="0" destOrd="0" presId="urn:microsoft.com/office/officeart/2005/8/layout/orgChart1"/>
    <dgm:cxn modelId="{3AB4B625-C114-4F69-AEF7-A15920329C4C}" type="presParOf" srcId="{FF609721-3114-41F2-8596-3A5C4BB4F03D}" destId="{F439CFAB-A6C0-41A2-B8D8-271470E343FB}" srcOrd="0" destOrd="0" presId="urn:microsoft.com/office/officeart/2005/8/layout/orgChart1"/>
    <dgm:cxn modelId="{094F84C1-450B-47A1-997E-CB8FD07A3922}" type="presParOf" srcId="{FF609721-3114-41F2-8596-3A5C4BB4F03D}" destId="{4509C3C8-5066-49F3-9403-F5E3770220BD}" srcOrd="1" destOrd="0" presId="urn:microsoft.com/office/officeart/2005/8/layout/orgChart1"/>
    <dgm:cxn modelId="{FCF62568-AB23-4F96-9A9E-40FF3A3195F4}" type="presParOf" srcId="{5BFF46F2-9E72-4694-902F-8BBE2F75C5FA}" destId="{3A759E09-12EE-40F2-9020-49413BE3773B}" srcOrd="1" destOrd="0" presId="urn:microsoft.com/office/officeart/2005/8/layout/orgChart1"/>
    <dgm:cxn modelId="{642B9E8C-93B1-45F1-A68D-302FC201A02C}" type="presParOf" srcId="{5BFF46F2-9E72-4694-902F-8BBE2F75C5FA}" destId="{5F64A926-F9AA-45D1-A59F-EF60B707A710}" srcOrd="2" destOrd="0" presId="urn:microsoft.com/office/officeart/2005/8/layout/orgChart1"/>
    <dgm:cxn modelId="{307F031D-60A2-4039-9AFF-2DB4EB252B7B}" type="presParOf" srcId="{3C00963F-B892-403C-AAB9-652DFB9D58ED}" destId="{3A0AE080-D1F0-4C10-AF98-9C87C0149009}" srcOrd="2" destOrd="0" presId="urn:microsoft.com/office/officeart/2005/8/layout/orgChart1"/>
    <dgm:cxn modelId="{78905251-FC82-47B8-8E2A-E8B722E69E03}" type="presParOf" srcId="{3C00963F-B892-403C-AAB9-652DFB9D58ED}" destId="{B7EE7415-CB8C-4174-9348-23359AB4EAE3}" srcOrd="3" destOrd="0" presId="urn:microsoft.com/office/officeart/2005/8/layout/orgChart1"/>
    <dgm:cxn modelId="{9CEBCB5E-9C6C-4967-8A50-1251AD3A2CF2}" type="presParOf" srcId="{B7EE7415-CB8C-4174-9348-23359AB4EAE3}" destId="{D0EAB6E6-5C45-4CC4-8F3D-17528A53DBC3}" srcOrd="0" destOrd="0" presId="urn:microsoft.com/office/officeart/2005/8/layout/orgChart1"/>
    <dgm:cxn modelId="{0548208E-4C8F-4232-BEE0-283B387F79E6}" type="presParOf" srcId="{D0EAB6E6-5C45-4CC4-8F3D-17528A53DBC3}" destId="{BCE779C9-E6DC-4BB5-916B-42DEF69034F0}" srcOrd="0" destOrd="0" presId="urn:microsoft.com/office/officeart/2005/8/layout/orgChart1"/>
    <dgm:cxn modelId="{292B0837-CA27-4C3D-85B6-506A77183B52}" type="presParOf" srcId="{D0EAB6E6-5C45-4CC4-8F3D-17528A53DBC3}" destId="{B665D106-22F5-4667-AADE-9A3312688A13}" srcOrd="1" destOrd="0" presId="urn:microsoft.com/office/officeart/2005/8/layout/orgChart1"/>
    <dgm:cxn modelId="{FD794C0C-5B53-424B-81F0-1CBFDB3BCDD4}" type="presParOf" srcId="{B7EE7415-CB8C-4174-9348-23359AB4EAE3}" destId="{2652496A-89C2-48C3-BE42-722114ACD71D}" srcOrd="1" destOrd="0" presId="urn:microsoft.com/office/officeart/2005/8/layout/orgChart1"/>
    <dgm:cxn modelId="{C434ABB9-49DF-4CB3-B992-52798DEA35D3}" type="presParOf" srcId="{B7EE7415-CB8C-4174-9348-23359AB4EAE3}" destId="{C999632F-B130-4D8F-98D1-E16C489CED3B}" srcOrd="2" destOrd="0" presId="urn:microsoft.com/office/officeart/2005/8/layout/orgChart1"/>
    <dgm:cxn modelId="{AF895225-9694-44A9-AA1F-31BE948A9508}" type="presParOf" srcId="{3C00963F-B892-403C-AAB9-652DFB9D58ED}" destId="{D953CEAC-F989-4419-9324-735B253F3F33}" srcOrd="4" destOrd="0" presId="urn:microsoft.com/office/officeart/2005/8/layout/orgChart1"/>
    <dgm:cxn modelId="{3FDD0A7F-CCD7-437D-B9EC-1FD3A2F8800F}" type="presParOf" srcId="{3C00963F-B892-403C-AAB9-652DFB9D58ED}" destId="{239E0AD9-3FE8-4EC5-9837-DB5222E42AF5}" srcOrd="5" destOrd="0" presId="urn:microsoft.com/office/officeart/2005/8/layout/orgChart1"/>
    <dgm:cxn modelId="{5B1A7FE1-60EB-4164-9B78-F3D6E258D41A}" type="presParOf" srcId="{239E0AD9-3FE8-4EC5-9837-DB5222E42AF5}" destId="{05818833-8827-4611-B364-4072EBCE1BBF}" srcOrd="0" destOrd="0" presId="urn:microsoft.com/office/officeart/2005/8/layout/orgChart1"/>
    <dgm:cxn modelId="{09BF57E0-47E8-4E47-9B59-99C73156B693}" type="presParOf" srcId="{05818833-8827-4611-B364-4072EBCE1BBF}" destId="{2D30FC6A-F12B-411D-89CD-8F0CA156B0DD}" srcOrd="0" destOrd="0" presId="urn:microsoft.com/office/officeart/2005/8/layout/orgChart1"/>
    <dgm:cxn modelId="{7F067D27-A1BF-4CAF-BE65-1C6C221A61AD}" type="presParOf" srcId="{05818833-8827-4611-B364-4072EBCE1BBF}" destId="{A1CB8A38-1FB5-4CA0-A2D4-24B072C96C42}" srcOrd="1" destOrd="0" presId="urn:microsoft.com/office/officeart/2005/8/layout/orgChart1"/>
    <dgm:cxn modelId="{982C4A67-13AD-4B2A-B332-0AA15EB080BC}" type="presParOf" srcId="{239E0AD9-3FE8-4EC5-9837-DB5222E42AF5}" destId="{CA132B68-6B8A-43C9-BB55-2AC196B40E44}" srcOrd="1" destOrd="0" presId="urn:microsoft.com/office/officeart/2005/8/layout/orgChart1"/>
    <dgm:cxn modelId="{AE61A518-6485-4F61-831F-407277F4D0F6}" type="presParOf" srcId="{239E0AD9-3FE8-4EC5-9837-DB5222E42AF5}" destId="{2C6C0136-E545-4112-BC2D-2C4CDAFA2703}" srcOrd="2" destOrd="0" presId="urn:microsoft.com/office/officeart/2005/8/layout/orgChart1"/>
    <dgm:cxn modelId="{96A4C773-4498-4164-AE40-8A0A2DEB4B7F}" type="presParOf" srcId="{FB027634-E604-4149-A502-EE107AEE0DF0}" destId="{F24F1529-6213-4C54-BED7-F96C60FFF434}" srcOrd="2" destOrd="0" presId="urn:microsoft.com/office/officeart/2005/8/layout/orgChart1"/>
    <dgm:cxn modelId="{0CBD0CE6-BE56-4E21-91EF-6F77BF695224}" type="presParOf" srcId="{F24F1529-6213-4C54-BED7-F96C60FFF434}" destId="{84BEF298-4B3A-4864-A3DD-750F6C2F6D85}" srcOrd="0" destOrd="0" presId="urn:microsoft.com/office/officeart/2005/8/layout/orgChart1"/>
    <dgm:cxn modelId="{9E9EA77B-340B-4D41-9BF2-F36DAA1D5A0C}" type="presParOf" srcId="{F24F1529-6213-4C54-BED7-F96C60FFF434}" destId="{20638A23-437D-416B-9E8F-2BEE0841630B}" srcOrd="1" destOrd="0" presId="urn:microsoft.com/office/officeart/2005/8/layout/orgChart1"/>
    <dgm:cxn modelId="{BD53E8B9-9E51-4186-96E7-228E01E2FBEC}" type="presParOf" srcId="{20638A23-437D-416B-9E8F-2BEE0841630B}" destId="{FCFAFEFC-5B78-42A6-8B3F-0589662336ED}" srcOrd="0" destOrd="0" presId="urn:microsoft.com/office/officeart/2005/8/layout/orgChart1"/>
    <dgm:cxn modelId="{B0847F23-F09F-41D8-B923-AE2329725AE7}" type="presParOf" srcId="{FCFAFEFC-5B78-42A6-8B3F-0589662336ED}" destId="{1FD2D8CC-BA3B-434D-88BB-D6A960BA3113}" srcOrd="0" destOrd="0" presId="urn:microsoft.com/office/officeart/2005/8/layout/orgChart1"/>
    <dgm:cxn modelId="{913A03ED-4108-4E6C-94F7-CF3A53976F47}" type="presParOf" srcId="{FCFAFEFC-5B78-42A6-8B3F-0589662336ED}" destId="{DC26AD8E-20A7-417D-AF44-EE6C9F7C2073}" srcOrd="1" destOrd="0" presId="urn:microsoft.com/office/officeart/2005/8/layout/orgChart1"/>
    <dgm:cxn modelId="{420915C2-57DF-43B8-8DF3-19E8EBD39A31}" type="presParOf" srcId="{20638A23-437D-416B-9E8F-2BEE0841630B}" destId="{7AC5AF44-2E53-4E73-ABB7-D8DB97A9C404}" srcOrd="1" destOrd="0" presId="urn:microsoft.com/office/officeart/2005/8/layout/orgChart1"/>
    <dgm:cxn modelId="{41B941F8-9033-47BB-A92B-BD5BD5E0E943}" type="presParOf" srcId="{20638A23-437D-416B-9E8F-2BEE0841630B}" destId="{61EC6CF2-A6DF-4C66-B81A-6100F7D0B77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3.xml><?xml version="1.0" encoding="utf-8"?>
<dgm:dataModel xmlns:dgm="http://schemas.openxmlformats.org/drawingml/2006/diagram" xmlns:a="http://schemas.openxmlformats.org/drawingml/2006/main">
  <dgm:ptLst>
    <dgm:pt modelId="{FC1546C6-FCF8-4550-A26A-21AE31BDA5D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62F9B8A-1F4E-4379-B0AD-6675522846D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0E7815D6-A745-4289-81A2-C8E19C787ED3}" type="par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B78E32E-758B-496B-89CB-94AC90AA4C63}" type="sibTrans" cxnId="{C98CD701-AB4B-47B4-ADAD-90F0818E0B0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4928334-9710-4E86-BD67-F11677EE7198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34A590C-98AD-4259-8538-4199D3B71942}" type="par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C0340-E062-4637-A668-2142157EC37F}" type="sibTrans" cxnId="{4962AEE9-D33E-42EA-A503-FD35411FA1F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63B8BC7-D3C0-4694-BA56-5E98249C11AD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2FA9BB92-6BE6-4BA2-9A2E-F43630ADD182}" type="par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F5A0FA5-306A-4760-AF39-46921D9CA0D9}" type="sibTrans" cxnId="{89139CFA-F483-46D0-B196-D0B8F701D74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BC2666E-AAF1-4C86-B2C4-07F3EC281B54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C6A4CDC-7772-4B48-B45B-AFC394F8B575}" type="par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FE4A01C-88F9-4649-9C7A-705483F5491D}" type="sibTrans" cxnId="{62CE7046-D1D2-4EC8-8212-AA6C81E667D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07FB1CE-E1B7-4B06-96AF-D4997B009E23}" type="asst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9DDF7365-BD51-43A3-8FF0-152C6331F00D}" type="par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C97409-EA82-4B11-8DAD-4661163582A8}" type="sibTrans" cxnId="{90DAB49B-AF65-43E0-942D-976014C67A1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E9DA14D-6B18-4ADE-B830-78424D698231}">
      <dgm:prSet custT="1"/>
      <dgm:spPr/>
      <dgm:t>
        <a:bodyPr/>
        <a:lstStyle/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r>
            <a:rPr lang="es-MX" alt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Vacante</a:t>
          </a:r>
        </a:p>
      </dgm:t>
    </dgm:pt>
    <dgm:pt modelId="{B8D706D0-37E4-44B0-9C15-446D6AF5DE60}" type="par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E063EED-CEBE-4946-A497-109E910C523E}" type="sibTrans" cxnId="{69029DC2-ED4F-4919-BADA-6C3640C8B2D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FE3B16C-51A6-4D4D-8A87-D1AB69E4CDDC}" type="pres">
      <dgm:prSet presAssocID="{FC1546C6-FCF8-4550-A26A-21AE31BDA5D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44D65E4-5BCF-44EF-881D-E18F996B2FED}" type="pres">
      <dgm:prSet presAssocID="{C62F9B8A-1F4E-4379-B0AD-6675522846D4}" presName="hierRoot1" presStyleCnt="0">
        <dgm:presLayoutVars>
          <dgm:hierBranch val="init"/>
        </dgm:presLayoutVars>
      </dgm:prSet>
      <dgm:spPr/>
    </dgm:pt>
    <dgm:pt modelId="{F4E56995-07CE-4087-84EF-6FE0BA5D97AF}" type="pres">
      <dgm:prSet presAssocID="{C62F9B8A-1F4E-4379-B0AD-6675522846D4}" presName="rootComposite1" presStyleCnt="0"/>
      <dgm:spPr/>
    </dgm:pt>
    <dgm:pt modelId="{4F0FA5B1-0D23-4842-8A75-0DF3B316FDCA}" type="pres">
      <dgm:prSet presAssocID="{C62F9B8A-1F4E-4379-B0AD-6675522846D4}" presName="rootText1" presStyleLbl="node0" presStyleIdx="0" presStyleCnt="1" custScaleX="140389" custScaleY="151188" custLinFactNeighborY="-1122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A3D4D3E-5D4B-48D9-A64E-64B445D077BF}" type="pres">
      <dgm:prSet presAssocID="{C62F9B8A-1F4E-4379-B0AD-6675522846D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7F60E99-E774-44F8-9B77-7E4F5F0FC7F3}" type="pres">
      <dgm:prSet presAssocID="{C62F9B8A-1F4E-4379-B0AD-6675522846D4}" presName="hierChild2" presStyleCnt="0"/>
      <dgm:spPr/>
    </dgm:pt>
    <dgm:pt modelId="{FD2FBD0A-9010-4429-A3C8-AB2759FC9845}" type="pres">
      <dgm:prSet presAssocID="{2FA9BB92-6BE6-4BA2-9A2E-F43630ADD182}" presName="Name37" presStyleLbl="parChTrans1D2" presStyleIdx="0" presStyleCnt="5"/>
      <dgm:spPr/>
      <dgm:t>
        <a:bodyPr/>
        <a:lstStyle/>
        <a:p>
          <a:endParaRPr lang="es-ES"/>
        </a:p>
      </dgm:t>
    </dgm:pt>
    <dgm:pt modelId="{7C0E310F-E514-49CB-B7F9-E1B83D8942AF}" type="pres">
      <dgm:prSet presAssocID="{D63B8BC7-D3C0-4694-BA56-5E98249C11AD}" presName="hierRoot2" presStyleCnt="0">
        <dgm:presLayoutVars>
          <dgm:hierBranch val="init"/>
        </dgm:presLayoutVars>
      </dgm:prSet>
      <dgm:spPr/>
    </dgm:pt>
    <dgm:pt modelId="{71C1AA6B-A13F-4FB3-A03A-09EBAF4F377A}" type="pres">
      <dgm:prSet presAssocID="{D63B8BC7-D3C0-4694-BA56-5E98249C11AD}" presName="rootComposite" presStyleCnt="0"/>
      <dgm:spPr/>
    </dgm:pt>
    <dgm:pt modelId="{2E6F7FA2-41A7-4747-B3BB-DA46FB9CD60B}" type="pres">
      <dgm:prSet presAssocID="{D63B8BC7-D3C0-4694-BA56-5E98249C11AD}" presName="rootText" presStyleLbl="node2" presStyleIdx="0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9D2E351-71FD-42A5-9A06-D0DA2BB5E244}" type="pres">
      <dgm:prSet presAssocID="{D63B8BC7-D3C0-4694-BA56-5E98249C11AD}" presName="rootConnector" presStyleLbl="node2" presStyleIdx="0" presStyleCnt="3"/>
      <dgm:spPr/>
      <dgm:t>
        <a:bodyPr/>
        <a:lstStyle/>
        <a:p>
          <a:endParaRPr lang="es-ES"/>
        </a:p>
      </dgm:t>
    </dgm:pt>
    <dgm:pt modelId="{A094BDEA-E4C3-4FD4-9F6C-2597BA498563}" type="pres">
      <dgm:prSet presAssocID="{D63B8BC7-D3C0-4694-BA56-5E98249C11AD}" presName="hierChild4" presStyleCnt="0"/>
      <dgm:spPr/>
    </dgm:pt>
    <dgm:pt modelId="{1C05ABCF-9483-474F-B56A-9C79A43B6775}" type="pres">
      <dgm:prSet presAssocID="{D63B8BC7-D3C0-4694-BA56-5E98249C11AD}" presName="hierChild5" presStyleCnt="0"/>
      <dgm:spPr/>
    </dgm:pt>
    <dgm:pt modelId="{1A12DD18-E2D3-4CBC-922E-F46FEF0814E8}" type="pres">
      <dgm:prSet presAssocID="{CC6A4CDC-7772-4B48-B45B-AFC394F8B575}" presName="Name37" presStyleLbl="parChTrans1D2" presStyleIdx="1" presStyleCnt="5"/>
      <dgm:spPr/>
      <dgm:t>
        <a:bodyPr/>
        <a:lstStyle/>
        <a:p>
          <a:endParaRPr lang="es-ES"/>
        </a:p>
      </dgm:t>
    </dgm:pt>
    <dgm:pt modelId="{B9C36174-C0A5-4519-B356-AE06667C145E}" type="pres">
      <dgm:prSet presAssocID="{BBC2666E-AAF1-4C86-B2C4-07F3EC281B54}" presName="hierRoot2" presStyleCnt="0">
        <dgm:presLayoutVars>
          <dgm:hierBranch val="init"/>
        </dgm:presLayoutVars>
      </dgm:prSet>
      <dgm:spPr/>
    </dgm:pt>
    <dgm:pt modelId="{32D781BB-078E-47BD-8898-ABBD61D4E287}" type="pres">
      <dgm:prSet presAssocID="{BBC2666E-AAF1-4C86-B2C4-07F3EC281B54}" presName="rootComposite" presStyleCnt="0"/>
      <dgm:spPr/>
    </dgm:pt>
    <dgm:pt modelId="{0DC8F29D-F261-41AA-9A88-9D1575A8D9E3}" type="pres">
      <dgm:prSet presAssocID="{BBC2666E-AAF1-4C86-B2C4-07F3EC281B54}" presName="rootText" presStyleLbl="node2" presStyleIdx="1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3C096E5-EA57-4E10-86A0-FCCAFBC44473}" type="pres">
      <dgm:prSet presAssocID="{BBC2666E-AAF1-4C86-B2C4-07F3EC281B54}" presName="rootConnector" presStyleLbl="node2" presStyleIdx="1" presStyleCnt="3"/>
      <dgm:spPr/>
      <dgm:t>
        <a:bodyPr/>
        <a:lstStyle/>
        <a:p>
          <a:endParaRPr lang="es-ES"/>
        </a:p>
      </dgm:t>
    </dgm:pt>
    <dgm:pt modelId="{E49F35A5-2A05-4990-9291-063CD909D2DE}" type="pres">
      <dgm:prSet presAssocID="{BBC2666E-AAF1-4C86-B2C4-07F3EC281B54}" presName="hierChild4" presStyleCnt="0"/>
      <dgm:spPr/>
    </dgm:pt>
    <dgm:pt modelId="{6AF5D28B-968C-486A-BD25-09C2263DA712}" type="pres">
      <dgm:prSet presAssocID="{BBC2666E-AAF1-4C86-B2C4-07F3EC281B54}" presName="hierChild5" presStyleCnt="0"/>
      <dgm:spPr/>
    </dgm:pt>
    <dgm:pt modelId="{8D42AFD4-34C4-4244-BE45-923DCF765DE6}" type="pres">
      <dgm:prSet presAssocID="{B8D706D0-37E4-44B0-9C15-446D6AF5DE6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D9D2005-7BF4-4A9E-BF6A-D7B7A3A7E050}" type="pres">
      <dgm:prSet presAssocID="{2E9DA14D-6B18-4ADE-B830-78424D698231}" presName="hierRoot2" presStyleCnt="0">
        <dgm:presLayoutVars>
          <dgm:hierBranch val="init"/>
        </dgm:presLayoutVars>
      </dgm:prSet>
      <dgm:spPr/>
    </dgm:pt>
    <dgm:pt modelId="{9A081858-F1A8-4B5A-9135-775AA3C62E04}" type="pres">
      <dgm:prSet presAssocID="{2E9DA14D-6B18-4ADE-B830-78424D698231}" presName="rootComposite" presStyleCnt="0"/>
      <dgm:spPr/>
    </dgm:pt>
    <dgm:pt modelId="{C6910EE0-408A-4450-A2D1-A63EF8D20EEA}" type="pres">
      <dgm:prSet presAssocID="{2E9DA14D-6B18-4ADE-B830-78424D698231}" presName="rootText" presStyleLbl="node2" presStyleIdx="2" presStyleCnt="3" custScaleY="107992" custLinFactNeighborY="759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43D285-8FA9-4D36-88F8-8571E2243B23}" type="pres">
      <dgm:prSet presAssocID="{2E9DA14D-6B18-4ADE-B830-78424D698231}" presName="rootConnector" presStyleLbl="node2" presStyleIdx="2" presStyleCnt="3"/>
      <dgm:spPr/>
      <dgm:t>
        <a:bodyPr/>
        <a:lstStyle/>
        <a:p>
          <a:endParaRPr lang="es-ES"/>
        </a:p>
      </dgm:t>
    </dgm:pt>
    <dgm:pt modelId="{D384FD3C-FBA1-47DB-9499-D7005571C090}" type="pres">
      <dgm:prSet presAssocID="{2E9DA14D-6B18-4ADE-B830-78424D698231}" presName="hierChild4" presStyleCnt="0"/>
      <dgm:spPr/>
    </dgm:pt>
    <dgm:pt modelId="{F48BAB05-A84E-4E78-8562-92A24F673CF1}" type="pres">
      <dgm:prSet presAssocID="{2E9DA14D-6B18-4ADE-B830-78424D698231}" presName="hierChild5" presStyleCnt="0"/>
      <dgm:spPr/>
    </dgm:pt>
    <dgm:pt modelId="{B533E30C-4854-406D-93E6-80ED071BB7CC}" type="pres">
      <dgm:prSet presAssocID="{C62F9B8A-1F4E-4379-B0AD-6675522846D4}" presName="hierChild3" presStyleCnt="0"/>
      <dgm:spPr/>
    </dgm:pt>
    <dgm:pt modelId="{1F7D509F-01EA-49B1-ABCC-4CC6A339FB82}" type="pres">
      <dgm:prSet presAssocID="{C34A590C-98AD-4259-8538-4199D3B71942}" presName="Name111" presStyleLbl="parChTrans1D2" presStyleIdx="3" presStyleCnt="5"/>
      <dgm:spPr/>
      <dgm:t>
        <a:bodyPr/>
        <a:lstStyle/>
        <a:p>
          <a:endParaRPr lang="es-ES"/>
        </a:p>
      </dgm:t>
    </dgm:pt>
    <dgm:pt modelId="{C289DD2F-3934-4968-BFBD-93CBFD337553}" type="pres">
      <dgm:prSet presAssocID="{E4928334-9710-4E86-BD67-F11677EE7198}" presName="hierRoot3" presStyleCnt="0">
        <dgm:presLayoutVars>
          <dgm:hierBranch val="init"/>
        </dgm:presLayoutVars>
      </dgm:prSet>
      <dgm:spPr/>
    </dgm:pt>
    <dgm:pt modelId="{3D069B5C-D960-41BD-9E1B-135769F6B2F2}" type="pres">
      <dgm:prSet presAssocID="{E4928334-9710-4E86-BD67-F11677EE7198}" presName="rootComposite3" presStyleCnt="0"/>
      <dgm:spPr/>
    </dgm:pt>
    <dgm:pt modelId="{C0CD15E1-2301-4103-BB93-C0900E8D60FD}" type="pres">
      <dgm:prSet presAssocID="{E4928334-9710-4E86-BD67-F11677EE7198}" presName="rootText3" presStyleLbl="asst1" presStyleIdx="0" presStyleCnt="2" custScaleX="71274" custScaleY="82074" custLinFactNeighborX="-4318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1C4899-6F11-4CE8-83D2-CF9EB189D79A}" type="pres">
      <dgm:prSet presAssocID="{E4928334-9710-4E86-BD67-F11677EE71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E1981B92-AFF7-4A46-AB91-285B9A3A6674}" type="pres">
      <dgm:prSet presAssocID="{E4928334-9710-4E86-BD67-F11677EE7198}" presName="hierChild6" presStyleCnt="0"/>
      <dgm:spPr/>
    </dgm:pt>
    <dgm:pt modelId="{D61DED84-C200-4C83-ACED-B6E41E018E69}" type="pres">
      <dgm:prSet presAssocID="{E4928334-9710-4E86-BD67-F11677EE7198}" presName="hierChild7" presStyleCnt="0"/>
      <dgm:spPr/>
    </dgm:pt>
    <dgm:pt modelId="{8FCB8E07-9A89-4582-B311-9C0C12D203D0}" type="pres">
      <dgm:prSet presAssocID="{9DDF7365-BD51-43A3-8FF0-152C6331F00D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765E8154-EA17-45CB-884B-FAAAB28F55F1}" type="pres">
      <dgm:prSet presAssocID="{A07FB1CE-E1B7-4B06-96AF-D4997B009E23}" presName="hierRoot3" presStyleCnt="0">
        <dgm:presLayoutVars>
          <dgm:hierBranch val="init"/>
        </dgm:presLayoutVars>
      </dgm:prSet>
      <dgm:spPr/>
    </dgm:pt>
    <dgm:pt modelId="{208C3C35-A096-44F8-B080-898472078B2C}" type="pres">
      <dgm:prSet presAssocID="{A07FB1CE-E1B7-4B06-96AF-D4997B009E23}" presName="rootComposite3" presStyleCnt="0"/>
      <dgm:spPr/>
    </dgm:pt>
    <dgm:pt modelId="{C13FFAA3-CA1A-45D1-B32F-9142124C6664}" type="pres">
      <dgm:prSet presAssocID="{A07FB1CE-E1B7-4B06-96AF-D4997B009E23}" presName="rootText3" presStyleLbl="asst1" presStyleIdx="1" presStyleCnt="2" custScaleX="71274" custScaleY="82074" custLinFactNeighborX="-10437" custLinFactNeighborY="-1339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6E5FB-A034-4211-9317-A56843E4A81C}" type="pres">
      <dgm:prSet presAssocID="{A07FB1CE-E1B7-4B06-96AF-D4997B009E23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93164A4-1204-4CEB-A968-D9AA472CF570}" type="pres">
      <dgm:prSet presAssocID="{A07FB1CE-E1B7-4B06-96AF-D4997B009E23}" presName="hierChild6" presStyleCnt="0"/>
      <dgm:spPr/>
    </dgm:pt>
    <dgm:pt modelId="{E23CA3B2-3E24-4AE3-90CE-B15B7D5C8BA6}" type="pres">
      <dgm:prSet presAssocID="{A07FB1CE-E1B7-4B06-96AF-D4997B009E23}" presName="hierChild7" presStyleCnt="0"/>
      <dgm:spPr/>
    </dgm:pt>
  </dgm:ptLst>
  <dgm:cxnLst>
    <dgm:cxn modelId="{EAA227F3-EE5A-453D-A7B3-A5CA2C2E94B6}" type="presOf" srcId="{FC1546C6-FCF8-4550-A26A-21AE31BDA5D5}" destId="{6FE3B16C-51A6-4D4D-8A87-D1AB69E4CDDC}" srcOrd="0" destOrd="0" presId="urn:microsoft.com/office/officeart/2005/8/layout/orgChart1"/>
    <dgm:cxn modelId="{90DAB49B-AF65-43E0-942D-976014C67A1B}" srcId="{C62F9B8A-1F4E-4379-B0AD-6675522846D4}" destId="{A07FB1CE-E1B7-4B06-96AF-D4997B009E23}" srcOrd="1" destOrd="0" parTransId="{9DDF7365-BD51-43A3-8FF0-152C6331F00D}" sibTransId="{82C97409-EA82-4B11-8DAD-4661163582A8}"/>
    <dgm:cxn modelId="{8D259170-78A5-4066-90D7-435C5BFCE822}" type="presOf" srcId="{A07FB1CE-E1B7-4B06-96AF-D4997B009E23}" destId="{B326E5FB-A034-4211-9317-A56843E4A81C}" srcOrd="1" destOrd="0" presId="urn:microsoft.com/office/officeart/2005/8/layout/orgChart1"/>
    <dgm:cxn modelId="{12E10ACC-9C40-41F4-8CD9-2A29CBE6A97F}" type="presOf" srcId="{E4928334-9710-4E86-BD67-F11677EE7198}" destId="{4B1C4899-6F11-4CE8-83D2-CF9EB189D79A}" srcOrd="1" destOrd="0" presId="urn:microsoft.com/office/officeart/2005/8/layout/orgChart1"/>
    <dgm:cxn modelId="{3739ABA3-E56D-4C99-899A-D0E6C47ECF0C}" type="presOf" srcId="{C62F9B8A-1F4E-4379-B0AD-6675522846D4}" destId="{4F0FA5B1-0D23-4842-8A75-0DF3B316FDCA}" srcOrd="0" destOrd="0" presId="urn:microsoft.com/office/officeart/2005/8/layout/orgChart1"/>
    <dgm:cxn modelId="{CF60F462-ADB3-469F-9D68-A4D722FB9065}" type="presOf" srcId="{C62F9B8A-1F4E-4379-B0AD-6675522846D4}" destId="{DA3D4D3E-5D4B-48D9-A64E-64B445D077BF}" srcOrd="1" destOrd="0" presId="urn:microsoft.com/office/officeart/2005/8/layout/orgChart1"/>
    <dgm:cxn modelId="{C98CD701-AB4B-47B4-ADAD-90F0818E0B05}" srcId="{FC1546C6-FCF8-4550-A26A-21AE31BDA5D5}" destId="{C62F9B8A-1F4E-4379-B0AD-6675522846D4}" srcOrd="0" destOrd="0" parTransId="{0E7815D6-A745-4289-81A2-C8E19C787ED3}" sibTransId="{EB78E32E-758B-496B-89CB-94AC90AA4C63}"/>
    <dgm:cxn modelId="{A8DC9529-479C-4DA0-9314-447010782598}" type="presOf" srcId="{D63B8BC7-D3C0-4694-BA56-5E98249C11AD}" destId="{19D2E351-71FD-42A5-9A06-D0DA2BB5E244}" srcOrd="1" destOrd="0" presId="urn:microsoft.com/office/officeart/2005/8/layout/orgChart1"/>
    <dgm:cxn modelId="{F9CAEC23-E81D-467D-95F1-A1C9BE4B5BC3}" type="presOf" srcId="{BBC2666E-AAF1-4C86-B2C4-07F3EC281B54}" destId="{0DC8F29D-F261-41AA-9A88-9D1575A8D9E3}" srcOrd="0" destOrd="0" presId="urn:microsoft.com/office/officeart/2005/8/layout/orgChart1"/>
    <dgm:cxn modelId="{4962AEE9-D33E-42EA-A503-FD35411FA1FC}" srcId="{C62F9B8A-1F4E-4379-B0AD-6675522846D4}" destId="{E4928334-9710-4E86-BD67-F11677EE7198}" srcOrd="0" destOrd="0" parTransId="{C34A590C-98AD-4259-8538-4199D3B71942}" sibTransId="{4A4C0340-E062-4637-A668-2142157EC37F}"/>
    <dgm:cxn modelId="{E42FF0CB-8C79-4299-BFC1-0F72C5AF7EF1}" type="presOf" srcId="{A07FB1CE-E1B7-4B06-96AF-D4997B009E23}" destId="{C13FFAA3-CA1A-45D1-B32F-9142124C6664}" srcOrd="0" destOrd="0" presId="urn:microsoft.com/office/officeart/2005/8/layout/orgChart1"/>
    <dgm:cxn modelId="{65AF2F94-EEB6-4EE7-A32A-DF0D6CE38FE6}" type="presOf" srcId="{BBC2666E-AAF1-4C86-B2C4-07F3EC281B54}" destId="{F3C096E5-EA57-4E10-86A0-FCCAFBC44473}" srcOrd="1" destOrd="0" presId="urn:microsoft.com/office/officeart/2005/8/layout/orgChart1"/>
    <dgm:cxn modelId="{53211575-363F-46B8-9640-97F32F7F396A}" type="presOf" srcId="{2E9DA14D-6B18-4ADE-B830-78424D698231}" destId="{0043D285-8FA9-4D36-88F8-8571E2243B23}" srcOrd="1" destOrd="0" presId="urn:microsoft.com/office/officeart/2005/8/layout/orgChart1"/>
    <dgm:cxn modelId="{62CE7046-D1D2-4EC8-8212-AA6C81E667DA}" srcId="{C62F9B8A-1F4E-4379-B0AD-6675522846D4}" destId="{BBC2666E-AAF1-4C86-B2C4-07F3EC281B54}" srcOrd="3" destOrd="0" parTransId="{CC6A4CDC-7772-4B48-B45B-AFC394F8B575}" sibTransId="{8FE4A01C-88F9-4649-9C7A-705483F5491D}"/>
    <dgm:cxn modelId="{C8CDA7F1-1AB8-4C96-8EB0-18C82D3AE085}" type="presOf" srcId="{D63B8BC7-D3C0-4694-BA56-5E98249C11AD}" destId="{2E6F7FA2-41A7-4747-B3BB-DA46FB9CD60B}" srcOrd="0" destOrd="0" presId="urn:microsoft.com/office/officeart/2005/8/layout/orgChart1"/>
    <dgm:cxn modelId="{6A280207-EC21-404A-B9E9-0F6E3477951A}" type="presOf" srcId="{E4928334-9710-4E86-BD67-F11677EE7198}" destId="{C0CD15E1-2301-4103-BB93-C0900E8D60FD}" srcOrd="0" destOrd="0" presId="urn:microsoft.com/office/officeart/2005/8/layout/orgChart1"/>
    <dgm:cxn modelId="{59DDE4B4-440D-4F1A-A1F9-434E62F9F54A}" type="presOf" srcId="{2FA9BB92-6BE6-4BA2-9A2E-F43630ADD182}" destId="{FD2FBD0A-9010-4429-A3C8-AB2759FC9845}" srcOrd="0" destOrd="0" presId="urn:microsoft.com/office/officeart/2005/8/layout/orgChart1"/>
    <dgm:cxn modelId="{69029DC2-ED4F-4919-BADA-6C3640C8B2D8}" srcId="{C62F9B8A-1F4E-4379-B0AD-6675522846D4}" destId="{2E9DA14D-6B18-4ADE-B830-78424D698231}" srcOrd="4" destOrd="0" parTransId="{B8D706D0-37E4-44B0-9C15-446D6AF5DE60}" sibTransId="{1E063EED-CEBE-4946-A497-109E910C523E}"/>
    <dgm:cxn modelId="{4052657E-D7D7-495F-8CC1-B8DFC0E3DC13}" type="presOf" srcId="{CC6A4CDC-7772-4B48-B45B-AFC394F8B575}" destId="{1A12DD18-E2D3-4CBC-922E-F46FEF0814E8}" srcOrd="0" destOrd="0" presId="urn:microsoft.com/office/officeart/2005/8/layout/orgChart1"/>
    <dgm:cxn modelId="{FD34C908-F671-47CD-8897-FFBA086103E1}" type="presOf" srcId="{C34A590C-98AD-4259-8538-4199D3B71942}" destId="{1F7D509F-01EA-49B1-ABCC-4CC6A339FB82}" srcOrd="0" destOrd="0" presId="urn:microsoft.com/office/officeart/2005/8/layout/orgChart1"/>
    <dgm:cxn modelId="{89139CFA-F483-46D0-B196-D0B8F701D748}" srcId="{C62F9B8A-1F4E-4379-B0AD-6675522846D4}" destId="{D63B8BC7-D3C0-4694-BA56-5E98249C11AD}" srcOrd="2" destOrd="0" parTransId="{2FA9BB92-6BE6-4BA2-9A2E-F43630ADD182}" sibTransId="{9F5A0FA5-306A-4760-AF39-46921D9CA0D9}"/>
    <dgm:cxn modelId="{2F995377-E712-4658-B7D2-552FD32322E2}" type="presOf" srcId="{9DDF7365-BD51-43A3-8FF0-152C6331F00D}" destId="{8FCB8E07-9A89-4582-B311-9C0C12D203D0}" srcOrd="0" destOrd="0" presId="urn:microsoft.com/office/officeart/2005/8/layout/orgChart1"/>
    <dgm:cxn modelId="{B7A5B534-A684-4E15-8456-689FC8F3DC70}" type="presOf" srcId="{B8D706D0-37E4-44B0-9C15-446D6AF5DE60}" destId="{8D42AFD4-34C4-4244-BE45-923DCF765DE6}" srcOrd="0" destOrd="0" presId="urn:microsoft.com/office/officeart/2005/8/layout/orgChart1"/>
    <dgm:cxn modelId="{AA7264B8-2995-4D95-83CB-DA8F71291BFD}" type="presOf" srcId="{2E9DA14D-6B18-4ADE-B830-78424D698231}" destId="{C6910EE0-408A-4450-A2D1-A63EF8D20EEA}" srcOrd="0" destOrd="0" presId="urn:microsoft.com/office/officeart/2005/8/layout/orgChart1"/>
    <dgm:cxn modelId="{4D9042D4-46DC-4FC5-A4F5-9FF15F5A2D6D}" type="presParOf" srcId="{6FE3B16C-51A6-4D4D-8A87-D1AB69E4CDDC}" destId="{944D65E4-5BCF-44EF-881D-E18F996B2FED}" srcOrd="0" destOrd="0" presId="urn:microsoft.com/office/officeart/2005/8/layout/orgChart1"/>
    <dgm:cxn modelId="{38634B1D-B7BF-42B2-9E75-3FB83F3BF035}" type="presParOf" srcId="{944D65E4-5BCF-44EF-881D-E18F996B2FED}" destId="{F4E56995-07CE-4087-84EF-6FE0BA5D97AF}" srcOrd="0" destOrd="0" presId="urn:microsoft.com/office/officeart/2005/8/layout/orgChart1"/>
    <dgm:cxn modelId="{708D46C1-8156-40F1-8911-AD13738B380F}" type="presParOf" srcId="{F4E56995-07CE-4087-84EF-6FE0BA5D97AF}" destId="{4F0FA5B1-0D23-4842-8A75-0DF3B316FDCA}" srcOrd="0" destOrd="0" presId="urn:microsoft.com/office/officeart/2005/8/layout/orgChart1"/>
    <dgm:cxn modelId="{A67BF9BD-F18A-4954-9A28-7FF8CB515180}" type="presParOf" srcId="{F4E56995-07CE-4087-84EF-6FE0BA5D97AF}" destId="{DA3D4D3E-5D4B-48D9-A64E-64B445D077BF}" srcOrd="1" destOrd="0" presId="urn:microsoft.com/office/officeart/2005/8/layout/orgChart1"/>
    <dgm:cxn modelId="{4828D891-5990-41A6-B417-72AEDEA012E2}" type="presParOf" srcId="{944D65E4-5BCF-44EF-881D-E18F996B2FED}" destId="{97F60E99-E774-44F8-9B77-7E4F5F0FC7F3}" srcOrd="1" destOrd="0" presId="urn:microsoft.com/office/officeart/2005/8/layout/orgChart1"/>
    <dgm:cxn modelId="{064A9D97-C1CB-4765-B2CA-8E42D5C16F34}" type="presParOf" srcId="{97F60E99-E774-44F8-9B77-7E4F5F0FC7F3}" destId="{FD2FBD0A-9010-4429-A3C8-AB2759FC9845}" srcOrd="0" destOrd="0" presId="urn:microsoft.com/office/officeart/2005/8/layout/orgChart1"/>
    <dgm:cxn modelId="{56914C63-C4F1-4B25-A11F-604F0E6EEB63}" type="presParOf" srcId="{97F60E99-E774-44F8-9B77-7E4F5F0FC7F3}" destId="{7C0E310F-E514-49CB-B7F9-E1B83D8942AF}" srcOrd="1" destOrd="0" presId="urn:microsoft.com/office/officeart/2005/8/layout/orgChart1"/>
    <dgm:cxn modelId="{38DFF45F-7150-4C59-9CF4-87C1E6D535E7}" type="presParOf" srcId="{7C0E310F-E514-49CB-B7F9-E1B83D8942AF}" destId="{71C1AA6B-A13F-4FB3-A03A-09EBAF4F377A}" srcOrd="0" destOrd="0" presId="urn:microsoft.com/office/officeart/2005/8/layout/orgChart1"/>
    <dgm:cxn modelId="{4AE418A6-BD27-4ECD-999B-296E27D00BBF}" type="presParOf" srcId="{71C1AA6B-A13F-4FB3-A03A-09EBAF4F377A}" destId="{2E6F7FA2-41A7-4747-B3BB-DA46FB9CD60B}" srcOrd="0" destOrd="0" presId="urn:microsoft.com/office/officeart/2005/8/layout/orgChart1"/>
    <dgm:cxn modelId="{903883E8-B5CC-44FC-941C-CC49DA2514A8}" type="presParOf" srcId="{71C1AA6B-A13F-4FB3-A03A-09EBAF4F377A}" destId="{19D2E351-71FD-42A5-9A06-D0DA2BB5E244}" srcOrd="1" destOrd="0" presId="urn:microsoft.com/office/officeart/2005/8/layout/orgChart1"/>
    <dgm:cxn modelId="{FBF8D2CB-491A-4003-A4A9-2656ED5C39AE}" type="presParOf" srcId="{7C0E310F-E514-49CB-B7F9-E1B83D8942AF}" destId="{A094BDEA-E4C3-4FD4-9F6C-2597BA498563}" srcOrd="1" destOrd="0" presId="urn:microsoft.com/office/officeart/2005/8/layout/orgChart1"/>
    <dgm:cxn modelId="{56D771F6-1EFE-4BE2-9BC7-979FE736B9F7}" type="presParOf" srcId="{7C0E310F-E514-49CB-B7F9-E1B83D8942AF}" destId="{1C05ABCF-9483-474F-B56A-9C79A43B6775}" srcOrd="2" destOrd="0" presId="urn:microsoft.com/office/officeart/2005/8/layout/orgChart1"/>
    <dgm:cxn modelId="{E535E607-EF2F-416F-8B90-E1ECD0C8FB32}" type="presParOf" srcId="{97F60E99-E774-44F8-9B77-7E4F5F0FC7F3}" destId="{1A12DD18-E2D3-4CBC-922E-F46FEF0814E8}" srcOrd="2" destOrd="0" presId="urn:microsoft.com/office/officeart/2005/8/layout/orgChart1"/>
    <dgm:cxn modelId="{B6C336DD-C043-4D35-A995-A172BE643B20}" type="presParOf" srcId="{97F60E99-E774-44F8-9B77-7E4F5F0FC7F3}" destId="{B9C36174-C0A5-4519-B356-AE06667C145E}" srcOrd="3" destOrd="0" presId="urn:microsoft.com/office/officeart/2005/8/layout/orgChart1"/>
    <dgm:cxn modelId="{23DE3414-AC9C-45BC-B617-4EA8CA449C4F}" type="presParOf" srcId="{B9C36174-C0A5-4519-B356-AE06667C145E}" destId="{32D781BB-078E-47BD-8898-ABBD61D4E287}" srcOrd="0" destOrd="0" presId="urn:microsoft.com/office/officeart/2005/8/layout/orgChart1"/>
    <dgm:cxn modelId="{4B563B42-6F49-413D-B5BB-0535837C4904}" type="presParOf" srcId="{32D781BB-078E-47BD-8898-ABBD61D4E287}" destId="{0DC8F29D-F261-41AA-9A88-9D1575A8D9E3}" srcOrd="0" destOrd="0" presId="urn:microsoft.com/office/officeart/2005/8/layout/orgChart1"/>
    <dgm:cxn modelId="{3AF689DB-713B-463A-B990-DCF4AC8004F6}" type="presParOf" srcId="{32D781BB-078E-47BD-8898-ABBD61D4E287}" destId="{F3C096E5-EA57-4E10-86A0-FCCAFBC44473}" srcOrd="1" destOrd="0" presId="urn:microsoft.com/office/officeart/2005/8/layout/orgChart1"/>
    <dgm:cxn modelId="{9E341572-83B8-48FB-96BE-B6B8A3F1C826}" type="presParOf" srcId="{B9C36174-C0A5-4519-B356-AE06667C145E}" destId="{E49F35A5-2A05-4990-9291-063CD909D2DE}" srcOrd="1" destOrd="0" presId="urn:microsoft.com/office/officeart/2005/8/layout/orgChart1"/>
    <dgm:cxn modelId="{12925DC1-0670-4670-9FFC-872011D10058}" type="presParOf" srcId="{B9C36174-C0A5-4519-B356-AE06667C145E}" destId="{6AF5D28B-968C-486A-BD25-09C2263DA712}" srcOrd="2" destOrd="0" presId="urn:microsoft.com/office/officeart/2005/8/layout/orgChart1"/>
    <dgm:cxn modelId="{B0510E6C-B2EB-4DD9-A722-39F8E706925B}" type="presParOf" srcId="{97F60E99-E774-44F8-9B77-7E4F5F0FC7F3}" destId="{8D42AFD4-34C4-4244-BE45-923DCF765DE6}" srcOrd="4" destOrd="0" presId="urn:microsoft.com/office/officeart/2005/8/layout/orgChart1"/>
    <dgm:cxn modelId="{1A13CACC-0797-4D05-BC80-3D4804DCA986}" type="presParOf" srcId="{97F60E99-E774-44F8-9B77-7E4F5F0FC7F3}" destId="{9D9D2005-7BF4-4A9E-BF6A-D7B7A3A7E050}" srcOrd="5" destOrd="0" presId="urn:microsoft.com/office/officeart/2005/8/layout/orgChart1"/>
    <dgm:cxn modelId="{B4C359E6-2594-4932-BA9B-E8F3EE9BE944}" type="presParOf" srcId="{9D9D2005-7BF4-4A9E-BF6A-D7B7A3A7E050}" destId="{9A081858-F1A8-4B5A-9135-775AA3C62E04}" srcOrd="0" destOrd="0" presId="urn:microsoft.com/office/officeart/2005/8/layout/orgChart1"/>
    <dgm:cxn modelId="{22523330-F8B6-4A9E-8067-F46249AD1A97}" type="presParOf" srcId="{9A081858-F1A8-4B5A-9135-775AA3C62E04}" destId="{C6910EE0-408A-4450-A2D1-A63EF8D20EEA}" srcOrd="0" destOrd="0" presId="urn:microsoft.com/office/officeart/2005/8/layout/orgChart1"/>
    <dgm:cxn modelId="{63F70F0A-FC8D-4789-9066-70700FB2E479}" type="presParOf" srcId="{9A081858-F1A8-4B5A-9135-775AA3C62E04}" destId="{0043D285-8FA9-4D36-88F8-8571E2243B23}" srcOrd="1" destOrd="0" presId="urn:microsoft.com/office/officeart/2005/8/layout/orgChart1"/>
    <dgm:cxn modelId="{226E05DB-F9F7-410F-82C4-80E241DBEED0}" type="presParOf" srcId="{9D9D2005-7BF4-4A9E-BF6A-D7B7A3A7E050}" destId="{D384FD3C-FBA1-47DB-9499-D7005571C090}" srcOrd="1" destOrd="0" presId="urn:microsoft.com/office/officeart/2005/8/layout/orgChart1"/>
    <dgm:cxn modelId="{988058D3-A4F1-4084-AD6F-6906103226FB}" type="presParOf" srcId="{9D9D2005-7BF4-4A9E-BF6A-D7B7A3A7E050}" destId="{F48BAB05-A84E-4E78-8562-92A24F673CF1}" srcOrd="2" destOrd="0" presId="urn:microsoft.com/office/officeart/2005/8/layout/orgChart1"/>
    <dgm:cxn modelId="{3F555465-7800-442C-8F77-822AAF792CFE}" type="presParOf" srcId="{944D65E4-5BCF-44EF-881D-E18F996B2FED}" destId="{B533E30C-4854-406D-93E6-80ED071BB7CC}" srcOrd="2" destOrd="0" presId="urn:microsoft.com/office/officeart/2005/8/layout/orgChart1"/>
    <dgm:cxn modelId="{5826CC43-CCC0-4AD9-A929-3D5BA055BDEB}" type="presParOf" srcId="{B533E30C-4854-406D-93E6-80ED071BB7CC}" destId="{1F7D509F-01EA-49B1-ABCC-4CC6A339FB82}" srcOrd="0" destOrd="0" presId="urn:microsoft.com/office/officeart/2005/8/layout/orgChart1"/>
    <dgm:cxn modelId="{17EFDB9F-81B2-4F45-AABC-13E2C042F310}" type="presParOf" srcId="{B533E30C-4854-406D-93E6-80ED071BB7CC}" destId="{C289DD2F-3934-4968-BFBD-93CBFD337553}" srcOrd="1" destOrd="0" presId="urn:microsoft.com/office/officeart/2005/8/layout/orgChart1"/>
    <dgm:cxn modelId="{EB1327D0-E76C-4D76-B2DE-0262F35C1791}" type="presParOf" srcId="{C289DD2F-3934-4968-BFBD-93CBFD337553}" destId="{3D069B5C-D960-41BD-9E1B-135769F6B2F2}" srcOrd="0" destOrd="0" presId="urn:microsoft.com/office/officeart/2005/8/layout/orgChart1"/>
    <dgm:cxn modelId="{E69FD457-99BB-447F-97A1-37F0DB99B523}" type="presParOf" srcId="{3D069B5C-D960-41BD-9E1B-135769F6B2F2}" destId="{C0CD15E1-2301-4103-BB93-C0900E8D60FD}" srcOrd="0" destOrd="0" presId="urn:microsoft.com/office/officeart/2005/8/layout/orgChart1"/>
    <dgm:cxn modelId="{22AF2BDC-B3D5-4EA3-8D82-12FD612EF304}" type="presParOf" srcId="{3D069B5C-D960-41BD-9E1B-135769F6B2F2}" destId="{4B1C4899-6F11-4CE8-83D2-CF9EB189D79A}" srcOrd="1" destOrd="0" presId="urn:microsoft.com/office/officeart/2005/8/layout/orgChart1"/>
    <dgm:cxn modelId="{D755D896-5473-4E32-9C40-E96724F6ADCE}" type="presParOf" srcId="{C289DD2F-3934-4968-BFBD-93CBFD337553}" destId="{E1981B92-AFF7-4A46-AB91-285B9A3A6674}" srcOrd="1" destOrd="0" presId="urn:microsoft.com/office/officeart/2005/8/layout/orgChart1"/>
    <dgm:cxn modelId="{834F9532-991D-4231-AB02-25BFF9D77161}" type="presParOf" srcId="{C289DD2F-3934-4968-BFBD-93CBFD337553}" destId="{D61DED84-C200-4C83-ACED-B6E41E018E69}" srcOrd="2" destOrd="0" presId="urn:microsoft.com/office/officeart/2005/8/layout/orgChart1"/>
    <dgm:cxn modelId="{F778DB77-0AC9-40C1-B76F-2358FD141079}" type="presParOf" srcId="{B533E30C-4854-406D-93E6-80ED071BB7CC}" destId="{8FCB8E07-9A89-4582-B311-9C0C12D203D0}" srcOrd="2" destOrd="0" presId="urn:microsoft.com/office/officeart/2005/8/layout/orgChart1"/>
    <dgm:cxn modelId="{F53D9578-C870-4B0E-A1E2-41054517CF23}" type="presParOf" srcId="{B533E30C-4854-406D-93E6-80ED071BB7CC}" destId="{765E8154-EA17-45CB-884B-FAAAB28F55F1}" srcOrd="3" destOrd="0" presId="urn:microsoft.com/office/officeart/2005/8/layout/orgChart1"/>
    <dgm:cxn modelId="{0F7C32E0-26AA-49FC-BAF9-C84FA3D19F7E}" type="presParOf" srcId="{765E8154-EA17-45CB-884B-FAAAB28F55F1}" destId="{208C3C35-A096-44F8-B080-898472078B2C}" srcOrd="0" destOrd="0" presId="urn:microsoft.com/office/officeart/2005/8/layout/orgChart1"/>
    <dgm:cxn modelId="{AE5D7DBF-16C1-4957-BBE9-1CCE0669FC0A}" type="presParOf" srcId="{208C3C35-A096-44F8-B080-898472078B2C}" destId="{C13FFAA3-CA1A-45D1-B32F-9142124C6664}" srcOrd="0" destOrd="0" presId="urn:microsoft.com/office/officeart/2005/8/layout/orgChart1"/>
    <dgm:cxn modelId="{33048DE2-7AC5-45B3-B109-AEB50DC4DFA9}" type="presParOf" srcId="{208C3C35-A096-44F8-B080-898472078B2C}" destId="{B326E5FB-A034-4211-9317-A56843E4A81C}" srcOrd="1" destOrd="0" presId="urn:microsoft.com/office/officeart/2005/8/layout/orgChart1"/>
    <dgm:cxn modelId="{BDD8DD69-E165-432A-B647-C5C08081A3FB}" type="presParOf" srcId="{765E8154-EA17-45CB-884B-FAAAB28F55F1}" destId="{993164A4-1204-4CEB-A968-D9AA472CF570}" srcOrd="1" destOrd="0" presId="urn:microsoft.com/office/officeart/2005/8/layout/orgChart1"/>
    <dgm:cxn modelId="{D00EC7F9-5AFF-4D76-A3DE-DE8350E1AE6F}" type="presParOf" srcId="{765E8154-EA17-45CB-884B-FAAAB28F55F1}" destId="{E23CA3B2-3E24-4AE3-90CE-B15B7D5C8B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4.xml><?xml version="1.0" encoding="utf-8"?>
<dgm:dataModel xmlns:dgm="http://schemas.openxmlformats.org/drawingml/2006/diagram" xmlns:a="http://schemas.openxmlformats.org/drawingml/2006/main">
  <dgm:ptLst>
    <dgm:pt modelId="{4F7FF4E8-C385-49E3-A011-9406C5A4E63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353CB16-DC5F-498F-8E3C-97D18AB96A5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0F8CB303-BF5E-4FEE-9B4D-78A99B2F3BF5}" type="par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C2D8A7F-6BD1-4287-9E0B-2723B48FB13C}" type="sibTrans" cxnId="{38EDEC3F-A2BB-4C1B-98A6-136536133D1A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52B9F7-7B7D-47B7-A931-CD90C6B6FDA0}" type="asst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AAA7F80-F670-46CD-B0C6-493F34D4DD61}" type="par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187E7B9-4623-4F0C-9C6E-B5E002CD363F}" type="sibTrans" cxnId="{58AEE4EE-38DB-41FB-8994-2C6BF89274A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77350C-C2A8-4856-8D2F-8E2A0C0D325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Encargado(a) de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E390970-9CDF-4422-88ED-317A71160E7F}" type="par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10937A-183C-4A5D-B0C4-4917A6CC6FED}" type="sibTrans" cxnId="{0886DF08-2156-47D6-A0D6-40F6E017A98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439AC8-C6B3-4F19-8F3D-7E0D342A4F7A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7529C462-F22E-4C1B-BB9F-FDBF09D480AF}" type="par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0CC0C64-947F-473B-8F8D-00A9578FE1A3}" type="sibTrans" cxnId="{9D416DCD-C24A-45B3-8187-03619D66B4F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9C9D69A-70DC-478B-B3EC-E8E5B5911E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Maestro(a) </a:t>
          </a:r>
          <a:r>
            <a:rPr lang="es-ES" sz="1200" dirty="0" smtClean="0">
              <a:solidFill>
                <a:schemeClr val="tx1"/>
              </a:solidFill>
            </a:rPr>
            <a:t>Gimnasia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578EC3C-965C-4135-A98C-EC5E901E7EB0}" type="par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84ED66F-E174-4F18-8A3E-74DB06329587}" type="sibTrans" cxnId="{E6D525EA-8F5C-4129-A6EF-BC107C24BA6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7CEE61E-4D7A-4714-8361-03602E885E28}" type="pres">
      <dgm:prSet presAssocID="{4F7FF4E8-C385-49E3-A011-9406C5A4E63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1FC361-07B7-4A30-9465-AEF1BA727470}" type="pres">
      <dgm:prSet presAssocID="{7353CB16-DC5F-498F-8E3C-97D18AB96A57}" presName="hierRoot1" presStyleCnt="0">
        <dgm:presLayoutVars>
          <dgm:hierBranch val="init"/>
        </dgm:presLayoutVars>
      </dgm:prSet>
      <dgm:spPr/>
    </dgm:pt>
    <dgm:pt modelId="{4485F756-7ADC-477B-B2D0-1D87807B78F2}" type="pres">
      <dgm:prSet presAssocID="{7353CB16-DC5F-498F-8E3C-97D18AB96A57}" presName="rootComposite1" presStyleCnt="0"/>
      <dgm:spPr/>
    </dgm:pt>
    <dgm:pt modelId="{BE3981B9-7B41-48D2-8BDC-CB180BDF0832}" type="pres">
      <dgm:prSet presAssocID="{7353CB16-DC5F-498F-8E3C-97D18AB96A57}" presName="rootText1" presStyleLbl="node0" presStyleIdx="0" presStyleCnt="1" custScaleX="137357" custScaleY="14947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720BEB4-E3E1-4129-AE17-09A7C157FF29}" type="pres">
      <dgm:prSet presAssocID="{7353CB16-DC5F-498F-8E3C-97D18AB96A5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6399EAE-0063-48AE-957A-780CA52848B9}" type="pres">
      <dgm:prSet presAssocID="{7353CB16-DC5F-498F-8E3C-97D18AB96A57}" presName="hierChild2" presStyleCnt="0"/>
      <dgm:spPr/>
    </dgm:pt>
    <dgm:pt modelId="{51887435-8A8F-4146-ABBB-7D5B48E11259}" type="pres">
      <dgm:prSet presAssocID="{AE390970-9CDF-4422-88ED-317A71160E7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B726B109-9077-4C99-8A06-4651B178EE05}" type="pres">
      <dgm:prSet presAssocID="{6977350C-C2A8-4856-8D2F-8E2A0C0D325A}" presName="hierRoot2" presStyleCnt="0">
        <dgm:presLayoutVars>
          <dgm:hierBranch val="init"/>
        </dgm:presLayoutVars>
      </dgm:prSet>
      <dgm:spPr/>
    </dgm:pt>
    <dgm:pt modelId="{B4F5837F-F28E-40BB-A90B-E8EDBBB9E51B}" type="pres">
      <dgm:prSet presAssocID="{6977350C-C2A8-4856-8D2F-8E2A0C0D325A}" presName="rootComposite" presStyleCnt="0"/>
      <dgm:spPr/>
    </dgm:pt>
    <dgm:pt modelId="{466D8C12-7584-4133-9262-1096EA141629}" type="pres">
      <dgm:prSet presAssocID="{6977350C-C2A8-4856-8D2F-8E2A0C0D325A}" presName="rootText" presStyleLbl="node2" presStyleIdx="0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9A1B59-D3BA-4B03-8CCA-9B198F3F45A3}" type="pres">
      <dgm:prSet presAssocID="{6977350C-C2A8-4856-8D2F-8E2A0C0D325A}" presName="rootConnector" presStyleLbl="node2" presStyleIdx="0" presStyleCnt="3"/>
      <dgm:spPr/>
      <dgm:t>
        <a:bodyPr/>
        <a:lstStyle/>
        <a:p>
          <a:endParaRPr lang="es-ES"/>
        </a:p>
      </dgm:t>
    </dgm:pt>
    <dgm:pt modelId="{90653176-3B28-4E59-8A9C-838ED1BF81E8}" type="pres">
      <dgm:prSet presAssocID="{6977350C-C2A8-4856-8D2F-8E2A0C0D325A}" presName="hierChild4" presStyleCnt="0"/>
      <dgm:spPr/>
    </dgm:pt>
    <dgm:pt modelId="{31CC4363-F80C-41BE-A432-41320E3BC42C}" type="pres">
      <dgm:prSet presAssocID="{6977350C-C2A8-4856-8D2F-8E2A0C0D325A}" presName="hierChild5" presStyleCnt="0"/>
      <dgm:spPr/>
    </dgm:pt>
    <dgm:pt modelId="{B7C6C575-2D76-44AB-AD74-3964D490587C}" type="pres">
      <dgm:prSet presAssocID="{7529C462-F22E-4C1B-BB9F-FDBF09D480AF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D8CBBE3-DCA3-43E4-A3C3-9CC99F4C4DAE}" type="pres">
      <dgm:prSet presAssocID="{4A439AC8-C6B3-4F19-8F3D-7E0D342A4F7A}" presName="hierRoot2" presStyleCnt="0">
        <dgm:presLayoutVars>
          <dgm:hierBranch val="init"/>
        </dgm:presLayoutVars>
      </dgm:prSet>
      <dgm:spPr/>
    </dgm:pt>
    <dgm:pt modelId="{DA9C98DA-6758-4C90-9D0D-DD6C9678BC50}" type="pres">
      <dgm:prSet presAssocID="{4A439AC8-C6B3-4F19-8F3D-7E0D342A4F7A}" presName="rootComposite" presStyleCnt="0"/>
      <dgm:spPr/>
    </dgm:pt>
    <dgm:pt modelId="{FC0023AF-D2E5-4C0B-A073-6EBAEDA3FF4C}" type="pres">
      <dgm:prSet presAssocID="{4A439AC8-C6B3-4F19-8F3D-7E0D342A4F7A}" presName="rootText" presStyleLbl="node2" presStyleIdx="1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94FDC9A-1311-4336-9B59-FF584970B9EA}" type="pres">
      <dgm:prSet presAssocID="{4A439AC8-C6B3-4F19-8F3D-7E0D342A4F7A}" presName="rootConnector" presStyleLbl="node2" presStyleIdx="1" presStyleCnt="3"/>
      <dgm:spPr/>
      <dgm:t>
        <a:bodyPr/>
        <a:lstStyle/>
        <a:p>
          <a:endParaRPr lang="es-ES"/>
        </a:p>
      </dgm:t>
    </dgm:pt>
    <dgm:pt modelId="{2CB759C4-CA3E-48BE-93C1-1ADCDAC305CC}" type="pres">
      <dgm:prSet presAssocID="{4A439AC8-C6B3-4F19-8F3D-7E0D342A4F7A}" presName="hierChild4" presStyleCnt="0"/>
      <dgm:spPr/>
    </dgm:pt>
    <dgm:pt modelId="{12F9110C-C0C8-4DBC-99F0-4CDE8901851C}" type="pres">
      <dgm:prSet presAssocID="{4A439AC8-C6B3-4F19-8F3D-7E0D342A4F7A}" presName="hierChild5" presStyleCnt="0"/>
      <dgm:spPr/>
    </dgm:pt>
    <dgm:pt modelId="{206C30FF-B592-4CAA-B452-EA3369247983}" type="pres">
      <dgm:prSet presAssocID="{9578EC3C-965C-4135-A98C-EC5E901E7EB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1CFEF30A-2475-4DB7-ADDC-496EFD63A97C}" type="pres">
      <dgm:prSet presAssocID="{19C9D69A-70DC-478B-B3EC-E8E5B5911E12}" presName="hierRoot2" presStyleCnt="0">
        <dgm:presLayoutVars>
          <dgm:hierBranch val="init"/>
        </dgm:presLayoutVars>
      </dgm:prSet>
      <dgm:spPr/>
    </dgm:pt>
    <dgm:pt modelId="{A37C3E88-4D77-4718-8C8E-7956886DFF3B}" type="pres">
      <dgm:prSet presAssocID="{19C9D69A-70DC-478B-B3EC-E8E5B5911E12}" presName="rootComposite" presStyleCnt="0"/>
      <dgm:spPr/>
    </dgm:pt>
    <dgm:pt modelId="{2B8F99EA-F8B9-427A-8700-73B817F30E96}" type="pres">
      <dgm:prSet presAssocID="{19C9D69A-70DC-478B-B3EC-E8E5B5911E12}" presName="rootText" presStyleLbl="node2" presStyleIdx="2" presStyleCnt="3" custScaleY="1131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1FFA72D-7433-4F66-BCAA-E93D9396EF1B}" type="pres">
      <dgm:prSet presAssocID="{19C9D69A-70DC-478B-B3EC-E8E5B5911E12}" presName="rootConnector" presStyleLbl="node2" presStyleIdx="2" presStyleCnt="3"/>
      <dgm:spPr/>
      <dgm:t>
        <a:bodyPr/>
        <a:lstStyle/>
        <a:p>
          <a:endParaRPr lang="es-ES"/>
        </a:p>
      </dgm:t>
    </dgm:pt>
    <dgm:pt modelId="{A19DEDC4-CF11-4787-9C71-334ADC0469EF}" type="pres">
      <dgm:prSet presAssocID="{19C9D69A-70DC-478B-B3EC-E8E5B5911E12}" presName="hierChild4" presStyleCnt="0"/>
      <dgm:spPr/>
    </dgm:pt>
    <dgm:pt modelId="{DB4A66F1-E9DE-4C51-A694-6E964D2AB57A}" type="pres">
      <dgm:prSet presAssocID="{19C9D69A-70DC-478B-B3EC-E8E5B5911E12}" presName="hierChild5" presStyleCnt="0"/>
      <dgm:spPr/>
    </dgm:pt>
    <dgm:pt modelId="{44FAFD7F-8BE2-480A-AB0E-D2D9A52F1678}" type="pres">
      <dgm:prSet presAssocID="{7353CB16-DC5F-498F-8E3C-97D18AB96A57}" presName="hierChild3" presStyleCnt="0"/>
      <dgm:spPr/>
    </dgm:pt>
    <dgm:pt modelId="{5A2E1247-E7CB-4036-BEE4-C1BB613557C0}" type="pres">
      <dgm:prSet presAssocID="{CAAA7F80-F670-46CD-B0C6-493F34D4DD61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3230F67F-3090-4E55-A7D9-F9F90778F39C}" type="pres">
      <dgm:prSet presAssocID="{3E52B9F7-7B7D-47B7-A931-CD90C6B6FDA0}" presName="hierRoot3" presStyleCnt="0">
        <dgm:presLayoutVars>
          <dgm:hierBranch val="init"/>
        </dgm:presLayoutVars>
      </dgm:prSet>
      <dgm:spPr/>
    </dgm:pt>
    <dgm:pt modelId="{9A2607F6-DA7E-4F9A-821D-D1ABDD57BA49}" type="pres">
      <dgm:prSet presAssocID="{3E52B9F7-7B7D-47B7-A931-CD90C6B6FDA0}" presName="rootComposite3" presStyleCnt="0"/>
      <dgm:spPr/>
    </dgm:pt>
    <dgm:pt modelId="{9389BE4D-8A49-4416-981D-1745AAED9B1D}" type="pres">
      <dgm:prSet presAssocID="{3E52B9F7-7B7D-47B7-A931-CD90C6B6FDA0}" presName="rootText3" presStyleLbl="asst1" presStyleIdx="0" presStyleCnt="1" custScaleX="68679" custScaleY="72718" custLinFactNeighborX="-7689" custLinFactNeighborY="-40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A22AD6-876F-4524-B829-5C70C8134346}" type="pres">
      <dgm:prSet presAssocID="{3E52B9F7-7B7D-47B7-A931-CD90C6B6FDA0}" presName="rootConnector3" presStyleLbl="asst1" presStyleIdx="0" presStyleCnt="1"/>
      <dgm:spPr/>
      <dgm:t>
        <a:bodyPr/>
        <a:lstStyle/>
        <a:p>
          <a:endParaRPr lang="es-ES"/>
        </a:p>
      </dgm:t>
    </dgm:pt>
    <dgm:pt modelId="{B2787452-0FF3-40F7-8F66-ADCD51396DB0}" type="pres">
      <dgm:prSet presAssocID="{3E52B9F7-7B7D-47B7-A931-CD90C6B6FDA0}" presName="hierChild6" presStyleCnt="0"/>
      <dgm:spPr/>
    </dgm:pt>
    <dgm:pt modelId="{3B0C30BA-C8AF-429B-A69D-010F2C222877}" type="pres">
      <dgm:prSet presAssocID="{3E52B9F7-7B7D-47B7-A931-CD90C6B6FDA0}" presName="hierChild7" presStyleCnt="0"/>
      <dgm:spPr/>
    </dgm:pt>
  </dgm:ptLst>
  <dgm:cxnLst>
    <dgm:cxn modelId="{9D222BA3-37D4-4A99-BC3C-4DC08ECCD50A}" type="presOf" srcId="{19C9D69A-70DC-478B-B3EC-E8E5B5911E12}" destId="{2B8F99EA-F8B9-427A-8700-73B817F30E96}" srcOrd="0" destOrd="0" presId="urn:microsoft.com/office/officeart/2005/8/layout/orgChart1"/>
    <dgm:cxn modelId="{27D3E339-F85F-485D-9D27-B4BA848F7BE9}" type="presOf" srcId="{19C9D69A-70DC-478B-B3EC-E8E5B5911E12}" destId="{11FFA72D-7433-4F66-BCAA-E93D9396EF1B}" srcOrd="1" destOrd="0" presId="urn:microsoft.com/office/officeart/2005/8/layout/orgChart1"/>
    <dgm:cxn modelId="{49FBA501-8794-4A8A-99D5-A5FAE084C1D8}" type="presOf" srcId="{7353CB16-DC5F-498F-8E3C-97D18AB96A57}" destId="{BE3981B9-7B41-48D2-8BDC-CB180BDF0832}" srcOrd="0" destOrd="0" presId="urn:microsoft.com/office/officeart/2005/8/layout/orgChart1"/>
    <dgm:cxn modelId="{3A84A05E-D632-40BD-94A9-D39482C0ED58}" type="presOf" srcId="{4F7FF4E8-C385-49E3-A011-9406C5A4E638}" destId="{C7CEE61E-4D7A-4714-8361-03602E885E28}" srcOrd="0" destOrd="0" presId="urn:microsoft.com/office/officeart/2005/8/layout/orgChart1"/>
    <dgm:cxn modelId="{DA05898A-BABF-48E0-98EA-9B465EA74416}" type="presOf" srcId="{4A439AC8-C6B3-4F19-8F3D-7E0D342A4F7A}" destId="{994FDC9A-1311-4336-9B59-FF584970B9EA}" srcOrd="1" destOrd="0" presId="urn:microsoft.com/office/officeart/2005/8/layout/orgChart1"/>
    <dgm:cxn modelId="{82942FA7-0475-4E42-AF2F-0CB82C8EC9DB}" type="presOf" srcId="{CAAA7F80-F670-46CD-B0C6-493F34D4DD61}" destId="{5A2E1247-E7CB-4036-BEE4-C1BB613557C0}" srcOrd="0" destOrd="0" presId="urn:microsoft.com/office/officeart/2005/8/layout/orgChart1"/>
    <dgm:cxn modelId="{CB76FB23-F5B9-4A6F-97E4-DC619C283498}" type="presOf" srcId="{7529C462-F22E-4C1B-BB9F-FDBF09D480AF}" destId="{B7C6C575-2D76-44AB-AD74-3964D490587C}" srcOrd="0" destOrd="0" presId="urn:microsoft.com/office/officeart/2005/8/layout/orgChart1"/>
    <dgm:cxn modelId="{8D44CBA6-0481-4325-A3D2-521675CFB9B1}" type="presOf" srcId="{6977350C-C2A8-4856-8D2F-8E2A0C0D325A}" destId="{466D8C12-7584-4133-9262-1096EA141629}" srcOrd="0" destOrd="0" presId="urn:microsoft.com/office/officeart/2005/8/layout/orgChart1"/>
    <dgm:cxn modelId="{0886DF08-2156-47D6-A0D6-40F6E017A987}" srcId="{7353CB16-DC5F-498F-8E3C-97D18AB96A57}" destId="{6977350C-C2A8-4856-8D2F-8E2A0C0D325A}" srcOrd="1" destOrd="0" parTransId="{AE390970-9CDF-4422-88ED-317A71160E7F}" sibTransId="{2010937A-183C-4A5D-B0C4-4917A6CC6FED}"/>
    <dgm:cxn modelId="{1A0117E1-639B-470D-8469-9B6AC4FCA3B0}" type="presOf" srcId="{AE390970-9CDF-4422-88ED-317A71160E7F}" destId="{51887435-8A8F-4146-ABBB-7D5B48E11259}" srcOrd="0" destOrd="0" presId="urn:microsoft.com/office/officeart/2005/8/layout/orgChart1"/>
    <dgm:cxn modelId="{A03A456B-820D-465A-92EB-DB298087D88C}" type="presOf" srcId="{3E52B9F7-7B7D-47B7-A931-CD90C6B6FDA0}" destId="{9389BE4D-8A49-4416-981D-1745AAED9B1D}" srcOrd="0" destOrd="0" presId="urn:microsoft.com/office/officeart/2005/8/layout/orgChart1"/>
    <dgm:cxn modelId="{8F00D196-124E-4D4E-8A3F-2D8DC9BB6124}" type="presOf" srcId="{7353CB16-DC5F-498F-8E3C-97D18AB96A57}" destId="{A720BEB4-E3E1-4129-AE17-09A7C157FF29}" srcOrd="1" destOrd="0" presId="urn:microsoft.com/office/officeart/2005/8/layout/orgChart1"/>
    <dgm:cxn modelId="{B31B207D-EE24-438B-9FC0-16834235FB29}" type="presOf" srcId="{6977350C-C2A8-4856-8D2F-8E2A0C0D325A}" destId="{1A9A1B59-D3BA-4B03-8CCA-9B198F3F45A3}" srcOrd="1" destOrd="0" presId="urn:microsoft.com/office/officeart/2005/8/layout/orgChart1"/>
    <dgm:cxn modelId="{38EDEC3F-A2BB-4C1B-98A6-136536133D1A}" srcId="{4F7FF4E8-C385-49E3-A011-9406C5A4E638}" destId="{7353CB16-DC5F-498F-8E3C-97D18AB96A57}" srcOrd="0" destOrd="0" parTransId="{0F8CB303-BF5E-4FEE-9B4D-78A99B2F3BF5}" sibTransId="{4C2D8A7F-6BD1-4287-9E0B-2723B48FB13C}"/>
    <dgm:cxn modelId="{E6D525EA-8F5C-4129-A6EF-BC107C24BA63}" srcId="{7353CB16-DC5F-498F-8E3C-97D18AB96A57}" destId="{19C9D69A-70DC-478B-B3EC-E8E5B5911E12}" srcOrd="3" destOrd="0" parTransId="{9578EC3C-965C-4135-A98C-EC5E901E7EB0}" sibTransId="{384ED66F-E174-4F18-8A3E-74DB06329587}"/>
    <dgm:cxn modelId="{FDEBF192-35A5-4B7B-B79D-852E0748E6A3}" type="presOf" srcId="{4A439AC8-C6B3-4F19-8F3D-7E0D342A4F7A}" destId="{FC0023AF-D2E5-4C0B-A073-6EBAEDA3FF4C}" srcOrd="0" destOrd="0" presId="urn:microsoft.com/office/officeart/2005/8/layout/orgChart1"/>
    <dgm:cxn modelId="{58AEE4EE-38DB-41FB-8994-2C6BF89274AB}" srcId="{7353CB16-DC5F-498F-8E3C-97D18AB96A57}" destId="{3E52B9F7-7B7D-47B7-A931-CD90C6B6FDA0}" srcOrd="0" destOrd="0" parTransId="{CAAA7F80-F670-46CD-B0C6-493F34D4DD61}" sibTransId="{E187E7B9-4623-4F0C-9C6E-B5E002CD363F}"/>
    <dgm:cxn modelId="{D0706E20-E798-4883-85F4-AF50325D4288}" type="presOf" srcId="{9578EC3C-965C-4135-A98C-EC5E901E7EB0}" destId="{206C30FF-B592-4CAA-B452-EA3369247983}" srcOrd="0" destOrd="0" presId="urn:microsoft.com/office/officeart/2005/8/layout/orgChart1"/>
    <dgm:cxn modelId="{9D416DCD-C24A-45B3-8187-03619D66B4F7}" srcId="{7353CB16-DC5F-498F-8E3C-97D18AB96A57}" destId="{4A439AC8-C6B3-4F19-8F3D-7E0D342A4F7A}" srcOrd="2" destOrd="0" parTransId="{7529C462-F22E-4C1B-BB9F-FDBF09D480AF}" sibTransId="{60CC0C64-947F-473B-8F8D-00A9578FE1A3}"/>
    <dgm:cxn modelId="{188F6550-0200-4C09-B6A9-25A1EB67E4B9}" type="presOf" srcId="{3E52B9F7-7B7D-47B7-A931-CD90C6B6FDA0}" destId="{40A22AD6-876F-4524-B829-5C70C8134346}" srcOrd="1" destOrd="0" presId="urn:microsoft.com/office/officeart/2005/8/layout/orgChart1"/>
    <dgm:cxn modelId="{E7F57AF8-1FE3-4CA6-9994-DF9DC09F8F6E}" type="presParOf" srcId="{C7CEE61E-4D7A-4714-8361-03602E885E28}" destId="{4D1FC361-07B7-4A30-9465-AEF1BA727470}" srcOrd="0" destOrd="0" presId="urn:microsoft.com/office/officeart/2005/8/layout/orgChart1"/>
    <dgm:cxn modelId="{4084E3D5-FF60-439D-96CD-1838DA91DD7B}" type="presParOf" srcId="{4D1FC361-07B7-4A30-9465-AEF1BA727470}" destId="{4485F756-7ADC-477B-B2D0-1D87807B78F2}" srcOrd="0" destOrd="0" presId="urn:microsoft.com/office/officeart/2005/8/layout/orgChart1"/>
    <dgm:cxn modelId="{4C6C0642-354A-4F0E-BC39-570F8E163D6E}" type="presParOf" srcId="{4485F756-7ADC-477B-B2D0-1D87807B78F2}" destId="{BE3981B9-7B41-48D2-8BDC-CB180BDF0832}" srcOrd="0" destOrd="0" presId="urn:microsoft.com/office/officeart/2005/8/layout/orgChart1"/>
    <dgm:cxn modelId="{F6B82689-40A6-4032-B6F0-6D619EEABD9D}" type="presParOf" srcId="{4485F756-7ADC-477B-B2D0-1D87807B78F2}" destId="{A720BEB4-E3E1-4129-AE17-09A7C157FF29}" srcOrd="1" destOrd="0" presId="urn:microsoft.com/office/officeart/2005/8/layout/orgChart1"/>
    <dgm:cxn modelId="{1512A16E-C56B-46D2-A9F0-E34A827E4E23}" type="presParOf" srcId="{4D1FC361-07B7-4A30-9465-AEF1BA727470}" destId="{06399EAE-0063-48AE-957A-780CA52848B9}" srcOrd="1" destOrd="0" presId="urn:microsoft.com/office/officeart/2005/8/layout/orgChart1"/>
    <dgm:cxn modelId="{7300357F-C9A3-4896-96CF-2C27E07B2761}" type="presParOf" srcId="{06399EAE-0063-48AE-957A-780CA52848B9}" destId="{51887435-8A8F-4146-ABBB-7D5B48E11259}" srcOrd="0" destOrd="0" presId="urn:microsoft.com/office/officeart/2005/8/layout/orgChart1"/>
    <dgm:cxn modelId="{C16F69FB-E275-45C8-93C7-B68DC52841D0}" type="presParOf" srcId="{06399EAE-0063-48AE-957A-780CA52848B9}" destId="{B726B109-9077-4C99-8A06-4651B178EE05}" srcOrd="1" destOrd="0" presId="urn:microsoft.com/office/officeart/2005/8/layout/orgChart1"/>
    <dgm:cxn modelId="{9CF04AD0-25AE-4CD3-9F18-43EF7B458F41}" type="presParOf" srcId="{B726B109-9077-4C99-8A06-4651B178EE05}" destId="{B4F5837F-F28E-40BB-A90B-E8EDBBB9E51B}" srcOrd="0" destOrd="0" presId="urn:microsoft.com/office/officeart/2005/8/layout/orgChart1"/>
    <dgm:cxn modelId="{CC56B70B-D4A8-4D3B-B75F-CA9471AEC1D4}" type="presParOf" srcId="{B4F5837F-F28E-40BB-A90B-E8EDBBB9E51B}" destId="{466D8C12-7584-4133-9262-1096EA141629}" srcOrd="0" destOrd="0" presId="urn:microsoft.com/office/officeart/2005/8/layout/orgChart1"/>
    <dgm:cxn modelId="{7BDAB910-DE31-4927-AF57-D92E6A726B1D}" type="presParOf" srcId="{B4F5837F-F28E-40BB-A90B-E8EDBBB9E51B}" destId="{1A9A1B59-D3BA-4B03-8CCA-9B198F3F45A3}" srcOrd="1" destOrd="0" presId="urn:microsoft.com/office/officeart/2005/8/layout/orgChart1"/>
    <dgm:cxn modelId="{FBBD268C-1F33-4BB5-BD9D-A6492B1F0C0C}" type="presParOf" srcId="{B726B109-9077-4C99-8A06-4651B178EE05}" destId="{90653176-3B28-4E59-8A9C-838ED1BF81E8}" srcOrd="1" destOrd="0" presId="urn:microsoft.com/office/officeart/2005/8/layout/orgChart1"/>
    <dgm:cxn modelId="{EAB57B84-4A8C-4A10-B80B-0049D84ACD19}" type="presParOf" srcId="{B726B109-9077-4C99-8A06-4651B178EE05}" destId="{31CC4363-F80C-41BE-A432-41320E3BC42C}" srcOrd="2" destOrd="0" presId="urn:microsoft.com/office/officeart/2005/8/layout/orgChart1"/>
    <dgm:cxn modelId="{4A962DD6-8650-4046-A932-C25D17BF8AB3}" type="presParOf" srcId="{06399EAE-0063-48AE-957A-780CA52848B9}" destId="{B7C6C575-2D76-44AB-AD74-3964D490587C}" srcOrd="2" destOrd="0" presId="urn:microsoft.com/office/officeart/2005/8/layout/orgChart1"/>
    <dgm:cxn modelId="{1A5211F2-BBE0-4D06-968A-866C85D92E2C}" type="presParOf" srcId="{06399EAE-0063-48AE-957A-780CA52848B9}" destId="{9D8CBBE3-DCA3-43E4-A3C3-9CC99F4C4DAE}" srcOrd="3" destOrd="0" presId="urn:microsoft.com/office/officeart/2005/8/layout/orgChart1"/>
    <dgm:cxn modelId="{A1B2093D-5B92-46DF-A646-E54B99218723}" type="presParOf" srcId="{9D8CBBE3-DCA3-43E4-A3C3-9CC99F4C4DAE}" destId="{DA9C98DA-6758-4C90-9D0D-DD6C9678BC50}" srcOrd="0" destOrd="0" presId="urn:microsoft.com/office/officeart/2005/8/layout/orgChart1"/>
    <dgm:cxn modelId="{71F131D8-B0FF-4D1F-A20E-7A020F992A96}" type="presParOf" srcId="{DA9C98DA-6758-4C90-9D0D-DD6C9678BC50}" destId="{FC0023AF-D2E5-4C0B-A073-6EBAEDA3FF4C}" srcOrd="0" destOrd="0" presId="urn:microsoft.com/office/officeart/2005/8/layout/orgChart1"/>
    <dgm:cxn modelId="{07FA4669-1930-4DC9-A8F6-17FEBE2558EC}" type="presParOf" srcId="{DA9C98DA-6758-4C90-9D0D-DD6C9678BC50}" destId="{994FDC9A-1311-4336-9B59-FF584970B9EA}" srcOrd="1" destOrd="0" presId="urn:microsoft.com/office/officeart/2005/8/layout/orgChart1"/>
    <dgm:cxn modelId="{3CC9345C-59E4-440D-B650-B06FA40A0E83}" type="presParOf" srcId="{9D8CBBE3-DCA3-43E4-A3C3-9CC99F4C4DAE}" destId="{2CB759C4-CA3E-48BE-93C1-1ADCDAC305CC}" srcOrd="1" destOrd="0" presId="urn:microsoft.com/office/officeart/2005/8/layout/orgChart1"/>
    <dgm:cxn modelId="{340C1906-A62D-4431-B112-95B76D98C4F9}" type="presParOf" srcId="{9D8CBBE3-DCA3-43E4-A3C3-9CC99F4C4DAE}" destId="{12F9110C-C0C8-4DBC-99F0-4CDE8901851C}" srcOrd="2" destOrd="0" presId="urn:microsoft.com/office/officeart/2005/8/layout/orgChart1"/>
    <dgm:cxn modelId="{D2876818-3D4F-4727-9C6F-FBE9C72B54BD}" type="presParOf" srcId="{06399EAE-0063-48AE-957A-780CA52848B9}" destId="{206C30FF-B592-4CAA-B452-EA3369247983}" srcOrd="4" destOrd="0" presId="urn:microsoft.com/office/officeart/2005/8/layout/orgChart1"/>
    <dgm:cxn modelId="{045D30C1-05EB-4A9D-BAC9-E17A044CE9AD}" type="presParOf" srcId="{06399EAE-0063-48AE-957A-780CA52848B9}" destId="{1CFEF30A-2475-4DB7-ADDC-496EFD63A97C}" srcOrd="5" destOrd="0" presId="urn:microsoft.com/office/officeart/2005/8/layout/orgChart1"/>
    <dgm:cxn modelId="{78403A1B-173F-4926-B774-87159324EDCE}" type="presParOf" srcId="{1CFEF30A-2475-4DB7-ADDC-496EFD63A97C}" destId="{A37C3E88-4D77-4718-8C8E-7956886DFF3B}" srcOrd="0" destOrd="0" presId="urn:microsoft.com/office/officeart/2005/8/layout/orgChart1"/>
    <dgm:cxn modelId="{3C37D879-81A1-4918-8E1D-8959534B62BE}" type="presParOf" srcId="{A37C3E88-4D77-4718-8C8E-7956886DFF3B}" destId="{2B8F99EA-F8B9-427A-8700-73B817F30E96}" srcOrd="0" destOrd="0" presId="urn:microsoft.com/office/officeart/2005/8/layout/orgChart1"/>
    <dgm:cxn modelId="{A7A9832E-2663-4368-A915-44DFC6FBF4CB}" type="presParOf" srcId="{A37C3E88-4D77-4718-8C8E-7956886DFF3B}" destId="{11FFA72D-7433-4F66-BCAA-E93D9396EF1B}" srcOrd="1" destOrd="0" presId="urn:microsoft.com/office/officeart/2005/8/layout/orgChart1"/>
    <dgm:cxn modelId="{79856FD0-F6E0-49BB-836E-0D4F7B96A2FE}" type="presParOf" srcId="{1CFEF30A-2475-4DB7-ADDC-496EFD63A97C}" destId="{A19DEDC4-CF11-4787-9C71-334ADC0469EF}" srcOrd="1" destOrd="0" presId="urn:microsoft.com/office/officeart/2005/8/layout/orgChart1"/>
    <dgm:cxn modelId="{93BF52D0-9CA8-4D90-A83A-2C7137795118}" type="presParOf" srcId="{1CFEF30A-2475-4DB7-ADDC-496EFD63A97C}" destId="{DB4A66F1-E9DE-4C51-A694-6E964D2AB57A}" srcOrd="2" destOrd="0" presId="urn:microsoft.com/office/officeart/2005/8/layout/orgChart1"/>
    <dgm:cxn modelId="{1F8957B6-69EA-47E8-8A70-D70A320A5A3A}" type="presParOf" srcId="{4D1FC361-07B7-4A30-9465-AEF1BA727470}" destId="{44FAFD7F-8BE2-480A-AB0E-D2D9A52F1678}" srcOrd="2" destOrd="0" presId="urn:microsoft.com/office/officeart/2005/8/layout/orgChart1"/>
    <dgm:cxn modelId="{B25CB0C2-75BB-485F-8300-44FEBFCD9DAA}" type="presParOf" srcId="{44FAFD7F-8BE2-480A-AB0E-D2D9A52F1678}" destId="{5A2E1247-E7CB-4036-BEE4-C1BB613557C0}" srcOrd="0" destOrd="0" presId="urn:microsoft.com/office/officeart/2005/8/layout/orgChart1"/>
    <dgm:cxn modelId="{95B1177A-6E71-4E42-8D43-594DD4993927}" type="presParOf" srcId="{44FAFD7F-8BE2-480A-AB0E-D2D9A52F1678}" destId="{3230F67F-3090-4E55-A7D9-F9F90778F39C}" srcOrd="1" destOrd="0" presId="urn:microsoft.com/office/officeart/2005/8/layout/orgChart1"/>
    <dgm:cxn modelId="{2A0D9759-6EA7-4CD2-937E-14A19B9F684D}" type="presParOf" srcId="{3230F67F-3090-4E55-A7D9-F9F90778F39C}" destId="{9A2607F6-DA7E-4F9A-821D-D1ABDD57BA49}" srcOrd="0" destOrd="0" presId="urn:microsoft.com/office/officeart/2005/8/layout/orgChart1"/>
    <dgm:cxn modelId="{1E8D49E3-133E-4CA7-BBCD-6BB091C068D9}" type="presParOf" srcId="{9A2607F6-DA7E-4F9A-821D-D1ABDD57BA49}" destId="{9389BE4D-8A49-4416-981D-1745AAED9B1D}" srcOrd="0" destOrd="0" presId="urn:microsoft.com/office/officeart/2005/8/layout/orgChart1"/>
    <dgm:cxn modelId="{B5BE2B28-D54B-4A9B-B5D7-45A471BBE069}" type="presParOf" srcId="{9A2607F6-DA7E-4F9A-821D-D1ABDD57BA49}" destId="{40A22AD6-876F-4524-B829-5C70C8134346}" srcOrd="1" destOrd="0" presId="urn:microsoft.com/office/officeart/2005/8/layout/orgChart1"/>
    <dgm:cxn modelId="{80D7E3F6-6909-4F52-9BC6-F9108C7005B0}" type="presParOf" srcId="{3230F67F-3090-4E55-A7D9-F9F90778F39C}" destId="{B2787452-0FF3-40F7-8F66-ADCD51396DB0}" srcOrd="1" destOrd="0" presId="urn:microsoft.com/office/officeart/2005/8/layout/orgChart1"/>
    <dgm:cxn modelId="{17588DF8-592D-4F8A-9268-7923A560AF07}" type="presParOf" srcId="{3230F67F-3090-4E55-A7D9-F9F90778F39C}" destId="{3B0C30BA-C8AF-429B-A69D-010F2C22287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5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7530" custScaleY="124934" custLinFactNeighborY="-8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3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2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89459" custScaleY="9371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286" custScaleY="68337" custLinFactNeighborX="-11209" custLinFactNeighborY="-28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6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Vigilante3843</a:t>
          </a:r>
          <a:endParaRPr lang="es-ES" sz="1200" dirty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FFE8F40-56C2-443D-B327-231EF0911C7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BEE3591F-93AD-44AC-88C6-BD28ED5F058C}" type="par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04853DE-1404-4777-A1AD-A372075870C7}" type="sibTrans" cxnId="{172A6225-6953-4C6B-A73B-0DAC5ACE798E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AE1468-0222-4B59-B471-20BDD5EC830E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Maestro(a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F4B1F7C-FFA2-44F9-9B82-E3B528114254}" type="par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75BC57C-F47F-4F65-9F54-7109BE8EF108}" type="sibTrans" cxnId="{A05E5795-827E-4BFA-81DA-DB0F6306B3D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33533" custScaleY="149931" custLinFactNeighborY="-6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3BB6792-18F5-4116-8A3E-ACFBA8ABF81E}" type="pres">
      <dgm:prSet presAssocID="{BEE3591F-93AD-44AC-88C6-BD28ED5F058C}" presName="Name37" presStyleLbl="parChTrans1D2" presStyleIdx="0" presStyleCnt="5"/>
      <dgm:spPr/>
      <dgm:t>
        <a:bodyPr/>
        <a:lstStyle/>
        <a:p>
          <a:endParaRPr lang="es-ES"/>
        </a:p>
      </dgm:t>
    </dgm:pt>
    <dgm:pt modelId="{2F4F18F9-8C61-4693-B17F-2823CEDD99F7}" type="pres">
      <dgm:prSet presAssocID="{1FFE8F40-56C2-443D-B327-231EF0911C78}" presName="hierRoot2" presStyleCnt="0">
        <dgm:presLayoutVars>
          <dgm:hierBranch val="init"/>
        </dgm:presLayoutVars>
      </dgm:prSet>
      <dgm:spPr/>
    </dgm:pt>
    <dgm:pt modelId="{A8D66CE2-4360-4DF5-AF57-F3AEEFA3790F}" type="pres">
      <dgm:prSet presAssocID="{1FFE8F40-56C2-443D-B327-231EF0911C78}" presName="rootComposite" presStyleCnt="0"/>
      <dgm:spPr/>
    </dgm:pt>
    <dgm:pt modelId="{47CE08D7-9963-408D-ADF4-8160FED4550A}" type="pres">
      <dgm:prSet presAssocID="{1FFE8F40-56C2-443D-B327-231EF0911C78}" presName="rootText" presStyleLbl="node2" presStyleIdx="0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3C7B24-72C6-44CB-807F-3F26AB7AB9CE}" type="pres">
      <dgm:prSet presAssocID="{1FFE8F40-56C2-443D-B327-231EF0911C78}" presName="rootConnector" presStyleLbl="node2" presStyleIdx="0" presStyleCnt="4"/>
      <dgm:spPr/>
      <dgm:t>
        <a:bodyPr/>
        <a:lstStyle/>
        <a:p>
          <a:endParaRPr lang="es-ES"/>
        </a:p>
      </dgm:t>
    </dgm:pt>
    <dgm:pt modelId="{6D5CB04C-1243-4C9A-91F2-BB7AE8959A74}" type="pres">
      <dgm:prSet presAssocID="{1FFE8F40-56C2-443D-B327-231EF0911C78}" presName="hierChild4" presStyleCnt="0"/>
      <dgm:spPr/>
    </dgm:pt>
    <dgm:pt modelId="{EBE07B07-CC2C-4086-B225-9626ACA7D816}" type="pres">
      <dgm:prSet presAssocID="{1FFE8F40-56C2-443D-B327-231EF0911C78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5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4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5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4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C5671D93-B02D-401F-BD73-34B8452E5FDE}" type="pres">
      <dgm:prSet presAssocID="{2F4B1F7C-FFA2-44F9-9B82-E3B528114254}" presName="Name37" presStyleLbl="parChTrans1D2" presStyleIdx="3" presStyleCnt="5"/>
      <dgm:spPr/>
      <dgm:t>
        <a:bodyPr/>
        <a:lstStyle/>
        <a:p>
          <a:endParaRPr lang="es-ES"/>
        </a:p>
      </dgm:t>
    </dgm:pt>
    <dgm:pt modelId="{A550198D-A522-4178-91AE-404AD4BC9D69}" type="pres">
      <dgm:prSet presAssocID="{7BAE1468-0222-4B59-B471-20BDD5EC830E}" presName="hierRoot2" presStyleCnt="0">
        <dgm:presLayoutVars>
          <dgm:hierBranch val="init"/>
        </dgm:presLayoutVars>
      </dgm:prSet>
      <dgm:spPr/>
    </dgm:pt>
    <dgm:pt modelId="{C9022342-36D2-48CA-9749-684FF7181DB1}" type="pres">
      <dgm:prSet presAssocID="{7BAE1468-0222-4B59-B471-20BDD5EC830E}" presName="rootComposite" presStyleCnt="0"/>
      <dgm:spPr/>
    </dgm:pt>
    <dgm:pt modelId="{E04C956A-9805-4155-8ABD-6994E424FB8F}" type="pres">
      <dgm:prSet presAssocID="{7BAE1468-0222-4B59-B471-20BDD5EC830E}" presName="rootText" presStyleLbl="node2" presStyleIdx="3" presStyleCnt="4" custScaleY="107763" custLinFactNeighborY="22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65229B3-D77A-4705-9AD2-D5DA99C7B1F3}" type="pres">
      <dgm:prSet presAssocID="{7BAE1468-0222-4B59-B471-20BDD5EC830E}" presName="rootConnector" presStyleLbl="node2" presStyleIdx="3" presStyleCnt="4"/>
      <dgm:spPr/>
      <dgm:t>
        <a:bodyPr/>
        <a:lstStyle/>
        <a:p>
          <a:endParaRPr lang="es-ES"/>
        </a:p>
      </dgm:t>
    </dgm:pt>
    <dgm:pt modelId="{BAB87F68-7FAB-4E0E-A7C7-16BA66D0ED5D}" type="pres">
      <dgm:prSet presAssocID="{7BAE1468-0222-4B59-B471-20BDD5EC830E}" presName="hierChild4" presStyleCnt="0"/>
      <dgm:spPr/>
    </dgm:pt>
    <dgm:pt modelId="{3751889C-CE20-4D22-99EB-2B451BFD5AAC}" type="pres">
      <dgm:prSet presAssocID="{7BAE1468-0222-4B59-B471-20BDD5EC830E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4" presStyleCnt="5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79651" custScaleY="89022" custLinFactNeighborX="-10595" custLinFactNeighborY="-62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A05E5795-827E-4BFA-81DA-DB0F6306B3D3}" srcId="{E3872B39-8B56-45CF-860E-BE80783FD31F}" destId="{7BAE1468-0222-4B59-B471-20BDD5EC830E}" srcOrd="4" destOrd="0" parTransId="{2F4B1F7C-FFA2-44F9-9B82-E3B528114254}" sibTransId="{A75BC57C-F47F-4F65-9F54-7109BE8EF108}"/>
    <dgm:cxn modelId="{D4DB6EBD-5588-48E7-9A81-21C7A65B501D}" type="presOf" srcId="{1FFE8F40-56C2-443D-B327-231EF0911C78}" destId="{133C7B24-72C6-44CB-807F-3F26AB7AB9CE}" srcOrd="1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477CEBA-0E69-4C11-A992-4CC34BE14355}" type="presOf" srcId="{2F4B1F7C-FFA2-44F9-9B82-E3B528114254}" destId="{C5671D93-B02D-401F-BD73-34B8452E5FDE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0DCDE236-848A-40DB-8BE1-1DD1000D42E5}" type="presOf" srcId="{7BAE1468-0222-4B59-B471-20BDD5EC830E}" destId="{965229B3-D77A-4705-9AD2-D5DA99C7B1F3}" srcOrd="1" destOrd="0" presId="urn:microsoft.com/office/officeart/2005/8/layout/orgChart1"/>
    <dgm:cxn modelId="{26527A5F-3EDC-485A-9666-E4928A07A58A}" type="presOf" srcId="{7BAE1468-0222-4B59-B471-20BDD5EC830E}" destId="{E04C956A-9805-4155-8ABD-6994E424FB8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CFA3218A-544E-4148-9545-EC16D866B657}" type="presOf" srcId="{BEE3591F-93AD-44AC-88C6-BD28ED5F058C}" destId="{93BB6792-18F5-4116-8A3E-ACFBA8ABF81E}" srcOrd="0" destOrd="0" presId="urn:microsoft.com/office/officeart/2005/8/layout/orgChart1"/>
    <dgm:cxn modelId="{7123A075-78B7-4C2F-A375-0392FA24CA05}" type="presOf" srcId="{1FFE8F40-56C2-443D-B327-231EF0911C78}" destId="{47CE08D7-9963-408D-ADF4-8160FED4550A}" srcOrd="0" destOrd="0" presId="urn:microsoft.com/office/officeart/2005/8/layout/orgChart1"/>
    <dgm:cxn modelId="{172A6225-6953-4C6B-A73B-0DAC5ACE798E}" srcId="{E3872B39-8B56-45CF-860E-BE80783FD31F}" destId="{1FFE8F40-56C2-443D-B327-231EF0911C78}" srcOrd="1" destOrd="0" parTransId="{BEE3591F-93AD-44AC-88C6-BD28ED5F058C}" sibTransId="{904853DE-1404-4777-A1AD-A372075870C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97032099-132C-404D-A6D6-2C85B1A71C48}" type="presParOf" srcId="{25DED46E-1EC4-47CB-8EB3-6F9069C64B9D}" destId="{93BB6792-18F5-4116-8A3E-ACFBA8ABF81E}" srcOrd="0" destOrd="0" presId="urn:microsoft.com/office/officeart/2005/8/layout/orgChart1"/>
    <dgm:cxn modelId="{641C5057-1B61-48C8-8D33-45330F037C30}" type="presParOf" srcId="{25DED46E-1EC4-47CB-8EB3-6F9069C64B9D}" destId="{2F4F18F9-8C61-4693-B17F-2823CEDD99F7}" srcOrd="1" destOrd="0" presId="urn:microsoft.com/office/officeart/2005/8/layout/orgChart1"/>
    <dgm:cxn modelId="{F55189CE-8C7F-46E6-859F-6E5609B28CC6}" type="presParOf" srcId="{2F4F18F9-8C61-4693-B17F-2823CEDD99F7}" destId="{A8D66CE2-4360-4DF5-AF57-F3AEEFA3790F}" srcOrd="0" destOrd="0" presId="urn:microsoft.com/office/officeart/2005/8/layout/orgChart1"/>
    <dgm:cxn modelId="{39513E2F-792C-4E03-9900-3EEE7128BF38}" type="presParOf" srcId="{A8D66CE2-4360-4DF5-AF57-F3AEEFA3790F}" destId="{47CE08D7-9963-408D-ADF4-8160FED4550A}" srcOrd="0" destOrd="0" presId="urn:microsoft.com/office/officeart/2005/8/layout/orgChart1"/>
    <dgm:cxn modelId="{9E6292F4-B435-4886-8993-6149439BC1C9}" type="presParOf" srcId="{A8D66CE2-4360-4DF5-AF57-F3AEEFA3790F}" destId="{133C7B24-72C6-44CB-807F-3F26AB7AB9CE}" srcOrd="1" destOrd="0" presId="urn:microsoft.com/office/officeart/2005/8/layout/orgChart1"/>
    <dgm:cxn modelId="{A5901045-7990-4BBA-A420-043191946AD7}" type="presParOf" srcId="{2F4F18F9-8C61-4693-B17F-2823CEDD99F7}" destId="{6D5CB04C-1243-4C9A-91F2-BB7AE8959A74}" srcOrd="1" destOrd="0" presId="urn:microsoft.com/office/officeart/2005/8/layout/orgChart1"/>
    <dgm:cxn modelId="{2BCFE28D-56D6-42B2-9478-7D5C2DF01A40}" type="presParOf" srcId="{2F4F18F9-8C61-4693-B17F-2823CEDD99F7}" destId="{EBE07B07-CC2C-4086-B225-9626ACA7D816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5D2575AE-B636-4AD1-9660-16DA7096C564}" type="presParOf" srcId="{25DED46E-1EC4-47CB-8EB3-6F9069C64B9D}" destId="{C5671D93-B02D-401F-BD73-34B8452E5FDE}" srcOrd="6" destOrd="0" presId="urn:microsoft.com/office/officeart/2005/8/layout/orgChart1"/>
    <dgm:cxn modelId="{26CF0A76-EF22-45DD-99A9-A0C6A73756C8}" type="presParOf" srcId="{25DED46E-1EC4-47CB-8EB3-6F9069C64B9D}" destId="{A550198D-A522-4178-91AE-404AD4BC9D69}" srcOrd="7" destOrd="0" presId="urn:microsoft.com/office/officeart/2005/8/layout/orgChart1"/>
    <dgm:cxn modelId="{B4B15357-9D9D-4C77-A38F-BDDE8D51D438}" type="presParOf" srcId="{A550198D-A522-4178-91AE-404AD4BC9D69}" destId="{C9022342-36D2-48CA-9749-684FF7181DB1}" srcOrd="0" destOrd="0" presId="urn:microsoft.com/office/officeart/2005/8/layout/orgChart1"/>
    <dgm:cxn modelId="{6456E0CD-26F3-4CDD-A234-ADCA04F1158E}" type="presParOf" srcId="{C9022342-36D2-48CA-9749-684FF7181DB1}" destId="{E04C956A-9805-4155-8ABD-6994E424FB8F}" srcOrd="0" destOrd="0" presId="urn:microsoft.com/office/officeart/2005/8/layout/orgChart1"/>
    <dgm:cxn modelId="{BCC6DB0F-3534-48C4-A1DE-2840772DBAD2}" type="presParOf" srcId="{C9022342-36D2-48CA-9749-684FF7181DB1}" destId="{965229B3-D77A-4705-9AD2-D5DA99C7B1F3}" srcOrd="1" destOrd="0" presId="urn:microsoft.com/office/officeart/2005/8/layout/orgChart1"/>
    <dgm:cxn modelId="{AD448086-8FFA-457F-8700-2F058E3F085E}" type="presParOf" srcId="{A550198D-A522-4178-91AE-404AD4BC9D69}" destId="{BAB87F68-7FAB-4E0E-A7C7-16BA66D0ED5D}" srcOrd="1" destOrd="0" presId="urn:microsoft.com/office/officeart/2005/8/layout/orgChart1"/>
    <dgm:cxn modelId="{BBCBE56B-5759-47FD-AEE4-0781897077AF}" type="presParOf" srcId="{A550198D-A522-4178-91AE-404AD4BC9D69}" destId="{3751889C-CE20-4D22-99EB-2B451BFD5AAC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7.xml><?xml version="1.0" encoding="utf-8"?>
<dgm:dataModel xmlns:dgm="http://schemas.openxmlformats.org/drawingml/2006/diagram" xmlns:a="http://schemas.openxmlformats.org/drawingml/2006/main">
  <dgm:ptLst>
    <dgm:pt modelId="{2DA4C205-0E58-4E4D-A93C-97BA7E2F7C6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9396E58-A41F-4C6A-8F4E-711CD80E42B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BE216C34-FBEF-41B9-BA40-572C931371D2}" type="par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C509DF-479B-4A34-AFE7-CAA6122D9633}" type="sibTrans" cxnId="{FB216170-D8D1-41C3-8EE1-11293453F0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E7611BB-A2D7-4AF2-91DE-A1B5CB638B65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dirty="0">
            <a:solidFill>
              <a:schemeClr val="tx1"/>
            </a:solidFill>
          </a:endParaRPr>
        </a:p>
      </dgm:t>
    </dgm:pt>
    <dgm:pt modelId="{5762CB92-8569-40C7-B0B5-8F5B4CA06F88}" type="par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DF1EE4-0B38-4460-8691-A701F71951AB}" type="sibTrans" cxnId="{9651B111-FD2C-40B8-9ACD-2E86EF360B2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C26141-567B-4301-938D-252585E11ED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Gimnasio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INDECO</a:t>
          </a:r>
          <a:r>
            <a:rPr lang="es-ES" sz="1200" dirty="0" smtClean="0">
              <a:solidFill>
                <a:schemeClr val="tx1"/>
              </a:solidFill>
            </a:rPr>
            <a:t> Naranjo</a:t>
          </a:r>
        </a:p>
      </dgm:t>
    </dgm:pt>
    <dgm:pt modelId="{8003C285-42ED-435F-AE60-A288E91A3834}" type="par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70F4CD4-978A-47A1-8664-75F2CB23AC18}" type="sibTrans" cxnId="{914ED821-AFED-4FAE-9A29-AC8EDE927FF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339301-3156-4F41-B640-E386F7A0E73D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dirty="0" smtClean="0">
            <a:solidFill>
              <a:schemeClr val="tx1"/>
            </a:solidFill>
            <a:latin typeface="+mn-lt"/>
          </a:endParaRPr>
        </a:p>
      </dgm:t>
    </dgm:pt>
    <dgm:pt modelId="{567FDC81-749E-4592-833B-BF851FD81F29}" type="par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72F4338-F7D6-40D7-95D0-C67E806FAA4A}" type="sibTrans" cxnId="{A898E98F-D4C7-4A85-A7D2-7BE902589D1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59B52C-4A10-4E5A-A56E-1521F4BACE16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Secretaria(o)</a:t>
          </a:r>
        </a:p>
        <a:p>
          <a:r>
            <a:rPr lang="es-MX" sz="1200" dirty="0" smtClean="0">
              <a:solidFill>
                <a:schemeClr val="tx1"/>
              </a:solidFill>
            </a:rPr>
            <a:t>18528</a:t>
          </a:r>
          <a:endParaRPr lang="es-ES" sz="1200" dirty="0">
            <a:solidFill>
              <a:schemeClr val="tx1"/>
            </a:solidFill>
            <a:latin typeface="+mn-lt"/>
          </a:endParaRPr>
        </a:p>
      </dgm:t>
    </dgm:pt>
    <dgm:pt modelId="{D95DA4AC-720D-4887-B5C4-FC42ADC21F70}" type="par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7CFDDB5-FEB2-4495-BBD2-BC72DC575018}" type="sibTrans" cxnId="{FDE1C286-D244-47BA-8A12-0DBFE7BECBE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8D2A261-32AB-4BA1-938D-5E121FCB3337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Vigilante </a:t>
          </a:r>
        </a:p>
      </dgm:t>
    </dgm:pt>
    <dgm:pt modelId="{5E7AF63F-7178-4166-B404-118BE640C664}" type="par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F5F0F02-2486-45E0-94F1-A9751489AC3C}" type="sibTrans" cxnId="{A18597EE-3A99-47A3-BBC9-BCF3328AEA7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2096A17-831A-45E8-9637-ECB4DEAC1DF6}">
      <dgm:prSet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4BC6215D-8F2A-4182-A60F-75FD1D9B9178}" type="par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825A429-79B5-4528-8F1C-E74B00EC1E47}" type="sibTrans" cxnId="{E9681E40-AAC7-4B40-9A78-87F3F1B3996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4741595-F99F-4F4A-A5B8-D478F61FB893}" type="pres">
      <dgm:prSet presAssocID="{2DA4C205-0E58-4E4D-A93C-97BA7E2F7C6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FF19FB46-9EF3-4294-9AF1-EFB5A1C141A0}" type="pres">
      <dgm:prSet presAssocID="{89396E58-A41F-4C6A-8F4E-711CD80E42B6}" presName="hierRoot1" presStyleCnt="0">
        <dgm:presLayoutVars>
          <dgm:hierBranch val="init"/>
        </dgm:presLayoutVars>
      </dgm:prSet>
      <dgm:spPr/>
    </dgm:pt>
    <dgm:pt modelId="{68AF21BA-BCAA-4CB8-A570-21478E565603}" type="pres">
      <dgm:prSet presAssocID="{89396E58-A41F-4C6A-8F4E-711CD80E42B6}" presName="rootComposite1" presStyleCnt="0"/>
      <dgm:spPr/>
    </dgm:pt>
    <dgm:pt modelId="{B687B90E-D630-4307-B0C0-7ED9C8E48621}" type="pres">
      <dgm:prSet presAssocID="{89396E58-A41F-4C6A-8F4E-711CD80E42B6}" presName="rootText1" presStyleLbl="node0" presStyleIdx="0" presStyleCnt="1" custScaleX="99632" custScaleY="99091" custLinFactNeighborX="-24589" custLinFactNeighborY="202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B76D24-C6F5-467D-A61F-25A859B79D9B}" type="pres">
      <dgm:prSet presAssocID="{89396E58-A41F-4C6A-8F4E-711CD80E42B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74A94EB4-6DF0-4724-AA0B-7D55974C17CB}" type="pres">
      <dgm:prSet presAssocID="{89396E58-A41F-4C6A-8F4E-711CD80E42B6}" presName="hierChild2" presStyleCnt="0"/>
      <dgm:spPr/>
    </dgm:pt>
    <dgm:pt modelId="{98247FC2-9D52-41AB-BB34-249954ACD897}" type="pres">
      <dgm:prSet presAssocID="{5762CB92-8569-40C7-B0B5-8F5B4CA06F88}" presName="Name37" presStyleLbl="parChTrans1D2" presStyleIdx="0" presStyleCnt="2"/>
      <dgm:spPr/>
      <dgm:t>
        <a:bodyPr/>
        <a:lstStyle/>
        <a:p>
          <a:endParaRPr lang="es-ES"/>
        </a:p>
      </dgm:t>
    </dgm:pt>
    <dgm:pt modelId="{02239127-C608-4E7C-B499-8BE9395FB4BC}" type="pres">
      <dgm:prSet presAssocID="{EE7611BB-A2D7-4AF2-91DE-A1B5CB638B65}" presName="hierRoot2" presStyleCnt="0">
        <dgm:presLayoutVars>
          <dgm:hierBranch/>
        </dgm:presLayoutVars>
      </dgm:prSet>
      <dgm:spPr/>
    </dgm:pt>
    <dgm:pt modelId="{1D75AD46-8280-43B8-AE50-B8FD6AFF9795}" type="pres">
      <dgm:prSet presAssocID="{EE7611BB-A2D7-4AF2-91DE-A1B5CB638B65}" presName="rootComposite" presStyleCnt="0"/>
      <dgm:spPr/>
    </dgm:pt>
    <dgm:pt modelId="{7537FDA9-B49B-442D-9DE3-BBA9A8C44385}" type="pres">
      <dgm:prSet presAssocID="{EE7611BB-A2D7-4AF2-91DE-A1B5CB638B65}" presName="rootText" presStyleLbl="node2" presStyleIdx="0" presStyleCnt="2" custScaleX="74107" custScaleY="59029" custLinFactNeighborX="-23147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86FD9F-D92A-409B-92A5-6B7F266CBD30}" type="pres">
      <dgm:prSet presAssocID="{EE7611BB-A2D7-4AF2-91DE-A1B5CB638B65}" presName="rootConnector" presStyleLbl="node2" presStyleIdx="0" presStyleCnt="2"/>
      <dgm:spPr/>
      <dgm:t>
        <a:bodyPr/>
        <a:lstStyle/>
        <a:p>
          <a:endParaRPr lang="es-ES"/>
        </a:p>
      </dgm:t>
    </dgm:pt>
    <dgm:pt modelId="{459638D6-FE02-4086-B75E-1611CB697690}" type="pres">
      <dgm:prSet presAssocID="{EE7611BB-A2D7-4AF2-91DE-A1B5CB638B65}" presName="hierChild4" presStyleCnt="0"/>
      <dgm:spPr/>
    </dgm:pt>
    <dgm:pt modelId="{C445A687-10EC-40D9-86C9-F83862BC67FB}" type="pres">
      <dgm:prSet presAssocID="{567FDC81-749E-4592-833B-BF851FD81F29}" presName="Name35" presStyleLbl="parChTrans1D3" presStyleIdx="0" presStyleCnt="4"/>
      <dgm:spPr/>
      <dgm:t>
        <a:bodyPr/>
        <a:lstStyle/>
        <a:p>
          <a:endParaRPr lang="es-ES"/>
        </a:p>
      </dgm:t>
    </dgm:pt>
    <dgm:pt modelId="{77FA3D5E-7C15-424B-A326-1337D72B9347}" type="pres">
      <dgm:prSet presAssocID="{3F339301-3156-4F41-B640-E386F7A0E73D}" presName="hierRoot2" presStyleCnt="0">
        <dgm:presLayoutVars>
          <dgm:hierBranch val="init"/>
        </dgm:presLayoutVars>
      </dgm:prSet>
      <dgm:spPr/>
    </dgm:pt>
    <dgm:pt modelId="{E0F88B10-44F9-4ACA-A0AA-A011D8FCE45D}" type="pres">
      <dgm:prSet presAssocID="{3F339301-3156-4F41-B640-E386F7A0E73D}" presName="rootComposite" presStyleCnt="0"/>
      <dgm:spPr/>
    </dgm:pt>
    <dgm:pt modelId="{1E2976D5-0D80-414A-B9D2-965B2098BFD7}" type="pres">
      <dgm:prSet presAssocID="{3F339301-3156-4F41-B640-E386F7A0E73D}" presName="rootText" presStyleLbl="node3" presStyleIdx="0" presStyleCnt="2" custScaleX="56873" custScaleY="55150" custLinFactNeighborX="-23147" custLinFactNeighborY="-27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49D035-BA6C-4060-9FD4-BF8C2A3E4799}" type="pres">
      <dgm:prSet presAssocID="{3F339301-3156-4F41-B640-E386F7A0E73D}" presName="rootConnector" presStyleLbl="node3" presStyleIdx="0" presStyleCnt="2"/>
      <dgm:spPr/>
      <dgm:t>
        <a:bodyPr/>
        <a:lstStyle/>
        <a:p>
          <a:endParaRPr lang="es-ES"/>
        </a:p>
      </dgm:t>
    </dgm:pt>
    <dgm:pt modelId="{F2695D95-AB29-49BF-84CD-0E1D637DD08A}" type="pres">
      <dgm:prSet presAssocID="{3F339301-3156-4F41-B640-E386F7A0E73D}" presName="hierChild4" presStyleCnt="0"/>
      <dgm:spPr/>
    </dgm:pt>
    <dgm:pt modelId="{417E8545-F903-42DA-97CA-640B76323C9D}" type="pres">
      <dgm:prSet presAssocID="{3F339301-3156-4F41-B640-E386F7A0E73D}" presName="hierChild5" presStyleCnt="0"/>
      <dgm:spPr/>
    </dgm:pt>
    <dgm:pt modelId="{41AACEBF-8D4A-411A-84F5-C5E2AEA349C7}" type="pres">
      <dgm:prSet presAssocID="{EE7611BB-A2D7-4AF2-91DE-A1B5CB638B65}" presName="hierChild5" presStyleCnt="0"/>
      <dgm:spPr/>
    </dgm:pt>
    <dgm:pt modelId="{C8D99E4D-7DF1-4E27-8BAD-149356D1BC10}" type="pres">
      <dgm:prSet presAssocID="{D95DA4AC-720D-4887-B5C4-FC42ADC21F70}" presName="Name111" presStyleLbl="parChTrans1D3" presStyleIdx="1" presStyleCnt="4"/>
      <dgm:spPr/>
      <dgm:t>
        <a:bodyPr/>
        <a:lstStyle/>
        <a:p>
          <a:endParaRPr lang="es-ES"/>
        </a:p>
      </dgm:t>
    </dgm:pt>
    <dgm:pt modelId="{774C6712-550C-4555-9247-AA05DA375A0D}" type="pres">
      <dgm:prSet presAssocID="{F459B52C-4A10-4E5A-A56E-1521F4BACE16}" presName="hierRoot3" presStyleCnt="0">
        <dgm:presLayoutVars>
          <dgm:hierBranch val="init"/>
        </dgm:presLayoutVars>
      </dgm:prSet>
      <dgm:spPr/>
    </dgm:pt>
    <dgm:pt modelId="{C93D2FBA-15DD-444F-9E93-C297C26F4822}" type="pres">
      <dgm:prSet presAssocID="{F459B52C-4A10-4E5A-A56E-1521F4BACE16}" presName="rootComposite3" presStyleCnt="0"/>
      <dgm:spPr/>
    </dgm:pt>
    <dgm:pt modelId="{2D993FCD-C37D-4E21-B2BD-C6A0D1AD1EFC}" type="pres">
      <dgm:prSet presAssocID="{F459B52C-4A10-4E5A-A56E-1521F4BACE16}" presName="rootText3" presStyleLbl="asst2" presStyleIdx="0" presStyleCnt="2" custScaleX="56873" custScaleY="55150" custLinFactNeighborX="-26075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F16CEC-C066-4369-9F52-E2833BB1FA17}" type="pres">
      <dgm:prSet presAssocID="{F459B52C-4A10-4E5A-A56E-1521F4BACE16}" presName="rootConnector3" presStyleLbl="asst2" presStyleIdx="0" presStyleCnt="2"/>
      <dgm:spPr/>
      <dgm:t>
        <a:bodyPr/>
        <a:lstStyle/>
        <a:p>
          <a:endParaRPr lang="es-ES"/>
        </a:p>
      </dgm:t>
    </dgm:pt>
    <dgm:pt modelId="{4246EF43-7303-453D-BF4D-AE0C1457F66A}" type="pres">
      <dgm:prSet presAssocID="{F459B52C-4A10-4E5A-A56E-1521F4BACE16}" presName="hierChild6" presStyleCnt="0"/>
      <dgm:spPr/>
    </dgm:pt>
    <dgm:pt modelId="{7FB0370D-AB26-438C-A781-A1F5E01C4DE5}" type="pres">
      <dgm:prSet presAssocID="{F459B52C-4A10-4E5A-A56E-1521F4BACE16}" presName="hierChild7" presStyleCnt="0"/>
      <dgm:spPr/>
    </dgm:pt>
    <dgm:pt modelId="{38CA86CF-9BD1-4D01-88CB-20CC8ED801A5}" type="pres">
      <dgm:prSet presAssocID="{5E7AF63F-7178-4166-B404-118BE640C664}" presName="Name111" presStyleLbl="parChTrans1D3" presStyleIdx="2" presStyleCnt="4"/>
      <dgm:spPr/>
      <dgm:t>
        <a:bodyPr/>
        <a:lstStyle/>
        <a:p>
          <a:endParaRPr lang="es-ES"/>
        </a:p>
      </dgm:t>
    </dgm:pt>
    <dgm:pt modelId="{52E9425B-CAA0-4595-9E10-B6A719E370B7}" type="pres">
      <dgm:prSet presAssocID="{98D2A261-32AB-4BA1-938D-5E121FCB3337}" presName="hierRoot3" presStyleCnt="0">
        <dgm:presLayoutVars>
          <dgm:hierBranch val="init"/>
        </dgm:presLayoutVars>
      </dgm:prSet>
      <dgm:spPr/>
    </dgm:pt>
    <dgm:pt modelId="{608D7FFA-BE4A-4391-8040-73BDE6B3E8FF}" type="pres">
      <dgm:prSet presAssocID="{98D2A261-32AB-4BA1-938D-5E121FCB3337}" presName="rootComposite3" presStyleCnt="0"/>
      <dgm:spPr/>
    </dgm:pt>
    <dgm:pt modelId="{FA5CAE73-12FD-4AAE-9BDE-3E67976EB6DD}" type="pres">
      <dgm:prSet presAssocID="{98D2A261-32AB-4BA1-938D-5E121FCB3337}" presName="rootText3" presStyleLbl="asst2" presStyleIdx="1" presStyleCnt="2" custScaleX="56873" custScaleY="55150" custLinFactNeighborX="-41556" custLinFactNeighborY="130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AED1017-79DC-4966-BD3D-5FA15CA4E9D0}" type="pres">
      <dgm:prSet presAssocID="{98D2A261-32AB-4BA1-938D-5E121FCB3337}" presName="rootConnector3" presStyleLbl="asst2" presStyleIdx="1" presStyleCnt="2"/>
      <dgm:spPr/>
      <dgm:t>
        <a:bodyPr/>
        <a:lstStyle/>
        <a:p>
          <a:endParaRPr lang="es-ES"/>
        </a:p>
      </dgm:t>
    </dgm:pt>
    <dgm:pt modelId="{E77175A9-9855-4131-BEC5-728E062873B3}" type="pres">
      <dgm:prSet presAssocID="{98D2A261-32AB-4BA1-938D-5E121FCB3337}" presName="hierChild6" presStyleCnt="0"/>
      <dgm:spPr/>
    </dgm:pt>
    <dgm:pt modelId="{3A62BBC5-CF33-4FB2-AFDF-9BD2CC883915}" type="pres">
      <dgm:prSet presAssocID="{98D2A261-32AB-4BA1-938D-5E121FCB3337}" presName="hierChild7" presStyleCnt="0"/>
      <dgm:spPr/>
    </dgm:pt>
    <dgm:pt modelId="{FF64723B-08B2-4B6C-BBE4-7276CEA938A7}" type="pres">
      <dgm:prSet presAssocID="{8003C285-42ED-435F-AE60-A288E91A3834}" presName="Name37" presStyleLbl="parChTrans1D2" presStyleIdx="1" presStyleCnt="2"/>
      <dgm:spPr/>
      <dgm:t>
        <a:bodyPr/>
        <a:lstStyle/>
        <a:p>
          <a:endParaRPr lang="es-ES"/>
        </a:p>
      </dgm:t>
    </dgm:pt>
    <dgm:pt modelId="{62755A83-5C9C-448E-8E00-6E980A551763}" type="pres">
      <dgm:prSet presAssocID="{CAC26141-567B-4301-938D-252585E11EDA}" presName="hierRoot2" presStyleCnt="0">
        <dgm:presLayoutVars>
          <dgm:hierBranch/>
        </dgm:presLayoutVars>
      </dgm:prSet>
      <dgm:spPr/>
    </dgm:pt>
    <dgm:pt modelId="{5E399EAF-3F9D-4DA1-8CFF-96C7AF60A5FB}" type="pres">
      <dgm:prSet presAssocID="{CAC26141-567B-4301-938D-252585E11EDA}" presName="rootComposite" presStyleCnt="0"/>
      <dgm:spPr/>
    </dgm:pt>
    <dgm:pt modelId="{BC8060E1-EAEE-4EE2-AA12-FD950A7FA3A8}" type="pres">
      <dgm:prSet presAssocID="{CAC26141-567B-4301-938D-252585E11EDA}" presName="rootText" presStyleLbl="node2" presStyleIdx="1" presStyleCnt="2" custScaleX="74107" custScaleY="59029" custLinFactNeighborX="-26245" custLinFactNeighborY="425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0D74F62-DC97-448E-87B2-C0171839BEE8}" type="pres">
      <dgm:prSet presAssocID="{CAC26141-567B-4301-938D-252585E11EDA}" presName="rootConnector" presStyleLbl="node2" presStyleIdx="1" presStyleCnt="2"/>
      <dgm:spPr/>
      <dgm:t>
        <a:bodyPr/>
        <a:lstStyle/>
        <a:p>
          <a:endParaRPr lang="es-ES"/>
        </a:p>
      </dgm:t>
    </dgm:pt>
    <dgm:pt modelId="{1DA9AB89-118A-4A45-9FE8-B75964B77007}" type="pres">
      <dgm:prSet presAssocID="{CAC26141-567B-4301-938D-252585E11EDA}" presName="hierChild4" presStyleCnt="0"/>
      <dgm:spPr/>
    </dgm:pt>
    <dgm:pt modelId="{A6A92C2A-6447-40E6-94CE-4B6E74FDCED0}" type="pres">
      <dgm:prSet presAssocID="{4BC6215D-8F2A-4182-A60F-75FD1D9B9178}" presName="Name35" presStyleLbl="parChTrans1D3" presStyleIdx="3" presStyleCnt="4"/>
      <dgm:spPr/>
      <dgm:t>
        <a:bodyPr/>
        <a:lstStyle/>
        <a:p>
          <a:endParaRPr lang="es-ES"/>
        </a:p>
      </dgm:t>
    </dgm:pt>
    <dgm:pt modelId="{1EFBCFB6-8E8D-4D9B-B5C9-533734AF9D46}" type="pres">
      <dgm:prSet presAssocID="{02096A17-831A-45E8-9637-ECB4DEAC1DF6}" presName="hierRoot2" presStyleCnt="0">
        <dgm:presLayoutVars>
          <dgm:hierBranch val="init"/>
        </dgm:presLayoutVars>
      </dgm:prSet>
      <dgm:spPr/>
    </dgm:pt>
    <dgm:pt modelId="{BF3EBDB0-B6E8-49F0-9996-95F8E460A40D}" type="pres">
      <dgm:prSet presAssocID="{02096A17-831A-45E8-9637-ECB4DEAC1DF6}" presName="rootComposite" presStyleCnt="0"/>
      <dgm:spPr/>
    </dgm:pt>
    <dgm:pt modelId="{C8548872-D4E3-4B34-BFB5-8B18710640A4}" type="pres">
      <dgm:prSet presAssocID="{02096A17-831A-45E8-9637-ECB4DEAC1DF6}" presName="rootText" presStyleLbl="node3" presStyleIdx="1" presStyleCnt="2" custScaleX="56873" custScaleY="55150" custLinFactNeighborX="-26245" custLinFactNeighborY="36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9E661-AE24-4A23-B323-224A06B8C4FB}" type="pres">
      <dgm:prSet presAssocID="{02096A17-831A-45E8-9637-ECB4DEAC1DF6}" presName="rootConnector" presStyleLbl="node3" presStyleIdx="1" presStyleCnt="2"/>
      <dgm:spPr/>
      <dgm:t>
        <a:bodyPr/>
        <a:lstStyle/>
        <a:p>
          <a:endParaRPr lang="es-ES"/>
        </a:p>
      </dgm:t>
    </dgm:pt>
    <dgm:pt modelId="{B4D681AB-2F52-4979-9C69-CECE04D1C1C5}" type="pres">
      <dgm:prSet presAssocID="{02096A17-831A-45E8-9637-ECB4DEAC1DF6}" presName="hierChild4" presStyleCnt="0"/>
      <dgm:spPr/>
    </dgm:pt>
    <dgm:pt modelId="{E2EA5B7F-72A4-458C-9CDB-B7FA0ACB9874}" type="pres">
      <dgm:prSet presAssocID="{02096A17-831A-45E8-9637-ECB4DEAC1DF6}" presName="hierChild5" presStyleCnt="0"/>
      <dgm:spPr/>
    </dgm:pt>
    <dgm:pt modelId="{4487CFCF-2DF1-4359-AFB9-3D395BD36E2A}" type="pres">
      <dgm:prSet presAssocID="{CAC26141-567B-4301-938D-252585E11EDA}" presName="hierChild5" presStyleCnt="0"/>
      <dgm:spPr/>
    </dgm:pt>
    <dgm:pt modelId="{C52DDDD6-893C-45CB-BEA3-164FD61DD0AB}" type="pres">
      <dgm:prSet presAssocID="{89396E58-A41F-4C6A-8F4E-711CD80E42B6}" presName="hierChild3" presStyleCnt="0"/>
      <dgm:spPr/>
    </dgm:pt>
  </dgm:ptLst>
  <dgm:cxnLst>
    <dgm:cxn modelId="{E7825D2C-0D7B-484D-BE10-D3CFF7F2312C}" type="presOf" srcId="{5762CB92-8569-40C7-B0B5-8F5B4CA06F88}" destId="{98247FC2-9D52-41AB-BB34-249954ACD897}" srcOrd="0" destOrd="0" presId="urn:microsoft.com/office/officeart/2005/8/layout/orgChart1"/>
    <dgm:cxn modelId="{A7F119A0-62C2-4DD0-83B2-52C7B3DB4FAB}" type="presOf" srcId="{2DA4C205-0E58-4E4D-A93C-97BA7E2F7C69}" destId="{F4741595-F99F-4F4A-A5B8-D478F61FB893}" srcOrd="0" destOrd="0" presId="urn:microsoft.com/office/officeart/2005/8/layout/orgChart1"/>
    <dgm:cxn modelId="{F60DB831-E041-47FF-BE08-94D0B6155ECF}" type="presOf" srcId="{98D2A261-32AB-4BA1-938D-5E121FCB3337}" destId="{FA5CAE73-12FD-4AAE-9BDE-3E67976EB6DD}" srcOrd="0" destOrd="0" presId="urn:microsoft.com/office/officeart/2005/8/layout/orgChart1"/>
    <dgm:cxn modelId="{EC49FC4F-9322-4EA0-AF62-D7593A9247A0}" type="presOf" srcId="{3F339301-3156-4F41-B640-E386F7A0E73D}" destId="{1E2976D5-0D80-414A-B9D2-965B2098BFD7}" srcOrd="0" destOrd="0" presId="urn:microsoft.com/office/officeart/2005/8/layout/orgChart1"/>
    <dgm:cxn modelId="{86291135-7553-4D94-BE46-F65688089145}" type="presOf" srcId="{89396E58-A41F-4C6A-8F4E-711CD80E42B6}" destId="{B687B90E-D630-4307-B0C0-7ED9C8E48621}" srcOrd="0" destOrd="0" presId="urn:microsoft.com/office/officeart/2005/8/layout/orgChart1"/>
    <dgm:cxn modelId="{A18597EE-3A99-47A3-BBC9-BCF3328AEA7B}" srcId="{EE7611BB-A2D7-4AF2-91DE-A1B5CB638B65}" destId="{98D2A261-32AB-4BA1-938D-5E121FCB3337}" srcOrd="2" destOrd="0" parTransId="{5E7AF63F-7178-4166-B404-118BE640C664}" sibTransId="{1F5F0F02-2486-45E0-94F1-A9751489AC3C}"/>
    <dgm:cxn modelId="{FB216170-D8D1-41C3-8EE1-11293453F0C1}" srcId="{2DA4C205-0E58-4E4D-A93C-97BA7E2F7C69}" destId="{89396E58-A41F-4C6A-8F4E-711CD80E42B6}" srcOrd="0" destOrd="0" parTransId="{BE216C34-FBEF-41B9-BA40-572C931371D2}" sibTransId="{17C509DF-479B-4A34-AFE7-CAA6122D9633}"/>
    <dgm:cxn modelId="{2FDD685B-2706-4EA7-A82F-76B88934757F}" type="presOf" srcId="{02096A17-831A-45E8-9637-ECB4DEAC1DF6}" destId="{C8548872-D4E3-4B34-BFB5-8B18710640A4}" srcOrd="0" destOrd="0" presId="urn:microsoft.com/office/officeart/2005/8/layout/orgChart1"/>
    <dgm:cxn modelId="{830B178B-2A13-4015-9C19-EDFEC27B2D5B}" type="presOf" srcId="{CAC26141-567B-4301-938D-252585E11EDA}" destId="{80D74F62-DC97-448E-87B2-C0171839BEE8}" srcOrd="1" destOrd="0" presId="urn:microsoft.com/office/officeart/2005/8/layout/orgChart1"/>
    <dgm:cxn modelId="{97F8F04F-D84F-4C7A-8FC1-18FF55693DFC}" type="presOf" srcId="{4BC6215D-8F2A-4182-A60F-75FD1D9B9178}" destId="{A6A92C2A-6447-40E6-94CE-4B6E74FDCED0}" srcOrd="0" destOrd="0" presId="urn:microsoft.com/office/officeart/2005/8/layout/orgChart1"/>
    <dgm:cxn modelId="{A35F255A-0ACB-4DDE-B9BC-FF8E33600352}" type="presOf" srcId="{98D2A261-32AB-4BA1-938D-5E121FCB3337}" destId="{AAED1017-79DC-4966-BD3D-5FA15CA4E9D0}" srcOrd="1" destOrd="0" presId="urn:microsoft.com/office/officeart/2005/8/layout/orgChart1"/>
    <dgm:cxn modelId="{7CE3F9A3-F53A-4AAD-9776-0262F1AFD34D}" type="presOf" srcId="{5E7AF63F-7178-4166-B404-118BE640C664}" destId="{38CA86CF-9BD1-4D01-88CB-20CC8ED801A5}" srcOrd="0" destOrd="0" presId="urn:microsoft.com/office/officeart/2005/8/layout/orgChart1"/>
    <dgm:cxn modelId="{1F4B6E84-5458-4A5E-A151-AAAE617C3083}" type="presOf" srcId="{89396E58-A41F-4C6A-8F4E-711CD80E42B6}" destId="{3DB76D24-C6F5-467D-A61F-25A859B79D9B}" srcOrd="1" destOrd="0" presId="urn:microsoft.com/office/officeart/2005/8/layout/orgChart1"/>
    <dgm:cxn modelId="{914ED821-AFED-4FAE-9A29-AC8EDE927FFB}" srcId="{89396E58-A41F-4C6A-8F4E-711CD80E42B6}" destId="{CAC26141-567B-4301-938D-252585E11EDA}" srcOrd="1" destOrd="0" parTransId="{8003C285-42ED-435F-AE60-A288E91A3834}" sibTransId="{E70F4CD4-978A-47A1-8664-75F2CB23AC18}"/>
    <dgm:cxn modelId="{D066CB5E-91CB-4C36-AF5D-3190759FE692}" type="presOf" srcId="{F459B52C-4A10-4E5A-A56E-1521F4BACE16}" destId="{63F16CEC-C066-4369-9F52-E2833BB1FA17}" srcOrd="1" destOrd="0" presId="urn:microsoft.com/office/officeart/2005/8/layout/orgChart1"/>
    <dgm:cxn modelId="{9651B111-FD2C-40B8-9ACD-2E86EF360B29}" srcId="{89396E58-A41F-4C6A-8F4E-711CD80E42B6}" destId="{EE7611BB-A2D7-4AF2-91DE-A1B5CB638B65}" srcOrd="0" destOrd="0" parTransId="{5762CB92-8569-40C7-B0B5-8F5B4CA06F88}" sibTransId="{9ADF1EE4-0B38-4460-8691-A701F71951AB}"/>
    <dgm:cxn modelId="{E9681E40-AAC7-4B40-9A78-87F3F1B39965}" srcId="{CAC26141-567B-4301-938D-252585E11EDA}" destId="{02096A17-831A-45E8-9637-ECB4DEAC1DF6}" srcOrd="0" destOrd="0" parTransId="{4BC6215D-8F2A-4182-A60F-75FD1D9B9178}" sibTransId="{1825A429-79B5-4528-8F1C-E74B00EC1E47}"/>
    <dgm:cxn modelId="{A898E98F-D4C7-4A85-A7D2-7BE902589D14}" srcId="{EE7611BB-A2D7-4AF2-91DE-A1B5CB638B65}" destId="{3F339301-3156-4F41-B640-E386F7A0E73D}" srcOrd="0" destOrd="0" parTransId="{567FDC81-749E-4592-833B-BF851FD81F29}" sibTransId="{172F4338-F7D6-40D7-95D0-C67E806FAA4A}"/>
    <dgm:cxn modelId="{DC9E9932-7C23-482B-9A47-08651D61ECAB}" type="presOf" srcId="{EE7611BB-A2D7-4AF2-91DE-A1B5CB638B65}" destId="{7537FDA9-B49B-442D-9DE3-BBA9A8C44385}" srcOrd="0" destOrd="0" presId="urn:microsoft.com/office/officeart/2005/8/layout/orgChart1"/>
    <dgm:cxn modelId="{9C980193-532E-4CAB-9F93-EDC514E66D72}" type="presOf" srcId="{CAC26141-567B-4301-938D-252585E11EDA}" destId="{BC8060E1-EAEE-4EE2-AA12-FD950A7FA3A8}" srcOrd="0" destOrd="0" presId="urn:microsoft.com/office/officeart/2005/8/layout/orgChart1"/>
    <dgm:cxn modelId="{FDE1C286-D244-47BA-8A12-0DBFE7BECBE7}" srcId="{EE7611BB-A2D7-4AF2-91DE-A1B5CB638B65}" destId="{F459B52C-4A10-4E5A-A56E-1521F4BACE16}" srcOrd="1" destOrd="0" parTransId="{D95DA4AC-720D-4887-B5C4-FC42ADC21F70}" sibTransId="{27CFDDB5-FEB2-4495-BBD2-BC72DC575018}"/>
    <dgm:cxn modelId="{F29E1EB8-B2B0-4C2A-A99C-CBA74F66AE05}" type="presOf" srcId="{567FDC81-749E-4592-833B-BF851FD81F29}" destId="{C445A687-10EC-40D9-86C9-F83862BC67FB}" srcOrd="0" destOrd="0" presId="urn:microsoft.com/office/officeart/2005/8/layout/orgChart1"/>
    <dgm:cxn modelId="{C7984930-55E7-4478-8964-0B052ED1D1F9}" type="presOf" srcId="{EE7611BB-A2D7-4AF2-91DE-A1B5CB638B65}" destId="{A586FD9F-D92A-409B-92A5-6B7F266CBD30}" srcOrd="1" destOrd="0" presId="urn:microsoft.com/office/officeart/2005/8/layout/orgChart1"/>
    <dgm:cxn modelId="{94A3B90F-3764-41FD-8A90-66C1B2A10EF1}" type="presOf" srcId="{F459B52C-4A10-4E5A-A56E-1521F4BACE16}" destId="{2D993FCD-C37D-4E21-B2BD-C6A0D1AD1EFC}" srcOrd="0" destOrd="0" presId="urn:microsoft.com/office/officeart/2005/8/layout/orgChart1"/>
    <dgm:cxn modelId="{C18AF79F-04C8-485D-9987-5AC9317A32CD}" type="presOf" srcId="{3F339301-3156-4F41-B640-E386F7A0E73D}" destId="{6349D035-BA6C-4060-9FD4-BF8C2A3E4799}" srcOrd="1" destOrd="0" presId="urn:microsoft.com/office/officeart/2005/8/layout/orgChart1"/>
    <dgm:cxn modelId="{359FF831-365E-4AA1-938F-2A4A701FAA49}" type="presOf" srcId="{02096A17-831A-45E8-9637-ECB4DEAC1DF6}" destId="{82B9E661-AE24-4A23-B323-224A06B8C4FB}" srcOrd="1" destOrd="0" presId="urn:microsoft.com/office/officeart/2005/8/layout/orgChart1"/>
    <dgm:cxn modelId="{5E762450-D54E-485D-8F4A-B6D3925DAF30}" type="presOf" srcId="{D95DA4AC-720D-4887-B5C4-FC42ADC21F70}" destId="{C8D99E4D-7DF1-4E27-8BAD-149356D1BC10}" srcOrd="0" destOrd="0" presId="urn:microsoft.com/office/officeart/2005/8/layout/orgChart1"/>
    <dgm:cxn modelId="{C39690F9-8CC7-4876-A16C-515838C24907}" type="presOf" srcId="{8003C285-42ED-435F-AE60-A288E91A3834}" destId="{FF64723B-08B2-4B6C-BBE4-7276CEA938A7}" srcOrd="0" destOrd="0" presId="urn:microsoft.com/office/officeart/2005/8/layout/orgChart1"/>
    <dgm:cxn modelId="{41F943C7-E6A3-49B3-9FE1-D5261625B581}" type="presParOf" srcId="{F4741595-F99F-4F4A-A5B8-D478F61FB893}" destId="{FF19FB46-9EF3-4294-9AF1-EFB5A1C141A0}" srcOrd="0" destOrd="0" presId="urn:microsoft.com/office/officeart/2005/8/layout/orgChart1"/>
    <dgm:cxn modelId="{969F2ECA-0AE5-4671-A0E0-EC2A807BD644}" type="presParOf" srcId="{FF19FB46-9EF3-4294-9AF1-EFB5A1C141A0}" destId="{68AF21BA-BCAA-4CB8-A570-21478E565603}" srcOrd="0" destOrd="0" presId="urn:microsoft.com/office/officeart/2005/8/layout/orgChart1"/>
    <dgm:cxn modelId="{EA7E64B2-9403-412F-8AA3-F72293D9A752}" type="presParOf" srcId="{68AF21BA-BCAA-4CB8-A570-21478E565603}" destId="{B687B90E-D630-4307-B0C0-7ED9C8E48621}" srcOrd="0" destOrd="0" presId="urn:microsoft.com/office/officeart/2005/8/layout/orgChart1"/>
    <dgm:cxn modelId="{6072171B-75E6-4AA4-9C7F-6B8E041B14F4}" type="presParOf" srcId="{68AF21BA-BCAA-4CB8-A570-21478E565603}" destId="{3DB76D24-C6F5-467D-A61F-25A859B79D9B}" srcOrd="1" destOrd="0" presId="urn:microsoft.com/office/officeart/2005/8/layout/orgChart1"/>
    <dgm:cxn modelId="{5EAC1147-8189-4BD9-8EC4-877F1480FEF7}" type="presParOf" srcId="{FF19FB46-9EF3-4294-9AF1-EFB5A1C141A0}" destId="{74A94EB4-6DF0-4724-AA0B-7D55974C17CB}" srcOrd="1" destOrd="0" presId="urn:microsoft.com/office/officeart/2005/8/layout/orgChart1"/>
    <dgm:cxn modelId="{8FE8EF61-F191-434C-B9C8-1D81CA2BD977}" type="presParOf" srcId="{74A94EB4-6DF0-4724-AA0B-7D55974C17CB}" destId="{98247FC2-9D52-41AB-BB34-249954ACD897}" srcOrd="0" destOrd="0" presId="urn:microsoft.com/office/officeart/2005/8/layout/orgChart1"/>
    <dgm:cxn modelId="{27721FA7-33A3-49FC-A624-3FAD48088D97}" type="presParOf" srcId="{74A94EB4-6DF0-4724-AA0B-7D55974C17CB}" destId="{02239127-C608-4E7C-B499-8BE9395FB4BC}" srcOrd="1" destOrd="0" presId="urn:microsoft.com/office/officeart/2005/8/layout/orgChart1"/>
    <dgm:cxn modelId="{BCB23291-367C-4A95-B093-BE0E2AF9FACD}" type="presParOf" srcId="{02239127-C608-4E7C-B499-8BE9395FB4BC}" destId="{1D75AD46-8280-43B8-AE50-B8FD6AFF9795}" srcOrd="0" destOrd="0" presId="urn:microsoft.com/office/officeart/2005/8/layout/orgChart1"/>
    <dgm:cxn modelId="{DA371087-970E-4AB7-9189-7D2993687AC9}" type="presParOf" srcId="{1D75AD46-8280-43B8-AE50-B8FD6AFF9795}" destId="{7537FDA9-B49B-442D-9DE3-BBA9A8C44385}" srcOrd="0" destOrd="0" presId="urn:microsoft.com/office/officeart/2005/8/layout/orgChart1"/>
    <dgm:cxn modelId="{695EC63A-C836-4669-B530-34514896B41B}" type="presParOf" srcId="{1D75AD46-8280-43B8-AE50-B8FD6AFF9795}" destId="{A586FD9F-D92A-409B-92A5-6B7F266CBD30}" srcOrd="1" destOrd="0" presId="urn:microsoft.com/office/officeart/2005/8/layout/orgChart1"/>
    <dgm:cxn modelId="{EFC0EB22-7EF4-447D-AB57-A22311DEE82D}" type="presParOf" srcId="{02239127-C608-4E7C-B499-8BE9395FB4BC}" destId="{459638D6-FE02-4086-B75E-1611CB697690}" srcOrd="1" destOrd="0" presId="urn:microsoft.com/office/officeart/2005/8/layout/orgChart1"/>
    <dgm:cxn modelId="{EA0342A2-3C40-452C-A269-31BA3D7BFC26}" type="presParOf" srcId="{459638D6-FE02-4086-B75E-1611CB697690}" destId="{C445A687-10EC-40D9-86C9-F83862BC67FB}" srcOrd="0" destOrd="0" presId="urn:microsoft.com/office/officeart/2005/8/layout/orgChart1"/>
    <dgm:cxn modelId="{5D42BDE7-C3E4-43F3-A779-94B5D7142167}" type="presParOf" srcId="{459638D6-FE02-4086-B75E-1611CB697690}" destId="{77FA3D5E-7C15-424B-A326-1337D72B9347}" srcOrd="1" destOrd="0" presId="urn:microsoft.com/office/officeart/2005/8/layout/orgChart1"/>
    <dgm:cxn modelId="{6DF7E12D-9BA5-4A49-8B15-2E7AF91780B0}" type="presParOf" srcId="{77FA3D5E-7C15-424B-A326-1337D72B9347}" destId="{E0F88B10-44F9-4ACA-A0AA-A011D8FCE45D}" srcOrd="0" destOrd="0" presId="urn:microsoft.com/office/officeart/2005/8/layout/orgChart1"/>
    <dgm:cxn modelId="{56D5DC6B-9BCD-42C3-8BA2-54CAF19775FF}" type="presParOf" srcId="{E0F88B10-44F9-4ACA-A0AA-A011D8FCE45D}" destId="{1E2976D5-0D80-414A-B9D2-965B2098BFD7}" srcOrd="0" destOrd="0" presId="urn:microsoft.com/office/officeart/2005/8/layout/orgChart1"/>
    <dgm:cxn modelId="{2F11D8F0-F244-46D4-AE90-A4D2AF1CD158}" type="presParOf" srcId="{E0F88B10-44F9-4ACA-A0AA-A011D8FCE45D}" destId="{6349D035-BA6C-4060-9FD4-BF8C2A3E4799}" srcOrd="1" destOrd="0" presId="urn:microsoft.com/office/officeart/2005/8/layout/orgChart1"/>
    <dgm:cxn modelId="{EEBACB8A-BF79-402B-BAE5-6FF6DDE7DF01}" type="presParOf" srcId="{77FA3D5E-7C15-424B-A326-1337D72B9347}" destId="{F2695D95-AB29-49BF-84CD-0E1D637DD08A}" srcOrd="1" destOrd="0" presId="urn:microsoft.com/office/officeart/2005/8/layout/orgChart1"/>
    <dgm:cxn modelId="{ECD3E8A5-D7D0-4900-831E-9E6014EFDBD4}" type="presParOf" srcId="{77FA3D5E-7C15-424B-A326-1337D72B9347}" destId="{417E8545-F903-42DA-97CA-640B76323C9D}" srcOrd="2" destOrd="0" presId="urn:microsoft.com/office/officeart/2005/8/layout/orgChart1"/>
    <dgm:cxn modelId="{700A3867-964F-41F3-A908-8EBAB119CE14}" type="presParOf" srcId="{02239127-C608-4E7C-B499-8BE9395FB4BC}" destId="{41AACEBF-8D4A-411A-84F5-C5E2AEA349C7}" srcOrd="2" destOrd="0" presId="urn:microsoft.com/office/officeart/2005/8/layout/orgChart1"/>
    <dgm:cxn modelId="{1E12D15F-7768-4C6C-B898-074B814DADBA}" type="presParOf" srcId="{41AACEBF-8D4A-411A-84F5-C5E2AEA349C7}" destId="{C8D99E4D-7DF1-4E27-8BAD-149356D1BC10}" srcOrd="0" destOrd="0" presId="urn:microsoft.com/office/officeart/2005/8/layout/orgChart1"/>
    <dgm:cxn modelId="{050AC60A-1A36-456D-A606-BCC52075FF13}" type="presParOf" srcId="{41AACEBF-8D4A-411A-84F5-C5E2AEA349C7}" destId="{774C6712-550C-4555-9247-AA05DA375A0D}" srcOrd="1" destOrd="0" presId="urn:microsoft.com/office/officeart/2005/8/layout/orgChart1"/>
    <dgm:cxn modelId="{7D60D532-425F-4A2E-86B4-12A35D70DB5D}" type="presParOf" srcId="{774C6712-550C-4555-9247-AA05DA375A0D}" destId="{C93D2FBA-15DD-444F-9E93-C297C26F4822}" srcOrd="0" destOrd="0" presId="urn:microsoft.com/office/officeart/2005/8/layout/orgChart1"/>
    <dgm:cxn modelId="{3E53C206-B517-4DBD-9D28-0C97ABE95E52}" type="presParOf" srcId="{C93D2FBA-15DD-444F-9E93-C297C26F4822}" destId="{2D993FCD-C37D-4E21-B2BD-C6A0D1AD1EFC}" srcOrd="0" destOrd="0" presId="urn:microsoft.com/office/officeart/2005/8/layout/orgChart1"/>
    <dgm:cxn modelId="{FD985419-F512-405D-AC83-4F8BFC9BA85A}" type="presParOf" srcId="{C93D2FBA-15DD-444F-9E93-C297C26F4822}" destId="{63F16CEC-C066-4369-9F52-E2833BB1FA17}" srcOrd="1" destOrd="0" presId="urn:microsoft.com/office/officeart/2005/8/layout/orgChart1"/>
    <dgm:cxn modelId="{694F1A38-3E59-446A-906B-49FF42996D92}" type="presParOf" srcId="{774C6712-550C-4555-9247-AA05DA375A0D}" destId="{4246EF43-7303-453D-BF4D-AE0C1457F66A}" srcOrd="1" destOrd="0" presId="urn:microsoft.com/office/officeart/2005/8/layout/orgChart1"/>
    <dgm:cxn modelId="{6E154DB7-8876-4BC7-9A41-AA286B30A423}" type="presParOf" srcId="{774C6712-550C-4555-9247-AA05DA375A0D}" destId="{7FB0370D-AB26-438C-A781-A1F5E01C4DE5}" srcOrd="2" destOrd="0" presId="urn:microsoft.com/office/officeart/2005/8/layout/orgChart1"/>
    <dgm:cxn modelId="{25E7495E-F481-446E-8158-00BD796081FC}" type="presParOf" srcId="{41AACEBF-8D4A-411A-84F5-C5E2AEA349C7}" destId="{38CA86CF-9BD1-4D01-88CB-20CC8ED801A5}" srcOrd="2" destOrd="0" presId="urn:microsoft.com/office/officeart/2005/8/layout/orgChart1"/>
    <dgm:cxn modelId="{865555B9-6317-4737-B8AF-BEE9D7C902EB}" type="presParOf" srcId="{41AACEBF-8D4A-411A-84F5-C5E2AEA349C7}" destId="{52E9425B-CAA0-4595-9E10-B6A719E370B7}" srcOrd="3" destOrd="0" presId="urn:microsoft.com/office/officeart/2005/8/layout/orgChart1"/>
    <dgm:cxn modelId="{524827EE-1F97-4501-8FD4-A7BD1450675C}" type="presParOf" srcId="{52E9425B-CAA0-4595-9E10-B6A719E370B7}" destId="{608D7FFA-BE4A-4391-8040-73BDE6B3E8FF}" srcOrd="0" destOrd="0" presId="urn:microsoft.com/office/officeart/2005/8/layout/orgChart1"/>
    <dgm:cxn modelId="{D67FF66D-3874-42DB-AD2D-F5FAF0335466}" type="presParOf" srcId="{608D7FFA-BE4A-4391-8040-73BDE6B3E8FF}" destId="{FA5CAE73-12FD-4AAE-9BDE-3E67976EB6DD}" srcOrd="0" destOrd="0" presId="urn:microsoft.com/office/officeart/2005/8/layout/orgChart1"/>
    <dgm:cxn modelId="{9C59C034-E590-492F-BC05-15597EBEB7EF}" type="presParOf" srcId="{608D7FFA-BE4A-4391-8040-73BDE6B3E8FF}" destId="{AAED1017-79DC-4966-BD3D-5FA15CA4E9D0}" srcOrd="1" destOrd="0" presId="urn:microsoft.com/office/officeart/2005/8/layout/orgChart1"/>
    <dgm:cxn modelId="{C873E71C-1B46-4CED-A740-FEAF10243FE1}" type="presParOf" srcId="{52E9425B-CAA0-4595-9E10-B6A719E370B7}" destId="{E77175A9-9855-4131-BEC5-728E062873B3}" srcOrd="1" destOrd="0" presId="urn:microsoft.com/office/officeart/2005/8/layout/orgChart1"/>
    <dgm:cxn modelId="{18BB4AE2-306B-4E1D-8D06-4CB6432ED94A}" type="presParOf" srcId="{52E9425B-CAA0-4595-9E10-B6A719E370B7}" destId="{3A62BBC5-CF33-4FB2-AFDF-9BD2CC883915}" srcOrd="2" destOrd="0" presId="urn:microsoft.com/office/officeart/2005/8/layout/orgChart1"/>
    <dgm:cxn modelId="{CD97AF40-6697-4DB9-B6F4-BB2294E3203A}" type="presParOf" srcId="{74A94EB4-6DF0-4724-AA0B-7D55974C17CB}" destId="{FF64723B-08B2-4B6C-BBE4-7276CEA938A7}" srcOrd="2" destOrd="0" presId="urn:microsoft.com/office/officeart/2005/8/layout/orgChart1"/>
    <dgm:cxn modelId="{45FFF860-7138-4F6A-A364-C26277EA2FC1}" type="presParOf" srcId="{74A94EB4-6DF0-4724-AA0B-7D55974C17CB}" destId="{62755A83-5C9C-448E-8E00-6E980A551763}" srcOrd="3" destOrd="0" presId="urn:microsoft.com/office/officeart/2005/8/layout/orgChart1"/>
    <dgm:cxn modelId="{1C706954-8E03-4699-A87A-EC36096C9EDC}" type="presParOf" srcId="{62755A83-5C9C-448E-8E00-6E980A551763}" destId="{5E399EAF-3F9D-4DA1-8CFF-96C7AF60A5FB}" srcOrd="0" destOrd="0" presId="urn:microsoft.com/office/officeart/2005/8/layout/orgChart1"/>
    <dgm:cxn modelId="{0E2220D3-8CB1-4FA5-8DC2-645EBA0CE3CD}" type="presParOf" srcId="{5E399EAF-3F9D-4DA1-8CFF-96C7AF60A5FB}" destId="{BC8060E1-EAEE-4EE2-AA12-FD950A7FA3A8}" srcOrd="0" destOrd="0" presId="urn:microsoft.com/office/officeart/2005/8/layout/orgChart1"/>
    <dgm:cxn modelId="{A1790831-4C3E-4C29-AC9D-07EF91EF62E9}" type="presParOf" srcId="{5E399EAF-3F9D-4DA1-8CFF-96C7AF60A5FB}" destId="{80D74F62-DC97-448E-87B2-C0171839BEE8}" srcOrd="1" destOrd="0" presId="urn:microsoft.com/office/officeart/2005/8/layout/orgChart1"/>
    <dgm:cxn modelId="{C39009CE-1D3F-4F99-8FB0-CE833A04B8B7}" type="presParOf" srcId="{62755A83-5C9C-448E-8E00-6E980A551763}" destId="{1DA9AB89-118A-4A45-9FE8-B75964B77007}" srcOrd="1" destOrd="0" presId="urn:microsoft.com/office/officeart/2005/8/layout/orgChart1"/>
    <dgm:cxn modelId="{28592A66-2C33-4E76-9AA9-AE65347B9745}" type="presParOf" srcId="{1DA9AB89-118A-4A45-9FE8-B75964B77007}" destId="{A6A92C2A-6447-40E6-94CE-4B6E74FDCED0}" srcOrd="0" destOrd="0" presId="urn:microsoft.com/office/officeart/2005/8/layout/orgChart1"/>
    <dgm:cxn modelId="{C7F19699-C2F7-49E1-8356-AB53905405D4}" type="presParOf" srcId="{1DA9AB89-118A-4A45-9FE8-B75964B77007}" destId="{1EFBCFB6-8E8D-4D9B-B5C9-533734AF9D46}" srcOrd="1" destOrd="0" presId="urn:microsoft.com/office/officeart/2005/8/layout/orgChart1"/>
    <dgm:cxn modelId="{7DD9DC36-B050-4B10-A637-9C2CB3B47B55}" type="presParOf" srcId="{1EFBCFB6-8E8D-4D9B-B5C9-533734AF9D46}" destId="{BF3EBDB0-B6E8-49F0-9996-95F8E460A40D}" srcOrd="0" destOrd="0" presId="urn:microsoft.com/office/officeart/2005/8/layout/orgChart1"/>
    <dgm:cxn modelId="{4BC06765-D8D7-4474-A310-C4BAA6F60D67}" type="presParOf" srcId="{BF3EBDB0-B6E8-49F0-9996-95F8E460A40D}" destId="{C8548872-D4E3-4B34-BFB5-8B18710640A4}" srcOrd="0" destOrd="0" presId="urn:microsoft.com/office/officeart/2005/8/layout/orgChart1"/>
    <dgm:cxn modelId="{FCA20CE0-0683-4A7C-B597-9424652C0D90}" type="presParOf" srcId="{BF3EBDB0-B6E8-49F0-9996-95F8E460A40D}" destId="{82B9E661-AE24-4A23-B323-224A06B8C4FB}" srcOrd="1" destOrd="0" presId="urn:microsoft.com/office/officeart/2005/8/layout/orgChart1"/>
    <dgm:cxn modelId="{8F52700F-77D4-4BCE-BEEE-1B371309AAC9}" type="presParOf" srcId="{1EFBCFB6-8E8D-4D9B-B5C9-533734AF9D46}" destId="{B4D681AB-2F52-4979-9C69-CECE04D1C1C5}" srcOrd="1" destOrd="0" presId="urn:microsoft.com/office/officeart/2005/8/layout/orgChart1"/>
    <dgm:cxn modelId="{FE046C33-6106-4EA4-9CC1-B7D14D2D95BC}" type="presParOf" srcId="{1EFBCFB6-8E8D-4D9B-B5C9-533734AF9D46}" destId="{E2EA5B7F-72A4-458C-9CDB-B7FA0ACB9874}" srcOrd="2" destOrd="0" presId="urn:microsoft.com/office/officeart/2005/8/layout/orgChart1"/>
    <dgm:cxn modelId="{F5652014-A832-4A2F-AE36-AD149476C511}" type="presParOf" srcId="{62755A83-5C9C-448E-8E00-6E980A551763}" destId="{4487CFCF-2DF1-4359-AFB9-3D395BD36E2A}" srcOrd="2" destOrd="0" presId="urn:microsoft.com/office/officeart/2005/8/layout/orgChart1"/>
    <dgm:cxn modelId="{E0077724-A836-4DCE-BE72-124D21193CD9}" type="presParOf" srcId="{FF19FB46-9EF3-4294-9AF1-EFB5A1C141A0}" destId="{C52DDDD6-893C-45CB-BEA3-164FD61DD0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8.xml><?xml version="1.0" encoding="utf-8"?>
<dgm:dataModel xmlns:dgm="http://schemas.openxmlformats.org/drawingml/2006/diagram" xmlns:a="http://schemas.openxmlformats.org/drawingml/2006/main">
  <dgm:ptLst>
    <dgm:pt modelId="{21FC11A5-3C2A-4323-A97B-1AB82B8C102D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BF03B0-174C-470C-81E9-E8CD831A7F38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39A585F3-FDA8-422D-96E9-1DF8D0B51C96}" type="par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9FD735-8144-4D13-9463-B0CB0889199F}" type="sibTrans" cxnId="{D4AB6D8F-988B-4536-8A8A-178C71A07C3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D1864A-4A85-462B-866F-8B49D7981D02}" type="asst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gm:t>
    </dgm:pt>
    <dgm:pt modelId="{E937F746-8AF7-4BFB-B5B9-334D85FACCAD}" type="par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FB75D5E-7148-4D59-B0B5-9797A821C980}" type="sibTrans" cxnId="{B74160C2-0865-4634-85B4-9EDBAE1E4F6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8C03EB-A860-4000-BC0E-62776A737DF2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CE197752-7575-402A-B657-D72B8129F386}" type="par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174A254-2224-4166-B8F8-BF8D7D147321}" type="sibTrans" cxnId="{344F05A2-48FD-4D8A-BDA1-4D6C2CA701A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9076E8E-D743-483D-A855-F5F2AFDFF737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</a:endParaRPr>
        </a:p>
      </dgm:t>
    </dgm:pt>
    <dgm:pt modelId="{B455DE2A-DCB4-47AB-850D-49F26BE902D0}" type="par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A5FE957-9063-4BA3-878F-1BF25A4E113C}" type="sibTrans" cxnId="{A7EB2B8E-9D82-4B34-B0A3-1BDA7B031CC3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5ABCCAA-F81D-4FD1-A658-EF06348B124E}" type="pres">
      <dgm:prSet presAssocID="{21FC11A5-3C2A-4323-A97B-1AB82B8C10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5667B45-69B0-49E9-B939-CBA5D1F79E10}" type="pres">
      <dgm:prSet presAssocID="{84BF03B0-174C-470C-81E9-E8CD831A7F38}" presName="hierRoot1" presStyleCnt="0">
        <dgm:presLayoutVars>
          <dgm:hierBranch val="init"/>
        </dgm:presLayoutVars>
      </dgm:prSet>
      <dgm:spPr/>
    </dgm:pt>
    <dgm:pt modelId="{CB88F6EA-FA29-47CD-974C-7C5D33420CDE}" type="pres">
      <dgm:prSet presAssocID="{84BF03B0-174C-470C-81E9-E8CD831A7F38}" presName="rootComposite1" presStyleCnt="0"/>
      <dgm:spPr/>
    </dgm:pt>
    <dgm:pt modelId="{A5BA4976-4BD2-4577-A767-B74550A5078C}" type="pres">
      <dgm:prSet presAssocID="{84BF03B0-174C-470C-81E9-E8CD831A7F38}" presName="rootText1" presStyleLbl="node0" presStyleIdx="0" presStyleCnt="1" custScaleX="98533" custScaleY="0" custLinFactNeighborX="-3690" custLinFactNeighborY="1460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F4663-DE03-4036-98E1-2AC9CCDA235C}" type="pres">
      <dgm:prSet presAssocID="{84BF03B0-174C-470C-81E9-E8CD831A7F3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888668E-CFBA-437C-8836-AEDF2A1C768F}" type="pres">
      <dgm:prSet presAssocID="{84BF03B0-174C-470C-81E9-E8CD831A7F38}" presName="hierChild2" presStyleCnt="0"/>
      <dgm:spPr/>
    </dgm:pt>
    <dgm:pt modelId="{74B2FBBA-20D2-4DF0-A368-1CA10E3B35B5}" type="pres">
      <dgm:prSet presAssocID="{CE197752-7575-402A-B657-D72B8129F38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3E22EDAB-A84E-407C-A2CE-9887F70C5995}" type="pres">
      <dgm:prSet presAssocID="{678C03EB-A860-4000-BC0E-62776A737DF2}" presName="hierRoot2" presStyleCnt="0">
        <dgm:presLayoutVars>
          <dgm:hierBranch val="init"/>
        </dgm:presLayoutVars>
      </dgm:prSet>
      <dgm:spPr/>
    </dgm:pt>
    <dgm:pt modelId="{2EECAD2F-64F0-406B-91D4-B22DFC506593}" type="pres">
      <dgm:prSet presAssocID="{678C03EB-A860-4000-BC0E-62776A737DF2}" presName="rootComposite" presStyleCnt="0"/>
      <dgm:spPr/>
    </dgm:pt>
    <dgm:pt modelId="{027E0837-CF06-434B-8453-53E974BA80E8}" type="pres">
      <dgm:prSet presAssocID="{678C03EB-A860-4000-BC0E-62776A737DF2}" presName="rootText" presStyleLbl="node2" presStyleIdx="0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C478CC8-7AD3-4732-A873-ED6AAE815445}" type="pres">
      <dgm:prSet presAssocID="{678C03EB-A860-4000-BC0E-62776A737DF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58233D4-F250-4309-AD30-0D489170FA3B}" type="pres">
      <dgm:prSet presAssocID="{678C03EB-A860-4000-BC0E-62776A737DF2}" presName="hierChild4" presStyleCnt="0"/>
      <dgm:spPr/>
    </dgm:pt>
    <dgm:pt modelId="{EB4A26BA-E439-49C9-BB52-FDEB88A324DA}" type="pres">
      <dgm:prSet presAssocID="{678C03EB-A860-4000-BC0E-62776A737DF2}" presName="hierChild5" presStyleCnt="0"/>
      <dgm:spPr/>
    </dgm:pt>
    <dgm:pt modelId="{EACDFDE6-6914-40B5-BB06-8FDD15206974}" type="pres">
      <dgm:prSet presAssocID="{B455DE2A-DCB4-47AB-850D-49F26BE902D0}" presName="Name37" presStyleLbl="parChTrans1D2" presStyleIdx="1" presStyleCnt="3"/>
      <dgm:spPr/>
      <dgm:t>
        <a:bodyPr/>
        <a:lstStyle/>
        <a:p>
          <a:endParaRPr lang="es-ES"/>
        </a:p>
      </dgm:t>
    </dgm:pt>
    <dgm:pt modelId="{7163C0A2-9C16-4C80-835F-5744383CCD91}" type="pres">
      <dgm:prSet presAssocID="{E9076E8E-D743-483D-A855-F5F2AFDFF737}" presName="hierRoot2" presStyleCnt="0">
        <dgm:presLayoutVars>
          <dgm:hierBranch val="init"/>
        </dgm:presLayoutVars>
      </dgm:prSet>
      <dgm:spPr/>
    </dgm:pt>
    <dgm:pt modelId="{25A699D1-D6C1-4DB2-A596-169E4DA70100}" type="pres">
      <dgm:prSet presAssocID="{E9076E8E-D743-483D-A855-F5F2AFDFF737}" presName="rootComposite" presStyleCnt="0"/>
      <dgm:spPr/>
    </dgm:pt>
    <dgm:pt modelId="{4F22EBA1-8B10-4175-9402-BEF5DECABA63}" type="pres">
      <dgm:prSet presAssocID="{E9076E8E-D743-483D-A855-F5F2AFDFF737}" presName="rootText" presStyleLbl="node2" presStyleIdx="1" presStyleCnt="2" custScaleX="70484" custScaleY="73688" custLinFactNeighborX="-369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5F68EE-1BAF-456C-B38E-40CFEA266AB1}" type="pres">
      <dgm:prSet presAssocID="{E9076E8E-D743-483D-A855-F5F2AFDFF737}" presName="rootConnector" presStyleLbl="node2" presStyleIdx="1" presStyleCnt="2"/>
      <dgm:spPr/>
      <dgm:t>
        <a:bodyPr/>
        <a:lstStyle/>
        <a:p>
          <a:endParaRPr lang="es-ES"/>
        </a:p>
      </dgm:t>
    </dgm:pt>
    <dgm:pt modelId="{4354F845-3998-4C6F-A6D8-B21B61BC5EB5}" type="pres">
      <dgm:prSet presAssocID="{E9076E8E-D743-483D-A855-F5F2AFDFF737}" presName="hierChild4" presStyleCnt="0"/>
      <dgm:spPr/>
    </dgm:pt>
    <dgm:pt modelId="{21028217-89EF-41BF-8A02-E57A80D96470}" type="pres">
      <dgm:prSet presAssocID="{E9076E8E-D743-483D-A855-F5F2AFDFF737}" presName="hierChild5" presStyleCnt="0"/>
      <dgm:spPr/>
    </dgm:pt>
    <dgm:pt modelId="{849E84C2-DDB9-4805-8B7B-36BA9EA1E924}" type="pres">
      <dgm:prSet presAssocID="{84BF03B0-174C-470C-81E9-E8CD831A7F38}" presName="hierChild3" presStyleCnt="0"/>
      <dgm:spPr/>
    </dgm:pt>
    <dgm:pt modelId="{8AE9BE17-1C83-49A0-B10A-971FE7224C1B}" type="pres">
      <dgm:prSet presAssocID="{E937F746-8AF7-4BFB-B5B9-334D85FACCAD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8E919343-586D-4AD9-B057-C28BB0F323A0}" type="pres">
      <dgm:prSet presAssocID="{E8D1864A-4A85-462B-866F-8B49D7981D02}" presName="hierRoot3" presStyleCnt="0">
        <dgm:presLayoutVars>
          <dgm:hierBranch val="init"/>
        </dgm:presLayoutVars>
      </dgm:prSet>
      <dgm:spPr/>
    </dgm:pt>
    <dgm:pt modelId="{714AFE47-3B09-446D-A280-DDA33500F88C}" type="pres">
      <dgm:prSet presAssocID="{E8D1864A-4A85-462B-866F-8B49D7981D02}" presName="rootComposite3" presStyleCnt="0"/>
      <dgm:spPr/>
    </dgm:pt>
    <dgm:pt modelId="{63464403-3396-417A-B9B2-F4D87917F733}" type="pres">
      <dgm:prSet presAssocID="{E8D1864A-4A85-462B-866F-8B49D7981D02}" presName="rootText3" presStyleLbl="asst1" presStyleIdx="0" presStyleCnt="1" custScaleX="56535" custScaleY="60055" custLinFactNeighborX="-8269" custLinFactNeighborY="-33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3DAC0FC-4E23-4A5C-9DA8-7376EBF4F30C}" type="pres">
      <dgm:prSet presAssocID="{E8D1864A-4A85-462B-866F-8B49D7981D02}" presName="rootConnector3" presStyleLbl="asst1" presStyleIdx="0" presStyleCnt="1"/>
      <dgm:spPr/>
      <dgm:t>
        <a:bodyPr/>
        <a:lstStyle/>
        <a:p>
          <a:endParaRPr lang="es-ES"/>
        </a:p>
      </dgm:t>
    </dgm:pt>
    <dgm:pt modelId="{3D139185-3AAF-4E5B-B851-C6B51AC43895}" type="pres">
      <dgm:prSet presAssocID="{E8D1864A-4A85-462B-866F-8B49D7981D02}" presName="hierChild6" presStyleCnt="0"/>
      <dgm:spPr/>
    </dgm:pt>
    <dgm:pt modelId="{38CF43C5-CC7C-407D-A505-E3A24A8D961D}" type="pres">
      <dgm:prSet presAssocID="{E8D1864A-4A85-462B-866F-8B49D7981D02}" presName="hierChild7" presStyleCnt="0"/>
      <dgm:spPr/>
    </dgm:pt>
  </dgm:ptLst>
  <dgm:cxnLst>
    <dgm:cxn modelId="{DC0175F0-B4CA-47DA-B623-AAC7BA2F1724}" type="presOf" srcId="{84BF03B0-174C-470C-81E9-E8CD831A7F38}" destId="{C72F4663-DE03-4036-98E1-2AC9CCDA235C}" srcOrd="1" destOrd="0" presId="urn:microsoft.com/office/officeart/2005/8/layout/orgChart1"/>
    <dgm:cxn modelId="{01FA0912-CB57-4581-9F1A-C93110AB1D87}" type="presOf" srcId="{84BF03B0-174C-470C-81E9-E8CD831A7F38}" destId="{A5BA4976-4BD2-4577-A767-B74550A5078C}" srcOrd="0" destOrd="0" presId="urn:microsoft.com/office/officeart/2005/8/layout/orgChart1"/>
    <dgm:cxn modelId="{3CBB27FC-4B82-40C6-A6ED-B7CD3D52B2C6}" type="presOf" srcId="{E9076E8E-D743-483D-A855-F5F2AFDFF737}" destId="{4F22EBA1-8B10-4175-9402-BEF5DECABA63}" srcOrd="0" destOrd="0" presId="urn:microsoft.com/office/officeart/2005/8/layout/orgChart1"/>
    <dgm:cxn modelId="{B74160C2-0865-4634-85B4-9EDBAE1E4F69}" srcId="{84BF03B0-174C-470C-81E9-E8CD831A7F38}" destId="{E8D1864A-4A85-462B-866F-8B49D7981D02}" srcOrd="0" destOrd="0" parTransId="{E937F746-8AF7-4BFB-B5B9-334D85FACCAD}" sibTransId="{AFB75D5E-7148-4D59-B0B5-9797A821C980}"/>
    <dgm:cxn modelId="{344F05A2-48FD-4D8A-BDA1-4D6C2CA701AE}" srcId="{84BF03B0-174C-470C-81E9-E8CD831A7F38}" destId="{678C03EB-A860-4000-BC0E-62776A737DF2}" srcOrd="1" destOrd="0" parTransId="{CE197752-7575-402A-B657-D72B8129F386}" sibTransId="{3174A254-2224-4166-B8F8-BF8D7D147321}"/>
    <dgm:cxn modelId="{4BF2F328-4E6D-40E4-ADA0-29541B55A861}" type="presOf" srcId="{E8D1864A-4A85-462B-866F-8B49D7981D02}" destId="{63464403-3396-417A-B9B2-F4D87917F733}" srcOrd="0" destOrd="0" presId="urn:microsoft.com/office/officeart/2005/8/layout/orgChart1"/>
    <dgm:cxn modelId="{180912AA-FC14-4A92-AFD3-0F19C0476380}" type="presOf" srcId="{E937F746-8AF7-4BFB-B5B9-334D85FACCAD}" destId="{8AE9BE17-1C83-49A0-B10A-971FE7224C1B}" srcOrd="0" destOrd="0" presId="urn:microsoft.com/office/officeart/2005/8/layout/orgChart1"/>
    <dgm:cxn modelId="{3A2DBBC6-FBCD-4700-803E-674DFB93B88D}" type="presOf" srcId="{678C03EB-A860-4000-BC0E-62776A737DF2}" destId="{7C478CC8-7AD3-4732-A873-ED6AAE815445}" srcOrd="1" destOrd="0" presId="urn:microsoft.com/office/officeart/2005/8/layout/orgChart1"/>
    <dgm:cxn modelId="{A7EB2B8E-9D82-4B34-B0A3-1BDA7B031CC3}" srcId="{84BF03B0-174C-470C-81E9-E8CD831A7F38}" destId="{E9076E8E-D743-483D-A855-F5F2AFDFF737}" srcOrd="2" destOrd="0" parTransId="{B455DE2A-DCB4-47AB-850D-49F26BE902D0}" sibTransId="{2A5FE957-9063-4BA3-878F-1BF25A4E113C}"/>
    <dgm:cxn modelId="{D4AB6D8F-988B-4536-8A8A-178C71A07C34}" srcId="{21FC11A5-3C2A-4323-A97B-1AB82B8C102D}" destId="{84BF03B0-174C-470C-81E9-E8CD831A7F38}" srcOrd="0" destOrd="0" parTransId="{39A585F3-FDA8-422D-96E9-1DF8D0B51C96}" sibTransId="{679FD735-8144-4D13-9463-B0CB0889199F}"/>
    <dgm:cxn modelId="{1C7F81A3-4615-4835-A98B-390F09235EB2}" type="presOf" srcId="{E8D1864A-4A85-462B-866F-8B49D7981D02}" destId="{63DAC0FC-4E23-4A5C-9DA8-7376EBF4F30C}" srcOrd="1" destOrd="0" presId="urn:microsoft.com/office/officeart/2005/8/layout/orgChart1"/>
    <dgm:cxn modelId="{9269766B-AD01-440B-8B5B-16509B280665}" type="presOf" srcId="{CE197752-7575-402A-B657-D72B8129F386}" destId="{74B2FBBA-20D2-4DF0-A368-1CA10E3B35B5}" srcOrd="0" destOrd="0" presId="urn:microsoft.com/office/officeart/2005/8/layout/orgChart1"/>
    <dgm:cxn modelId="{DFAFE5B0-9C8E-4E46-A3AF-3C5783E5CF94}" type="presOf" srcId="{E9076E8E-D743-483D-A855-F5F2AFDFF737}" destId="{F05F68EE-1BAF-456C-B38E-40CFEA266AB1}" srcOrd="1" destOrd="0" presId="urn:microsoft.com/office/officeart/2005/8/layout/orgChart1"/>
    <dgm:cxn modelId="{69C58316-B93A-47D0-84DB-41A705BDB8E0}" type="presOf" srcId="{678C03EB-A860-4000-BC0E-62776A737DF2}" destId="{027E0837-CF06-434B-8453-53E974BA80E8}" srcOrd="0" destOrd="0" presId="urn:microsoft.com/office/officeart/2005/8/layout/orgChart1"/>
    <dgm:cxn modelId="{7B15F431-4057-4B59-A716-1A0A6F153C2A}" type="presOf" srcId="{B455DE2A-DCB4-47AB-850D-49F26BE902D0}" destId="{EACDFDE6-6914-40B5-BB06-8FDD15206974}" srcOrd="0" destOrd="0" presId="urn:microsoft.com/office/officeart/2005/8/layout/orgChart1"/>
    <dgm:cxn modelId="{780F093D-E563-4A9F-B253-1DFD7BF2EE3E}" type="presOf" srcId="{21FC11A5-3C2A-4323-A97B-1AB82B8C102D}" destId="{15ABCCAA-F81D-4FD1-A658-EF06348B124E}" srcOrd="0" destOrd="0" presId="urn:microsoft.com/office/officeart/2005/8/layout/orgChart1"/>
    <dgm:cxn modelId="{FA776733-0B44-4378-A2F5-CAAB0C77E1E3}" type="presParOf" srcId="{15ABCCAA-F81D-4FD1-A658-EF06348B124E}" destId="{45667B45-69B0-49E9-B939-CBA5D1F79E10}" srcOrd="0" destOrd="0" presId="urn:microsoft.com/office/officeart/2005/8/layout/orgChart1"/>
    <dgm:cxn modelId="{73B4C7B1-6F60-4CEC-B1F8-BD7A542CEC82}" type="presParOf" srcId="{45667B45-69B0-49E9-B939-CBA5D1F79E10}" destId="{CB88F6EA-FA29-47CD-974C-7C5D33420CDE}" srcOrd="0" destOrd="0" presId="urn:microsoft.com/office/officeart/2005/8/layout/orgChart1"/>
    <dgm:cxn modelId="{E7750C4F-CD74-4C37-8A8B-62B495C94BD4}" type="presParOf" srcId="{CB88F6EA-FA29-47CD-974C-7C5D33420CDE}" destId="{A5BA4976-4BD2-4577-A767-B74550A5078C}" srcOrd="0" destOrd="0" presId="urn:microsoft.com/office/officeart/2005/8/layout/orgChart1"/>
    <dgm:cxn modelId="{AD7FF075-01AB-4838-9C76-022A4B2D7316}" type="presParOf" srcId="{CB88F6EA-FA29-47CD-974C-7C5D33420CDE}" destId="{C72F4663-DE03-4036-98E1-2AC9CCDA235C}" srcOrd="1" destOrd="0" presId="urn:microsoft.com/office/officeart/2005/8/layout/orgChart1"/>
    <dgm:cxn modelId="{FE481CEB-7456-40BE-B19D-7D9FFD799435}" type="presParOf" srcId="{45667B45-69B0-49E9-B939-CBA5D1F79E10}" destId="{2888668E-CFBA-437C-8836-AEDF2A1C768F}" srcOrd="1" destOrd="0" presId="urn:microsoft.com/office/officeart/2005/8/layout/orgChart1"/>
    <dgm:cxn modelId="{6CFDF8E6-FD4E-43FD-B721-28161D7F442C}" type="presParOf" srcId="{2888668E-CFBA-437C-8836-AEDF2A1C768F}" destId="{74B2FBBA-20D2-4DF0-A368-1CA10E3B35B5}" srcOrd="0" destOrd="0" presId="urn:microsoft.com/office/officeart/2005/8/layout/orgChart1"/>
    <dgm:cxn modelId="{5A97EF67-54D1-4552-BDC8-163BBA3D7B81}" type="presParOf" srcId="{2888668E-CFBA-437C-8836-AEDF2A1C768F}" destId="{3E22EDAB-A84E-407C-A2CE-9887F70C5995}" srcOrd="1" destOrd="0" presId="urn:microsoft.com/office/officeart/2005/8/layout/orgChart1"/>
    <dgm:cxn modelId="{491563C4-8CAF-4C96-B10A-9A45719A8B0B}" type="presParOf" srcId="{3E22EDAB-A84E-407C-A2CE-9887F70C5995}" destId="{2EECAD2F-64F0-406B-91D4-B22DFC506593}" srcOrd="0" destOrd="0" presId="urn:microsoft.com/office/officeart/2005/8/layout/orgChart1"/>
    <dgm:cxn modelId="{C8AC14E8-F9FF-467E-9760-3E86B35E13BE}" type="presParOf" srcId="{2EECAD2F-64F0-406B-91D4-B22DFC506593}" destId="{027E0837-CF06-434B-8453-53E974BA80E8}" srcOrd="0" destOrd="0" presId="urn:microsoft.com/office/officeart/2005/8/layout/orgChart1"/>
    <dgm:cxn modelId="{60038E56-E0FB-4867-95D6-B1675B2DFB77}" type="presParOf" srcId="{2EECAD2F-64F0-406B-91D4-B22DFC506593}" destId="{7C478CC8-7AD3-4732-A873-ED6AAE815445}" srcOrd="1" destOrd="0" presId="urn:microsoft.com/office/officeart/2005/8/layout/orgChart1"/>
    <dgm:cxn modelId="{0513239F-318C-41CD-87F1-9BEC0DCF801F}" type="presParOf" srcId="{3E22EDAB-A84E-407C-A2CE-9887F70C5995}" destId="{958233D4-F250-4309-AD30-0D489170FA3B}" srcOrd="1" destOrd="0" presId="urn:microsoft.com/office/officeart/2005/8/layout/orgChart1"/>
    <dgm:cxn modelId="{91C488B0-3B7D-4737-82BA-CABE75782AEA}" type="presParOf" srcId="{3E22EDAB-A84E-407C-A2CE-9887F70C5995}" destId="{EB4A26BA-E439-49C9-BB52-FDEB88A324DA}" srcOrd="2" destOrd="0" presId="urn:microsoft.com/office/officeart/2005/8/layout/orgChart1"/>
    <dgm:cxn modelId="{3988CC4F-31E2-4DA3-A981-948CD4D4DB06}" type="presParOf" srcId="{2888668E-CFBA-437C-8836-AEDF2A1C768F}" destId="{EACDFDE6-6914-40B5-BB06-8FDD15206974}" srcOrd="2" destOrd="0" presId="urn:microsoft.com/office/officeart/2005/8/layout/orgChart1"/>
    <dgm:cxn modelId="{38F06876-03B9-4CEC-9536-6A9762CBBAA7}" type="presParOf" srcId="{2888668E-CFBA-437C-8836-AEDF2A1C768F}" destId="{7163C0A2-9C16-4C80-835F-5744383CCD91}" srcOrd="3" destOrd="0" presId="urn:microsoft.com/office/officeart/2005/8/layout/orgChart1"/>
    <dgm:cxn modelId="{A917DD05-B1BD-4605-BA10-9A13F2FCC8C6}" type="presParOf" srcId="{7163C0A2-9C16-4C80-835F-5744383CCD91}" destId="{25A699D1-D6C1-4DB2-A596-169E4DA70100}" srcOrd="0" destOrd="0" presId="urn:microsoft.com/office/officeart/2005/8/layout/orgChart1"/>
    <dgm:cxn modelId="{39360A78-11C6-42FD-883C-849B03488404}" type="presParOf" srcId="{25A699D1-D6C1-4DB2-A596-169E4DA70100}" destId="{4F22EBA1-8B10-4175-9402-BEF5DECABA63}" srcOrd="0" destOrd="0" presId="urn:microsoft.com/office/officeart/2005/8/layout/orgChart1"/>
    <dgm:cxn modelId="{6EA3B3BB-2B46-4A5A-9289-309036A0D9FB}" type="presParOf" srcId="{25A699D1-D6C1-4DB2-A596-169E4DA70100}" destId="{F05F68EE-1BAF-456C-B38E-40CFEA266AB1}" srcOrd="1" destOrd="0" presId="urn:microsoft.com/office/officeart/2005/8/layout/orgChart1"/>
    <dgm:cxn modelId="{9AD8BB41-8D9F-4C69-A676-71556B927230}" type="presParOf" srcId="{7163C0A2-9C16-4C80-835F-5744383CCD91}" destId="{4354F845-3998-4C6F-A6D8-B21B61BC5EB5}" srcOrd="1" destOrd="0" presId="urn:microsoft.com/office/officeart/2005/8/layout/orgChart1"/>
    <dgm:cxn modelId="{2CF3CD22-B11F-4621-8C38-7B6FA1B5119E}" type="presParOf" srcId="{7163C0A2-9C16-4C80-835F-5744383CCD91}" destId="{21028217-89EF-41BF-8A02-E57A80D96470}" srcOrd="2" destOrd="0" presId="urn:microsoft.com/office/officeart/2005/8/layout/orgChart1"/>
    <dgm:cxn modelId="{34E3FB20-0F4B-4722-9EB4-FCB9F0D3C155}" type="presParOf" srcId="{45667B45-69B0-49E9-B939-CBA5D1F79E10}" destId="{849E84C2-DDB9-4805-8B7B-36BA9EA1E924}" srcOrd="2" destOrd="0" presId="urn:microsoft.com/office/officeart/2005/8/layout/orgChart1"/>
    <dgm:cxn modelId="{059F49C9-734C-41BC-845E-8B1CFE1B191C}" type="presParOf" srcId="{849E84C2-DDB9-4805-8B7B-36BA9EA1E924}" destId="{8AE9BE17-1C83-49A0-B10A-971FE7224C1B}" srcOrd="0" destOrd="0" presId="urn:microsoft.com/office/officeart/2005/8/layout/orgChart1"/>
    <dgm:cxn modelId="{A2D26083-08D1-4F7E-BCE7-A874742BDA94}" type="presParOf" srcId="{849E84C2-DDB9-4805-8B7B-36BA9EA1E924}" destId="{8E919343-586D-4AD9-B057-C28BB0F323A0}" srcOrd="1" destOrd="0" presId="urn:microsoft.com/office/officeart/2005/8/layout/orgChart1"/>
    <dgm:cxn modelId="{5F32B750-B26E-461F-9B20-2A088149F9C2}" type="presParOf" srcId="{8E919343-586D-4AD9-B057-C28BB0F323A0}" destId="{714AFE47-3B09-446D-A280-DDA33500F88C}" srcOrd="0" destOrd="0" presId="urn:microsoft.com/office/officeart/2005/8/layout/orgChart1"/>
    <dgm:cxn modelId="{BDFC54C3-F0C8-48D5-8A0B-7946CB3DCD57}" type="presParOf" srcId="{714AFE47-3B09-446D-A280-DDA33500F88C}" destId="{63464403-3396-417A-B9B2-F4D87917F733}" srcOrd="0" destOrd="0" presId="urn:microsoft.com/office/officeart/2005/8/layout/orgChart1"/>
    <dgm:cxn modelId="{1C1B4A05-C6B1-4223-999C-D3720E253FF6}" type="presParOf" srcId="{714AFE47-3B09-446D-A280-DDA33500F88C}" destId="{63DAC0FC-4E23-4A5C-9DA8-7376EBF4F30C}" srcOrd="1" destOrd="0" presId="urn:microsoft.com/office/officeart/2005/8/layout/orgChart1"/>
    <dgm:cxn modelId="{9462E810-2DDD-4652-9910-C075955C739A}" type="presParOf" srcId="{8E919343-586D-4AD9-B057-C28BB0F323A0}" destId="{3D139185-3AAF-4E5B-B851-C6B51AC43895}" srcOrd="1" destOrd="0" presId="urn:microsoft.com/office/officeart/2005/8/layout/orgChart1"/>
    <dgm:cxn modelId="{8B533A04-72BE-4404-80B3-67E1C68F0757}" type="presParOf" srcId="{8E919343-586D-4AD9-B057-C28BB0F323A0}" destId="{38CF43C5-CC7C-407D-A505-E3A24A8D961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9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07148" custScaleY="112393" custLinFactNeighborY="-7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75889" custScaleY="80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2811" custScaleY="66506" custLinFactNeighborX="-7512" custLinFactNeighborY="-10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D6BB532-DF1B-4C09-BD54-30409DD239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09942D3-8D92-4571-939D-F9AE19EE063A}">
      <dgm:prSet phldrT="[Texto]" custT="1"/>
      <dgm:spPr/>
      <dgm:t>
        <a:bodyPr/>
        <a:lstStyle/>
        <a:p>
          <a:r>
            <a:rPr lang="es-ES" sz="1200" dirty="0" smtClean="0">
              <a:solidFill>
                <a:srgbClr val="000000"/>
              </a:solidFill>
            </a:rPr>
            <a:t>Coordinador(a) Operativo(a)</a:t>
          </a:r>
        </a:p>
      </dgm:t>
    </dgm:pt>
    <dgm:pt modelId="{C6A394D0-A092-4956-B52D-BCB7BCEF39E8}" type="par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AD9A5C30-D77A-4BE6-A6D9-E3C8790B67E1}" type="sibTrans" cxnId="{3B4ED0A3-90BD-435C-BB81-C5A9E129751D}">
      <dgm:prSet/>
      <dgm:spPr/>
      <dgm:t>
        <a:bodyPr/>
        <a:lstStyle/>
        <a:p>
          <a:endParaRPr lang="es-ES" sz="1200">
            <a:solidFill>
              <a:srgbClr val="000000"/>
            </a:solidFill>
          </a:endParaRPr>
        </a:p>
      </dgm:t>
    </dgm:pt>
    <dgm:pt modelId="{D5851C76-7ED0-4877-85CA-73E5C6A0F998}" type="asst">
      <dgm:prSet custT="1"/>
      <dgm:spPr/>
      <dgm:t>
        <a:bodyPr/>
        <a:lstStyle/>
        <a:p>
          <a:r>
            <a:rPr lang="es-ES" sz="1200" dirty="0" smtClean="0"/>
            <a:t>Médico(a) General</a:t>
          </a:r>
        </a:p>
        <a:p>
          <a:endParaRPr lang="es-ES" sz="1200" dirty="0"/>
        </a:p>
      </dgm:t>
    </dgm:pt>
    <dgm:pt modelId="{8920F830-6340-4EC4-BCCF-AA7A3A2C05AE}" type="parTrans" cxnId="{06411F9D-3398-4723-BC07-0E1D14937715}">
      <dgm:prSet/>
      <dgm:spPr/>
      <dgm:t>
        <a:bodyPr/>
        <a:lstStyle/>
        <a:p>
          <a:endParaRPr lang="es-ES"/>
        </a:p>
      </dgm:t>
    </dgm:pt>
    <dgm:pt modelId="{530D92E1-A1D6-40F9-81F5-CDCB11437DCA}" type="sibTrans" cxnId="{06411F9D-3398-4723-BC07-0E1D14937715}">
      <dgm:prSet/>
      <dgm:spPr/>
      <dgm:t>
        <a:bodyPr/>
        <a:lstStyle/>
        <a:p>
          <a:endParaRPr lang="es-ES"/>
        </a:p>
      </dgm:t>
    </dgm:pt>
    <dgm:pt modelId="{FB82E0BB-6029-419F-A99E-ECDAF53C622C}" type="asst">
      <dgm:prSet custT="1"/>
      <dgm:spPr/>
      <dgm:t>
        <a:bodyPr/>
        <a:lstStyle/>
        <a:p>
          <a:r>
            <a:rPr lang="es-ES" sz="1200" dirty="0" smtClean="0"/>
            <a:t>Supervisor(a)</a:t>
          </a:r>
        </a:p>
      </dgm:t>
    </dgm:pt>
    <dgm:pt modelId="{B784C3BB-E0D0-4546-B94B-B02FBF315502}" type="parTrans" cxnId="{08BFB515-DD1F-4035-9FB0-6DFCC647B336}">
      <dgm:prSet/>
      <dgm:spPr/>
      <dgm:t>
        <a:bodyPr/>
        <a:lstStyle/>
        <a:p>
          <a:endParaRPr lang="es-ES"/>
        </a:p>
      </dgm:t>
    </dgm:pt>
    <dgm:pt modelId="{99C0EBDD-F158-4BB5-A658-ECED9F9F2F09}" type="sibTrans" cxnId="{08BFB515-DD1F-4035-9FB0-6DFCC647B336}">
      <dgm:prSet/>
      <dgm:spPr/>
      <dgm:t>
        <a:bodyPr/>
        <a:lstStyle/>
        <a:p>
          <a:endParaRPr lang="es-ES"/>
        </a:p>
      </dgm:t>
    </dgm:pt>
    <dgm:pt modelId="{3B08EA4E-2D4B-44E5-B704-815F8EA1EE87}" type="pres">
      <dgm:prSet presAssocID="{0D6BB532-DF1B-4C09-BD54-30409DD239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DE202BD-3520-44D8-910E-F986C9B651F7}" type="pres">
      <dgm:prSet presAssocID="{E09942D3-8D92-4571-939D-F9AE19EE063A}" presName="hierRoot1" presStyleCnt="0">
        <dgm:presLayoutVars>
          <dgm:hierBranch val="init"/>
        </dgm:presLayoutVars>
      </dgm:prSet>
      <dgm:spPr/>
    </dgm:pt>
    <dgm:pt modelId="{93535C46-2CB6-4078-9B7C-EA86C7876414}" type="pres">
      <dgm:prSet presAssocID="{E09942D3-8D92-4571-939D-F9AE19EE063A}" presName="rootComposite1" presStyleCnt="0"/>
      <dgm:spPr/>
    </dgm:pt>
    <dgm:pt modelId="{3E0257A0-7C1F-42BE-9C58-68C1C99D7F2F}" type="pres">
      <dgm:prSet presAssocID="{E09942D3-8D92-4571-939D-F9AE19EE063A}" presName="rootText1" presStyleLbl="node0" presStyleIdx="0" presStyleCnt="1" custScaleX="105235" custScaleY="105235" custLinFactNeighborX="-238" custLinFactNeighborY="-290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642274-83F9-4ABE-BBBC-1AA5B1FB5FA0}" type="pres">
      <dgm:prSet presAssocID="{E09942D3-8D92-4571-939D-F9AE19EE06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8EFE8F77-C5C0-48AA-B8C2-DD712621EB61}" type="pres">
      <dgm:prSet presAssocID="{E09942D3-8D92-4571-939D-F9AE19EE063A}" presName="hierChild2" presStyleCnt="0"/>
      <dgm:spPr/>
    </dgm:pt>
    <dgm:pt modelId="{289EA48A-6C1C-405E-8A93-03D3FB5CE012}" type="pres">
      <dgm:prSet presAssocID="{E09942D3-8D92-4571-939D-F9AE19EE063A}" presName="hierChild3" presStyleCnt="0"/>
      <dgm:spPr/>
    </dgm:pt>
    <dgm:pt modelId="{5C22572D-C778-4B78-B90C-EBCDD82AAFC9}" type="pres">
      <dgm:prSet presAssocID="{8920F830-6340-4EC4-BCCF-AA7A3A2C05AE}" presName="Name111" presStyleLbl="parChTrans1D2" presStyleIdx="0" presStyleCnt="2"/>
      <dgm:spPr/>
      <dgm:t>
        <a:bodyPr/>
        <a:lstStyle/>
        <a:p>
          <a:endParaRPr lang="es-ES"/>
        </a:p>
      </dgm:t>
    </dgm:pt>
    <dgm:pt modelId="{76469BA6-252D-42AB-87C6-B3CDE823D415}" type="pres">
      <dgm:prSet presAssocID="{D5851C76-7ED0-4877-85CA-73E5C6A0F998}" presName="hierRoot3" presStyleCnt="0">
        <dgm:presLayoutVars>
          <dgm:hierBranch val="init"/>
        </dgm:presLayoutVars>
      </dgm:prSet>
      <dgm:spPr/>
    </dgm:pt>
    <dgm:pt modelId="{DCA42335-E380-4324-99B6-0DC44538C41C}" type="pres">
      <dgm:prSet presAssocID="{D5851C76-7ED0-4877-85CA-73E5C6A0F998}" presName="rootComposite3" presStyleCnt="0"/>
      <dgm:spPr/>
    </dgm:pt>
    <dgm:pt modelId="{CD9ACAB1-26FD-45DA-A587-B0CD3F254096}" type="pres">
      <dgm:prSet presAssocID="{D5851C76-7ED0-4877-85CA-73E5C6A0F998}" presName="rootText3" presStyleLbl="asst1" presStyleIdx="0" presStyleCnt="2" custScaleX="88880" custScaleY="71104" custLinFactNeighborX="-3505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A50ADF0-0642-4EC1-BFFE-CF3284A7D7A1}" type="pres">
      <dgm:prSet presAssocID="{D5851C76-7ED0-4877-85CA-73E5C6A0F998}" presName="rootConnector3" presStyleLbl="asst1" presStyleIdx="0" presStyleCnt="2"/>
      <dgm:spPr/>
      <dgm:t>
        <a:bodyPr/>
        <a:lstStyle/>
        <a:p>
          <a:endParaRPr lang="es-ES"/>
        </a:p>
      </dgm:t>
    </dgm:pt>
    <dgm:pt modelId="{63C54FFD-2EC6-4515-9488-9F1F174689C6}" type="pres">
      <dgm:prSet presAssocID="{D5851C76-7ED0-4877-85CA-73E5C6A0F998}" presName="hierChild6" presStyleCnt="0"/>
      <dgm:spPr/>
    </dgm:pt>
    <dgm:pt modelId="{F9E5A047-044F-4A57-9139-0F2530C46D01}" type="pres">
      <dgm:prSet presAssocID="{D5851C76-7ED0-4877-85CA-73E5C6A0F998}" presName="hierChild7" presStyleCnt="0"/>
      <dgm:spPr/>
    </dgm:pt>
    <dgm:pt modelId="{9D87BE68-510D-4520-8592-6FE907359989}" type="pres">
      <dgm:prSet presAssocID="{B784C3BB-E0D0-4546-B94B-B02FBF315502}" presName="Name111" presStyleLbl="parChTrans1D2" presStyleIdx="1" presStyleCnt="2"/>
      <dgm:spPr/>
      <dgm:t>
        <a:bodyPr/>
        <a:lstStyle/>
        <a:p>
          <a:endParaRPr lang="es-ES"/>
        </a:p>
      </dgm:t>
    </dgm:pt>
    <dgm:pt modelId="{97C86E38-2CDD-45EC-B452-6FC3081176B6}" type="pres">
      <dgm:prSet presAssocID="{FB82E0BB-6029-419F-A99E-ECDAF53C622C}" presName="hierRoot3" presStyleCnt="0">
        <dgm:presLayoutVars>
          <dgm:hierBranch val="init"/>
        </dgm:presLayoutVars>
      </dgm:prSet>
      <dgm:spPr/>
    </dgm:pt>
    <dgm:pt modelId="{90B0BF26-97C0-4942-B2F7-8C50D090E939}" type="pres">
      <dgm:prSet presAssocID="{FB82E0BB-6029-419F-A99E-ECDAF53C622C}" presName="rootComposite3" presStyleCnt="0"/>
      <dgm:spPr/>
    </dgm:pt>
    <dgm:pt modelId="{C3589699-4B22-41CD-99AF-21BD6FE4647B}" type="pres">
      <dgm:prSet presAssocID="{FB82E0BB-6029-419F-A99E-ECDAF53C622C}" presName="rootText3" presStyleLbl="asst1" presStyleIdx="1" presStyleCnt="2" custScaleX="88880" custScaleY="7110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B75287-C99D-486C-B6DF-C167855FB1D9}" type="pres">
      <dgm:prSet presAssocID="{FB82E0BB-6029-419F-A99E-ECDAF53C622C}" presName="rootConnector3" presStyleLbl="asst1" presStyleIdx="1" presStyleCnt="2"/>
      <dgm:spPr/>
      <dgm:t>
        <a:bodyPr/>
        <a:lstStyle/>
        <a:p>
          <a:endParaRPr lang="es-ES"/>
        </a:p>
      </dgm:t>
    </dgm:pt>
    <dgm:pt modelId="{4B87ACF7-429E-4041-882B-DA3FD8C898A6}" type="pres">
      <dgm:prSet presAssocID="{FB82E0BB-6029-419F-A99E-ECDAF53C622C}" presName="hierChild6" presStyleCnt="0"/>
      <dgm:spPr/>
    </dgm:pt>
    <dgm:pt modelId="{D7A35F40-BD0C-47E9-A890-6FE565FEC66A}" type="pres">
      <dgm:prSet presAssocID="{FB82E0BB-6029-419F-A99E-ECDAF53C622C}" presName="hierChild7" presStyleCnt="0"/>
      <dgm:spPr/>
    </dgm:pt>
  </dgm:ptLst>
  <dgm:cxnLst>
    <dgm:cxn modelId="{99DF489A-7603-4159-BC3F-92DBD0C94945}" type="presOf" srcId="{FB82E0BB-6029-419F-A99E-ECDAF53C622C}" destId="{C3589699-4B22-41CD-99AF-21BD6FE4647B}" srcOrd="0" destOrd="0" presId="urn:microsoft.com/office/officeart/2005/8/layout/orgChart1"/>
    <dgm:cxn modelId="{5BB6A273-3071-4AD2-B785-568A5C867E14}" type="presOf" srcId="{D5851C76-7ED0-4877-85CA-73E5C6A0F998}" destId="{CD9ACAB1-26FD-45DA-A587-B0CD3F254096}" srcOrd="0" destOrd="0" presId="urn:microsoft.com/office/officeart/2005/8/layout/orgChart1"/>
    <dgm:cxn modelId="{4C718865-4B58-4666-9231-18ABBDC1AAF4}" type="presOf" srcId="{8920F830-6340-4EC4-BCCF-AA7A3A2C05AE}" destId="{5C22572D-C778-4B78-B90C-EBCDD82AAFC9}" srcOrd="0" destOrd="0" presId="urn:microsoft.com/office/officeart/2005/8/layout/orgChart1"/>
    <dgm:cxn modelId="{3B4ED0A3-90BD-435C-BB81-C5A9E129751D}" srcId="{0D6BB532-DF1B-4C09-BD54-30409DD23946}" destId="{E09942D3-8D92-4571-939D-F9AE19EE063A}" srcOrd="0" destOrd="0" parTransId="{C6A394D0-A092-4956-B52D-BCB7BCEF39E8}" sibTransId="{AD9A5C30-D77A-4BE6-A6D9-E3C8790B67E1}"/>
    <dgm:cxn modelId="{0588011E-C7CA-4672-A080-A363963A093F}" type="presOf" srcId="{E09942D3-8D92-4571-939D-F9AE19EE063A}" destId="{71642274-83F9-4ABE-BBBC-1AA5B1FB5FA0}" srcOrd="1" destOrd="0" presId="urn:microsoft.com/office/officeart/2005/8/layout/orgChart1"/>
    <dgm:cxn modelId="{50CE4FB7-F903-4341-8DF5-EDC13CB0827A}" type="presOf" srcId="{D5851C76-7ED0-4877-85CA-73E5C6A0F998}" destId="{1A50ADF0-0642-4EC1-BFFE-CF3284A7D7A1}" srcOrd="1" destOrd="0" presId="urn:microsoft.com/office/officeart/2005/8/layout/orgChart1"/>
    <dgm:cxn modelId="{06411F9D-3398-4723-BC07-0E1D14937715}" srcId="{E09942D3-8D92-4571-939D-F9AE19EE063A}" destId="{D5851C76-7ED0-4877-85CA-73E5C6A0F998}" srcOrd="0" destOrd="0" parTransId="{8920F830-6340-4EC4-BCCF-AA7A3A2C05AE}" sibTransId="{530D92E1-A1D6-40F9-81F5-CDCB11437DCA}"/>
    <dgm:cxn modelId="{08BFB515-DD1F-4035-9FB0-6DFCC647B336}" srcId="{E09942D3-8D92-4571-939D-F9AE19EE063A}" destId="{FB82E0BB-6029-419F-A99E-ECDAF53C622C}" srcOrd="1" destOrd="0" parTransId="{B784C3BB-E0D0-4546-B94B-B02FBF315502}" sibTransId="{99C0EBDD-F158-4BB5-A658-ECED9F9F2F09}"/>
    <dgm:cxn modelId="{75D9EF61-4087-4785-87B3-928D9B0FEABD}" type="presOf" srcId="{E09942D3-8D92-4571-939D-F9AE19EE063A}" destId="{3E0257A0-7C1F-42BE-9C58-68C1C99D7F2F}" srcOrd="0" destOrd="0" presId="urn:microsoft.com/office/officeart/2005/8/layout/orgChart1"/>
    <dgm:cxn modelId="{BB3840A2-D877-4AF5-9E7B-D374F7180628}" type="presOf" srcId="{B784C3BB-E0D0-4546-B94B-B02FBF315502}" destId="{9D87BE68-510D-4520-8592-6FE907359989}" srcOrd="0" destOrd="0" presId="urn:microsoft.com/office/officeart/2005/8/layout/orgChart1"/>
    <dgm:cxn modelId="{0E63D1ED-BAE8-48C5-B55D-B58C769721BD}" type="presOf" srcId="{FB82E0BB-6029-419F-A99E-ECDAF53C622C}" destId="{71B75287-C99D-486C-B6DF-C167855FB1D9}" srcOrd="1" destOrd="0" presId="urn:microsoft.com/office/officeart/2005/8/layout/orgChart1"/>
    <dgm:cxn modelId="{593BA2B2-0B3F-4640-86E5-697692F2AFCD}" type="presOf" srcId="{0D6BB532-DF1B-4C09-BD54-30409DD23946}" destId="{3B08EA4E-2D4B-44E5-B704-815F8EA1EE87}" srcOrd="0" destOrd="0" presId="urn:microsoft.com/office/officeart/2005/8/layout/orgChart1"/>
    <dgm:cxn modelId="{5F0FF2C8-E7F4-4F02-904D-8354522496BC}" type="presParOf" srcId="{3B08EA4E-2D4B-44E5-B704-815F8EA1EE87}" destId="{4DE202BD-3520-44D8-910E-F986C9B651F7}" srcOrd="0" destOrd="0" presId="urn:microsoft.com/office/officeart/2005/8/layout/orgChart1"/>
    <dgm:cxn modelId="{CFC21C87-FDC9-4D99-8E9B-213D605C744D}" type="presParOf" srcId="{4DE202BD-3520-44D8-910E-F986C9B651F7}" destId="{93535C46-2CB6-4078-9B7C-EA86C7876414}" srcOrd="0" destOrd="0" presId="urn:microsoft.com/office/officeart/2005/8/layout/orgChart1"/>
    <dgm:cxn modelId="{48E67F17-B2E0-4D14-A849-3C41E9A33E76}" type="presParOf" srcId="{93535C46-2CB6-4078-9B7C-EA86C7876414}" destId="{3E0257A0-7C1F-42BE-9C58-68C1C99D7F2F}" srcOrd="0" destOrd="0" presId="urn:microsoft.com/office/officeart/2005/8/layout/orgChart1"/>
    <dgm:cxn modelId="{F82AFD36-992D-4309-98BF-07A54FCBB78E}" type="presParOf" srcId="{93535C46-2CB6-4078-9B7C-EA86C7876414}" destId="{71642274-83F9-4ABE-BBBC-1AA5B1FB5FA0}" srcOrd="1" destOrd="0" presId="urn:microsoft.com/office/officeart/2005/8/layout/orgChart1"/>
    <dgm:cxn modelId="{EADFD838-3D90-4DD2-B87C-2617A5B6B115}" type="presParOf" srcId="{4DE202BD-3520-44D8-910E-F986C9B651F7}" destId="{8EFE8F77-C5C0-48AA-B8C2-DD712621EB61}" srcOrd="1" destOrd="0" presId="urn:microsoft.com/office/officeart/2005/8/layout/orgChart1"/>
    <dgm:cxn modelId="{15710062-713F-4289-A9AF-E2BFF559F9A5}" type="presParOf" srcId="{4DE202BD-3520-44D8-910E-F986C9B651F7}" destId="{289EA48A-6C1C-405E-8A93-03D3FB5CE012}" srcOrd="2" destOrd="0" presId="urn:microsoft.com/office/officeart/2005/8/layout/orgChart1"/>
    <dgm:cxn modelId="{DE373842-27F9-4F47-B8CF-78525287FA57}" type="presParOf" srcId="{289EA48A-6C1C-405E-8A93-03D3FB5CE012}" destId="{5C22572D-C778-4B78-B90C-EBCDD82AAFC9}" srcOrd="0" destOrd="0" presId="urn:microsoft.com/office/officeart/2005/8/layout/orgChart1"/>
    <dgm:cxn modelId="{87858315-5BD2-4B67-9EAA-F6E359458C4F}" type="presParOf" srcId="{289EA48A-6C1C-405E-8A93-03D3FB5CE012}" destId="{76469BA6-252D-42AB-87C6-B3CDE823D415}" srcOrd="1" destOrd="0" presId="urn:microsoft.com/office/officeart/2005/8/layout/orgChart1"/>
    <dgm:cxn modelId="{0F0F03DA-B063-40C8-AD7A-DDFB6DD16A6C}" type="presParOf" srcId="{76469BA6-252D-42AB-87C6-B3CDE823D415}" destId="{DCA42335-E380-4324-99B6-0DC44538C41C}" srcOrd="0" destOrd="0" presId="urn:microsoft.com/office/officeart/2005/8/layout/orgChart1"/>
    <dgm:cxn modelId="{CDE15F8F-6B2B-4087-9DA7-E188FB6A2BB4}" type="presParOf" srcId="{DCA42335-E380-4324-99B6-0DC44538C41C}" destId="{CD9ACAB1-26FD-45DA-A587-B0CD3F254096}" srcOrd="0" destOrd="0" presId="urn:microsoft.com/office/officeart/2005/8/layout/orgChart1"/>
    <dgm:cxn modelId="{5A8F3E8E-9A18-42FE-B068-8C43771BD0A7}" type="presParOf" srcId="{DCA42335-E380-4324-99B6-0DC44538C41C}" destId="{1A50ADF0-0642-4EC1-BFFE-CF3284A7D7A1}" srcOrd="1" destOrd="0" presId="urn:microsoft.com/office/officeart/2005/8/layout/orgChart1"/>
    <dgm:cxn modelId="{B46B2F45-A1AA-44C7-9932-1C22910AB330}" type="presParOf" srcId="{76469BA6-252D-42AB-87C6-B3CDE823D415}" destId="{63C54FFD-2EC6-4515-9488-9F1F174689C6}" srcOrd="1" destOrd="0" presId="urn:microsoft.com/office/officeart/2005/8/layout/orgChart1"/>
    <dgm:cxn modelId="{C6D02C00-DC87-4CA8-BD01-4B56C7E948F7}" type="presParOf" srcId="{76469BA6-252D-42AB-87C6-B3CDE823D415}" destId="{F9E5A047-044F-4A57-9139-0F2530C46D01}" srcOrd="2" destOrd="0" presId="urn:microsoft.com/office/officeart/2005/8/layout/orgChart1"/>
    <dgm:cxn modelId="{64AE46F0-987F-4931-8209-84E08378EA99}" type="presParOf" srcId="{289EA48A-6C1C-405E-8A93-03D3FB5CE012}" destId="{9D87BE68-510D-4520-8592-6FE907359989}" srcOrd="2" destOrd="0" presId="urn:microsoft.com/office/officeart/2005/8/layout/orgChart1"/>
    <dgm:cxn modelId="{580A51F6-34D7-41E9-9813-387C89BAFC41}" type="presParOf" srcId="{289EA48A-6C1C-405E-8A93-03D3FB5CE012}" destId="{97C86E38-2CDD-45EC-B452-6FC3081176B6}" srcOrd="3" destOrd="0" presId="urn:microsoft.com/office/officeart/2005/8/layout/orgChart1"/>
    <dgm:cxn modelId="{269E65A7-CCD6-4350-B55C-ABA6FEA93763}" type="presParOf" srcId="{97C86E38-2CDD-45EC-B452-6FC3081176B6}" destId="{90B0BF26-97C0-4942-B2F7-8C50D090E939}" srcOrd="0" destOrd="0" presId="urn:microsoft.com/office/officeart/2005/8/layout/orgChart1"/>
    <dgm:cxn modelId="{7573E265-B0E0-478C-80A3-7D5B438668D7}" type="presParOf" srcId="{90B0BF26-97C0-4942-B2F7-8C50D090E939}" destId="{C3589699-4B22-41CD-99AF-21BD6FE4647B}" srcOrd="0" destOrd="0" presId="urn:microsoft.com/office/officeart/2005/8/layout/orgChart1"/>
    <dgm:cxn modelId="{FB276A04-C0F6-40CB-BFED-81FA6C9355F4}" type="presParOf" srcId="{90B0BF26-97C0-4942-B2F7-8C50D090E939}" destId="{71B75287-C99D-486C-B6DF-C167855FB1D9}" srcOrd="1" destOrd="0" presId="urn:microsoft.com/office/officeart/2005/8/layout/orgChart1"/>
    <dgm:cxn modelId="{B0E4B44C-3AFC-4AB2-82F5-53E67A4F2C97}" type="presParOf" srcId="{97C86E38-2CDD-45EC-B452-6FC3081176B6}" destId="{4B87ACF7-429E-4041-882B-DA3FD8C898A6}" srcOrd="1" destOrd="0" presId="urn:microsoft.com/office/officeart/2005/8/layout/orgChart1"/>
    <dgm:cxn modelId="{32223E60-7167-4213-83D3-1C20BC71138A}" type="presParOf" srcId="{97C86E38-2CDD-45EC-B452-6FC3081176B6}" destId="{D7A35F40-BD0C-47E9-A890-6FE565FEC6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0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Secretarias(os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Instructor(a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99495" custScaleY="105049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2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2" custScaleX="72844" custScaleY="80013" custLinFactNeighborX="-385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3908" custScaleY="67514" custLinFactNeighborX="-5369" custLinFactNeighborY="-800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1.xml><?xml version="1.0" encoding="utf-8"?>
<dgm:dataModel xmlns:dgm="http://schemas.openxmlformats.org/drawingml/2006/diagram" xmlns:a="http://schemas.openxmlformats.org/drawingml/2006/main">
  <dgm:ptLst>
    <dgm:pt modelId="{0D2C8208-CC2E-4D9E-98FA-CD571900FF9F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006C507C-3DC9-4DD2-A9C3-603505693966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11BC42B-631E-4883-864F-20AF5DF6FB6F}" type="par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512DDDC-095F-4F7E-9914-D841300168BB}" type="sibTrans" cxnId="{E833162E-1A9A-4E17-87D9-834F1934C82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D067FDE-5E24-4E17-A647-260736E63DD3}">
      <dgm:prSet phldrT="[Texto]" custT="1"/>
      <dgm:spPr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endParaRPr lang="es-ES" sz="1200" dirty="0" smtClean="0">
            <a:solidFill>
              <a:schemeClr val="tx1"/>
            </a:solidFill>
          </a:endParaRPr>
        </a:p>
      </dgm:t>
    </dgm:pt>
    <dgm:pt modelId="{9F11BD8A-7B8B-452C-9D72-74DB31BF51B7}" type="par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89E1A86-FB77-4975-AEA3-34A41FD47F23}" type="sibTrans" cxnId="{10174CA9-0C47-4AF1-9014-C07BDAA6CFE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8A7C8B-8A8B-436A-A9A4-89AEEA1C557C}" type="pres">
      <dgm:prSet presAssocID="{0D2C8208-CC2E-4D9E-98FA-CD571900FF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1EEE266-71D8-4D0B-8435-56E2AD8CCC19}" type="pres">
      <dgm:prSet presAssocID="{006C507C-3DC9-4DD2-A9C3-603505693966}" presName="hierRoot1" presStyleCnt="0">
        <dgm:presLayoutVars>
          <dgm:hierBranch val="init"/>
        </dgm:presLayoutVars>
      </dgm:prSet>
      <dgm:spPr/>
    </dgm:pt>
    <dgm:pt modelId="{42C89368-6CA4-451F-A2D2-B7F32A9EFAA3}" type="pres">
      <dgm:prSet presAssocID="{006C507C-3DC9-4DD2-A9C3-603505693966}" presName="rootComposite1" presStyleCnt="0"/>
      <dgm:spPr/>
    </dgm:pt>
    <dgm:pt modelId="{50A13F4E-946C-4202-859F-9842B5174D50}" type="pres">
      <dgm:prSet presAssocID="{006C507C-3DC9-4DD2-A9C3-603505693966}" presName="rootText1" presStyleLbl="node0" presStyleIdx="0" presStyleCnt="1" custScaleX="62328" custScaleY="63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3427F1-631B-40C2-A9AB-BFA2844FDD23}" type="pres">
      <dgm:prSet presAssocID="{006C507C-3DC9-4DD2-A9C3-60350569396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0855AFA7-D62A-480E-9E21-A1D083B61285}" type="pres">
      <dgm:prSet presAssocID="{006C507C-3DC9-4DD2-A9C3-603505693966}" presName="hierChild2" presStyleCnt="0"/>
      <dgm:spPr/>
    </dgm:pt>
    <dgm:pt modelId="{A7590E36-44DB-4E06-8808-36893A863A74}" type="pres">
      <dgm:prSet presAssocID="{9F11BD8A-7B8B-452C-9D72-74DB31BF51B7}" presName="Name37" presStyleLbl="parChTrans1D2" presStyleIdx="0" presStyleCnt="1"/>
      <dgm:spPr/>
      <dgm:t>
        <a:bodyPr/>
        <a:lstStyle/>
        <a:p>
          <a:endParaRPr lang="es-ES"/>
        </a:p>
      </dgm:t>
    </dgm:pt>
    <dgm:pt modelId="{662647D1-34D3-43CD-AF79-8ED64D3B74AC}" type="pres">
      <dgm:prSet presAssocID="{0D067FDE-5E24-4E17-A647-260736E63DD3}" presName="hierRoot2" presStyleCnt="0">
        <dgm:presLayoutVars>
          <dgm:hierBranch val="init"/>
        </dgm:presLayoutVars>
      </dgm:prSet>
      <dgm:spPr/>
    </dgm:pt>
    <dgm:pt modelId="{3FFEA019-451C-401B-A20A-65823CC56BBE}" type="pres">
      <dgm:prSet presAssocID="{0D067FDE-5E24-4E17-A647-260736E63DD3}" presName="rootComposite" presStyleCnt="0"/>
      <dgm:spPr/>
    </dgm:pt>
    <dgm:pt modelId="{A6CC9120-299E-4DD8-8C13-707BEE0A1BC5}" type="pres">
      <dgm:prSet presAssocID="{0D067FDE-5E24-4E17-A647-260736E63DD3}" presName="rootText" presStyleLbl="node2" presStyleIdx="0" presStyleCnt="1" custScaleX="48903" custScaleY="558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C1CCDF2-9B88-4828-9587-8E5978D6F5C4}" type="pres">
      <dgm:prSet presAssocID="{0D067FDE-5E24-4E17-A647-260736E63D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7B5D63AA-D33A-47C5-825E-114668FDAAAC}" type="pres">
      <dgm:prSet presAssocID="{0D067FDE-5E24-4E17-A647-260736E63DD3}" presName="hierChild4" presStyleCnt="0"/>
      <dgm:spPr/>
    </dgm:pt>
    <dgm:pt modelId="{B516DB2C-BE83-4150-A773-C256B7789718}" type="pres">
      <dgm:prSet presAssocID="{0D067FDE-5E24-4E17-A647-260736E63DD3}" presName="hierChild5" presStyleCnt="0"/>
      <dgm:spPr/>
    </dgm:pt>
    <dgm:pt modelId="{89AC8866-6DFB-4889-98FF-3967AF1339BA}" type="pres">
      <dgm:prSet presAssocID="{006C507C-3DC9-4DD2-A9C3-603505693966}" presName="hierChild3" presStyleCnt="0"/>
      <dgm:spPr/>
    </dgm:pt>
  </dgm:ptLst>
  <dgm:cxnLst>
    <dgm:cxn modelId="{B69ECCC9-B708-48CA-A448-ADC7620D6F7D}" type="presOf" srcId="{0D067FDE-5E24-4E17-A647-260736E63DD3}" destId="{A6CC9120-299E-4DD8-8C13-707BEE0A1BC5}" srcOrd="0" destOrd="0" presId="urn:microsoft.com/office/officeart/2005/8/layout/orgChart1"/>
    <dgm:cxn modelId="{8DB5EEC5-2E0B-400A-ADA0-0BA5CC6EDB24}" type="presOf" srcId="{9F11BD8A-7B8B-452C-9D72-74DB31BF51B7}" destId="{A7590E36-44DB-4E06-8808-36893A863A74}" srcOrd="0" destOrd="0" presId="urn:microsoft.com/office/officeart/2005/8/layout/orgChart1"/>
    <dgm:cxn modelId="{050B0415-5F26-46C1-98B5-0204D580B051}" type="presOf" srcId="{0D2C8208-CC2E-4D9E-98FA-CD571900FF9F}" destId="{138A7C8B-8A8B-436A-A9A4-89AEEA1C557C}" srcOrd="0" destOrd="0" presId="urn:microsoft.com/office/officeart/2005/8/layout/orgChart1"/>
    <dgm:cxn modelId="{10174CA9-0C47-4AF1-9014-C07BDAA6CFE7}" srcId="{006C507C-3DC9-4DD2-A9C3-603505693966}" destId="{0D067FDE-5E24-4E17-A647-260736E63DD3}" srcOrd="0" destOrd="0" parTransId="{9F11BD8A-7B8B-452C-9D72-74DB31BF51B7}" sibTransId="{F89E1A86-FB77-4975-AEA3-34A41FD47F23}"/>
    <dgm:cxn modelId="{681F7037-72E0-4B3D-85BA-257121888219}" type="presOf" srcId="{0D067FDE-5E24-4E17-A647-260736E63DD3}" destId="{5C1CCDF2-9B88-4828-9587-8E5978D6F5C4}" srcOrd="1" destOrd="0" presId="urn:microsoft.com/office/officeart/2005/8/layout/orgChart1"/>
    <dgm:cxn modelId="{E833162E-1A9A-4E17-87D9-834F1934C825}" srcId="{0D2C8208-CC2E-4D9E-98FA-CD571900FF9F}" destId="{006C507C-3DC9-4DD2-A9C3-603505693966}" srcOrd="0" destOrd="0" parTransId="{511BC42B-631E-4883-864F-20AF5DF6FB6F}" sibTransId="{8512DDDC-095F-4F7E-9914-D841300168BB}"/>
    <dgm:cxn modelId="{A4A63BC1-873F-43C3-AD7C-32C08044B9AD}" type="presOf" srcId="{006C507C-3DC9-4DD2-A9C3-603505693966}" destId="{50A13F4E-946C-4202-859F-9842B5174D50}" srcOrd="0" destOrd="0" presId="urn:microsoft.com/office/officeart/2005/8/layout/orgChart1"/>
    <dgm:cxn modelId="{BFBB89BD-8B7A-41B6-9E48-E8AE9098BD9B}" type="presOf" srcId="{006C507C-3DC9-4DD2-A9C3-603505693966}" destId="{853427F1-631B-40C2-A9AB-BFA2844FDD23}" srcOrd="1" destOrd="0" presId="urn:microsoft.com/office/officeart/2005/8/layout/orgChart1"/>
    <dgm:cxn modelId="{EA544879-6C80-417A-8F3B-5AC3663B92F1}" type="presParOf" srcId="{138A7C8B-8A8B-436A-A9A4-89AEEA1C557C}" destId="{11EEE266-71D8-4D0B-8435-56E2AD8CCC19}" srcOrd="0" destOrd="0" presId="urn:microsoft.com/office/officeart/2005/8/layout/orgChart1"/>
    <dgm:cxn modelId="{409FEE98-099D-46A2-8FCA-C6E576947F2B}" type="presParOf" srcId="{11EEE266-71D8-4D0B-8435-56E2AD8CCC19}" destId="{42C89368-6CA4-451F-A2D2-B7F32A9EFAA3}" srcOrd="0" destOrd="0" presId="urn:microsoft.com/office/officeart/2005/8/layout/orgChart1"/>
    <dgm:cxn modelId="{4000BACB-1677-4EFC-88F2-AD19A298B657}" type="presParOf" srcId="{42C89368-6CA4-451F-A2D2-B7F32A9EFAA3}" destId="{50A13F4E-946C-4202-859F-9842B5174D50}" srcOrd="0" destOrd="0" presId="urn:microsoft.com/office/officeart/2005/8/layout/orgChart1"/>
    <dgm:cxn modelId="{F831928E-9EAA-489E-870F-10F9FB2083E0}" type="presParOf" srcId="{42C89368-6CA4-451F-A2D2-B7F32A9EFAA3}" destId="{853427F1-631B-40C2-A9AB-BFA2844FDD23}" srcOrd="1" destOrd="0" presId="urn:microsoft.com/office/officeart/2005/8/layout/orgChart1"/>
    <dgm:cxn modelId="{52F629EF-6788-4783-85A2-B7363B9BE15C}" type="presParOf" srcId="{11EEE266-71D8-4D0B-8435-56E2AD8CCC19}" destId="{0855AFA7-D62A-480E-9E21-A1D083B61285}" srcOrd="1" destOrd="0" presId="urn:microsoft.com/office/officeart/2005/8/layout/orgChart1"/>
    <dgm:cxn modelId="{384A1EB7-E532-4766-99DD-C96E11236659}" type="presParOf" srcId="{0855AFA7-D62A-480E-9E21-A1D083B61285}" destId="{A7590E36-44DB-4E06-8808-36893A863A74}" srcOrd="0" destOrd="0" presId="urn:microsoft.com/office/officeart/2005/8/layout/orgChart1"/>
    <dgm:cxn modelId="{4403DE35-7928-4245-AC98-D7DAD8C66D3B}" type="presParOf" srcId="{0855AFA7-D62A-480E-9E21-A1D083B61285}" destId="{662647D1-34D3-43CD-AF79-8ED64D3B74AC}" srcOrd="1" destOrd="0" presId="urn:microsoft.com/office/officeart/2005/8/layout/orgChart1"/>
    <dgm:cxn modelId="{B74DE27A-D154-42A1-B7C1-35427621D267}" type="presParOf" srcId="{662647D1-34D3-43CD-AF79-8ED64D3B74AC}" destId="{3FFEA019-451C-401B-A20A-65823CC56BBE}" srcOrd="0" destOrd="0" presId="urn:microsoft.com/office/officeart/2005/8/layout/orgChart1"/>
    <dgm:cxn modelId="{30D4C615-BAE5-43AA-A7D0-FF005CAD8C13}" type="presParOf" srcId="{3FFEA019-451C-401B-A20A-65823CC56BBE}" destId="{A6CC9120-299E-4DD8-8C13-707BEE0A1BC5}" srcOrd="0" destOrd="0" presId="urn:microsoft.com/office/officeart/2005/8/layout/orgChart1"/>
    <dgm:cxn modelId="{3F47233F-22D2-4D37-8614-871B2B4BC2ED}" type="presParOf" srcId="{3FFEA019-451C-401B-A20A-65823CC56BBE}" destId="{5C1CCDF2-9B88-4828-9587-8E5978D6F5C4}" srcOrd="1" destOrd="0" presId="urn:microsoft.com/office/officeart/2005/8/layout/orgChart1"/>
    <dgm:cxn modelId="{0585F58E-5E43-4829-88E4-0A3FCC6F6E1F}" type="presParOf" srcId="{662647D1-34D3-43CD-AF79-8ED64D3B74AC}" destId="{7B5D63AA-D33A-47C5-825E-114668FDAAAC}" srcOrd="1" destOrd="0" presId="urn:microsoft.com/office/officeart/2005/8/layout/orgChart1"/>
    <dgm:cxn modelId="{A40B8486-5D5D-4F4D-A39F-937209067DBC}" type="presParOf" srcId="{662647D1-34D3-43CD-AF79-8ED64D3B74AC}" destId="{B516DB2C-BE83-4150-A773-C256B7789718}" srcOrd="2" destOrd="0" presId="urn:microsoft.com/office/officeart/2005/8/layout/orgChart1"/>
    <dgm:cxn modelId="{5329180A-23C4-49CB-ABB2-2609A1D99986}" type="presParOf" srcId="{11EEE266-71D8-4D0B-8435-56E2AD8CCC19}" destId="{89AC8866-6DFB-4889-98FF-3967AF1339B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2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la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Administración del </a:t>
          </a:r>
          <a:r>
            <a:rPr lang="es-ES" sz="1200" dirty="0" smtClean="0">
              <a:solidFill>
                <a:schemeClr val="tx1"/>
              </a:solidFill>
            </a:rPr>
            <a:t>Gimnasio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5972ACB-1AC3-4D6A-B2B8-F0A0B7265544}">
      <dgm:prSet phldrT="[Texto]" custT="1"/>
      <dgm:spPr/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Intendente</a:t>
          </a:r>
        </a:p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E08B52A-6797-4C9E-9BB2-842EC12F0CF1}" type="par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8A1641A-B680-4CA0-9187-22940B330E48}" type="sibTrans" cxnId="{5C6F2D59-5975-469A-9427-EAF602539B7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9951" custScaleY="122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9BAB048E-1218-4FD7-ADC2-CCC968867163}" type="pres">
      <dgm:prSet presAssocID="{04C5EE23-66EB-4D99-95F8-ED44045422C1}" presName="Name37" presStyleLbl="parChTrans1D2" presStyleIdx="0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0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0" presStyleCnt="2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0AC5C23D-BFB1-4B10-B97C-352CA4110BA0}" type="pres">
      <dgm:prSet presAssocID="{7E08B52A-6797-4C9E-9BB2-842EC12F0CF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7D5E0A1-DDBD-4ACF-98FC-F36BBC2CF344}" type="pres">
      <dgm:prSet presAssocID="{55972ACB-1AC3-4D6A-B2B8-F0A0B7265544}" presName="hierRoot2" presStyleCnt="0">
        <dgm:presLayoutVars>
          <dgm:hierBranch val="init"/>
        </dgm:presLayoutVars>
      </dgm:prSet>
      <dgm:spPr/>
    </dgm:pt>
    <dgm:pt modelId="{1B944964-4977-4E34-AA43-5573AAF6FF94}" type="pres">
      <dgm:prSet presAssocID="{55972ACB-1AC3-4D6A-B2B8-F0A0B7265544}" presName="rootComposite" presStyleCnt="0"/>
      <dgm:spPr/>
    </dgm:pt>
    <dgm:pt modelId="{C96B9213-2CAF-4CCB-A5F5-957CEF20391E}" type="pres">
      <dgm:prSet presAssocID="{55972ACB-1AC3-4D6A-B2B8-F0A0B7265544}" presName="rootText" presStyleLbl="node2" presStyleIdx="1" presStyleCnt="2" custScaleX="87964" custScaleY="100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5FB367D-E59B-42ED-B8EA-55FF9389367B}" type="pres">
      <dgm:prSet presAssocID="{55972ACB-1AC3-4D6A-B2B8-F0A0B7265544}" presName="rootConnector" presStyleLbl="node2" presStyleIdx="1" presStyleCnt="2"/>
      <dgm:spPr/>
      <dgm:t>
        <a:bodyPr/>
        <a:lstStyle/>
        <a:p>
          <a:endParaRPr lang="es-ES"/>
        </a:p>
      </dgm:t>
    </dgm:pt>
    <dgm:pt modelId="{14A23FAB-4035-4D09-AFF5-5B54C3394F56}" type="pres">
      <dgm:prSet presAssocID="{55972ACB-1AC3-4D6A-B2B8-F0A0B7265544}" presName="hierChild4" presStyleCnt="0"/>
      <dgm:spPr/>
    </dgm:pt>
    <dgm:pt modelId="{6545359D-83A7-431A-B1DE-E2F11F7C07C3}" type="pres">
      <dgm:prSet presAssocID="{55972ACB-1AC3-4D6A-B2B8-F0A0B726554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67929" custScaleY="75969" custLinFactNeighborX="-4953" custLinFactNeighborY="-75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5C6F2D59-5975-469A-9427-EAF602539B74}" srcId="{E3872B39-8B56-45CF-860E-BE80783FD31F}" destId="{55972ACB-1AC3-4D6A-B2B8-F0A0B7265544}" srcOrd="2" destOrd="0" parTransId="{7E08B52A-6797-4C9E-9BB2-842EC12F0CF1}" sibTransId="{48A1641A-B680-4CA0-9187-22940B330E48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49346F60-F9DB-43B7-9ED4-5E6140734FAF}" type="presOf" srcId="{55972ACB-1AC3-4D6A-B2B8-F0A0B7265544}" destId="{A5FB367D-E59B-42ED-B8EA-55FF9389367B}" srcOrd="1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D4309D7E-C419-4CF8-9A19-0FC47CA69795}" type="presOf" srcId="{7E08B52A-6797-4C9E-9BB2-842EC12F0CF1}" destId="{0AC5C23D-BFB1-4B10-B97C-352CA4110BA0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5D0DB89B-42EA-4FE6-AFCF-89F9F01F2C4F}" type="presOf" srcId="{55972ACB-1AC3-4D6A-B2B8-F0A0B7265544}" destId="{C96B9213-2CAF-4CCB-A5F5-957CEF20391E}" srcOrd="0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640F5C22-4C43-492A-8250-8C1EDFA41585}" type="presParOf" srcId="{25DED46E-1EC4-47CB-8EB3-6F9069C64B9D}" destId="{9BAB048E-1218-4FD7-ADC2-CCC968867163}" srcOrd="0" destOrd="0" presId="urn:microsoft.com/office/officeart/2005/8/layout/orgChart1"/>
    <dgm:cxn modelId="{A0ED9358-E643-4735-A6CA-0163E864F9AA}" type="presParOf" srcId="{25DED46E-1EC4-47CB-8EB3-6F9069C64B9D}" destId="{91097FDA-F509-4B31-B177-4656A050C174}" srcOrd="1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DA73B22C-B394-4D71-949F-0357C85018C6}" type="presParOf" srcId="{25DED46E-1EC4-47CB-8EB3-6F9069C64B9D}" destId="{0AC5C23D-BFB1-4B10-B97C-352CA4110BA0}" srcOrd="2" destOrd="0" presId="urn:microsoft.com/office/officeart/2005/8/layout/orgChart1"/>
    <dgm:cxn modelId="{13D4F997-642B-4796-B883-6E511E68172F}" type="presParOf" srcId="{25DED46E-1EC4-47CB-8EB3-6F9069C64B9D}" destId="{97D5E0A1-DDBD-4ACF-98FC-F36BBC2CF344}" srcOrd="3" destOrd="0" presId="urn:microsoft.com/office/officeart/2005/8/layout/orgChart1"/>
    <dgm:cxn modelId="{D9A53D30-84F7-4567-93AD-725E72E1C2E4}" type="presParOf" srcId="{97D5E0A1-DDBD-4ACF-98FC-F36BBC2CF344}" destId="{1B944964-4977-4E34-AA43-5573AAF6FF94}" srcOrd="0" destOrd="0" presId="urn:microsoft.com/office/officeart/2005/8/layout/orgChart1"/>
    <dgm:cxn modelId="{BEF7EDB3-A196-4D4D-B913-CC654D298DAA}" type="presParOf" srcId="{1B944964-4977-4E34-AA43-5573AAF6FF94}" destId="{C96B9213-2CAF-4CCB-A5F5-957CEF20391E}" srcOrd="0" destOrd="0" presId="urn:microsoft.com/office/officeart/2005/8/layout/orgChart1"/>
    <dgm:cxn modelId="{0759B2A8-B298-4212-B8F1-D63B180C6B19}" type="presParOf" srcId="{1B944964-4977-4E34-AA43-5573AAF6FF94}" destId="{A5FB367D-E59B-42ED-B8EA-55FF9389367B}" srcOrd="1" destOrd="0" presId="urn:microsoft.com/office/officeart/2005/8/layout/orgChart1"/>
    <dgm:cxn modelId="{344E9BA2-C317-41FE-AC94-C57B0E1FA925}" type="presParOf" srcId="{97D5E0A1-DDBD-4ACF-98FC-F36BBC2CF344}" destId="{14A23FAB-4035-4D09-AFF5-5B54C3394F56}" srcOrd="1" destOrd="0" presId="urn:microsoft.com/office/officeart/2005/8/layout/orgChart1"/>
    <dgm:cxn modelId="{28F3EADF-DF40-49D9-907E-97A11FF19BCB}" type="presParOf" srcId="{97D5E0A1-DDBD-4ACF-98FC-F36BBC2CF344}" destId="{6545359D-83A7-431A-B1DE-E2F11F7C07C3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3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Unidad Deportiva Moderna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Vigilante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</a:t>
          </a:r>
          <a:r>
            <a:rPr lang="es-ES" sz="1200" dirty="0" smtClean="0">
              <a:solidFill>
                <a:schemeClr val="tx1"/>
              </a:solidFill>
            </a:rPr>
            <a:t>Sección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endParaRPr lang="es-ES" sz="1200" dirty="0" smtClean="0">
            <a:solidFill>
              <a:schemeClr val="tx1"/>
            </a:solidFill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116293" custScaleY="127922" custLinFactNeighborY="-2747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Y="108540" custLinFactNeighborY="2359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3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Y="108540" custLinFactNeighborX="-1216" custLinFactNeighborY="2358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</dgm:ptLst>
  <dgm:cxnLst>
    <dgm:cxn modelId="{03815419-4CCC-4FC9-B3F5-83F5CE81C091}" srcId="{E3872B39-8B56-45CF-860E-BE80783FD31F}" destId="{12D0A271-83CE-4748-91C3-F59745B5ED82}" srcOrd="0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AA0DD4A5-D802-4DC9-98D1-537E8503749B}" srcId="{E3872B39-8B56-45CF-860E-BE80783FD31F}" destId="{7AD42634-55E2-40A4-81B7-182325F34794}" srcOrd="2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A6F0F183-2AF8-488A-9645-E0EEDB56DE76}" srcId="{E3872B39-8B56-45CF-860E-BE80783FD31F}" destId="{3AC96A99-79A7-45EF-A413-B29A4D482112}" srcOrd="1" destOrd="0" parTransId="{04C5EE23-66EB-4D99-95F8-ED44045422C1}" sibTransId="{5FE0386C-3A2A-4B03-99DC-CD7D3CF767D9}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4.xml><?xml version="1.0" encoding="utf-8"?>
<dgm:dataModel xmlns:dgm="http://schemas.openxmlformats.org/drawingml/2006/diagram" xmlns:a="http://schemas.openxmlformats.org/drawingml/2006/main">
  <dgm:ptLst>
    <dgm:pt modelId="{18513EC4-69E8-4E04-B070-2F54F1C2E02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E3872B39-8B56-45CF-860E-BE80783FD31F}">
      <dgm:prSet phldrT="[Texto]" custT="1"/>
      <dgm:spPr/>
      <dgm:t>
        <a:bodyPr/>
        <a:lstStyle/>
        <a:p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 </a:t>
          </a:r>
        </a:p>
      </dgm:t>
    </dgm:pt>
    <dgm:pt modelId="{CBEE7226-ED49-4A2C-84DC-172A61823F01}" type="par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C931185-CC66-422F-9C2A-3E617E65D6CD}" type="sibTrans" cxnId="{54A09FFE-7719-41AA-975C-E911D61A92AD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EE8502D-2848-4B21-94FE-8E0E48A26D0F}" type="asst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E05D3CA6-E382-43E0-AAB8-31B85FE4D8A8}" type="par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B63C391-81BC-4D24-B2DC-0A7C3DFC6757}" type="sibTrans" cxnId="{323B0BAE-79A9-402D-A6CC-0167F755552F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2D0A271-83CE-4748-91C3-F59745B5ED8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76B86E21-EEE0-43D7-B29C-505F322506FF}" type="par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E845AA4B-CF50-4243-95D2-CBF626A214E8}" type="sibTrans" cxnId="{03815419-4CCC-4FC9-B3F5-83F5CE81C09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3AC96A99-79A7-45EF-A413-B29A4D48211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dirty="0" smtClean="0">
              <a:solidFill>
                <a:schemeClr val="tx1"/>
              </a:solidFill>
              <a:latin typeface="+mn-lt"/>
            </a:rPr>
          </a:br>
          <a:r>
            <a:rPr lang="es-ES" sz="1200" dirty="0" smtClean="0">
              <a:solidFill>
                <a:schemeClr val="tx1"/>
              </a:solidFill>
              <a:latin typeface="+mn-lt"/>
            </a:rPr>
            <a:t>Mantenimiento </a:t>
          </a:r>
        </a:p>
      </dgm:t>
    </dgm:pt>
    <dgm:pt modelId="{04C5EE23-66EB-4D99-95F8-ED44045422C1}" type="par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FE0386C-3A2A-4B03-99DC-CD7D3CF767D9}" type="sibTrans" cxnId="{A6F0F183-2AF8-488A-9645-E0EEDB56DE76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AD42634-55E2-40A4-81B7-182325F3479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479EB43A-F573-49BC-992E-2F7CCB001A90}" type="par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239636D0-B23D-4221-B38E-530F33028F6C}" type="sibTrans" cxnId="{AA0DD4A5-D802-4DC9-98D1-537E8503749B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ABCCAAB6-38FA-4DC5-B699-0D68BDB79783}" type="pres">
      <dgm:prSet presAssocID="{18513EC4-69E8-4E04-B070-2F54F1C2E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B39C603-6025-4F94-9514-9C0038B18B1F}" type="pres">
      <dgm:prSet presAssocID="{E3872B39-8B56-45CF-860E-BE80783FD31F}" presName="hierRoot1" presStyleCnt="0">
        <dgm:presLayoutVars>
          <dgm:hierBranch val="init"/>
        </dgm:presLayoutVars>
      </dgm:prSet>
      <dgm:spPr/>
    </dgm:pt>
    <dgm:pt modelId="{20F1EB0A-FFFE-49EC-8A06-A37F787DBF7F}" type="pres">
      <dgm:prSet presAssocID="{E3872B39-8B56-45CF-860E-BE80783FD31F}" presName="rootComposite1" presStyleCnt="0"/>
      <dgm:spPr/>
    </dgm:pt>
    <dgm:pt modelId="{0D3CD34E-68AA-4DB5-8E78-6B71DD939F4F}" type="pres">
      <dgm:prSet presAssocID="{E3872B39-8B56-45CF-860E-BE80783FD31F}" presName="rootText1" presStyleLbl="node0" presStyleIdx="0" presStyleCnt="1" custScaleX="89377" custScaleY="95502" custLinFactNeighborY="341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DF3B59-944A-4CCA-B544-0D0A62902D17}" type="pres">
      <dgm:prSet presAssocID="{E3872B39-8B56-45CF-860E-BE80783FD31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5DED46E-1EC4-47CB-8EB3-6F9069C64B9D}" type="pres">
      <dgm:prSet presAssocID="{E3872B39-8B56-45CF-860E-BE80783FD31F}" presName="hierChild2" presStyleCnt="0"/>
      <dgm:spPr/>
    </dgm:pt>
    <dgm:pt modelId="{004A9BC4-7A7C-42E5-B947-83DC8D918478}" type="pres">
      <dgm:prSet presAssocID="{76B86E21-EEE0-43D7-B29C-505F322506FF}" presName="Name37" presStyleLbl="parChTrans1D2" presStyleIdx="0" presStyleCnt="4"/>
      <dgm:spPr/>
      <dgm:t>
        <a:bodyPr/>
        <a:lstStyle/>
        <a:p>
          <a:endParaRPr lang="es-ES"/>
        </a:p>
      </dgm:t>
    </dgm:pt>
    <dgm:pt modelId="{A9160BD6-4CB5-47E0-805E-0C3274CBDA5D}" type="pres">
      <dgm:prSet presAssocID="{12D0A271-83CE-4748-91C3-F59745B5ED82}" presName="hierRoot2" presStyleCnt="0">
        <dgm:presLayoutVars>
          <dgm:hierBranch val="init"/>
        </dgm:presLayoutVars>
      </dgm:prSet>
      <dgm:spPr/>
    </dgm:pt>
    <dgm:pt modelId="{B0259830-4FF1-424F-83CC-4564BCF25179}" type="pres">
      <dgm:prSet presAssocID="{12D0A271-83CE-4748-91C3-F59745B5ED82}" presName="rootComposite" presStyleCnt="0"/>
      <dgm:spPr/>
    </dgm:pt>
    <dgm:pt modelId="{68F90279-E630-440E-8937-16E69DB36ADA}" type="pres">
      <dgm:prSet presAssocID="{12D0A271-83CE-4748-91C3-F59745B5ED82}" presName="rootText" presStyleLbl="node2" presStyleIdx="0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28C292-9D5B-4A61-8115-7EF008D8F8B4}" type="pres">
      <dgm:prSet presAssocID="{12D0A271-83CE-4748-91C3-F59745B5ED82}" presName="rootConnector" presStyleLbl="node2" presStyleIdx="0" presStyleCnt="3"/>
      <dgm:spPr/>
      <dgm:t>
        <a:bodyPr/>
        <a:lstStyle/>
        <a:p>
          <a:endParaRPr lang="es-ES"/>
        </a:p>
      </dgm:t>
    </dgm:pt>
    <dgm:pt modelId="{91E4AA9C-FF49-441B-94D8-6FD940F7699A}" type="pres">
      <dgm:prSet presAssocID="{12D0A271-83CE-4748-91C3-F59745B5ED82}" presName="hierChild4" presStyleCnt="0"/>
      <dgm:spPr/>
    </dgm:pt>
    <dgm:pt modelId="{EEB8A58E-8099-4889-898D-C94A0CB69A1A}" type="pres">
      <dgm:prSet presAssocID="{12D0A271-83CE-4748-91C3-F59745B5ED82}" presName="hierChild5" presStyleCnt="0"/>
      <dgm:spPr/>
    </dgm:pt>
    <dgm:pt modelId="{9BAB048E-1218-4FD7-ADC2-CCC968867163}" type="pres">
      <dgm:prSet presAssocID="{04C5EE23-66EB-4D99-95F8-ED44045422C1}" presName="Name37" presStyleLbl="parChTrans1D2" presStyleIdx="1" presStyleCnt="4"/>
      <dgm:spPr/>
      <dgm:t>
        <a:bodyPr/>
        <a:lstStyle/>
        <a:p>
          <a:endParaRPr lang="es-ES"/>
        </a:p>
      </dgm:t>
    </dgm:pt>
    <dgm:pt modelId="{91097FDA-F509-4B31-B177-4656A050C174}" type="pres">
      <dgm:prSet presAssocID="{3AC96A99-79A7-45EF-A413-B29A4D482112}" presName="hierRoot2" presStyleCnt="0">
        <dgm:presLayoutVars>
          <dgm:hierBranch val="init"/>
        </dgm:presLayoutVars>
      </dgm:prSet>
      <dgm:spPr/>
    </dgm:pt>
    <dgm:pt modelId="{61B2402F-83C0-4055-8821-4879B38B3407}" type="pres">
      <dgm:prSet presAssocID="{3AC96A99-79A7-45EF-A413-B29A4D482112}" presName="rootComposite" presStyleCnt="0"/>
      <dgm:spPr/>
    </dgm:pt>
    <dgm:pt modelId="{FD85042B-3A5E-41AD-8A4A-B4AFFF75C61F}" type="pres">
      <dgm:prSet presAssocID="{3AC96A99-79A7-45EF-A413-B29A4D482112}" presName="rootText" presStyleLbl="node2" presStyleIdx="1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2DBD0A-E26B-4F8F-9D28-94CBEDEBE8F8}" type="pres">
      <dgm:prSet presAssocID="{3AC96A99-79A7-45EF-A413-B29A4D482112}" presName="rootConnector" presStyleLbl="node2" presStyleIdx="1" presStyleCnt="3"/>
      <dgm:spPr/>
      <dgm:t>
        <a:bodyPr/>
        <a:lstStyle/>
        <a:p>
          <a:endParaRPr lang="es-ES"/>
        </a:p>
      </dgm:t>
    </dgm:pt>
    <dgm:pt modelId="{BEC3EF63-ADCD-480C-A691-199A1336DFFC}" type="pres">
      <dgm:prSet presAssocID="{3AC96A99-79A7-45EF-A413-B29A4D482112}" presName="hierChild4" presStyleCnt="0"/>
      <dgm:spPr/>
    </dgm:pt>
    <dgm:pt modelId="{2F0EEDCD-DAF8-42FD-B982-BA21636681F1}" type="pres">
      <dgm:prSet presAssocID="{3AC96A99-79A7-45EF-A413-B29A4D482112}" presName="hierChild5" presStyleCnt="0"/>
      <dgm:spPr/>
    </dgm:pt>
    <dgm:pt modelId="{130F3EDE-2488-44CE-96EC-8C6277561343}" type="pres">
      <dgm:prSet presAssocID="{479EB43A-F573-49BC-992E-2F7CCB001A90}" presName="Name37" presStyleLbl="parChTrans1D2" presStyleIdx="2" presStyleCnt="4"/>
      <dgm:spPr/>
      <dgm:t>
        <a:bodyPr/>
        <a:lstStyle/>
        <a:p>
          <a:endParaRPr lang="es-ES"/>
        </a:p>
      </dgm:t>
    </dgm:pt>
    <dgm:pt modelId="{9CB2CCFB-56CA-48F5-B144-90028E629FF7}" type="pres">
      <dgm:prSet presAssocID="{7AD42634-55E2-40A4-81B7-182325F34794}" presName="hierRoot2" presStyleCnt="0">
        <dgm:presLayoutVars>
          <dgm:hierBranch val="init"/>
        </dgm:presLayoutVars>
      </dgm:prSet>
      <dgm:spPr/>
    </dgm:pt>
    <dgm:pt modelId="{995ECC07-65A1-4813-B5A1-17917D7B65DA}" type="pres">
      <dgm:prSet presAssocID="{7AD42634-55E2-40A4-81B7-182325F34794}" presName="rootComposite" presStyleCnt="0"/>
      <dgm:spPr/>
    </dgm:pt>
    <dgm:pt modelId="{B007F721-2441-4550-B12D-646D3DE57F71}" type="pres">
      <dgm:prSet presAssocID="{7AD42634-55E2-40A4-81B7-182325F34794}" presName="rootText" presStyleLbl="node2" presStyleIdx="2" presStyleCnt="3" custScaleX="65636" custScaleY="67374" custLinFactNeighborY="-1001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B0728DA-B52D-4CE0-ADD7-B6C424865AA4}" type="pres">
      <dgm:prSet presAssocID="{7AD42634-55E2-40A4-81B7-182325F34794}" presName="rootConnector" presStyleLbl="node2" presStyleIdx="2" presStyleCnt="3"/>
      <dgm:spPr/>
      <dgm:t>
        <a:bodyPr/>
        <a:lstStyle/>
        <a:p>
          <a:endParaRPr lang="es-ES"/>
        </a:p>
      </dgm:t>
    </dgm:pt>
    <dgm:pt modelId="{AA70FEC4-EA7C-464D-BB1A-375F4F4B7A40}" type="pres">
      <dgm:prSet presAssocID="{7AD42634-55E2-40A4-81B7-182325F34794}" presName="hierChild4" presStyleCnt="0"/>
      <dgm:spPr/>
    </dgm:pt>
    <dgm:pt modelId="{1B610DB1-CBFE-427C-9C6D-8E2C4B89596D}" type="pres">
      <dgm:prSet presAssocID="{7AD42634-55E2-40A4-81B7-182325F34794}" presName="hierChild5" presStyleCnt="0"/>
      <dgm:spPr/>
    </dgm:pt>
    <dgm:pt modelId="{EC69D244-07F5-4406-8017-365B266EC485}" type="pres">
      <dgm:prSet presAssocID="{E3872B39-8B56-45CF-860E-BE80783FD31F}" presName="hierChild3" presStyleCnt="0"/>
      <dgm:spPr/>
    </dgm:pt>
    <dgm:pt modelId="{98F53AC6-3C69-4FE2-9C44-A7FF6B575CC1}" type="pres">
      <dgm:prSet presAssocID="{E05D3CA6-E382-43E0-AAB8-31B85FE4D8A8}" presName="Name111" presStyleLbl="parChTrans1D2" presStyleIdx="3" presStyleCnt="4"/>
      <dgm:spPr/>
      <dgm:t>
        <a:bodyPr/>
        <a:lstStyle/>
        <a:p>
          <a:endParaRPr lang="es-ES"/>
        </a:p>
      </dgm:t>
    </dgm:pt>
    <dgm:pt modelId="{9B699432-34EE-4E4D-ABE1-EC777B703E46}" type="pres">
      <dgm:prSet presAssocID="{3EE8502D-2848-4B21-94FE-8E0E48A26D0F}" presName="hierRoot3" presStyleCnt="0">
        <dgm:presLayoutVars>
          <dgm:hierBranch val="init"/>
        </dgm:presLayoutVars>
      </dgm:prSet>
      <dgm:spPr/>
    </dgm:pt>
    <dgm:pt modelId="{0D90AFE9-3667-452E-B3D9-9B1060B0FFDA}" type="pres">
      <dgm:prSet presAssocID="{3EE8502D-2848-4B21-94FE-8E0E48A26D0F}" presName="rootComposite3" presStyleCnt="0"/>
      <dgm:spPr/>
    </dgm:pt>
    <dgm:pt modelId="{96C211A2-E9F8-42E0-B8C2-16D65DF6A4DB}" type="pres">
      <dgm:prSet presAssocID="{3EE8502D-2848-4B21-94FE-8E0E48A26D0F}" presName="rootText3" presStyleLbl="asst1" presStyleIdx="0" presStyleCnt="1" custScaleX="50275" custScaleY="53886" custLinFactNeighborX="-486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11D167C-C2DB-4B09-B35A-8EB41FAB5BA9}" type="pres">
      <dgm:prSet presAssocID="{3EE8502D-2848-4B21-94FE-8E0E48A26D0F}" presName="rootConnector3" presStyleLbl="asst1" presStyleIdx="0" presStyleCnt="1"/>
      <dgm:spPr/>
      <dgm:t>
        <a:bodyPr/>
        <a:lstStyle/>
        <a:p>
          <a:endParaRPr lang="es-ES"/>
        </a:p>
      </dgm:t>
    </dgm:pt>
    <dgm:pt modelId="{DE3528D2-6E09-4232-9EF9-891393ACFA99}" type="pres">
      <dgm:prSet presAssocID="{3EE8502D-2848-4B21-94FE-8E0E48A26D0F}" presName="hierChild6" presStyleCnt="0"/>
      <dgm:spPr/>
    </dgm:pt>
    <dgm:pt modelId="{9A61E85E-7CCB-48BA-9575-6BA0F0F10550}" type="pres">
      <dgm:prSet presAssocID="{3EE8502D-2848-4B21-94FE-8E0E48A26D0F}" presName="hierChild7" presStyleCnt="0"/>
      <dgm:spPr/>
    </dgm:pt>
  </dgm:ptLst>
  <dgm:cxnLst>
    <dgm:cxn modelId="{03815419-4CCC-4FC9-B3F5-83F5CE81C091}" srcId="{E3872B39-8B56-45CF-860E-BE80783FD31F}" destId="{12D0A271-83CE-4748-91C3-F59745B5ED82}" srcOrd="1" destOrd="0" parTransId="{76B86E21-EEE0-43D7-B29C-505F322506FF}" sibTransId="{E845AA4B-CF50-4243-95D2-CBF626A214E8}"/>
    <dgm:cxn modelId="{A3C4A699-D614-4F02-B5AD-1950EA801CD3}" type="presOf" srcId="{7AD42634-55E2-40A4-81B7-182325F34794}" destId="{4B0728DA-B52D-4CE0-ADD7-B6C424865AA4}" srcOrd="1" destOrd="0" presId="urn:microsoft.com/office/officeart/2005/8/layout/orgChart1"/>
    <dgm:cxn modelId="{67701E95-7D2B-4829-8F30-6313497FD613}" type="presOf" srcId="{479EB43A-F573-49BC-992E-2F7CCB001A90}" destId="{130F3EDE-2488-44CE-96EC-8C6277561343}" srcOrd="0" destOrd="0" presId="urn:microsoft.com/office/officeart/2005/8/layout/orgChart1"/>
    <dgm:cxn modelId="{C03BE317-1E7C-460C-B1A0-8B0A79399304}" type="presOf" srcId="{3EE8502D-2848-4B21-94FE-8E0E48A26D0F}" destId="{711D167C-C2DB-4B09-B35A-8EB41FAB5BA9}" srcOrd="1" destOrd="0" presId="urn:microsoft.com/office/officeart/2005/8/layout/orgChart1"/>
    <dgm:cxn modelId="{AA0DD4A5-D802-4DC9-98D1-537E8503749B}" srcId="{E3872B39-8B56-45CF-860E-BE80783FD31F}" destId="{7AD42634-55E2-40A4-81B7-182325F34794}" srcOrd="3" destOrd="0" parTransId="{479EB43A-F573-49BC-992E-2F7CCB001A90}" sibTransId="{239636D0-B23D-4221-B38E-530F33028F6C}"/>
    <dgm:cxn modelId="{9F22E438-7FDF-44E4-A62E-E2C143CB3CD8}" type="presOf" srcId="{3AC96A99-79A7-45EF-A413-B29A4D482112}" destId="{D82DBD0A-E26B-4F8F-9D28-94CBEDEBE8F8}" srcOrd="1" destOrd="0" presId="urn:microsoft.com/office/officeart/2005/8/layout/orgChart1"/>
    <dgm:cxn modelId="{54A09FFE-7719-41AA-975C-E911D61A92AD}" srcId="{18513EC4-69E8-4E04-B070-2F54F1C2E026}" destId="{E3872B39-8B56-45CF-860E-BE80783FD31F}" srcOrd="0" destOrd="0" parTransId="{CBEE7226-ED49-4A2C-84DC-172A61823F01}" sibTransId="{DC931185-CC66-422F-9C2A-3E617E65D6CD}"/>
    <dgm:cxn modelId="{A6D9D6D3-6C78-4078-8BDA-38245A428F4C}" type="presOf" srcId="{18513EC4-69E8-4E04-B070-2F54F1C2E026}" destId="{ABCCAAB6-38FA-4DC5-B699-0D68BDB79783}" srcOrd="0" destOrd="0" presId="urn:microsoft.com/office/officeart/2005/8/layout/orgChart1"/>
    <dgm:cxn modelId="{6C35D6EA-0E41-4BDD-813D-1420FAF98A56}" type="presOf" srcId="{12D0A271-83CE-4748-91C3-F59745B5ED82}" destId="{68F90279-E630-440E-8937-16E69DB36ADA}" srcOrd="0" destOrd="0" presId="urn:microsoft.com/office/officeart/2005/8/layout/orgChart1"/>
    <dgm:cxn modelId="{4823448B-5C22-462E-A184-F512C2923AF7}" type="presOf" srcId="{E05D3CA6-E382-43E0-AAB8-31B85FE4D8A8}" destId="{98F53AC6-3C69-4FE2-9C44-A7FF6B575CC1}" srcOrd="0" destOrd="0" presId="urn:microsoft.com/office/officeart/2005/8/layout/orgChart1"/>
    <dgm:cxn modelId="{323B0BAE-79A9-402D-A6CC-0167F755552F}" srcId="{E3872B39-8B56-45CF-860E-BE80783FD31F}" destId="{3EE8502D-2848-4B21-94FE-8E0E48A26D0F}" srcOrd="0" destOrd="0" parTransId="{E05D3CA6-E382-43E0-AAB8-31B85FE4D8A8}" sibTransId="{9B63C391-81BC-4D24-B2DC-0A7C3DFC6757}"/>
    <dgm:cxn modelId="{A6F0F183-2AF8-488A-9645-E0EEDB56DE76}" srcId="{E3872B39-8B56-45CF-860E-BE80783FD31F}" destId="{3AC96A99-79A7-45EF-A413-B29A4D482112}" srcOrd="2" destOrd="0" parTransId="{04C5EE23-66EB-4D99-95F8-ED44045422C1}" sibTransId="{5FE0386C-3A2A-4B03-99DC-CD7D3CF767D9}"/>
    <dgm:cxn modelId="{52B298D6-D163-4AC1-B63F-5F3F13884455}" type="presOf" srcId="{3EE8502D-2848-4B21-94FE-8E0E48A26D0F}" destId="{96C211A2-E9F8-42E0-B8C2-16D65DF6A4DB}" srcOrd="0" destOrd="0" presId="urn:microsoft.com/office/officeart/2005/8/layout/orgChart1"/>
    <dgm:cxn modelId="{F614E47A-F235-4BC7-9220-4D01CCD46B77}" type="presOf" srcId="{12D0A271-83CE-4748-91C3-F59745B5ED82}" destId="{B928C292-9D5B-4A61-8115-7EF008D8F8B4}" srcOrd="1" destOrd="0" presId="urn:microsoft.com/office/officeart/2005/8/layout/orgChart1"/>
    <dgm:cxn modelId="{6A6EB57C-8F70-4F9F-B7D0-C1C39A5DFFA0}" type="presOf" srcId="{E3872B39-8B56-45CF-860E-BE80783FD31F}" destId="{0D3CD34E-68AA-4DB5-8E78-6B71DD939F4F}" srcOrd="0" destOrd="0" presId="urn:microsoft.com/office/officeart/2005/8/layout/orgChart1"/>
    <dgm:cxn modelId="{5FC9EEAE-E48A-482B-ABE1-B57220D92133}" type="presOf" srcId="{3AC96A99-79A7-45EF-A413-B29A4D482112}" destId="{FD85042B-3A5E-41AD-8A4A-B4AFFF75C61F}" srcOrd="0" destOrd="0" presId="urn:microsoft.com/office/officeart/2005/8/layout/orgChart1"/>
    <dgm:cxn modelId="{8B9EBB0F-133F-4A20-9DB1-5F09E6092DAE}" type="presOf" srcId="{E3872B39-8B56-45CF-860E-BE80783FD31F}" destId="{00DF3B59-944A-4CCA-B544-0D0A62902D17}" srcOrd="1" destOrd="0" presId="urn:microsoft.com/office/officeart/2005/8/layout/orgChart1"/>
    <dgm:cxn modelId="{E10DA83B-6B19-4D7F-9A9C-2B984895B75F}" type="presOf" srcId="{7AD42634-55E2-40A4-81B7-182325F34794}" destId="{B007F721-2441-4550-B12D-646D3DE57F71}" srcOrd="0" destOrd="0" presId="urn:microsoft.com/office/officeart/2005/8/layout/orgChart1"/>
    <dgm:cxn modelId="{E77EC102-B319-403E-A71C-514BFB38148D}" type="presOf" srcId="{04C5EE23-66EB-4D99-95F8-ED44045422C1}" destId="{9BAB048E-1218-4FD7-ADC2-CCC968867163}" srcOrd="0" destOrd="0" presId="urn:microsoft.com/office/officeart/2005/8/layout/orgChart1"/>
    <dgm:cxn modelId="{E68C179D-0630-4EE9-B728-4A6C04C55547}" type="presOf" srcId="{76B86E21-EEE0-43D7-B29C-505F322506FF}" destId="{004A9BC4-7A7C-42E5-B947-83DC8D918478}" srcOrd="0" destOrd="0" presId="urn:microsoft.com/office/officeart/2005/8/layout/orgChart1"/>
    <dgm:cxn modelId="{1B75F257-64E5-4349-AF27-3B54D7D2D309}" type="presParOf" srcId="{ABCCAAB6-38FA-4DC5-B699-0D68BDB79783}" destId="{6B39C603-6025-4F94-9514-9C0038B18B1F}" srcOrd="0" destOrd="0" presId="urn:microsoft.com/office/officeart/2005/8/layout/orgChart1"/>
    <dgm:cxn modelId="{88159824-26FF-4752-B834-0BD131B42B53}" type="presParOf" srcId="{6B39C603-6025-4F94-9514-9C0038B18B1F}" destId="{20F1EB0A-FFFE-49EC-8A06-A37F787DBF7F}" srcOrd="0" destOrd="0" presId="urn:microsoft.com/office/officeart/2005/8/layout/orgChart1"/>
    <dgm:cxn modelId="{928DC9C7-842D-424A-8BE4-F9C77AA480F7}" type="presParOf" srcId="{20F1EB0A-FFFE-49EC-8A06-A37F787DBF7F}" destId="{0D3CD34E-68AA-4DB5-8E78-6B71DD939F4F}" srcOrd="0" destOrd="0" presId="urn:microsoft.com/office/officeart/2005/8/layout/orgChart1"/>
    <dgm:cxn modelId="{BFCA6FED-1EA4-4F50-9E2C-3209A0C07ACF}" type="presParOf" srcId="{20F1EB0A-FFFE-49EC-8A06-A37F787DBF7F}" destId="{00DF3B59-944A-4CCA-B544-0D0A62902D17}" srcOrd="1" destOrd="0" presId="urn:microsoft.com/office/officeart/2005/8/layout/orgChart1"/>
    <dgm:cxn modelId="{BD0B056C-08D4-4225-9FF4-AE3118035B21}" type="presParOf" srcId="{6B39C603-6025-4F94-9514-9C0038B18B1F}" destId="{25DED46E-1EC4-47CB-8EB3-6F9069C64B9D}" srcOrd="1" destOrd="0" presId="urn:microsoft.com/office/officeart/2005/8/layout/orgChart1"/>
    <dgm:cxn modelId="{3DB40B39-511A-4E6C-86AB-BD316CF0CD4F}" type="presParOf" srcId="{25DED46E-1EC4-47CB-8EB3-6F9069C64B9D}" destId="{004A9BC4-7A7C-42E5-B947-83DC8D918478}" srcOrd="0" destOrd="0" presId="urn:microsoft.com/office/officeart/2005/8/layout/orgChart1"/>
    <dgm:cxn modelId="{2AE3A7F3-895D-4028-95B0-3CE1C916B7AF}" type="presParOf" srcId="{25DED46E-1EC4-47CB-8EB3-6F9069C64B9D}" destId="{A9160BD6-4CB5-47E0-805E-0C3274CBDA5D}" srcOrd="1" destOrd="0" presId="urn:microsoft.com/office/officeart/2005/8/layout/orgChart1"/>
    <dgm:cxn modelId="{E5386EE4-4B2D-4700-8C1D-3995DB2450B5}" type="presParOf" srcId="{A9160BD6-4CB5-47E0-805E-0C3274CBDA5D}" destId="{B0259830-4FF1-424F-83CC-4564BCF25179}" srcOrd="0" destOrd="0" presId="urn:microsoft.com/office/officeart/2005/8/layout/orgChart1"/>
    <dgm:cxn modelId="{0F598CAE-F58D-4BD8-BF6B-6B84E4A1ACF0}" type="presParOf" srcId="{B0259830-4FF1-424F-83CC-4564BCF25179}" destId="{68F90279-E630-440E-8937-16E69DB36ADA}" srcOrd="0" destOrd="0" presId="urn:microsoft.com/office/officeart/2005/8/layout/orgChart1"/>
    <dgm:cxn modelId="{14F1F1D7-F299-474A-9B19-9027000B02C2}" type="presParOf" srcId="{B0259830-4FF1-424F-83CC-4564BCF25179}" destId="{B928C292-9D5B-4A61-8115-7EF008D8F8B4}" srcOrd="1" destOrd="0" presId="urn:microsoft.com/office/officeart/2005/8/layout/orgChart1"/>
    <dgm:cxn modelId="{7546F4F9-5932-4125-8D74-1686FD98567B}" type="presParOf" srcId="{A9160BD6-4CB5-47E0-805E-0C3274CBDA5D}" destId="{91E4AA9C-FF49-441B-94D8-6FD940F7699A}" srcOrd="1" destOrd="0" presId="urn:microsoft.com/office/officeart/2005/8/layout/orgChart1"/>
    <dgm:cxn modelId="{EB9C74E6-2415-41B5-9BDD-AE40421B0CCA}" type="presParOf" srcId="{A9160BD6-4CB5-47E0-805E-0C3274CBDA5D}" destId="{EEB8A58E-8099-4889-898D-C94A0CB69A1A}" srcOrd="2" destOrd="0" presId="urn:microsoft.com/office/officeart/2005/8/layout/orgChart1"/>
    <dgm:cxn modelId="{640F5C22-4C43-492A-8250-8C1EDFA41585}" type="presParOf" srcId="{25DED46E-1EC4-47CB-8EB3-6F9069C64B9D}" destId="{9BAB048E-1218-4FD7-ADC2-CCC968867163}" srcOrd="2" destOrd="0" presId="urn:microsoft.com/office/officeart/2005/8/layout/orgChart1"/>
    <dgm:cxn modelId="{A0ED9358-E643-4735-A6CA-0163E864F9AA}" type="presParOf" srcId="{25DED46E-1EC4-47CB-8EB3-6F9069C64B9D}" destId="{91097FDA-F509-4B31-B177-4656A050C174}" srcOrd="3" destOrd="0" presId="urn:microsoft.com/office/officeart/2005/8/layout/orgChart1"/>
    <dgm:cxn modelId="{5C89256E-FE47-4D88-AF8D-2A4A81E31F39}" type="presParOf" srcId="{91097FDA-F509-4B31-B177-4656A050C174}" destId="{61B2402F-83C0-4055-8821-4879B38B3407}" srcOrd="0" destOrd="0" presId="urn:microsoft.com/office/officeart/2005/8/layout/orgChart1"/>
    <dgm:cxn modelId="{DA855A69-D178-4A55-ABEF-C492F3AABD46}" type="presParOf" srcId="{61B2402F-83C0-4055-8821-4879B38B3407}" destId="{FD85042B-3A5E-41AD-8A4A-B4AFFF75C61F}" srcOrd="0" destOrd="0" presId="urn:microsoft.com/office/officeart/2005/8/layout/orgChart1"/>
    <dgm:cxn modelId="{65A538A2-19DC-455B-B96A-18648BDD18E1}" type="presParOf" srcId="{61B2402F-83C0-4055-8821-4879B38B3407}" destId="{D82DBD0A-E26B-4F8F-9D28-94CBEDEBE8F8}" srcOrd="1" destOrd="0" presId="urn:microsoft.com/office/officeart/2005/8/layout/orgChart1"/>
    <dgm:cxn modelId="{1A73EAAD-16F6-4311-B853-ADB798BD4CFE}" type="presParOf" srcId="{91097FDA-F509-4B31-B177-4656A050C174}" destId="{BEC3EF63-ADCD-480C-A691-199A1336DFFC}" srcOrd="1" destOrd="0" presId="urn:microsoft.com/office/officeart/2005/8/layout/orgChart1"/>
    <dgm:cxn modelId="{F7AEC518-70CB-43AB-B3ED-33CA13B97FDD}" type="presParOf" srcId="{91097FDA-F509-4B31-B177-4656A050C174}" destId="{2F0EEDCD-DAF8-42FD-B982-BA21636681F1}" srcOrd="2" destOrd="0" presId="urn:microsoft.com/office/officeart/2005/8/layout/orgChart1"/>
    <dgm:cxn modelId="{4131FE48-1419-43E4-BB7D-01F970A6E4A3}" type="presParOf" srcId="{25DED46E-1EC4-47CB-8EB3-6F9069C64B9D}" destId="{130F3EDE-2488-44CE-96EC-8C6277561343}" srcOrd="4" destOrd="0" presId="urn:microsoft.com/office/officeart/2005/8/layout/orgChart1"/>
    <dgm:cxn modelId="{2089A1A0-57CB-4AFE-BAC6-08038FE2CD70}" type="presParOf" srcId="{25DED46E-1EC4-47CB-8EB3-6F9069C64B9D}" destId="{9CB2CCFB-56CA-48F5-B144-90028E629FF7}" srcOrd="5" destOrd="0" presId="urn:microsoft.com/office/officeart/2005/8/layout/orgChart1"/>
    <dgm:cxn modelId="{8E541321-C167-4A92-9FA4-A1A34963B086}" type="presParOf" srcId="{9CB2CCFB-56CA-48F5-B144-90028E629FF7}" destId="{995ECC07-65A1-4813-B5A1-17917D7B65DA}" srcOrd="0" destOrd="0" presId="urn:microsoft.com/office/officeart/2005/8/layout/orgChart1"/>
    <dgm:cxn modelId="{485D6AFE-118B-4F06-A5F3-7D5373BDC3F9}" type="presParOf" srcId="{995ECC07-65A1-4813-B5A1-17917D7B65DA}" destId="{B007F721-2441-4550-B12D-646D3DE57F71}" srcOrd="0" destOrd="0" presId="urn:microsoft.com/office/officeart/2005/8/layout/orgChart1"/>
    <dgm:cxn modelId="{DC945508-6201-466D-9C13-EE919411CF3B}" type="presParOf" srcId="{995ECC07-65A1-4813-B5A1-17917D7B65DA}" destId="{4B0728DA-B52D-4CE0-ADD7-B6C424865AA4}" srcOrd="1" destOrd="0" presId="urn:microsoft.com/office/officeart/2005/8/layout/orgChart1"/>
    <dgm:cxn modelId="{4F6E945D-0AE2-4076-B602-B16A1D1B009B}" type="presParOf" srcId="{9CB2CCFB-56CA-48F5-B144-90028E629FF7}" destId="{AA70FEC4-EA7C-464D-BB1A-375F4F4B7A40}" srcOrd="1" destOrd="0" presId="urn:microsoft.com/office/officeart/2005/8/layout/orgChart1"/>
    <dgm:cxn modelId="{67B9C732-BD13-4351-A690-DCFCCE317024}" type="presParOf" srcId="{9CB2CCFB-56CA-48F5-B144-90028E629FF7}" destId="{1B610DB1-CBFE-427C-9C6D-8E2C4B89596D}" srcOrd="2" destOrd="0" presId="urn:microsoft.com/office/officeart/2005/8/layout/orgChart1"/>
    <dgm:cxn modelId="{CCAA9D83-187E-4283-ABFB-DA6DA4256517}" type="presParOf" srcId="{6B39C603-6025-4F94-9514-9C0038B18B1F}" destId="{EC69D244-07F5-4406-8017-365B266EC485}" srcOrd="2" destOrd="0" presId="urn:microsoft.com/office/officeart/2005/8/layout/orgChart1"/>
    <dgm:cxn modelId="{9762FBA8-EC65-4266-B3A0-8B062E247265}" type="presParOf" srcId="{EC69D244-07F5-4406-8017-365B266EC485}" destId="{98F53AC6-3C69-4FE2-9C44-A7FF6B575CC1}" srcOrd="0" destOrd="0" presId="urn:microsoft.com/office/officeart/2005/8/layout/orgChart1"/>
    <dgm:cxn modelId="{91E85AD4-EDE4-4760-A5DE-358F2C3E19BE}" type="presParOf" srcId="{EC69D244-07F5-4406-8017-365B266EC485}" destId="{9B699432-34EE-4E4D-ABE1-EC777B703E46}" srcOrd="1" destOrd="0" presId="urn:microsoft.com/office/officeart/2005/8/layout/orgChart1"/>
    <dgm:cxn modelId="{699FB02F-0B72-4EF0-8687-64506F3F3D84}" type="presParOf" srcId="{9B699432-34EE-4E4D-ABE1-EC777B703E46}" destId="{0D90AFE9-3667-452E-B3D9-9B1060B0FFDA}" srcOrd="0" destOrd="0" presId="urn:microsoft.com/office/officeart/2005/8/layout/orgChart1"/>
    <dgm:cxn modelId="{A639AFE1-5696-40F0-9193-F1AACD98206D}" type="presParOf" srcId="{0D90AFE9-3667-452E-B3D9-9B1060B0FFDA}" destId="{96C211A2-E9F8-42E0-B8C2-16D65DF6A4DB}" srcOrd="0" destOrd="0" presId="urn:microsoft.com/office/officeart/2005/8/layout/orgChart1"/>
    <dgm:cxn modelId="{E6540B2C-A62F-4EAF-81AE-22B4E6257103}" type="presParOf" srcId="{0D90AFE9-3667-452E-B3D9-9B1060B0FFDA}" destId="{711D167C-C2DB-4B09-B35A-8EB41FAB5BA9}" srcOrd="1" destOrd="0" presId="urn:microsoft.com/office/officeart/2005/8/layout/orgChart1"/>
    <dgm:cxn modelId="{0427F81C-7494-4A30-B49E-5DF9FFDBF7A6}" type="presParOf" srcId="{9B699432-34EE-4E4D-ABE1-EC777B703E46}" destId="{DE3528D2-6E09-4232-9EF9-891393ACFA99}" srcOrd="1" destOrd="0" presId="urn:microsoft.com/office/officeart/2005/8/layout/orgChart1"/>
    <dgm:cxn modelId="{7FC42BFF-424B-4A9B-A12B-EE4D2C1DD216}" type="presParOf" srcId="{9B699432-34EE-4E4D-ABE1-EC777B703E46}" destId="{9A61E85E-7CCB-48BA-9575-6BA0F0F1055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5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84579AF0-4408-438F-970E-BE007F0381A1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Igualdad </a:t>
          </a:r>
          <a:r>
            <a:rPr lang="es-ES" sz="1200" dirty="0" smtClean="0">
              <a:solidFill>
                <a:schemeClr val="tx1"/>
              </a:solidFill>
            </a:rPr>
            <a:t>Sustantiva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A8E6D76-710F-4047-91AE-673A9C168E1F}" type="par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FAD790-2866-4D19-A238-9F96833BC64E}" type="sibTrans" cxnId="{56AA3AB9-F301-4C12-82D0-4159E7B7F2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5A73B4B-607C-41FB-BC44-3179B15688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Género</a:t>
          </a:r>
        </a:p>
      </dgm:t>
    </dgm:pt>
    <dgm:pt modelId="{E7581131-BA5B-498C-AAAA-56BACA6DD1C4}" type="parTrans" cxnId="{F0FC6838-C52D-463C-BB7F-23B797D99151}">
      <dgm:prSet/>
      <dgm:spPr/>
      <dgm:t>
        <a:bodyPr/>
        <a:lstStyle/>
        <a:p>
          <a:endParaRPr lang="es-ES"/>
        </a:p>
      </dgm:t>
    </dgm:pt>
    <dgm:pt modelId="{5F72CB5E-DADC-4DE3-896F-A999AD6E4B57}" type="sibTrans" cxnId="{F0FC6838-C52D-463C-BB7F-23B797D99151}">
      <dgm:prSet/>
      <dgm:spPr/>
      <dgm:t>
        <a:bodyPr/>
        <a:lstStyle/>
        <a:p>
          <a:endParaRPr lang="es-ES"/>
        </a:p>
      </dgm:t>
    </dgm:pt>
    <dgm:pt modelId="{5F1D98CA-6440-487E-91CF-CDCA34C6B0C2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Abogado(a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9F9B89B-4DBA-4A19-A6EF-1547BADFF99A}" type="parTrans" cxnId="{A83BC5DB-6C28-45B1-8C3C-84B16679ACA1}">
      <dgm:prSet/>
      <dgm:spPr/>
      <dgm:t>
        <a:bodyPr/>
        <a:lstStyle/>
        <a:p>
          <a:endParaRPr lang="es-ES"/>
        </a:p>
      </dgm:t>
    </dgm:pt>
    <dgm:pt modelId="{64F05DCC-B123-46B8-ABF5-0F9DA1B47AB2}" type="sibTrans" cxnId="{A83BC5DB-6C28-45B1-8C3C-84B16679ACA1}">
      <dgm:prSet/>
      <dgm:spPr/>
      <dgm:t>
        <a:bodyPr/>
        <a:lstStyle/>
        <a:p>
          <a:endParaRPr lang="es-ES"/>
        </a:p>
      </dgm:t>
    </dgm:pt>
    <dgm:pt modelId="{3FDBCAEA-1533-4C15-9AA1-2AF81099C4E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Igualdad Sustantiva</a:t>
          </a:r>
        </a:p>
      </dgm:t>
    </dgm:pt>
    <dgm:pt modelId="{9CEB191F-5C57-40F3-ADE0-7FCF263394D8}" type="parTrans" cxnId="{B96B8EAC-AE12-407F-83FB-40C8883DCFB0}">
      <dgm:prSet/>
      <dgm:spPr/>
      <dgm:t>
        <a:bodyPr/>
        <a:lstStyle/>
        <a:p>
          <a:endParaRPr lang="es-ES"/>
        </a:p>
      </dgm:t>
    </dgm:pt>
    <dgm:pt modelId="{E8EB685B-6DAF-4133-94B2-7F6426A35A2E}" type="sibTrans" cxnId="{B96B8EAC-AE12-407F-83FB-40C8883DCFB0}">
      <dgm:prSet/>
      <dgm:spPr/>
      <dgm:t>
        <a:bodyPr/>
        <a:lstStyle/>
        <a:p>
          <a:endParaRPr lang="es-ES"/>
        </a:p>
      </dgm:t>
    </dgm:pt>
    <dgm:pt modelId="{44925108-85A2-42E2-9D4F-FEC1A1C41A9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DA045075-F51A-4DDE-AC4D-A50505FA24AF}" type="parTrans" cxnId="{5109B1D7-6C5F-4517-8D69-EADD347045B2}">
      <dgm:prSet/>
      <dgm:spPr/>
      <dgm:t>
        <a:bodyPr/>
        <a:lstStyle/>
        <a:p>
          <a:endParaRPr lang="es-ES"/>
        </a:p>
      </dgm:t>
    </dgm:pt>
    <dgm:pt modelId="{13A852C5-9DB7-4CCD-8B4B-E95097C2E8C4}" type="sibTrans" cxnId="{5109B1D7-6C5F-4517-8D69-EADD347045B2}">
      <dgm:prSet/>
      <dgm:spPr/>
      <dgm:t>
        <a:bodyPr/>
        <a:lstStyle/>
        <a:p>
          <a:endParaRPr lang="es-ES"/>
        </a:p>
      </dgm:t>
    </dgm:pt>
    <dgm:pt modelId="{780DC644-D909-4BB7-837A-10EABBAC5638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dirty="0" smtClean="0">
              <a:solidFill>
                <a:schemeClr val="tx1"/>
              </a:solidFill>
            </a:rPr>
            <a:t>Interinstitucional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6C78CB-8CA7-4F37-A433-745E3D62B71C}" type="parTrans" cxnId="{681D29A5-9323-4BBF-BDB7-2CA60E8B9F53}">
      <dgm:prSet/>
      <dgm:spPr/>
      <dgm:t>
        <a:bodyPr/>
        <a:lstStyle/>
        <a:p>
          <a:endParaRPr lang="es-ES"/>
        </a:p>
      </dgm:t>
    </dgm:pt>
    <dgm:pt modelId="{3F1B046A-3C44-4740-8D2C-2EEEA63147FD}" type="sibTrans" cxnId="{681D29A5-9323-4BBF-BDB7-2CA60E8B9F53}">
      <dgm:prSet/>
      <dgm:spPr/>
      <dgm:t>
        <a:bodyPr/>
        <a:lstStyle/>
        <a:p>
          <a:endParaRPr lang="es-ES"/>
        </a:p>
      </dgm:t>
    </dgm:pt>
    <dgm:pt modelId="{20684F73-49DB-4904-852D-367ADD581A9A}" type="asst">
      <dgm:prSet custT="1"/>
      <dgm:spPr/>
      <dgm:t>
        <a:bodyPr/>
        <a:lstStyle/>
        <a:p>
          <a:r>
            <a:rPr lang="es-ES" sz="1200" dirty="0" smtClean="0"/>
            <a:t>Empleado(a) Técnico </a:t>
          </a:r>
          <a:r>
            <a:rPr lang="es-ES" sz="1200" dirty="0" smtClean="0"/>
            <a:t>2</a:t>
          </a:r>
          <a:endParaRPr lang="es-ES" sz="1200" dirty="0" smtClean="0"/>
        </a:p>
      </dgm:t>
    </dgm:pt>
    <dgm:pt modelId="{AF30E6F3-CDDC-4FF5-8F34-B6345C324A27}" type="parTrans" cxnId="{CAD086CD-D798-442B-9854-E69158447FFC}">
      <dgm:prSet/>
      <dgm:spPr/>
      <dgm:t>
        <a:bodyPr/>
        <a:lstStyle/>
        <a:p>
          <a:endParaRPr lang="es-ES"/>
        </a:p>
      </dgm:t>
    </dgm:pt>
    <dgm:pt modelId="{54169F06-C0CE-473B-A4F9-30F25E82C854}" type="sibTrans" cxnId="{CAD086CD-D798-442B-9854-E69158447FFC}">
      <dgm:prSet/>
      <dgm:spPr/>
      <dgm:t>
        <a:bodyPr/>
        <a:lstStyle/>
        <a:p>
          <a:endParaRPr lang="es-ES"/>
        </a:p>
      </dgm:t>
    </dgm:pt>
    <dgm:pt modelId="{51ED7A2F-3F60-4A4F-833E-E8313191D015}" type="asst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dirty="0" smtClean="0">
            <a:solidFill>
              <a:schemeClr val="tx1"/>
            </a:solidFill>
            <a:latin typeface="+mn-lt"/>
          </a:endParaRPr>
        </a:p>
      </dgm:t>
    </dgm:pt>
    <dgm:pt modelId="{05F6F860-CA59-4181-975A-571379228B9A}" type="parTrans" cxnId="{9B95B175-2C80-45A7-8886-C41D679F23C6}">
      <dgm:prSet/>
      <dgm:spPr/>
      <dgm:t>
        <a:bodyPr/>
        <a:lstStyle/>
        <a:p>
          <a:endParaRPr lang="es-ES"/>
        </a:p>
      </dgm:t>
    </dgm:pt>
    <dgm:pt modelId="{BC0A95C6-5CC0-4A99-A13A-77A23E075FD3}" type="sibTrans" cxnId="{9B95B175-2C80-45A7-8886-C41D679F23C6}">
      <dgm:prSet/>
      <dgm:spPr/>
      <dgm:t>
        <a:bodyPr/>
        <a:lstStyle/>
        <a:p>
          <a:endParaRPr lang="es-ES"/>
        </a:p>
      </dgm:t>
    </dgm:pt>
    <dgm:pt modelId="{68899014-2384-45E3-B2D7-E404DC988BD3}" type="asst">
      <dgm:prSet custT="1"/>
      <dgm:spPr/>
      <dgm:t>
        <a:bodyPr/>
        <a:lstStyle/>
        <a:p>
          <a:r>
            <a:rPr lang="es-ES" sz="1200" dirty="0" smtClean="0"/>
            <a:t>Coordinador(a) de la Ciudad de la </a:t>
          </a:r>
          <a:r>
            <a:rPr lang="es-ES" sz="1200" dirty="0" smtClean="0"/>
            <a:t>Niñez</a:t>
          </a:r>
          <a:endParaRPr lang="es-ES" sz="1200" dirty="0" smtClean="0"/>
        </a:p>
      </dgm:t>
    </dgm:pt>
    <dgm:pt modelId="{0F3BE762-7CA2-4556-9ABD-4A38635710A0}" type="parTrans" cxnId="{E6F5458B-CF01-497A-8B6B-957506A96AFF}">
      <dgm:prSet/>
      <dgm:spPr/>
      <dgm:t>
        <a:bodyPr/>
        <a:lstStyle/>
        <a:p>
          <a:endParaRPr lang="es-ES"/>
        </a:p>
      </dgm:t>
    </dgm:pt>
    <dgm:pt modelId="{6095BA62-F636-4936-BDCA-620D73A4CBD0}" type="sibTrans" cxnId="{E6F5458B-CF01-497A-8B6B-957506A96AFF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688A9FE0-A722-4F5F-9C0B-8B7802CE866E}" type="pres">
      <dgm:prSet presAssocID="{84579AF0-4408-438F-970E-BE007F0381A1}" presName="hierRoot1" presStyleCnt="0">
        <dgm:presLayoutVars>
          <dgm:hierBranch/>
        </dgm:presLayoutVars>
      </dgm:prSet>
      <dgm:spPr/>
    </dgm:pt>
    <dgm:pt modelId="{B07F23F3-C4C7-44BC-815C-877AEFA01D09}" type="pres">
      <dgm:prSet presAssocID="{84579AF0-4408-438F-970E-BE007F0381A1}" presName="rootComposite1" presStyleCnt="0"/>
      <dgm:spPr/>
    </dgm:pt>
    <dgm:pt modelId="{88C3740B-43DF-4CEF-A40A-0E65F47E286C}" type="pres">
      <dgm:prSet presAssocID="{84579AF0-4408-438F-970E-BE007F0381A1}" presName="rootText1" presStyleLbl="node0" presStyleIdx="0" presStyleCnt="1" custScaleX="186969" custScaleY="140227" custLinFactY="-36276" custLinFactNeighborX="-6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CF73766-5A72-44CC-BB20-6F89F54B9753}" type="pres">
      <dgm:prSet presAssocID="{84579AF0-4408-438F-970E-BE007F0381A1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212D9BA-6797-4225-A692-A814A4696490}" type="pres">
      <dgm:prSet presAssocID="{84579AF0-4408-438F-970E-BE007F0381A1}" presName="hierChild2" presStyleCnt="0"/>
      <dgm:spPr/>
    </dgm:pt>
    <dgm:pt modelId="{7FB3CF66-9C5E-47A4-AC53-7F0F552F9087}" type="pres">
      <dgm:prSet presAssocID="{E7581131-BA5B-498C-AAAA-56BACA6DD1C4}" presName="Name35" presStyleLbl="parChTrans1D2" presStyleIdx="0" presStyleCnt="8"/>
      <dgm:spPr/>
      <dgm:t>
        <a:bodyPr/>
        <a:lstStyle/>
        <a:p>
          <a:endParaRPr lang="es-ES"/>
        </a:p>
      </dgm:t>
    </dgm:pt>
    <dgm:pt modelId="{3B2B9733-F94F-46C9-B5F0-E29D073BD375}" type="pres">
      <dgm:prSet presAssocID="{45A73B4B-607C-41FB-BC44-3179B15688A2}" presName="hierRoot2" presStyleCnt="0">
        <dgm:presLayoutVars>
          <dgm:hierBranch/>
        </dgm:presLayoutVars>
      </dgm:prSet>
      <dgm:spPr/>
    </dgm:pt>
    <dgm:pt modelId="{5AFAB727-85A0-4B3F-B018-D92F6E88BEA5}" type="pres">
      <dgm:prSet presAssocID="{45A73B4B-607C-41FB-BC44-3179B15688A2}" presName="rootComposite" presStyleCnt="0"/>
      <dgm:spPr/>
    </dgm:pt>
    <dgm:pt modelId="{4B4F1CB0-111F-45A6-8CE4-718773F58A96}" type="pres">
      <dgm:prSet presAssocID="{45A73B4B-607C-41FB-BC44-3179B15688A2}" presName="rootText" presStyleLbl="node2" presStyleIdx="0" presStyleCnt="1" custScaleX="182334" custScaleY="12076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B688BE4-F865-46B6-BF7E-CB240DFD2C20}" type="pres">
      <dgm:prSet presAssocID="{45A73B4B-607C-41FB-BC44-3179B15688A2}" presName="rootConnector" presStyleLbl="node2" presStyleIdx="0" presStyleCnt="1"/>
      <dgm:spPr/>
      <dgm:t>
        <a:bodyPr/>
        <a:lstStyle/>
        <a:p>
          <a:endParaRPr lang="es-ES"/>
        </a:p>
      </dgm:t>
    </dgm:pt>
    <dgm:pt modelId="{B3529DAE-EDF9-4BBA-ACE9-DBC10F84E2F8}" type="pres">
      <dgm:prSet presAssocID="{45A73B4B-607C-41FB-BC44-3179B15688A2}" presName="hierChild4" presStyleCnt="0"/>
      <dgm:spPr/>
    </dgm:pt>
    <dgm:pt modelId="{B518DB37-D283-41DE-ACFD-D357A4C012AB}" type="pres">
      <dgm:prSet presAssocID="{45A73B4B-607C-41FB-BC44-3179B15688A2}" presName="hierChild5" presStyleCnt="0"/>
      <dgm:spPr/>
    </dgm:pt>
    <dgm:pt modelId="{094F24CE-73FB-4D28-8FA1-40B33E7F4F0A}" type="pres">
      <dgm:prSet presAssocID="{84579AF0-4408-438F-970E-BE007F0381A1}" presName="hierChild3" presStyleCnt="0"/>
      <dgm:spPr/>
    </dgm:pt>
    <dgm:pt modelId="{8DE69B4A-2F1A-443A-9CE8-F4FF5CCFBFCD}" type="pres">
      <dgm:prSet presAssocID="{79F9B89B-4DBA-4A19-A6EF-1547BADFF99A}" presName="Name111" presStyleLbl="parChTrans1D2" presStyleIdx="1" presStyleCnt="8"/>
      <dgm:spPr/>
      <dgm:t>
        <a:bodyPr/>
        <a:lstStyle/>
        <a:p>
          <a:endParaRPr lang="es-ES"/>
        </a:p>
      </dgm:t>
    </dgm:pt>
    <dgm:pt modelId="{B4609FD9-5279-4335-B470-2E11BBE5397B}" type="pres">
      <dgm:prSet presAssocID="{5F1D98CA-6440-487E-91CF-CDCA34C6B0C2}" presName="hierRoot3" presStyleCnt="0">
        <dgm:presLayoutVars>
          <dgm:hierBranch val="init"/>
        </dgm:presLayoutVars>
      </dgm:prSet>
      <dgm:spPr/>
    </dgm:pt>
    <dgm:pt modelId="{4579BC63-8237-4E71-B3CB-AF398EE943E2}" type="pres">
      <dgm:prSet presAssocID="{5F1D98CA-6440-487E-91CF-CDCA34C6B0C2}" presName="rootComposite3" presStyleCnt="0"/>
      <dgm:spPr/>
    </dgm:pt>
    <dgm:pt modelId="{C6398D97-7FB0-4EAA-BCB5-549080EFAC87}" type="pres">
      <dgm:prSet presAssocID="{5F1D98CA-6440-487E-91CF-CDCA34C6B0C2}" presName="rootText3" presStyleLbl="asst1" presStyleIdx="0" presStyleCnt="7" custScaleX="150951" custScaleY="117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8394D2-93EC-45CB-B3D6-35B852E8FA37}" type="pres">
      <dgm:prSet presAssocID="{5F1D98CA-6440-487E-91CF-CDCA34C6B0C2}" presName="rootConnector3" presStyleLbl="asst1" presStyleIdx="0" presStyleCnt="7"/>
      <dgm:spPr/>
      <dgm:t>
        <a:bodyPr/>
        <a:lstStyle/>
        <a:p>
          <a:endParaRPr lang="es-ES"/>
        </a:p>
      </dgm:t>
    </dgm:pt>
    <dgm:pt modelId="{CF2F954D-6067-4228-B1BD-6870D9D85781}" type="pres">
      <dgm:prSet presAssocID="{5F1D98CA-6440-487E-91CF-CDCA34C6B0C2}" presName="hierChild6" presStyleCnt="0"/>
      <dgm:spPr/>
    </dgm:pt>
    <dgm:pt modelId="{CA179B51-9F98-45DD-9648-52D35EC045CE}" type="pres">
      <dgm:prSet presAssocID="{5F1D98CA-6440-487E-91CF-CDCA34C6B0C2}" presName="hierChild7" presStyleCnt="0"/>
      <dgm:spPr/>
    </dgm:pt>
    <dgm:pt modelId="{4CA7DF97-012B-4477-8CA3-C54984C527FE}" type="pres">
      <dgm:prSet presAssocID="{9CEB191F-5C57-40F3-ADE0-7FCF263394D8}" presName="Name111" presStyleLbl="parChTrans1D2" presStyleIdx="2" presStyleCnt="8"/>
      <dgm:spPr/>
      <dgm:t>
        <a:bodyPr/>
        <a:lstStyle/>
        <a:p>
          <a:endParaRPr lang="es-ES"/>
        </a:p>
      </dgm:t>
    </dgm:pt>
    <dgm:pt modelId="{3AA8471F-B95A-4F90-AD7F-413274BACB6E}" type="pres">
      <dgm:prSet presAssocID="{3FDBCAEA-1533-4C15-9AA1-2AF81099C4E4}" presName="hierRoot3" presStyleCnt="0">
        <dgm:presLayoutVars>
          <dgm:hierBranch val="init"/>
        </dgm:presLayoutVars>
      </dgm:prSet>
      <dgm:spPr/>
    </dgm:pt>
    <dgm:pt modelId="{ADB7E37B-4E3A-4DBA-B157-FB5B2D2338BD}" type="pres">
      <dgm:prSet presAssocID="{3FDBCAEA-1533-4C15-9AA1-2AF81099C4E4}" presName="rootComposite3" presStyleCnt="0"/>
      <dgm:spPr/>
    </dgm:pt>
    <dgm:pt modelId="{052F6859-2320-4D95-82C1-D7164BE4FEE6}" type="pres">
      <dgm:prSet presAssocID="{3FDBCAEA-1533-4C15-9AA1-2AF81099C4E4}" presName="rootText3" presStyleLbl="asst1" presStyleIdx="1" presStyleCnt="7" custScaleX="150951" custScaleY="117380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0FD6EF-C14F-47B3-AE24-9D1E5DE0DD95}" type="pres">
      <dgm:prSet presAssocID="{3FDBCAEA-1533-4C15-9AA1-2AF81099C4E4}" presName="rootConnector3" presStyleLbl="asst1" presStyleIdx="1" presStyleCnt="7"/>
      <dgm:spPr/>
      <dgm:t>
        <a:bodyPr/>
        <a:lstStyle/>
        <a:p>
          <a:endParaRPr lang="es-ES"/>
        </a:p>
      </dgm:t>
    </dgm:pt>
    <dgm:pt modelId="{E1957585-C965-427A-AE79-FAD8A9822F0F}" type="pres">
      <dgm:prSet presAssocID="{3FDBCAEA-1533-4C15-9AA1-2AF81099C4E4}" presName="hierChild6" presStyleCnt="0"/>
      <dgm:spPr/>
    </dgm:pt>
    <dgm:pt modelId="{F3DED3F7-3BE8-4171-BE2F-D40C2FFBDBEE}" type="pres">
      <dgm:prSet presAssocID="{3FDBCAEA-1533-4C15-9AA1-2AF81099C4E4}" presName="hierChild7" presStyleCnt="0"/>
      <dgm:spPr/>
    </dgm:pt>
    <dgm:pt modelId="{8315F96B-7C07-4A18-BFE9-46776E2250F3}" type="pres">
      <dgm:prSet presAssocID="{DA045075-F51A-4DDE-AC4D-A50505FA24AF}" presName="Name111" presStyleLbl="parChTrans1D2" presStyleIdx="3" presStyleCnt="8"/>
      <dgm:spPr/>
      <dgm:t>
        <a:bodyPr/>
        <a:lstStyle/>
        <a:p>
          <a:endParaRPr lang="es-ES"/>
        </a:p>
      </dgm:t>
    </dgm:pt>
    <dgm:pt modelId="{8634DF1E-2D9D-4C54-972B-8B9740CCC1A5}" type="pres">
      <dgm:prSet presAssocID="{44925108-85A2-42E2-9D4F-FEC1A1C41A94}" presName="hierRoot3" presStyleCnt="0">
        <dgm:presLayoutVars>
          <dgm:hierBranch val="init"/>
        </dgm:presLayoutVars>
      </dgm:prSet>
      <dgm:spPr/>
    </dgm:pt>
    <dgm:pt modelId="{C0B1D631-4091-4092-9D28-F4ED1B27D621}" type="pres">
      <dgm:prSet presAssocID="{44925108-85A2-42E2-9D4F-FEC1A1C41A94}" presName="rootComposite3" presStyleCnt="0"/>
      <dgm:spPr/>
    </dgm:pt>
    <dgm:pt modelId="{EC6A6B1C-4EFB-4530-8021-A1E5A960FDF1}" type="pres">
      <dgm:prSet presAssocID="{44925108-85A2-42E2-9D4F-FEC1A1C41A94}" presName="rootText3" presStyleLbl="asst1" presStyleIdx="2" presStyleCnt="7" custScaleX="150951" custScaleY="117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895C1C0-32B0-47F6-A49F-DB278A67CE23}" type="pres">
      <dgm:prSet presAssocID="{44925108-85A2-42E2-9D4F-FEC1A1C41A94}" presName="rootConnector3" presStyleLbl="asst1" presStyleIdx="2" presStyleCnt="7"/>
      <dgm:spPr/>
      <dgm:t>
        <a:bodyPr/>
        <a:lstStyle/>
        <a:p>
          <a:endParaRPr lang="es-ES"/>
        </a:p>
      </dgm:t>
    </dgm:pt>
    <dgm:pt modelId="{E42BD0C3-9AEA-4722-A543-031292534580}" type="pres">
      <dgm:prSet presAssocID="{44925108-85A2-42E2-9D4F-FEC1A1C41A94}" presName="hierChild6" presStyleCnt="0"/>
      <dgm:spPr/>
    </dgm:pt>
    <dgm:pt modelId="{A4AFBF88-C2E9-4422-8CCD-E98949A9F5FE}" type="pres">
      <dgm:prSet presAssocID="{44925108-85A2-42E2-9D4F-FEC1A1C41A94}" presName="hierChild7" presStyleCnt="0"/>
      <dgm:spPr/>
    </dgm:pt>
    <dgm:pt modelId="{F3553644-FFA9-48F6-BEC2-B0C2F347D2FE}" type="pres">
      <dgm:prSet presAssocID="{336C78CB-8CA7-4F37-A433-745E3D62B71C}" presName="Name111" presStyleLbl="parChTrans1D2" presStyleIdx="4" presStyleCnt="8"/>
      <dgm:spPr/>
      <dgm:t>
        <a:bodyPr/>
        <a:lstStyle/>
        <a:p>
          <a:endParaRPr lang="es-ES"/>
        </a:p>
      </dgm:t>
    </dgm:pt>
    <dgm:pt modelId="{007460E8-8051-4B72-9735-B65D187FE82D}" type="pres">
      <dgm:prSet presAssocID="{780DC644-D909-4BB7-837A-10EABBAC5638}" presName="hierRoot3" presStyleCnt="0">
        <dgm:presLayoutVars>
          <dgm:hierBranch val="init"/>
        </dgm:presLayoutVars>
      </dgm:prSet>
      <dgm:spPr/>
    </dgm:pt>
    <dgm:pt modelId="{7BC7BF05-E5F6-4A1F-BB71-A02A9B34B157}" type="pres">
      <dgm:prSet presAssocID="{780DC644-D909-4BB7-837A-10EABBAC5638}" presName="rootComposite3" presStyleCnt="0"/>
      <dgm:spPr/>
    </dgm:pt>
    <dgm:pt modelId="{421E5CDD-1188-4BEC-B380-7BA829523C16}" type="pres">
      <dgm:prSet presAssocID="{780DC644-D909-4BB7-837A-10EABBAC5638}" presName="rootText3" presStyleLbl="asst1" presStyleIdx="3" presStyleCnt="7" custScaleX="150951" custScaleY="117380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EE2280D-AEAD-4A39-8B3A-A2087BB56055}" type="pres">
      <dgm:prSet presAssocID="{780DC644-D909-4BB7-837A-10EABBAC5638}" presName="rootConnector3" presStyleLbl="asst1" presStyleIdx="3" presStyleCnt="7"/>
      <dgm:spPr/>
      <dgm:t>
        <a:bodyPr/>
        <a:lstStyle/>
        <a:p>
          <a:endParaRPr lang="es-ES"/>
        </a:p>
      </dgm:t>
    </dgm:pt>
    <dgm:pt modelId="{F85B80E8-22AF-4DDC-96C7-D4DE75D9D12C}" type="pres">
      <dgm:prSet presAssocID="{780DC644-D909-4BB7-837A-10EABBAC5638}" presName="hierChild6" presStyleCnt="0"/>
      <dgm:spPr/>
    </dgm:pt>
    <dgm:pt modelId="{C929EC43-6183-410D-A559-52D3D6C41B02}" type="pres">
      <dgm:prSet presAssocID="{780DC644-D909-4BB7-837A-10EABBAC5638}" presName="hierChild7" presStyleCnt="0"/>
      <dgm:spPr/>
    </dgm:pt>
    <dgm:pt modelId="{9E2ED82B-88ED-4E9D-9583-3A7226CF7337}" type="pres">
      <dgm:prSet presAssocID="{AF30E6F3-CDDC-4FF5-8F34-B6345C324A27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CEED8F12-27ED-447F-8A87-603B14B00F64}" type="pres">
      <dgm:prSet presAssocID="{20684F73-49DB-4904-852D-367ADD581A9A}" presName="hierRoot3" presStyleCnt="0">
        <dgm:presLayoutVars>
          <dgm:hierBranch val="init"/>
        </dgm:presLayoutVars>
      </dgm:prSet>
      <dgm:spPr/>
    </dgm:pt>
    <dgm:pt modelId="{EFEEB229-AC59-4770-8698-3F12F9DE887D}" type="pres">
      <dgm:prSet presAssocID="{20684F73-49DB-4904-852D-367ADD581A9A}" presName="rootComposite3" presStyleCnt="0"/>
      <dgm:spPr/>
    </dgm:pt>
    <dgm:pt modelId="{D0F6FEA9-05CE-45C1-9B60-BBD3DF784BB4}" type="pres">
      <dgm:prSet presAssocID="{20684F73-49DB-4904-852D-367ADD581A9A}" presName="rootText3" presStyleLbl="asst1" presStyleIdx="4" presStyleCnt="7" custScaleX="150951" custScaleY="117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A950E2-BC1B-436A-A586-D608EB6C5FED}" type="pres">
      <dgm:prSet presAssocID="{20684F73-49DB-4904-852D-367ADD581A9A}" presName="rootConnector3" presStyleLbl="asst1" presStyleIdx="4" presStyleCnt="7"/>
      <dgm:spPr/>
      <dgm:t>
        <a:bodyPr/>
        <a:lstStyle/>
        <a:p>
          <a:endParaRPr lang="es-ES"/>
        </a:p>
      </dgm:t>
    </dgm:pt>
    <dgm:pt modelId="{256E2750-95F8-4C00-B4EB-06028BAF6022}" type="pres">
      <dgm:prSet presAssocID="{20684F73-49DB-4904-852D-367ADD581A9A}" presName="hierChild6" presStyleCnt="0"/>
      <dgm:spPr/>
    </dgm:pt>
    <dgm:pt modelId="{8969D3F7-657F-4A8E-B68D-7C9C4448E102}" type="pres">
      <dgm:prSet presAssocID="{20684F73-49DB-4904-852D-367ADD581A9A}" presName="hierChild7" presStyleCnt="0"/>
      <dgm:spPr/>
    </dgm:pt>
    <dgm:pt modelId="{F1115D93-DD0B-4F2C-89EC-B4E992D895D9}" type="pres">
      <dgm:prSet presAssocID="{05F6F860-CA59-4181-975A-571379228B9A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E98F2368-84C4-4F19-9DD4-ABE11AD1A15C}" type="pres">
      <dgm:prSet presAssocID="{51ED7A2F-3F60-4A4F-833E-E8313191D015}" presName="hierRoot3" presStyleCnt="0">
        <dgm:presLayoutVars>
          <dgm:hierBranch val="init"/>
        </dgm:presLayoutVars>
      </dgm:prSet>
      <dgm:spPr/>
    </dgm:pt>
    <dgm:pt modelId="{A2788EF1-5E29-4F20-8EBD-0EAE7CB19B03}" type="pres">
      <dgm:prSet presAssocID="{51ED7A2F-3F60-4A4F-833E-E8313191D015}" presName="rootComposite3" presStyleCnt="0"/>
      <dgm:spPr/>
    </dgm:pt>
    <dgm:pt modelId="{30E4B37D-D4D6-42A4-A030-D52AD8BC73FF}" type="pres">
      <dgm:prSet presAssocID="{51ED7A2F-3F60-4A4F-833E-E8313191D015}" presName="rootText3" presStyleLbl="asst1" presStyleIdx="5" presStyleCnt="7" custScaleX="150951" custScaleY="117380" custLinFactNeighborX="11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587A128-01AD-4F50-B740-7A77ABE0D7F0}" type="pres">
      <dgm:prSet presAssocID="{51ED7A2F-3F60-4A4F-833E-E8313191D015}" presName="rootConnector3" presStyleLbl="asst1" presStyleIdx="5" presStyleCnt="7"/>
      <dgm:spPr/>
      <dgm:t>
        <a:bodyPr/>
        <a:lstStyle/>
        <a:p>
          <a:endParaRPr lang="es-ES"/>
        </a:p>
      </dgm:t>
    </dgm:pt>
    <dgm:pt modelId="{1B452F49-23E7-4D65-BE40-46E8D990369D}" type="pres">
      <dgm:prSet presAssocID="{51ED7A2F-3F60-4A4F-833E-E8313191D015}" presName="hierChild6" presStyleCnt="0"/>
      <dgm:spPr/>
    </dgm:pt>
    <dgm:pt modelId="{B2FBA9EE-8CA7-471D-BC30-D48428A3A5F2}" type="pres">
      <dgm:prSet presAssocID="{51ED7A2F-3F60-4A4F-833E-E8313191D015}" presName="hierChild7" presStyleCnt="0"/>
      <dgm:spPr/>
    </dgm:pt>
    <dgm:pt modelId="{D56E3063-3E79-4D16-A01B-2AD0996B4585}" type="pres">
      <dgm:prSet presAssocID="{0F3BE762-7CA2-4556-9ABD-4A38635710A0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48AF99F5-6520-438C-AF4E-57F58A50FF9E}" type="pres">
      <dgm:prSet presAssocID="{68899014-2384-45E3-B2D7-E404DC988BD3}" presName="hierRoot3" presStyleCnt="0">
        <dgm:presLayoutVars>
          <dgm:hierBranch val="init"/>
        </dgm:presLayoutVars>
      </dgm:prSet>
      <dgm:spPr/>
    </dgm:pt>
    <dgm:pt modelId="{62E00C52-B669-48D5-9DD5-F2F2F34C0BB4}" type="pres">
      <dgm:prSet presAssocID="{68899014-2384-45E3-B2D7-E404DC988BD3}" presName="rootComposite3" presStyleCnt="0"/>
      <dgm:spPr/>
    </dgm:pt>
    <dgm:pt modelId="{37D2C03D-61F4-4D70-A4E7-E2617E196587}" type="pres">
      <dgm:prSet presAssocID="{68899014-2384-45E3-B2D7-E404DC988BD3}" presName="rootText3" presStyleLbl="asst1" presStyleIdx="6" presStyleCnt="7" custScaleX="150951" custScaleY="1173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9DCC7CA-94ED-4974-ADBE-E371A22FC2A8}" type="pres">
      <dgm:prSet presAssocID="{68899014-2384-45E3-B2D7-E404DC988BD3}" presName="rootConnector3" presStyleLbl="asst1" presStyleIdx="6" presStyleCnt="7"/>
      <dgm:spPr/>
      <dgm:t>
        <a:bodyPr/>
        <a:lstStyle/>
        <a:p>
          <a:endParaRPr lang="es-ES"/>
        </a:p>
      </dgm:t>
    </dgm:pt>
    <dgm:pt modelId="{D1D6C553-487C-4AD8-999C-745E3EA98A42}" type="pres">
      <dgm:prSet presAssocID="{68899014-2384-45E3-B2D7-E404DC988BD3}" presName="hierChild6" presStyleCnt="0"/>
      <dgm:spPr/>
    </dgm:pt>
    <dgm:pt modelId="{D8B148A5-359F-430F-9103-CC5CEE288509}" type="pres">
      <dgm:prSet presAssocID="{68899014-2384-45E3-B2D7-E404DC988BD3}" presName="hierChild7" presStyleCnt="0"/>
      <dgm:spPr/>
    </dgm:pt>
  </dgm:ptLst>
  <dgm:cxnLst>
    <dgm:cxn modelId="{F090DC33-53BC-467F-AAE4-545D14AC1481}" type="presOf" srcId="{780DC644-D909-4BB7-837A-10EABBAC5638}" destId="{0EE2280D-AEAD-4A39-8B3A-A2087BB56055}" srcOrd="1" destOrd="0" presId="urn:microsoft.com/office/officeart/2005/8/layout/orgChart1"/>
    <dgm:cxn modelId="{E6F5458B-CF01-497A-8B6B-957506A96AFF}" srcId="{84579AF0-4408-438F-970E-BE007F0381A1}" destId="{68899014-2384-45E3-B2D7-E404DC988BD3}" srcOrd="7" destOrd="0" parTransId="{0F3BE762-7CA2-4556-9ABD-4A38635710A0}" sibTransId="{6095BA62-F636-4936-BDCA-620D73A4CBD0}"/>
    <dgm:cxn modelId="{A6942256-5719-4CE5-9087-752F81B216EC}" type="presOf" srcId="{5F1D98CA-6440-487E-91CF-CDCA34C6B0C2}" destId="{058394D2-93EC-45CB-B3D6-35B852E8FA37}" srcOrd="1" destOrd="0" presId="urn:microsoft.com/office/officeart/2005/8/layout/orgChart1"/>
    <dgm:cxn modelId="{B731EE3E-714E-44E7-9277-19CE2AF4A7B1}" type="presOf" srcId="{51ED7A2F-3F60-4A4F-833E-E8313191D015}" destId="{1587A128-01AD-4F50-B740-7A77ABE0D7F0}" srcOrd="1" destOrd="0" presId="urn:microsoft.com/office/officeart/2005/8/layout/orgChart1"/>
    <dgm:cxn modelId="{F18BE7DB-903A-4374-95B2-4F79EA5B1747}" type="presOf" srcId="{DA045075-F51A-4DDE-AC4D-A50505FA24AF}" destId="{8315F96B-7C07-4A18-BFE9-46776E2250F3}" srcOrd="0" destOrd="0" presId="urn:microsoft.com/office/officeart/2005/8/layout/orgChart1"/>
    <dgm:cxn modelId="{34E88BA0-79F9-4288-9557-A7F372511B50}" type="presOf" srcId="{45A73B4B-607C-41FB-BC44-3179B15688A2}" destId="{4B4F1CB0-111F-45A6-8CE4-718773F58A96}" srcOrd="0" destOrd="0" presId="urn:microsoft.com/office/officeart/2005/8/layout/orgChart1"/>
    <dgm:cxn modelId="{F36BB168-D85F-4E78-9DB2-9447A7337AE4}" type="presOf" srcId="{45A73B4B-607C-41FB-BC44-3179B15688A2}" destId="{0B688BE4-F865-46B6-BF7E-CB240DFD2C20}" srcOrd="1" destOrd="0" presId="urn:microsoft.com/office/officeart/2005/8/layout/orgChart1"/>
    <dgm:cxn modelId="{B4D74C11-6B46-4E08-BA23-2FBBB6FB3F2E}" type="presOf" srcId="{AF30E6F3-CDDC-4FF5-8F34-B6345C324A27}" destId="{9E2ED82B-88ED-4E9D-9583-3A7226CF7337}" srcOrd="0" destOrd="0" presId="urn:microsoft.com/office/officeart/2005/8/layout/orgChart1"/>
    <dgm:cxn modelId="{A67A2204-17C8-4187-B699-C60FD3FD2E06}" type="presOf" srcId="{20684F73-49DB-4904-852D-367ADD581A9A}" destId="{D0F6FEA9-05CE-45C1-9B60-BBD3DF784BB4}" srcOrd="0" destOrd="0" presId="urn:microsoft.com/office/officeart/2005/8/layout/orgChart1"/>
    <dgm:cxn modelId="{16E038FA-4467-42D6-A2FB-2656CC49E231}" type="presOf" srcId="{84579AF0-4408-438F-970E-BE007F0381A1}" destId="{88C3740B-43DF-4CEF-A40A-0E65F47E286C}" srcOrd="0" destOrd="0" presId="urn:microsoft.com/office/officeart/2005/8/layout/orgChart1"/>
    <dgm:cxn modelId="{F83210E3-634C-4381-BDCE-23D3C66DB7AA}" type="presOf" srcId="{3FDBCAEA-1533-4C15-9AA1-2AF81099C4E4}" destId="{AE0FD6EF-C14F-47B3-AE24-9D1E5DE0DD95}" srcOrd="1" destOrd="0" presId="urn:microsoft.com/office/officeart/2005/8/layout/orgChart1"/>
    <dgm:cxn modelId="{97060434-0E9E-4D36-9FD4-B390062117B4}" type="presOf" srcId="{51ED7A2F-3F60-4A4F-833E-E8313191D015}" destId="{30E4B37D-D4D6-42A4-A030-D52AD8BC73FF}" srcOrd="0" destOrd="0" presId="urn:microsoft.com/office/officeart/2005/8/layout/orgChart1"/>
    <dgm:cxn modelId="{9282BD99-D368-4342-B937-E4B71E65880B}" type="presOf" srcId="{05F6F860-CA59-4181-975A-571379228B9A}" destId="{F1115D93-DD0B-4F2C-89EC-B4E992D895D9}" srcOrd="0" destOrd="0" presId="urn:microsoft.com/office/officeart/2005/8/layout/orgChart1"/>
    <dgm:cxn modelId="{CAD086CD-D798-442B-9854-E69158447FFC}" srcId="{84579AF0-4408-438F-970E-BE007F0381A1}" destId="{20684F73-49DB-4904-852D-367ADD581A9A}" srcOrd="5" destOrd="0" parTransId="{AF30E6F3-CDDC-4FF5-8F34-B6345C324A27}" sibTransId="{54169F06-C0CE-473B-A4F9-30F25E82C854}"/>
    <dgm:cxn modelId="{0F1AC17B-1FE3-44CC-BC6F-E92A075B15C5}" type="presOf" srcId="{20684F73-49DB-4904-852D-367ADD581A9A}" destId="{EBA950E2-BC1B-436A-A586-D608EB6C5FED}" srcOrd="1" destOrd="0" presId="urn:microsoft.com/office/officeart/2005/8/layout/orgChart1"/>
    <dgm:cxn modelId="{5109B1D7-6C5F-4517-8D69-EADD347045B2}" srcId="{84579AF0-4408-438F-970E-BE007F0381A1}" destId="{44925108-85A2-42E2-9D4F-FEC1A1C41A94}" srcOrd="3" destOrd="0" parTransId="{DA045075-F51A-4DDE-AC4D-A50505FA24AF}" sibTransId="{13A852C5-9DB7-4CCD-8B4B-E95097C2E8C4}"/>
    <dgm:cxn modelId="{9B95B175-2C80-45A7-8886-C41D679F23C6}" srcId="{84579AF0-4408-438F-970E-BE007F0381A1}" destId="{51ED7A2F-3F60-4A4F-833E-E8313191D015}" srcOrd="6" destOrd="0" parTransId="{05F6F860-CA59-4181-975A-571379228B9A}" sibTransId="{BC0A95C6-5CC0-4A99-A13A-77A23E075FD3}"/>
    <dgm:cxn modelId="{56AA3AB9-F301-4C12-82D0-4159E7B7F255}" srcId="{3C39F2DA-DE7D-4EFB-B835-7D8F7A823A31}" destId="{84579AF0-4408-438F-970E-BE007F0381A1}" srcOrd="0" destOrd="0" parTransId="{7A8E6D76-710F-4047-91AE-673A9C168E1F}" sibTransId="{84FAD790-2866-4D19-A238-9F96833BC64E}"/>
    <dgm:cxn modelId="{7D156896-58E4-4EDD-B85F-549BD96370C1}" type="presOf" srcId="{68899014-2384-45E3-B2D7-E404DC988BD3}" destId="{29DCC7CA-94ED-4974-ADBE-E371A22FC2A8}" srcOrd="1" destOrd="0" presId="urn:microsoft.com/office/officeart/2005/8/layout/orgChart1"/>
    <dgm:cxn modelId="{F4739C11-57BF-4F64-8A3F-BDA30AE8A316}" type="presOf" srcId="{9CEB191F-5C57-40F3-ADE0-7FCF263394D8}" destId="{4CA7DF97-012B-4477-8CA3-C54984C527FE}" srcOrd="0" destOrd="0" presId="urn:microsoft.com/office/officeart/2005/8/layout/orgChart1"/>
    <dgm:cxn modelId="{CE9908D3-F8FA-4E9B-8723-F663CE73CDAD}" type="presOf" srcId="{79F9B89B-4DBA-4A19-A6EF-1547BADFF99A}" destId="{8DE69B4A-2F1A-443A-9CE8-F4FF5CCFBFCD}" srcOrd="0" destOrd="0" presId="urn:microsoft.com/office/officeart/2005/8/layout/orgChart1"/>
    <dgm:cxn modelId="{218CC448-BCEC-4966-A84D-4FBBC48FEFC2}" type="presOf" srcId="{E7581131-BA5B-498C-AAAA-56BACA6DD1C4}" destId="{7FB3CF66-9C5E-47A4-AC53-7F0F552F9087}" srcOrd="0" destOrd="0" presId="urn:microsoft.com/office/officeart/2005/8/layout/orgChart1"/>
    <dgm:cxn modelId="{B96B8EAC-AE12-407F-83FB-40C8883DCFB0}" srcId="{84579AF0-4408-438F-970E-BE007F0381A1}" destId="{3FDBCAEA-1533-4C15-9AA1-2AF81099C4E4}" srcOrd="2" destOrd="0" parTransId="{9CEB191F-5C57-40F3-ADE0-7FCF263394D8}" sibTransId="{E8EB685B-6DAF-4133-94B2-7F6426A35A2E}"/>
    <dgm:cxn modelId="{681D29A5-9323-4BBF-BDB7-2CA60E8B9F53}" srcId="{84579AF0-4408-438F-970E-BE007F0381A1}" destId="{780DC644-D909-4BB7-837A-10EABBAC5638}" srcOrd="4" destOrd="0" parTransId="{336C78CB-8CA7-4F37-A433-745E3D62B71C}" sibTransId="{3F1B046A-3C44-4740-8D2C-2EEEA63147FD}"/>
    <dgm:cxn modelId="{AB010241-C292-41D6-A036-D0BF3F73F7C5}" type="presOf" srcId="{84579AF0-4408-438F-970E-BE007F0381A1}" destId="{2CF73766-5A72-44CC-BB20-6F89F54B9753}" srcOrd="1" destOrd="0" presId="urn:microsoft.com/office/officeart/2005/8/layout/orgChart1"/>
    <dgm:cxn modelId="{8111E578-9558-48F5-932F-2A6B1837E017}" type="presOf" srcId="{336C78CB-8CA7-4F37-A433-745E3D62B71C}" destId="{F3553644-FFA9-48F6-BEC2-B0C2F347D2FE}" srcOrd="0" destOrd="0" presId="urn:microsoft.com/office/officeart/2005/8/layout/orgChart1"/>
    <dgm:cxn modelId="{7A8AB5C6-4F97-426F-AB48-CEACF4EF5AA7}" type="presOf" srcId="{44925108-85A2-42E2-9D4F-FEC1A1C41A94}" destId="{A895C1C0-32B0-47F6-A49F-DB278A67CE23}" srcOrd="1" destOrd="0" presId="urn:microsoft.com/office/officeart/2005/8/layout/orgChart1"/>
    <dgm:cxn modelId="{0F73F0E1-53CF-4C47-B6DD-8C3050DA64F7}" type="presOf" srcId="{3FDBCAEA-1533-4C15-9AA1-2AF81099C4E4}" destId="{052F6859-2320-4D95-82C1-D7164BE4FEE6}" srcOrd="0" destOrd="0" presId="urn:microsoft.com/office/officeart/2005/8/layout/orgChart1"/>
    <dgm:cxn modelId="{F0FC6838-C52D-463C-BB7F-23B797D99151}" srcId="{84579AF0-4408-438F-970E-BE007F0381A1}" destId="{45A73B4B-607C-41FB-BC44-3179B15688A2}" srcOrd="0" destOrd="0" parTransId="{E7581131-BA5B-498C-AAAA-56BACA6DD1C4}" sibTransId="{5F72CB5E-DADC-4DE3-896F-A999AD6E4B57}"/>
    <dgm:cxn modelId="{429EBF17-00D2-422E-AC66-B54496F063B8}" type="presOf" srcId="{0F3BE762-7CA2-4556-9ABD-4A38635710A0}" destId="{D56E3063-3E79-4D16-A01B-2AD0996B4585}" srcOrd="0" destOrd="0" presId="urn:microsoft.com/office/officeart/2005/8/layout/orgChart1"/>
    <dgm:cxn modelId="{A83BC5DB-6C28-45B1-8C3C-84B16679ACA1}" srcId="{84579AF0-4408-438F-970E-BE007F0381A1}" destId="{5F1D98CA-6440-487E-91CF-CDCA34C6B0C2}" srcOrd="1" destOrd="0" parTransId="{79F9B89B-4DBA-4A19-A6EF-1547BADFF99A}" sibTransId="{64F05DCC-B123-46B8-ABF5-0F9DA1B47AB2}"/>
    <dgm:cxn modelId="{F52DBA1F-08B3-4EF5-9105-EBA2AEC59B94}" type="presOf" srcId="{44925108-85A2-42E2-9D4F-FEC1A1C41A94}" destId="{EC6A6B1C-4EFB-4530-8021-A1E5A960FDF1}" srcOrd="0" destOrd="0" presId="urn:microsoft.com/office/officeart/2005/8/layout/orgChart1"/>
    <dgm:cxn modelId="{31961770-B9CF-490C-83B8-B9D0F7E8B69E}" type="presOf" srcId="{68899014-2384-45E3-B2D7-E404DC988BD3}" destId="{37D2C03D-61F4-4D70-A4E7-E2617E196587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9408459D-6700-4773-B532-5AEE016F8F4C}" type="presOf" srcId="{780DC644-D909-4BB7-837A-10EABBAC5638}" destId="{421E5CDD-1188-4BEC-B380-7BA829523C16}" srcOrd="0" destOrd="0" presId="urn:microsoft.com/office/officeart/2005/8/layout/orgChart1"/>
    <dgm:cxn modelId="{40E1C598-8B11-4D18-8D06-805BB5D07C1A}" type="presOf" srcId="{5F1D98CA-6440-487E-91CF-CDCA34C6B0C2}" destId="{C6398D97-7FB0-4EAA-BCB5-549080EFAC87}" srcOrd="0" destOrd="0" presId="urn:microsoft.com/office/officeart/2005/8/layout/orgChart1"/>
    <dgm:cxn modelId="{E52AD5C6-2E93-410D-80FD-AA7389ABA877}" type="presParOf" srcId="{563E5A01-76E3-4A9A-80FB-C20B46C08D87}" destId="{688A9FE0-A722-4F5F-9C0B-8B7802CE866E}" srcOrd="0" destOrd="0" presId="urn:microsoft.com/office/officeart/2005/8/layout/orgChart1"/>
    <dgm:cxn modelId="{525C31E8-6914-47E6-8F25-418BBCF8A25B}" type="presParOf" srcId="{688A9FE0-A722-4F5F-9C0B-8B7802CE866E}" destId="{B07F23F3-C4C7-44BC-815C-877AEFA01D09}" srcOrd="0" destOrd="0" presId="urn:microsoft.com/office/officeart/2005/8/layout/orgChart1"/>
    <dgm:cxn modelId="{1AF21DEB-322C-42A8-AE29-50300BABFC62}" type="presParOf" srcId="{B07F23F3-C4C7-44BC-815C-877AEFA01D09}" destId="{88C3740B-43DF-4CEF-A40A-0E65F47E286C}" srcOrd="0" destOrd="0" presId="urn:microsoft.com/office/officeart/2005/8/layout/orgChart1"/>
    <dgm:cxn modelId="{9E333D9F-DE76-4B73-B496-3209A10A280C}" type="presParOf" srcId="{B07F23F3-C4C7-44BC-815C-877AEFA01D09}" destId="{2CF73766-5A72-44CC-BB20-6F89F54B9753}" srcOrd="1" destOrd="0" presId="urn:microsoft.com/office/officeart/2005/8/layout/orgChart1"/>
    <dgm:cxn modelId="{C3A19DEC-5CF7-4A4D-A9F0-0A8DD0179EF2}" type="presParOf" srcId="{688A9FE0-A722-4F5F-9C0B-8B7802CE866E}" destId="{C212D9BA-6797-4225-A692-A814A4696490}" srcOrd="1" destOrd="0" presId="urn:microsoft.com/office/officeart/2005/8/layout/orgChart1"/>
    <dgm:cxn modelId="{8B7035B8-D54A-4640-A0BF-3C98B6F327C6}" type="presParOf" srcId="{C212D9BA-6797-4225-A692-A814A4696490}" destId="{7FB3CF66-9C5E-47A4-AC53-7F0F552F9087}" srcOrd="0" destOrd="0" presId="urn:microsoft.com/office/officeart/2005/8/layout/orgChart1"/>
    <dgm:cxn modelId="{14CDD628-11C0-41DF-83F9-E46D1B5581B6}" type="presParOf" srcId="{C212D9BA-6797-4225-A692-A814A4696490}" destId="{3B2B9733-F94F-46C9-B5F0-E29D073BD375}" srcOrd="1" destOrd="0" presId="urn:microsoft.com/office/officeart/2005/8/layout/orgChart1"/>
    <dgm:cxn modelId="{50F6007C-32AB-429E-A836-24B6B92330BC}" type="presParOf" srcId="{3B2B9733-F94F-46C9-B5F0-E29D073BD375}" destId="{5AFAB727-85A0-4B3F-B018-D92F6E88BEA5}" srcOrd="0" destOrd="0" presId="urn:microsoft.com/office/officeart/2005/8/layout/orgChart1"/>
    <dgm:cxn modelId="{B3FDD76C-212E-4919-AE2B-1DA91922CCAE}" type="presParOf" srcId="{5AFAB727-85A0-4B3F-B018-D92F6E88BEA5}" destId="{4B4F1CB0-111F-45A6-8CE4-718773F58A96}" srcOrd="0" destOrd="0" presId="urn:microsoft.com/office/officeart/2005/8/layout/orgChart1"/>
    <dgm:cxn modelId="{EA6084BA-04B5-4A1E-A0CE-DDE563FF1E75}" type="presParOf" srcId="{5AFAB727-85A0-4B3F-B018-D92F6E88BEA5}" destId="{0B688BE4-F865-46B6-BF7E-CB240DFD2C20}" srcOrd="1" destOrd="0" presId="urn:microsoft.com/office/officeart/2005/8/layout/orgChart1"/>
    <dgm:cxn modelId="{40EE0B22-028C-409E-9F1C-AEDD26176269}" type="presParOf" srcId="{3B2B9733-F94F-46C9-B5F0-E29D073BD375}" destId="{B3529DAE-EDF9-4BBA-ACE9-DBC10F84E2F8}" srcOrd="1" destOrd="0" presId="urn:microsoft.com/office/officeart/2005/8/layout/orgChart1"/>
    <dgm:cxn modelId="{7F981FF9-C9B2-417C-8AA4-13A199D928F2}" type="presParOf" srcId="{3B2B9733-F94F-46C9-B5F0-E29D073BD375}" destId="{B518DB37-D283-41DE-ACFD-D357A4C012AB}" srcOrd="2" destOrd="0" presId="urn:microsoft.com/office/officeart/2005/8/layout/orgChart1"/>
    <dgm:cxn modelId="{54D70FC6-1D5C-404F-8FCC-B68AF60AB5C2}" type="presParOf" srcId="{688A9FE0-A722-4F5F-9C0B-8B7802CE866E}" destId="{094F24CE-73FB-4D28-8FA1-40B33E7F4F0A}" srcOrd="2" destOrd="0" presId="urn:microsoft.com/office/officeart/2005/8/layout/orgChart1"/>
    <dgm:cxn modelId="{98F1C346-D1B6-4B2D-94B1-A699250619F4}" type="presParOf" srcId="{094F24CE-73FB-4D28-8FA1-40B33E7F4F0A}" destId="{8DE69B4A-2F1A-443A-9CE8-F4FF5CCFBFCD}" srcOrd="0" destOrd="0" presId="urn:microsoft.com/office/officeart/2005/8/layout/orgChart1"/>
    <dgm:cxn modelId="{3D7A107B-956D-4892-80CB-FCF3D4725365}" type="presParOf" srcId="{094F24CE-73FB-4D28-8FA1-40B33E7F4F0A}" destId="{B4609FD9-5279-4335-B470-2E11BBE5397B}" srcOrd="1" destOrd="0" presId="urn:microsoft.com/office/officeart/2005/8/layout/orgChart1"/>
    <dgm:cxn modelId="{28AC83BD-DCDA-4663-8C86-9EAD0E8C670B}" type="presParOf" srcId="{B4609FD9-5279-4335-B470-2E11BBE5397B}" destId="{4579BC63-8237-4E71-B3CB-AF398EE943E2}" srcOrd="0" destOrd="0" presId="urn:microsoft.com/office/officeart/2005/8/layout/orgChart1"/>
    <dgm:cxn modelId="{DB054CD7-EEFB-45B7-B6C7-1F8B233A67A7}" type="presParOf" srcId="{4579BC63-8237-4E71-B3CB-AF398EE943E2}" destId="{C6398D97-7FB0-4EAA-BCB5-549080EFAC87}" srcOrd="0" destOrd="0" presId="urn:microsoft.com/office/officeart/2005/8/layout/orgChart1"/>
    <dgm:cxn modelId="{CB1D5AC7-2D0E-455C-A812-BED92D7522D5}" type="presParOf" srcId="{4579BC63-8237-4E71-B3CB-AF398EE943E2}" destId="{058394D2-93EC-45CB-B3D6-35B852E8FA37}" srcOrd="1" destOrd="0" presId="urn:microsoft.com/office/officeart/2005/8/layout/orgChart1"/>
    <dgm:cxn modelId="{45C7FBA4-D58A-4185-AD44-7003911B2F5F}" type="presParOf" srcId="{B4609FD9-5279-4335-B470-2E11BBE5397B}" destId="{CF2F954D-6067-4228-B1BD-6870D9D85781}" srcOrd="1" destOrd="0" presId="urn:microsoft.com/office/officeart/2005/8/layout/orgChart1"/>
    <dgm:cxn modelId="{DAB4808C-FACF-45EF-83FA-85CA36D08BE7}" type="presParOf" srcId="{B4609FD9-5279-4335-B470-2E11BBE5397B}" destId="{CA179B51-9F98-45DD-9648-52D35EC045CE}" srcOrd="2" destOrd="0" presId="urn:microsoft.com/office/officeart/2005/8/layout/orgChart1"/>
    <dgm:cxn modelId="{4A4CCC35-BC7F-4338-B5E0-3BBB6B7D2E78}" type="presParOf" srcId="{094F24CE-73FB-4D28-8FA1-40B33E7F4F0A}" destId="{4CA7DF97-012B-4477-8CA3-C54984C527FE}" srcOrd="2" destOrd="0" presId="urn:microsoft.com/office/officeart/2005/8/layout/orgChart1"/>
    <dgm:cxn modelId="{3E662B8C-019B-4F29-B2AB-20C75DFF7B30}" type="presParOf" srcId="{094F24CE-73FB-4D28-8FA1-40B33E7F4F0A}" destId="{3AA8471F-B95A-4F90-AD7F-413274BACB6E}" srcOrd="3" destOrd="0" presId="urn:microsoft.com/office/officeart/2005/8/layout/orgChart1"/>
    <dgm:cxn modelId="{0BB9BE86-EEB5-4C0A-8094-37B0CA28C6E3}" type="presParOf" srcId="{3AA8471F-B95A-4F90-AD7F-413274BACB6E}" destId="{ADB7E37B-4E3A-4DBA-B157-FB5B2D2338BD}" srcOrd="0" destOrd="0" presId="urn:microsoft.com/office/officeart/2005/8/layout/orgChart1"/>
    <dgm:cxn modelId="{DD22318F-4263-4E35-BA2C-6595B7874E1E}" type="presParOf" srcId="{ADB7E37B-4E3A-4DBA-B157-FB5B2D2338BD}" destId="{052F6859-2320-4D95-82C1-D7164BE4FEE6}" srcOrd="0" destOrd="0" presId="urn:microsoft.com/office/officeart/2005/8/layout/orgChart1"/>
    <dgm:cxn modelId="{3AD48531-4A7B-4698-85DC-F17DC0749F8C}" type="presParOf" srcId="{ADB7E37B-4E3A-4DBA-B157-FB5B2D2338BD}" destId="{AE0FD6EF-C14F-47B3-AE24-9D1E5DE0DD95}" srcOrd="1" destOrd="0" presId="urn:microsoft.com/office/officeart/2005/8/layout/orgChart1"/>
    <dgm:cxn modelId="{914E3267-B13B-406C-B3B7-B83624C6E911}" type="presParOf" srcId="{3AA8471F-B95A-4F90-AD7F-413274BACB6E}" destId="{E1957585-C965-427A-AE79-FAD8A9822F0F}" srcOrd="1" destOrd="0" presId="urn:microsoft.com/office/officeart/2005/8/layout/orgChart1"/>
    <dgm:cxn modelId="{2051AC3E-15D0-411F-868A-3FA23C93625C}" type="presParOf" srcId="{3AA8471F-B95A-4F90-AD7F-413274BACB6E}" destId="{F3DED3F7-3BE8-4171-BE2F-D40C2FFBDBEE}" srcOrd="2" destOrd="0" presId="urn:microsoft.com/office/officeart/2005/8/layout/orgChart1"/>
    <dgm:cxn modelId="{73DA4DE6-BB0D-4DB6-A66D-C4CC13A9EF56}" type="presParOf" srcId="{094F24CE-73FB-4D28-8FA1-40B33E7F4F0A}" destId="{8315F96B-7C07-4A18-BFE9-46776E2250F3}" srcOrd="4" destOrd="0" presId="urn:microsoft.com/office/officeart/2005/8/layout/orgChart1"/>
    <dgm:cxn modelId="{68C42C5C-659D-47A8-8BC8-86056006DFA3}" type="presParOf" srcId="{094F24CE-73FB-4D28-8FA1-40B33E7F4F0A}" destId="{8634DF1E-2D9D-4C54-972B-8B9740CCC1A5}" srcOrd="5" destOrd="0" presId="urn:microsoft.com/office/officeart/2005/8/layout/orgChart1"/>
    <dgm:cxn modelId="{A0C0D4D0-CFB9-49D1-8795-54578D005332}" type="presParOf" srcId="{8634DF1E-2D9D-4C54-972B-8B9740CCC1A5}" destId="{C0B1D631-4091-4092-9D28-F4ED1B27D621}" srcOrd="0" destOrd="0" presId="urn:microsoft.com/office/officeart/2005/8/layout/orgChart1"/>
    <dgm:cxn modelId="{9E50ABA2-C18F-421A-8623-88B981054831}" type="presParOf" srcId="{C0B1D631-4091-4092-9D28-F4ED1B27D621}" destId="{EC6A6B1C-4EFB-4530-8021-A1E5A960FDF1}" srcOrd="0" destOrd="0" presId="urn:microsoft.com/office/officeart/2005/8/layout/orgChart1"/>
    <dgm:cxn modelId="{EB4F8B39-8F01-42BD-9438-B4B87796BEDC}" type="presParOf" srcId="{C0B1D631-4091-4092-9D28-F4ED1B27D621}" destId="{A895C1C0-32B0-47F6-A49F-DB278A67CE23}" srcOrd="1" destOrd="0" presId="urn:microsoft.com/office/officeart/2005/8/layout/orgChart1"/>
    <dgm:cxn modelId="{830238FF-07B2-4851-9006-2C2F62802F52}" type="presParOf" srcId="{8634DF1E-2D9D-4C54-972B-8B9740CCC1A5}" destId="{E42BD0C3-9AEA-4722-A543-031292534580}" srcOrd="1" destOrd="0" presId="urn:microsoft.com/office/officeart/2005/8/layout/orgChart1"/>
    <dgm:cxn modelId="{7F673F72-1E45-4537-81B6-A24AD692FBD4}" type="presParOf" srcId="{8634DF1E-2D9D-4C54-972B-8B9740CCC1A5}" destId="{A4AFBF88-C2E9-4422-8CCD-E98949A9F5FE}" srcOrd="2" destOrd="0" presId="urn:microsoft.com/office/officeart/2005/8/layout/orgChart1"/>
    <dgm:cxn modelId="{8760BDBB-97E5-45E1-9E2F-D429136EA1A0}" type="presParOf" srcId="{094F24CE-73FB-4D28-8FA1-40B33E7F4F0A}" destId="{F3553644-FFA9-48F6-BEC2-B0C2F347D2FE}" srcOrd="6" destOrd="0" presId="urn:microsoft.com/office/officeart/2005/8/layout/orgChart1"/>
    <dgm:cxn modelId="{1DDEAE5F-162C-4327-9460-6F0A739A58E4}" type="presParOf" srcId="{094F24CE-73FB-4D28-8FA1-40B33E7F4F0A}" destId="{007460E8-8051-4B72-9735-B65D187FE82D}" srcOrd="7" destOrd="0" presId="urn:microsoft.com/office/officeart/2005/8/layout/orgChart1"/>
    <dgm:cxn modelId="{B7F7BC0C-7AF4-4523-BC3F-B860030F8BA3}" type="presParOf" srcId="{007460E8-8051-4B72-9735-B65D187FE82D}" destId="{7BC7BF05-E5F6-4A1F-BB71-A02A9B34B157}" srcOrd="0" destOrd="0" presId="urn:microsoft.com/office/officeart/2005/8/layout/orgChart1"/>
    <dgm:cxn modelId="{C02D0229-0BC1-4101-A260-4794D711F4F8}" type="presParOf" srcId="{7BC7BF05-E5F6-4A1F-BB71-A02A9B34B157}" destId="{421E5CDD-1188-4BEC-B380-7BA829523C16}" srcOrd="0" destOrd="0" presId="urn:microsoft.com/office/officeart/2005/8/layout/orgChart1"/>
    <dgm:cxn modelId="{8BCCAE6D-248D-4ACC-B5CD-F29167107D01}" type="presParOf" srcId="{7BC7BF05-E5F6-4A1F-BB71-A02A9B34B157}" destId="{0EE2280D-AEAD-4A39-8B3A-A2087BB56055}" srcOrd="1" destOrd="0" presId="urn:microsoft.com/office/officeart/2005/8/layout/orgChart1"/>
    <dgm:cxn modelId="{D4DC7FEB-DF50-4D35-8B42-6CC961C17B44}" type="presParOf" srcId="{007460E8-8051-4B72-9735-B65D187FE82D}" destId="{F85B80E8-22AF-4DDC-96C7-D4DE75D9D12C}" srcOrd="1" destOrd="0" presId="urn:microsoft.com/office/officeart/2005/8/layout/orgChart1"/>
    <dgm:cxn modelId="{C550773A-6E85-494A-8C82-F58F043860AB}" type="presParOf" srcId="{007460E8-8051-4B72-9735-B65D187FE82D}" destId="{C929EC43-6183-410D-A559-52D3D6C41B02}" srcOrd="2" destOrd="0" presId="urn:microsoft.com/office/officeart/2005/8/layout/orgChart1"/>
    <dgm:cxn modelId="{957D3C22-952F-42DC-AEE0-7EFD792F99C4}" type="presParOf" srcId="{094F24CE-73FB-4D28-8FA1-40B33E7F4F0A}" destId="{9E2ED82B-88ED-4E9D-9583-3A7226CF7337}" srcOrd="8" destOrd="0" presId="urn:microsoft.com/office/officeart/2005/8/layout/orgChart1"/>
    <dgm:cxn modelId="{4AF0A7E6-9699-4413-A2F8-893C9657F23C}" type="presParOf" srcId="{094F24CE-73FB-4D28-8FA1-40B33E7F4F0A}" destId="{CEED8F12-27ED-447F-8A87-603B14B00F64}" srcOrd="9" destOrd="0" presId="urn:microsoft.com/office/officeart/2005/8/layout/orgChart1"/>
    <dgm:cxn modelId="{9C1C5B6B-867B-42EA-AB54-0F709044B6FA}" type="presParOf" srcId="{CEED8F12-27ED-447F-8A87-603B14B00F64}" destId="{EFEEB229-AC59-4770-8698-3F12F9DE887D}" srcOrd="0" destOrd="0" presId="urn:microsoft.com/office/officeart/2005/8/layout/orgChart1"/>
    <dgm:cxn modelId="{14C03D7C-7E9B-4D55-B415-A124BEB567BE}" type="presParOf" srcId="{EFEEB229-AC59-4770-8698-3F12F9DE887D}" destId="{D0F6FEA9-05CE-45C1-9B60-BBD3DF784BB4}" srcOrd="0" destOrd="0" presId="urn:microsoft.com/office/officeart/2005/8/layout/orgChart1"/>
    <dgm:cxn modelId="{52F2AF16-A74C-4298-AC62-9EA300FF83DD}" type="presParOf" srcId="{EFEEB229-AC59-4770-8698-3F12F9DE887D}" destId="{EBA950E2-BC1B-436A-A586-D608EB6C5FED}" srcOrd="1" destOrd="0" presId="urn:microsoft.com/office/officeart/2005/8/layout/orgChart1"/>
    <dgm:cxn modelId="{A82D4EB6-EB70-4486-A402-181E0B786BDF}" type="presParOf" srcId="{CEED8F12-27ED-447F-8A87-603B14B00F64}" destId="{256E2750-95F8-4C00-B4EB-06028BAF6022}" srcOrd="1" destOrd="0" presId="urn:microsoft.com/office/officeart/2005/8/layout/orgChart1"/>
    <dgm:cxn modelId="{D36D22E2-2299-4CBF-A228-40516E355692}" type="presParOf" srcId="{CEED8F12-27ED-447F-8A87-603B14B00F64}" destId="{8969D3F7-657F-4A8E-B68D-7C9C4448E102}" srcOrd="2" destOrd="0" presId="urn:microsoft.com/office/officeart/2005/8/layout/orgChart1"/>
    <dgm:cxn modelId="{62A44BEA-EC8C-4AEC-A9D2-7DE7A5E79114}" type="presParOf" srcId="{094F24CE-73FB-4D28-8FA1-40B33E7F4F0A}" destId="{F1115D93-DD0B-4F2C-89EC-B4E992D895D9}" srcOrd="10" destOrd="0" presId="urn:microsoft.com/office/officeart/2005/8/layout/orgChart1"/>
    <dgm:cxn modelId="{D7A480F1-0EC6-4DAD-ACE4-C13006375A98}" type="presParOf" srcId="{094F24CE-73FB-4D28-8FA1-40B33E7F4F0A}" destId="{E98F2368-84C4-4F19-9DD4-ABE11AD1A15C}" srcOrd="11" destOrd="0" presId="urn:microsoft.com/office/officeart/2005/8/layout/orgChart1"/>
    <dgm:cxn modelId="{A542194F-0B75-46C8-85C7-ED4964893261}" type="presParOf" srcId="{E98F2368-84C4-4F19-9DD4-ABE11AD1A15C}" destId="{A2788EF1-5E29-4F20-8EBD-0EAE7CB19B03}" srcOrd="0" destOrd="0" presId="urn:microsoft.com/office/officeart/2005/8/layout/orgChart1"/>
    <dgm:cxn modelId="{32000655-8515-4627-8E4B-E89571B27C84}" type="presParOf" srcId="{A2788EF1-5E29-4F20-8EBD-0EAE7CB19B03}" destId="{30E4B37D-D4D6-42A4-A030-D52AD8BC73FF}" srcOrd="0" destOrd="0" presId="urn:microsoft.com/office/officeart/2005/8/layout/orgChart1"/>
    <dgm:cxn modelId="{33396F35-4F04-4057-A4F3-B3319F5FA4E4}" type="presParOf" srcId="{A2788EF1-5E29-4F20-8EBD-0EAE7CB19B03}" destId="{1587A128-01AD-4F50-B740-7A77ABE0D7F0}" srcOrd="1" destOrd="0" presId="urn:microsoft.com/office/officeart/2005/8/layout/orgChart1"/>
    <dgm:cxn modelId="{7A9AB88D-3716-435F-BF09-469AA308E995}" type="presParOf" srcId="{E98F2368-84C4-4F19-9DD4-ABE11AD1A15C}" destId="{1B452F49-23E7-4D65-BE40-46E8D990369D}" srcOrd="1" destOrd="0" presId="urn:microsoft.com/office/officeart/2005/8/layout/orgChart1"/>
    <dgm:cxn modelId="{9445C656-0A38-4D37-938A-318A64AB1257}" type="presParOf" srcId="{E98F2368-84C4-4F19-9DD4-ABE11AD1A15C}" destId="{B2FBA9EE-8CA7-471D-BC30-D48428A3A5F2}" srcOrd="2" destOrd="0" presId="urn:microsoft.com/office/officeart/2005/8/layout/orgChart1"/>
    <dgm:cxn modelId="{FCDC9787-F501-417D-8D4F-94A67B4D445A}" type="presParOf" srcId="{094F24CE-73FB-4D28-8FA1-40B33E7F4F0A}" destId="{D56E3063-3E79-4D16-A01B-2AD0996B4585}" srcOrd="12" destOrd="0" presId="urn:microsoft.com/office/officeart/2005/8/layout/orgChart1"/>
    <dgm:cxn modelId="{0F42C97D-BD82-4071-890B-5123B10863FD}" type="presParOf" srcId="{094F24CE-73FB-4D28-8FA1-40B33E7F4F0A}" destId="{48AF99F5-6520-438C-AF4E-57F58A50FF9E}" srcOrd="13" destOrd="0" presId="urn:microsoft.com/office/officeart/2005/8/layout/orgChart1"/>
    <dgm:cxn modelId="{C5C35C39-48E9-4C47-8D52-863E190BFAFF}" type="presParOf" srcId="{48AF99F5-6520-438C-AF4E-57F58A50FF9E}" destId="{62E00C52-B669-48D5-9DD5-F2F2F34C0BB4}" srcOrd="0" destOrd="0" presId="urn:microsoft.com/office/officeart/2005/8/layout/orgChart1"/>
    <dgm:cxn modelId="{6A14DA93-26F1-41E4-8666-BF6E57D15C8B}" type="presParOf" srcId="{62E00C52-B669-48D5-9DD5-F2F2F34C0BB4}" destId="{37D2C03D-61F4-4D70-A4E7-E2617E196587}" srcOrd="0" destOrd="0" presId="urn:microsoft.com/office/officeart/2005/8/layout/orgChart1"/>
    <dgm:cxn modelId="{8188DAC3-75B2-4261-9FB1-A1461CB9FBAE}" type="presParOf" srcId="{62E00C52-B669-48D5-9DD5-F2F2F34C0BB4}" destId="{29DCC7CA-94ED-4974-ADBE-E371A22FC2A8}" srcOrd="1" destOrd="0" presId="urn:microsoft.com/office/officeart/2005/8/layout/orgChart1"/>
    <dgm:cxn modelId="{4968BE5D-07FF-43EF-ADE1-853AEEA0465F}" type="presParOf" srcId="{48AF99F5-6520-438C-AF4E-57F58A50FF9E}" destId="{D1D6C553-487C-4AD8-999C-745E3EA98A42}" srcOrd="1" destOrd="0" presId="urn:microsoft.com/office/officeart/2005/8/layout/orgChart1"/>
    <dgm:cxn modelId="{51C48FCE-E6E3-4975-AAD6-CB04DC9B4499}" type="presParOf" srcId="{48AF99F5-6520-438C-AF4E-57F58A50FF9E}" destId="{D8B148A5-359F-430F-9103-CC5CEE28850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6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Promoción de Igualdad Sustantiva </a:t>
          </a:r>
        </a:p>
        <a:p>
          <a:r>
            <a:rPr lang="es-ES" sz="1200" dirty="0" smtClean="0">
              <a:solidFill>
                <a:schemeClr val="tx1"/>
              </a:solidFill>
            </a:rPr>
            <a:t>210244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</a:p>
        <a:p>
          <a:r>
            <a:rPr lang="es-MX" sz="1200" b="0" i="0" u="none" dirty="0" smtClean="0"/>
            <a:t>211090</a:t>
          </a:r>
          <a:endParaRPr lang="es-ES" sz="1200" dirty="0" smtClean="0">
            <a:solidFill>
              <a:schemeClr val="tx1"/>
            </a:solidFill>
          </a:endParaRP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Derechos Humanos</a:t>
          </a:r>
        </a:p>
        <a:p>
          <a:r>
            <a:rPr lang="es-MX" sz="1200" b="0" i="0" u="none" dirty="0" smtClean="0"/>
            <a:t>210048</a:t>
          </a:r>
          <a:endParaRPr lang="es-ES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/>
        </a:p>
      </dgm:t>
    </dgm:pt>
    <dgm:pt modelId="{BA5DF9D3-8C9E-4861-9E96-9F31A1FC30DC}">
      <dgm:prSet custT="1"/>
      <dgm:spPr/>
      <dgm:t>
        <a:bodyPr/>
        <a:lstStyle/>
        <a:p>
          <a:r>
            <a:rPr lang="es-ES" sz="1200" dirty="0" smtClean="0"/>
            <a:t>Analista de Derechos Humanos</a:t>
          </a:r>
        </a:p>
        <a:p>
          <a:r>
            <a:rPr lang="es-MX" sz="1200" b="0" i="0" u="none" dirty="0" smtClean="0"/>
            <a:t>210752</a:t>
          </a:r>
          <a:endParaRPr lang="es-ES" sz="1200" dirty="0"/>
        </a:p>
      </dgm:t>
    </dgm:pt>
    <dgm:pt modelId="{02EDE222-01C3-47B0-B863-4F6A987C9FDB}" type="parTrans" cxnId="{29771D64-9DAC-4108-A2F6-7A8C0E34AE41}">
      <dgm:prSet/>
      <dgm:spPr/>
      <dgm:t>
        <a:bodyPr/>
        <a:lstStyle/>
        <a:p>
          <a:endParaRPr lang="es-ES"/>
        </a:p>
      </dgm:t>
    </dgm:pt>
    <dgm:pt modelId="{7226FC95-D6E8-412B-8CD8-A11A4174A0F8}" type="sibTrans" cxnId="{29771D64-9DAC-4108-A2F6-7A8C0E34AE41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2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2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2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2" custScaleX="101601" custScaleY="89771" custLinFactNeighborY="210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2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0E842BC4-6A84-450E-B699-AA5352274508}" type="pres">
      <dgm:prSet presAssocID="{02EDE222-01C3-47B0-B863-4F6A987C9FDB}" presName="Name35" presStyleLbl="parChTrans1D3" presStyleIdx="0" presStyleCnt="1"/>
      <dgm:spPr/>
      <dgm:t>
        <a:bodyPr/>
        <a:lstStyle/>
        <a:p>
          <a:endParaRPr lang="es-ES"/>
        </a:p>
      </dgm:t>
    </dgm:pt>
    <dgm:pt modelId="{C8296F94-530A-474C-A422-D3B152C2D1F8}" type="pres">
      <dgm:prSet presAssocID="{BA5DF9D3-8C9E-4861-9E96-9F31A1FC30DC}" presName="hierRoot2" presStyleCnt="0">
        <dgm:presLayoutVars>
          <dgm:hierBranch/>
        </dgm:presLayoutVars>
      </dgm:prSet>
      <dgm:spPr/>
    </dgm:pt>
    <dgm:pt modelId="{9397CAE9-0109-4A01-AA4E-5773AFD34191}" type="pres">
      <dgm:prSet presAssocID="{BA5DF9D3-8C9E-4861-9E96-9F31A1FC30DC}" presName="rootComposite" presStyleCnt="0"/>
      <dgm:spPr/>
    </dgm:pt>
    <dgm:pt modelId="{1C70517F-6542-4A83-B2F7-93044EDBFCF2}" type="pres">
      <dgm:prSet presAssocID="{BA5DF9D3-8C9E-4861-9E96-9F31A1FC30DC}" presName="rootText" presStyleLbl="node3" presStyleIdx="0" presStyleCnt="1" custScaleY="897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3020468-B481-4A73-8BD4-39B4DC652AED}" type="pres">
      <dgm:prSet presAssocID="{BA5DF9D3-8C9E-4861-9E96-9F31A1FC30DC}" presName="rootConnector" presStyleLbl="node3" presStyleIdx="0" presStyleCnt="1"/>
      <dgm:spPr/>
      <dgm:t>
        <a:bodyPr/>
        <a:lstStyle/>
        <a:p>
          <a:endParaRPr lang="es-ES"/>
        </a:p>
      </dgm:t>
    </dgm:pt>
    <dgm:pt modelId="{9664D193-65B2-473B-BCDB-C7AE47704F53}" type="pres">
      <dgm:prSet presAssocID="{BA5DF9D3-8C9E-4861-9E96-9F31A1FC30DC}" presName="hierChild4" presStyleCnt="0"/>
      <dgm:spPr/>
    </dgm:pt>
    <dgm:pt modelId="{2830F0AB-F84D-4016-885F-73E490911E90}" type="pres">
      <dgm:prSet presAssocID="{BA5DF9D3-8C9E-4861-9E96-9F31A1FC30DC}" presName="hierChild5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C3730BDC-4332-4B22-9786-2C241CCD1BCA}" type="presOf" srcId="{BA5DF9D3-8C9E-4861-9E96-9F31A1FC30DC}" destId="{03020468-B481-4A73-8BD4-39B4DC652AED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C87BEA2-794A-491F-AA56-987C7687695A}" type="presOf" srcId="{02EDE222-01C3-47B0-B863-4F6A987C9FDB}" destId="{0E842BC4-6A84-450E-B699-AA5352274508}" srcOrd="0" destOrd="0" presId="urn:microsoft.com/office/officeart/2005/8/layout/orgChart1"/>
    <dgm:cxn modelId="{9DD61B27-07AB-4984-A64F-72A6F7BACA9F}" type="presOf" srcId="{BA5DF9D3-8C9E-4861-9E96-9F31A1FC30DC}" destId="{1C70517F-6542-4A83-B2F7-93044EDBFCF2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29771D64-9DAC-4108-A2F6-7A8C0E34AE41}" srcId="{34F3025F-B2BE-48BA-9A19-228BF7776D5D}" destId="{BA5DF9D3-8C9E-4861-9E96-9F31A1FC30DC}" srcOrd="0" destOrd="0" parTransId="{02EDE222-01C3-47B0-B863-4F6A987C9FDB}" sibTransId="{7226FC95-D6E8-412B-8CD8-A11A4174A0F8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91535EFC-5483-4107-A148-BB3AFD2A6CCF}" type="presParOf" srcId="{6C892AC2-3730-4F78-8751-ED6B4FEF6BC2}" destId="{0E842BC4-6A84-450E-B699-AA5352274508}" srcOrd="0" destOrd="0" presId="urn:microsoft.com/office/officeart/2005/8/layout/orgChart1"/>
    <dgm:cxn modelId="{59859762-8C6E-4A89-92BC-0C88194263E2}" type="presParOf" srcId="{6C892AC2-3730-4F78-8751-ED6B4FEF6BC2}" destId="{C8296F94-530A-474C-A422-D3B152C2D1F8}" srcOrd="1" destOrd="0" presId="urn:microsoft.com/office/officeart/2005/8/layout/orgChart1"/>
    <dgm:cxn modelId="{374281F6-CF7B-4715-B985-062255B6D56E}" type="presParOf" srcId="{C8296F94-530A-474C-A422-D3B152C2D1F8}" destId="{9397CAE9-0109-4A01-AA4E-5773AFD34191}" srcOrd="0" destOrd="0" presId="urn:microsoft.com/office/officeart/2005/8/layout/orgChart1"/>
    <dgm:cxn modelId="{C80A4EDD-5160-44D0-8478-61EA1E43222B}" type="presParOf" srcId="{9397CAE9-0109-4A01-AA4E-5773AFD34191}" destId="{1C70517F-6542-4A83-B2F7-93044EDBFCF2}" srcOrd="0" destOrd="0" presId="urn:microsoft.com/office/officeart/2005/8/layout/orgChart1"/>
    <dgm:cxn modelId="{DF8EE872-5A87-4CED-877A-992E028C32CC}" type="presParOf" srcId="{9397CAE9-0109-4A01-AA4E-5773AFD34191}" destId="{03020468-B481-4A73-8BD4-39B4DC652AED}" srcOrd="1" destOrd="0" presId="urn:microsoft.com/office/officeart/2005/8/layout/orgChart1"/>
    <dgm:cxn modelId="{A726380A-8AB6-44E8-8389-72CB1342B7AB}" type="presParOf" srcId="{C8296F94-530A-474C-A422-D3B152C2D1F8}" destId="{9664D193-65B2-473B-BCDB-C7AE47704F53}" srcOrd="1" destOrd="0" presId="urn:microsoft.com/office/officeart/2005/8/layout/orgChart1"/>
    <dgm:cxn modelId="{DD2F3F45-8F5E-4D7E-AEBD-08118D50324E}" type="presParOf" srcId="{C8296F94-530A-474C-A422-D3B152C2D1F8}" destId="{2830F0AB-F84D-4016-885F-73E490911E90}" srcOrd="2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7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(4) Vacantes</a:t>
          </a:r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/>
        </a:p>
      </dgm:t>
    </dgm:pt>
    <dgm:pt modelId="{968143C3-D014-4960-BC2B-2812E5FB60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Mantenimiento 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  <a:p>
          <a:r>
            <a:rPr lang="es-ES" sz="1200" dirty="0" smtClean="0">
              <a:solidFill>
                <a:schemeClr val="tx1"/>
              </a:solidFill>
            </a:rPr>
            <a:t>Mantenimiento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7673D1E4-E428-4D63-A319-201E179BA902}" type="parTrans" cxnId="{59E6CAD4-A7B1-4048-9A0F-5B99F7750A1E}">
      <dgm:prSet/>
      <dgm:spPr/>
      <dgm:t>
        <a:bodyPr/>
        <a:lstStyle/>
        <a:p>
          <a:endParaRPr lang="es-ES"/>
        </a:p>
      </dgm:t>
    </dgm:pt>
    <dgm:pt modelId="{80F7E3E0-5F92-422A-92AB-4A55887CBAA8}" type="sibTrans" cxnId="{59E6CAD4-A7B1-4048-9A0F-5B99F7750A1E}">
      <dgm:prSet/>
      <dgm:spPr/>
      <dgm:t>
        <a:bodyPr/>
        <a:lstStyle/>
        <a:p>
          <a:endParaRPr lang="es-ES"/>
        </a:p>
      </dgm:t>
    </dgm:pt>
    <dgm:pt modelId="{D022FC61-D5EE-437B-936D-5729342DC12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/>
        </a:p>
      </dgm:t>
    </dgm:pt>
    <dgm:pt modelId="{F84FA913-C8AB-47A0-9F1A-F59E8ADAE46D}" type="parTrans" cxnId="{59483F73-9DB6-4AF3-9915-59220F071C35}">
      <dgm:prSet/>
      <dgm:spPr/>
      <dgm:t>
        <a:bodyPr/>
        <a:lstStyle/>
        <a:p>
          <a:endParaRPr lang="es-ES"/>
        </a:p>
      </dgm:t>
    </dgm:pt>
    <dgm:pt modelId="{59EB818E-AD20-45DE-916E-48DBF71DA2EF}" type="sibTrans" cxnId="{59483F73-9DB6-4AF3-9915-59220F071C35}">
      <dgm:prSet/>
      <dgm:spPr/>
      <dgm:t>
        <a:bodyPr/>
        <a:lstStyle/>
        <a:p>
          <a:endParaRPr lang="es-ES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32928" custLinFactNeighborY="-7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FE020E98-7A2A-4F5F-A8D5-05C6B97915C5}" type="pres">
      <dgm:prSet presAssocID="{7673D1E4-E428-4D63-A319-201E179BA902}" presName="Name37" presStyleLbl="parChTrans1D2" presStyleIdx="1" presStyleCnt="3"/>
      <dgm:spPr/>
      <dgm:t>
        <a:bodyPr/>
        <a:lstStyle/>
        <a:p>
          <a:endParaRPr lang="es-ES"/>
        </a:p>
      </dgm:t>
    </dgm:pt>
    <dgm:pt modelId="{A6ED4C4F-9699-4449-88CE-6BBB8E55515E}" type="pres">
      <dgm:prSet presAssocID="{968143C3-D014-4960-BC2B-2812E5FB6077}" presName="hierRoot2" presStyleCnt="0">
        <dgm:presLayoutVars>
          <dgm:hierBranch val="init"/>
        </dgm:presLayoutVars>
      </dgm:prSet>
      <dgm:spPr/>
    </dgm:pt>
    <dgm:pt modelId="{607D2F05-7E2C-475F-86FA-16FA676FD8AB}" type="pres">
      <dgm:prSet presAssocID="{968143C3-D014-4960-BC2B-2812E5FB6077}" presName="rootComposite" presStyleCnt="0"/>
      <dgm:spPr/>
    </dgm:pt>
    <dgm:pt modelId="{59331A5C-3A56-4073-BA2C-106CED39CD8A}" type="pres">
      <dgm:prSet presAssocID="{968143C3-D014-4960-BC2B-2812E5FB6077}" presName="rootText" presStyleLbl="node2" presStyleIdx="1" presStyleCnt="3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D2EDD68-7C83-4094-B5C9-99DF6A91B171}" type="pres">
      <dgm:prSet presAssocID="{968143C3-D014-4960-BC2B-2812E5FB6077}" presName="rootConnector" presStyleLbl="node2" presStyleIdx="1" presStyleCnt="3"/>
      <dgm:spPr/>
      <dgm:t>
        <a:bodyPr/>
        <a:lstStyle/>
        <a:p>
          <a:endParaRPr lang="es-ES"/>
        </a:p>
      </dgm:t>
    </dgm:pt>
    <dgm:pt modelId="{0B3DF077-3A88-430B-84BF-E68090E02570}" type="pres">
      <dgm:prSet presAssocID="{968143C3-D014-4960-BC2B-2812E5FB6077}" presName="hierChild4" presStyleCnt="0"/>
      <dgm:spPr/>
    </dgm:pt>
    <dgm:pt modelId="{B68CAEB9-DD81-419A-8A75-2D5BCB4CEBA8}" type="pres">
      <dgm:prSet presAssocID="{968143C3-D014-4960-BC2B-2812E5FB6077}" presName="hierChild5" presStyleCnt="0"/>
      <dgm:spPr/>
    </dgm:pt>
    <dgm:pt modelId="{4373FDC5-A223-4FA6-98E4-542571811676}" type="pres">
      <dgm:prSet presAssocID="{F84FA913-C8AB-47A0-9F1A-F59E8ADAE46D}" presName="Name37" presStyleLbl="parChTrans1D2" presStyleIdx="2" presStyleCnt="3"/>
      <dgm:spPr/>
      <dgm:t>
        <a:bodyPr/>
        <a:lstStyle/>
        <a:p>
          <a:endParaRPr lang="es-ES"/>
        </a:p>
      </dgm:t>
    </dgm:pt>
    <dgm:pt modelId="{80350D35-2A05-45A2-A061-71B2C88EE408}" type="pres">
      <dgm:prSet presAssocID="{D022FC61-D5EE-437B-936D-5729342DC12D}" presName="hierRoot2" presStyleCnt="0">
        <dgm:presLayoutVars>
          <dgm:hierBranch val="init"/>
        </dgm:presLayoutVars>
      </dgm:prSet>
      <dgm:spPr/>
    </dgm:pt>
    <dgm:pt modelId="{1DEC8A64-0F1B-4690-8CA6-FD0474FC94ED}" type="pres">
      <dgm:prSet presAssocID="{D022FC61-D5EE-437B-936D-5729342DC12D}" presName="rootComposite" presStyleCnt="0"/>
      <dgm:spPr/>
    </dgm:pt>
    <dgm:pt modelId="{31B4B66C-9691-4903-83C9-F56F2939E6F1}" type="pres">
      <dgm:prSet presAssocID="{D022FC61-D5EE-437B-936D-5729342DC12D}" presName="rootText" presStyleLbl="node2" presStyleIdx="2" presStyleCnt="3" custScaleX="132928" custScaleY="123019" custLinFactNeighborY="3697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D85B60F-7E8E-4D7D-B836-22859D3E695A}" type="pres">
      <dgm:prSet presAssocID="{D022FC61-D5EE-437B-936D-5729342DC12D}" presName="rootConnector" presStyleLbl="node2" presStyleIdx="2" presStyleCnt="3"/>
      <dgm:spPr/>
      <dgm:t>
        <a:bodyPr/>
        <a:lstStyle/>
        <a:p>
          <a:endParaRPr lang="es-ES"/>
        </a:p>
      </dgm:t>
    </dgm:pt>
    <dgm:pt modelId="{952AC36C-AF63-4592-AD0C-3356A2878592}" type="pres">
      <dgm:prSet presAssocID="{D022FC61-D5EE-437B-936D-5729342DC12D}" presName="hierChild4" presStyleCnt="0"/>
      <dgm:spPr/>
    </dgm:pt>
    <dgm:pt modelId="{72E5463D-E28A-436B-B33E-C1364C73B9BE}" type="pres">
      <dgm:prSet presAssocID="{D022FC61-D5EE-437B-936D-5729342DC12D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44EC9549-D245-4F78-9E95-6A4F48FAF605}" type="presOf" srcId="{968143C3-D014-4960-BC2B-2812E5FB6077}" destId="{59331A5C-3A56-4073-BA2C-106CED39CD8A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735B0898-F8B3-44DE-AD76-E2864009A4B3}" type="presOf" srcId="{F84FA913-C8AB-47A0-9F1A-F59E8ADAE46D}" destId="{4373FDC5-A223-4FA6-98E4-542571811676}" srcOrd="0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59E6CAD4-A7B1-4048-9A0F-5B99F7750A1E}" srcId="{A71E2735-1932-4973-8E0A-A76EB3324118}" destId="{968143C3-D014-4960-BC2B-2812E5FB6077}" srcOrd="1" destOrd="0" parTransId="{7673D1E4-E428-4D63-A319-201E179BA902}" sibTransId="{80F7E3E0-5F92-422A-92AB-4A55887CBAA8}"/>
    <dgm:cxn modelId="{A662E9F2-C07B-4CD7-931B-90394CB8F2FF}" type="presOf" srcId="{7673D1E4-E428-4D63-A319-201E179BA902}" destId="{FE020E98-7A2A-4F5F-A8D5-05C6B97915C5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EF4115EA-7F4F-4B76-8023-B9D70345FCB1}" type="presOf" srcId="{968143C3-D014-4960-BC2B-2812E5FB6077}" destId="{6D2EDD68-7C83-4094-B5C9-99DF6A91B171}" srcOrd="1" destOrd="0" presId="urn:microsoft.com/office/officeart/2005/8/layout/orgChart1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9621532C-7A5D-405F-AA3F-39411B0E1FBA}" type="presOf" srcId="{D022FC61-D5EE-437B-936D-5729342DC12D}" destId="{8D85B60F-7E8E-4D7D-B836-22859D3E695A}" srcOrd="1" destOrd="0" presId="urn:microsoft.com/office/officeart/2005/8/layout/orgChart1"/>
    <dgm:cxn modelId="{B2E4252E-6B63-4AEF-8C56-EC50B72A87D2}" type="presOf" srcId="{D022FC61-D5EE-437B-936D-5729342DC12D}" destId="{31B4B66C-9691-4903-83C9-F56F2939E6F1}" srcOrd="0" destOrd="0" presId="urn:microsoft.com/office/officeart/2005/8/layout/orgChart1"/>
    <dgm:cxn modelId="{59483F73-9DB6-4AF3-9915-59220F071C35}" srcId="{A71E2735-1932-4973-8E0A-A76EB3324118}" destId="{D022FC61-D5EE-437B-936D-5729342DC12D}" srcOrd="2" destOrd="0" parTransId="{F84FA913-C8AB-47A0-9F1A-F59E8ADAE46D}" sibTransId="{59EB818E-AD20-45DE-916E-48DBF71DA2EF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FACDE223-930A-441F-9F6C-B8B2655D0EF2}" type="presParOf" srcId="{9076C4DA-E153-4C7C-BAF2-6514D2425610}" destId="{FE020E98-7A2A-4F5F-A8D5-05C6B97915C5}" srcOrd="2" destOrd="0" presId="urn:microsoft.com/office/officeart/2005/8/layout/orgChart1"/>
    <dgm:cxn modelId="{2AC149DA-39D3-4A5D-82D4-59648C057C57}" type="presParOf" srcId="{9076C4DA-E153-4C7C-BAF2-6514D2425610}" destId="{A6ED4C4F-9699-4449-88CE-6BBB8E55515E}" srcOrd="3" destOrd="0" presId="urn:microsoft.com/office/officeart/2005/8/layout/orgChart1"/>
    <dgm:cxn modelId="{D71A9C23-DCF2-4EB6-8669-54943DE8CA40}" type="presParOf" srcId="{A6ED4C4F-9699-4449-88CE-6BBB8E55515E}" destId="{607D2F05-7E2C-475F-86FA-16FA676FD8AB}" srcOrd="0" destOrd="0" presId="urn:microsoft.com/office/officeart/2005/8/layout/orgChart1"/>
    <dgm:cxn modelId="{2CCFCF32-BAC4-454A-826C-5E4D70817438}" type="presParOf" srcId="{607D2F05-7E2C-475F-86FA-16FA676FD8AB}" destId="{59331A5C-3A56-4073-BA2C-106CED39CD8A}" srcOrd="0" destOrd="0" presId="urn:microsoft.com/office/officeart/2005/8/layout/orgChart1"/>
    <dgm:cxn modelId="{34EDE3F3-149C-49A5-8351-9312BCF780E4}" type="presParOf" srcId="{607D2F05-7E2C-475F-86FA-16FA676FD8AB}" destId="{6D2EDD68-7C83-4094-B5C9-99DF6A91B171}" srcOrd="1" destOrd="0" presId="urn:microsoft.com/office/officeart/2005/8/layout/orgChart1"/>
    <dgm:cxn modelId="{C842EC84-03D0-4575-B01E-B4C24C9471E3}" type="presParOf" srcId="{A6ED4C4F-9699-4449-88CE-6BBB8E55515E}" destId="{0B3DF077-3A88-430B-84BF-E68090E02570}" srcOrd="1" destOrd="0" presId="urn:microsoft.com/office/officeart/2005/8/layout/orgChart1"/>
    <dgm:cxn modelId="{C708B527-34CB-496F-8EA9-354A2DE36F92}" type="presParOf" srcId="{A6ED4C4F-9699-4449-88CE-6BBB8E55515E}" destId="{B68CAEB9-DD81-419A-8A75-2D5BCB4CEBA8}" srcOrd="2" destOrd="0" presId="urn:microsoft.com/office/officeart/2005/8/layout/orgChart1"/>
    <dgm:cxn modelId="{924FC32E-1346-4D4F-A978-CC4C976DD84D}" type="presParOf" srcId="{9076C4DA-E153-4C7C-BAF2-6514D2425610}" destId="{4373FDC5-A223-4FA6-98E4-542571811676}" srcOrd="4" destOrd="0" presId="urn:microsoft.com/office/officeart/2005/8/layout/orgChart1"/>
    <dgm:cxn modelId="{3BA0FF84-1975-4229-A437-07047533BBD0}" type="presParOf" srcId="{9076C4DA-E153-4C7C-BAF2-6514D2425610}" destId="{80350D35-2A05-45A2-A061-71B2C88EE408}" srcOrd="5" destOrd="0" presId="urn:microsoft.com/office/officeart/2005/8/layout/orgChart1"/>
    <dgm:cxn modelId="{60EAF0D0-DDF1-4AF8-8F1C-B0F9C1216C94}" type="presParOf" srcId="{80350D35-2A05-45A2-A061-71B2C88EE408}" destId="{1DEC8A64-0F1B-4690-8CA6-FD0474FC94ED}" srcOrd="0" destOrd="0" presId="urn:microsoft.com/office/officeart/2005/8/layout/orgChart1"/>
    <dgm:cxn modelId="{FF6549B0-AA1C-41CE-9F06-CC9C3279CC01}" type="presParOf" srcId="{1DEC8A64-0F1B-4690-8CA6-FD0474FC94ED}" destId="{31B4B66C-9691-4903-83C9-F56F2939E6F1}" srcOrd="0" destOrd="0" presId="urn:microsoft.com/office/officeart/2005/8/layout/orgChart1"/>
    <dgm:cxn modelId="{B0F8E2D2-CD31-40A0-BDC2-D022093CA99C}" type="presParOf" srcId="{1DEC8A64-0F1B-4690-8CA6-FD0474FC94ED}" destId="{8D85B60F-7E8E-4D7D-B836-22859D3E695A}" srcOrd="1" destOrd="0" presId="urn:microsoft.com/office/officeart/2005/8/layout/orgChart1"/>
    <dgm:cxn modelId="{6A6CB886-B033-4354-84C0-5EF14783CB0D}" type="presParOf" srcId="{80350D35-2A05-45A2-A061-71B2C88EE408}" destId="{952AC36C-AF63-4592-AD0C-3356A2878592}" srcOrd="1" destOrd="0" presId="urn:microsoft.com/office/officeart/2005/8/layout/orgChart1"/>
    <dgm:cxn modelId="{FEA1F2A7-9FEF-443F-9D22-07559A609260}" type="presParOf" srcId="{80350D35-2A05-45A2-A061-71B2C88EE408}" destId="{72E5463D-E28A-436B-B33E-C1364C73B9BE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8.xml><?xml version="1.0" encoding="utf-8"?>
<dgm:dataModel xmlns:dgm="http://schemas.openxmlformats.org/drawingml/2006/diagram" xmlns:a="http://schemas.openxmlformats.org/drawingml/2006/main">
  <dgm:ptLst>
    <dgm:pt modelId="{3C39F2DA-DE7D-4EFB-B835-7D8F7A823A3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71E2735-1932-4973-8E0A-A76EB332411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dirty="0" smtClean="0">
              <a:solidFill>
                <a:schemeClr val="tx1"/>
              </a:solidFill>
            </a:rPr>
            <a:t>Género</a:t>
          </a:r>
          <a:endParaRPr lang="es-ES" sz="1200" dirty="0" smtClean="0">
            <a:solidFill>
              <a:schemeClr val="tx1"/>
            </a:solidFill>
          </a:endParaRPr>
        </a:p>
      </dgm:t>
    </dgm:pt>
    <dgm:pt modelId="{755EB2C0-9FF6-427C-962D-2E7D1207B4DD}" type="parTrans" cxnId="{32A19C55-E932-4434-B8B5-9E64ACBD649F}">
      <dgm:prSet/>
      <dgm:spPr/>
      <dgm:t>
        <a:bodyPr/>
        <a:lstStyle/>
        <a:p>
          <a:endParaRPr lang="es-ES" sz="1200"/>
        </a:p>
      </dgm:t>
    </dgm:pt>
    <dgm:pt modelId="{27D4631B-1966-4329-BC1E-9F38D9E73470}" type="sibTrans" cxnId="{32A19C55-E932-4434-B8B5-9E64ACBD649F}">
      <dgm:prSet/>
      <dgm:spPr/>
      <dgm:t>
        <a:bodyPr/>
        <a:lstStyle/>
        <a:p>
          <a:endParaRPr lang="es-ES" sz="1200"/>
        </a:p>
      </dgm:t>
    </dgm:pt>
    <dgm:pt modelId="{A8EF67FB-442E-4AE6-B366-79AE89D9CD4D}">
      <dgm:prSet custT="1"/>
      <dgm:spPr/>
      <dgm:t>
        <a:bodyPr/>
        <a:lstStyle/>
        <a:p>
          <a:r>
            <a:rPr lang="es-ES" sz="1200" dirty="0" smtClean="0"/>
            <a:t>Auxiliares</a:t>
          </a:r>
          <a:endParaRPr lang="es-ES" sz="1200" dirty="0" smtClean="0"/>
        </a:p>
      </dgm:t>
    </dgm:pt>
    <dgm:pt modelId="{A2FC49F5-7A07-4B0B-9018-74B7E83B19F9}" type="parTrans" cxnId="{94FF04EA-3B98-4435-A438-E9F76D0466FF}">
      <dgm:prSet/>
      <dgm:spPr/>
      <dgm:t>
        <a:bodyPr/>
        <a:lstStyle/>
        <a:p>
          <a:endParaRPr lang="es-ES" sz="1200"/>
        </a:p>
      </dgm:t>
    </dgm:pt>
    <dgm:pt modelId="{80E8DDE9-79E4-45B9-9D97-FC49BF9E6E10}" type="sibTrans" cxnId="{94FF04EA-3B98-4435-A438-E9F76D0466FF}">
      <dgm:prSet/>
      <dgm:spPr/>
      <dgm:t>
        <a:bodyPr/>
        <a:lstStyle/>
        <a:p>
          <a:endParaRPr lang="es-ES" sz="1200"/>
        </a:p>
      </dgm:t>
    </dgm:pt>
    <dgm:pt modelId="{34F3025F-B2BE-48BA-9A19-228BF7776D5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MX" sz="1200" dirty="0" smtClean="0">
              <a:solidFill>
                <a:schemeClr val="tx1"/>
              </a:solidFill>
            </a:rPr>
            <a:t>Atención a </a:t>
          </a:r>
          <a:r>
            <a:rPr lang="es-MX" sz="1200" dirty="0" smtClean="0">
              <a:solidFill>
                <a:schemeClr val="tx1"/>
              </a:solidFill>
            </a:rPr>
            <a:t>Albergues</a:t>
          </a:r>
          <a:endParaRPr lang="es-MX" sz="1200" dirty="0" smtClean="0">
            <a:solidFill>
              <a:schemeClr val="tx1"/>
            </a:solidFill>
          </a:endParaRPr>
        </a:p>
      </dgm:t>
    </dgm:pt>
    <dgm:pt modelId="{EC389B0A-A928-4321-9D19-D5A91DDF11AE}" type="parTrans" cxnId="{1588A15F-8D90-4CBF-8EBA-A9586075D7A8}">
      <dgm:prSet/>
      <dgm:spPr/>
      <dgm:t>
        <a:bodyPr/>
        <a:lstStyle/>
        <a:p>
          <a:endParaRPr lang="es-ES" sz="1200"/>
        </a:p>
      </dgm:t>
    </dgm:pt>
    <dgm:pt modelId="{DF3D278A-95CD-4606-848C-FE108EA44D68}" type="sibTrans" cxnId="{1588A15F-8D90-4CBF-8EBA-A9586075D7A8}">
      <dgm:prSet/>
      <dgm:spPr/>
      <dgm:t>
        <a:bodyPr/>
        <a:lstStyle/>
        <a:p>
          <a:endParaRPr lang="es-ES" sz="1200"/>
        </a:p>
      </dgm:t>
    </dgm:pt>
    <dgm:pt modelId="{84AB69FF-27DA-4BF1-B208-43C0AF69A645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53090391-0628-465F-9976-BB0182C34C92}" type="parTrans" cxnId="{EB9D2EFF-A07A-466D-87C6-CE196F99C2B7}">
      <dgm:prSet/>
      <dgm:spPr/>
      <dgm:t>
        <a:bodyPr/>
        <a:lstStyle/>
        <a:p>
          <a:endParaRPr lang="es-ES" sz="1200"/>
        </a:p>
      </dgm:t>
    </dgm:pt>
    <dgm:pt modelId="{3C2C6F6F-848D-41DE-9F0A-C7C3A6F30C64}" type="sibTrans" cxnId="{EB9D2EFF-A07A-466D-87C6-CE196F99C2B7}">
      <dgm:prSet/>
      <dgm:spPr/>
      <dgm:t>
        <a:bodyPr/>
        <a:lstStyle/>
        <a:p>
          <a:endParaRPr lang="es-ES" sz="1200"/>
        </a:p>
      </dgm:t>
    </dgm:pt>
    <dgm:pt modelId="{563E5A01-76E3-4A9A-80FB-C20B46C08D87}" type="pres">
      <dgm:prSet presAssocID="{3C39F2DA-DE7D-4EFB-B835-7D8F7A823A3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7FB5A0B4-94DA-4552-98FC-4E864B03E724}" type="pres">
      <dgm:prSet presAssocID="{A71E2735-1932-4973-8E0A-A76EB3324118}" presName="hierRoot1" presStyleCnt="0">
        <dgm:presLayoutVars>
          <dgm:hierBranch val="init"/>
        </dgm:presLayoutVars>
      </dgm:prSet>
      <dgm:spPr/>
    </dgm:pt>
    <dgm:pt modelId="{5192A4AA-6D3E-4C0A-8846-7CE0CB18A516}" type="pres">
      <dgm:prSet presAssocID="{A71E2735-1932-4973-8E0A-A76EB3324118}" presName="rootComposite1" presStyleCnt="0"/>
      <dgm:spPr/>
    </dgm:pt>
    <dgm:pt modelId="{7F16FB0F-4B38-4542-BDB8-244EC3837664}" type="pres">
      <dgm:prSet presAssocID="{A71E2735-1932-4973-8E0A-A76EB3324118}" presName="rootText1" presStyleLbl="node0" presStyleIdx="0" presStyleCnt="1" custScaleX="132928" custScaleY="107725" custLinFactY="-100000" custLinFactNeighborY="-1668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136633B-E045-41C9-8A10-0B770E6CA847}" type="pres">
      <dgm:prSet presAssocID="{A71E2735-1932-4973-8E0A-A76EB3324118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76C4DA-E153-4C7C-BAF2-6514D2425610}" type="pres">
      <dgm:prSet presAssocID="{A71E2735-1932-4973-8E0A-A76EB3324118}" presName="hierChild2" presStyleCnt="0"/>
      <dgm:spPr/>
    </dgm:pt>
    <dgm:pt modelId="{403A0F84-01DF-4C73-99C1-74392C340FB1}" type="pres">
      <dgm:prSet presAssocID="{A2FC49F5-7A07-4B0B-9018-74B7E83B19F9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1B5630A-1414-4A2E-BC8B-F05F1BEB48DD}" type="pres">
      <dgm:prSet presAssocID="{A8EF67FB-442E-4AE6-B366-79AE89D9CD4D}" presName="hierRoot2" presStyleCnt="0">
        <dgm:presLayoutVars>
          <dgm:hierBranch val="init"/>
        </dgm:presLayoutVars>
      </dgm:prSet>
      <dgm:spPr/>
    </dgm:pt>
    <dgm:pt modelId="{61C186E8-8740-4D58-BB41-124F6E5EFE1D}" type="pres">
      <dgm:prSet presAssocID="{A8EF67FB-442E-4AE6-B366-79AE89D9CD4D}" presName="rootComposite" presStyleCnt="0"/>
      <dgm:spPr/>
    </dgm:pt>
    <dgm:pt modelId="{82766838-1E1C-4551-B391-E5701106A789}" type="pres">
      <dgm:prSet presAssocID="{A8EF67FB-442E-4AE6-B366-79AE89D9CD4D}" presName="rootText" presStyleLbl="node2" presStyleIdx="0" presStyleCnt="3" custScaleX="101258" custScaleY="101258" custLinFactNeighborX="1927" custLinFactNeighborY="422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46E2C3C-6090-4ACB-B1D1-ED538F48FFAB}" type="pres">
      <dgm:prSet presAssocID="{A8EF67FB-442E-4AE6-B366-79AE89D9CD4D}" presName="rootConnector" presStyleLbl="node2" presStyleIdx="0" presStyleCnt="3"/>
      <dgm:spPr/>
      <dgm:t>
        <a:bodyPr/>
        <a:lstStyle/>
        <a:p>
          <a:endParaRPr lang="es-ES"/>
        </a:p>
      </dgm:t>
    </dgm:pt>
    <dgm:pt modelId="{153730E1-48AB-4AAB-975E-7EDA04A43FF2}" type="pres">
      <dgm:prSet presAssocID="{A8EF67FB-442E-4AE6-B366-79AE89D9CD4D}" presName="hierChild4" presStyleCnt="0"/>
      <dgm:spPr/>
    </dgm:pt>
    <dgm:pt modelId="{9106E1BA-7F67-45DE-93B3-8D5E6F5A7DF7}" type="pres">
      <dgm:prSet presAssocID="{A8EF67FB-442E-4AE6-B366-79AE89D9CD4D}" presName="hierChild5" presStyleCnt="0"/>
      <dgm:spPr/>
    </dgm:pt>
    <dgm:pt modelId="{081506A0-ADEA-41B1-BD7F-0EDFAB874D10}" type="pres">
      <dgm:prSet presAssocID="{EC389B0A-A928-4321-9D19-D5A91DDF11AE}" presName="Name37" presStyleLbl="parChTrans1D2" presStyleIdx="1" presStyleCnt="3"/>
      <dgm:spPr/>
      <dgm:t>
        <a:bodyPr/>
        <a:lstStyle/>
        <a:p>
          <a:endParaRPr lang="es-ES"/>
        </a:p>
      </dgm:t>
    </dgm:pt>
    <dgm:pt modelId="{389FA573-1213-4169-B20A-AE006528F6CC}" type="pres">
      <dgm:prSet presAssocID="{34F3025F-B2BE-48BA-9A19-228BF7776D5D}" presName="hierRoot2" presStyleCnt="0">
        <dgm:presLayoutVars>
          <dgm:hierBranch/>
        </dgm:presLayoutVars>
      </dgm:prSet>
      <dgm:spPr/>
    </dgm:pt>
    <dgm:pt modelId="{F099ABD4-C3EB-4A33-9E0E-D8B42DF8D96D}" type="pres">
      <dgm:prSet presAssocID="{34F3025F-B2BE-48BA-9A19-228BF7776D5D}" presName="rootComposite" presStyleCnt="0"/>
      <dgm:spPr/>
    </dgm:pt>
    <dgm:pt modelId="{317D1BA0-50F6-457B-A513-0CC11FE0DF90}" type="pres">
      <dgm:prSet presAssocID="{34F3025F-B2BE-48BA-9A19-228BF7776D5D}" presName="rootText" presStyleLbl="node2" presStyleIdx="1" presStyleCnt="3" custScaleX="101258" custScaleY="101258" custLinFactY="1763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B65379-6852-4889-B181-8439F6B89B9C}" type="pres">
      <dgm:prSet presAssocID="{34F3025F-B2BE-48BA-9A19-228BF7776D5D}" presName="rootConnector" presStyleLbl="node2" presStyleIdx="1" presStyleCnt="3"/>
      <dgm:spPr/>
      <dgm:t>
        <a:bodyPr/>
        <a:lstStyle/>
        <a:p>
          <a:endParaRPr lang="es-ES"/>
        </a:p>
      </dgm:t>
    </dgm:pt>
    <dgm:pt modelId="{6C892AC2-3730-4F78-8751-ED6B4FEF6BC2}" type="pres">
      <dgm:prSet presAssocID="{34F3025F-B2BE-48BA-9A19-228BF7776D5D}" presName="hierChild4" presStyleCnt="0"/>
      <dgm:spPr/>
    </dgm:pt>
    <dgm:pt modelId="{6174B281-22EB-4B88-883F-2CB5A469E03D}" type="pres">
      <dgm:prSet presAssocID="{34F3025F-B2BE-48BA-9A19-228BF7776D5D}" presName="hierChild5" presStyleCnt="0"/>
      <dgm:spPr/>
    </dgm:pt>
    <dgm:pt modelId="{6CAF832F-DB1B-41FD-8FB6-D469297572E6}" type="pres">
      <dgm:prSet presAssocID="{53090391-0628-465F-9976-BB0182C34C92}" presName="Name37" presStyleLbl="parChTrans1D2" presStyleIdx="2" presStyleCnt="3"/>
      <dgm:spPr/>
      <dgm:t>
        <a:bodyPr/>
        <a:lstStyle/>
        <a:p>
          <a:endParaRPr lang="es-ES"/>
        </a:p>
      </dgm:t>
    </dgm:pt>
    <dgm:pt modelId="{BE587349-9396-402D-8115-3FAF7C542DE0}" type="pres">
      <dgm:prSet presAssocID="{84AB69FF-27DA-4BF1-B208-43C0AF69A645}" presName="hierRoot2" presStyleCnt="0">
        <dgm:presLayoutVars>
          <dgm:hierBranch val="init"/>
        </dgm:presLayoutVars>
      </dgm:prSet>
      <dgm:spPr/>
    </dgm:pt>
    <dgm:pt modelId="{3EDEAF81-FFB7-43E8-8704-4B008FDAB217}" type="pres">
      <dgm:prSet presAssocID="{84AB69FF-27DA-4BF1-B208-43C0AF69A645}" presName="rootComposite" presStyleCnt="0"/>
      <dgm:spPr/>
    </dgm:pt>
    <dgm:pt modelId="{9B515B6D-E617-400E-9ED5-6753478DE597}" type="pres">
      <dgm:prSet presAssocID="{84AB69FF-27DA-4BF1-B208-43C0AF69A645}" presName="rootText" presStyleLbl="node2" presStyleIdx="2" presStyleCnt="3" custScaleX="101258" custScaleY="101258" custLinFactY="17630" custLinFactNeighborY="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5F250CB-73AD-4298-A64F-DB2B09238471}" type="pres">
      <dgm:prSet presAssocID="{84AB69FF-27DA-4BF1-B208-43C0AF69A645}" presName="rootConnector" presStyleLbl="node2" presStyleIdx="2" presStyleCnt="3"/>
      <dgm:spPr/>
      <dgm:t>
        <a:bodyPr/>
        <a:lstStyle/>
        <a:p>
          <a:endParaRPr lang="es-ES"/>
        </a:p>
      </dgm:t>
    </dgm:pt>
    <dgm:pt modelId="{C2B2F9CF-76DF-4DD8-9A0C-3F750B7B044F}" type="pres">
      <dgm:prSet presAssocID="{84AB69FF-27DA-4BF1-B208-43C0AF69A645}" presName="hierChild4" presStyleCnt="0"/>
      <dgm:spPr/>
    </dgm:pt>
    <dgm:pt modelId="{82BED571-DB2B-4A7B-9428-28B66477F8E0}" type="pres">
      <dgm:prSet presAssocID="{84AB69FF-27DA-4BF1-B208-43C0AF69A645}" presName="hierChild5" presStyleCnt="0"/>
      <dgm:spPr/>
    </dgm:pt>
    <dgm:pt modelId="{EDCA32FC-B0A2-4B5D-BE1F-51DB3C39DA87}" type="pres">
      <dgm:prSet presAssocID="{A71E2735-1932-4973-8E0A-A76EB3324118}" presName="hierChild3" presStyleCnt="0"/>
      <dgm:spPr/>
    </dgm:pt>
  </dgm:ptLst>
  <dgm:cxnLst>
    <dgm:cxn modelId="{EB9D2EFF-A07A-466D-87C6-CE196F99C2B7}" srcId="{A71E2735-1932-4973-8E0A-A76EB3324118}" destId="{84AB69FF-27DA-4BF1-B208-43C0AF69A645}" srcOrd="2" destOrd="0" parTransId="{53090391-0628-465F-9976-BB0182C34C92}" sibTransId="{3C2C6F6F-848D-41DE-9F0A-C7C3A6F30C64}"/>
    <dgm:cxn modelId="{B34FAB8A-B778-4650-942F-BB5AB7D4680E}" type="presOf" srcId="{34F3025F-B2BE-48BA-9A19-228BF7776D5D}" destId="{1CB65379-6852-4889-B181-8439F6B89B9C}" srcOrd="1" destOrd="0" presId="urn:microsoft.com/office/officeart/2005/8/layout/orgChart1"/>
    <dgm:cxn modelId="{324E5830-8B33-46DE-8C56-4FB22F9489A6}" type="presOf" srcId="{A71E2735-1932-4973-8E0A-A76EB3324118}" destId="{7F16FB0F-4B38-4542-BDB8-244EC3837664}" srcOrd="0" destOrd="0" presId="urn:microsoft.com/office/officeart/2005/8/layout/orgChart1"/>
    <dgm:cxn modelId="{DB619545-0E15-40F4-BEB6-67089B8CE15D}" type="presOf" srcId="{3C39F2DA-DE7D-4EFB-B835-7D8F7A823A31}" destId="{563E5A01-76E3-4A9A-80FB-C20B46C08D87}" srcOrd="0" destOrd="0" presId="urn:microsoft.com/office/officeart/2005/8/layout/orgChart1"/>
    <dgm:cxn modelId="{34C34962-EF0E-4D14-B179-A156428C46E2}" type="presOf" srcId="{A8EF67FB-442E-4AE6-B366-79AE89D9CD4D}" destId="{82766838-1E1C-4551-B391-E5701106A789}" srcOrd="0" destOrd="0" presId="urn:microsoft.com/office/officeart/2005/8/layout/orgChart1"/>
    <dgm:cxn modelId="{32A19C55-E932-4434-B8B5-9E64ACBD649F}" srcId="{3C39F2DA-DE7D-4EFB-B835-7D8F7A823A31}" destId="{A71E2735-1932-4973-8E0A-A76EB3324118}" srcOrd="0" destOrd="0" parTransId="{755EB2C0-9FF6-427C-962D-2E7D1207B4DD}" sibTransId="{27D4631B-1966-4329-BC1E-9F38D9E73470}"/>
    <dgm:cxn modelId="{94FF04EA-3B98-4435-A438-E9F76D0466FF}" srcId="{A71E2735-1932-4973-8E0A-A76EB3324118}" destId="{A8EF67FB-442E-4AE6-B366-79AE89D9CD4D}" srcOrd="0" destOrd="0" parTransId="{A2FC49F5-7A07-4B0B-9018-74B7E83B19F9}" sibTransId="{80E8DDE9-79E4-45B9-9D97-FC49BF9E6E10}"/>
    <dgm:cxn modelId="{6A45334A-1117-48B7-85B2-922D35E560A4}" type="presOf" srcId="{A8EF67FB-442E-4AE6-B366-79AE89D9CD4D}" destId="{A46E2C3C-6090-4ACB-B1D1-ED538F48FFAB}" srcOrd="1" destOrd="0" presId="urn:microsoft.com/office/officeart/2005/8/layout/orgChart1"/>
    <dgm:cxn modelId="{8050830E-B688-4057-8F3A-0EC6FBCE8B95}" type="presOf" srcId="{34F3025F-B2BE-48BA-9A19-228BF7776D5D}" destId="{317D1BA0-50F6-457B-A513-0CC11FE0DF90}" srcOrd="0" destOrd="0" presId="urn:microsoft.com/office/officeart/2005/8/layout/orgChart1"/>
    <dgm:cxn modelId="{5F0828F3-29F9-4946-9521-CBF3E28EF8A0}" type="presOf" srcId="{53090391-0628-465F-9976-BB0182C34C92}" destId="{6CAF832F-DB1B-41FD-8FB6-D469297572E6}" srcOrd="0" destOrd="0" presId="urn:microsoft.com/office/officeart/2005/8/layout/orgChart1"/>
    <dgm:cxn modelId="{EA704D0F-AF17-4268-840C-68CB8BAE958B}" type="presOf" srcId="{EC389B0A-A928-4321-9D19-D5A91DDF11AE}" destId="{081506A0-ADEA-41B1-BD7F-0EDFAB874D10}" srcOrd="0" destOrd="0" presId="urn:microsoft.com/office/officeart/2005/8/layout/orgChart1"/>
    <dgm:cxn modelId="{1588A15F-8D90-4CBF-8EBA-A9586075D7A8}" srcId="{A71E2735-1932-4973-8E0A-A76EB3324118}" destId="{34F3025F-B2BE-48BA-9A19-228BF7776D5D}" srcOrd="1" destOrd="0" parTransId="{EC389B0A-A928-4321-9D19-D5A91DDF11AE}" sibTransId="{DF3D278A-95CD-4606-848C-FE108EA44D68}"/>
    <dgm:cxn modelId="{0B8B34F6-D284-4A7E-B988-753357FB8CC3}" type="presOf" srcId="{A2FC49F5-7A07-4B0B-9018-74B7E83B19F9}" destId="{403A0F84-01DF-4C73-99C1-74392C340FB1}" srcOrd="0" destOrd="0" presId="urn:microsoft.com/office/officeart/2005/8/layout/orgChart1"/>
    <dgm:cxn modelId="{41658F89-F253-4FD8-B68C-F92E1A851EC2}" type="presOf" srcId="{A71E2735-1932-4973-8E0A-A76EB3324118}" destId="{9136633B-E045-41C9-8A10-0B770E6CA847}" srcOrd="1" destOrd="0" presId="urn:microsoft.com/office/officeart/2005/8/layout/orgChart1"/>
    <dgm:cxn modelId="{AD7EB2F6-8B96-41C6-AF17-2ADCBBE745A5}" type="presOf" srcId="{84AB69FF-27DA-4BF1-B208-43C0AF69A645}" destId="{9B515B6D-E617-400E-9ED5-6753478DE597}" srcOrd="0" destOrd="0" presId="urn:microsoft.com/office/officeart/2005/8/layout/orgChart1"/>
    <dgm:cxn modelId="{035EB588-C7E7-4433-BD94-503D2F543318}" type="presOf" srcId="{84AB69FF-27DA-4BF1-B208-43C0AF69A645}" destId="{05F250CB-73AD-4298-A64F-DB2B09238471}" srcOrd="1" destOrd="0" presId="urn:microsoft.com/office/officeart/2005/8/layout/orgChart1"/>
    <dgm:cxn modelId="{E91F6B4A-E435-4278-BA09-356A2919AD03}" type="presParOf" srcId="{563E5A01-76E3-4A9A-80FB-C20B46C08D87}" destId="{7FB5A0B4-94DA-4552-98FC-4E864B03E724}" srcOrd="0" destOrd="0" presId="urn:microsoft.com/office/officeart/2005/8/layout/orgChart1"/>
    <dgm:cxn modelId="{8A2D8C99-A1E1-4FB9-ABBA-7421DB916817}" type="presParOf" srcId="{7FB5A0B4-94DA-4552-98FC-4E864B03E724}" destId="{5192A4AA-6D3E-4C0A-8846-7CE0CB18A516}" srcOrd="0" destOrd="0" presId="urn:microsoft.com/office/officeart/2005/8/layout/orgChart1"/>
    <dgm:cxn modelId="{67AC819C-C3D4-42FD-AA11-F4545936C3BA}" type="presParOf" srcId="{5192A4AA-6D3E-4C0A-8846-7CE0CB18A516}" destId="{7F16FB0F-4B38-4542-BDB8-244EC3837664}" srcOrd="0" destOrd="0" presId="urn:microsoft.com/office/officeart/2005/8/layout/orgChart1"/>
    <dgm:cxn modelId="{22A80ED6-E28A-44BD-B5DB-C8B947A0E948}" type="presParOf" srcId="{5192A4AA-6D3E-4C0A-8846-7CE0CB18A516}" destId="{9136633B-E045-41C9-8A10-0B770E6CA847}" srcOrd="1" destOrd="0" presId="urn:microsoft.com/office/officeart/2005/8/layout/orgChart1"/>
    <dgm:cxn modelId="{54616FE9-9F9A-43E7-A6F2-2F428EE2BFEF}" type="presParOf" srcId="{7FB5A0B4-94DA-4552-98FC-4E864B03E724}" destId="{9076C4DA-E153-4C7C-BAF2-6514D2425610}" srcOrd="1" destOrd="0" presId="urn:microsoft.com/office/officeart/2005/8/layout/orgChart1"/>
    <dgm:cxn modelId="{F1660F25-B6B2-430F-B0C6-3819C5FBAACB}" type="presParOf" srcId="{9076C4DA-E153-4C7C-BAF2-6514D2425610}" destId="{403A0F84-01DF-4C73-99C1-74392C340FB1}" srcOrd="0" destOrd="0" presId="urn:microsoft.com/office/officeart/2005/8/layout/orgChart1"/>
    <dgm:cxn modelId="{C4D074A3-B051-4EEF-88E4-4B5E2DD7CC94}" type="presParOf" srcId="{9076C4DA-E153-4C7C-BAF2-6514D2425610}" destId="{D1B5630A-1414-4A2E-BC8B-F05F1BEB48DD}" srcOrd="1" destOrd="0" presId="urn:microsoft.com/office/officeart/2005/8/layout/orgChart1"/>
    <dgm:cxn modelId="{AB300673-17B1-46F3-A124-D2F05FF0B96D}" type="presParOf" srcId="{D1B5630A-1414-4A2E-BC8B-F05F1BEB48DD}" destId="{61C186E8-8740-4D58-BB41-124F6E5EFE1D}" srcOrd="0" destOrd="0" presId="urn:microsoft.com/office/officeart/2005/8/layout/orgChart1"/>
    <dgm:cxn modelId="{FCA39F22-DA3F-4128-8402-AC17E18F6B76}" type="presParOf" srcId="{61C186E8-8740-4D58-BB41-124F6E5EFE1D}" destId="{82766838-1E1C-4551-B391-E5701106A789}" srcOrd="0" destOrd="0" presId="urn:microsoft.com/office/officeart/2005/8/layout/orgChart1"/>
    <dgm:cxn modelId="{50878164-7CE7-4D3E-B25B-C3EA23FD565F}" type="presParOf" srcId="{61C186E8-8740-4D58-BB41-124F6E5EFE1D}" destId="{A46E2C3C-6090-4ACB-B1D1-ED538F48FFAB}" srcOrd="1" destOrd="0" presId="urn:microsoft.com/office/officeart/2005/8/layout/orgChart1"/>
    <dgm:cxn modelId="{38F8B2B6-4669-47D0-BA21-6A8041019988}" type="presParOf" srcId="{D1B5630A-1414-4A2E-BC8B-F05F1BEB48DD}" destId="{153730E1-48AB-4AAB-975E-7EDA04A43FF2}" srcOrd="1" destOrd="0" presId="urn:microsoft.com/office/officeart/2005/8/layout/orgChart1"/>
    <dgm:cxn modelId="{FCDD1B48-62A3-4383-B49C-F4191E8780DB}" type="presParOf" srcId="{D1B5630A-1414-4A2E-BC8B-F05F1BEB48DD}" destId="{9106E1BA-7F67-45DE-93B3-8D5E6F5A7DF7}" srcOrd="2" destOrd="0" presId="urn:microsoft.com/office/officeart/2005/8/layout/orgChart1"/>
    <dgm:cxn modelId="{77796E2F-03B9-49D0-8033-CC771C78807C}" type="presParOf" srcId="{9076C4DA-E153-4C7C-BAF2-6514D2425610}" destId="{081506A0-ADEA-41B1-BD7F-0EDFAB874D10}" srcOrd="2" destOrd="0" presId="urn:microsoft.com/office/officeart/2005/8/layout/orgChart1"/>
    <dgm:cxn modelId="{0FB48F91-7F31-4CDA-BE18-9E4C65B08716}" type="presParOf" srcId="{9076C4DA-E153-4C7C-BAF2-6514D2425610}" destId="{389FA573-1213-4169-B20A-AE006528F6CC}" srcOrd="3" destOrd="0" presId="urn:microsoft.com/office/officeart/2005/8/layout/orgChart1"/>
    <dgm:cxn modelId="{85335213-9C22-4058-A5CB-D2E8E640D794}" type="presParOf" srcId="{389FA573-1213-4169-B20A-AE006528F6CC}" destId="{F099ABD4-C3EB-4A33-9E0E-D8B42DF8D96D}" srcOrd="0" destOrd="0" presId="urn:microsoft.com/office/officeart/2005/8/layout/orgChart1"/>
    <dgm:cxn modelId="{3239FA5B-FEB6-408F-95DA-778547B91D91}" type="presParOf" srcId="{F099ABD4-C3EB-4A33-9E0E-D8B42DF8D96D}" destId="{317D1BA0-50F6-457B-A513-0CC11FE0DF90}" srcOrd="0" destOrd="0" presId="urn:microsoft.com/office/officeart/2005/8/layout/orgChart1"/>
    <dgm:cxn modelId="{9A049767-99BD-4FA4-9F07-FD590840910A}" type="presParOf" srcId="{F099ABD4-C3EB-4A33-9E0E-D8B42DF8D96D}" destId="{1CB65379-6852-4889-B181-8439F6B89B9C}" srcOrd="1" destOrd="0" presId="urn:microsoft.com/office/officeart/2005/8/layout/orgChart1"/>
    <dgm:cxn modelId="{10BF4E1E-AE96-4DBA-A8D2-ABC16F61C75A}" type="presParOf" srcId="{389FA573-1213-4169-B20A-AE006528F6CC}" destId="{6C892AC2-3730-4F78-8751-ED6B4FEF6BC2}" srcOrd="1" destOrd="0" presId="urn:microsoft.com/office/officeart/2005/8/layout/orgChart1"/>
    <dgm:cxn modelId="{410DA824-7FD0-477F-BF93-9840AAA81BB9}" type="presParOf" srcId="{389FA573-1213-4169-B20A-AE006528F6CC}" destId="{6174B281-22EB-4B88-883F-2CB5A469E03D}" srcOrd="2" destOrd="0" presId="urn:microsoft.com/office/officeart/2005/8/layout/orgChart1"/>
    <dgm:cxn modelId="{1D14F8D2-80AD-48B9-A803-9497F83A0490}" type="presParOf" srcId="{9076C4DA-E153-4C7C-BAF2-6514D2425610}" destId="{6CAF832F-DB1B-41FD-8FB6-D469297572E6}" srcOrd="4" destOrd="0" presId="urn:microsoft.com/office/officeart/2005/8/layout/orgChart1"/>
    <dgm:cxn modelId="{72D3F372-D9B3-410B-BF54-A3E8DFCC8D22}" type="presParOf" srcId="{9076C4DA-E153-4C7C-BAF2-6514D2425610}" destId="{BE587349-9396-402D-8115-3FAF7C542DE0}" srcOrd="5" destOrd="0" presId="urn:microsoft.com/office/officeart/2005/8/layout/orgChart1"/>
    <dgm:cxn modelId="{EC2E6503-D1BC-4D38-9FE3-B9D32724AC5D}" type="presParOf" srcId="{BE587349-9396-402D-8115-3FAF7C542DE0}" destId="{3EDEAF81-FFB7-43E8-8704-4B008FDAB217}" srcOrd="0" destOrd="0" presId="urn:microsoft.com/office/officeart/2005/8/layout/orgChart1"/>
    <dgm:cxn modelId="{B6A976CF-4B38-4FE0-AC8D-9F1FE56E8CDF}" type="presParOf" srcId="{3EDEAF81-FFB7-43E8-8704-4B008FDAB217}" destId="{9B515B6D-E617-400E-9ED5-6753478DE597}" srcOrd="0" destOrd="0" presId="urn:microsoft.com/office/officeart/2005/8/layout/orgChart1"/>
    <dgm:cxn modelId="{64D2B51D-3601-4F23-9219-C263B4596E5A}" type="presParOf" srcId="{3EDEAF81-FFB7-43E8-8704-4B008FDAB217}" destId="{05F250CB-73AD-4298-A64F-DB2B09238471}" srcOrd="1" destOrd="0" presId="urn:microsoft.com/office/officeart/2005/8/layout/orgChart1"/>
    <dgm:cxn modelId="{63726A52-FF18-4F5A-833E-65F5A1F7A9C9}" type="presParOf" srcId="{BE587349-9396-402D-8115-3FAF7C542DE0}" destId="{C2B2F9CF-76DF-4DD8-9A0C-3F750B7B044F}" srcOrd="1" destOrd="0" presId="urn:microsoft.com/office/officeart/2005/8/layout/orgChart1"/>
    <dgm:cxn modelId="{01C9ACF6-E208-4B33-94DF-C338C149B6E2}" type="presParOf" srcId="{BE587349-9396-402D-8115-3FAF7C542DE0}" destId="{82BED571-DB2B-4A7B-9428-28B66477F8E0}" srcOrd="2" destOrd="0" presId="urn:microsoft.com/office/officeart/2005/8/layout/orgChart1"/>
    <dgm:cxn modelId="{47F73B66-2772-4E7C-9C5A-DB3478CC6FA3}" type="presParOf" srcId="{7FB5A0B4-94DA-4552-98FC-4E864B03E724}" destId="{EDCA32FC-B0A2-4B5D-BE1F-51DB3C39DA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9.xml><?xml version="1.0" encoding="utf-8"?>
<dgm:dataModel xmlns:dgm="http://schemas.openxmlformats.org/drawingml/2006/diagram" xmlns:a="http://schemas.openxmlformats.org/drawingml/2006/main">
  <dgm:ptLst>
    <dgm:pt modelId="{53E7316D-D31B-40EB-BEC4-36D057ACE8E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B99F7DF-36C4-4EFA-AD36-739287B537D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D012BCCE-B095-45E9-8A9D-DEBCCA927979}" type="par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6251C0D4-DC37-45BF-BDFD-ED591EA9AD7F}" type="sibTrans" cxnId="{6577130C-16F7-4581-AB3C-C5CE6821C71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66F171-23F0-4138-95A5-46EF2E27287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813DEB-9A3E-4119-8360-B0F191BA13A1}" type="par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4860397-ACD3-4395-BF8C-0001627F0449}" type="sibTrans" cxnId="{DD7D4685-E3AC-4C0F-B122-2A5B586A14C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9245CAEF-F447-4C62-874B-D49DA551567D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37677F9-594D-40AC-B21A-A97BE13EFAC4}" type="par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9384CFD-DF24-48DF-BF9A-83E833FA5444}" type="sibTrans" cxnId="{900F2843-8D6F-4085-8BB6-56310D3EE3C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F75E4EF-4BC1-44E0-A966-485BA9A8E24F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gm:t>
    </dgm:pt>
    <dgm:pt modelId="{B7F1D4A5-A459-4998-AD46-C12AB79E12BC}" type="par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E24E7C7B-D183-41B4-AC43-4026E295F097}" type="sibTrans" cxnId="{EF73EC24-54BB-4E33-A60B-F825DC970BF7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D821FB25-72FE-4D19-BC30-796837E05894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almacén</a:t>
          </a:r>
        </a:p>
      </dgm:t>
    </dgm:pt>
    <dgm:pt modelId="{6136C54E-D0BB-4B54-9728-0F3A521948D2}" type="par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EE268DE-AA89-40A3-A3D3-8D44B46EE557}" type="sibTrans" cxnId="{05B10670-6FF7-406B-AAB4-56D0C292E086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DCA4486-BBEB-4419-AA53-365CF2E81BB2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9596969C-1A0D-4533-85FC-C9359383F856}" type="par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3820970-55D4-482F-B661-649D7011F652}" type="sibTrans" cxnId="{78D6C47A-5647-47F0-A9B1-784922870D5B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134E3337-8830-4D94-AEC8-E40F277D0213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7063AAD-9633-4B16-9407-0B74E7035E91}" type="par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4FF576-786B-4EBA-AE5C-B3FC9ED18C04}" type="sibTrans" cxnId="{46970CEA-AA18-48BC-BC3D-4B7664301954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8B012BB-466F-4554-B22B-B8E33206FE0E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gm:t>
    </dgm:pt>
    <dgm:pt modelId="{E387CC61-2855-4D1F-AF5F-EF1BB3F0A75E}" type="par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34112C0B-955F-47CB-A7C6-FE9AC6549619}" type="sibTrans" cxnId="{C3C76FA4-63F6-4E16-A782-5571C4AB2810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C75E9AC-01A7-49F7-9D4E-74D4B5EDFDDC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gm:t>
    </dgm:pt>
    <dgm:pt modelId="{4BCAD0C7-7731-405E-A762-F2FC61D4897A}" type="par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7D6FAB29-C0E6-44B4-8F30-73F04FA240A4}" type="sibTrans" cxnId="{5080CB9F-02D6-4A61-BB19-26D1E192DCB2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86B397E0-5D5E-464B-9ACF-753AD69A58CF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dirty="0" smtClean="0">
              <a:solidFill>
                <a:schemeClr val="tx1"/>
              </a:solidFill>
              <a:latin typeface="+mn-lt"/>
            </a:rPr>
          </a:br>
          <a:r>
            <a:rPr lang="es-MX" sz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AC90B9C3-A416-4442-8EB3-0F85335622BB}" type="par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F1C45D7-644E-4E5B-B7E2-764CFA92A507}" type="sibTrans" cxnId="{DA8547C3-BD6F-4708-A94A-F20234C69C2E}">
      <dgm:prSet/>
      <dgm:spPr/>
      <dgm:t>
        <a:bodyPr/>
        <a:lstStyle/>
        <a:p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002D6D8B-1653-4E26-9378-A771F76A435A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0F9676E0-47A2-4E9B-A0B6-0E340FB07B09}" type="parTrans" cxnId="{14D800F0-545B-4712-959D-62FDB66BA45B}">
      <dgm:prSet/>
      <dgm:spPr/>
      <dgm:t>
        <a:bodyPr/>
        <a:lstStyle/>
        <a:p>
          <a:endParaRPr lang="es-ES"/>
        </a:p>
      </dgm:t>
    </dgm:pt>
    <dgm:pt modelId="{AD422BF6-929A-443F-B3F2-D4C098FA0056}" type="sibTrans" cxnId="{14D800F0-545B-4712-959D-62FDB66BA45B}">
      <dgm:prSet/>
      <dgm:spPr/>
      <dgm:t>
        <a:bodyPr/>
        <a:lstStyle/>
        <a:p>
          <a:endParaRPr lang="es-ES"/>
        </a:p>
      </dgm:t>
    </dgm:pt>
    <dgm:pt modelId="{8A201745-4F44-42C7-B5ED-45D9AF49EE8F}" type="asst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dirty="0">
            <a:solidFill>
              <a:schemeClr val="tx1"/>
            </a:solidFill>
            <a:latin typeface="+mn-lt"/>
          </a:endParaRPr>
        </a:p>
      </dgm:t>
    </dgm:pt>
    <dgm:pt modelId="{599BB781-2E62-41A7-BD55-092F13EA7B3B}" type="parTrans" cxnId="{B336B098-D4DE-43CC-9A46-43260BD22472}">
      <dgm:prSet/>
      <dgm:spPr/>
      <dgm:t>
        <a:bodyPr/>
        <a:lstStyle/>
        <a:p>
          <a:endParaRPr lang="es-ES"/>
        </a:p>
      </dgm:t>
    </dgm:pt>
    <dgm:pt modelId="{4C86EDAE-E604-4C91-91F6-D73BF2F2A87B}" type="sibTrans" cxnId="{B336B098-D4DE-43CC-9A46-43260BD22472}">
      <dgm:prSet/>
      <dgm:spPr/>
      <dgm:t>
        <a:bodyPr/>
        <a:lstStyle/>
        <a:p>
          <a:endParaRPr lang="es-ES"/>
        </a:p>
      </dgm:t>
    </dgm:pt>
    <dgm:pt modelId="{FA4C26F5-BDC9-4A18-B93E-A5EC0C4B2539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dirty="0" smtClean="0">
              <a:solidFill>
                <a:schemeClr val="tx1"/>
              </a:solidFill>
              <a:latin typeface="+mn-lt"/>
            </a:rPr>
            <a:t>Pobreza</a:t>
          </a:r>
        </a:p>
      </dgm:t>
    </dgm:pt>
    <dgm:pt modelId="{760A2020-6311-4328-B149-73027AA090DB}" type="parTrans" cxnId="{1B91BDB1-5575-4031-AC7D-3256A9DD9329}">
      <dgm:prSet/>
      <dgm:spPr/>
      <dgm:t>
        <a:bodyPr/>
        <a:lstStyle/>
        <a:p>
          <a:endParaRPr lang="es-ES"/>
        </a:p>
      </dgm:t>
    </dgm:pt>
    <dgm:pt modelId="{EF4EA687-C9B8-47E6-A66E-A75EBD555BB6}" type="sibTrans" cxnId="{1B91BDB1-5575-4031-AC7D-3256A9DD9329}">
      <dgm:prSet/>
      <dgm:spPr/>
      <dgm:t>
        <a:bodyPr/>
        <a:lstStyle/>
        <a:p>
          <a:endParaRPr lang="es-ES"/>
        </a:p>
      </dgm:t>
    </dgm:pt>
    <dgm:pt modelId="{3440FD53-00BB-4B9B-8491-31F26B58EB0C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dirty="0" smtClean="0">
            <a:solidFill>
              <a:schemeClr val="tx1"/>
            </a:solidFill>
            <a:latin typeface="+mn-lt"/>
          </a:endParaRPr>
        </a:p>
      </dgm:t>
    </dgm:pt>
    <dgm:pt modelId="{BB470D5A-F96A-43A1-95C8-28250ABCE364}" type="parTrans" cxnId="{B83BB81D-917B-4FA6-B56C-847E9C8FDE40}">
      <dgm:prSet/>
      <dgm:spPr/>
      <dgm:t>
        <a:bodyPr/>
        <a:lstStyle/>
        <a:p>
          <a:endParaRPr lang="es-ES"/>
        </a:p>
      </dgm:t>
    </dgm:pt>
    <dgm:pt modelId="{3DA4B4B8-9BB4-4349-BEC7-6067B7DF9BA0}" type="sibTrans" cxnId="{B83BB81D-917B-4FA6-B56C-847E9C8FDE40}">
      <dgm:prSet/>
      <dgm:spPr/>
      <dgm:t>
        <a:bodyPr/>
        <a:lstStyle/>
        <a:p>
          <a:endParaRPr lang="es-ES"/>
        </a:p>
      </dgm:t>
    </dgm:pt>
    <dgm:pt modelId="{F35F4B6F-B1A3-4D91-8F39-F28BE9D20447}" type="pres">
      <dgm:prSet presAssocID="{53E7316D-D31B-40EB-BEC4-36D057ACE8E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09A33F6-6A08-454A-86AB-C5C7219891B9}" type="pres">
      <dgm:prSet presAssocID="{3B99F7DF-36C4-4EFA-AD36-739287B537DA}" presName="hierRoot1" presStyleCnt="0">
        <dgm:presLayoutVars>
          <dgm:hierBranch val="hang"/>
        </dgm:presLayoutVars>
      </dgm:prSet>
      <dgm:spPr/>
    </dgm:pt>
    <dgm:pt modelId="{A38314B8-688A-4BEA-857D-1355C098B91D}" type="pres">
      <dgm:prSet presAssocID="{3B99F7DF-36C4-4EFA-AD36-739287B537DA}" presName="rootComposite1" presStyleCnt="0"/>
      <dgm:spPr/>
    </dgm:pt>
    <dgm:pt modelId="{7124B3A6-0EC4-4643-9207-68AEB58CD00B}" type="pres">
      <dgm:prSet presAssocID="{3B99F7DF-36C4-4EFA-AD36-739287B537DA}" presName="rootText1" presStyleLbl="node0" presStyleIdx="0" presStyleCnt="1" custScaleX="186608" custScaleY="158408" custLinFactNeighborY="471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AD150E-E848-4007-8722-CF1AA0F5927E}" type="pres">
      <dgm:prSet presAssocID="{3B99F7DF-36C4-4EFA-AD36-739287B537D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F4975897-5157-4529-8E3E-E56FE92DC1D1}" type="pres">
      <dgm:prSet presAssocID="{3B99F7DF-36C4-4EFA-AD36-739287B537DA}" presName="hierChild2" presStyleCnt="0"/>
      <dgm:spPr/>
    </dgm:pt>
    <dgm:pt modelId="{8A568C84-F26F-4E92-9BD6-23A8289EA664}" type="pres">
      <dgm:prSet presAssocID="{3B99F7DF-36C4-4EFA-AD36-739287B537DA}" presName="hierChild3" presStyleCnt="0"/>
      <dgm:spPr/>
    </dgm:pt>
    <dgm:pt modelId="{2388C371-F6A4-4211-B04E-64DAAA34CAD7}" type="pres">
      <dgm:prSet presAssocID="{0F813DEB-9A3E-4119-8360-B0F191BA13A1}" presName="Name111" presStyleLbl="parChTrans1D2" presStyleIdx="0" presStyleCnt="13"/>
      <dgm:spPr/>
      <dgm:t>
        <a:bodyPr/>
        <a:lstStyle/>
        <a:p>
          <a:endParaRPr lang="es-ES"/>
        </a:p>
      </dgm:t>
    </dgm:pt>
    <dgm:pt modelId="{AFAEC340-022F-4025-8061-C078E9769D15}" type="pres">
      <dgm:prSet presAssocID="{0F66F171-23F0-4138-95A5-46EF2E27287C}" presName="hierRoot3" presStyleCnt="0">
        <dgm:presLayoutVars>
          <dgm:hierBranch val="init"/>
        </dgm:presLayoutVars>
      </dgm:prSet>
      <dgm:spPr/>
    </dgm:pt>
    <dgm:pt modelId="{CAEA1666-7D96-4940-AAFD-C584785603F2}" type="pres">
      <dgm:prSet presAssocID="{0F66F171-23F0-4138-95A5-46EF2E27287C}" presName="rootComposite3" presStyleCnt="0"/>
      <dgm:spPr/>
    </dgm:pt>
    <dgm:pt modelId="{CA81ADA6-D911-4D6D-B109-B08F6320F697}" type="pres">
      <dgm:prSet presAssocID="{0F66F171-23F0-4138-95A5-46EF2E27287C}" presName="rootText3" presStyleLbl="asst1" presStyleIdx="0" presStyleCnt="13" custScaleX="217501" custScaleY="101682" custLinFactNeighborX="-62284" custLinFactNeighborY="282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25F282-208A-45A7-BD6B-B48F0949D244}" type="pres">
      <dgm:prSet presAssocID="{0F66F171-23F0-4138-95A5-46EF2E27287C}" presName="rootConnector3" presStyleLbl="asst1" presStyleIdx="0" presStyleCnt="13"/>
      <dgm:spPr/>
      <dgm:t>
        <a:bodyPr/>
        <a:lstStyle/>
        <a:p>
          <a:endParaRPr lang="es-ES"/>
        </a:p>
      </dgm:t>
    </dgm:pt>
    <dgm:pt modelId="{6D8C685C-6F5C-4A9B-8B85-37CCA97F68F4}" type="pres">
      <dgm:prSet presAssocID="{0F66F171-23F0-4138-95A5-46EF2E27287C}" presName="hierChild6" presStyleCnt="0"/>
      <dgm:spPr/>
    </dgm:pt>
    <dgm:pt modelId="{F0D11E12-B51B-4A3C-90EC-1D0A050169D3}" type="pres">
      <dgm:prSet presAssocID="{0F66F171-23F0-4138-95A5-46EF2E27287C}" presName="hierChild7" presStyleCnt="0"/>
      <dgm:spPr/>
    </dgm:pt>
    <dgm:pt modelId="{08C23177-BAB7-4365-9E54-23A6078A76FB}" type="pres">
      <dgm:prSet presAssocID="{837677F9-594D-40AC-B21A-A97BE13EFAC4}" presName="Name111" presStyleLbl="parChTrans1D2" presStyleIdx="1" presStyleCnt="13"/>
      <dgm:spPr/>
      <dgm:t>
        <a:bodyPr/>
        <a:lstStyle/>
        <a:p>
          <a:endParaRPr lang="es-ES"/>
        </a:p>
      </dgm:t>
    </dgm:pt>
    <dgm:pt modelId="{88B3C6DF-2B2C-4365-81A4-459AA5F62423}" type="pres">
      <dgm:prSet presAssocID="{9245CAEF-F447-4C62-874B-D49DA551567D}" presName="hierRoot3" presStyleCnt="0">
        <dgm:presLayoutVars>
          <dgm:hierBranch val="init"/>
        </dgm:presLayoutVars>
      </dgm:prSet>
      <dgm:spPr/>
    </dgm:pt>
    <dgm:pt modelId="{E07DA318-FFC0-452F-89DD-5E6B8D018943}" type="pres">
      <dgm:prSet presAssocID="{9245CAEF-F447-4C62-874B-D49DA551567D}" presName="rootComposite3" presStyleCnt="0"/>
      <dgm:spPr/>
    </dgm:pt>
    <dgm:pt modelId="{F2E3A372-0A99-4177-9934-37E01310721A}" type="pres">
      <dgm:prSet presAssocID="{9245CAEF-F447-4C62-874B-D49DA551567D}" presName="rootText3" presStyleLbl="asst1" presStyleIdx="1" presStyleCnt="13" custScaleX="217501" custScaleY="101682" custLinFactX="99936" custLinFactNeighborX="100000" custLinFactNeighborY="2897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E6F433A-8CDF-4F60-98A3-6ECB55F7BA37}" type="pres">
      <dgm:prSet presAssocID="{9245CAEF-F447-4C62-874B-D49DA551567D}" presName="rootConnector3" presStyleLbl="asst1" presStyleIdx="1" presStyleCnt="13"/>
      <dgm:spPr/>
      <dgm:t>
        <a:bodyPr/>
        <a:lstStyle/>
        <a:p>
          <a:endParaRPr lang="es-ES"/>
        </a:p>
      </dgm:t>
    </dgm:pt>
    <dgm:pt modelId="{E0CB732F-89F8-4DC4-85F4-69E978A8B4B6}" type="pres">
      <dgm:prSet presAssocID="{9245CAEF-F447-4C62-874B-D49DA551567D}" presName="hierChild6" presStyleCnt="0"/>
      <dgm:spPr/>
    </dgm:pt>
    <dgm:pt modelId="{1289E89F-D379-44E9-B89D-CA3983BBFAD5}" type="pres">
      <dgm:prSet presAssocID="{9245CAEF-F447-4C62-874B-D49DA551567D}" presName="hierChild7" presStyleCnt="0"/>
      <dgm:spPr/>
    </dgm:pt>
    <dgm:pt modelId="{5FE38685-94E7-44EF-BEE0-DE0A305BCB17}" type="pres">
      <dgm:prSet presAssocID="{B7F1D4A5-A459-4998-AD46-C12AB79E12BC}" presName="Name111" presStyleLbl="parChTrans1D2" presStyleIdx="2" presStyleCnt="13"/>
      <dgm:spPr/>
      <dgm:t>
        <a:bodyPr/>
        <a:lstStyle/>
        <a:p>
          <a:endParaRPr lang="es-ES"/>
        </a:p>
      </dgm:t>
    </dgm:pt>
    <dgm:pt modelId="{C64A07BD-B20D-441A-95E5-D28FBC26B9DF}" type="pres">
      <dgm:prSet presAssocID="{5F75E4EF-4BC1-44E0-A966-485BA9A8E24F}" presName="hierRoot3" presStyleCnt="0">
        <dgm:presLayoutVars>
          <dgm:hierBranch val="init"/>
        </dgm:presLayoutVars>
      </dgm:prSet>
      <dgm:spPr/>
    </dgm:pt>
    <dgm:pt modelId="{54258733-770F-44F1-A0B8-F9566BA1A93B}" type="pres">
      <dgm:prSet presAssocID="{5F75E4EF-4BC1-44E0-A966-485BA9A8E24F}" presName="rootComposite3" presStyleCnt="0"/>
      <dgm:spPr/>
    </dgm:pt>
    <dgm:pt modelId="{DEDB21DC-FC23-4B10-8AB8-EDD7E848D268}" type="pres">
      <dgm:prSet presAssocID="{5F75E4EF-4BC1-44E0-A966-485BA9A8E24F}" presName="rootText3" presStyleLbl="asst1" presStyleIdx="2" presStyleCnt="13" custScaleX="217501" custScaleY="101682" custLinFactNeighborX="-62284" custLinFactNeighborY="141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8215D5-6BD0-47BF-80BA-47CEE0B43E9B}" type="pres">
      <dgm:prSet presAssocID="{5F75E4EF-4BC1-44E0-A966-485BA9A8E24F}" presName="rootConnector3" presStyleLbl="asst1" presStyleIdx="2" presStyleCnt="13"/>
      <dgm:spPr/>
      <dgm:t>
        <a:bodyPr/>
        <a:lstStyle/>
        <a:p>
          <a:endParaRPr lang="es-ES"/>
        </a:p>
      </dgm:t>
    </dgm:pt>
    <dgm:pt modelId="{A60EC16A-8F23-48FA-AF8D-FFB363A6551F}" type="pres">
      <dgm:prSet presAssocID="{5F75E4EF-4BC1-44E0-A966-485BA9A8E24F}" presName="hierChild6" presStyleCnt="0"/>
      <dgm:spPr/>
    </dgm:pt>
    <dgm:pt modelId="{5EC1EDAD-9AFE-4695-B68F-B04366C9C7FE}" type="pres">
      <dgm:prSet presAssocID="{5F75E4EF-4BC1-44E0-A966-485BA9A8E24F}" presName="hierChild7" presStyleCnt="0"/>
      <dgm:spPr/>
    </dgm:pt>
    <dgm:pt modelId="{186BF07B-8F92-4321-AEAF-93B2C04E47B9}" type="pres">
      <dgm:prSet presAssocID="{6136C54E-D0BB-4B54-9728-0F3A521948D2}" presName="Name111" presStyleLbl="parChTrans1D2" presStyleIdx="3" presStyleCnt="13"/>
      <dgm:spPr/>
      <dgm:t>
        <a:bodyPr/>
        <a:lstStyle/>
        <a:p>
          <a:endParaRPr lang="es-ES"/>
        </a:p>
      </dgm:t>
    </dgm:pt>
    <dgm:pt modelId="{6B761058-1C83-4726-843D-614184A9CFB6}" type="pres">
      <dgm:prSet presAssocID="{D821FB25-72FE-4D19-BC30-796837E05894}" presName="hierRoot3" presStyleCnt="0">
        <dgm:presLayoutVars>
          <dgm:hierBranch val="init"/>
        </dgm:presLayoutVars>
      </dgm:prSet>
      <dgm:spPr/>
    </dgm:pt>
    <dgm:pt modelId="{8CA28228-6EF2-413F-99DD-F2E1B74060D5}" type="pres">
      <dgm:prSet presAssocID="{D821FB25-72FE-4D19-BC30-796837E05894}" presName="rootComposite3" presStyleCnt="0"/>
      <dgm:spPr/>
    </dgm:pt>
    <dgm:pt modelId="{8BF7BF3D-E5BE-42F0-BDC0-DD9764E9E486}" type="pres">
      <dgm:prSet presAssocID="{D821FB25-72FE-4D19-BC30-796837E05894}" presName="rootText3" presStyleLbl="asst1" presStyleIdx="3" presStyleCnt="13" custScaleX="217501" custScaleY="101682" custLinFactX="100000" custLinFactNeighborX="117696" custLinFactNeighborY="148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27AE89-5324-4945-BA59-20F872AD6A9F}" type="pres">
      <dgm:prSet presAssocID="{D821FB25-72FE-4D19-BC30-796837E05894}" presName="rootConnector3" presStyleLbl="asst1" presStyleIdx="3" presStyleCnt="13"/>
      <dgm:spPr/>
      <dgm:t>
        <a:bodyPr/>
        <a:lstStyle/>
        <a:p>
          <a:endParaRPr lang="es-ES"/>
        </a:p>
      </dgm:t>
    </dgm:pt>
    <dgm:pt modelId="{9AA3B84F-7EC2-43F1-BE15-BFD718034601}" type="pres">
      <dgm:prSet presAssocID="{D821FB25-72FE-4D19-BC30-796837E05894}" presName="hierChild6" presStyleCnt="0"/>
      <dgm:spPr/>
    </dgm:pt>
    <dgm:pt modelId="{02C11A57-0A7F-4A4F-B35A-3665E7C3B631}" type="pres">
      <dgm:prSet presAssocID="{D821FB25-72FE-4D19-BC30-796837E05894}" presName="hierChild7" presStyleCnt="0"/>
      <dgm:spPr/>
    </dgm:pt>
    <dgm:pt modelId="{DA6D0B52-0139-4F2F-AABA-BBE86AB143AC}" type="pres">
      <dgm:prSet presAssocID="{9596969C-1A0D-4533-85FC-C9359383F856}" presName="Name111" presStyleLbl="parChTrans1D2" presStyleIdx="4" presStyleCnt="13"/>
      <dgm:spPr/>
      <dgm:t>
        <a:bodyPr/>
        <a:lstStyle/>
        <a:p>
          <a:endParaRPr lang="es-ES"/>
        </a:p>
      </dgm:t>
    </dgm:pt>
    <dgm:pt modelId="{5248C88A-1058-42B3-B5C0-FCC8B963C1B2}" type="pres">
      <dgm:prSet presAssocID="{8DCA4486-BBEB-4419-AA53-365CF2E81BB2}" presName="hierRoot3" presStyleCnt="0">
        <dgm:presLayoutVars>
          <dgm:hierBranch val="init"/>
        </dgm:presLayoutVars>
      </dgm:prSet>
      <dgm:spPr/>
    </dgm:pt>
    <dgm:pt modelId="{62A8FACE-A849-4764-AFFB-BF856C394F9A}" type="pres">
      <dgm:prSet presAssocID="{8DCA4486-BBEB-4419-AA53-365CF2E81BB2}" presName="rootComposite3" presStyleCnt="0"/>
      <dgm:spPr/>
    </dgm:pt>
    <dgm:pt modelId="{EB176D71-8A4B-4152-991F-344ED7A9809D}" type="pres">
      <dgm:prSet presAssocID="{8DCA4486-BBEB-4419-AA53-365CF2E81BB2}" presName="rootText3" presStyleLbl="asst1" presStyleIdx="4" presStyleCnt="13" custScaleX="217501" custScaleY="101682" custLinFactNeighborX="-62284" custLinFactNeighborY="2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6D7C48-0AF7-48E7-B225-E29CB1013ECE}" type="pres">
      <dgm:prSet presAssocID="{8DCA4486-BBEB-4419-AA53-365CF2E81BB2}" presName="rootConnector3" presStyleLbl="asst1" presStyleIdx="4" presStyleCnt="13"/>
      <dgm:spPr/>
      <dgm:t>
        <a:bodyPr/>
        <a:lstStyle/>
        <a:p>
          <a:endParaRPr lang="es-ES"/>
        </a:p>
      </dgm:t>
    </dgm:pt>
    <dgm:pt modelId="{24E23C2B-A218-42E8-A6EB-5838D0615D8F}" type="pres">
      <dgm:prSet presAssocID="{8DCA4486-BBEB-4419-AA53-365CF2E81BB2}" presName="hierChild6" presStyleCnt="0"/>
      <dgm:spPr/>
    </dgm:pt>
    <dgm:pt modelId="{0E7A0A61-8567-4296-8774-1C65B78E4B44}" type="pres">
      <dgm:prSet presAssocID="{8DCA4486-BBEB-4419-AA53-365CF2E81BB2}" presName="hierChild7" presStyleCnt="0"/>
      <dgm:spPr/>
    </dgm:pt>
    <dgm:pt modelId="{78BCAFBC-C5A7-4D7C-B90F-B7AE993A2347}" type="pres">
      <dgm:prSet presAssocID="{599BB781-2E62-41A7-BD55-092F13EA7B3B}" presName="Name111" presStyleLbl="parChTrans1D2" presStyleIdx="5" presStyleCnt="13"/>
      <dgm:spPr/>
      <dgm:t>
        <a:bodyPr/>
        <a:lstStyle/>
        <a:p>
          <a:endParaRPr lang="es-ES"/>
        </a:p>
      </dgm:t>
    </dgm:pt>
    <dgm:pt modelId="{6287DA19-AA5E-4B91-B8BD-FBA79234EA9C}" type="pres">
      <dgm:prSet presAssocID="{8A201745-4F44-42C7-B5ED-45D9AF49EE8F}" presName="hierRoot3" presStyleCnt="0">
        <dgm:presLayoutVars>
          <dgm:hierBranch val="init"/>
        </dgm:presLayoutVars>
      </dgm:prSet>
      <dgm:spPr/>
    </dgm:pt>
    <dgm:pt modelId="{8126D2A7-04C2-43A9-81BC-B73A5A743FF9}" type="pres">
      <dgm:prSet presAssocID="{8A201745-4F44-42C7-B5ED-45D9AF49EE8F}" presName="rootComposite3" presStyleCnt="0"/>
      <dgm:spPr/>
    </dgm:pt>
    <dgm:pt modelId="{70F98D4F-75D1-4B2C-B4EA-779B9D79921E}" type="pres">
      <dgm:prSet presAssocID="{8A201745-4F44-42C7-B5ED-45D9AF49EE8F}" presName="rootText3" presStyleLbl="asst1" presStyleIdx="5" presStyleCnt="13" custScaleX="217501" custScaleY="101682" custLinFactNeighborX="61152" custLinFactNeighborY="226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CEDF665-F450-4942-AFC9-0FAB40EF82AC}" type="pres">
      <dgm:prSet presAssocID="{8A201745-4F44-42C7-B5ED-45D9AF49EE8F}" presName="rootConnector3" presStyleLbl="asst1" presStyleIdx="5" presStyleCnt="13"/>
      <dgm:spPr/>
      <dgm:t>
        <a:bodyPr/>
        <a:lstStyle/>
        <a:p>
          <a:endParaRPr lang="es-ES"/>
        </a:p>
      </dgm:t>
    </dgm:pt>
    <dgm:pt modelId="{F77C0669-290E-4DEC-9726-862B4C72D4FB}" type="pres">
      <dgm:prSet presAssocID="{8A201745-4F44-42C7-B5ED-45D9AF49EE8F}" presName="hierChild6" presStyleCnt="0"/>
      <dgm:spPr/>
    </dgm:pt>
    <dgm:pt modelId="{BD7D1717-6BD7-4D7E-9AF2-1729BA36F31A}" type="pres">
      <dgm:prSet presAssocID="{8A201745-4F44-42C7-B5ED-45D9AF49EE8F}" presName="hierChild7" presStyleCnt="0"/>
      <dgm:spPr/>
    </dgm:pt>
    <dgm:pt modelId="{4D01100E-F450-4F6F-AE14-366076A2E575}" type="pres">
      <dgm:prSet presAssocID="{87063AAD-9633-4B16-9407-0B74E7035E91}" presName="Name111" presStyleLbl="parChTrans1D2" presStyleIdx="6" presStyleCnt="13"/>
      <dgm:spPr/>
      <dgm:t>
        <a:bodyPr/>
        <a:lstStyle/>
        <a:p>
          <a:endParaRPr lang="es-ES"/>
        </a:p>
      </dgm:t>
    </dgm:pt>
    <dgm:pt modelId="{21C5FCDE-B2C6-4997-86F5-9F262A7EBB79}" type="pres">
      <dgm:prSet presAssocID="{134E3337-8830-4D94-AEC8-E40F277D0213}" presName="hierRoot3" presStyleCnt="0">
        <dgm:presLayoutVars>
          <dgm:hierBranch val="init"/>
        </dgm:presLayoutVars>
      </dgm:prSet>
      <dgm:spPr/>
    </dgm:pt>
    <dgm:pt modelId="{678FC59C-DB7C-4487-8B56-74431989DEFF}" type="pres">
      <dgm:prSet presAssocID="{134E3337-8830-4D94-AEC8-E40F277D0213}" presName="rootComposite3" presStyleCnt="0"/>
      <dgm:spPr/>
    </dgm:pt>
    <dgm:pt modelId="{4A17E49B-139D-448D-834F-1C62567D7755}" type="pres">
      <dgm:prSet presAssocID="{134E3337-8830-4D94-AEC8-E40F277D0213}" presName="rootText3" presStyleLbl="asst1" presStyleIdx="6" presStyleCnt="13" custScaleX="217501" custScaleY="101682" custLinFactNeighborX="-62284" custLinFactNeighborY="189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B598B0-1EB1-4760-8A38-28741F405D46}" type="pres">
      <dgm:prSet presAssocID="{134E3337-8830-4D94-AEC8-E40F277D0213}" presName="rootConnector3" presStyleLbl="asst1" presStyleIdx="6" presStyleCnt="13"/>
      <dgm:spPr/>
      <dgm:t>
        <a:bodyPr/>
        <a:lstStyle/>
        <a:p>
          <a:endParaRPr lang="es-ES"/>
        </a:p>
      </dgm:t>
    </dgm:pt>
    <dgm:pt modelId="{F2A97542-99DD-4CB8-AACA-E9F98D0DD178}" type="pres">
      <dgm:prSet presAssocID="{134E3337-8830-4D94-AEC8-E40F277D0213}" presName="hierChild6" presStyleCnt="0"/>
      <dgm:spPr/>
    </dgm:pt>
    <dgm:pt modelId="{DE8C89E2-26E2-4894-A65C-0937A74B7D36}" type="pres">
      <dgm:prSet presAssocID="{134E3337-8830-4D94-AEC8-E40F277D0213}" presName="hierChild7" presStyleCnt="0"/>
      <dgm:spPr/>
    </dgm:pt>
    <dgm:pt modelId="{391D1B09-1CFF-47DB-84CA-154D9F172C0C}" type="pres">
      <dgm:prSet presAssocID="{E387CC61-2855-4D1F-AF5F-EF1BB3F0A75E}" presName="Name111" presStyleLbl="parChTrans1D2" presStyleIdx="7" presStyleCnt="13"/>
      <dgm:spPr/>
      <dgm:t>
        <a:bodyPr/>
        <a:lstStyle/>
        <a:p>
          <a:endParaRPr lang="es-ES"/>
        </a:p>
      </dgm:t>
    </dgm:pt>
    <dgm:pt modelId="{54233FF6-E312-48DD-ABDE-BEDC75262B2A}" type="pres">
      <dgm:prSet presAssocID="{38B012BB-466F-4554-B22B-B8E33206FE0E}" presName="hierRoot3" presStyleCnt="0">
        <dgm:presLayoutVars>
          <dgm:hierBranch val="init"/>
        </dgm:presLayoutVars>
      </dgm:prSet>
      <dgm:spPr/>
    </dgm:pt>
    <dgm:pt modelId="{8692F061-90DB-4CBC-B6FC-04156B6325D5}" type="pres">
      <dgm:prSet presAssocID="{38B012BB-466F-4554-B22B-B8E33206FE0E}" presName="rootComposite3" presStyleCnt="0"/>
      <dgm:spPr/>
    </dgm:pt>
    <dgm:pt modelId="{8C6D4B5B-B413-4D49-BD6D-7FF3064261CB}" type="pres">
      <dgm:prSet presAssocID="{38B012BB-466F-4554-B22B-B8E33206FE0E}" presName="rootText3" presStyleLbl="asst1" presStyleIdx="7" presStyleCnt="13" custScaleX="217501" custScaleY="101682" custLinFactNeighborX="61153" custLinFactNeighborY="102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654D47-B33E-46E6-A4AB-2B1F1DB77877}" type="pres">
      <dgm:prSet presAssocID="{38B012BB-466F-4554-B22B-B8E33206FE0E}" presName="rootConnector3" presStyleLbl="asst1" presStyleIdx="7" presStyleCnt="13"/>
      <dgm:spPr/>
      <dgm:t>
        <a:bodyPr/>
        <a:lstStyle/>
        <a:p>
          <a:endParaRPr lang="es-ES"/>
        </a:p>
      </dgm:t>
    </dgm:pt>
    <dgm:pt modelId="{21B88549-B6FF-4E8C-8464-65F6D50689A5}" type="pres">
      <dgm:prSet presAssocID="{38B012BB-466F-4554-B22B-B8E33206FE0E}" presName="hierChild6" presStyleCnt="0"/>
      <dgm:spPr/>
    </dgm:pt>
    <dgm:pt modelId="{A5B6147F-E5CE-424B-B3AF-1EED6271967D}" type="pres">
      <dgm:prSet presAssocID="{38B012BB-466F-4554-B22B-B8E33206FE0E}" presName="hierChild7" presStyleCnt="0"/>
      <dgm:spPr/>
    </dgm:pt>
    <dgm:pt modelId="{64429A0F-BEB5-41B4-A089-A638729B5484}" type="pres">
      <dgm:prSet presAssocID="{4BCAD0C7-7731-405E-A762-F2FC61D4897A}" presName="Name111" presStyleLbl="parChTrans1D2" presStyleIdx="8" presStyleCnt="13"/>
      <dgm:spPr/>
      <dgm:t>
        <a:bodyPr/>
        <a:lstStyle/>
        <a:p>
          <a:endParaRPr lang="es-ES"/>
        </a:p>
      </dgm:t>
    </dgm:pt>
    <dgm:pt modelId="{8B4628B3-6051-4EA8-9836-F76826111AE2}" type="pres">
      <dgm:prSet presAssocID="{0C75E9AC-01A7-49F7-9D4E-74D4B5EDFDDC}" presName="hierRoot3" presStyleCnt="0">
        <dgm:presLayoutVars>
          <dgm:hierBranch val="init"/>
        </dgm:presLayoutVars>
      </dgm:prSet>
      <dgm:spPr/>
    </dgm:pt>
    <dgm:pt modelId="{E29E0A75-603F-4140-88C1-298D2D5A8BB3}" type="pres">
      <dgm:prSet presAssocID="{0C75E9AC-01A7-49F7-9D4E-74D4B5EDFDDC}" presName="rootComposite3" presStyleCnt="0"/>
      <dgm:spPr/>
    </dgm:pt>
    <dgm:pt modelId="{4789E1C4-2079-4334-BDF0-845E39C09FFC}" type="pres">
      <dgm:prSet presAssocID="{0C75E9AC-01A7-49F7-9D4E-74D4B5EDFDDC}" presName="rootText3" presStyleLbl="asst1" presStyleIdx="8" presStyleCnt="13" custScaleX="217501" custScaleY="101682" custLinFactNeighborX="-62284" custLinFactNeighborY="-944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575491A-4091-47E1-826D-0E8D2D97AB7E}" type="pres">
      <dgm:prSet presAssocID="{0C75E9AC-01A7-49F7-9D4E-74D4B5EDFDDC}" presName="rootConnector3" presStyleLbl="asst1" presStyleIdx="8" presStyleCnt="13"/>
      <dgm:spPr/>
      <dgm:t>
        <a:bodyPr/>
        <a:lstStyle/>
        <a:p>
          <a:endParaRPr lang="es-ES"/>
        </a:p>
      </dgm:t>
    </dgm:pt>
    <dgm:pt modelId="{D59695C1-86E1-41B7-8EDF-2D79EAE6A8E0}" type="pres">
      <dgm:prSet presAssocID="{0C75E9AC-01A7-49F7-9D4E-74D4B5EDFDDC}" presName="hierChild6" presStyleCnt="0"/>
      <dgm:spPr/>
    </dgm:pt>
    <dgm:pt modelId="{B4DECBB8-172E-490E-BCFE-15238384A070}" type="pres">
      <dgm:prSet presAssocID="{0C75E9AC-01A7-49F7-9D4E-74D4B5EDFDDC}" presName="hierChild7" presStyleCnt="0"/>
      <dgm:spPr/>
    </dgm:pt>
    <dgm:pt modelId="{1FFFF79D-7B45-4C09-890B-3697CE1CC4F6}" type="pres">
      <dgm:prSet presAssocID="{760A2020-6311-4328-B149-73027AA090DB}" presName="Name111" presStyleLbl="parChTrans1D2" presStyleIdx="9" presStyleCnt="13"/>
      <dgm:spPr/>
      <dgm:t>
        <a:bodyPr/>
        <a:lstStyle/>
        <a:p>
          <a:endParaRPr lang="es-ES"/>
        </a:p>
      </dgm:t>
    </dgm:pt>
    <dgm:pt modelId="{91740F61-5ECD-48D6-B02B-21A05DA9A2A7}" type="pres">
      <dgm:prSet presAssocID="{FA4C26F5-BDC9-4A18-B93E-A5EC0C4B2539}" presName="hierRoot3" presStyleCnt="0">
        <dgm:presLayoutVars>
          <dgm:hierBranch val="init"/>
        </dgm:presLayoutVars>
      </dgm:prSet>
      <dgm:spPr/>
    </dgm:pt>
    <dgm:pt modelId="{38E23482-4282-483E-AEEB-6AD462ADD5E4}" type="pres">
      <dgm:prSet presAssocID="{FA4C26F5-BDC9-4A18-B93E-A5EC0C4B2539}" presName="rootComposite3" presStyleCnt="0"/>
      <dgm:spPr/>
    </dgm:pt>
    <dgm:pt modelId="{2E15579D-CF83-4EFB-ADFB-320B4B6C25AD}" type="pres">
      <dgm:prSet presAssocID="{FA4C26F5-BDC9-4A18-B93E-A5EC0C4B2539}" presName="rootText3" presStyleLbl="asst1" presStyleIdx="9" presStyleCnt="13" custScaleX="217501" custScaleY="101682" custLinFactNeighborX="34575" custLinFactNeighborY="-90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293154-C01D-4771-9C30-7DE9F14976C5}" type="pres">
      <dgm:prSet presAssocID="{FA4C26F5-BDC9-4A18-B93E-A5EC0C4B2539}" presName="rootConnector3" presStyleLbl="asst1" presStyleIdx="9" presStyleCnt="13"/>
      <dgm:spPr/>
      <dgm:t>
        <a:bodyPr/>
        <a:lstStyle/>
        <a:p>
          <a:endParaRPr lang="es-ES"/>
        </a:p>
      </dgm:t>
    </dgm:pt>
    <dgm:pt modelId="{E20BF6E3-9919-42B0-8E41-5593B1C018D3}" type="pres">
      <dgm:prSet presAssocID="{FA4C26F5-BDC9-4A18-B93E-A5EC0C4B2539}" presName="hierChild6" presStyleCnt="0"/>
      <dgm:spPr/>
    </dgm:pt>
    <dgm:pt modelId="{55102360-8696-460E-9669-92A9D858721F}" type="pres">
      <dgm:prSet presAssocID="{FA4C26F5-BDC9-4A18-B93E-A5EC0C4B2539}" presName="hierChild7" presStyleCnt="0"/>
      <dgm:spPr/>
    </dgm:pt>
    <dgm:pt modelId="{81B98653-FC5D-4CB3-B48A-ED0E303CC504}" type="pres">
      <dgm:prSet presAssocID="{AC90B9C3-A416-4442-8EB3-0F85335622BB}" presName="Name111" presStyleLbl="parChTrans1D2" presStyleIdx="10" presStyleCnt="13"/>
      <dgm:spPr/>
      <dgm:t>
        <a:bodyPr/>
        <a:lstStyle/>
        <a:p>
          <a:endParaRPr lang="es-ES"/>
        </a:p>
      </dgm:t>
    </dgm:pt>
    <dgm:pt modelId="{BE0EF899-2AE8-4434-B3A6-2BC1BB64116D}" type="pres">
      <dgm:prSet presAssocID="{86B397E0-5D5E-464B-9ACF-753AD69A58CF}" presName="hierRoot3" presStyleCnt="0">
        <dgm:presLayoutVars>
          <dgm:hierBranch val="init"/>
        </dgm:presLayoutVars>
      </dgm:prSet>
      <dgm:spPr/>
    </dgm:pt>
    <dgm:pt modelId="{7227599D-CBD6-4645-B756-9A130F42473A}" type="pres">
      <dgm:prSet presAssocID="{86B397E0-5D5E-464B-9ACF-753AD69A58CF}" presName="rootComposite3" presStyleCnt="0"/>
      <dgm:spPr/>
    </dgm:pt>
    <dgm:pt modelId="{E3126C76-6E6D-4319-99E9-78F3E703CC74}" type="pres">
      <dgm:prSet presAssocID="{86B397E0-5D5E-464B-9ACF-753AD69A58CF}" presName="rootText3" presStyleLbl="asst1" presStyleIdx="10" presStyleCnt="13" custScaleX="217501" custScaleY="101682" custLinFactX="-53157" custLinFactNeighborX="-100000" custLinFactNeighborY="-324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899B2AD-4CE3-493F-97C8-0B4D0A41CA6C}" type="pres">
      <dgm:prSet presAssocID="{86B397E0-5D5E-464B-9ACF-753AD69A58CF}" presName="rootConnector3" presStyleLbl="asst1" presStyleIdx="10" presStyleCnt="13"/>
      <dgm:spPr/>
      <dgm:t>
        <a:bodyPr/>
        <a:lstStyle/>
        <a:p>
          <a:endParaRPr lang="es-ES"/>
        </a:p>
      </dgm:t>
    </dgm:pt>
    <dgm:pt modelId="{801A7BB3-5930-4EE2-BE5A-80A6E2D5ED51}" type="pres">
      <dgm:prSet presAssocID="{86B397E0-5D5E-464B-9ACF-753AD69A58CF}" presName="hierChild6" presStyleCnt="0"/>
      <dgm:spPr/>
    </dgm:pt>
    <dgm:pt modelId="{3C7C62C3-0DBB-4092-829F-C033C5692527}" type="pres">
      <dgm:prSet presAssocID="{86B397E0-5D5E-464B-9ACF-753AD69A58CF}" presName="hierChild7" presStyleCnt="0"/>
      <dgm:spPr/>
    </dgm:pt>
    <dgm:pt modelId="{F7F86038-F35C-47C3-B720-871D6F977BBC}" type="pres">
      <dgm:prSet presAssocID="{0F9676E0-47A2-4E9B-A0B6-0E340FB07B09}" presName="Name111" presStyleLbl="parChTrans1D2" presStyleIdx="11" presStyleCnt="13"/>
      <dgm:spPr/>
      <dgm:t>
        <a:bodyPr/>
        <a:lstStyle/>
        <a:p>
          <a:endParaRPr lang="es-ES"/>
        </a:p>
      </dgm:t>
    </dgm:pt>
    <dgm:pt modelId="{D7AE87F5-B609-4598-B8F7-88458AAA6F70}" type="pres">
      <dgm:prSet presAssocID="{002D6D8B-1653-4E26-9378-A771F76A435A}" presName="hierRoot3" presStyleCnt="0">
        <dgm:presLayoutVars>
          <dgm:hierBranch val="init"/>
        </dgm:presLayoutVars>
      </dgm:prSet>
      <dgm:spPr/>
    </dgm:pt>
    <dgm:pt modelId="{B5A2703D-A6B7-4254-8422-389BE2490989}" type="pres">
      <dgm:prSet presAssocID="{002D6D8B-1653-4E26-9378-A771F76A435A}" presName="rootComposite3" presStyleCnt="0"/>
      <dgm:spPr/>
    </dgm:pt>
    <dgm:pt modelId="{8CA25EE4-CD55-4A76-BCCA-D436F9B77ADE}" type="pres">
      <dgm:prSet presAssocID="{002D6D8B-1653-4E26-9378-A771F76A435A}" presName="rootText3" presStyleLbl="asst1" presStyleIdx="11" presStyleCnt="13" custScaleX="217501" custScaleY="101682" custLinFactX="2667" custLinFactNeighborX="100000" custLinFactNeighborY="-3327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DF20684-9408-4D34-8B7D-B910B8AF7E22}" type="pres">
      <dgm:prSet presAssocID="{002D6D8B-1653-4E26-9378-A771F76A435A}" presName="rootConnector3" presStyleLbl="asst1" presStyleIdx="11" presStyleCnt="13"/>
      <dgm:spPr/>
      <dgm:t>
        <a:bodyPr/>
        <a:lstStyle/>
        <a:p>
          <a:endParaRPr lang="es-ES"/>
        </a:p>
      </dgm:t>
    </dgm:pt>
    <dgm:pt modelId="{E72B49EF-E0C2-42CA-917A-0FF4C1C7F32B}" type="pres">
      <dgm:prSet presAssocID="{002D6D8B-1653-4E26-9378-A771F76A435A}" presName="hierChild6" presStyleCnt="0"/>
      <dgm:spPr/>
    </dgm:pt>
    <dgm:pt modelId="{4B2AF56E-44B7-41F3-8AA2-220A485DCCDE}" type="pres">
      <dgm:prSet presAssocID="{002D6D8B-1653-4E26-9378-A771F76A435A}" presName="hierChild7" presStyleCnt="0"/>
      <dgm:spPr/>
    </dgm:pt>
    <dgm:pt modelId="{D2851CD5-9CA5-454E-A58D-ABE78ADAC0FA}" type="pres">
      <dgm:prSet presAssocID="{BB470D5A-F96A-43A1-95C8-28250ABCE364}" presName="Name111" presStyleLbl="parChTrans1D2" presStyleIdx="12" presStyleCnt="13"/>
      <dgm:spPr/>
      <dgm:t>
        <a:bodyPr/>
        <a:lstStyle/>
        <a:p>
          <a:endParaRPr lang="es-ES"/>
        </a:p>
      </dgm:t>
    </dgm:pt>
    <dgm:pt modelId="{F32665F8-3075-4790-9B8D-8743DEB023AB}" type="pres">
      <dgm:prSet presAssocID="{3440FD53-00BB-4B9B-8491-31F26B58EB0C}" presName="hierRoot3" presStyleCnt="0">
        <dgm:presLayoutVars>
          <dgm:hierBranch val="init"/>
        </dgm:presLayoutVars>
      </dgm:prSet>
      <dgm:spPr/>
    </dgm:pt>
    <dgm:pt modelId="{A8C39391-42A2-4FA9-A34B-2B0F97D3F142}" type="pres">
      <dgm:prSet presAssocID="{3440FD53-00BB-4B9B-8491-31F26B58EB0C}" presName="rootComposite3" presStyleCnt="0"/>
      <dgm:spPr/>
    </dgm:pt>
    <dgm:pt modelId="{1CB7875E-C28F-423B-8F20-BB98F1980B7D}" type="pres">
      <dgm:prSet presAssocID="{3440FD53-00BB-4B9B-8491-31F26B58EB0C}" presName="rootText3" presStyleLbl="asst1" presStyleIdx="12" presStyleCnt="13" custScaleX="217501" custScaleY="101682" custLinFactNeighborX="-33307" custLinFactNeighborY="-4566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18FEBE5-15FB-4912-ACCB-9CC259196674}" type="pres">
      <dgm:prSet presAssocID="{3440FD53-00BB-4B9B-8491-31F26B58EB0C}" presName="rootConnector3" presStyleLbl="asst1" presStyleIdx="12" presStyleCnt="13"/>
      <dgm:spPr/>
      <dgm:t>
        <a:bodyPr/>
        <a:lstStyle/>
        <a:p>
          <a:endParaRPr lang="es-ES"/>
        </a:p>
      </dgm:t>
    </dgm:pt>
    <dgm:pt modelId="{6DD328A0-C7E6-4607-8544-F6E7E9BCBDE8}" type="pres">
      <dgm:prSet presAssocID="{3440FD53-00BB-4B9B-8491-31F26B58EB0C}" presName="hierChild6" presStyleCnt="0"/>
      <dgm:spPr/>
    </dgm:pt>
    <dgm:pt modelId="{7B988FA5-C352-4A64-B923-EF31FB62A130}" type="pres">
      <dgm:prSet presAssocID="{3440FD53-00BB-4B9B-8491-31F26B58EB0C}" presName="hierChild7" presStyleCnt="0"/>
      <dgm:spPr/>
    </dgm:pt>
  </dgm:ptLst>
  <dgm:cxnLst>
    <dgm:cxn modelId="{00EAEB72-54A6-4366-A35B-52DDBCD6DC18}" type="presOf" srcId="{87063AAD-9633-4B16-9407-0B74E7035E91}" destId="{4D01100E-F450-4F6F-AE14-366076A2E575}" srcOrd="0" destOrd="0" presId="urn:microsoft.com/office/officeart/2005/8/layout/orgChart1"/>
    <dgm:cxn modelId="{4DBC4799-889D-47B6-AB9E-421427971DB9}" type="presOf" srcId="{FA4C26F5-BDC9-4A18-B93E-A5EC0C4B2539}" destId="{2E15579D-CF83-4EFB-ADFB-320B4B6C25AD}" srcOrd="0" destOrd="0" presId="urn:microsoft.com/office/officeart/2005/8/layout/orgChart1"/>
    <dgm:cxn modelId="{6B4AE643-788B-402F-8ED4-6854219825C8}" type="presOf" srcId="{D821FB25-72FE-4D19-BC30-796837E05894}" destId="{0627AE89-5324-4945-BA59-20F872AD6A9F}" srcOrd="1" destOrd="0" presId="urn:microsoft.com/office/officeart/2005/8/layout/orgChart1"/>
    <dgm:cxn modelId="{5080CB9F-02D6-4A61-BB19-26D1E192DCB2}" srcId="{3B99F7DF-36C4-4EFA-AD36-739287B537DA}" destId="{0C75E9AC-01A7-49F7-9D4E-74D4B5EDFDDC}" srcOrd="8" destOrd="0" parTransId="{4BCAD0C7-7731-405E-A762-F2FC61D4897A}" sibTransId="{7D6FAB29-C0E6-44B4-8F30-73F04FA240A4}"/>
    <dgm:cxn modelId="{285760C8-5812-4364-8A85-5F4D10BA4B74}" type="presOf" srcId="{9245CAEF-F447-4C62-874B-D49DA551567D}" destId="{F2E3A372-0A99-4177-9934-37E01310721A}" srcOrd="0" destOrd="0" presId="urn:microsoft.com/office/officeart/2005/8/layout/orgChart1"/>
    <dgm:cxn modelId="{DD7D4685-E3AC-4C0F-B122-2A5B586A14CB}" srcId="{3B99F7DF-36C4-4EFA-AD36-739287B537DA}" destId="{0F66F171-23F0-4138-95A5-46EF2E27287C}" srcOrd="0" destOrd="0" parTransId="{0F813DEB-9A3E-4119-8360-B0F191BA13A1}" sibTransId="{84860397-ACD3-4395-BF8C-0001627F0449}"/>
    <dgm:cxn modelId="{74A700C4-D9D6-44FE-8EBB-D4407A9E6112}" type="presOf" srcId="{837677F9-594D-40AC-B21A-A97BE13EFAC4}" destId="{08C23177-BAB7-4365-9E54-23A6078A76FB}" srcOrd="0" destOrd="0" presId="urn:microsoft.com/office/officeart/2005/8/layout/orgChart1"/>
    <dgm:cxn modelId="{DED0ADC9-E830-477D-B75F-223EF318BC0D}" type="presOf" srcId="{0C75E9AC-01A7-49F7-9D4E-74D4B5EDFDDC}" destId="{4789E1C4-2079-4334-BDF0-845E39C09FFC}" srcOrd="0" destOrd="0" presId="urn:microsoft.com/office/officeart/2005/8/layout/orgChart1"/>
    <dgm:cxn modelId="{D49676B6-81BF-4A27-A011-B87FC600A45A}" type="presOf" srcId="{8DCA4486-BBEB-4419-AA53-365CF2E81BB2}" destId="{EE6D7C48-0AF7-48E7-B225-E29CB1013ECE}" srcOrd="1" destOrd="0" presId="urn:microsoft.com/office/officeart/2005/8/layout/orgChart1"/>
    <dgm:cxn modelId="{DA8547C3-BD6F-4708-A94A-F20234C69C2E}" srcId="{3B99F7DF-36C4-4EFA-AD36-739287B537DA}" destId="{86B397E0-5D5E-464B-9ACF-753AD69A58CF}" srcOrd="10" destOrd="0" parTransId="{AC90B9C3-A416-4442-8EB3-0F85335622BB}" sibTransId="{0F1C45D7-644E-4E5B-B7E2-764CFA92A507}"/>
    <dgm:cxn modelId="{EF73EC24-54BB-4E33-A60B-F825DC970BF7}" srcId="{3B99F7DF-36C4-4EFA-AD36-739287B537DA}" destId="{5F75E4EF-4BC1-44E0-A966-485BA9A8E24F}" srcOrd="2" destOrd="0" parTransId="{B7F1D4A5-A459-4998-AD46-C12AB79E12BC}" sibTransId="{E24E7C7B-D183-41B4-AC43-4026E295F097}"/>
    <dgm:cxn modelId="{98BA5892-8AE8-40B9-A4BC-F2CADEF98032}" type="presOf" srcId="{0F66F171-23F0-4138-95A5-46EF2E27287C}" destId="{CA81ADA6-D911-4D6D-B109-B08F6320F697}" srcOrd="0" destOrd="0" presId="urn:microsoft.com/office/officeart/2005/8/layout/orgChart1"/>
    <dgm:cxn modelId="{AF860C4E-46F5-4F47-8C68-5CB6A334FD07}" type="presOf" srcId="{9245CAEF-F447-4C62-874B-D49DA551567D}" destId="{8E6F433A-8CDF-4F60-98A3-6ECB55F7BA37}" srcOrd="1" destOrd="0" presId="urn:microsoft.com/office/officeart/2005/8/layout/orgChart1"/>
    <dgm:cxn modelId="{6E029AC2-9EFC-489A-B697-D8696B88C378}" type="presOf" srcId="{3B99F7DF-36C4-4EFA-AD36-739287B537DA}" destId="{7124B3A6-0EC4-4643-9207-68AEB58CD00B}" srcOrd="0" destOrd="0" presId="urn:microsoft.com/office/officeart/2005/8/layout/orgChart1"/>
    <dgm:cxn modelId="{BEEF9DC1-2EBE-4A9B-857B-37A4199C71D3}" type="presOf" srcId="{002D6D8B-1653-4E26-9378-A771F76A435A}" destId="{8CA25EE4-CD55-4A76-BCCA-D436F9B77ADE}" srcOrd="0" destOrd="0" presId="urn:microsoft.com/office/officeart/2005/8/layout/orgChart1"/>
    <dgm:cxn modelId="{1AB3D832-AD1D-4ECD-89A6-2DA3833698B4}" type="presOf" srcId="{5F75E4EF-4BC1-44E0-A966-485BA9A8E24F}" destId="{738215D5-6BD0-47BF-80BA-47CEE0B43E9B}" srcOrd="1" destOrd="0" presId="urn:microsoft.com/office/officeart/2005/8/layout/orgChart1"/>
    <dgm:cxn modelId="{155FFDA1-E38E-4F0A-9507-74939FF83C1E}" type="presOf" srcId="{599BB781-2E62-41A7-BD55-092F13EA7B3B}" destId="{78BCAFBC-C5A7-4D7C-B90F-B7AE993A2347}" srcOrd="0" destOrd="0" presId="urn:microsoft.com/office/officeart/2005/8/layout/orgChart1"/>
    <dgm:cxn modelId="{36D033B1-7FE0-4DDD-8607-52C360ABC875}" type="presOf" srcId="{3B99F7DF-36C4-4EFA-AD36-739287B537DA}" destId="{26AD150E-E848-4007-8722-CF1AA0F5927E}" srcOrd="1" destOrd="0" presId="urn:microsoft.com/office/officeart/2005/8/layout/orgChart1"/>
    <dgm:cxn modelId="{E5A701A5-0849-426A-B42A-5D23607FCC7D}" type="presOf" srcId="{86B397E0-5D5E-464B-9ACF-753AD69A58CF}" destId="{E899B2AD-4CE3-493F-97C8-0B4D0A41CA6C}" srcOrd="1" destOrd="0" presId="urn:microsoft.com/office/officeart/2005/8/layout/orgChart1"/>
    <dgm:cxn modelId="{3FE7F7F9-F758-49F1-A413-4DAC2B1AE373}" type="presOf" srcId="{BB470D5A-F96A-43A1-95C8-28250ABCE364}" destId="{D2851CD5-9CA5-454E-A58D-ABE78ADAC0FA}" srcOrd="0" destOrd="0" presId="urn:microsoft.com/office/officeart/2005/8/layout/orgChart1"/>
    <dgm:cxn modelId="{370DDA36-1683-4BCE-96D5-7CD59DEC9279}" type="presOf" srcId="{760A2020-6311-4328-B149-73027AA090DB}" destId="{1FFFF79D-7B45-4C09-890B-3697CE1CC4F6}" srcOrd="0" destOrd="0" presId="urn:microsoft.com/office/officeart/2005/8/layout/orgChart1"/>
    <dgm:cxn modelId="{6577130C-16F7-4581-AB3C-C5CE6821C712}" srcId="{53E7316D-D31B-40EB-BEC4-36D057ACE8E7}" destId="{3B99F7DF-36C4-4EFA-AD36-739287B537DA}" srcOrd="0" destOrd="0" parTransId="{D012BCCE-B095-45E9-8A9D-DEBCCA927979}" sibTransId="{6251C0D4-DC37-45BF-BDFD-ED591EA9AD7F}"/>
    <dgm:cxn modelId="{558E397C-20BB-4E47-80FD-E03C0556945A}" type="presOf" srcId="{3440FD53-00BB-4B9B-8491-31F26B58EB0C}" destId="{F18FEBE5-15FB-4912-ACCB-9CC259196674}" srcOrd="1" destOrd="0" presId="urn:microsoft.com/office/officeart/2005/8/layout/orgChart1"/>
    <dgm:cxn modelId="{B6B63BFF-1344-492A-97AD-8AF929D0E44F}" type="presOf" srcId="{8A201745-4F44-42C7-B5ED-45D9AF49EE8F}" destId="{BCEDF665-F450-4942-AFC9-0FAB40EF82AC}" srcOrd="1" destOrd="0" presId="urn:microsoft.com/office/officeart/2005/8/layout/orgChart1"/>
    <dgm:cxn modelId="{044984AC-7F38-4B61-8A00-114C19B28277}" type="presOf" srcId="{134E3337-8830-4D94-AEC8-E40F277D0213}" destId="{F0B598B0-1EB1-4760-8A38-28741F405D46}" srcOrd="1" destOrd="0" presId="urn:microsoft.com/office/officeart/2005/8/layout/orgChart1"/>
    <dgm:cxn modelId="{21D13A25-49D4-4208-A8AF-103E3F2E3F4F}" type="presOf" srcId="{134E3337-8830-4D94-AEC8-E40F277D0213}" destId="{4A17E49B-139D-448D-834F-1C62567D7755}" srcOrd="0" destOrd="0" presId="urn:microsoft.com/office/officeart/2005/8/layout/orgChart1"/>
    <dgm:cxn modelId="{E436766E-71BD-4757-A801-5263A27CB686}" type="presOf" srcId="{8A201745-4F44-42C7-B5ED-45D9AF49EE8F}" destId="{70F98D4F-75D1-4B2C-B4EA-779B9D79921E}" srcOrd="0" destOrd="0" presId="urn:microsoft.com/office/officeart/2005/8/layout/orgChart1"/>
    <dgm:cxn modelId="{900F2843-8D6F-4085-8BB6-56310D3EE3C0}" srcId="{3B99F7DF-36C4-4EFA-AD36-739287B537DA}" destId="{9245CAEF-F447-4C62-874B-D49DA551567D}" srcOrd="1" destOrd="0" parTransId="{837677F9-594D-40AC-B21A-A97BE13EFAC4}" sibTransId="{19384CFD-DF24-48DF-BF9A-83E833FA5444}"/>
    <dgm:cxn modelId="{91D7DCC3-54D3-43C8-8DC7-64BA4982CDE3}" type="presOf" srcId="{38B012BB-466F-4554-B22B-B8E33206FE0E}" destId="{8C6D4B5B-B413-4D49-BD6D-7FF3064261CB}" srcOrd="0" destOrd="0" presId="urn:microsoft.com/office/officeart/2005/8/layout/orgChart1"/>
    <dgm:cxn modelId="{6F7E90D3-DBAD-4B93-8380-BC07F770D8CB}" type="presOf" srcId="{0F813DEB-9A3E-4119-8360-B0F191BA13A1}" destId="{2388C371-F6A4-4211-B04E-64DAAA34CAD7}" srcOrd="0" destOrd="0" presId="urn:microsoft.com/office/officeart/2005/8/layout/orgChart1"/>
    <dgm:cxn modelId="{05B10670-6FF7-406B-AAB4-56D0C292E086}" srcId="{3B99F7DF-36C4-4EFA-AD36-739287B537DA}" destId="{D821FB25-72FE-4D19-BC30-796837E05894}" srcOrd="3" destOrd="0" parTransId="{6136C54E-D0BB-4B54-9728-0F3A521948D2}" sibTransId="{7EE268DE-AA89-40A3-A3D3-8D44B46EE557}"/>
    <dgm:cxn modelId="{FA4E3911-4169-4C38-9275-1D36B1C64260}" type="presOf" srcId="{3440FD53-00BB-4B9B-8491-31F26B58EB0C}" destId="{1CB7875E-C28F-423B-8F20-BB98F1980B7D}" srcOrd="0" destOrd="0" presId="urn:microsoft.com/office/officeart/2005/8/layout/orgChart1"/>
    <dgm:cxn modelId="{B83BB81D-917B-4FA6-B56C-847E9C8FDE40}" srcId="{3B99F7DF-36C4-4EFA-AD36-739287B537DA}" destId="{3440FD53-00BB-4B9B-8491-31F26B58EB0C}" srcOrd="12" destOrd="0" parTransId="{BB470D5A-F96A-43A1-95C8-28250ABCE364}" sibTransId="{3DA4B4B8-9BB4-4349-BEC7-6067B7DF9BA0}"/>
    <dgm:cxn modelId="{B6C59923-B004-412E-9145-994D52AF0FED}" type="presOf" srcId="{9596969C-1A0D-4533-85FC-C9359383F856}" destId="{DA6D0B52-0139-4F2F-AABA-BBE86AB143AC}" srcOrd="0" destOrd="0" presId="urn:microsoft.com/office/officeart/2005/8/layout/orgChart1"/>
    <dgm:cxn modelId="{83D81756-618B-4DED-96F6-78067DBCE346}" type="presOf" srcId="{0F9676E0-47A2-4E9B-A0B6-0E340FB07B09}" destId="{F7F86038-F35C-47C3-B720-871D6F977BBC}" srcOrd="0" destOrd="0" presId="urn:microsoft.com/office/officeart/2005/8/layout/orgChart1"/>
    <dgm:cxn modelId="{63B1A767-A399-4E8B-9384-ECC72DCD9FC3}" type="presOf" srcId="{38B012BB-466F-4554-B22B-B8E33206FE0E}" destId="{CE654D47-B33E-46E6-A4AB-2B1F1DB77877}" srcOrd="1" destOrd="0" presId="urn:microsoft.com/office/officeart/2005/8/layout/orgChart1"/>
    <dgm:cxn modelId="{F1A29F3F-9E8F-45DD-A03A-C2B7C87716E3}" type="presOf" srcId="{8DCA4486-BBEB-4419-AA53-365CF2E81BB2}" destId="{EB176D71-8A4B-4152-991F-344ED7A9809D}" srcOrd="0" destOrd="0" presId="urn:microsoft.com/office/officeart/2005/8/layout/orgChart1"/>
    <dgm:cxn modelId="{F8468FC3-91E2-4391-B789-464B30A0F3D2}" type="presOf" srcId="{86B397E0-5D5E-464B-9ACF-753AD69A58CF}" destId="{E3126C76-6E6D-4319-99E9-78F3E703CC74}" srcOrd="0" destOrd="0" presId="urn:microsoft.com/office/officeart/2005/8/layout/orgChart1"/>
    <dgm:cxn modelId="{C3C76FA4-63F6-4E16-A782-5571C4AB2810}" srcId="{3B99F7DF-36C4-4EFA-AD36-739287B537DA}" destId="{38B012BB-466F-4554-B22B-B8E33206FE0E}" srcOrd="7" destOrd="0" parTransId="{E387CC61-2855-4D1F-AF5F-EF1BB3F0A75E}" sibTransId="{34112C0B-955F-47CB-A7C6-FE9AC6549619}"/>
    <dgm:cxn modelId="{41DE57B1-3717-4F79-AD65-22B63E941BB1}" type="presOf" srcId="{0C75E9AC-01A7-49F7-9D4E-74D4B5EDFDDC}" destId="{8575491A-4091-47E1-826D-0E8D2D97AB7E}" srcOrd="1" destOrd="0" presId="urn:microsoft.com/office/officeart/2005/8/layout/orgChart1"/>
    <dgm:cxn modelId="{B336B098-D4DE-43CC-9A46-43260BD22472}" srcId="{3B99F7DF-36C4-4EFA-AD36-739287B537DA}" destId="{8A201745-4F44-42C7-B5ED-45D9AF49EE8F}" srcOrd="5" destOrd="0" parTransId="{599BB781-2E62-41A7-BD55-092F13EA7B3B}" sibTransId="{4C86EDAE-E604-4C91-91F6-D73BF2F2A87B}"/>
    <dgm:cxn modelId="{305B6892-0837-480A-B702-FDDEAA4ED295}" type="presOf" srcId="{4BCAD0C7-7731-405E-A762-F2FC61D4897A}" destId="{64429A0F-BEB5-41B4-A089-A638729B5484}" srcOrd="0" destOrd="0" presId="urn:microsoft.com/office/officeart/2005/8/layout/orgChart1"/>
    <dgm:cxn modelId="{B6D1F97B-C40E-4CCF-AC7E-586F0C5F0966}" type="presOf" srcId="{FA4C26F5-BDC9-4A18-B93E-A5EC0C4B2539}" destId="{EB293154-C01D-4771-9C30-7DE9F14976C5}" srcOrd="1" destOrd="0" presId="urn:microsoft.com/office/officeart/2005/8/layout/orgChart1"/>
    <dgm:cxn modelId="{247A470A-3899-4CB7-89F8-74660B8F97CD}" type="presOf" srcId="{E387CC61-2855-4D1F-AF5F-EF1BB3F0A75E}" destId="{391D1B09-1CFF-47DB-84CA-154D9F172C0C}" srcOrd="0" destOrd="0" presId="urn:microsoft.com/office/officeart/2005/8/layout/orgChart1"/>
    <dgm:cxn modelId="{8EF0CB1E-EDE0-4F4B-BB47-259075D83CDC}" type="presOf" srcId="{AC90B9C3-A416-4442-8EB3-0F85335622BB}" destId="{81B98653-FC5D-4CB3-B48A-ED0E303CC504}" srcOrd="0" destOrd="0" presId="urn:microsoft.com/office/officeart/2005/8/layout/orgChart1"/>
    <dgm:cxn modelId="{F7ED9CA6-24C5-4ADB-BFF2-7CF2EBE31692}" type="presOf" srcId="{002D6D8B-1653-4E26-9378-A771F76A435A}" destId="{7DF20684-9408-4D34-8B7D-B910B8AF7E22}" srcOrd="1" destOrd="0" presId="urn:microsoft.com/office/officeart/2005/8/layout/orgChart1"/>
    <dgm:cxn modelId="{C8BC1EBD-AA96-4B66-A27A-29E22DADB511}" type="presOf" srcId="{6136C54E-D0BB-4B54-9728-0F3A521948D2}" destId="{186BF07B-8F92-4321-AEAF-93B2C04E47B9}" srcOrd="0" destOrd="0" presId="urn:microsoft.com/office/officeart/2005/8/layout/orgChart1"/>
    <dgm:cxn modelId="{46970CEA-AA18-48BC-BC3D-4B7664301954}" srcId="{3B99F7DF-36C4-4EFA-AD36-739287B537DA}" destId="{134E3337-8830-4D94-AEC8-E40F277D0213}" srcOrd="6" destOrd="0" parTransId="{87063AAD-9633-4B16-9407-0B74E7035E91}" sibTransId="{004FF576-786B-4EBA-AE5C-B3FC9ED18C04}"/>
    <dgm:cxn modelId="{78D6C47A-5647-47F0-A9B1-784922870D5B}" srcId="{3B99F7DF-36C4-4EFA-AD36-739287B537DA}" destId="{8DCA4486-BBEB-4419-AA53-365CF2E81BB2}" srcOrd="4" destOrd="0" parTransId="{9596969C-1A0D-4533-85FC-C9359383F856}" sibTransId="{73820970-55D4-482F-B661-649D7011F652}"/>
    <dgm:cxn modelId="{D3D47440-D5CA-48B3-A3D1-863004EE9541}" type="presOf" srcId="{D821FB25-72FE-4D19-BC30-796837E05894}" destId="{8BF7BF3D-E5BE-42F0-BDC0-DD9764E9E486}" srcOrd="0" destOrd="0" presId="urn:microsoft.com/office/officeart/2005/8/layout/orgChart1"/>
    <dgm:cxn modelId="{8823A240-2FDC-497B-9F5F-8636AFCB8917}" type="presOf" srcId="{B7F1D4A5-A459-4998-AD46-C12AB79E12BC}" destId="{5FE38685-94E7-44EF-BEE0-DE0A305BCB17}" srcOrd="0" destOrd="0" presId="urn:microsoft.com/office/officeart/2005/8/layout/orgChart1"/>
    <dgm:cxn modelId="{1CE2D56E-B22E-4EFE-A5CF-359814EAB2DE}" type="presOf" srcId="{5F75E4EF-4BC1-44E0-A966-485BA9A8E24F}" destId="{DEDB21DC-FC23-4B10-8AB8-EDD7E848D268}" srcOrd="0" destOrd="0" presId="urn:microsoft.com/office/officeart/2005/8/layout/orgChart1"/>
    <dgm:cxn modelId="{14D800F0-545B-4712-959D-62FDB66BA45B}" srcId="{3B99F7DF-36C4-4EFA-AD36-739287B537DA}" destId="{002D6D8B-1653-4E26-9378-A771F76A435A}" srcOrd="11" destOrd="0" parTransId="{0F9676E0-47A2-4E9B-A0B6-0E340FB07B09}" sibTransId="{AD422BF6-929A-443F-B3F2-D4C098FA0056}"/>
    <dgm:cxn modelId="{38DE5C98-BD4B-459B-9CAA-A37EDDF6B570}" type="presOf" srcId="{53E7316D-D31B-40EB-BEC4-36D057ACE8E7}" destId="{F35F4B6F-B1A3-4D91-8F39-F28BE9D20447}" srcOrd="0" destOrd="0" presId="urn:microsoft.com/office/officeart/2005/8/layout/orgChart1"/>
    <dgm:cxn modelId="{1B91BDB1-5575-4031-AC7D-3256A9DD9329}" srcId="{3B99F7DF-36C4-4EFA-AD36-739287B537DA}" destId="{FA4C26F5-BDC9-4A18-B93E-A5EC0C4B2539}" srcOrd="9" destOrd="0" parTransId="{760A2020-6311-4328-B149-73027AA090DB}" sibTransId="{EF4EA687-C9B8-47E6-A66E-A75EBD555BB6}"/>
    <dgm:cxn modelId="{5962A71D-73B6-4CE6-B38C-DE3C3FF1E378}" type="presOf" srcId="{0F66F171-23F0-4138-95A5-46EF2E27287C}" destId="{FF25F282-208A-45A7-BD6B-B48F0949D244}" srcOrd="1" destOrd="0" presId="urn:microsoft.com/office/officeart/2005/8/layout/orgChart1"/>
    <dgm:cxn modelId="{61CBDA04-F628-4703-AA25-A1FD37E2B74B}" type="presParOf" srcId="{F35F4B6F-B1A3-4D91-8F39-F28BE9D20447}" destId="{A09A33F6-6A08-454A-86AB-C5C7219891B9}" srcOrd="0" destOrd="0" presId="urn:microsoft.com/office/officeart/2005/8/layout/orgChart1"/>
    <dgm:cxn modelId="{545A0E7D-FC0F-4914-82DB-30252E25D14C}" type="presParOf" srcId="{A09A33F6-6A08-454A-86AB-C5C7219891B9}" destId="{A38314B8-688A-4BEA-857D-1355C098B91D}" srcOrd="0" destOrd="0" presId="urn:microsoft.com/office/officeart/2005/8/layout/orgChart1"/>
    <dgm:cxn modelId="{DA9E77BD-BE80-4E1A-9FBF-6163AB570E51}" type="presParOf" srcId="{A38314B8-688A-4BEA-857D-1355C098B91D}" destId="{7124B3A6-0EC4-4643-9207-68AEB58CD00B}" srcOrd="0" destOrd="0" presId="urn:microsoft.com/office/officeart/2005/8/layout/orgChart1"/>
    <dgm:cxn modelId="{472F511E-88F6-4778-836F-D65D8B701113}" type="presParOf" srcId="{A38314B8-688A-4BEA-857D-1355C098B91D}" destId="{26AD150E-E848-4007-8722-CF1AA0F5927E}" srcOrd="1" destOrd="0" presId="urn:microsoft.com/office/officeart/2005/8/layout/orgChart1"/>
    <dgm:cxn modelId="{F2779477-9541-49CC-8955-295E76CE705D}" type="presParOf" srcId="{A09A33F6-6A08-454A-86AB-C5C7219891B9}" destId="{F4975897-5157-4529-8E3E-E56FE92DC1D1}" srcOrd="1" destOrd="0" presId="urn:microsoft.com/office/officeart/2005/8/layout/orgChart1"/>
    <dgm:cxn modelId="{109D123E-5BBA-4494-9453-8754F4508B0B}" type="presParOf" srcId="{A09A33F6-6A08-454A-86AB-C5C7219891B9}" destId="{8A568C84-F26F-4E92-9BD6-23A8289EA664}" srcOrd="2" destOrd="0" presId="urn:microsoft.com/office/officeart/2005/8/layout/orgChart1"/>
    <dgm:cxn modelId="{B0ADC9BD-42B5-4A7F-A022-63EF71D06F7C}" type="presParOf" srcId="{8A568C84-F26F-4E92-9BD6-23A8289EA664}" destId="{2388C371-F6A4-4211-B04E-64DAAA34CAD7}" srcOrd="0" destOrd="0" presId="urn:microsoft.com/office/officeart/2005/8/layout/orgChart1"/>
    <dgm:cxn modelId="{EC809B8B-7C11-427B-9D22-3952F735EF17}" type="presParOf" srcId="{8A568C84-F26F-4E92-9BD6-23A8289EA664}" destId="{AFAEC340-022F-4025-8061-C078E9769D15}" srcOrd="1" destOrd="0" presId="urn:microsoft.com/office/officeart/2005/8/layout/orgChart1"/>
    <dgm:cxn modelId="{16C50130-7C22-4F5C-B006-BD8F2C3C6C06}" type="presParOf" srcId="{AFAEC340-022F-4025-8061-C078E9769D15}" destId="{CAEA1666-7D96-4940-AAFD-C584785603F2}" srcOrd="0" destOrd="0" presId="urn:microsoft.com/office/officeart/2005/8/layout/orgChart1"/>
    <dgm:cxn modelId="{F40B21B0-D311-4301-8F49-4D4A85804EB1}" type="presParOf" srcId="{CAEA1666-7D96-4940-AAFD-C584785603F2}" destId="{CA81ADA6-D911-4D6D-B109-B08F6320F697}" srcOrd="0" destOrd="0" presId="urn:microsoft.com/office/officeart/2005/8/layout/orgChart1"/>
    <dgm:cxn modelId="{1E3D7EC2-C4FC-48E9-8EB5-A013455F1090}" type="presParOf" srcId="{CAEA1666-7D96-4940-AAFD-C584785603F2}" destId="{FF25F282-208A-45A7-BD6B-B48F0949D244}" srcOrd="1" destOrd="0" presId="urn:microsoft.com/office/officeart/2005/8/layout/orgChart1"/>
    <dgm:cxn modelId="{5AC476B5-9FF4-4EC1-B166-36CAF8806049}" type="presParOf" srcId="{AFAEC340-022F-4025-8061-C078E9769D15}" destId="{6D8C685C-6F5C-4A9B-8B85-37CCA97F68F4}" srcOrd="1" destOrd="0" presId="urn:microsoft.com/office/officeart/2005/8/layout/orgChart1"/>
    <dgm:cxn modelId="{1E926114-2200-4E64-A610-59780A0C1C89}" type="presParOf" srcId="{AFAEC340-022F-4025-8061-C078E9769D15}" destId="{F0D11E12-B51B-4A3C-90EC-1D0A050169D3}" srcOrd="2" destOrd="0" presId="urn:microsoft.com/office/officeart/2005/8/layout/orgChart1"/>
    <dgm:cxn modelId="{759C0E0F-946C-4FA6-924B-A85508F2051A}" type="presParOf" srcId="{8A568C84-F26F-4E92-9BD6-23A8289EA664}" destId="{08C23177-BAB7-4365-9E54-23A6078A76FB}" srcOrd="2" destOrd="0" presId="urn:microsoft.com/office/officeart/2005/8/layout/orgChart1"/>
    <dgm:cxn modelId="{F62888C3-5AEA-4FF1-9DE2-6A999C5BB582}" type="presParOf" srcId="{8A568C84-F26F-4E92-9BD6-23A8289EA664}" destId="{88B3C6DF-2B2C-4365-81A4-459AA5F62423}" srcOrd="3" destOrd="0" presId="urn:microsoft.com/office/officeart/2005/8/layout/orgChart1"/>
    <dgm:cxn modelId="{C2322CD7-6577-40D9-8206-B3AB7CB0E708}" type="presParOf" srcId="{88B3C6DF-2B2C-4365-81A4-459AA5F62423}" destId="{E07DA318-FFC0-452F-89DD-5E6B8D018943}" srcOrd="0" destOrd="0" presId="urn:microsoft.com/office/officeart/2005/8/layout/orgChart1"/>
    <dgm:cxn modelId="{D9B896BD-ACC3-47BA-BB48-DFBDE91C88D4}" type="presParOf" srcId="{E07DA318-FFC0-452F-89DD-5E6B8D018943}" destId="{F2E3A372-0A99-4177-9934-37E01310721A}" srcOrd="0" destOrd="0" presId="urn:microsoft.com/office/officeart/2005/8/layout/orgChart1"/>
    <dgm:cxn modelId="{A59C6964-3CF8-4C9C-8E92-3BC760C95F79}" type="presParOf" srcId="{E07DA318-FFC0-452F-89DD-5E6B8D018943}" destId="{8E6F433A-8CDF-4F60-98A3-6ECB55F7BA37}" srcOrd="1" destOrd="0" presId="urn:microsoft.com/office/officeart/2005/8/layout/orgChart1"/>
    <dgm:cxn modelId="{58234D90-40C4-4A31-B48B-B24DC9B42142}" type="presParOf" srcId="{88B3C6DF-2B2C-4365-81A4-459AA5F62423}" destId="{E0CB732F-89F8-4DC4-85F4-69E978A8B4B6}" srcOrd="1" destOrd="0" presId="urn:microsoft.com/office/officeart/2005/8/layout/orgChart1"/>
    <dgm:cxn modelId="{74EA98B3-88D2-4866-BAC8-247183166F25}" type="presParOf" srcId="{88B3C6DF-2B2C-4365-81A4-459AA5F62423}" destId="{1289E89F-D379-44E9-B89D-CA3983BBFAD5}" srcOrd="2" destOrd="0" presId="urn:microsoft.com/office/officeart/2005/8/layout/orgChart1"/>
    <dgm:cxn modelId="{3412472E-4CC3-43CF-A094-A036FAA513E9}" type="presParOf" srcId="{8A568C84-F26F-4E92-9BD6-23A8289EA664}" destId="{5FE38685-94E7-44EF-BEE0-DE0A305BCB17}" srcOrd="4" destOrd="0" presId="urn:microsoft.com/office/officeart/2005/8/layout/orgChart1"/>
    <dgm:cxn modelId="{E176461A-7920-4CC7-ADF5-7CC96222FA98}" type="presParOf" srcId="{8A568C84-F26F-4E92-9BD6-23A8289EA664}" destId="{C64A07BD-B20D-441A-95E5-D28FBC26B9DF}" srcOrd="5" destOrd="0" presId="urn:microsoft.com/office/officeart/2005/8/layout/orgChart1"/>
    <dgm:cxn modelId="{7A43B78E-787E-40B0-A236-76A18AB7B803}" type="presParOf" srcId="{C64A07BD-B20D-441A-95E5-D28FBC26B9DF}" destId="{54258733-770F-44F1-A0B8-F9566BA1A93B}" srcOrd="0" destOrd="0" presId="urn:microsoft.com/office/officeart/2005/8/layout/orgChart1"/>
    <dgm:cxn modelId="{A710F10A-6240-492E-A3DC-48ADE9AB4668}" type="presParOf" srcId="{54258733-770F-44F1-A0B8-F9566BA1A93B}" destId="{DEDB21DC-FC23-4B10-8AB8-EDD7E848D268}" srcOrd="0" destOrd="0" presId="urn:microsoft.com/office/officeart/2005/8/layout/orgChart1"/>
    <dgm:cxn modelId="{2D5FBAEE-6242-4E57-AE16-4F71BB442053}" type="presParOf" srcId="{54258733-770F-44F1-A0B8-F9566BA1A93B}" destId="{738215D5-6BD0-47BF-80BA-47CEE0B43E9B}" srcOrd="1" destOrd="0" presId="urn:microsoft.com/office/officeart/2005/8/layout/orgChart1"/>
    <dgm:cxn modelId="{C3BB9377-1D62-4971-BF5C-ABF3EFF3221D}" type="presParOf" srcId="{C64A07BD-B20D-441A-95E5-D28FBC26B9DF}" destId="{A60EC16A-8F23-48FA-AF8D-FFB363A6551F}" srcOrd="1" destOrd="0" presId="urn:microsoft.com/office/officeart/2005/8/layout/orgChart1"/>
    <dgm:cxn modelId="{58C56B91-4888-4B24-9EB9-284FD7EB4504}" type="presParOf" srcId="{C64A07BD-B20D-441A-95E5-D28FBC26B9DF}" destId="{5EC1EDAD-9AFE-4695-B68F-B04366C9C7FE}" srcOrd="2" destOrd="0" presId="urn:microsoft.com/office/officeart/2005/8/layout/orgChart1"/>
    <dgm:cxn modelId="{C8AB8956-1AFF-4272-A892-E6136E552F10}" type="presParOf" srcId="{8A568C84-F26F-4E92-9BD6-23A8289EA664}" destId="{186BF07B-8F92-4321-AEAF-93B2C04E47B9}" srcOrd="6" destOrd="0" presId="urn:microsoft.com/office/officeart/2005/8/layout/orgChart1"/>
    <dgm:cxn modelId="{1FFD8EA1-74D2-4A1B-972C-9B0C78BA7F60}" type="presParOf" srcId="{8A568C84-F26F-4E92-9BD6-23A8289EA664}" destId="{6B761058-1C83-4726-843D-614184A9CFB6}" srcOrd="7" destOrd="0" presId="urn:microsoft.com/office/officeart/2005/8/layout/orgChart1"/>
    <dgm:cxn modelId="{278742B1-8E2B-4843-8683-EB976810A017}" type="presParOf" srcId="{6B761058-1C83-4726-843D-614184A9CFB6}" destId="{8CA28228-6EF2-413F-99DD-F2E1B74060D5}" srcOrd="0" destOrd="0" presId="urn:microsoft.com/office/officeart/2005/8/layout/orgChart1"/>
    <dgm:cxn modelId="{2D95BF51-8D85-4C38-8D86-60E1A75353BF}" type="presParOf" srcId="{8CA28228-6EF2-413F-99DD-F2E1B74060D5}" destId="{8BF7BF3D-E5BE-42F0-BDC0-DD9764E9E486}" srcOrd="0" destOrd="0" presId="urn:microsoft.com/office/officeart/2005/8/layout/orgChart1"/>
    <dgm:cxn modelId="{63B3D2A4-A14A-4D98-8CE9-440E41D46C23}" type="presParOf" srcId="{8CA28228-6EF2-413F-99DD-F2E1B74060D5}" destId="{0627AE89-5324-4945-BA59-20F872AD6A9F}" srcOrd="1" destOrd="0" presId="urn:microsoft.com/office/officeart/2005/8/layout/orgChart1"/>
    <dgm:cxn modelId="{68486869-10D2-4350-AB45-05C4A252DA8D}" type="presParOf" srcId="{6B761058-1C83-4726-843D-614184A9CFB6}" destId="{9AA3B84F-7EC2-43F1-BE15-BFD718034601}" srcOrd="1" destOrd="0" presId="urn:microsoft.com/office/officeart/2005/8/layout/orgChart1"/>
    <dgm:cxn modelId="{D17A8296-A945-4E1E-ADC5-02BEA789C93D}" type="presParOf" srcId="{6B761058-1C83-4726-843D-614184A9CFB6}" destId="{02C11A57-0A7F-4A4F-B35A-3665E7C3B631}" srcOrd="2" destOrd="0" presId="urn:microsoft.com/office/officeart/2005/8/layout/orgChart1"/>
    <dgm:cxn modelId="{3B126F02-243B-425C-9163-B3B8E3031812}" type="presParOf" srcId="{8A568C84-F26F-4E92-9BD6-23A8289EA664}" destId="{DA6D0B52-0139-4F2F-AABA-BBE86AB143AC}" srcOrd="8" destOrd="0" presId="urn:microsoft.com/office/officeart/2005/8/layout/orgChart1"/>
    <dgm:cxn modelId="{8E3C8C1C-6C44-4C09-AADE-8BE2162D880E}" type="presParOf" srcId="{8A568C84-F26F-4E92-9BD6-23A8289EA664}" destId="{5248C88A-1058-42B3-B5C0-FCC8B963C1B2}" srcOrd="9" destOrd="0" presId="urn:microsoft.com/office/officeart/2005/8/layout/orgChart1"/>
    <dgm:cxn modelId="{624415FA-8B8E-4112-9909-CEC6E6C02E6E}" type="presParOf" srcId="{5248C88A-1058-42B3-B5C0-FCC8B963C1B2}" destId="{62A8FACE-A849-4764-AFFB-BF856C394F9A}" srcOrd="0" destOrd="0" presId="urn:microsoft.com/office/officeart/2005/8/layout/orgChart1"/>
    <dgm:cxn modelId="{BBDE31AD-036C-4BE5-A961-5643872711F1}" type="presParOf" srcId="{62A8FACE-A849-4764-AFFB-BF856C394F9A}" destId="{EB176D71-8A4B-4152-991F-344ED7A9809D}" srcOrd="0" destOrd="0" presId="urn:microsoft.com/office/officeart/2005/8/layout/orgChart1"/>
    <dgm:cxn modelId="{830671B2-0A52-4C35-B313-1E10AABC9AA0}" type="presParOf" srcId="{62A8FACE-A849-4764-AFFB-BF856C394F9A}" destId="{EE6D7C48-0AF7-48E7-B225-E29CB1013ECE}" srcOrd="1" destOrd="0" presId="urn:microsoft.com/office/officeart/2005/8/layout/orgChart1"/>
    <dgm:cxn modelId="{E717C85B-3CEB-47B4-95D0-F7460BE9C43B}" type="presParOf" srcId="{5248C88A-1058-42B3-B5C0-FCC8B963C1B2}" destId="{24E23C2B-A218-42E8-A6EB-5838D0615D8F}" srcOrd="1" destOrd="0" presId="urn:microsoft.com/office/officeart/2005/8/layout/orgChart1"/>
    <dgm:cxn modelId="{3BA5EC33-EA6E-4546-8DBB-FC042D08D1FB}" type="presParOf" srcId="{5248C88A-1058-42B3-B5C0-FCC8B963C1B2}" destId="{0E7A0A61-8567-4296-8774-1C65B78E4B44}" srcOrd="2" destOrd="0" presId="urn:microsoft.com/office/officeart/2005/8/layout/orgChart1"/>
    <dgm:cxn modelId="{F12A99F6-3295-46D5-A5DF-0E52E3FBE42E}" type="presParOf" srcId="{8A568C84-F26F-4E92-9BD6-23A8289EA664}" destId="{78BCAFBC-C5A7-4D7C-B90F-B7AE993A2347}" srcOrd="10" destOrd="0" presId="urn:microsoft.com/office/officeart/2005/8/layout/orgChart1"/>
    <dgm:cxn modelId="{2B99B1B7-93C7-42DA-A927-493E7F2F01F1}" type="presParOf" srcId="{8A568C84-F26F-4E92-9BD6-23A8289EA664}" destId="{6287DA19-AA5E-4B91-B8BD-FBA79234EA9C}" srcOrd="11" destOrd="0" presId="urn:microsoft.com/office/officeart/2005/8/layout/orgChart1"/>
    <dgm:cxn modelId="{408208C2-51C2-4143-938F-48EA970DAD2A}" type="presParOf" srcId="{6287DA19-AA5E-4B91-B8BD-FBA79234EA9C}" destId="{8126D2A7-04C2-43A9-81BC-B73A5A743FF9}" srcOrd="0" destOrd="0" presId="urn:microsoft.com/office/officeart/2005/8/layout/orgChart1"/>
    <dgm:cxn modelId="{411DDD18-3BE6-41B5-B689-9EE5CC14D75B}" type="presParOf" srcId="{8126D2A7-04C2-43A9-81BC-B73A5A743FF9}" destId="{70F98D4F-75D1-4B2C-B4EA-779B9D79921E}" srcOrd="0" destOrd="0" presId="urn:microsoft.com/office/officeart/2005/8/layout/orgChart1"/>
    <dgm:cxn modelId="{5BD73BA7-1815-4172-9E27-6EFF9BE952B8}" type="presParOf" srcId="{8126D2A7-04C2-43A9-81BC-B73A5A743FF9}" destId="{BCEDF665-F450-4942-AFC9-0FAB40EF82AC}" srcOrd="1" destOrd="0" presId="urn:microsoft.com/office/officeart/2005/8/layout/orgChart1"/>
    <dgm:cxn modelId="{4150DD0E-0284-454F-87D7-8AD5AFBF40FD}" type="presParOf" srcId="{6287DA19-AA5E-4B91-B8BD-FBA79234EA9C}" destId="{F77C0669-290E-4DEC-9726-862B4C72D4FB}" srcOrd="1" destOrd="0" presId="urn:microsoft.com/office/officeart/2005/8/layout/orgChart1"/>
    <dgm:cxn modelId="{F7C572AC-B4E0-4711-9118-56861E1B1F3D}" type="presParOf" srcId="{6287DA19-AA5E-4B91-B8BD-FBA79234EA9C}" destId="{BD7D1717-6BD7-4D7E-9AF2-1729BA36F31A}" srcOrd="2" destOrd="0" presId="urn:microsoft.com/office/officeart/2005/8/layout/orgChart1"/>
    <dgm:cxn modelId="{5ED00469-6A29-4A63-83E4-D2B51C2D81AB}" type="presParOf" srcId="{8A568C84-F26F-4E92-9BD6-23A8289EA664}" destId="{4D01100E-F450-4F6F-AE14-366076A2E575}" srcOrd="12" destOrd="0" presId="urn:microsoft.com/office/officeart/2005/8/layout/orgChart1"/>
    <dgm:cxn modelId="{FFB8BCFB-7E2C-4E95-8FDA-6424B42623D7}" type="presParOf" srcId="{8A568C84-F26F-4E92-9BD6-23A8289EA664}" destId="{21C5FCDE-B2C6-4997-86F5-9F262A7EBB79}" srcOrd="13" destOrd="0" presId="urn:microsoft.com/office/officeart/2005/8/layout/orgChart1"/>
    <dgm:cxn modelId="{89C83877-FB16-4773-97DF-0832EC3A8C93}" type="presParOf" srcId="{21C5FCDE-B2C6-4997-86F5-9F262A7EBB79}" destId="{678FC59C-DB7C-4487-8B56-74431989DEFF}" srcOrd="0" destOrd="0" presId="urn:microsoft.com/office/officeart/2005/8/layout/orgChart1"/>
    <dgm:cxn modelId="{91BAFB40-64B6-444A-BA76-7971C97EEC5F}" type="presParOf" srcId="{678FC59C-DB7C-4487-8B56-74431989DEFF}" destId="{4A17E49B-139D-448D-834F-1C62567D7755}" srcOrd="0" destOrd="0" presId="urn:microsoft.com/office/officeart/2005/8/layout/orgChart1"/>
    <dgm:cxn modelId="{B18591D9-A408-4329-804F-E7029376CD0E}" type="presParOf" srcId="{678FC59C-DB7C-4487-8B56-74431989DEFF}" destId="{F0B598B0-1EB1-4760-8A38-28741F405D46}" srcOrd="1" destOrd="0" presId="urn:microsoft.com/office/officeart/2005/8/layout/orgChart1"/>
    <dgm:cxn modelId="{31362C61-880C-4941-9E39-D0C6621C350D}" type="presParOf" srcId="{21C5FCDE-B2C6-4997-86F5-9F262A7EBB79}" destId="{F2A97542-99DD-4CB8-AACA-E9F98D0DD178}" srcOrd="1" destOrd="0" presId="urn:microsoft.com/office/officeart/2005/8/layout/orgChart1"/>
    <dgm:cxn modelId="{C807BD67-9C99-498B-A5E6-F739B428BD9B}" type="presParOf" srcId="{21C5FCDE-B2C6-4997-86F5-9F262A7EBB79}" destId="{DE8C89E2-26E2-4894-A65C-0937A74B7D36}" srcOrd="2" destOrd="0" presId="urn:microsoft.com/office/officeart/2005/8/layout/orgChart1"/>
    <dgm:cxn modelId="{E19319C3-3BEF-44AF-BEE2-0C1E8054EC7C}" type="presParOf" srcId="{8A568C84-F26F-4E92-9BD6-23A8289EA664}" destId="{391D1B09-1CFF-47DB-84CA-154D9F172C0C}" srcOrd="14" destOrd="0" presId="urn:microsoft.com/office/officeart/2005/8/layout/orgChart1"/>
    <dgm:cxn modelId="{E6C4718C-FF5A-4021-8A0F-BD26C8DC4293}" type="presParOf" srcId="{8A568C84-F26F-4E92-9BD6-23A8289EA664}" destId="{54233FF6-E312-48DD-ABDE-BEDC75262B2A}" srcOrd="15" destOrd="0" presId="urn:microsoft.com/office/officeart/2005/8/layout/orgChart1"/>
    <dgm:cxn modelId="{D091992F-A4E1-4CF4-9D14-EA338C39BCCE}" type="presParOf" srcId="{54233FF6-E312-48DD-ABDE-BEDC75262B2A}" destId="{8692F061-90DB-4CBC-B6FC-04156B6325D5}" srcOrd="0" destOrd="0" presId="urn:microsoft.com/office/officeart/2005/8/layout/orgChart1"/>
    <dgm:cxn modelId="{C61519D3-AEC6-488B-A180-B01BE42F9DB0}" type="presParOf" srcId="{8692F061-90DB-4CBC-B6FC-04156B6325D5}" destId="{8C6D4B5B-B413-4D49-BD6D-7FF3064261CB}" srcOrd="0" destOrd="0" presId="urn:microsoft.com/office/officeart/2005/8/layout/orgChart1"/>
    <dgm:cxn modelId="{1B620778-7612-4AD5-9B8D-213AA65927A6}" type="presParOf" srcId="{8692F061-90DB-4CBC-B6FC-04156B6325D5}" destId="{CE654D47-B33E-46E6-A4AB-2B1F1DB77877}" srcOrd="1" destOrd="0" presId="urn:microsoft.com/office/officeart/2005/8/layout/orgChart1"/>
    <dgm:cxn modelId="{00B6F276-C5AD-42A4-94FF-A28000847515}" type="presParOf" srcId="{54233FF6-E312-48DD-ABDE-BEDC75262B2A}" destId="{21B88549-B6FF-4E8C-8464-65F6D50689A5}" srcOrd="1" destOrd="0" presId="urn:microsoft.com/office/officeart/2005/8/layout/orgChart1"/>
    <dgm:cxn modelId="{35EB7AC8-D2C5-4D03-AF53-D1D39F1633B5}" type="presParOf" srcId="{54233FF6-E312-48DD-ABDE-BEDC75262B2A}" destId="{A5B6147F-E5CE-424B-B3AF-1EED6271967D}" srcOrd="2" destOrd="0" presId="urn:microsoft.com/office/officeart/2005/8/layout/orgChart1"/>
    <dgm:cxn modelId="{9080C45E-F10F-4557-8B4F-63D5DFD528B2}" type="presParOf" srcId="{8A568C84-F26F-4E92-9BD6-23A8289EA664}" destId="{64429A0F-BEB5-41B4-A089-A638729B5484}" srcOrd="16" destOrd="0" presId="urn:microsoft.com/office/officeart/2005/8/layout/orgChart1"/>
    <dgm:cxn modelId="{C8B376FA-21F4-4A03-9C03-B8A920EE26BF}" type="presParOf" srcId="{8A568C84-F26F-4E92-9BD6-23A8289EA664}" destId="{8B4628B3-6051-4EA8-9836-F76826111AE2}" srcOrd="17" destOrd="0" presId="urn:microsoft.com/office/officeart/2005/8/layout/orgChart1"/>
    <dgm:cxn modelId="{E1B9A1CD-9038-4776-B0C9-78D7BD504D5B}" type="presParOf" srcId="{8B4628B3-6051-4EA8-9836-F76826111AE2}" destId="{E29E0A75-603F-4140-88C1-298D2D5A8BB3}" srcOrd="0" destOrd="0" presId="urn:microsoft.com/office/officeart/2005/8/layout/orgChart1"/>
    <dgm:cxn modelId="{E800965E-C6E9-43AF-BC4F-F88139543245}" type="presParOf" srcId="{E29E0A75-603F-4140-88C1-298D2D5A8BB3}" destId="{4789E1C4-2079-4334-BDF0-845E39C09FFC}" srcOrd="0" destOrd="0" presId="urn:microsoft.com/office/officeart/2005/8/layout/orgChart1"/>
    <dgm:cxn modelId="{9E4C7C54-88BC-47B9-AF10-825F2FFD9643}" type="presParOf" srcId="{E29E0A75-603F-4140-88C1-298D2D5A8BB3}" destId="{8575491A-4091-47E1-826D-0E8D2D97AB7E}" srcOrd="1" destOrd="0" presId="urn:microsoft.com/office/officeart/2005/8/layout/orgChart1"/>
    <dgm:cxn modelId="{6A964AD6-BAF3-4640-8A02-18EAA0BD504F}" type="presParOf" srcId="{8B4628B3-6051-4EA8-9836-F76826111AE2}" destId="{D59695C1-86E1-41B7-8EDF-2D79EAE6A8E0}" srcOrd="1" destOrd="0" presId="urn:microsoft.com/office/officeart/2005/8/layout/orgChart1"/>
    <dgm:cxn modelId="{D4BC4BC2-13CF-4A49-9EE6-1ABC538BC34B}" type="presParOf" srcId="{8B4628B3-6051-4EA8-9836-F76826111AE2}" destId="{B4DECBB8-172E-490E-BCFE-15238384A070}" srcOrd="2" destOrd="0" presId="urn:microsoft.com/office/officeart/2005/8/layout/orgChart1"/>
    <dgm:cxn modelId="{398FCE0B-3E99-4CCD-9BF0-6D2D50E1F54F}" type="presParOf" srcId="{8A568C84-F26F-4E92-9BD6-23A8289EA664}" destId="{1FFFF79D-7B45-4C09-890B-3697CE1CC4F6}" srcOrd="18" destOrd="0" presId="urn:microsoft.com/office/officeart/2005/8/layout/orgChart1"/>
    <dgm:cxn modelId="{FCFACDB2-FE7F-4F13-BD92-CA3750F6B8B8}" type="presParOf" srcId="{8A568C84-F26F-4E92-9BD6-23A8289EA664}" destId="{91740F61-5ECD-48D6-B02B-21A05DA9A2A7}" srcOrd="19" destOrd="0" presId="urn:microsoft.com/office/officeart/2005/8/layout/orgChart1"/>
    <dgm:cxn modelId="{3FD0FCFD-896C-4C71-A83F-6905989F840F}" type="presParOf" srcId="{91740F61-5ECD-48D6-B02B-21A05DA9A2A7}" destId="{38E23482-4282-483E-AEEB-6AD462ADD5E4}" srcOrd="0" destOrd="0" presId="urn:microsoft.com/office/officeart/2005/8/layout/orgChart1"/>
    <dgm:cxn modelId="{FDFA1704-88D9-45A1-801A-B5F1060CF48E}" type="presParOf" srcId="{38E23482-4282-483E-AEEB-6AD462ADD5E4}" destId="{2E15579D-CF83-4EFB-ADFB-320B4B6C25AD}" srcOrd="0" destOrd="0" presId="urn:microsoft.com/office/officeart/2005/8/layout/orgChart1"/>
    <dgm:cxn modelId="{115C5189-9E86-45C7-9CA3-1B6077C9C652}" type="presParOf" srcId="{38E23482-4282-483E-AEEB-6AD462ADD5E4}" destId="{EB293154-C01D-4771-9C30-7DE9F14976C5}" srcOrd="1" destOrd="0" presId="urn:microsoft.com/office/officeart/2005/8/layout/orgChart1"/>
    <dgm:cxn modelId="{3E653372-4C58-4747-A023-D9FB47FFFF61}" type="presParOf" srcId="{91740F61-5ECD-48D6-B02B-21A05DA9A2A7}" destId="{E20BF6E3-9919-42B0-8E41-5593B1C018D3}" srcOrd="1" destOrd="0" presId="urn:microsoft.com/office/officeart/2005/8/layout/orgChart1"/>
    <dgm:cxn modelId="{44149FCB-3F41-4E4B-A0BE-8BE69A965DBB}" type="presParOf" srcId="{91740F61-5ECD-48D6-B02B-21A05DA9A2A7}" destId="{55102360-8696-460E-9669-92A9D858721F}" srcOrd="2" destOrd="0" presId="urn:microsoft.com/office/officeart/2005/8/layout/orgChart1"/>
    <dgm:cxn modelId="{7BB0C0A1-7F3A-4BF0-A261-B607AE9C8785}" type="presParOf" srcId="{8A568C84-F26F-4E92-9BD6-23A8289EA664}" destId="{81B98653-FC5D-4CB3-B48A-ED0E303CC504}" srcOrd="20" destOrd="0" presId="urn:microsoft.com/office/officeart/2005/8/layout/orgChart1"/>
    <dgm:cxn modelId="{2878B06D-5AD9-4F9D-BE2E-DD859BFD247F}" type="presParOf" srcId="{8A568C84-F26F-4E92-9BD6-23A8289EA664}" destId="{BE0EF899-2AE8-4434-B3A6-2BC1BB64116D}" srcOrd="21" destOrd="0" presId="urn:microsoft.com/office/officeart/2005/8/layout/orgChart1"/>
    <dgm:cxn modelId="{A70ACF1A-C1A7-41EE-9A95-D973419E7FD7}" type="presParOf" srcId="{BE0EF899-2AE8-4434-B3A6-2BC1BB64116D}" destId="{7227599D-CBD6-4645-B756-9A130F42473A}" srcOrd="0" destOrd="0" presId="urn:microsoft.com/office/officeart/2005/8/layout/orgChart1"/>
    <dgm:cxn modelId="{0DFEBA4F-6231-43BE-937E-74D74E5932C1}" type="presParOf" srcId="{7227599D-CBD6-4645-B756-9A130F42473A}" destId="{E3126C76-6E6D-4319-99E9-78F3E703CC74}" srcOrd="0" destOrd="0" presId="urn:microsoft.com/office/officeart/2005/8/layout/orgChart1"/>
    <dgm:cxn modelId="{123960AC-3E78-4EF8-83FC-A229A3115465}" type="presParOf" srcId="{7227599D-CBD6-4645-B756-9A130F42473A}" destId="{E899B2AD-4CE3-493F-97C8-0B4D0A41CA6C}" srcOrd="1" destOrd="0" presId="urn:microsoft.com/office/officeart/2005/8/layout/orgChart1"/>
    <dgm:cxn modelId="{4CCBF6A1-7FC1-421D-9724-D746A929539B}" type="presParOf" srcId="{BE0EF899-2AE8-4434-B3A6-2BC1BB64116D}" destId="{801A7BB3-5930-4EE2-BE5A-80A6E2D5ED51}" srcOrd="1" destOrd="0" presId="urn:microsoft.com/office/officeart/2005/8/layout/orgChart1"/>
    <dgm:cxn modelId="{E78C2ECE-C3E3-4DE5-8C2A-9CCA94CF9458}" type="presParOf" srcId="{BE0EF899-2AE8-4434-B3A6-2BC1BB64116D}" destId="{3C7C62C3-0DBB-4092-829F-C033C5692527}" srcOrd="2" destOrd="0" presId="urn:microsoft.com/office/officeart/2005/8/layout/orgChart1"/>
    <dgm:cxn modelId="{4D3FFFC2-DA8D-4412-8CED-13D153045F72}" type="presParOf" srcId="{8A568C84-F26F-4E92-9BD6-23A8289EA664}" destId="{F7F86038-F35C-47C3-B720-871D6F977BBC}" srcOrd="22" destOrd="0" presId="urn:microsoft.com/office/officeart/2005/8/layout/orgChart1"/>
    <dgm:cxn modelId="{11A99C02-F9C9-4652-A853-54E76EF8EFA5}" type="presParOf" srcId="{8A568C84-F26F-4E92-9BD6-23A8289EA664}" destId="{D7AE87F5-B609-4598-B8F7-88458AAA6F70}" srcOrd="23" destOrd="0" presId="urn:microsoft.com/office/officeart/2005/8/layout/orgChart1"/>
    <dgm:cxn modelId="{32DB24A4-A67D-4DF6-91ED-0F6509CB76D3}" type="presParOf" srcId="{D7AE87F5-B609-4598-B8F7-88458AAA6F70}" destId="{B5A2703D-A6B7-4254-8422-389BE2490989}" srcOrd="0" destOrd="0" presId="urn:microsoft.com/office/officeart/2005/8/layout/orgChart1"/>
    <dgm:cxn modelId="{74781644-9D36-4934-8455-1E7AE598EC0C}" type="presParOf" srcId="{B5A2703D-A6B7-4254-8422-389BE2490989}" destId="{8CA25EE4-CD55-4A76-BCCA-D436F9B77ADE}" srcOrd="0" destOrd="0" presId="urn:microsoft.com/office/officeart/2005/8/layout/orgChart1"/>
    <dgm:cxn modelId="{11BE2141-425B-4592-A6CF-CDFCBAE6F33E}" type="presParOf" srcId="{B5A2703D-A6B7-4254-8422-389BE2490989}" destId="{7DF20684-9408-4D34-8B7D-B910B8AF7E22}" srcOrd="1" destOrd="0" presId="urn:microsoft.com/office/officeart/2005/8/layout/orgChart1"/>
    <dgm:cxn modelId="{8B16C858-AE17-47DA-A20F-D028CFEAEBE5}" type="presParOf" srcId="{D7AE87F5-B609-4598-B8F7-88458AAA6F70}" destId="{E72B49EF-E0C2-42CA-917A-0FF4C1C7F32B}" srcOrd="1" destOrd="0" presId="urn:microsoft.com/office/officeart/2005/8/layout/orgChart1"/>
    <dgm:cxn modelId="{C9CBE591-54F8-4D55-975C-E7AE2026754A}" type="presParOf" srcId="{D7AE87F5-B609-4598-B8F7-88458AAA6F70}" destId="{4B2AF56E-44B7-41F3-8AA2-220A485DCCDE}" srcOrd="2" destOrd="0" presId="urn:microsoft.com/office/officeart/2005/8/layout/orgChart1"/>
    <dgm:cxn modelId="{C423BDEF-5BB6-4BD5-8F99-E250B6C0615F}" type="presParOf" srcId="{8A568C84-F26F-4E92-9BD6-23A8289EA664}" destId="{D2851CD5-9CA5-454E-A58D-ABE78ADAC0FA}" srcOrd="24" destOrd="0" presId="urn:microsoft.com/office/officeart/2005/8/layout/orgChart1"/>
    <dgm:cxn modelId="{1D10A2CE-D15B-45E1-BCAF-E5FA6920DC5E}" type="presParOf" srcId="{8A568C84-F26F-4E92-9BD6-23A8289EA664}" destId="{F32665F8-3075-4790-9B8D-8743DEB023AB}" srcOrd="25" destOrd="0" presId="urn:microsoft.com/office/officeart/2005/8/layout/orgChart1"/>
    <dgm:cxn modelId="{DF7AA27B-D444-48E7-87B2-2525DE6D8EBE}" type="presParOf" srcId="{F32665F8-3075-4790-9B8D-8743DEB023AB}" destId="{A8C39391-42A2-4FA9-A34B-2B0F97D3F142}" srcOrd="0" destOrd="0" presId="urn:microsoft.com/office/officeart/2005/8/layout/orgChart1"/>
    <dgm:cxn modelId="{9DD50115-1908-432F-AAAD-F14ADF83E1E4}" type="presParOf" srcId="{A8C39391-42A2-4FA9-A34B-2B0F97D3F142}" destId="{1CB7875E-C28F-423B-8F20-BB98F1980B7D}" srcOrd="0" destOrd="0" presId="urn:microsoft.com/office/officeart/2005/8/layout/orgChart1"/>
    <dgm:cxn modelId="{BD573AB9-9FC1-4B1D-8241-069A503419DE}" type="presParOf" srcId="{A8C39391-42A2-4FA9-A34B-2B0F97D3F142}" destId="{F18FEBE5-15FB-4912-ACCB-9CC259196674}" srcOrd="1" destOrd="0" presId="urn:microsoft.com/office/officeart/2005/8/layout/orgChart1"/>
    <dgm:cxn modelId="{C5B9F727-82EE-41D1-A76E-7479F591E29C}" type="presParOf" srcId="{F32665F8-3075-4790-9B8D-8743DEB023AB}" destId="{6DD328A0-C7E6-4607-8544-F6E7E9BCBDE8}" srcOrd="1" destOrd="0" presId="urn:microsoft.com/office/officeart/2005/8/layout/orgChart1"/>
    <dgm:cxn modelId="{467C813D-F956-414C-A738-066658E75FF4}" type="presParOf" srcId="{F32665F8-3075-4790-9B8D-8743DEB023AB}" destId="{7B988FA5-C352-4A64-B923-EF31FB62A13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68543-E65C-4D1B-8104-5FBEB44D8AE3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Saneamiento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995DCE9D-B714-47BC-8C9F-283D839E069A}" type="par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9F40B57-C15F-4135-B9CE-3DA978607F97}" type="sibTrans" cxnId="{878F99C9-23D7-4613-80F2-AEF9BECCB9FF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6225BFD-F8B9-4F85-8329-C38CF1E08FB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Trabajadores(as) Sociales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5499830C-EBB2-4C8B-9086-94B3E17EC7B8}" type="par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4D9D761-AAAE-40DD-8422-2C5B8E5ABD42}" type="sibTrans" cxnId="{DB217C28-A8CC-4AF5-B4EF-0EC993579028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EF7F709-2117-47B6-BB38-36329206F4C6}">
      <dgm:prSet custT="1"/>
      <dgm:spPr/>
      <dgm:t>
        <a:bodyPr/>
        <a:lstStyle/>
        <a:p>
          <a:pPr algn="ctr"/>
          <a:r>
            <a:rPr lang="es-ES" sz="1200" dirty="0" smtClean="0">
              <a:solidFill>
                <a:schemeClr val="tx1"/>
              </a:solidFill>
            </a:rPr>
            <a:t>Enfermera(o) General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Enfermeras(os)</a:t>
          </a:r>
          <a:r>
            <a:rPr lang="es-MX" sz="1200" b="0" i="0" u="none" dirty="0" smtClean="0"/>
            <a:t>, </a:t>
          </a: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36694C45-C641-435A-9D67-EBB3C905B123}" type="par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08F4AA8-3285-4748-A56C-2F9B6497A0E6}" type="sibTrans" cxnId="{B8D24AE5-DD5E-43EE-8834-2910D42DD0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9B2122D-613A-4979-8DD7-4564F7B83A5B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b="1" dirty="0">
            <a:solidFill>
              <a:schemeClr val="tx1"/>
            </a:solidFill>
          </a:endParaRPr>
        </a:p>
      </dgm:t>
    </dgm:pt>
    <dgm:pt modelId="{FCCF0B0D-4899-47B1-A346-0A5D7D816144}" type="par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D244212-90CF-47FD-8A80-6FEE578A5135}" type="sibTrans" cxnId="{279FF0C2-1921-45EE-9228-A635942913C1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05C224E-6162-4B90-975F-D33059632877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88331E26-F80B-4ADD-A9BC-5956F9C2D95B}" type="par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1AFB05F-7494-40CA-A244-874981248875}" type="sibTrans" cxnId="{1597ECB1-D801-48AE-B7ED-854AA8A0249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1E73D0C8-C41D-4ADB-919C-4EBE850DC200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Fumigadores(as)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8CC95BCB-2597-4FED-9E11-486EEAA02326}" type="par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62169A1-3E80-45E6-B00F-E777606461BC}" type="sibTrans" cxnId="{55DADCE5-70FD-4C58-BB9A-14F86F495C1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A100273-4CBF-454F-B078-D8BA9B47314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Fumigador(a)</a:t>
          </a:r>
        </a:p>
      </dgm:t>
    </dgm:pt>
    <dgm:pt modelId="{147DD492-4DBB-483D-8D0E-05B921A01B19}" type="par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B05E300-1325-4BD9-BFDE-CF32C2666410}" type="sibTrans" cxnId="{727565AC-940F-45C2-94F5-58894255BE15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F1EE90B-566B-40F0-8647-856C4ED3DF8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A4AE9B1-6012-4070-BD17-7027A3A85B0F}" type="par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9D6F64F-88BA-4C5F-B63A-6CE2F4CF2AD6}" type="sibTrans" cxnId="{0C1E4D47-DDA6-454B-82EB-C70211F0BEC4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-25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7F7FC495-FEF4-4225-8D49-F1E2E9E55CED}" type="pres">
      <dgm:prSet presAssocID="{5499830C-EBB2-4C8B-9086-94B3E17EC7B8}" presName="Name37" presStyleLbl="parChTrans1D2" presStyleIdx="0" presStyleCnt="6"/>
      <dgm:spPr/>
      <dgm:t>
        <a:bodyPr/>
        <a:lstStyle/>
        <a:p>
          <a:endParaRPr lang="es-ES"/>
        </a:p>
      </dgm:t>
    </dgm:pt>
    <dgm:pt modelId="{3E0E7BE8-37D2-420F-9CC2-566C8D19AFB7}" type="pres">
      <dgm:prSet presAssocID="{06225BFD-F8B9-4F85-8329-C38CF1E08FB7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EC1AA104-DEE2-4DB8-9498-63C38952BAD8}" type="pres">
      <dgm:prSet presAssocID="{06225BFD-F8B9-4F85-8329-C38CF1E08FB7}" presName="rootComposite" presStyleCnt="0"/>
      <dgm:spPr/>
      <dgm:t>
        <a:bodyPr/>
        <a:lstStyle/>
        <a:p>
          <a:endParaRPr lang="es-ES"/>
        </a:p>
      </dgm:t>
    </dgm:pt>
    <dgm:pt modelId="{C75F0CD5-6A2C-4EE2-8445-B7828AAD1B5C}" type="pres">
      <dgm:prSet presAssocID="{06225BFD-F8B9-4F85-8329-C38CF1E08FB7}" presName="rootText" presStyleLbl="node2" presStyleIdx="0" presStyleCnt="4" custScaleX="118145" custScaleY="134879" custLinFactNeighborX="6522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5F996D-E34C-490A-B735-1D38806CDDD8}" type="pres">
      <dgm:prSet presAssocID="{06225BFD-F8B9-4F85-8329-C38CF1E08FB7}" presName="rootConnector" presStyleLbl="node2" presStyleIdx="0" presStyleCnt="4"/>
      <dgm:spPr/>
      <dgm:t>
        <a:bodyPr/>
        <a:lstStyle/>
        <a:p>
          <a:endParaRPr lang="es-ES"/>
        </a:p>
      </dgm:t>
    </dgm:pt>
    <dgm:pt modelId="{48CC7499-4369-4715-93E7-C2A788311E14}" type="pres">
      <dgm:prSet presAssocID="{06225BFD-F8B9-4F85-8329-C38CF1E08FB7}" presName="hierChild4" presStyleCnt="0"/>
      <dgm:spPr/>
      <dgm:t>
        <a:bodyPr/>
        <a:lstStyle/>
        <a:p>
          <a:endParaRPr lang="es-ES"/>
        </a:p>
      </dgm:t>
    </dgm:pt>
    <dgm:pt modelId="{23F153F6-CAA0-4BAE-9469-ED1F39EBEAE9}" type="pres">
      <dgm:prSet presAssocID="{06225BFD-F8B9-4F85-8329-C38CF1E08FB7}" presName="hierChild5" presStyleCnt="0"/>
      <dgm:spPr/>
      <dgm:t>
        <a:bodyPr/>
        <a:lstStyle/>
        <a:p>
          <a:endParaRPr lang="es-ES"/>
        </a:p>
      </dgm:t>
    </dgm:pt>
    <dgm:pt modelId="{49DB23F0-CF8D-4D14-B320-68B2F846730C}" type="pres">
      <dgm:prSet presAssocID="{995DCE9D-B714-47BC-8C9F-283D839E069A}" presName="Name37" presStyleLbl="parChTrans1D2" presStyleIdx="1" presStyleCnt="6"/>
      <dgm:spPr/>
      <dgm:t>
        <a:bodyPr/>
        <a:lstStyle/>
        <a:p>
          <a:endParaRPr lang="es-ES"/>
        </a:p>
      </dgm:t>
    </dgm:pt>
    <dgm:pt modelId="{01B03E2C-7E8D-4F78-8DF8-01F072417D60}" type="pres">
      <dgm:prSet presAssocID="{06268543-E65C-4D1B-8104-5FBEB44D8AE3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F3B10998-E86C-40A5-9F52-B4FA3C0D43B7}" type="pres">
      <dgm:prSet presAssocID="{06268543-E65C-4D1B-8104-5FBEB44D8AE3}" presName="rootComposite" presStyleCnt="0"/>
      <dgm:spPr/>
      <dgm:t>
        <a:bodyPr/>
        <a:lstStyle/>
        <a:p>
          <a:endParaRPr lang="es-ES"/>
        </a:p>
      </dgm:t>
    </dgm:pt>
    <dgm:pt modelId="{032BAB47-5D8D-4928-87C6-EDC51EB0EBBC}" type="pres">
      <dgm:prSet presAssocID="{06268543-E65C-4D1B-8104-5FBEB44D8AE3}" presName="rootText" presStyleLbl="node2" presStyleIdx="1" presStyleCnt="4" custScaleX="118145" custScaleY="134879" custLinFactNeighborX="76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006A7E1-86D2-4E15-A82D-AA69C7C7BA6C}" type="pres">
      <dgm:prSet presAssocID="{06268543-E65C-4D1B-8104-5FBEB44D8AE3}" presName="rootConnector" presStyleLbl="node2" presStyleIdx="1" presStyleCnt="4"/>
      <dgm:spPr/>
      <dgm:t>
        <a:bodyPr/>
        <a:lstStyle/>
        <a:p>
          <a:endParaRPr lang="es-ES"/>
        </a:p>
      </dgm:t>
    </dgm:pt>
    <dgm:pt modelId="{CCD60174-FAA6-4795-83EE-8C3FC5AAD84E}" type="pres">
      <dgm:prSet presAssocID="{06268543-E65C-4D1B-8104-5FBEB44D8AE3}" presName="hierChild4" presStyleCnt="0"/>
      <dgm:spPr/>
      <dgm:t>
        <a:bodyPr/>
        <a:lstStyle/>
        <a:p>
          <a:endParaRPr lang="es-ES"/>
        </a:p>
      </dgm:t>
    </dgm:pt>
    <dgm:pt modelId="{17910D21-7C23-4E64-BBD8-88D0322F222E}" type="pres">
      <dgm:prSet presAssocID="{8CC95BCB-2597-4FED-9E11-486EEAA02326}" presName="Name50" presStyleLbl="parChTrans1D3" presStyleIdx="0" presStyleCnt="2"/>
      <dgm:spPr/>
      <dgm:t>
        <a:bodyPr/>
        <a:lstStyle/>
        <a:p>
          <a:endParaRPr lang="es-ES"/>
        </a:p>
      </dgm:t>
    </dgm:pt>
    <dgm:pt modelId="{FFEB5A3C-F4A0-4C26-BDEF-8DB6F0161F8F}" type="pres">
      <dgm:prSet presAssocID="{1E73D0C8-C41D-4ADB-919C-4EBE850DC200}" presName="hierRoot2" presStyleCnt="0">
        <dgm:presLayoutVars>
          <dgm:hierBranch val="init"/>
        </dgm:presLayoutVars>
      </dgm:prSet>
      <dgm:spPr/>
    </dgm:pt>
    <dgm:pt modelId="{E58F2227-73AC-434D-B457-650F2FD986B3}" type="pres">
      <dgm:prSet presAssocID="{1E73D0C8-C41D-4ADB-919C-4EBE850DC200}" presName="rootComposite" presStyleCnt="0"/>
      <dgm:spPr/>
    </dgm:pt>
    <dgm:pt modelId="{E333131B-15CF-40C0-9E90-1D5CB3286B19}" type="pres">
      <dgm:prSet presAssocID="{1E73D0C8-C41D-4ADB-919C-4EBE850DC200}" presName="rootText" presStyleLbl="node3" presStyleIdx="0" presStyleCnt="2" custScaleX="118918" custScaleY="157296" custLinFactNeighborX="7081" custLinFactNeighborY="801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34DF89C-FBD5-4692-AD60-CD5318EC1B00}" type="pres">
      <dgm:prSet presAssocID="{1E73D0C8-C41D-4ADB-919C-4EBE850DC200}" presName="rootConnector" presStyleLbl="node3" presStyleIdx="0" presStyleCnt="2"/>
      <dgm:spPr/>
      <dgm:t>
        <a:bodyPr/>
        <a:lstStyle/>
        <a:p>
          <a:endParaRPr lang="es-ES"/>
        </a:p>
      </dgm:t>
    </dgm:pt>
    <dgm:pt modelId="{3FB6222E-DD2A-4C42-98BF-C03C846BAF2E}" type="pres">
      <dgm:prSet presAssocID="{1E73D0C8-C41D-4ADB-919C-4EBE850DC200}" presName="hierChild4" presStyleCnt="0"/>
      <dgm:spPr/>
    </dgm:pt>
    <dgm:pt modelId="{1690E6F3-F00D-47C3-AB93-38412ECF934D}" type="pres">
      <dgm:prSet presAssocID="{1E73D0C8-C41D-4ADB-919C-4EBE850DC200}" presName="hierChild5" presStyleCnt="0"/>
      <dgm:spPr/>
    </dgm:pt>
    <dgm:pt modelId="{0789303F-DD16-4DA2-BBA6-FB45A9C63AE9}" type="pres">
      <dgm:prSet presAssocID="{147DD492-4DBB-483D-8D0E-05B921A01B19}" presName="Name50" presStyleLbl="parChTrans1D3" presStyleIdx="1" presStyleCnt="2"/>
      <dgm:spPr/>
      <dgm:t>
        <a:bodyPr/>
        <a:lstStyle/>
        <a:p>
          <a:endParaRPr lang="es-ES"/>
        </a:p>
      </dgm:t>
    </dgm:pt>
    <dgm:pt modelId="{D94CB317-0BD0-4252-85F0-A872CD82A69A}" type="pres">
      <dgm:prSet presAssocID="{8A100273-4CBF-454F-B078-D8BA9B473148}" presName="hierRoot2" presStyleCnt="0">
        <dgm:presLayoutVars>
          <dgm:hierBranch val="init"/>
        </dgm:presLayoutVars>
      </dgm:prSet>
      <dgm:spPr/>
    </dgm:pt>
    <dgm:pt modelId="{06E0D313-24EC-4F68-BC2C-C1407CBDB8CA}" type="pres">
      <dgm:prSet presAssocID="{8A100273-4CBF-454F-B078-D8BA9B473148}" presName="rootComposite" presStyleCnt="0"/>
      <dgm:spPr/>
    </dgm:pt>
    <dgm:pt modelId="{9B2529B9-D4A3-4B12-A508-06CAF74F87A3}" type="pres">
      <dgm:prSet presAssocID="{8A100273-4CBF-454F-B078-D8BA9B473148}" presName="rootText" presStyleLbl="node3" presStyleIdx="1" presStyleCnt="2" custScaleX="118918" custLinFactNeighborX="7081" custLinFactNeighborY="-95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CA0449B-8862-482D-916E-90DEE3B950AD}" type="pres">
      <dgm:prSet presAssocID="{8A100273-4CBF-454F-B078-D8BA9B473148}" presName="rootConnector" presStyleLbl="node3" presStyleIdx="1" presStyleCnt="2"/>
      <dgm:spPr/>
      <dgm:t>
        <a:bodyPr/>
        <a:lstStyle/>
        <a:p>
          <a:endParaRPr lang="es-ES"/>
        </a:p>
      </dgm:t>
    </dgm:pt>
    <dgm:pt modelId="{34C702CF-8DAE-496D-913C-8A7FA2379A68}" type="pres">
      <dgm:prSet presAssocID="{8A100273-4CBF-454F-B078-D8BA9B473148}" presName="hierChild4" presStyleCnt="0"/>
      <dgm:spPr/>
    </dgm:pt>
    <dgm:pt modelId="{0B7B997E-8CD3-4265-857C-F387547949A5}" type="pres">
      <dgm:prSet presAssocID="{8A100273-4CBF-454F-B078-D8BA9B473148}" presName="hierChild5" presStyleCnt="0"/>
      <dgm:spPr/>
    </dgm:pt>
    <dgm:pt modelId="{D66FAC9F-0C1C-4D53-95A3-DFCF4D475E88}" type="pres">
      <dgm:prSet presAssocID="{06268543-E65C-4D1B-8104-5FBEB44D8AE3}" presName="hierChild5" presStyleCnt="0"/>
      <dgm:spPr/>
      <dgm:t>
        <a:bodyPr/>
        <a:lstStyle/>
        <a:p>
          <a:endParaRPr lang="es-ES"/>
        </a:p>
      </dgm:t>
    </dgm:pt>
    <dgm:pt modelId="{AED37005-276E-439C-99A6-7EB7048C8D68}" type="pres">
      <dgm:prSet presAssocID="{36694C45-C641-435A-9D67-EBB3C905B123}" presName="Name37" presStyleLbl="parChTrans1D2" presStyleIdx="2" presStyleCnt="6"/>
      <dgm:spPr/>
      <dgm:t>
        <a:bodyPr/>
        <a:lstStyle/>
        <a:p>
          <a:endParaRPr lang="es-ES"/>
        </a:p>
      </dgm:t>
    </dgm:pt>
    <dgm:pt modelId="{1CFB441C-894F-41F0-9048-66E4A4E11E5C}" type="pres">
      <dgm:prSet presAssocID="{0EF7F709-2117-47B6-BB38-36329206F4C6}" presName="hierRoot2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1A5B1671-C4DC-4A8E-978F-BC93D234E6C1}" type="pres">
      <dgm:prSet presAssocID="{0EF7F709-2117-47B6-BB38-36329206F4C6}" presName="rootComposite" presStyleCnt="0"/>
      <dgm:spPr/>
      <dgm:t>
        <a:bodyPr/>
        <a:lstStyle/>
        <a:p>
          <a:endParaRPr lang="es-ES"/>
        </a:p>
      </dgm:t>
    </dgm:pt>
    <dgm:pt modelId="{9D9960D1-5F01-4D26-87B2-AD715FCF54C0}" type="pres">
      <dgm:prSet presAssocID="{0EF7F709-2117-47B6-BB38-36329206F4C6}" presName="rootText" presStyleLbl="node2" presStyleIdx="2" presStyleCnt="4" custScaleX="127912" custScaleY="288799" custLinFactNeighborX="-2504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117E78-0A14-41DC-BAF4-50C028C887B7}" type="pres">
      <dgm:prSet presAssocID="{0EF7F709-2117-47B6-BB38-36329206F4C6}" presName="rootConnector" presStyleLbl="node2" presStyleIdx="2" presStyleCnt="4"/>
      <dgm:spPr/>
      <dgm:t>
        <a:bodyPr/>
        <a:lstStyle/>
        <a:p>
          <a:endParaRPr lang="es-ES"/>
        </a:p>
      </dgm:t>
    </dgm:pt>
    <dgm:pt modelId="{961A4AD4-FF8E-47B4-8FD3-6C60EC936C11}" type="pres">
      <dgm:prSet presAssocID="{0EF7F709-2117-47B6-BB38-36329206F4C6}" presName="hierChild4" presStyleCnt="0"/>
      <dgm:spPr/>
      <dgm:t>
        <a:bodyPr/>
        <a:lstStyle/>
        <a:p>
          <a:endParaRPr lang="es-ES"/>
        </a:p>
      </dgm:t>
    </dgm:pt>
    <dgm:pt modelId="{0D792B80-5D7F-4F3E-8116-8D47630A5052}" type="pres">
      <dgm:prSet presAssocID="{0EF7F709-2117-47B6-BB38-36329206F4C6}" presName="hierChild5" presStyleCnt="0"/>
      <dgm:spPr/>
      <dgm:t>
        <a:bodyPr/>
        <a:lstStyle/>
        <a:p>
          <a:endParaRPr lang="es-ES"/>
        </a:p>
      </dgm:t>
    </dgm:pt>
    <dgm:pt modelId="{78F09EFE-D132-4FE4-91D2-BB8586EF38E1}" type="pres">
      <dgm:prSet presAssocID="{88331E26-F80B-4ADD-A9BC-5956F9C2D95B}" presName="Name37" presStyleLbl="parChTrans1D2" presStyleIdx="3" presStyleCnt="6"/>
      <dgm:spPr/>
      <dgm:t>
        <a:bodyPr/>
        <a:lstStyle/>
        <a:p>
          <a:endParaRPr lang="es-ES"/>
        </a:p>
      </dgm:t>
    </dgm:pt>
    <dgm:pt modelId="{55B2A6E8-29F8-4EF9-A593-91E652BD57C2}" type="pres">
      <dgm:prSet presAssocID="{405C224E-6162-4B90-975F-D33059632877}" presName="hierRoot2" presStyleCnt="0">
        <dgm:presLayoutVars>
          <dgm:hierBranch val="init"/>
        </dgm:presLayoutVars>
      </dgm:prSet>
      <dgm:spPr/>
    </dgm:pt>
    <dgm:pt modelId="{9912AE17-E3FA-4CC4-86E8-0B3E339B227D}" type="pres">
      <dgm:prSet presAssocID="{405C224E-6162-4B90-975F-D33059632877}" presName="rootComposite" presStyleCnt="0"/>
      <dgm:spPr/>
    </dgm:pt>
    <dgm:pt modelId="{C3073F2C-C0A1-4D4E-8B81-A2EFE4C4C3F4}" type="pres">
      <dgm:prSet presAssocID="{405C224E-6162-4B90-975F-D33059632877}" presName="rootText" presStyleLbl="node2" presStyleIdx="3" presStyleCnt="4" custScaleX="118145" custScaleY="134879" custLinFactNeighborX="-6991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201284C-6F92-4470-ACBA-63EB7FFE7A7E}" type="pres">
      <dgm:prSet presAssocID="{405C224E-6162-4B90-975F-D33059632877}" presName="rootConnector" presStyleLbl="node2" presStyleIdx="3" presStyleCnt="4"/>
      <dgm:spPr/>
      <dgm:t>
        <a:bodyPr/>
        <a:lstStyle/>
        <a:p>
          <a:endParaRPr lang="es-ES"/>
        </a:p>
      </dgm:t>
    </dgm:pt>
    <dgm:pt modelId="{C306A3D1-0FB8-4564-B11C-F027D232A85E}" type="pres">
      <dgm:prSet presAssocID="{405C224E-6162-4B90-975F-D33059632877}" presName="hierChild4" presStyleCnt="0"/>
      <dgm:spPr/>
    </dgm:pt>
    <dgm:pt modelId="{11900D45-EEAA-40FA-800C-967ABBB958CC}" type="pres">
      <dgm:prSet presAssocID="{405C224E-6162-4B90-975F-D33059632877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  <dgm:pt modelId="{EA9DC880-3F4E-4776-9349-3C3ABED745CF}" type="pres">
      <dgm:prSet presAssocID="{FCCF0B0D-4899-47B1-A346-0A5D7D816144}" presName="Name111" presStyleLbl="parChTrans1D2" presStyleIdx="4" presStyleCnt="6"/>
      <dgm:spPr/>
      <dgm:t>
        <a:bodyPr/>
        <a:lstStyle/>
        <a:p>
          <a:endParaRPr lang="es-ES"/>
        </a:p>
      </dgm:t>
    </dgm:pt>
    <dgm:pt modelId="{21EFDCDF-FEDC-4148-B468-3985B34743F9}" type="pres">
      <dgm:prSet presAssocID="{A9B2122D-613A-4979-8DD7-4564F7B83A5B}" presName="hierRoot3" presStyleCnt="0">
        <dgm:presLayoutVars>
          <dgm:hierBranch val="init"/>
        </dgm:presLayoutVars>
      </dgm:prSet>
      <dgm:spPr/>
    </dgm:pt>
    <dgm:pt modelId="{A0D6E241-50B7-4622-8A78-E2B2B1AF18EE}" type="pres">
      <dgm:prSet presAssocID="{A9B2122D-613A-4979-8DD7-4564F7B83A5B}" presName="rootComposite3" presStyleCnt="0"/>
      <dgm:spPr/>
    </dgm:pt>
    <dgm:pt modelId="{104F34FA-359A-42D4-BAD3-F86091F3DAC2}" type="pres">
      <dgm:prSet presAssocID="{A9B2122D-613A-4979-8DD7-4564F7B83A5B}" presName="rootText3" presStyleLbl="asst1" presStyleIdx="0" presStyleCnt="2" custScaleX="134879" custScaleY="110683" custLinFactNeighborX="-26432" custLinFactNeighborY="-53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82A5E0-D1A8-4728-ADC3-3FB728151499}" type="pres">
      <dgm:prSet presAssocID="{A9B2122D-613A-4979-8DD7-4564F7B83A5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123975B6-9FEB-49BC-9B3C-4210999D18F8}" type="pres">
      <dgm:prSet presAssocID="{A9B2122D-613A-4979-8DD7-4564F7B83A5B}" presName="hierChild6" presStyleCnt="0"/>
      <dgm:spPr/>
    </dgm:pt>
    <dgm:pt modelId="{EB6A317A-1428-492B-9A28-550B9FAE35BB}" type="pres">
      <dgm:prSet presAssocID="{A9B2122D-613A-4979-8DD7-4564F7B83A5B}" presName="hierChild7" presStyleCnt="0"/>
      <dgm:spPr/>
    </dgm:pt>
    <dgm:pt modelId="{38D64D2E-67BE-4161-BA5E-C4CC5DA6873E}" type="pres">
      <dgm:prSet presAssocID="{6A4AE9B1-6012-4070-BD17-7027A3A85B0F}" presName="Name111" presStyleLbl="parChTrans1D2" presStyleIdx="5" presStyleCnt="6"/>
      <dgm:spPr/>
      <dgm:t>
        <a:bodyPr/>
        <a:lstStyle/>
        <a:p>
          <a:endParaRPr lang="es-ES"/>
        </a:p>
      </dgm:t>
    </dgm:pt>
    <dgm:pt modelId="{893CC3A4-588A-4660-86C9-C8B1A4DEB57F}" type="pres">
      <dgm:prSet presAssocID="{3F1EE90B-566B-40F0-8647-856C4ED3DF80}" presName="hierRoot3" presStyleCnt="0">
        <dgm:presLayoutVars>
          <dgm:hierBranch val="init"/>
        </dgm:presLayoutVars>
      </dgm:prSet>
      <dgm:spPr/>
    </dgm:pt>
    <dgm:pt modelId="{0A688151-E33C-47B9-A554-67D6D1B527C1}" type="pres">
      <dgm:prSet presAssocID="{3F1EE90B-566B-40F0-8647-856C4ED3DF80}" presName="rootComposite3" presStyleCnt="0"/>
      <dgm:spPr/>
    </dgm:pt>
    <dgm:pt modelId="{11BCB754-559D-45F8-B339-0E04607D0D59}" type="pres">
      <dgm:prSet presAssocID="{3F1EE90B-566B-40F0-8647-856C4ED3DF80}" presName="rootText3" presStyleLbl="asst1" presStyleIdx="1" presStyleCnt="2" custScaleX="134879" custScaleY="110683" custLinFactNeighborX="24104" custLinFactNeighborY="-93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33EEE28-A080-4A40-8C3A-B378BDFE16D6}" type="pres">
      <dgm:prSet presAssocID="{3F1EE90B-566B-40F0-8647-856C4ED3DF80}" presName="rootConnector3" presStyleLbl="asst1" presStyleIdx="1" presStyleCnt="2"/>
      <dgm:spPr/>
      <dgm:t>
        <a:bodyPr/>
        <a:lstStyle/>
        <a:p>
          <a:endParaRPr lang="es-ES"/>
        </a:p>
      </dgm:t>
    </dgm:pt>
    <dgm:pt modelId="{9EBF891D-595E-4BDF-B804-C0B0B6ADE813}" type="pres">
      <dgm:prSet presAssocID="{3F1EE90B-566B-40F0-8647-856C4ED3DF80}" presName="hierChild6" presStyleCnt="0"/>
      <dgm:spPr/>
    </dgm:pt>
    <dgm:pt modelId="{D87966F0-3AFE-4BC1-8E5A-0F472007D7DC}" type="pres">
      <dgm:prSet presAssocID="{3F1EE90B-566B-40F0-8647-856C4ED3DF80}" presName="hierChild7" presStyleCnt="0"/>
      <dgm:spPr/>
    </dgm:pt>
  </dgm:ptLst>
  <dgm:cxnLst>
    <dgm:cxn modelId="{936674E4-F2A7-47FE-A9F5-0FFCFD69A743}" type="presOf" srcId="{3F1EE90B-566B-40F0-8647-856C4ED3DF80}" destId="{11BCB754-559D-45F8-B339-0E04607D0D59}" srcOrd="0" destOrd="0" presId="urn:microsoft.com/office/officeart/2005/8/layout/orgChart1"/>
    <dgm:cxn modelId="{1687BC29-2879-48BB-A931-4F98612DA220}" type="presOf" srcId="{06268543-E65C-4D1B-8104-5FBEB44D8AE3}" destId="{A006A7E1-86D2-4E15-A82D-AA69C7C7BA6C}" srcOrd="1" destOrd="0" presId="urn:microsoft.com/office/officeart/2005/8/layout/orgChart1"/>
    <dgm:cxn modelId="{727565AC-940F-45C2-94F5-58894255BE15}" srcId="{06268543-E65C-4D1B-8104-5FBEB44D8AE3}" destId="{8A100273-4CBF-454F-B078-D8BA9B473148}" srcOrd="1" destOrd="0" parTransId="{147DD492-4DBB-483D-8D0E-05B921A01B19}" sibTransId="{6B05E300-1325-4BD9-BFDE-CF32C2666410}"/>
    <dgm:cxn modelId="{64BDEC2C-8854-4ABC-90F5-139EA7B8BC56}" type="presOf" srcId="{A9B2122D-613A-4979-8DD7-4564F7B83A5B}" destId="{BD82A5E0-D1A8-4728-ADC3-3FB728151499}" srcOrd="1" destOrd="0" presId="urn:microsoft.com/office/officeart/2005/8/layout/orgChart1"/>
    <dgm:cxn modelId="{952A93D1-AE8E-48F4-8284-08B480F2F51E}" type="presOf" srcId="{5499830C-EBB2-4C8B-9086-94B3E17EC7B8}" destId="{7F7FC495-FEF4-4225-8D49-F1E2E9E55CED}" srcOrd="0" destOrd="0" presId="urn:microsoft.com/office/officeart/2005/8/layout/orgChart1"/>
    <dgm:cxn modelId="{C1CEA4D5-11D8-4BEE-BD43-563D5CB14AC5}" type="presOf" srcId="{995DCE9D-B714-47BC-8C9F-283D839E069A}" destId="{49DB23F0-CF8D-4D14-B320-68B2F846730C}" srcOrd="0" destOrd="0" presId="urn:microsoft.com/office/officeart/2005/8/layout/orgChart1"/>
    <dgm:cxn modelId="{AE51DF49-09C9-4475-9A47-D51165B19205}" type="presOf" srcId="{8CC95BCB-2597-4FED-9E11-486EEAA02326}" destId="{17910D21-7C23-4E64-BBD8-88D0322F222E}" srcOrd="0" destOrd="0" presId="urn:microsoft.com/office/officeart/2005/8/layout/orgChart1"/>
    <dgm:cxn modelId="{1C75545D-07BF-4561-9257-351166BE9F6F}" type="presOf" srcId="{1E73D0C8-C41D-4ADB-919C-4EBE850DC200}" destId="{434DF89C-FBD5-4692-AD60-CD5318EC1B00}" srcOrd="1" destOrd="0" presId="urn:microsoft.com/office/officeart/2005/8/layout/orgChart1"/>
    <dgm:cxn modelId="{7D329ECE-7A58-4D6C-94D0-10A49B0D0FF7}" type="presOf" srcId="{6A4AE9B1-6012-4070-BD17-7027A3A85B0F}" destId="{38D64D2E-67BE-4161-BA5E-C4CC5DA6873E}" srcOrd="0" destOrd="0" presId="urn:microsoft.com/office/officeart/2005/8/layout/orgChart1"/>
    <dgm:cxn modelId="{0C1E4D47-DDA6-454B-82EB-C70211F0BEC4}" srcId="{36E00EDE-EBB7-4E79-ADC8-188086E8A716}" destId="{3F1EE90B-566B-40F0-8647-856C4ED3DF80}" srcOrd="5" destOrd="0" parTransId="{6A4AE9B1-6012-4070-BD17-7027A3A85B0F}" sibTransId="{29D6F64F-88BA-4C5F-B63A-6CE2F4CF2AD6}"/>
    <dgm:cxn modelId="{A59AFB94-179A-4C8C-8349-DF5457D09489}" type="presOf" srcId="{405C224E-6162-4B90-975F-D33059632877}" destId="{7201284C-6F92-4470-ACBA-63EB7FFE7A7E}" srcOrd="1" destOrd="0" presId="urn:microsoft.com/office/officeart/2005/8/layout/orgChart1"/>
    <dgm:cxn modelId="{ADF12E96-2ADD-46E3-B160-A66CDB4DF862}" type="presOf" srcId="{405C224E-6162-4B90-975F-D33059632877}" destId="{C3073F2C-C0A1-4D4E-8B81-A2EFE4C4C3F4}" srcOrd="0" destOrd="0" presId="urn:microsoft.com/office/officeart/2005/8/layout/orgChart1"/>
    <dgm:cxn modelId="{9F68386E-D7C1-4C0B-A561-0200B3FDD2BF}" type="presOf" srcId="{8A100273-4CBF-454F-B078-D8BA9B473148}" destId="{9B2529B9-D4A3-4B12-A508-06CAF74F87A3}" srcOrd="0" destOrd="0" presId="urn:microsoft.com/office/officeart/2005/8/layout/orgChart1"/>
    <dgm:cxn modelId="{BA3046DF-C98C-4980-8144-A03EDD331AD7}" type="presOf" srcId="{8A100273-4CBF-454F-B078-D8BA9B473148}" destId="{8CA0449B-8862-482D-916E-90DEE3B950AD}" srcOrd="1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279FF0C2-1921-45EE-9228-A635942913C1}" srcId="{36E00EDE-EBB7-4E79-ADC8-188086E8A716}" destId="{A9B2122D-613A-4979-8DD7-4564F7B83A5B}" srcOrd="4" destOrd="0" parTransId="{FCCF0B0D-4899-47B1-A346-0A5D7D816144}" sibTransId="{6D244212-90CF-47FD-8A80-6FEE578A5135}"/>
    <dgm:cxn modelId="{55DADCE5-70FD-4C58-BB9A-14F86F495C12}" srcId="{06268543-E65C-4D1B-8104-5FBEB44D8AE3}" destId="{1E73D0C8-C41D-4ADB-919C-4EBE850DC200}" srcOrd="0" destOrd="0" parTransId="{8CC95BCB-2597-4FED-9E11-486EEAA02326}" sibTransId="{C62169A1-3E80-45E6-B00F-E777606461BC}"/>
    <dgm:cxn modelId="{265734EC-4463-4E21-9132-F7D220C1CBED}" type="presOf" srcId="{88331E26-F80B-4ADD-A9BC-5956F9C2D95B}" destId="{78F09EFE-D132-4FE4-91D2-BB8586EF38E1}" srcOrd="0" destOrd="0" presId="urn:microsoft.com/office/officeart/2005/8/layout/orgChart1"/>
    <dgm:cxn modelId="{8A96676F-099F-4CC7-8B01-D60F4B04B56D}" type="presOf" srcId="{A9B2122D-613A-4979-8DD7-4564F7B83A5B}" destId="{104F34FA-359A-42D4-BAD3-F86091F3DAC2}" srcOrd="0" destOrd="0" presId="urn:microsoft.com/office/officeart/2005/8/layout/orgChart1"/>
    <dgm:cxn modelId="{05EA6CA0-12C7-49AD-979D-45C141E54972}" type="presOf" srcId="{06225BFD-F8B9-4F85-8329-C38CF1E08FB7}" destId="{005F996D-E34C-490A-B735-1D38806CDDD8}" srcOrd="1" destOrd="0" presId="urn:microsoft.com/office/officeart/2005/8/layout/orgChart1"/>
    <dgm:cxn modelId="{DB217C28-A8CC-4AF5-B4EF-0EC993579028}" srcId="{36E00EDE-EBB7-4E79-ADC8-188086E8A716}" destId="{06225BFD-F8B9-4F85-8329-C38CF1E08FB7}" srcOrd="0" destOrd="0" parTransId="{5499830C-EBB2-4C8B-9086-94B3E17EC7B8}" sibTransId="{94D9D761-AAAE-40DD-8422-2C5B8E5ABD42}"/>
    <dgm:cxn modelId="{1597ECB1-D801-48AE-B7ED-854AA8A02497}" srcId="{36E00EDE-EBB7-4E79-ADC8-188086E8A716}" destId="{405C224E-6162-4B90-975F-D33059632877}" srcOrd="3" destOrd="0" parTransId="{88331E26-F80B-4ADD-A9BC-5956F9C2D95B}" sibTransId="{41AFB05F-7494-40CA-A244-874981248875}"/>
    <dgm:cxn modelId="{C779C487-AC37-4B2A-8D63-FE0E40E6FF61}" type="presOf" srcId="{FCCF0B0D-4899-47B1-A346-0A5D7D816144}" destId="{EA9DC880-3F4E-4776-9349-3C3ABED745CF}" srcOrd="0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A073AD56-1876-483A-BEAB-CAE42EAA0D01}" type="presOf" srcId="{3F1EE90B-566B-40F0-8647-856C4ED3DF80}" destId="{533EEE28-A080-4A40-8C3A-B378BDFE16D6}" srcOrd="1" destOrd="0" presId="urn:microsoft.com/office/officeart/2005/8/layout/orgChart1"/>
    <dgm:cxn modelId="{17DB1923-A3AD-436D-BFDC-E0509AE357F0}" type="presOf" srcId="{1E73D0C8-C41D-4ADB-919C-4EBE850DC200}" destId="{E333131B-15CF-40C0-9E90-1D5CB3286B19}" srcOrd="0" destOrd="0" presId="urn:microsoft.com/office/officeart/2005/8/layout/orgChart1"/>
    <dgm:cxn modelId="{42907EAD-A38B-4D47-BD21-ABADBD053EEB}" type="presOf" srcId="{0EF7F709-2117-47B6-BB38-36329206F4C6}" destId="{9D9960D1-5F01-4D26-87B2-AD715FCF54C0}" srcOrd="0" destOrd="0" presId="urn:microsoft.com/office/officeart/2005/8/layout/orgChart1"/>
    <dgm:cxn modelId="{2E783012-FA06-4147-B72D-EC5912588923}" type="presOf" srcId="{06268543-E65C-4D1B-8104-5FBEB44D8AE3}" destId="{032BAB47-5D8D-4928-87C6-EDC51EB0EBBC}" srcOrd="0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B8D24AE5-DD5E-43EE-8834-2910D42DD08E}" srcId="{36E00EDE-EBB7-4E79-ADC8-188086E8A716}" destId="{0EF7F709-2117-47B6-BB38-36329206F4C6}" srcOrd="2" destOrd="0" parTransId="{36694C45-C641-435A-9D67-EBB3C905B123}" sibTransId="{F08F4AA8-3285-4748-A56C-2F9B6497A0E6}"/>
    <dgm:cxn modelId="{66E2C79B-B0EB-45F5-A10C-F1DBE3EE715A}" type="presOf" srcId="{0EF7F709-2117-47B6-BB38-36329206F4C6}" destId="{EB117E78-0A14-41DC-BAF4-50C028C887B7}" srcOrd="1" destOrd="0" presId="urn:microsoft.com/office/officeart/2005/8/layout/orgChart1"/>
    <dgm:cxn modelId="{13555B69-6338-4552-AE28-E6BC8D7E76D0}" type="presOf" srcId="{36694C45-C641-435A-9D67-EBB3C905B123}" destId="{AED37005-276E-439C-99A6-7EB7048C8D68}" srcOrd="0" destOrd="0" presId="urn:microsoft.com/office/officeart/2005/8/layout/orgChart1"/>
    <dgm:cxn modelId="{CBDF712D-7D22-4DCF-B701-46DA52F4D16D}" type="presOf" srcId="{147DD492-4DBB-483D-8D0E-05B921A01B19}" destId="{0789303F-DD16-4DA2-BBA6-FB45A9C63AE9}" srcOrd="0" destOrd="0" presId="urn:microsoft.com/office/officeart/2005/8/layout/orgChart1"/>
    <dgm:cxn modelId="{B3FF568A-FB31-4C12-AC7E-5B2A9574B5DA}" type="presOf" srcId="{06225BFD-F8B9-4F85-8329-C38CF1E08FB7}" destId="{C75F0CD5-6A2C-4EE2-8445-B7828AAD1B5C}" srcOrd="0" destOrd="0" presId="urn:microsoft.com/office/officeart/2005/8/layout/orgChart1"/>
    <dgm:cxn modelId="{878F99C9-23D7-4613-80F2-AEF9BECCB9FF}" srcId="{36E00EDE-EBB7-4E79-ADC8-188086E8A716}" destId="{06268543-E65C-4D1B-8104-5FBEB44D8AE3}" srcOrd="1" destOrd="0" parTransId="{995DCE9D-B714-47BC-8C9F-283D839E069A}" sibTransId="{D9F40B57-C15F-4135-B9CE-3DA978607F97}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C0664567-8714-4FAB-AF24-049DA7E20920}" type="presParOf" srcId="{B10C4723-8358-47BA-822D-4389459DAC06}" destId="{7F7FC495-FEF4-4225-8D49-F1E2E9E55CED}" srcOrd="0" destOrd="0" presId="urn:microsoft.com/office/officeart/2005/8/layout/orgChart1"/>
    <dgm:cxn modelId="{AC0257EE-3363-40BC-9058-12324F136EED}" type="presParOf" srcId="{B10C4723-8358-47BA-822D-4389459DAC06}" destId="{3E0E7BE8-37D2-420F-9CC2-566C8D19AFB7}" srcOrd="1" destOrd="0" presId="urn:microsoft.com/office/officeart/2005/8/layout/orgChart1"/>
    <dgm:cxn modelId="{6762F39D-EE37-4CC5-BBA2-7F33076F2E40}" type="presParOf" srcId="{3E0E7BE8-37D2-420F-9CC2-566C8D19AFB7}" destId="{EC1AA104-DEE2-4DB8-9498-63C38952BAD8}" srcOrd="0" destOrd="0" presId="urn:microsoft.com/office/officeart/2005/8/layout/orgChart1"/>
    <dgm:cxn modelId="{DBC1EEE4-E9C1-4342-BB65-4F2BE80D3411}" type="presParOf" srcId="{EC1AA104-DEE2-4DB8-9498-63C38952BAD8}" destId="{C75F0CD5-6A2C-4EE2-8445-B7828AAD1B5C}" srcOrd="0" destOrd="0" presId="urn:microsoft.com/office/officeart/2005/8/layout/orgChart1"/>
    <dgm:cxn modelId="{30C65D53-949A-4A47-A75C-777D391751D6}" type="presParOf" srcId="{EC1AA104-DEE2-4DB8-9498-63C38952BAD8}" destId="{005F996D-E34C-490A-B735-1D38806CDDD8}" srcOrd="1" destOrd="0" presId="urn:microsoft.com/office/officeart/2005/8/layout/orgChart1"/>
    <dgm:cxn modelId="{57629113-6B38-4DE7-AAFE-852EC533447B}" type="presParOf" srcId="{3E0E7BE8-37D2-420F-9CC2-566C8D19AFB7}" destId="{48CC7499-4369-4715-93E7-C2A788311E14}" srcOrd="1" destOrd="0" presId="urn:microsoft.com/office/officeart/2005/8/layout/orgChart1"/>
    <dgm:cxn modelId="{B50E17E6-B9AE-460D-A35D-15F6D237BBE0}" type="presParOf" srcId="{3E0E7BE8-37D2-420F-9CC2-566C8D19AFB7}" destId="{23F153F6-CAA0-4BAE-9469-ED1F39EBEAE9}" srcOrd="2" destOrd="0" presId="urn:microsoft.com/office/officeart/2005/8/layout/orgChart1"/>
    <dgm:cxn modelId="{8B03AA4F-E0E7-4EE1-AFFF-CE27A7576C5E}" type="presParOf" srcId="{B10C4723-8358-47BA-822D-4389459DAC06}" destId="{49DB23F0-CF8D-4D14-B320-68B2F846730C}" srcOrd="2" destOrd="0" presId="urn:microsoft.com/office/officeart/2005/8/layout/orgChart1"/>
    <dgm:cxn modelId="{76A77232-9585-47A9-85DA-3885BC3BB991}" type="presParOf" srcId="{B10C4723-8358-47BA-822D-4389459DAC06}" destId="{01B03E2C-7E8D-4F78-8DF8-01F072417D60}" srcOrd="3" destOrd="0" presId="urn:microsoft.com/office/officeart/2005/8/layout/orgChart1"/>
    <dgm:cxn modelId="{096A01F0-5B2B-44BF-8D39-0EB05B0E92B0}" type="presParOf" srcId="{01B03E2C-7E8D-4F78-8DF8-01F072417D60}" destId="{F3B10998-E86C-40A5-9F52-B4FA3C0D43B7}" srcOrd="0" destOrd="0" presId="urn:microsoft.com/office/officeart/2005/8/layout/orgChart1"/>
    <dgm:cxn modelId="{770E8BCA-0266-4647-ABFA-3DA693705666}" type="presParOf" srcId="{F3B10998-E86C-40A5-9F52-B4FA3C0D43B7}" destId="{032BAB47-5D8D-4928-87C6-EDC51EB0EBBC}" srcOrd="0" destOrd="0" presId="urn:microsoft.com/office/officeart/2005/8/layout/orgChart1"/>
    <dgm:cxn modelId="{8EF9E532-7AAE-4DC5-BC22-F0FFE9BF796A}" type="presParOf" srcId="{F3B10998-E86C-40A5-9F52-B4FA3C0D43B7}" destId="{A006A7E1-86D2-4E15-A82D-AA69C7C7BA6C}" srcOrd="1" destOrd="0" presId="urn:microsoft.com/office/officeart/2005/8/layout/orgChart1"/>
    <dgm:cxn modelId="{8ECDE885-5D2E-45D0-8D20-44B64EFAEB42}" type="presParOf" srcId="{01B03E2C-7E8D-4F78-8DF8-01F072417D60}" destId="{CCD60174-FAA6-4795-83EE-8C3FC5AAD84E}" srcOrd="1" destOrd="0" presId="urn:microsoft.com/office/officeart/2005/8/layout/orgChart1"/>
    <dgm:cxn modelId="{CF1B66B0-E31E-4A7C-90DA-1FB2C8A19C45}" type="presParOf" srcId="{CCD60174-FAA6-4795-83EE-8C3FC5AAD84E}" destId="{17910D21-7C23-4E64-BBD8-88D0322F222E}" srcOrd="0" destOrd="0" presId="urn:microsoft.com/office/officeart/2005/8/layout/orgChart1"/>
    <dgm:cxn modelId="{71305A50-DC19-4CD4-9DAE-382D97CA27C2}" type="presParOf" srcId="{CCD60174-FAA6-4795-83EE-8C3FC5AAD84E}" destId="{FFEB5A3C-F4A0-4C26-BDEF-8DB6F0161F8F}" srcOrd="1" destOrd="0" presId="urn:microsoft.com/office/officeart/2005/8/layout/orgChart1"/>
    <dgm:cxn modelId="{A2128EA3-0822-4E74-8028-17ECA0E8E88B}" type="presParOf" srcId="{FFEB5A3C-F4A0-4C26-BDEF-8DB6F0161F8F}" destId="{E58F2227-73AC-434D-B457-650F2FD986B3}" srcOrd="0" destOrd="0" presId="urn:microsoft.com/office/officeart/2005/8/layout/orgChart1"/>
    <dgm:cxn modelId="{7EE02D0F-8E6E-4C79-B3E4-170A338E9599}" type="presParOf" srcId="{E58F2227-73AC-434D-B457-650F2FD986B3}" destId="{E333131B-15CF-40C0-9E90-1D5CB3286B19}" srcOrd="0" destOrd="0" presId="urn:microsoft.com/office/officeart/2005/8/layout/orgChart1"/>
    <dgm:cxn modelId="{8AAB70FC-6E19-4403-9A54-ACB063A4E5FB}" type="presParOf" srcId="{E58F2227-73AC-434D-B457-650F2FD986B3}" destId="{434DF89C-FBD5-4692-AD60-CD5318EC1B00}" srcOrd="1" destOrd="0" presId="urn:microsoft.com/office/officeart/2005/8/layout/orgChart1"/>
    <dgm:cxn modelId="{5B6E48A9-D789-49A3-B31C-812DC9B50A8A}" type="presParOf" srcId="{FFEB5A3C-F4A0-4C26-BDEF-8DB6F0161F8F}" destId="{3FB6222E-DD2A-4C42-98BF-C03C846BAF2E}" srcOrd="1" destOrd="0" presId="urn:microsoft.com/office/officeart/2005/8/layout/orgChart1"/>
    <dgm:cxn modelId="{323B961A-58F2-4378-8230-0A1AAFA2239D}" type="presParOf" srcId="{FFEB5A3C-F4A0-4C26-BDEF-8DB6F0161F8F}" destId="{1690E6F3-F00D-47C3-AB93-38412ECF934D}" srcOrd="2" destOrd="0" presId="urn:microsoft.com/office/officeart/2005/8/layout/orgChart1"/>
    <dgm:cxn modelId="{301A847C-9B6D-4A24-AFEC-8C02D57205D8}" type="presParOf" srcId="{CCD60174-FAA6-4795-83EE-8C3FC5AAD84E}" destId="{0789303F-DD16-4DA2-BBA6-FB45A9C63AE9}" srcOrd="2" destOrd="0" presId="urn:microsoft.com/office/officeart/2005/8/layout/orgChart1"/>
    <dgm:cxn modelId="{15C735FB-E4B1-4C88-A721-6793AFD7D12A}" type="presParOf" srcId="{CCD60174-FAA6-4795-83EE-8C3FC5AAD84E}" destId="{D94CB317-0BD0-4252-85F0-A872CD82A69A}" srcOrd="3" destOrd="0" presId="urn:microsoft.com/office/officeart/2005/8/layout/orgChart1"/>
    <dgm:cxn modelId="{D58FCCE8-2A7B-4D54-ABED-D6654C686248}" type="presParOf" srcId="{D94CB317-0BD0-4252-85F0-A872CD82A69A}" destId="{06E0D313-24EC-4F68-BC2C-C1407CBDB8CA}" srcOrd="0" destOrd="0" presId="urn:microsoft.com/office/officeart/2005/8/layout/orgChart1"/>
    <dgm:cxn modelId="{0A5B5A64-B32B-4C7A-B051-10711BDE6F97}" type="presParOf" srcId="{06E0D313-24EC-4F68-BC2C-C1407CBDB8CA}" destId="{9B2529B9-D4A3-4B12-A508-06CAF74F87A3}" srcOrd="0" destOrd="0" presId="urn:microsoft.com/office/officeart/2005/8/layout/orgChart1"/>
    <dgm:cxn modelId="{13B6781F-E564-4AA8-ACC1-1D6C03D2AFDF}" type="presParOf" srcId="{06E0D313-24EC-4F68-BC2C-C1407CBDB8CA}" destId="{8CA0449B-8862-482D-916E-90DEE3B950AD}" srcOrd="1" destOrd="0" presId="urn:microsoft.com/office/officeart/2005/8/layout/orgChart1"/>
    <dgm:cxn modelId="{4A0B4C4A-FD78-49E0-B9E4-8B4DC400EE9C}" type="presParOf" srcId="{D94CB317-0BD0-4252-85F0-A872CD82A69A}" destId="{34C702CF-8DAE-496D-913C-8A7FA2379A68}" srcOrd="1" destOrd="0" presId="urn:microsoft.com/office/officeart/2005/8/layout/orgChart1"/>
    <dgm:cxn modelId="{DA477BE7-E164-404D-8C01-813378694DD3}" type="presParOf" srcId="{D94CB317-0BD0-4252-85F0-A872CD82A69A}" destId="{0B7B997E-8CD3-4265-857C-F387547949A5}" srcOrd="2" destOrd="0" presId="urn:microsoft.com/office/officeart/2005/8/layout/orgChart1"/>
    <dgm:cxn modelId="{305ADE83-320F-4C3D-A39E-8DBA92C62442}" type="presParOf" srcId="{01B03E2C-7E8D-4F78-8DF8-01F072417D60}" destId="{D66FAC9F-0C1C-4D53-95A3-DFCF4D475E88}" srcOrd="2" destOrd="0" presId="urn:microsoft.com/office/officeart/2005/8/layout/orgChart1"/>
    <dgm:cxn modelId="{B15E49F0-8F94-4D6E-AA92-BC2DB643C932}" type="presParOf" srcId="{B10C4723-8358-47BA-822D-4389459DAC06}" destId="{AED37005-276E-439C-99A6-7EB7048C8D68}" srcOrd="4" destOrd="0" presId="urn:microsoft.com/office/officeart/2005/8/layout/orgChart1"/>
    <dgm:cxn modelId="{7B811C1E-653C-4001-A915-7DDD6B91A54C}" type="presParOf" srcId="{B10C4723-8358-47BA-822D-4389459DAC06}" destId="{1CFB441C-894F-41F0-9048-66E4A4E11E5C}" srcOrd="5" destOrd="0" presId="urn:microsoft.com/office/officeart/2005/8/layout/orgChart1"/>
    <dgm:cxn modelId="{CBE42FFC-0C35-4E30-990F-2BFBA928A479}" type="presParOf" srcId="{1CFB441C-894F-41F0-9048-66E4A4E11E5C}" destId="{1A5B1671-C4DC-4A8E-978F-BC93D234E6C1}" srcOrd="0" destOrd="0" presId="urn:microsoft.com/office/officeart/2005/8/layout/orgChart1"/>
    <dgm:cxn modelId="{3E401AFC-AD6B-4D85-846D-AEA1C684B42F}" type="presParOf" srcId="{1A5B1671-C4DC-4A8E-978F-BC93D234E6C1}" destId="{9D9960D1-5F01-4D26-87B2-AD715FCF54C0}" srcOrd="0" destOrd="0" presId="urn:microsoft.com/office/officeart/2005/8/layout/orgChart1"/>
    <dgm:cxn modelId="{63588365-370F-4665-8DD3-43958A51A20C}" type="presParOf" srcId="{1A5B1671-C4DC-4A8E-978F-BC93D234E6C1}" destId="{EB117E78-0A14-41DC-BAF4-50C028C887B7}" srcOrd="1" destOrd="0" presId="urn:microsoft.com/office/officeart/2005/8/layout/orgChart1"/>
    <dgm:cxn modelId="{396BBB4C-A651-40DA-9E5B-C5D218300645}" type="presParOf" srcId="{1CFB441C-894F-41F0-9048-66E4A4E11E5C}" destId="{961A4AD4-FF8E-47B4-8FD3-6C60EC936C11}" srcOrd="1" destOrd="0" presId="urn:microsoft.com/office/officeart/2005/8/layout/orgChart1"/>
    <dgm:cxn modelId="{E628C3DF-4868-4BA6-A177-F253834B7F0B}" type="presParOf" srcId="{1CFB441C-894F-41F0-9048-66E4A4E11E5C}" destId="{0D792B80-5D7F-4F3E-8116-8D47630A5052}" srcOrd="2" destOrd="0" presId="urn:microsoft.com/office/officeart/2005/8/layout/orgChart1"/>
    <dgm:cxn modelId="{64499F7F-E48E-462E-B537-A556F151A1DB}" type="presParOf" srcId="{B10C4723-8358-47BA-822D-4389459DAC06}" destId="{78F09EFE-D132-4FE4-91D2-BB8586EF38E1}" srcOrd="6" destOrd="0" presId="urn:microsoft.com/office/officeart/2005/8/layout/orgChart1"/>
    <dgm:cxn modelId="{E4A37F07-5C4B-43E2-B840-27F1A15618C0}" type="presParOf" srcId="{B10C4723-8358-47BA-822D-4389459DAC06}" destId="{55B2A6E8-29F8-4EF9-A593-91E652BD57C2}" srcOrd="7" destOrd="0" presId="urn:microsoft.com/office/officeart/2005/8/layout/orgChart1"/>
    <dgm:cxn modelId="{D8B260FC-144A-46D3-90B5-49A9ACB1391E}" type="presParOf" srcId="{55B2A6E8-29F8-4EF9-A593-91E652BD57C2}" destId="{9912AE17-E3FA-4CC4-86E8-0B3E339B227D}" srcOrd="0" destOrd="0" presId="urn:microsoft.com/office/officeart/2005/8/layout/orgChart1"/>
    <dgm:cxn modelId="{BBD7E21D-457A-4598-A636-4B17B46A741D}" type="presParOf" srcId="{9912AE17-E3FA-4CC4-86E8-0B3E339B227D}" destId="{C3073F2C-C0A1-4D4E-8B81-A2EFE4C4C3F4}" srcOrd="0" destOrd="0" presId="urn:microsoft.com/office/officeart/2005/8/layout/orgChart1"/>
    <dgm:cxn modelId="{A8597D15-8EE1-417F-BEBA-1AAE7C70C969}" type="presParOf" srcId="{9912AE17-E3FA-4CC4-86E8-0B3E339B227D}" destId="{7201284C-6F92-4470-ACBA-63EB7FFE7A7E}" srcOrd="1" destOrd="0" presId="urn:microsoft.com/office/officeart/2005/8/layout/orgChart1"/>
    <dgm:cxn modelId="{D77258F3-8332-48AE-9991-D67AE61A82EE}" type="presParOf" srcId="{55B2A6E8-29F8-4EF9-A593-91E652BD57C2}" destId="{C306A3D1-0FB8-4564-B11C-F027D232A85E}" srcOrd="1" destOrd="0" presId="urn:microsoft.com/office/officeart/2005/8/layout/orgChart1"/>
    <dgm:cxn modelId="{D429448A-8FC1-44D5-83A7-FA045F28CB09}" type="presParOf" srcId="{55B2A6E8-29F8-4EF9-A593-91E652BD57C2}" destId="{11900D45-EEAA-40FA-800C-967ABBB958CC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  <dgm:cxn modelId="{06E3DCF5-2658-46F3-AAB4-A150246564F9}" type="presParOf" srcId="{8142EFCB-63F7-4BA6-84BC-E0342F307F16}" destId="{EA9DC880-3F4E-4776-9349-3C3ABED745CF}" srcOrd="0" destOrd="0" presId="urn:microsoft.com/office/officeart/2005/8/layout/orgChart1"/>
    <dgm:cxn modelId="{F199A6AA-AE74-460D-8F18-2BDACE46991E}" type="presParOf" srcId="{8142EFCB-63F7-4BA6-84BC-E0342F307F16}" destId="{21EFDCDF-FEDC-4148-B468-3985B34743F9}" srcOrd="1" destOrd="0" presId="urn:microsoft.com/office/officeart/2005/8/layout/orgChart1"/>
    <dgm:cxn modelId="{71DDF05C-95A0-4088-A54D-799D217AFDF3}" type="presParOf" srcId="{21EFDCDF-FEDC-4148-B468-3985B34743F9}" destId="{A0D6E241-50B7-4622-8A78-E2B2B1AF18EE}" srcOrd="0" destOrd="0" presId="urn:microsoft.com/office/officeart/2005/8/layout/orgChart1"/>
    <dgm:cxn modelId="{189AA77B-CF73-415C-A939-CF733E2F8C4D}" type="presParOf" srcId="{A0D6E241-50B7-4622-8A78-E2B2B1AF18EE}" destId="{104F34FA-359A-42D4-BAD3-F86091F3DAC2}" srcOrd="0" destOrd="0" presId="urn:microsoft.com/office/officeart/2005/8/layout/orgChart1"/>
    <dgm:cxn modelId="{E2C74B63-3EEF-4E6F-9795-ABAFB9EB6402}" type="presParOf" srcId="{A0D6E241-50B7-4622-8A78-E2B2B1AF18EE}" destId="{BD82A5E0-D1A8-4728-ADC3-3FB728151499}" srcOrd="1" destOrd="0" presId="urn:microsoft.com/office/officeart/2005/8/layout/orgChart1"/>
    <dgm:cxn modelId="{CAAC0D0A-EF0E-41EF-8AB8-84993CD02A4F}" type="presParOf" srcId="{21EFDCDF-FEDC-4148-B468-3985B34743F9}" destId="{123975B6-9FEB-49BC-9B3C-4210999D18F8}" srcOrd="1" destOrd="0" presId="urn:microsoft.com/office/officeart/2005/8/layout/orgChart1"/>
    <dgm:cxn modelId="{3204037E-D624-43B9-9381-D504A305B1AB}" type="presParOf" srcId="{21EFDCDF-FEDC-4148-B468-3985B34743F9}" destId="{EB6A317A-1428-492B-9A28-550B9FAE35BB}" srcOrd="2" destOrd="0" presId="urn:microsoft.com/office/officeart/2005/8/layout/orgChart1"/>
    <dgm:cxn modelId="{61B0D736-5F3C-4DCA-A410-29FF71945721}" type="presParOf" srcId="{8142EFCB-63F7-4BA6-84BC-E0342F307F16}" destId="{38D64D2E-67BE-4161-BA5E-C4CC5DA6873E}" srcOrd="2" destOrd="0" presId="urn:microsoft.com/office/officeart/2005/8/layout/orgChart1"/>
    <dgm:cxn modelId="{AFF1055B-C686-4376-858D-0F2D1B398953}" type="presParOf" srcId="{8142EFCB-63F7-4BA6-84BC-E0342F307F16}" destId="{893CC3A4-588A-4660-86C9-C8B1A4DEB57F}" srcOrd="3" destOrd="0" presId="urn:microsoft.com/office/officeart/2005/8/layout/orgChart1"/>
    <dgm:cxn modelId="{593A8B0A-7B9C-4156-BD1A-151784BB65E2}" type="presParOf" srcId="{893CC3A4-588A-4660-86C9-C8B1A4DEB57F}" destId="{0A688151-E33C-47B9-A554-67D6D1B527C1}" srcOrd="0" destOrd="0" presId="urn:microsoft.com/office/officeart/2005/8/layout/orgChart1"/>
    <dgm:cxn modelId="{C88DC4DB-093D-4B02-B522-2B96EFF8E503}" type="presParOf" srcId="{0A688151-E33C-47B9-A554-67D6D1B527C1}" destId="{11BCB754-559D-45F8-B339-0E04607D0D59}" srcOrd="0" destOrd="0" presId="urn:microsoft.com/office/officeart/2005/8/layout/orgChart1"/>
    <dgm:cxn modelId="{86072E4D-FB2A-4F43-96BF-D2E3B99F989E}" type="presParOf" srcId="{0A688151-E33C-47B9-A554-67D6D1B527C1}" destId="{533EEE28-A080-4A40-8C3A-B378BDFE16D6}" srcOrd="1" destOrd="0" presId="urn:microsoft.com/office/officeart/2005/8/layout/orgChart1"/>
    <dgm:cxn modelId="{16EA11A7-0C38-4D6C-BAC2-2AABFEE02EBA}" type="presParOf" srcId="{893CC3A4-588A-4660-86C9-C8B1A4DEB57F}" destId="{9EBF891D-595E-4BDF-B804-C0B0B6ADE813}" srcOrd="1" destOrd="0" presId="urn:microsoft.com/office/officeart/2005/8/layout/orgChart1"/>
    <dgm:cxn modelId="{3FD69D30-F96E-4A62-B3CD-29B88E61CE6C}" type="presParOf" srcId="{893CC3A4-588A-4660-86C9-C8B1A4DEB57F}" destId="{D87966F0-3AFE-4BC1-8E5A-0F472007D7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0.xml><?xml version="1.0" encoding="utf-8"?>
<dgm:dataModel xmlns:dgm="http://schemas.openxmlformats.org/drawingml/2006/diagram" xmlns:a="http://schemas.openxmlformats.org/drawingml/2006/main">
  <dgm:ptLst>
    <dgm:pt modelId="{FDD37C0C-3C6E-44B0-8A15-41786909D6B9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BB4850E0-78B9-4D9D-AA6B-9708D64504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gm:t>
    </dgm:pt>
    <dgm:pt modelId="{C5FCB47F-D340-48BB-BDC0-295194945B3F}" type="par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935A9DA-CE25-4BA6-A52B-C4D5A032A08E}" type="sibTrans" cxnId="{91E45594-015E-4C9F-88F3-502FD4F7D7C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FBC0E-99E9-484D-BB8B-37C3BAD9C46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</a:rPr>
            <a:t>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(2) Vacantes</a:t>
          </a:r>
          <a:endParaRPr lang="es-ES" sz="1200" dirty="0">
            <a:solidFill>
              <a:schemeClr val="tx1"/>
            </a:solidFill>
          </a:endParaRPr>
        </a:p>
      </dgm:t>
    </dgm:pt>
    <dgm:pt modelId="{8BF83B11-4ADD-4E42-B068-1AAC20CA623F}" type="par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7883218-BFCA-4B30-A26C-12F24D54AA36}" type="sibTrans" cxnId="{516C966B-C859-4B12-B5B2-3F000FD934F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21AC2A-C6D9-4B46-A776-1695E575B23B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5301B81B-4C46-4D0A-A0B7-439477D2E8DB}" type="parTrans" cxnId="{AAE53189-5B0A-4699-8E61-0953A0CE31F2}">
      <dgm:prSet/>
      <dgm:spPr/>
      <dgm:t>
        <a:bodyPr/>
        <a:lstStyle/>
        <a:p>
          <a:endParaRPr lang="es-ES"/>
        </a:p>
      </dgm:t>
    </dgm:pt>
    <dgm:pt modelId="{D05B0647-08F2-48B8-9876-32D970D730A2}" type="sibTrans" cxnId="{AAE53189-5B0A-4699-8E61-0953A0CE31F2}">
      <dgm:prSet/>
      <dgm:spPr/>
      <dgm:t>
        <a:bodyPr/>
        <a:lstStyle/>
        <a:p>
          <a:endParaRPr lang="es-ES"/>
        </a:p>
      </dgm:t>
    </dgm:pt>
    <dgm:pt modelId="{A254E51F-FE6E-4949-934F-A078A1A2F66D}" type="asst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/>
        </a:p>
      </dgm:t>
    </dgm:pt>
    <dgm:pt modelId="{C0CB2D4A-9685-4AE8-A617-D9BDCC298BA6}" type="parTrans" cxnId="{BE124210-B621-4E2E-98BC-CFA078A70D11}">
      <dgm:prSet/>
      <dgm:spPr/>
      <dgm:t>
        <a:bodyPr/>
        <a:lstStyle/>
        <a:p>
          <a:endParaRPr lang="es-ES"/>
        </a:p>
      </dgm:t>
    </dgm:pt>
    <dgm:pt modelId="{483D358E-680B-4200-81CB-EA3C2D5BE9BD}" type="sibTrans" cxnId="{BE124210-B621-4E2E-98BC-CFA078A70D11}">
      <dgm:prSet/>
      <dgm:spPr/>
      <dgm:t>
        <a:bodyPr/>
        <a:lstStyle/>
        <a:p>
          <a:endParaRPr lang="es-ES"/>
        </a:p>
      </dgm:t>
    </dgm:pt>
    <dgm:pt modelId="{9667EF40-A2FB-4456-8707-5567639E603C}" type="pres">
      <dgm:prSet presAssocID="{FDD37C0C-3C6E-44B0-8A15-41786909D6B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C98B3242-103D-49C2-B3CF-FF1C3A80F3CE}" type="pres">
      <dgm:prSet presAssocID="{BB4850E0-78B9-4D9D-AA6B-9708D6450470}" presName="hierRoot1" presStyleCnt="0">
        <dgm:presLayoutVars>
          <dgm:hierBranch val="init"/>
        </dgm:presLayoutVars>
      </dgm:prSet>
      <dgm:spPr/>
    </dgm:pt>
    <dgm:pt modelId="{EFFB2DEE-0C13-4D02-98BC-2ACA9A2FC40F}" type="pres">
      <dgm:prSet presAssocID="{BB4850E0-78B9-4D9D-AA6B-9708D6450470}" presName="rootComposite1" presStyleCnt="0"/>
      <dgm:spPr/>
    </dgm:pt>
    <dgm:pt modelId="{4AEA567E-4EC3-49DF-9328-C7997D0DF758}" type="pres">
      <dgm:prSet presAssocID="{BB4850E0-78B9-4D9D-AA6B-9708D6450470}" presName="rootText1" presStyleLbl="node0" presStyleIdx="0" presStyleCnt="1" custScaleX="112318" custScaleY="111369" custLinFactNeighborY="25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F903297-B2AC-4590-8A4E-D1EAF2B41100}" type="pres">
      <dgm:prSet presAssocID="{BB4850E0-78B9-4D9D-AA6B-9708D645047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EEAB151-85C9-4F1C-820E-82D53EB57ADA}" type="pres">
      <dgm:prSet presAssocID="{BB4850E0-78B9-4D9D-AA6B-9708D6450470}" presName="hierChild2" presStyleCnt="0"/>
      <dgm:spPr/>
    </dgm:pt>
    <dgm:pt modelId="{E856CEE0-3BD8-44F2-9A15-89EF9599BBCF}" type="pres">
      <dgm:prSet presAssocID="{8BF83B11-4ADD-4E42-B068-1AAC20CA623F}" presName="Name37" presStyleLbl="parChTrans1D2" presStyleIdx="0" presStyleCnt="3"/>
      <dgm:spPr/>
      <dgm:t>
        <a:bodyPr/>
        <a:lstStyle/>
        <a:p>
          <a:endParaRPr lang="es-ES"/>
        </a:p>
      </dgm:t>
    </dgm:pt>
    <dgm:pt modelId="{03C214BD-8C12-48FC-B8E0-ABF7ABE30651}" type="pres">
      <dgm:prSet presAssocID="{141FBC0E-99E9-484D-BB8B-37C3BAD9C465}" presName="hierRoot2" presStyleCnt="0">
        <dgm:presLayoutVars>
          <dgm:hierBranch val="init"/>
        </dgm:presLayoutVars>
      </dgm:prSet>
      <dgm:spPr/>
    </dgm:pt>
    <dgm:pt modelId="{7E2324FF-E0FB-43FC-8248-46B822F56CAB}" type="pres">
      <dgm:prSet presAssocID="{141FBC0E-99E9-484D-BB8B-37C3BAD9C465}" presName="rootComposite" presStyleCnt="0"/>
      <dgm:spPr/>
    </dgm:pt>
    <dgm:pt modelId="{1188F178-7FDF-4815-BB89-8365F58972F8}" type="pres">
      <dgm:prSet presAssocID="{141FBC0E-99E9-484D-BB8B-37C3BAD9C465}" presName="rootText" presStyleLbl="node2" presStyleIdx="0" presStyleCnt="1" custScaleX="108187" custScaleY="133643" custLinFactNeighborY="-5177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E32B10-EE38-4D61-B092-1717160C1892}" type="pres">
      <dgm:prSet presAssocID="{141FBC0E-99E9-484D-BB8B-37C3BAD9C465}" presName="rootConnector" presStyleLbl="node2" presStyleIdx="0" presStyleCnt="1"/>
      <dgm:spPr/>
      <dgm:t>
        <a:bodyPr/>
        <a:lstStyle/>
        <a:p>
          <a:endParaRPr lang="es-ES"/>
        </a:p>
      </dgm:t>
    </dgm:pt>
    <dgm:pt modelId="{A82E6833-C36E-46CA-91F5-795219354E1F}" type="pres">
      <dgm:prSet presAssocID="{141FBC0E-99E9-484D-BB8B-37C3BAD9C465}" presName="hierChild4" presStyleCnt="0"/>
      <dgm:spPr/>
    </dgm:pt>
    <dgm:pt modelId="{D9568968-E707-45EA-A326-0A3682395EFB}" type="pres">
      <dgm:prSet presAssocID="{141FBC0E-99E9-484D-BB8B-37C3BAD9C465}" presName="hierChild5" presStyleCnt="0"/>
      <dgm:spPr/>
    </dgm:pt>
    <dgm:pt modelId="{B281E3A1-04C3-4ED2-94D7-00054D42384D}" type="pres">
      <dgm:prSet presAssocID="{BB4850E0-78B9-4D9D-AA6B-9708D6450470}" presName="hierChild3" presStyleCnt="0"/>
      <dgm:spPr/>
    </dgm:pt>
    <dgm:pt modelId="{BF4B8DC9-254B-4F13-AFF7-4E13705804B4}" type="pres">
      <dgm:prSet presAssocID="{5301B81B-4C46-4D0A-A0B7-439477D2E8DB}" presName="Name111" presStyleLbl="parChTrans1D2" presStyleIdx="1" presStyleCnt="3"/>
      <dgm:spPr/>
      <dgm:t>
        <a:bodyPr/>
        <a:lstStyle/>
        <a:p>
          <a:endParaRPr lang="es-ES"/>
        </a:p>
      </dgm:t>
    </dgm:pt>
    <dgm:pt modelId="{7C51B895-E448-4485-A4AF-3CB670BA32FA}" type="pres">
      <dgm:prSet presAssocID="{9E21AC2A-C6D9-4B46-A776-1695E575B23B}" presName="hierRoot3" presStyleCnt="0">
        <dgm:presLayoutVars>
          <dgm:hierBranch val="init"/>
        </dgm:presLayoutVars>
      </dgm:prSet>
      <dgm:spPr/>
    </dgm:pt>
    <dgm:pt modelId="{76E242C3-5D4C-40ED-A667-509AC8C18BD3}" type="pres">
      <dgm:prSet presAssocID="{9E21AC2A-C6D9-4B46-A776-1695E575B23B}" presName="rootComposite3" presStyleCnt="0"/>
      <dgm:spPr/>
    </dgm:pt>
    <dgm:pt modelId="{8CA10921-84D3-402F-993E-CF393CC32CDB}" type="pres">
      <dgm:prSet presAssocID="{9E21AC2A-C6D9-4B46-A776-1695E575B23B}" presName="rootText3" presStyleLbl="asst1" presStyleIdx="0" presStyleCnt="2" custScaleX="68741" custScaleY="72170" custLinFactNeighborY="-210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B8993DF-17E4-460E-AA27-4DACDCB06B59}" type="pres">
      <dgm:prSet presAssocID="{9E21AC2A-C6D9-4B46-A776-1695E575B23B}" presName="rootConnector3" presStyleLbl="asst1" presStyleIdx="0" presStyleCnt="2"/>
      <dgm:spPr/>
      <dgm:t>
        <a:bodyPr/>
        <a:lstStyle/>
        <a:p>
          <a:endParaRPr lang="es-ES"/>
        </a:p>
      </dgm:t>
    </dgm:pt>
    <dgm:pt modelId="{026F915A-4191-403B-B225-768A92729B5D}" type="pres">
      <dgm:prSet presAssocID="{9E21AC2A-C6D9-4B46-A776-1695E575B23B}" presName="hierChild6" presStyleCnt="0"/>
      <dgm:spPr/>
    </dgm:pt>
    <dgm:pt modelId="{C44CAF3A-D3B8-44AF-83E4-725D3A4791C0}" type="pres">
      <dgm:prSet presAssocID="{9E21AC2A-C6D9-4B46-A776-1695E575B23B}" presName="hierChild7" presStyleCnt="0"/>
      <dgm:spPr/>
    </dgm:pt>
    <dgm:pt modelId="{5A18BB3D-60F1-491B-B3EC-A09097CECF98}" type="pres">
      <dgm:prSet presAssocID="{C0CB2D4A-9685-4AE8-A617-D9BDCC298BA6}" presName="Name111" presStyleLbl="parChTrans1D2" presStyleIdx="2" presStyleCnt="3"/>
      <dgm:spPr/>
      <dgm:t>
        <a:bodyPr/>
        <a:lstStyle/>
        <a:p>
          <a:endParaRPr lang="es-ES"/>
        </a:p>
      </dgm:t>
    </dgm:pt>
    <dgm:pt modelId="{566FB0A0-C5D0-428D-8BDF-C1CB4CA3006B}" type="pres">
      <dgm:prSet presAssocID="{A254E51F-FE6E-4949-934F-A078A1A2F66D}" presName="hierRoot3" presStyleCnt="0">
        <dgm:presLayoutVars>
          <dgm:hierBranch val="init"/>
        </dgm:presLayoutVars>
      </dgm:prSet>
      <dgm:spPr/>
    </dgm:pt>
    <dgm:pt modelId="{F980D76B-FC6B-4014-B665-99AAAF3B583E}" type="pres">
      <dgm:prSet presAssocID="{A254E51F-FE6E-4949-934F-A078A1A2F66D}" presName="rootComposite3" presStyleCnt="0"/>
      <dgm:spPr/>
    </dgm:pt>
    <dgm:pt modelId="{25B2D809-E961-4866-96E1-AE067D24376A}" type="pres">
      <dgm:prSet presAssocID="{A254E51F-FE6E-4949-934F-A078A1A2F66D}" presName="rootText3" presStyleLbl="asst1" presStyleIdx="1" presStyleCnt="2" custScaleX="68741" custScaleY="72170" custLinFactNeighborX="-14144" custLinFactNeighborY="-2084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DE8E42E-091B-4FA5-ABD2-411E30107BFC}" type="pres">
      <dgm:prSet presAssocID="{A254E51F-FE6E-4949-934F-A078A1A2F66D}" presName="rootConnector3" presStyleLbl="asst1" presStyleIdx="1" presStyleCnt="2"/>
      <dgm:spPr/>
      <dgm:t>
        <a:bodyPr/>
        <a:lstStyle/>
        <a:p>
          <a:endParaRPr lang="es-ES"/>
        </a:p>
      </dgm:t>
    </dgm:pt>
    <dgm:pt modelId="{B38B3441-DF75-44FB-A965-EA31450C3722}" type="pres">
      <dgm:prSet presAssocID="{A254E51F-FE6E-4949-934F-A078A1A2F66D}" presName="hierChild6" presStyleCnt="0"/>
      <dgm:spPr/>
    </dgm:pt>
    <dgm:pt modelId="{6C89DDCC-B007-42C8-85CE-1670940877C1}" type="pres">
      <dgm:prSet presAssocID="{A254E51F-FE6E-4949-934F-A078A1A2F66D}" presName="hierChild7" presStyleCnt="0"/>
      <dgm:spPr/>
    </dgm:pt>
  </dgm:ptLst>
  <dgm:cxnLst>
    <dgm:cxn modelId="{516C966B-C859-4B12-B5B2-3F000FD934F5}" srcId="{BB4850E0-78B9-4D9D-AA6B-9708D6450470}" destId="{141FBC0E-99E9-484D-BB8B-37C3BAD9C465}" srcOrd="0" destOrd="0" parTransId="{8BF83B11-4ADD-4E42-B068-1AAC20CA623F}" sibTransId="{17883218-BFCA-4B30-A26C-12F24D54AA36}"/>
    <dgm:cxn modelId="{7FD44102-2D7F-4961-85C8-81F81B4577EF}" type="presOf" srcId="{9E21AC2A-C6D9-4B46-A776-1695E575B23B}" destId="{8CA10921-84D3-402F-993E-CF393CC32CDB}" srcOrd="0" destOrd="0" presId="urn:microsoft.com/office/officeart/2005/8/layout/orgChart1"/>
    <dgm:cxn modelId="{B94C220F-A89C-45C4-9959-EA50EF17C2FD}" type="presOf" srcId="{9E21AC2A-C6D9-4B46-A776-1695E575B23B}" destId="{EB8993DF-17E4-460E-AA27-4DACDCB06B59}" srcOrd="1" destOrd="0" presId="urn:microsoft.com/office/officeart/2005/8/layout/orgChart1"/>
    <dgm:cxn modelId="{AAE53189-5B0A-4699-8E61-0953A0CE31F2}" srcId="{BB4850E0-78B9-4D9D-AA6B-9708D6450470}" destId="{9E21AC2A-C6D9-4B46-A776-1695E575B23B}" srcOrd="1" destOrd="0" parTransId="{5301B81B-4C46-4D0A-A0B7-439477D2E8DB}" sibTransId="{D05B0647-08F2-48B8-9876-32D970D730A2}"/>
    <dgm:cxn modelId="{BE124210-B621-4E2E-98BC-CFA078A70D11}" srcId="{BB4850E0-78B9-4D9D-AA6B-9708D6450470}" destId="{A254E51F-FE6E-4949-934F-A078A1A2F66D}" srcOrd="2" destOrd="0" parTransId="{C0CB2D4A-9685-4AE8-A617-D9BDCC298BA6}" sibTransId="{483D358E-680B-4200-81CB-EA3C2D5BE9BD}"/>
    <dgm:cxn modelId="{5B4C6FAA-9640-4643-8465-CA896370BB91}" type="presOf" srcId="{BB4850E0-78B9-4D9D-AA6B-9708D6450470}" destId="{EF903297-B2AC-4590-8A4E-D1EAF2B41100}" srcOrd="1" destOrd="0" presId="urn:microsoft.com/office/officeart/2005/8/layout/orgChart1"/>
    <dgm:cxn modelId="{C36E2583-2CBC-4936-8451-699B485E7465}" type="presOf" srcId="{141FBC0E-99E9-484D-BB8B-37C3BAD9C465}" destId="{7AE32B10-EE38-4D61-B092-1717160C1892}" srcOrd="1" destOrd="0" presId="urn:microsoft.com/office/officeart/2005/8/layout/orgChart1"/>
    <dgm:cxn modelId="{23086D5D-4DD5-43D1-ABE2-370CE4CAB7BA}" type="presOf" srcId="{FDD37C0C-3C6E-44B0-8A15-41786909D6B9}" destId="{9667EF40-A2FB-4456-8707-5567639E603C}" srcOrd="0" destOrd="0" presId="urn:microsoft.com/office/officeart/2005/8/layout/orgChart1"/>
    <dgm:cxn modelId="{EDB28FFA-9AE0-455A-8A54-11470B0F2E7C}" type="presOf" srcId="{8BF83B11-4ADD-4E42-B068-1AAC20CA623F}" destId="{E856CEE0-3BD8-44F2-9A15-89EF9599BBCF}" srcOrd="0" destOrd="0" presId="urn:microsoft.com/office/officeart/2005/8/layout/orgChart1"/>
    <dgm:cxn modelId="{DD2E416A-F5AE-4B08-8C6D-D3D3B69104F8}" type="presOf" srcId="{A254E51F-FE6E-4949-934F-A078A1A2F66D}" destId="{EDE8E42E-091B-4FA5-ABD2-411E30107BFC}" srcOrd="1" destOrd="0" presId="urn:microsoft.com/office/officeart/2005/8/layout/orgChart1"/>
    <dgm:cxn modelId="{7484F582-7B66-4650-B8BD-CCDC0219600F}" type="presOf" srcId="{BB4850E0-78B9-4D9D-AA6B-9708D6450470}" destId="{4AEA567E-4EC3-49DF-9328-C7997D0DF758}" srcOrd="0" destOrd="0" presId="urn:microsoft.com/office/officeart/2005/8/layout/orgChart1"/>
    <dgm:cxn modelId="{AD90B90A-62AA-46A9-B2DC-791F7FB93A44}" type="presOf" srcId="{141FBC0E-99E9-484D-BB8B-37C3BAD9C465}" destId="{1188F178-7FDF-4815-BB89-8365F58972F8}" srcOrd="0" destOrd="0" presId="urn:microsoft.com/office/officeart/2005/8/layout/orgChart1"/>
    <dgm:cxn modelId="{BCC02218-4C63-4C58-9645-548B4D8E42D7}" type="presOf" srcId="{C0CB2D4A-9685-4AE8-A617-D9BDCC298BA6}" destId="{5A18BB3D-60F1-491B-B3EC-A09097CECF98}" srcOrd="0" destOrd="0" presId="urn:microsoft.com/office/officeart/2005/8/layout/orgChart1"/>
    <dgm:cxn modelId="{91E45594-015E-4C9F-88F3-502FD4F7D7C1}" srcId="{FDD37C0C-3C6E-44B0-8A15-41786909D6B9}" destId="{BB4850E0-78B9-4D9D-AA6B-9708D6450470}" srcOrd="0" destOrd="0" parTransId="{C5FCB47F-D340-48BB-BDC0-295194945B3F}" sibTransId="{7935A9DA-CE25-4BA6-A52B-C4D5A032A08E}"/>
    <dgm:cxn modelId="{ADFED9EA-784E-4365-887E-9E4105C26E5A}" type="presOf" srcId="{5301B81B-4C46-4D0A-A0B7-439477D2E8DB}" destId="{BF4B8DC9-254B-4F13-AFF7-4E13705804B4}" srcOrd="0" destOrd="0" presId="urn:microsoft.com/office/officeart/2005/8/layout/orgChart1"/>
    <dgm:cxn modelId="{888D3E13-9B7F-4947-A518-7DCC3EF4E507}" type="presOf" srcId="{A254E51F-FE6E-4949-934F-A078A1A2F66D}" destId="{25B2D809-E961-4866-96E1-AE067D24376A}" srcOrd="0" destOrd="0" presId="urn:microsoft.com/office/officeart/2005/8/layout/orgChart1"/>
    <dgm:cxn modelId="{260FC6A6-91CA-4E78-ACEF-B5C4DDABC3AB}" type="presParOf" srcId="{9667EF40-A2FB-4456-8707-5567639E603C}" destId="{C98B3242-103D-49C2-B3CF-FF1C3A80F3CE}" srcOrd="0" destOrd="0" presId="urn:microsoft.com/office/officeart/2005/8/layout/orgChart1"/>
    <dgm:cxn modelId="{7346B3F8-3BF2-4D05-B405-EFFD67664B61}" type="presParOf" srcId="{C98B3242-103D-49C2-B3CF-FF1C3A80F3CE}" destId="{EFFB2DEE-0C13-4D02-98BC-2ACA9A2FC40F}" srcOrd="0" destOrd="0" presId="urn:microsoft.com/office/officeart/2005/8/layout/orgChart1"/>
    <dgm:cxn modelId="{9048C9A4-1A7A-4D61-9D30-FD27AB1E5B97}" type="presParOf" srcId="{EFFB2DEE-0C13-4D02-98BC-2ACA9A2FC40F}" destId="{4AEA567E-4EC3-49DF-9328-C7997D0DF758}" srcOrd="0" destOrd="0" presId="urn:microsoft.com/office/officeart/2005/8/layout/orgChart1"/>
    <dgm:cxn modelId="{154A0B99-80D9-4795-AA20-61528E928A13}" type="presParOf" srcId="{EFFB2DEE-0C13-4D02-98BC-2ACA9A2FC40F}" destId="{EF903297-B2AC-4590-8A4E-D1EAF2B41100}" srcOrd="1" destOrd="0" presId="urn:microsoft.com/office/officeart/2005/8/layout/orgChart1"/>
    <dgm:cxn modelId="{766BE076-3BB7-40D9-9B7F-CEA25C95DB8D}" type="presParOf" srcId="{C98B3242-103D-49C2-B3CF-FF1C3A80F3CE}" destId="{3EEAB151-85C9-4F1C-820E-82D53EB57ADA}" srcOrd="1" destOrd="0" presId="urn:microsoft.com/office/officeart/2005/8/layout/orgChart1"/>
    <dgm:cxn modelId="{60EDA8CD-964B-4E8C-BEC5-F50E6D0A7B0D}" type="presParOf" srcId="{3EEAB151-85C9-4F1C-820E-82D53EB57ADA}" destId="{E856CEE0-3BD8-44F2-9A15-89EF9599BBCF}" srcOrd="0" destOrd="0" presId="urn:microsoft.com/office/officeart/2005/8/layout/orgChart1"/>
    <dgm:cxn modelId="{AF3CBF3F-0D75-44BB-8255-8E567AAF4155}" type="presParOf" srcId="{3EEAB151-85C9-4F1C-820E-82D53EB57ADA}" destId="{03C214BD-8C12-48FC-B8E0-ABF7ABE30651}" srcOrd="1" destOrd="0" presId="urn:microsoft.com/office/officeart/2005/8/layout/orgChart1"/>
    <dgm:cxn modelId="{81659EE1-2345-4A6C-8653-BF4208A9D0BE}" type="presParOf" srcId="{03C214BD-8C12-48FC-B8E0-ABF7ABE30651}" destId="{7E2324FF-E0FB-43FC-8248-46B822F56CAB}" srcOrd="0" destOrd="0" presId="urn:microsoft.com/office/officeart/2005/8/layout/orgChart1"/>
    <dgm:cxn modelId="{E8CD7B5B-6A5E-402D-A261-A050EC089E05}" type="presParOf" srcId="{7E2324FF-E0FB-43FC-8248-46B822F56CAB}" destId="{1188F178-7FDF-4815-BB89-8365F58972F8}" srcOrd="0" destOrd="0" presId="urn:microsoft.com/office/officeart/2005/8/layout/orgChart1"/>
    <dgm:cxn modelId="{CFAA4B4B-BBBE-4D54-AD36-120B7F5A585E}" type="presParOf" srcId="{7E2324FF-E0FB-43FC-8248-46B822F56CAB}" destId="{7AE32B10-EE38-4D61-B092-1717160C1892}" srcOrd="1" destOrd="0" presId="urn:microsoft.com/office/officeart/2005/8/layout/orgChart1"/>
    <dgm:cxn modelId="{1898E025-3533-4BA7-BA48-D34709441507}" type="presParOf" srcId="{03C214BD-8C12-48FC-B8E0-ABF7ABE30651}" destId="{A82E6833-C36E-46CA-91F5-795219354E1F}" srcOrd="1" destOrd="0" presId="urn:microsoft.com/office/officeart/2005/8/layout/orgChart1"/>
    <dgm:cxn modelId="{EBAA468C-ACCB-4AD7-B5BA-CDFD32E7445C}" type="presParOf" srcId="{03C214BD-8C12-48FC-B8E0-ABF7ABE30651}" destId="{D9568968-E707-45EA-A326-0A3682395EFB}" srcOrd="2" destOrd="0" presId="urn:microsoft.com/office/officeart/2005/8/layout/orgChart1"/>
    <dgm:cxn modelId="{083DDB6D-A0D5-4B89-AFD0-784056FBBD70}" type="presParOf" srcId="{C98B3242-103D-49C2-B3CF-FF1C3A80F3CE}" destId="{B281E3A1-04C3-4ED2-94D7-00054D42384D}" srcOrd="2" destOrd="0" presId="urn:microsoft.com/office/officeart/2005/8/layout/orgChart1"/>
    <dgm:cxn modelId="{92A84BF8-ADC2-49F9-94E6-0FE0C99F479A}" type="presParOf" srcId="{B281E3A1-04C3-4ED2-94D7-00054D42384D}" destId="{BF4B8DC9-254B-4F13-AFF7-4E13705804B4}" srcOrd="0" destOrd="0" presId="urn:microsoft.com/office/officeart/2005/8/layout/orgChart1"/>
    <dgm:cxn modelId="{F0F23EE1-35D0-46D0-8244-43D0D76420CC}" type="presParOf" srcId="{B281E3A1-04C3-4ED2-94D7-00054D42384D}" destId="{7C51B895-E448-4485-A4AF-3CB670BA32FA}" srcOrd="1" destOrd="0" presId="urn:microsoft.com/office/officeart/2005/8/layout/orgChart1"/>
    <dgm:cxn modelId="{4145F6C9-1CC5-4D2D-970B-E38628A75650}" type="presParOf" srcId="{7C51B895-E448-4485-A4AF-3CB670BA32FA}" destId="{76E242C3-5D4C-40ED-A667-509AC8C18BD3}" srcOrd="0" destOrd="0" presId="urn:microsoft.com/office/officeart/2005/8/layout/orgChart1"/>
    <dgm:cxn modelId="{87829507-7AE7-4740-BBD6-69701B9A92B1}" type="presParOf" srcId="{76E242C3-5D4C-40ED-A667-509AC8C18BD3}" destId="{8CA10921-84D3-402F-993E-CF393CC32CDB}" srcOrd="0" destOrd="0" presId="urn:microsoft.com/office/officeart/2005/8/layout/orgChart1"/>
    <dgm:cxn modelId="{2C52E83F-4D5F-4E20-B11D-1E0EEA1208A0}" type="presParOf" srcId="{76E242C3-5D4C-40ED-A667-509AC8C18BD3}" destId="{EB8993DF-17E4-460E-AA27-4DACDCB06B59}" srcOrd="1" destOrd="0" presId="urn:microsoft.com/office/officeart/2005/8/layout/orgChart1"/>
    <dgm:cxn modelId="{9E2C87CD-FC71-4E8B-8065-747545499BE5}" type="presParOf" srcId="{7C51B895-E448-4485-A4AF-3CB670BA32FA}" destId="{026F915A-4191-403B-B225-768A92729B5D}" srcOrd="1" destOrd="0" presId="urn:microsoft.com/office/officeart/2005/8/layout/orgChart1"/>
    <dgm:cxn modelId="{B3ED7790-4064-4033-80D9-70BB010107BB}" type="presParOf" srcId="{7C51B895-E448-4485-A4AF-3CB670BA32FA}" destId="{C44CAF3A-D3B8-44AF-83E4-725D3A4791C0}" srcOrd="2" destOrd="0" presId="urn:microsoft.com/office/officeart/2005/8/layout/orgChart1"/>
    <dgm:cxn modelId="{9D016463-BC49-49BE-8F1B-D445A672F250}" type="presParOf" srcId="{B281E3A1-04C3-4ED2-94D7-00054D42384D}" destId="{5A18BB3D-60F1-491B-B3EC-A09097CECF98}" srcOrd="2" destOrd="0" presId="urn:microsoft.com/office/officeart/2005/8/layout/orgChart1"/>
    <dgm:cxn modelId="{22AF39DC-A437-4883-9159-F5CD3570CCDC}" type="presParOf" srcId="{B281E3A1-04C3-4ED2-94D7-00054D42384D}" destId="{566FB0A0-C5D0-428D-8BDF-C1CB4CA3006B}" srcOrd="3" destOrd="0" presId="urn:microsoft.com/office/officeart/2005/8/layout/orgChart1"/>
    <dgm:cxn modelId="{18ACEBC8-24E5-4692-B34C-60AC5D776D53}" type="presParOf" srcId="{566FB0A0-C5D0-428D-8BDF-C1CB4CA3006B}" destId="{F980D76B-FC6B-4014-B665-99AAAF3B583E}" srcOrd="0" destOrd="0" presId="urn:microsoft.com/office/officeart/2005/8/layout/orgChart1"/>
    <dgm:cxn modelId="{DE52EF7E-B456-409B-84CC-BE97F33598E6}" type="presParOf" srcId="{F980D76B-FC6B-4014-B665-99AAAF3B583E}" destId="{25B2D809-E961-4866-96E1-AE067D24376A}" srcOrd="0" destOrd="0" presId="urn:microsoft.com/office/officeart/2005/8/layout/orgChart1"/>
    <dgm:cxn modelId="{72399F5E-FE76-42A2-A870-FD97899CC2D2}" type="presParOf" srcId="{F980D76B-FC6B-4014-B665-99AAAF3B583E}" destId="{EDE8E42E-091B-4FA5-ABD2-411E30107BFC}" srcOrd="1" destOrd="0" presId="urn:microsoft.com/office/officeart/2005/8/layout/orgChart1"/>
    <dgm:cxn modelId="{A3DD6B5B-9DC5-486D-89CF-8C7FD805D723}" type="presParOf" srcId="{566FB0A0-C5D0-428D-8BDF-C1CB4CA3006B}" destId="{B38B3441-DF75-44FB-A965-EA31450C3722}" srcOrd="1" destOrd="0" presId="urn:microsoft.com/office/officeart/2005/8/layout/orgChart1"/>
    <dgm:cxn modelId="{3ACCF556-36D4-4435-87E2-7C1A1A8399E5}" type="presParOf" srcId="{566FB0A0-C5D0-428D-8BDF-C1CB4CA3006B}" destId="{6C89DDCC-B007-42C8-85CE-1670940877C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1.xml><?xml version="1.0" encoding="utf-8"?>
<dgm:dataModel xmlns:dgm="http://schemas.openxmlformats.org/drawingml/2006/diagram" xmlns:a="http://schemas.openxmlformats.org/drawingml/2006/main">
  <dgm:ptLst>
    <dgm:pt modelId="{EBDA727D-DAF3-436F-AAEC-F222E2033397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7067E53B-B054-40D3-8D97-0E3E8A3A12CF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gm:t>
    </dgm:pt>
    <dgm:pt modelId="{5436F453-9C96-4963-BCCB-FB192E9D6629}" type="par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376C411-DFFA-40DD-B53A-963B80B8574A}" type="sibTrans" cxnId="{DE31F06F-97AE-4F98-84A6-499DFC529781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B812E9A7-F66E-44D7-9692-228F3D11C6D3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dirty="0" smtClean="0">
              <a:solidFill>
                <a:schemeClr val="tx1"/>
              </a:solidFill>
              <a:latin typeface="+mj-lt"/>
            </a:rPr>
            <a:t>(5) Vacantes</a:t>
          </a:r>
        </a:p>
      </dgm:t>
    </dgm:pt>
    <dgm:pt modelId="{CFCDE6C0-576B-486D-BA0A-24053C942682}" type="par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E66C907-1160-495E-A51B-4C0E0E35F951}" type="sibTrans" cxnId="{324ECDC7-7B47-44F4-9499-2B04002389D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A24124E-D58B-4B7B-B1D3-C2652DF8D268}" type="pres">
      <dgm:prSet presAssocID="{EBDA727D-DAF3-436F-AAEC-F222E203339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BA9EFFC-7B94-49E8-8F1E-82AA634248A9}" type="pres">
      <dgm:prSet presAssocID="{7067E53B-B054-40D3-8D97-0E3E8A3A12CF}" presName="hierRoot1" presStyleCnt="0">
        <dgm:presLayoutVars>
          <dgm:hierBranch val="init"/>
        </dgm:presLayoutVars>
      </dgm:prSet>
      <dgm:spPr/>
    </dgm:pt>
    <dgm:pt modelId="{88A71BC0-BABF-4015-AEFF-80CEEE0FC55E}" type="pres">
      <dgm:prSet presAssocID="{7067E53B-B054-40D3-8D97-0E3E8A3A12CF}" presName="rootComposite1" presStyleCnt="0"/>
      <dgm:spPr/>
    </dgm:pt>
    <dgm:pt modelId="{0418C354-264A-4D32-ADCF-5D70258D55A8}" type="pres">
      <dgm:prSet presAssocID="{7067E53B-B054-40D3-8D97-0E3E8A3A12CF}" presName="rootText1" presStyleLbl="node0" presStyleIdx="0" presStyleCnt="1" custScaleX="83698" custScaleY="89975" custLinFactNeighborY="-1030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0667EC-31DC-41F0-BA36-7037BEFF6CD1}" type="pres">
      <dgm:prSet presAssocID="{7067E53B-B054-40D3-8D97-0E3E8A3A12CF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B502AF3-9D7D-456F-B029-492E36BB8624}" type="pres">
      <dgm:prSet presAssocID="{7067E53B-B054-40D3-8D97-0E3E8A3A12CF}" presName="hierChild2" presStyleCnt="0"/>
      <dgm:spPr/>
    </dgm:pt>
    <dgm:pt modelId="{39FEA902-A3DA-4986-9412-6391F0E7E1F3}" type="pres">
      <dgm:prSet presAssocID="{CFCDE6C0-576B-486D-BA0A-24053C942682}" presName="Name37" presStyleLbl="parChTrans1D2" presStyleIdx="0" presStyleCnt="1"/>
      <dgm:spPr/>
      <dgm:t>
        <a:bodyPr/>
        <a:lstStyle/>
        <a:p>
          <a:endParaRPr lang="es-ES"/>
        </a:p>
      </dgm:t>
    </dgm:pt>
    <dgm:pt modelId="{E5397941-49B3-4D4F-9038-BD0B11166109}" type="pres">
      <dgm:prSet presAssocID="{B812E9A7-F66E-44D7-9692-228F3D11C6D3}" presName="hierRoot2" presStyleCnt="0">
        <dgm:presLayoutVars>
          <dgm:hierBranch/>
        </dgm:presLayoutVars>
      </dgm:prSet>
      <dgm:spPr/>
    </dgm:pt>
    <dgm:pt modelId="{487C02A7-0CF3-4DE5-90B8-05B49F084F6D}" type="pres">
      <dgm:prSet presAssocID="{B812E9A7-F66E-44D7-9692-228F3D11C6D3}" presName="rootComposite" presStyleCnt="0"/>
      <dgm:spPr/>
    </dgm:pt>
    <dgm:pt modelId="{88F7E2BC-39DC-4929-872F-592E1E6CDBE2}" type="pres">
      <dgm:prSet presAssocID="{B812E9A7-F66E-44D7-9692-228F3D11C6D3}" presName="rootText" presStyleLbl="node2" presStyleIdx="0" presStyleCnt="1" custScaleX="66844" custScaleY="73236" custLinFactNeighborY="41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E951A6B-53BB-474A-AC22-85B0E703FC28}" type="pres">
      <dgm:prSet presAssocID="{B812E9A7-F66E-44D7-9692-228F3D11C6D3}" presName="rootConnector" presStyleLbl="node2" presStyleIdx="0" presStyleCnt="1"/>
      <dgm:spPr/>
      <dgm:t>
        <a:bodyPr/>
        <a:lstStyle/>
        <a:p>
          <a:endParaRPr lang="es-ES"/>
        </a:p>
      </dgm:t>
    </dgm:pt>
    <dgm:pt modelId="{A5421F63-9B7F-472F-AE4C-6FCC87523656}" type="pres">
      <dgm:prSet presAssocID="{B812E9A7-F66E-44D7-9692-228F3D11C6D3}" presName="hierChild4" presStyleCnt="0"/>
      <dgm:spPr/>
    </dgm:pt>
    <dgm:pt modelId="{646D7FF8-A2DD-41A2-9B33-62FA840B218D}" type="pres">
      <dgm:prSet presAssocID="{B812E9A7-F66E-44D7-9692-228F3D11C6D3}" presName="hierChild5" presStyleCnt="0"/>
      <dgm:spPr/>
    </dgm:pt>
    <dgm:pt modelId="{F039F944-3C27-4128-B3D2-1FE9373C9FF8}" type="pres">
      <dgm:prSet presAssocID="{7067E53B-B054-40D3-8D97-0E3E8A3A12CF}" presName="hierChild3" presStyleCnt="0"/>
      <dgm:spPr/>
    </dgm:pt>
  </dgm:ptLst>
  <dgm:cxnLst>
    <dgm:cxn modelId="{77ADD9B5-D1B0-46FB-841A-BCDD97950939}" type="presOf" srcId="{EBDA727D-DAF3-436F-AAEC-F222E2033397}" destId="{9A24124E-D58B-4B7B-B1D3-C2652DF8D268}" srcOrd="0" destOrd="0" presId="urn:microsoft.com/office/officeart/2005/8/layout/orgChart1"/>
    <dgm:cxn modelId="{324ECDC7-7B47-44F4-9499-2B04002389D4}" srcId="{7067E53B-B054-40D3-8D97-0E3E8A3A12CF}" destId="{B812E9A7-F66E-44D7-9692-228F3D11C6D3}" srcOrd="0" destOrd="0" parTransId="{CFCDE6C0-576B-486D-BA0A-24053C942682}" sibTransId="{DE66C907-1160-495E-A51B-4C0E0E35F951}"/>
    <dgm:cxn modelId="{F28F173E-0D1C-4698-AD30-FB72C4298D4E}" type="presOf" srcId="{B812E9A7-F66E-44D7-9692-228F3D11C6D3}" destId="{4E951A6B-53BB-474A-AC22-85B0E703FC28}" srcOrd="1" destOrd="0" presId="urn:microsoft.com/office/officeart/2005/8/layout/orgChart1"/>
    <dgm:cxn modelId="{E216D50C-A147-466B-88A7-DA98B1F5D757}" type="presOf" srcId="{7067E53B-B054-40D3-8D97-0E3E8A3A12CF}" destId="{0418C354-264A-4D32-ADCF-5D70258D55A8}" srcOrd="0" destOrd="0" presId="urn:microsoft.com/office/officeart/2005/8/layout/orgChart1"/>
    <dgm:cxn modelId="{C2547770-4F31-4E7F-8E9D-B35EA471074A}" type="presOf" srcId="{CFCDE6C0-576B-486D-BA0A-24053C942682}" destId="{39FEA902-A3DA-4986-9412-6391F0E7E1F3}" srcOrd="0" destOrd="0" presId="urn:microsoft.com/office/officeart/2005/8/layout/orgChart1"/>
    <dgm:cxn modelId="{DE31F06F-97AE-4F98-84A6-499DFC529781}" srcId="{EBDA727D-DAF3-436F-AAEC-F222E2033397}" destId="{7067E53B-B054-40D3-8D97-0E3E8A3A12CF}" srcOrd="0" destOrd="0" parTransId="{5436F453-9C96-4963-BCCB-FB192E9D6629}" sibTransId="{0376C411-DFFA-40DD-B53A-963B80B8574A}"/>
    <dgm:cxn modelId="{B1217DE5-0B1F-4199-B0D1-9B3F78E294D1}" type="presOf" srcId="{7067E53B-B054-40D3-8D97-0E3E8A3A12CF}" destId="{100667EC-31DC-41F0-BA36-7037BEFF6CD1}" srcOrd="1" destOrd="0" presId="urn:microsoft.com/office/officeart/2005/8/layout/orgChart1"/>
    <dgm:cxn modelId="{9EFCC702-A29A-48AB-A3C9-35879993A74D}" type="presOf" srcId="{B812E9A7-F66E-44D7-9692-228F3D11C6D3}" destId="{88F7E2BC-39DC-4929-872F-592E1E6CDBE2}" srcOrd="0" destOrd="0" presId="urn:microsoft.com/office/officeart/2005/8/layout/orgChart1"/>
    <dgm:cxn modelId="{5C4F8707-33A8-4F4C-B7FA-CEAE6E22EA57}" type="presParOf" srcId="{9A24124E-D58B-4B7B-B1D3-C2652DF8D268}" destId="{9BA9EFFC-7B94-49E8-8F1E-82AA634248A9}" srcOrd="0" destOrd="0" presId="urn:microsoft.com/office/officeart/2005/8/layout/orgChart1"/>
    <dgm:cxn modelId="{28E1C508-AF49-4EA7-BE92-8905F50EE2BA}" type="presParOf" srcId="{9BA9EFFC-7B94-49E8-8F1E-82AA634248A9}" destId="{88A71BC0-BABF-4015-AEFF-80CEEE0FC55E}" srcOrd="0" destOrd="0" presId="urn:microsoft.com/office/officeart/2005/8/layout/orgChart1"/>
    <dgm:cxn modelId="{130AB34F-B602-485B-B1C3-06BD48884764}" type="presParOf" srcId="{88A71BC0-BABF-4015-AEFF-80CEEE0FC55E}" destId="{0418C354-264A-4D32-ADCF-5D70258D55A8}" srcOrd="0" destOrd="0" presId="urn:microsoft.com/office/officeart/2005/8/layout/orgChart1"/>
    <dgm:cxn modelId="{14744F96-CCA1-4CB5-9501-D1445E40EBBC}" type="presParOf" srcId="{88A71BC0-BABF-4015-AEFF-80CEEE0FC55E}" destId="{100667EC-31DC-41F0-BA36-7037BEFF6CD1}" srcOrd="1" destOrd="0" presId="urn:microsoft.com/office/officeart/2005/8/layout/orgChart1"/>
    <dgm:cxn modelId="{ADFBB1BE-736B-4E69-8A66-EDA08F333C7C}" type="presParOf" srcId="{9BA9EFFC-7B94-49E8-8F1E-82AA634248A9}" destId="{CB502AF3-9D7D-456F-B029-492E36BB8624}" srcOrd="1" destOrd="0" presId="urn:microsoft.com/office/officeart/2005/8/layout/orgChart1"/>
    <dgm:cxn modelId="{E10FED4B-DFA9-4EC6-9A5D-548EA347D6E6}" type="presParOf" srcId="{CB502AF3-9D7D-456F-B029-492E36BB8624}" destId="{39FEA902-A3DA-4986-9412-6391F0E7E1F3}" srcOrd="0" destOrd="0" presId="urn:microsoft.com/office/officeart/2005/8/layout/orgChart1"/>
    <dgm:cxn modelId="{C197DFAF-5E82-4579-BE66-D02BEA61001D}" type="presParOf" srcId="{CB502AF3-9D7D-456F-B029-492E36BB8624}" destId="{E5397941-49B3-4D4F-9038-BD0B11166109}" srcOrd="1" destOrd="0" presId="urn:microsoft.com/office/officeart/2005/8/layout/orgChart1"/>
    <dgm:cxn modelId="{7AF9FAA9-580A-47FB-B214-04CE762C150F}" type="presParOf" srcId="{E5397941-49B3-4D4F-9038-BD0B11166109}" destId="{487C02A7-0CF3-4DE5-90B8-05B49F084F6D}" srcOrd="0" destOrd="0" presId="urn:microsoft.com/office/officeart/2005/8/layout/orgChart1"/>
    <dgm:cxn modelId="{0B794E01-B0F1-425D-8F0A-0CE7C258960E}" type="presParOf" srcId="{487C02A7-0CF3-4DE5-90B8-05B49F084F6D}" destId="{88F7E2BC-39DC-4929-872F-592E1E6CDBE2}" srcOrd="0" destOrd="0" presId="urn:microsoft.com/office/officeart/2005/8/layout/orgChart1"/>
    <dgm:cxn modelId="{C8E139B3-CB1C-4F63-A674-BFA20FBB347D}" type="presParOf" srcId="{487C02A7-0CF3-4DE5-90B8-05B49F084F6D}" destId="{4E951A6B-53BB-474A-AC22-85B0E703FC28}" srcOrd="1" destOrd="0" presId="urn:microsoft.com/office/officeart/2005/8/layout/orgChart1"/>
    <dgm:cxn modelId="{807F4027-0C3E-40FD-ACB0-819E4D597EDA}" type="presParOf" srcId="{E5397941-49B3-4D4F-9038-BD0B11166109}" destId="{A5421F63-9B7F-472F-AE4C-6FCC87523656}" srcOrd="1" destOrd="0" presId="urn:microsoft.com/office/officeart/2005/8/layout/orgChart1"/>
    <dgm:cxn modelId="{BF784BBF-E154-450E-9F67-072E8347E289}" type="presParOf" srcId="{E5397941-49B3-4D4F-9038-BD0B11166109}" destId="{646D7FF8-A2DD-41A2-9B33-62FA840B218D}" srcOrd="2" destOrd="0" presId="urn:microsoft.com/office/officeart/2005/8/layout/orgChart1"/>
    <dgm:cxn modelId="{9AEC6F8E-C0E7-4949-AB28-B99B6031DFBE}" type="presParOf" srcId="{9BA9EFFC-7B94-49E8-8F1E-82AA634248A9}" destId="{F039F944-3C27-4128-B3D2-1FE9373C9FF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2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Huertos y Enlace CMT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822E6FE-3DC4-43F4-8624-2F0AACB5081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dirty="0">
            <a:solidFill>
              <a:schemeClr val="tx1"/>
            </a:solidFill>
          </a:endParaRPr>
        </a:p>
      </dgm:t>
    </dgm:pt>
    <dgm:pt modelId="{568A9E5D-10DF-49F5-A4A2-D085AD850246}" type="par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D1B743E-43BE-4661-944F-94FFDDD2763B}" type="sibTrans" cxnId="{7F3F74FF-0A25-4D37-9FE2-A0BD7DC0761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AC925B5-CC78-4DE0-8784-EA1CBA095490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(2) Vacantes</a:t>
          </a:r>
        </a:p>
      </dgm:t>
    </dgm:pt>
    <dgm:pt modelId="{9240E6D6-A268-4344-B4DD-AC26B53599B9}" type="par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7A6A736-36F2-463A-B3BA-C24B0A01A0AF}" type="sibTrans" cxnId="{B4F9B1F0-C187-4A6F-A9B0-179FBB4B6055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A03BA2-8301-4952-92B8-AAA06374AE35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DBB45BF0-EB82-48C8-B319-B0FF830B3EB3}" type="sib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41E0278-96CE-4406-868A-D154C8945FAA}" type="parTrans" cxnId="{D043286E-EBBC-4FE6-B530-717C93DC3B4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114352" custScaleY="134318" custLinFactNeighborY="-352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0FDD1B3-BEFB-406B-8176-049B12C4B773}" type="pres">
      <dgm:prSet presAssocID="{568A9E5D-10DF-49F5-A4A2-D085AD850246}" presName="Name37" presStyleLbl="parChTrans1D2" presStyleIdx="0" presStyleCnt="3"/>
      <dgm:spPr/>
      <dgm:t>
        <a:bodyPr/>
        <a:lstStyle/>
        <a:p>
          <a:endParaRPr lang="es-ES"/>
        </a:p>
      </dgm:t>
    </dgm:pt>
    <dgm:pt modelId="{D6032839-3A9F-4F85-87A1-C48BDD99F66D}" type="pres">
      <dgm:prSet presAssocID="{4822E6FE-3DC4-43F4-8624-2F0AACB50815}" presName="hierRoot2" presStyleCnt="0">
        <dgm:presLayoutVars>
          <dgm:hierBranch val="init"/>
        </dgm:presLayoutVars>
      </dgm:prSet>
      <dgm:spPr/>
    </dgm:pt>
    <dgm:pt modelId="{A3BE6696-E5D6-49EB-840E-5B47A90A24ED}" type="pres">
      <dgm:prSet presAssocID="{4822E6FE-3DC4-43F4-8624-2F0AACB50815}" presName="rootComposite" presStyleCnt="0"/>
      <dgm:spPr/>
    </dgm:pt>
    <dgm:pt modelId="{E54347ED-FC84-4072-A4CF-49CCF081AD45}" type="pres">
      <dgm:prSet presAssocID="{4822E6FE-3DC4-43F4-8624-2F0AACB50815}" presName="rootText" presStyleLbl="node2" presStyleIdx="0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325BB-9851-4A45-9A1E-465265244AAF}" type="pres">
      <dgm:prSet presAssocID="{4822E6FE-3DC4-43F4-8624-2F0AACB50815}" presName="rootConnector" presStyleLbl="node2" presStyleIdx="0" presStyleCnt="3"/>
      <dgm:spPr/>
      <dgm:t>
        <a:bodyPr/>
        <a:lstStyle/>
        <a:p>
          <a:endParaRPr lang="es-ES"/>
        </a:p>
      </dgm:t>
    </dgm:pt>
    <dgm:pt modelId="{6CA3B3B1-5503-4A9C-ABCC-77DC4327EDB7}" type="pres">
      <dgm:prSet presAssocID="{4822E6FE-3DC4-43F4-8624-2F0AACB50815}" presName="hierChild4" presStyleCnt="0"/>
      <dgm:spPr/>
    </dgm:pt>
    <dgm:pt modelId="{66E82E36-4F68-4958-A105-598558054309}" type="pres">
      <dgm:prSet presAssocID="{4822E6FE-3DC4-43F4-8624-2F0AACB50815}" presName="hierChild5" presStyleCnt="0"/>
      <dgm:spPr/>
    </dgm:pt>
    <dgm:pt modelId="{21C69241-C7B4-41E7-A81C-F849A1CF4181}" type="pres">
      <dgm:prSet presAssocID="{141E0278-96CE-4406-868A-D154C8945FAA}" presName="Name37" presStyleLbl="parChTrans1D2" presStyleIdx="1" presStyleCnt="3"/>
      <dgm:spPr/>
      <dgm:t>
        <a:bodyPr/>
        <a:lstStyle/>
        <a:p>
          <a:endParaRPr lang="es-ES"/>
        </a:p>
      </dgm:t>
    </dgm:pt>
    <dgm:pt modelId="{95EFFB85-414E-4B54-AD5B-60898F0B3FB9}" type="pres">
      <dgm:prSet presAssocID="{9EA03BA2-8301-4952-92B8-AAA06374AE35}" presName="hierRoot2" presStyleCnt="0">
        <dgm:presLayoutVars>
          <dgm:hierBranch val="init"/>
        </dgm:presLayoutVars>
      </dgm:prSet>
      <dgm:spPr/>
    </dgm:pt>
    <dgm:pt modelId="{B8A7FC0B-BD70-4AC0-BA74-6C94EDF04227}" type="pres">
      <dgm:prSet presAssocID="{9EA03BA2-8301-4952-92B8-AAA06374AE35}" presName="rootComposite" presStyleCnt="0"/>
      <dgm:spPr/>
    </dgm:pt>
    <dgm:pt modelId="{BF25BA90-64ED-4ACD-B273-C084258BDA2A}" type="pres">
      <dgm:prSet presAssocID="{9EA03BA2-8301-4952-92B8-AAA06374AE35}" presName="rootText" presStyleLbl="node2" presStyleIdx="1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72ECC00-D14A-478E-A9BB-F8C13B4EC935}" type="pres">
      <dgm:prSet presAssocID="{9EA03BA2-8301-4952-92B8-AAA06374AE35}" presName="rootConnector" presStyleLbl="node2" presStyleIdx="1" presStyleCnt="3"/>
      <dgm:spPr/>
      <dgm:t>
        <a:bodyPr/>
        <a:lstStyle/>
        <a:p>
          <a:endParaRPr lang="es-ES"/>
        </a:p>
      </dgm:t>
    </dgm:pt>
    <dgm:pt modelId="{46367E73-D5AE-4944-8DBE-56ED4A55D577}" type="pres">
      <dgm:prSet presAssocID="{9EA03BA2-8301-4952-92B8-AAA06374AE35}" presName="hierChild4" presStyleCnt="0"/>
      <dgm:spPr/>
    </dgm:pt>
    <dgm:pt modelId="{2F4F4145-A2B6-4E3A-8677-148AC6A2F034}" type="pres">
      <dgm:prSet presAssocID="{9EA03BA2-8301-4952-92B8-AAA06374AE35}" presName="hierChild5" presStyleCnt="0"/>
      <dgm:spPr/>
    </dgm:pt>
    <dgm:pt modelId="{F8BDB31C-E715-4E93-9960-6F1FCD747689}" type="pres">
      <dgm:prSet presAssocID="{9240E6D6-A268-4344-B4DD-AC26B53599B9}" presName="Name37" presStyleLbl="parChTrans1D2" presStyleIdx="2" presStyleCnt="3"/>
      <dgm:spPr/>
      <dgm:t>
        <a:bodyPr/>
        <a:lstStyle/>
        <a:p>
          <a:endParaRPr lang="es-ES"/>
        </a:p>
      </dgm:t>
    </dgm:pt>
    <dgm:pt modelId="{36E06E22-2423-405B-B402-1462A1AE9DE2}" type="pres">
      <dgm:prSet presAssocID="{7AC925B5-CC78-4DE0-8784-EA1CBA095490}" presName="hierRoot2" presStyleCnt="0">
        <dgm:presLayoutVars>
          <dgm:hierBranch/>
        </dgm:presLayoutVars>
      </dgm:prSet>
      <dgm:spPr/>
    </dgm:pt>
    <dgm:pt modelId="{94443F87-B87C-4F1D-9F14-2250029A0182}" type="pres">
      <dgm:prSet presAssocID="{7AC925B5-CC78-4DE0-8784-EA1CBA095490}" presName="rootComposite" presStyleCnt="0"/>
      <dgm:spPr/>
    </dgm:pt>
    <dgm:pt modelId="{269A406B-27FD-4B4A-86F1-7DEFDF191E38}" type="pres">
      <dgm:prSet presAssocID="{7AC925B5-CC78-4DE0-8784-EA1CBA095490}" presName="rootText" presStyleLbl="node2" presStyleIdx="2" presStyleCnt="3" custScaleY="108907" custLinFactNeighborY="2802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FC76FA0-30B0-42A7-86FD-43201B0BD37E}" type="pres">
      <dgm:prSet presAssocID="{7AC925B5-CC78-4DE0-8784-EA1CBA095490}" presName="rootConnector" presStyleLbl="node2" presStyleIdx="2" presStyleCnt="3"/>
      <dgm:spPr/>
      <dgm:t>
        <a:bodyPr/>
        <a:lstStyle/>
        <a:p>
          <a:endParaRPr lang="es-ES"/>
        </a:p>
      </dgm:t>
    </dgm:pt>
    <dgm:pt modelId="{E2385D53-787B-4ADA-ABC3-CBFA17B2C18B}" type="pres">
      <dgm:prSet presAssocID="{7AC925B5-CC78-4DE0-8784-EA1CBA095490}" presName="hierChild4" presStyleCnt="0"/>
      <dgm:spPr/>
    </dgm:pt>
    <dgm:pt modelId="{C600DFEA-C68C-4CCA-A140-1D33016DD35C}" type="pres">
      <dgm:prSet presAssocID="{7AC925B5-CC78-4DE0-8784-EA1CBA095490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FF8FC061-F3B6-40C6-A80A-536EC339A895}" type="presOf" srcId="{9EA03BA2-8301-4952-92B8-AAA06374AE35}" destId="{872ECC00-D14A-478E-A9BB-F8C13B4EC935}" srcOrd="1" destOrd="0" presId="urn:microsoft.com/office/officeart/2005/8/layout/orgChart1"/>
    <dgm:cxn modelId="{757C6548-DE54-4A49-9016-0DBC61FAB232}" type="presOf" srcId="{568A9E5D-10DF-49F5-A4A2-D085AD850246}" destId="{30FDD1B3-BEFB-406B-8176-049B12C4B773}" srcOrd="0" destOrd="0" presId="urn:microsoft.com/office/officeart/2005/8/layout/orgChart1"/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85BF80CA-2F5C-41F5-8629-A6F6CB53E933}" type="presOf" srcId="{141E0278-96CE-4406-868A-D154C8945FAA}" destId="{21C69241-C7B4-41E7-A81C-F849A1CF4181}" srcOrd="0" destOrd="0" presId="urn:microsoft.com/office/officeart/2005/8/layout/orgChart1"/>
    <dgm:cxn modelId="{12EEED80-27A8-4C84-A767-789367464442}" type="presOf" srcId="{9240E6D6-A268-4344-B4DD-AC26B53599B9}" destId="{F8BDB31C-E715-4E93-9960-6F1FCD747689}" srcOrd="0" destOrd="0" presId="urn:microsoft.com/office/officeart/2005/8/layout/orgChart1"/>
    <dgm:cxn modelId="{B4F9B1F0-C187-4A6F-A9B0-179FBB4B6055}" srcId="{68A84386-F3D9-43D2-8195-5854804AD33A}" destId="{7AC925B5-CC78-4DE0-8784-EA1CBA095490}" srcOrd="2" destOrd="0" parTransId="{9240E6D6-A268-4344-B4DD-AC26B53599B9}" sibTransId="{F7A6A736-36F2-463A-B3BA-C24B0A01A0AF}"/>
    <dgm:cxn modelId="{DCBD6FA1-E11C-4525-BCBE-BF866115884E}" type="presOf" srcId="{4822E6FE-3DC4-43F4-8624-2F0AACB50815}" destId="{CE2325BB-9851-4A45-9A1E-465265244AAF}" srcOrd="1" destOrd="0" presId="urn:microsoft.com/office/officeart/2005/8/layout/orgChart1"/>
    <dgm:cxn modelId="{132E04EE-1B56-4BA1-BF19-20C3AF9FF5EA}" type="presOf" srcId="{4822E6FE-3DC4-43F4-8624-2F0AACB50815}" destId="{E54347ED-FC84-4072-A4CF-49CCF081AD45}" srcOrd="0" destOrd="0" presId="urn:microsoft.com/office/officeart/2005/8/layout/orgChart1"/>
    <dgm:cxn modelId="{00A88954-DC92-45B4-ACB0-35F52C0AE0C2}" type="presOf" srcId="{7AC925B5-CC78-4DE0-8784-EA1CBA095490}" destId="{269A406B-27FD-4B4A-86F1-7DEFDF191E38}" srcOrd="0" destOrd="0" presId="urn:microsoft.com/office/officeart/2005/8/layout/orgChart1"/>
    <dgm:cxn modelId="{7F3F74FF-0A25-4D37-9FE2-A0BD7DC0761E}" srcId="{68A84386-F3D9-43D2-8195-5854804AD33A}" destId="{4822E6FE-3DC4-43F4-8624-2F0AACB50815}" srcOrd="0" destOrd="0" parTransId="{568A9E5D-10DF-49F5-A4A2-D085AD850246}" sibTransId="{3D1B743E-43BE-4661-944F-94FFDDD2763B}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2210D237-2FD5-496D-A74F-DC25EC553602}" type="presOf" srcId="{9EA03BA2-8301-4952-92B8-AAA06374AE35}" destId="{BF25BA90-64ED-4ACD-B273-C084258BDA2A}" srcOrd="0" destOrd="0" presId="urn:microsoft.com/office/officeart/2005/8/layout/orgChart1"/>
    <dgm:cxn modelId="{D043286E-EBBC-4FE6-B530-717C93DC3B4E}" srcId="{68A84386-F3D9-43D2-8195-5854804AD33A}" destId="{9EA03BA2-8301-4952-92B8-AAA06374AE35}" srcOrd="1" destOrd="0" parTransId="{141E0278-96CE-4406-868A-D154C8945FAA}" sibTransId="{DBB45BF0-EB82-48C8-B319-B0FF830B3EB3}"/>
    <dgm:cxn modelId="{9A926A63-59E2-4F70-A9A9-DA682527A243}" type="presOf" srcId="{7AC925B5-CC78-4DE0-8784-EA1CBA095490}" destId="{7FC76FA0-30B0-42A7-86FD-43201B0BD37E}" srcOrd="1" destOrd="0" presId="urn:microsoft.com/office/officeart/2005/8/layout/orgChart1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A50E6348-9C13-4A5B-9837-1CFE2CF62148}" type="presParOf" srcId="{2E26F541-7BD6-4B86-A7F6-A808335CF124}" destId="{30FDD1B3-BEFB-406B-8176-049B12C4B773}" srcOrd="0" destOrd="0" presId="urn:microsoft.com/office/officeart/2005/8/layout/orgChart1"/>
    <dgm:cxn modelId="{58B9B571-F19A-498A-B5B2-104501FC788B}" type="presParOf" srcId="{2E26F541-7BD6-4B86-A7F6-A808335CF124}" destId="{D6032839-3A9F-4F85-87A1-C48BDD99F66D}" srcOrd="1" destOrd="0" presId="urn:microsoft.com/office/officeart/2005/8/layout/orgChart1"/>
    <dgm:cxn modelId="{A3B2E598-55B2-478D-AA6D-2DAFF1C8E900}" type="presParOf" srcId="{D6032839-3A9F-4F85-87A1-C48BDD99F66D}" destId="{A3BE6696-E5D6-49EB-840E-5B47A90A24ED}" srcOrd="0" destOrd="0" presId="urn:microsoft.com/office/officeart/2005/8/layout/orgChart1"/>
    <dgm:cxn modelId="{9B440807-DB63-408E-B87F-DEB470252C66}" type="presParOf" srcId="{A3BE6696-E5D6-49EB-840E-5B47A90A24ED}" destId="{E54347ED-FC84-4072-A4CF-49CCF081AD45}" srcOrd="0" destOrd="0" presId="urn:microsoft.com/office/officeart/2005/8/layout/orgChart1"/>
    <dgm:cxn modelId="{37DFEDAC-5EC1-4707-A8FD-683F45EC306F}" type="presParOf" srcId="{A3BE6696-E5D6-49EB-840E-5B47A90A24ED}" destId="{CE2325BB-9851-4A45-9A1E-465265244AAF}" srcOrd="1" destOrd="0" presId="urn:microsoft.com/office/officeart/2005/8/layout/orgChart1"/>
    <dgm:cxn modelId="{E773AA39-C27B-42F6-985A-B965900236A3}" type="presParOf" srcId="{D6032839-3A9F-4F85-87A1-C48BDD99F66D}" destId="{6CA3B3B1-5503-4A9C-ABCC-77DC4327EDB7}" srcOrd="1" destOrd="0" presId="urn:microsoft.com/office/officeart/2005/8/layout/orgChart1"/>
    <dgm:cxn modelId="{F5FB538D-1F66-4325-B39F-94502B4412C9}" type="presParOf" srcId="{D6032839-3A9F-4F85-87A1-C48BDD99F66D}" destId="{66E82E36-4F68-4958-A105-598558054309}" srcOrd="2" destOrd="0" presId="urn:microsoft.com/office/officeart/2005/8/layout/orgChart1"/>
    <dgm:cxn modelId="{2BF5B1B0-C981-4E20-AF77-4CC7C2CD0EAF}" type="presParOf" srcId="{2E26F541-7BD6-4B86-A7F6-A808335CF124}" destId="{21C69241-C7B4-41E7-A81C-F849A1CF4181}" srcOrd="2" destOrd="0" presId="urn:microsoft.com/office/officeart/2005/8/layout/orgChart1"/>
    <dgm:cxn modelId="{F3D47EBD-7334-4B6B-9902-5C99BCF6C285}" type="presParOf" srcId="{2E26F541-7BD6-4B86-A7F6-A808335CF124}" destId="{95EFFB85-414E-4B54-AD5B-60898F0B3FB9}" srcOrd="3" destOrd="0" presId="urn:microsoft.com/office/officeart/2005/8/layout/orgChart1"/>
    <dgm:cxn modelId="{9F5B0265-B544-45C2-ACDD-D28E8889D418}" type="presParOf" srcId="{95EFFB85-414E-4B54-AD5B-60898F0B3FB9}" destId="{B8A7FC0B-BD70-4AC0-BA74-6C94EDF04227}" srcOrd="0" destOrd="0" presId="urn:microsoft.com/office/officeart/2005/8/layout/orgChart1"/>
    <dgm:cxn modelId="{B6E3479C-A14F-422A-8893-893301BA0F9E}" type="presParOf" srcId="{B8A7FC0B-BD70-4AC0-BA74-6C94EDF04227}" destId="{BF25BA90-64ED-4ACD-B273-C084258BDA2A}" srcOrd="0" destOrd="0" presId="urn:microsoft.com/office/officeart/2005/8/layout/orgChart1"/>
    <dgm:cxn modelId="{F1DA15F9-E5A1-4E0D-BC0C-F6D88841E187}" type="presParOf" srcId="{B8A7FC0B-BD70-4AC0-BA74-6C94EDF04227}" destId="{872ECC00-D14A-478E-A9BB-F8C13B4EC935}" srcOrd="1" destOrd="0" presId="urn:microsoft.com/office/officeart/2005/8/layout/orgChart1"/>
    <dgm:cxn modelId="{002A2F19-7AD0-4201-8861-6B835AE83421}" type="presParOf" srcId="{95EFFB85-414E-4B54-AD5B-60898F0B3FB9}" destId="{46367E73-D5AE-4944-8DBE-56ED4A55D577}" srcOrd="1" destOrd="0" presId="urn:microsoft.com/office/officeart/2005/8/layout/orgChart1"/>
    <dgm:cxn modelId="{7EB67A49-ACE8-4D5B-91C0-DA8DFB77DA6F}" type="presParOf" srcId="{95EFFB85-414E-4B54-AD5B-60898F0B3FB9}" destId="{2F4F4145-A2B6-4E3A-8677-148AC6A2F034}" srcOrd="2" destOrd="0" presId="urn:microsoft.com/office/officeart/2005/8/layout/orgChart1"/>
    <dgm:cxn modelId="{648C9CDA-0619-4AA7-97ED-D4A1B0144277}" type="presParOf" srcId="{2E26F541-7BD6-4B86-A7F6-A808335CF124}" destId="{F8BDB31C-E715-4E93-9960-6F1FCD747689}" srcOrd="4" destOrd="0" presId="urn:microsoft.com/office/officeart/2005/8/layout/orgChart1"/>
    <dgm:cxn modelId="{BECE614B-FE16-4555-9D0E-FE1860C8E9A4}" type="presParOf" srcId="{2E26F541-7BD6-4B86-A7F6-A808335CF124}" destId="{36E06E22-2423-405B-B402-1462A1AE9DE2}" srcOrd="5" destOrd="0" presId="urn:microsoft.com/office/officeart/2005/8/layout/orgChart1"/>
    <dgm:cxn modelId="{CEF3A7C2-CACE-4434-9451-1B46CFED2877}" type="presParOf" srcId="{36E06E22-2423-405B-B402-1462A1AE9DE2}" destId="{94443F87-B87C-4F1D-9F14-2250029A0182}" srcOrd="0" destOrd="0" presId="urn:microsoft.com/office/officeart/2005/8/layout/orgChart1"/>
    <dgm:cxn modelId="{794DBB7D-D998-4199-AF3D-E7DD3161EDA8}" type="presParOf" srcId="{94443F87-B87C-4F1D-9F14-2250029A0182}" destId="{269A406B-27FD-4B4A-86F1-7DEFDF191E38}" srcOrd="0" destOrd="0" presId="urn:microsoft.com/office/officeart/2005/8/layout/orgChart1"/>
    <dgm:cxn modelId="{BC2CAF8A-18CB-40D7-80F2-CEE69A9523DA}" type="presParOf" srcId="{94443F87-B87C-4F1D-9F14-2250029A0182}" destId="{7FC76FA0-30B0-42A7-86FD-43201B0BD37E}" srcOrd="1" destOrd="0" presId="urn:microsoft.com/office/officeart/2005/8/layout/orgChart1"/>
    <dgm:cxn modelId="{A433E52E-EE60-432D-BBD9-EDB8884ED6CC}" type="presParOf" srcId="{36E06E22-2423-405B-B402-1462A1AE9DE2}" destId="{E2385D53-787B-4ADA-ABC3-CBFA17B2C18B}" srcOrd="1" destOrd="0" presId="urn:microsoft.com/office/officeart/2005/8/layout/orgChart1"/>
    <dgm:cxn modelId="{2EDB9C34-5456-4708-9F85-339900F4859A}" type="presParOf" srcId="{36E06E22-2423-405B-B402-1462A1AE9DE2}" destId="{C600DFEA-C68C-4CCA-A140-1D33016DD35C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3.xml><?xml version="1.0" encoding="utf-8"?>
<dgm:dataModel xmlns:dgm="http://schemas.openxmlformats.org/drawingml/2006/diagram" xmlns:a="http://schemas.openxmlformats.org/drawingml/2006/main">
  <dgm:ptLst>
    <dgm:pt modelId="{C082E8F9-CE58-4CF8-80BB-6A6334873471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8A84386-F3D9-43D2-8195-5854804AD33A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almacén</a:t>
          </a:r>
        </a:p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gm:t>
    </dgm:pt>
    <dgm:pt modelId="{02DC5A9B-9130-4FB9-B03A-B12421056E39}" type="par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063BBFC-A1AD-46A0-A9DA-933010214042}" type="sibTrans" cxnId="{9C7C1A2D-E1A3-4A74-A365-F0AD92FC92A0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059AF23E-1A58-4A64-9AD6-6052D8AAA275}">
      <dgm:prSet phldrT="[Texto]" custT="1"/>
      <dgm:spPr>
        <a:solidFill>
          <a:schemeClr val="bg1"/>
        </a:solidFill>
        <a:ln>
          <a:noFill/>
        </a:ln>
        <a:scene3d>
          <a:camera prst="orthographicFront"/>
          <a:lightRig rig="flat" dir="t"/>
        </a:scene3d>
        <a:sp3d prstMaterial="dkEdge">
          <a:bevelT w="8890" h="38100"/>
        </a:sp3d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gm:t>
    </dgm:pt>
    <dgm:pt modelId="{3CCE9B8F-D1C9-4F02-AA75-A08ABB60DB6B}" type="par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C106AE1-F356-40CD-8940-347801E5E2A5}" type="sibTrans" cxnId="{918859FF-0638-4476-86E1-668E782D2711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065E651-BC73-4013-B035-703D61B7899C}">
      <dgm:prSet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EF7FACAD-6FC9-4BE4-9680-CB0ED3F4CAB1}" type="par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1326246D-EBDD-4397-AB59-93D758948B62}" type="sibTrans" cxnId="{577DF287-0DC4-4B10-B6AD-70CA68B3BCD5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934ADFB5-5172-43B6-9B46-7A96752DC976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r>
            <a:rPr lang="es-ES" sz="1200" b="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dirty="0">
            <a:solidFill>
              <a:schemeClr val="tx1"/>
            </a:solidFill>
            <a:latin typeface="+mn-lt"/>
          </a:endParaRPr>
        </a:p>
      </dgm:t>
    </dgm:pt>
    <dgm:pt modelId="{93955892-864A-47BC-A182-07DF9F3E6253}" type="par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431F39F-BEE0-4DF0-A96E-D79DDBA8EAC5}" type="sibTrans" cxnId="{9242D8E7-F5D5-4870-B37F-4C56A8F9B6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73C846FD-9D9F-42F6-AE5B-CEB1A44AAB69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r>
            <a:rPr lang="es-ES" sz="120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strike="sngStrike" dirty="0">
            <a:solidFill>
              <a:srgbClr val="FF0000"/>
            </a:solidFill>
            <a:latin typeface="+mn-lt"/>
          </a:endParaRPr>
        </a:p>
      </dgm:t>
    </dgm:pt>
    <dgm:pt modelId="{3BA4DC75-09EC-4BB0-9CA2-2351572D4FA2}" type="par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5C3F6CAB-1DE8-4CC1-9A55-D3D03C52B373}" type="sibTrans" cxnId="{66454AAF-ACB9-458A-AD62-A5E7FD386EB4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DED295E-3C34-48F7-84D1-82609DA81DD3}">
      <dgm:prSet custT="1"/>
      <dgm:spPr>
        <a:solidFill>
          <a:schemeClr val="bg1"/>
        </a:solidFill>
      </dgm:spPr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dirty="0" smtClean="0">
            <a:solidFill>
              <a:schemeClr val="tx1"/>
            </a:solidFill>
            <a:latin typeface="+mn-lt"/>
          </a:endParaRPr>
        </a:p>
      </dgm:t>
    </dgm:pt>
    <dgm:pt modelId="{F573D05A-DACA-4DD4-8304-4BF7DA240B0B}" type="par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8FA24B82-6A9A-4549-8EAB-59532DFDD2EF}" type="sibTrans" cxnId="{0EB41D07-D1EE-4160-B8C4-9E656845FD19}">
      <dgm:prSet/>
      <dgm:spPr/>
      <dgm:t>
        <a:bodyPr/>
        <a:lstStyle/>
        <a:p>
          <a:endParaRPr lang="es-ES" sz="1200">
            <a:solidFill>
              <a:schemeClr val="tx1"/>
            </a:solidFill>
            <a:latin typeface="+mn-lt"/>
          </a:endParaRPr>
        </a:p>
      </dgm:t>
    </dgm:pt>
    <dgm:pt modelId="{D455F96F-84F7-4BD2-A3F0-C4494712B47F}" type="pres">
      <dgm:prSet presAssocID="{C082E8F9-CE58-4CF8-80BB-6A633487347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57E6C97-EC84-4695-88B5-11DA229C248B}" type="pres">
      <dgm:prSet presAssocID="{68A84386-F3D9-43D2-8195-5854804AD33A}" presName="hierRoot1" presStyleCnt="0">
        <dgm:presLayoutVars>
          <dgm:hierBranch val="init"/>
        </dgm:presLayoutVars>
      </dgm:prSet>
      <dgm:spPr/>
    </dgm:pt>
    <dgm:pt modelId="{6E98DA70-A68F-4AF5-AA5A-D5882E40B348}" type="pres">
      <dgm:prSet presAssocID="{68A84386-F3D9-43D2-8195-5854804AD33A}" presName="rootComposite1" presStyleCnt="0"/>
      <dgm:spPr/>
    </dgm:pt>
    <dgm:pt modelId="{AD0AC409-5165-4BF9-A705-E6D129ACD631}" type="pres">
      <dgm:prSet presAssocID="{68A84386-F3D9-43D2-8195-5854804AD33A}" presName="rootText1" presStyleLbl="node0" presStyleIdx="0" presStyleCnt="1" custScaleX="90388" custScaleY="77476" custLinFactNeighborX="10018" custLinFactNeighborY="-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C37E4B9-876A-43A8-BAE6-A69FE32FBD30}" type="pres">
      <dgm:prSet presAssocID="{68A84386-F3D9-43D2-8195-5854804AD33A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E26F541-7BD6-4B86-A7F6-A808335CF124}" type="pres">
      <dgm:prSet presAssocID="{68A84386-F3D9-43D2-8195-5854804AD33A}" presName="hierChild2" presStyleCnt="0"/>
      <dgm:spPr/>
    </dgm:pt>
    <dgm:pt modelId="{3C92CBD5-B9DA-4078-AA9E-AD4491E47753}" type="pres">
      <dgm:prSet presAssocID="{3CCE9B8F-D1C9-4F02-AA75-A08ABB60DB6B}" presName="Name37" presStyleLbl="parChTrans1D2" presStyleIdx="0" presStyleCnt="2"/>
      <dgm:spPr/>
      <dgm:t>
        <a:bodyPr/>
        <a:lstStyle/>
        <a:p>
          <a:endParaRPr lang="es-ES"/>
        </a:p>
      </dgm:t>
    </dgm:pt>
    <dgm:pt modelId="{BF50F0ED-2807-436C-8D33-E42AD009C5D9}" type="pres">
      <dgm:prSet presAssocID="{059AF23E-1A58-4A64-9AD6-6052D8AAA275}" presName="hierRoot2" presStyleCnt="0">
        <dgm:presLayoutVars>
          <dgm:hierBranch/>
        </dgm:presLayoutVars>
      </dgm:prSet>
      <dgm:spPr/>
    </dgm:pt>
    <dgm:pt modelId="{AD3A99BC-18FF-4076-94D2-3CE71482CA4D}" type="pres">
      <dgm:prSet presAssocID="{059AF23E-1A58-4A64-9AD6-6052D8AAA275}" presName="rootComposite" presStyleCnt="0"/>
      <dgm:spPr/>
    </dgm:pt>
    <dgm:pt modelId="{7B658CFB-8011-47EE-A5F8-BFDDDA227166}" type="pres">
      <dgm:prSet presAssocID="{059AF23E-1A58-4A64-9AD6-6052D8AAA275}" presName="rootText" presStyleLbl="node2" presStyleIdx="0" presStyleCnt="2" custScaleX="72238" custScaleY="72238" custLinFactNeighborX="20507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EDF92F2-D003-4DFF-8C20-3339FB5377EE}" type="pres">
      <dgm:prSet presAssocID="{059AF23E-1A58-4A64-9AD6-6052D8AAA275}" presName="rootConnector" presStyleLbl="node2" presStyleIdx="0" presStyleCnt="2"/>
      <dgm:spPr/>
      <dgm:t>
        <a:bodyPr/>
        <a:lstStyle/>
        <a:p>
          <a:endParaRPr lang="es-ES"/>
        </a:p>
      </dgm:t>
    </dgm:pt>
    <dgm:pt modelId="{1DC5C5F5-991B-477C-AD43-B83EE69F1854}" type="pres">
      <dgm:prSet presAssocID="{059AF23E-1A58-4A64-9AD6-6052D8AAA275}" presName="hierChild4" presStyleCnt="0"/>
      <dgm:spPr/>
    </dgm:pt>
    <dgm:pt modelId="{EAD2CECC-F8DA-4347-95F2-973662D213C4}" type="pres">
      <dgm:prSet presAssocID="{EF7FACAD-6FC9-4BE4-9680-CB0ED3F4CAB1}" presName="Name35" presStyleLbl="parChTrans1D3" presStyleIdx="0" presStyleCnt="3"/>
      <dgm:spPr/>
      <dgm:t>
        <a:bodyPr/>
        <a:lstStyle/>
        <a:p>
          <a:endParaRPr lang="es-ES"/>
        </a:p>
      </dgm:t>
    </dgm:pt>
    <dgm:pt modelId="{E9A2282F-B706-42C9-AE09-E60514BCD287}" type="pres">
      <dgm:prSet presAssocID="{D065E651-BC73-4013-B035-703D61B7899C}" presName="hierRoot2" presStyleCnt="0">
        <dgm:presLayoutVars>
          <dgm:hierBranch val="init"/>
        </dgm:presLayoutVars>
      </dgm:prSet>
      <dgm:spPr/>
    </dgm:pt>
    <dgm:pt modelId="{C56CBEFA-AF4A-40B1-BCB1-182B157C1FC6}" type="pres">
      <dgm:prSet presAssocID="{D065E651-BC73-4013-B035-703D61B7899C}" presName="rootComposite" presStyleCnt="0"/>
      <dgm:spPr/>
    </dgm:pt>
    <dgm:pt modelId="{8A0E1643-1DC6-47DC-B9AC-5A5EB10D169C}" type="pres">
      <dgm:prSet presAssocID="{D065E651-BC73-4013-B035-703D61B7899C}" presName="rootText" presStyleLbl="node3" presStyleIdx="0" presStyleCnt="3" custScaleX="72238" custScaleY="72238" custLinFactNeighborX="27276" custLinFactNeighborY="1580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A49FD-1A08-4578-A72E-5127177DEB41}" type="pres">
      <dgm:prSet presAssocID="{D065E651-BC73-4013-B035-703D61B7899C}" presName="rootConnector" presStyleLbl="node3" presStyleIdx="0" presStyleCnt="3"/>
      <dgm:spPr/>
      <dgm:t>
        <a:bodyPr/>
        <a:lstStyle/>
        <a:p>
          <a:endParaRPr lang="es-ES"/>
        </a:p>
      </dgm:t>
    </dgm:pt>
    <dgm:pt modelId="{88BACEB5-405E-410B-81DA-CDF33176B915}" type="pres">
      <dgm:prSet presAssocID="{D065E651-BC73-4013-B035-703D61B7899C}" presName="hierChild4" presStyleCnt="0"/>
      <dgm:spPr/>
    </dgm:pt>
    <dgm:pt modelId="{706C9BA7-4B6C-46A1-9DB9-84199814AFBA}" type="pres">
      <dgm:prSet presAssocID="{D065E651-BC73-4013-B035-703D61B7899C}" presName="hierChild5" presStyleCnt="0"/>
      <dgm:spPr/>
    </dgm:pt>
    <dgm:pt modelId="{E1363BDB-426D-4400-A7D1-E95131A3B0E7}" type="pres">
      <dgm:prSet presAssocID="{059AF23E-1A58-4A64-9AD6-6052D8AAA275}" presName="hierChild5" presStyleCnt="0"/>
      <dgm:spPr/>
    </dgm:pt>
    <dgm:pt modelId="{7929D07C-7895-4C55-AE37-44B8B019D41A}" type="pres">
      <dgm:prSet presAssocID="{93955892-864A-47BC-A182-07DF9F3E6253}" presName="Name37" presStyleLbl="parChTrans1D2" presStyleIdx="1" presStyleCnt="2"/>
      <dgm:spPr/>
      <dgm:t>
        <a:bodyPr/>
        <a:lstStyle/>
        <a:p>
          <a:endParaRPr lang="es-ES"/>
        </a:p>
      </dgm:t>
    </dgm:pt>
    <dgm:pt modelId="{41722110-00B1-4FCB-87DC-41421110AD49}" type="pres">
      <dgm:prSet presAssocID="{934ADFB5-5172-43B6-9B46-7A96752DC976}" presName="hierRoot2" presStyleCnt="0">
        <dgm:presLayoutVars>
          <dgm:hierBranch/>
        </dgm:presLayoutVars>
      </dgm:prSet>
      <dgm:spPr/>
    </dgm:pt>
    <dgm:pt modelId="{C0BC35C5-B1E4-4FFB-9D2C-2C445A1F8763}" type="pres">
      <dgm:prSet presAssocID="{934ADFB5-5172-43B6-9B46-7A96752DC976}" presName="rootComposite" presStyleCnt="0"/>
      <dgm:spPr/>
    </dgm:pt>
    <dgm:pt modelId="{7143B0EB-96B0-45D8-96D8-881F24DD0577}" type="pres">
      <dgm:prSet presAssocID="{934ADFB5-5172-43B6-9B46-7A96752DC976}" presName="rootText" presStyleLbl="node2" presStyleIdx="1" presStyleCnt="2" custScaleX="72238" custScaleY="72238" custLinFactNeighborX="6400" custLinFactNeighborY="70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0B52EAD-7B69-4F18-A9C2-244A9C1BD5AD}" type="pres">
      <dgm:prSet presAssocID="{934ADFB5-5172-43B6-9B46-7A96752DC976}" presName="rootConnector" presStyleLbl="node2" presStyleIdx="1" presStyleCnt="2"/>
      <dgm:spPr/>
      <dgm:t>
        <a:bodyPr/>
        <a:lstStyle/>
        <a:p>
          <a:endParaRPr lang="es-ES"/>
        </a:p>
      </dgm:t>
    </dgm:pt>
    <dgm:pt modelId="{5E3FC33E-4D7F-4A26-A1C1-6C2FD5C42191}" type="pres">
      <dgm:prSet presAssocID="{934ADFB5-5172-43B6-9B46-7A96752DC976}" presName="hierChild4" presStyleCnt="0"/>
      <dgm:spPr/>
    </dgm:pt>
    <dgm:pt modelId="{24AA4858-3AFB-4A53-AEDF-3ADF5AEFE95A}" type="pres">
      <dgm:prSet presAssocID="{3BA4DC75-09EC-4BB0-9CA2-2351572D4FA2}" presName="Name35" presStyleLbl="parChTrans1D3" presStyleIdx="1" presStyleCnt="3"/>
      <dgm:spPr/>
      <dgm:t>
        <a:bodyPr/>
        <a:lstStyle/>
        <a:p>
          <a:endParaRPr lang="es-ES"/>
        </a:p>
      </dgm:t>
    </dgm:pt>
    <dgm:pt modelId="{F8E01997-C6F7-4DBC-8A8D-39728B0ABD9C}" type="pres">
      <dgm:prSet presAssocID="{73C846FD-9D9F-42F6-AE5B-CEB1A44AAB69}" presName="hierRoot2" presStyleCnt="0">
        <dgm:presLayoutVars>
          <dgm:hierBranch val="init"/>
        </dgm:presLayoutVars>
      </dgm:prSet>
      <dgm:spPr/>
    </dgm:pt>
    <dgm:pt modelId="{88D48AA0-D09C-42A5-B25C-644DF3E71A48}" type="pres">
      <dgm:prSet presAssocID="{73C846FD-9D9F-42F6-AE5B-CEB1A44AAB69}" presName="rootComposite" presStyleCnt="0"/>
      <dgm:spPr/>
    </dgm:pt>
    <dgm:pt modelId="{B136A9E3-EA26-49DA-99C0-2F250FEAEB60}" type="pres">
      <dgm:prSet presAssocID="{73C846FD-9D9F-42F6-AE5B-CEB1A44AAB69}" presName="rootText" presStyleLbl="node3" presStyleIdx="1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6C36240-1B17-44B0-AB93-6594459A90A8}" type="pres">
      <dgm:prSet presAssocID="{73C846FD-9D9F-42F6-AE5B-CEB1A44AAB69}" presName="rootConnector" presStyleLbl="node3" presStyleIdx="1" presStyleCnt="3"/>
      <dgm:spPr/>
      <dgm:t>
        <a:bodyPr/>
        <a:lstStyle/>
        <a:p>
          <a:endParaRPr lang="es-ES"/>
        </a:p>
      </dgm:t>
    </dgm:pt>
    <dgm:pt modelId="{9682012A-25B9-4701-8028-843B0ABF67FA}" type="pres">
      <dgm:prSet presAssocID="{73C846FD-9D9F-42F6-AE5B-CEB1A44AAB69}" presName="hierChild4" presStyleCnt="0"/>
      <dgm:spPr/>
    </dgm:pt>
    <dgm:pt modelId="{EB453820-1795-4F3F-AC31-D779E4BA4E4A}" type="pres">
      <dgm:prSet presAssocID="{73C846FD-9D9F-42F6-AE5B-CEB1A44AAB69}" presName="hierChild5" presStyleCnt="0"/>
      <dgm:spPr/>
    </dgm:pt>
    <dgm:pt modelId="{1DB57C31-34CF-4FB1-B4BE-CF536DFFE930}" type="pres">
      <dgm:prSet presAssocID="{F573D05A-DACA-4DD4-8304-4BF7DA240B0B}" presName="Name35" presStyleLbl="parChTrans1D3" presStyleIdx="2" presStyleCnt="3"/>
      <dgm:spPr/>
      <dgm:t>
        <a:bodyPr/>
        <a:lstStyle/>
        <a:p>
          <a:endParaRPr lang="es-ES"/>
        </a:p>
      </dgm:t>
    </dgm:pt>
    <dgm:pt modelId="{513BEFF1-4E33-4E0D-924B-085C9652FB80}" type="pres">
      <dgm:prSet presAssocID="{DDED295E-3C34-48F7-84D1-82609DA81DD3}" presName="hierRoot2" presStyleCnt="0">
        <dgm:presLayoutVars>
          <dgm:hierBranch val="init"/>
        </dgm:presLayoutVars>
      </dgm:prSet>
      <dgm:spPr/>
    </dgm:pt>
    <dgm:pt modelId="{180BABBC-04DB-4655-8C84-73BCC42C27C2}" type="pres">
      <dgm:prSet presAssocID="{DDED295E-3C34-48F7-84D1-82609DA81DD3}" presName="rootComposite" presStyleCnt="0"/>
      <dgm:spPr/>
    </dgm:pt>
    <dgm:pt modelId="{74ACC1DE-8831-4FA8-830B-53FE41B71B2B}" type="pres">
      <dgm:prSet presAssocID="{DDED295E-3C34-48F7-84D1-82609DA81DD3}" presName="rootText" presStyleLbl="node3" presStyleIdx="2" presStyleCnt="3" custScaleX="72238" custScaleY="72238" custLinFactNeighborX="14240" custLinFactNeighborY="346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67DE9C6-F54B-46E6-9A12-3DD9FF1E88F3}" type="pres">
      <dgm:prSet presAssocID="{DDED295E-3C34-48F7-84D1-82609DA81DD3}" presName="rootConnector" presStyleLbl="node3" presStyleIdx="2" presStyleCnt="3"/>
      <dgm:spPr/>
      <dgm:t>
        <a:bodyPr/>
        <a:lstStyle/>
        <a:p>
          <a:endParaRPr lang="es-ES"/>
        </a:p>
      </dgm:t>
    </dgm:pt>
    <dgm:pt modelId="{FEE91072-F5D0-4B84-9809-81DEDA50A551}" type="pres">
      <dgm:prSet presAssocID="{DDED295E-3C34-48F7-84D1-82609DA81DD3}" presName="hierChild4" presStyleCnt="0"/>
      <dgm:spPr/>
    </dgm:pt>
    <dgm:pt modelId="{EF5C24CE-6BBA-4F61-B33B-9FD3DD1FDC1B}" type="pres">
      <dgm:prSet presAssocID="{DDED295E-3C34-48F7-84D1-82609DA81DD3}" presName="hierChild5" presStyleCnt="0"/>
      <dgm:spPr/>
    </dgm:pt>
    <dgm:pt modelId="{43645E87-8294-4036-B2A6-57FCE2EF5B53}" type="pres">
      <dgm:prSet presAssocID="{934ADFB5-5172-43B6-9B46-7A96752DC976}" presName="hierChild5" presStyleCnt="0"/>
      <dgm:spPr/>
    </dgm:pt>
    <dgm:pt modelId="{0534D8C8-AB88-4184-B7A9-F42BD268CD9A}" type="pres">
      <dgm:prSet presAssocID="{68A84386-F3D9-43D2-8195-5854804AD33A}" presName="hierChild3" presStyleCnt="0"/>
      <dgm:spPr/>
    </dgm:pt>
  </dgm:ptLst>
  <dgm:cxnLst>
    <dgm:cxn modelId="{5FF34F5B-27A3-42E8-B7FE-6AB168420D01}" type="presOf" srcId="{68A84386-F3D9-43D2-8195-5854804AD33A}" destId="{AD0AC409-5165-4BF9-A705-E6D129ACD631}" srcOrd="0" destOrd="0" presId="urn:microsoft.com/office/officeart/2005/8/layout/orgChart1"/>
    <dgm:cxn modelId="{9C7C1A2D-E1A3-4A74-A365-F0AD92FC92A0}" srcId="{C082E8F9-CE58-4CF8-80BB-6A6334873471}" destId="{68A84386-F3D9-43D2-8195-5854804AD33A}" srcOrd="0" destOrd="0" parTransId="{02DC5A9B-9130-4FB9-B03A-B12421056E39}" sibTransId="{0063BBFC-A1AD-46A0-A9DA-933010214042}"/>
    <dgm:cxn modelId="{918859FF-0638-4476-86E1-668E782D2711}" srcId="{68A84386-F3D9-43D2-8195-5854804AD33A}" destId="{059AF23E-1A58-4A64-9AD6-6052D8AAA275}" srcOrd="0" destOrd="0" parTransId="{3CCE9B8F-D1C9-4F02-AA75-A08ABB60DB6B}" sibTransId="{1C106AE1-F356-40CD-8940-347801E5E2A5}"/>
    <dgm:cxn modelId="{9242D8E7-F5D5-4870-B37F-4C56A8F9B619}" srcId="{68A84386-F3D9-43D2-8195-5854804AD33A}" destId="{934ADFB5-5172-43B6-9B46-7A96752DC976}" srcOrd="1" destOrd="0" parTransId="{93955892-864A-47BC-A182-07DF9F3E6253}" sibTransId="{7431F39F-BEE0-4DF0-A96E-D79DDBA8EAC5}"/>
    <dgm:cxn modelId="{2742139F-9449-41F5-AF26-7A284133064D}" type="presOf" srcId="{D065E651-BC73-4013-B035-703D61B7899C}" destId="{403A49FD-1A08-4578-A72E-5127177DEB41}" srcOrd="1" destOrd="0" presId="urn:microsoft.com/office/officeart/2005/8/layout/orgChart1"/>
    <dgm:cxn modelId="{9796E80A-FE04-4E6C-B111-6D62A3B89A79}" type="presOf" srcId="{059AF23E-1A58-4A64-9AD6-6052D8AAA275}" destId="{7EDF92F2-D003-4DFF-8C20-3339FB5377EE}" srcOrd="1" destOrd="0" presId="urn:microsoft.com/office/officeart/2005/8/layout/orgChart1"/>
    <dgm:cxn modelId="{66454AAF-ACB9-458A-AD62-A5E7FD386EB4}" srcId="{934ADFB5-5172-43B6-9B46-7A96752DC976}" destId="{73C846FD-9D9F-42F6-AE5B-CEB1A44AAB69}" srcOrd="0" destOrd="0" parTransId="{3BA4DC75-09EC-4BB0-9CA2-2351572D4FA2}" sibTransId="{5C3F6CAB-1DE8-4CC1-9A55-D3D03C52B373}"/>
    <dgm:cxn modelId="{5AE01F7C-01B6-43E5-B6B4-7F6F564E8715}" type="presOf" srcId="{EF7FACAD-6FC9-4BE4-9680-CB0ED3F4CAB1}" destId="{EAD2CECC-F8DA-4347-95F2-973662D213C4}" srcOrd="0" destOrd="0" presId="urn:microsoft.com/office/officeart/2005/8/layout/orgChart1"/>
    <dgm:cxn modelId="{D22AACD2-5E6F-407A-9CFE-12C7EB398F37}" type="presOf" srcId="{934ADFB5-5172-43B6-9B46-7A96752DC976}" destId="{7143B0EB-96B0-45D8-96D8-881F24DD0577}" srcOrd="0" destOrd="0" presId="urn:microsoft.com/office/officeart/2005/8/layout/orgChart1"/>
    <dgm:cxn modelId="{ADE7A0DC-63C2-444E-9DC7-6A3D7D5788A9}" type="presOf" srcId="{059AF23E-1A58-4A64-9AD6-6052D8AAA275}" destId="{7B658CFB-8011-47EE-A5F8-BFDDDA227166}" srcOrd="0" destOrd="0" presId="urn:microsoft.com/office/officeart/2005/8/layout/orgChart1"/>
    <dgm:cxn modelId="{7038BAEA-352F-4757-8EE2-5CE56E6582F5}" type="presOf" srcId="{D065E651-BC73-4013-B035-703D61B7899C}" destId="{8A0E1643-1DC6-47DC-B9AC-5A5EB10D169C}" srcOrd="0" destOrd="0" presId="urn:microsoft.com/office/officeart/2005/8/layout/orgChart1"/>
    <dgm:cxn modelId="{F6124039-42EF-45DD-BB27-4CC05B5A268D}" type="presOf" srcId="{93955892-864A-47BC-A182-07DF9F3E6253}" destId="{7929D07C-7895-4C55-AE37-44B8B019D41A}" srcOrd="0" destOrd="0" presId="urn:microsoft.com/office/officeart/2005/8/layout/orgChart1"/>
    <dgm:cxn modelId="{DEE3FAC4-FE73-4B79-A41D-A1644C81FA6A}" type="presOf" srcId="{73C846FD-9D9F-42F6-AE5B-CEB1A44AAB69}" destId="{C6C36240-1B17-44B0-AB93-6594459A90A8}" srcOrd="1" destOrd="0" presId="urn:microsoft.com/office/officeart/2005/8/layout/orgChart1"/>
    <dgm:cxn modelId="{01A25005-12F6-458C-8A65-DB5F1D0BB2E4}" type="presOf" srcId="{DDED295E-3C34-48F7-84D1-82609DA81DD3}" destId="{74ACC1DE-8831-4FA8-830B-53FE41B71B2B}" srcOrd="0" destOrd="0" presId="urn:microsoft.com/office/officeart/2005/8/layout/orgChart1"/>
    <dgm:cxn modelId="{024C85B2-0F40-4651-B84D-D3216727DCEB}" type="presOf" srcId="{DDED295E-3C34-48F7-84D1-82609DA81DD3}" destId="{667DE9C6-F54B-46E6-9A12-3DD9FF1E88F3}" srcOrd="1" destOrd="0" presId="urn:microsoft.com/office/officeart/2005/8/layout/orgChart1"/>
    <dgm:cxn modelId="{FE5DDD86-0D8C-416C-A88F-8F59D74B8FC0}" type="presOf" srcId="{F573D05A-DACA-4DD4-8304-4BF7DA240B0B}" destId="{1DB57C31-34CF-4FB1-B4BE-CF536DFFE930}" srcOrd="0" destOrd="0" presId="urn:microsoft.com/office/officeart/2005/8/layout/orgChart1"/>
    <dgm:cxn modelId="{0EB41D07-D1EE-4160-B8C4-9E656845FD19}" srcId="{934ADFB5-5172-43B6-9B46-7A96752DC976}" destId="{DDED295E-3C34-48F7-84D1-82609DA81DD3}" srcOrd="1" destOrd="0" parTransId="{F573D05A-DACA-4DD4-8304-4BF7DA240B0B}" sibTransId="{8FA24B82-6A9A-4549-8EAB-59532DFDD2EF}"/>
    <dgm:cxn modelId="{F8E81414-A787-4703-A5B0-C4AE69B5F1C9}" type="presOf" srcId="{C082E8F9-CE58-4CF8-80BB-6A6334873471}" destId="{D455F96F-84F7-4BD2-A3F0-C4494712B47F}" srcOrd="0" destOrd="0" presId="urn:microsoft.com/office/officeart/2005/8/layout/orgChart1"/>
    <dgm:cxn modelId="{577DF287-0DC4-4B10-B6AD-70CA68B3BCD5}" srcId="{059AF23E-1A58-4A64-9AD6-6052D8AAA275}" destId="{D065E651-BC73-4013-B035-703D61B7899C}" srcOrd="0" destOrd="0" parTransId="{EF7FACAD-6FC9-4BE4-9680-CB0ED3F4CAB1}" sibTransId="{1326246D-EBDD-4397-AB59-93D758948B62}"/>
    <dgm:cxn modelId="{784B8695-9EBD-4164-A1C7-6E2E24DE4AEB}" type="presOf" srcId="{3CCE9B8F-D1C9-4F02-AA75-A08ABB60DB6B}" destId="{3C92CBD5-B9DA-4078-AA9E-AD4491E47753}" srcOrd="0" destOrd="0" presId="urn:microsoft.com/office/officeart/2005/8/layout/orgChart1"/>
    <dgm:cxn modelId="{FF34DAE0-5511-42F2-B561-1E5CFFA820BE}" type="presOf" srcId="{73C846FD-9D9F-42F6-AE5B-CEB1A44AAB69}" destId="{B136A9E3-EA26-49DA-99C0-2F250FEAEB60}" srcOrd="0" destOrd="0" presId="urn:microsoft.com/office/officeart/2005/8/layout/orgChart1"/>
    <dgm:cxn modelId="{6C900C4C-EA56-4798-B8B5-BBC903B6ABA5}" type="presOf" srcId="{934ADFB5-5172-43B6-9B46-7A96752DC976}" destId="{B0B52EAD-7B69-4F18-A9C2-244A9C1BD5AD}" srcOrd="1" destOrd="0" presId="urn:microsoft.com/office/officeart/2005/8/layout/orgChart1"/>
    <dgm:cxn modelId="{99FEBE6E-8808-40E2-A17B-3416579A63BA}" type="presOf" srcId="{68A84386-F3D9-43D2-8195-5854804AD33A}" destId="{DC37E4B9-876A-43A8-BAE6-A69FE32FBD30}" srcOrd="1" destOrd="0" presId="urn:microsoft.com/office/officeart/2005/8/layout/orgChart1"/>
    <dgm:cxn modelId="{B1AD38E6-CC13-4587-8148-5114448351ED}" type="presOf" srcId="{3BA4DC75-09EC-4BB0-9CA2-2351572D4FA2}" destId="{24AA4858-3AFB-4A53-AEDF-3ADF5AEFE95A}" srcOrd="0" destOrd="0" presId="urn:microsoft.com/office/officeart/2005/8/layout/orgChart1"/>
    <dgm:cxn modelId="{CDAF72AC-EA25-49F7-A34D-98E94B421FA1}" type="presParOf" srcId="{D455F96F-84F7-4BD2-A3F0-C4494712B47F}" destId="{057E6C97-EC84-4695-88B5-11DA229C248B}" srcOrd="0" destOrd="0" presId="urn:microsoft.com/office/officeart/2005/8/layout/orgChart1"/>
    <dgm:cxn modelId="{FF304039-2FA3-4EE2-A580-1A05FDC379BB}" type="presParOf" srcId="{057E6C97-EC84-4695-88B5-11DA229C248B}" destId="{6E98DA70-A68F-4AF5-AA5A-D5882E40B348}" srcOrd="0" destOrd="0" presId="urn:microsoft.com/office/officeart/2005/8/layout/orgChart1"/>
    <dgm:cxn modelId="{A36AA3BE-EFA9-4BBD-BF75-B1312DCD8B80}" type="presParOf" srcId="{6E98DA70-A68F-4AF5-AA5A-D5882E40B348}" destId="{AD0AC409-5165-4BF9-A705-E6D129ACD631}" srcOrd="0" destOrd="0" presId="urn:microsoft.com/office/officeart/2005/8/layout/orgChart1"/>
    <dgm:cxn modelId="{98346BD2-37F0-4E9E-BD89-4E9024BA2C73}" type="presParOf" srcId="{6E98DA70-A68F-4AF5-AA5A-D5882E40B348}" destId="{DC37E4B9-876A-43A8-BAE6-A69FE32FBD30}" srcOrd="1" destOrd="0" presId="urn:microsoft.com/office/officeart/2005/8/layout/orgChart1"/>
    <dgm:cxn modelId="{C39CD2B3-C5C8-4CDE-BBE4-21CE554270D0}" type="presParOf" srcId="{057E6C97-EC84-4695-88B5-11DA229C248B}" destId="{2E26F541-7BD6-4B86-A7F6-A808335CF124}" srcOrd="1" destOrd="0" presId="urn:microsoft.com/office/officeart/2005/8/layout/orgChart1"/>
    <dgm:cxn modelId="{DF51C2D4-75BB-47D3-86FF-581C144BC462}" type="presParOf" srcId="{2E26F541-7BD6-4B86-A7F6-A808335CF124}" destId="{3C92CBD5-B9DA-4078-AA9E-AD4491E47753}" srcOrd="0" destOrd="0" presId="urn:microsoft.com/office/officeart/2005/8/layout/orgChart1"/>
    <dgm:cxn modelId="{384D4582-619C-4250-99B2-3D88D81056BE}" type="presParOf" srcId="{2E26F541-7BD6-4B86-A7F6-A808335CF124}" destId="{BF50F0ED-2807-436C-8D33-E42AD009C5D9}" srcOrd="1" destOrd="0" presId="urn:microsoft.com/office/officeart/2005/8/layout/orgChart1"/>
    <dgm:cxn modelId="{13B6A2E2-93FA-48D5-9ACE-01913FD68F26}" type="presParOf" srcId="{BF50F0ED-2807-436C-8D33-E42AD009C5D9}" destId="{AD3A99BC-18FF-4076-94D2-3CE71482CA4D}" srcOrd="0" destOrd="0" presId="urn:microsoft.com/office/officeart/2005/8/layout/orgChart1"/>
    <dgm:cxn modelId="{CEF9F3D2-BA1C-4066-B573-EBAFC4A22439}" type="presParOf" srcId="{AD3A99BC-18FF-4076-94D2-3CE71482CA4D}" destId="{7B658CFB-8011-47EE-A5F8-BFDDDA227166}" srcOrd="0" destOrd="0" presId="urn:microsoft.com/office/officeart/2005/8/layout/orgChart1"/>
    <dgm:cxn modelId="{839BC911-C484-4C6C-97EC-8FCA1FD33F3C}" type="presParOf" srcId="{AD3A99BC-18FF-4076-94D2-3CE71482CA4D}" destId="{7EDF92F2-D003-4DFF-8C20-3339FB5377EE}" srcOrd="1" destOrd="0" presId="urn:microsoft.com/office/officeart/2005/8/layout/orgChart1"/>
    <dgm:cxn modelId="{7229AAE9-5253-445F-920E-B5A41C90B72B}" type="presParOf" srcId="{BF50F0ED-2807-436C-8D33-E42AD009C5D9}" destId="{1DC5C5F5-991B-477C-AD43-B83EE69F1854}" srcOrd="1" destOrd="0" presId="urn:microsoft.com/office/officeart/2005/8/layout/orgChart1"/>
    <dgm:cxn modelId="{73BBBC6D-7599-4D72-99D6-4B17F4DFAD66}" type="presParOf" srcId="{1DC5C5F5-991B-477C-AD43-B83EE69F1854}" destId="{EAD2CECC-F8DA-4347-95F2-973662D213C4}" srcOrd="0" destOrd="0" presId="urn:microsoft.com/office/officeart/2005/8/layout/orgChart1"/>
    <dgm:cxn modelId="{7EA03ED5-4FA4-4D1C-89A0-BD988DBE3844}" type="presParOf" srcId="{1DC5C5F5-991B-477C-AD43-B83EE69F1854}" destId="{E9A2282F-B706-42C9-AE09-E60514BCD287}" srcOrd="1" destOrd="0" presId="urn:microsoft.com/office/officeart/2005/8/layout/orgChart1"/>
    <dgm:cxn modelId="{6EFEC7F7-5BCA-4C1E-AAFE-DC92E93CDB79}" type="presParOf" srcId="{E9A2282F-B706-42C9-AE09-E60514BCD287}" destId="{C56CBEFA-AF4A-40B1-BCB1-182B157C1FC6}" srcOrd="0" destOrd="0" presId="urn:microsoft.com/office/officeart/2005/8/layout/orgChart1"/>
    <dgm:cxn modelId="{E5C5E02A-A83F-47C5-B317-AAE470D51A1A}" type="presParOf" srcId="{C56CBEFA-AF4A-40B1-BCB1-182B157C1FC6}" destId="{8A0E1643-1DC6-47DC-B9AC-5A5EB10D169C}" srcOrd="0" destOrd="0" presId="urn:microsoft.com/office/officeart/2005/8/layout/orgChart1"/>
    <dgm:cxn modelId="{65F1B025-1D5F-41FB-B21A-5E7D8748046B}" type="presParOf" srcId="{C56CBEFA-AF4A-40B1-BCB1-182B157C1FC6}" destId="{403A49FD-1A08-4578-A72E-5127177DEB41}" srcOrd="1" destOrd="0" presId="urn:microsoft.com/office/officeart/2005/8/layout/orgChart1"/>
    <dgm:cxn modelId="{9A3D2AEA-8012-4E42-95A6-98FCC1D925BD}" type="presParOf" srcId="{E9A2282F-B706-42C9-AE09-E60514BCD287}" destId="{88BACEB5-405E-410B-81DA-CDF33176B915}" srcOrd="1" destOrd="0" presId="urn:microsoft.com/office/officeart/2005/8/layout/orgChart1"/>
    <dgm:cxn modelId="{EC00FAB7-C297-48A5-9211-9FDDE999263F}" type="presParOf" srcId="{E9A2282F-B706-42C9-AE09-E60514BCD287}" destId="{706C9BA7-4B6C-46A1-9DB9-84199814AFBA}" srcOrd="2" destOrd="0" presId="urn:microsoft.com/office/officeart/2005/8/layout/orgChart1"/>
    <dgm:cxn modelId="{A33381CE-25C4-4EA6-9AE9-D45002757B34}" type="presParOf" srcId="{BF50F0ED-2807-436C-8D33-E42AD009C5D9}" destId="{E1363BDB-426D-4400-A7D1-E95131A3B0E7}" srcOrd="2" destOrd="0" presId="urn:microsoft.com/office/officeart/2005/8/layout/orgChart1"/>
    <dgm:cxn modelId="{934CC439-DDFB-4293-A2EF-BA72BE5C5DD5}" type="presParOf" srcId="{2E26F541-7BD6-4B86-A7F6-A808335CF124}" destId="{7929D07C-7895-4C55-AE37-44B8B019D41A}" srcOrd="2" destOrd="0" presId="urn:microsoft.com/office/officeart/2005/8/layout/orgChart1"/>
    <dgm:cxn modelId="{A9952020-BDFE-4CC1-81D1-EB3A6240061C}" type="presParOf" srcId="{2E26F541-7BD6-4B86-A7F6-A808335CF124}" destId="{41722110-00B1-4FCB-87DC-41421110AD49}" srcOrd="3" destOrd="0" presId="urn:microsoft.com/office/officeart/2005/8/layout/orgChart1"/>
    <dgm:cxn modelId="{24677022-4384-4306-9620-526EC0EDD395}" type="presParOf" srcId="{41722110-00B1-4FCB-87DC-41421110AD49}" destId="{C0BC35C5-B1E4-4FFB-9D2C-2C445A1F8763}" srcOrd="0" destOrd="0" presId="urn:microsoft.com/office/officeart/2005/8/layout/orgChart1"/>
    <dgm:cxn modelId="{AA1D17C7-49E0-423A-9E06-DB795020A223}" type="presParOf" srcId="{C0BC35C5-B1E4-4FFB-9D2C-2C445A1F8763}" destId="{7143B0EB-96B0-45D8-96D8-881F24DD0577}" srcOrd="0" destOrd="0" presId="urn:microsoft.com/office/officeart/2005/8/layout/orgChart1"/>
    <dgm:cxn modelId="{206F5EEC-3260-4F82-83C2-B3C1C23FFEED}" type="presParOf" srcId="{C0BC35C5-B1E4-4FFB-9D2C-2C445A1F8763}" destId="{B0B52EAD-7B69-4F18-A9C2-244A9C1BD5AD}" srcOrd="1" destOrd="0" presId="urn:microsoft.com/office/officeart/2005/8/layout/orgChart1"/>
    <dgm:cxn modelId="{EA82F872-DFCD-4E66-8386-23911138A1D7}" type="presParOf" srcId="{41722110-00B1-4FCB-87DC-41421110AD49}" destId="{5E3FC33E-4D7F-4A26-A1C1-6C2FD5C42191}" srcOrd="1" destOrd="0" presId="urn:microsoft.com/office/officeart/2005/8/layout/orgChart1"/>
    <dgm:cxn modelId="{C647F8D9-6988-40AD-AC97-6AAB8071EBA5}" type="presParOf" srcId="{5E3FC33E-4D7F-4A26-A1C1-6C2FD5C42191}" destId="{24AA4858-3AFB-4A53-AEDF-3ADF5AEFE95A}" srcOrd="0" destOrd="0" presId="urn:microsoft.com/office/officeart/2005/8/layout/orgChart1"/>
    <dgm:cxn modelId="{F7F680BA-F408-4C69-A943-75C24F642AD1}" type="presParOf" srcId="{5E3FC33E-4D7F-4A26-A1C1-6C2FD5C42191}" destId="{F8E01997-C6F7-4DBC-8A8D-39728B0ABD9C}" srcOrd="1" destOrd="0" presId="urn:microsoft.com/office/officeart/2005/8/layout/orgChart1"/>
    <dgm:cxn modelId="{83640BD5-68BE-481D-A57F-DCD9FDA5F9F4}" type="presParOf" srcId="{F8E01997-C6F7-4DBC-8A8D-39728B0ABD9C}" destId="{88D48AA0-D09C-42A5-B25C-644DF3E71A48}" srcOrd="0" destOrd="0" presId="urn:microsoft.com/office/officeart/2005/8/layout/orgChart1"/>
    <dgm:cxn modelId="{1BA12EBD-6F01-439A-8B44-1D745030ED9A}" type="presParOf" srcId="{88D48AA0-D09C-42A5-B25C-644DF3E71A48}" destId="{B136A9E3-EA26-49DA-99C0-2F250FEAEB60}" srcOrd="0" destOrd="0" presId="urn:microsoft.com/office/officeart/2005/8/layout/orgChart1"/>
    <dgm:cxn modelId="{7ED01508-3446-477E-B882-B8FB76F3C05A}" type="presParOf" srcId="{88D48AA0-D09C-42A5-B25C-644DF3E71A48}" destId="{C6C36240-1B17-44B0-AB93-6594459A90A8}" srcOrd="1" destOrd="0" presId="urn:microsoft.com/office/officeart/2005/8/layout/orgChart1"/>
    <dgm:cxn modelId="{168C03D0-3665-43F8-B1DF-19883865511B}" type="presParOf" srcId="{F8E01997-C6F7-4DBC-8A8D-39728B0ABD9C}" destId="{9682012A-25B9-4701-8028-843B0ABF67FA}" srcOrd="1" destOrd="0" presId="urn:microsoft.com/office/officeart/2005/8/layout/orgChart1"/>
    <dgm:cxn modelId="{EA95F4D4-6A3A-44A4-B242-784297306545}" type="presParOf" srcId="{F8E01997-C6F7-4DBC-8A8D-39728B0ABD9C}" destId="{EB453820-1795-4F3F-AC31-D779E4BA4E4A}" srcOrd="2" destOrd="0" presId="urn:microsoft.com/office/officeart/2005/8/layout/orgChart1"/>
    <dgm:cxn modelId="{A6D4936F-0C45-4C0E-8E9C-4A33B2F608F7}" type="presParOf" srcId="{5E3FC33E-4D7F-4A26-A1C1-6C2FD5C42191}" destId="{1DB57C31-34CF-4FB1-B4BE-CF536DFFE930}" srcOrd="2" destOrd="0" presId="urn:microsoft.com/office/officeart/2005/8/layout/orgChart1"/>
    <dgm:cxn modelId="{264B4467-415A-455A-95FB-B17619D890F1}" type="presParOf" srcId="{5E3FC33E-4D7F-4A26-A1C1-6C2FD5C42191}" destId="{513BEFF1-4E33-4E0D-924B-085C9652FB80}" srcOrd="3" destOrd="0" presId="urn:microsoft.com/office/officeart/2005/8/layout/orgChart1"/>
    <dgm:cxn modelId="{2F183EAD-2EB0-4202-B484-E01A624AFE1F}" type="presParOf" srcId="{513BEFF1-4E33-4E0D-924B-085C9652FB80}" destId="{180BABBC-04DB-4655-8C84-73BCC42C27C2}" srcOrd="0" destOrd="0" presId="urn:microsoft.com/office/officeart/2005/8/layout/orgChart1"/>
    <dgm:cxn modelId="{DABD740A-14DE-4B54-9E45-45DE725CE1DA}" type="presParOf" srcId="{180BABBC-04DB-4655-8C84-73BCC42C27C2}" destId="{74ACC1DE-8831-4FA8-830B-53FE41B71B2B}" srcOrd="0" destOrd="0" presId="urn:microsoft.com/office/officeart/2005/8/layout/orgChart1"/>
    <dgm:cxn modelId="{62A4726F-431A-4910-B2B5-4A1048CE991D}" type="presParOf" srcId="{180BABBC-04DB-4655-8C84-73BCC42C27C2}" destId="{667DE9C6-F54B-46E6-9A12-3DD9FF1E88F3}" srcOrd="1" destOrd="0" presId="urn:microsoft.com/office/officeart/2005/8/layout/orgChart1"/>
    <dgm:cxn modelId="{8609E47F-4D70-4206-AEB9-F27F1A343A65}" type="presParOf" srcId="{513BEFF1-4E33-4E0D-924B-085C9652FB80}" destId="{FEE91072-F5D0-4B84-9809-81DEDA50A551}" srcOrd="1" destOrd="0" presId="urn:microsoft.com/office/officeart/2005/8/layout/orgChart1"/>
    <dgm:cxn modelId="{6D6E32AC-81B9-4C96-BFF7-11FCF5C00881}" type="presParOf" srcId="{513BEFF1-4E33-4E0D-924B-085C9652FB80}" destId="{EF5C24CE-6BBA-4F61-B33B-9FD3DD1FDC1B}" srcOrd="2" destOrd="0" presId="urn:microsoft.com/office/officeart/2005/8/layout/orgChart1"/>
    <dgm:cxn modelId="{754BBA7D-78A3-46AA-A244-C30141EAF1BD}" type="presParOf" srcId="{41722110-00B1-4FCB-87DC-41421110AD49}" destId="{43645E87-8294-4036-B2A6-57FCE2EF5B53}" srcOrd="2" destOrd="0" presId="urn:microsoft.com/office/officeart/2005/8/layout/orgChart1"/>
    <dgm:cxn modelId="{1B5A70C8-5C67-45E7-8D2E-1D6BAD1C223E}" type="presParOf" srcId="{057E6C97-EC84-4695-88B5-11DA229C248B}" destId="{0534D8C8-AB88-4184-B7A9-F42BD268CD9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4.xml><?xml version="1.0" encoding="utf-8"?>
<dgm:dataModel xmlns:dgm="http://schemas.openxmlformats.org/drawingml/2006/diagram" xmlns:a="http://schemas.openxmlformats.org/drawingml/2006/main">
  <dgm:ptLst>
    <dgm:pt modelId="{0322A909-7271-4E31-9EF0-8434A16A039E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A83AF730-2CD1-438A-B74E-B053D56A493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gm:t>
    </dgm:pt>
    <dgm:pt modelId="{A7C97E44-51CF-4E45-8389-754A3A52BB6A}" type="par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B909635B-71CD-488F-BFE3-187A5418B9BD}" type="sibTrans" cxnId="{9D0632D2-3CC0-472F-96F8-126A5368F13A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032114F-1BA9-4099-8462-1B0045A9745E}">
      <dgm:prSet custT="1"/>
      <dgm:spPr>
        <a:solidFill>
          <a:schemeClr val="bg1"/>
        </a:solidFill>
      </dgm:spPr>
      <dgm:t>
        <a:bodyPr/>
        <a:lstStyle/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r>
            <a:rPr lang="es-MX" sz="1200" noProof="0" dirty="0" smtClean="0">
              <a:solidFill>
                <a:schemeClr val="tx1"/>
              </a:solidFill>
              <a:latin typeface="+mn-lt"/>
            </a:rPr>
            <a:t>(5) Vacantes</a:t>
          </a:r>
          <a:endParaRPr lang="es-MX" sz="1200" b="1" noProof="0" dirty="0" smtClean="0">
            <a:solidFill>
              <a:schemeClr val="tx1"/>
            </a:solidFill>
            <a:latin typeface="+mn-lt"/>
          </a:endParaRPr>
        </a:p>
      </dgm:t>
    </dgm:pt>
    <dgm:pt modelId="{F33A7CAC-4F09-484F-BAF4-E99FE5D385EB}" type="par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112AD278-7ABB-437B-90F3-28AAE18F51A8}" type="sibTrans" cxnId="{FF47A68E-C60F-448C-B7EC-E9A242FF37C5}">
      <dgm:prSet/>
      <dgm:spPr/>
      <dgm:t>
        <a:bodyPr/>
        <a:lstStyle/>
        <a:p>
          <a:endParaRPr lang="es-MX" sz="1200" noProof="0" dirty="0">
            <a:solidFill>
              <a:schemeClr val="tx1"/>
            </a:solidFill>
            <a:latin typeface="+mn-lt"/>
          </a:endParaRPr>
        </a:p>
      </dgm:t>
    </dgm:pt>
    <dgm:pt modelId="{892E8EC6-3D87-4CE6-A4AA-A44B6F3F2A3E}">
      <dgm:prSet custT="1"/>
      <dgm:spPr/>
      <dgm:t>
        <a:bodyPr/>
        <a:lstStyle/>
        <a:p>
          <a:r>
            <a:rPr lang="es-MX" sz="1200" noProof="0" dirty="0" smtClean="0">
              <a:solidFill>
                <a:schemeClr val="tx1"/>
              </a:solidFill>
            </a:rPr>
            <a:t>Jefe(a) de </a:t>
          </a:r>
          <a:r>
            <a:rPr lang="es-MX" sz="1200" noProof="0" dirty="0" smtClean="0">
              <a:solidFill>
                <a:schemeClr val="tx1"/>
              </a:solidFill>
            </a:rPr>
            <a:t>Proyectos</a:t>
          </a:r>
          <a:endParaRPr lang="es-MX" sz="1200" noProof="0" dirty="0" smtClean="0">
            <a:solidFill>
              <a:schemeClr val="tx1"/>
            </a:solidFill>
          </a:endParaRPr>
        </a:p>
      </dgm:t>
    </dgm:pt>
    <dgm:pt modelId="{5A7B62E7-4CC5-4976-9B50-CA20C80FE05C}" type="par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D8C25AA9-4530-4B91-B1E0-D0373687C9FB}" type="sibTrans" cxnId="{91F06303-DCE2-49CB-8981-36327AB0B44D}">
      <dgm:prSet/>
      <dgm:spPr/>
      <dgm:t>
        <a:bodyPr/>
        <a:lstStyle/>
        <a:p>
          <a:endParaRPr lang="es-MX" sz="1200" noProof="0" dirty="0"/>
        </a:p>
      </dgm:t>
    </dgm:pt>
    <dgm:pt modelId="{A21D913E-6D2B-4F4D-A2F7-C580BA994EC9}" type="pres">
      <dgm:prSet presAssocID="{0322A909-7271-4E31-9EF0-8434A16A039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0B497C42-7C1D-4B78-ADE6-0FC45927403E}" type="pres">
      <dgm:prSet presAssocID="{A83AF730-2CD1-438A-B74E-B053D56A4934}" presName="hierRoot1" presStyleCnt="0">
        <dgm:presLayoutVars>
          <dgm:hierBranch/>
        </dgm:presLayoutVars>
      </dgm:prSet>
      <dgm:spPr/>
    </dgm:pt>
    <dgm:pt modelId="{BE69EA70-B72D-40F5-9B5E-36BE210596C4}" type="pres">
      <dgm:prSet presAssocID="{A83AF730-2CD1-438A-B74E-B053D56A4934}" presName="rootComposite1" presStyleCnt="0"/>
      <dgm:spPr/>
    </dgm:pt>
    <dgm:pt modelId="{238225BF-857E-43C0-868A-1B4BBFC19004}" type="pres">
      <dgm:prSet presAssocID="{A83AF730-2CD1-438A-B74E-B053D56A4934}" presName="rootText1" presStyleLbl="node0" presStyleIdx="0" presStyleCnt="1" custScaleX="66794" custScaleY="73513" custLinFactNeighborX="24" custLinFactNeighborY="-932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8852E1-4FC4-46AB-B9D3-FEA7EDB3A137}" type="pres">
      <dgm:prSet presAssocID="{A83AF730-2CD1-438A-B74E-B053D56A493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1D3C473-481E-4207-9F71-5F371A25A540}" type="pres">
      <dgm:prSet presAssocID="{A83AF730-2CD1-438A-B74E-B053D56A4934}" presName="hierChild2" presStyleCnt="0"/>
      <dgm:spPr/>
    </dgm:pt>
    <dgm:pt modelId="{A7D5B4AD-41F1-4634-A231-23581F46F11F}" type="pres">
      <dgm:prSet presAssocID="{F33A7CAC-4F09-484F-BAF4-E99FE5D385EB}" presName="Name35" presStyleLbl="parChTrans1D2" presStyleIdx="0" presStyleCnt="2"/>
      <dgm:spPr/>
      <dgm:t>
        <a:bodyPr/>
        <a:lstStyle/>
        <a:p>
          <a:endParaRPr lang="es-ES"/>
        </a:p>
      </dgm:t>
    </dgm:pt>
    <dgm:pt modelId="{77415E92-09B0-4F9C-813D-167D56AE7323}" type="pres">
      <dgm:prSet presAssocID="{8032114F-1BA9-4099-8462-1B0045A9745E}" presName="hierRoot2" presStyleCnt="0">
        <dgm:presLayoutVars>
          <dgm:hierBranch val="init"/>
        </dgm:presLayoutVars>
      </dgm:prSet>
      <dgm:spPr/>
    </dgm:pt>
    <dgm:pt modelId="{A9A0BF17-9F85-40FB-A9AE-31AEEAE82F34}" type="pres">
      <dgm:prSet presAssocID="{8032114F-1BA9-4099-8462-1B0045A9745E}" presName="rootComposite" presStyleCnt="0"/>
      <dgm:spPr/>
    </dgm:pt>
    <dgm:pt modelId="{B6B4C1F5-6231-4957-B426-E5CB41B4305F}" type="pres">
      <dgm:prSet presAssocID="{8032114F-1BA9-4099-8462-1B0045A9745E}" presName="rootText" presStyleLbl="node2" presStyleIdx="0" presStyleCnt="2" custScaleX="51869" custScaleY="51869" custLinFactNeighborX="-5017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BA1399E-EC4F-41B5-AF39-C62B91498A3F}" type="pres">
      <dgm:prSet presAssocID="{8032114F-1BA9-4099-8462-1B0045A9745E}" presName="rootConnector" presStyleLbl="node2" presStyleIdx="0" presStyleCnt="2"/>
      <dgm:spPr/>
      <dgm:t>
        <a:bodyPr/>
        <a:lstStyle/>
        <a:p>
          <a:endParaRPr lang="es-ES"/>
        </a:p>
      </dgm:t>
    </dgm:pt>
    <dgm:pt modelId="{89AA7C1D-73D6-4D78-B579-F26EDF469D06}" type="pres">
      <dgm:prSet presAssocID="{8032114F-1BA9-4099-8462-1B0045A9745E}" presName="hierChild4" presStyleCnt="0"/>
      <dgm:spPr/>
    </dgm:pt>
    <dgm:pt modelId="{C3D38249-DBE4-4F97-A5F7-9D380D2559AA}" type="pres">
      <dgm:prSet presAssocID="{8032114F-1BA9-4099-8462-1B0045A9745E}" presName="hierChild5" presStyleCnt="0"/>
      <dgm:spPr/>
    </dgm:pt>
    <dgm:pt modelId="{D5C1578C-A0D9-46E8-87E8-2B0BBF48259C}" type="pres">
      <dgm:prSet presAssocID="{5A7B62E7-4CC5-4976-9B50-CA20C80FE05C}" presName="Name35" presStyleLbl="parChTrans1D2" presStyleIdx="1" presStyleCnt="2"/>
      <dgm:spPr/>
      <dgm:t>
        <a:bodyPr/>
        <a:lstStyle/>
        <a:p>
          <a:endParaRPr lang="es-ES"/>
        </a:p>
      </dgm:t>
    </dgm:pt>
    <dgm:pt modelId="{2BFF3BCC-D2D1-46C1-85CD-74E65535BF53}" type="pres">
      <dgm:prSet presAssocID="{892E8EC6-3D87-4CE6-A4AA-A44B6F3F2A3E}" presName="hierRoot2" presStyleCnt="0">
        <dgm:presLayoutVars>
          <dgm:hierBranch val="init"/>
        </dgm:presLayoutVars>
      </dgm:prSet>
      <dgm:spPr/>
    </dgm:pt>
    <dgm:pt modelId="{A78B9264-2998-42C5-A16F-C6594C924E79}" type="pres">
      <dgm:prSet presAssocID="{892E8EC6-3D87-4CE6-A4AA-A44B6F3F2A3E}" presName="rootComposite" presStyleCnt="0"/>
      <dgm:spPr/>
    </dgm:pt>
    <dgm:pt modelId="{8754ACF4-A2E0-486E-8EBF-FAC314B195EE}" type="pres">
      <dgm:prSet presAssocID="{892E8EC6-3D87-4CE6-A4AA-A44B6F3F2A3E}" presName="rootText" presStyleLbl="node2" presStyleIdx="1" presStyleCnt="2" custScaleX="51869" custScaleY="51869" custLinFactNeighborX="53946" custLinFactNeighborY="4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DE8A0-C0FB-453D-8418-3F8D520F89C1}" type="pres">
      <dgm:prSet presAssocID="{892E8EC6-3D87-4CE6-A4AA-A44B6F3F2A3E}" presName="rootConnector" presStyleLbl="node2" presStyleIdx="1" presStyleCnt="2"/>
      <dgm:spPr/>
      <dgm:t>
        <a:bodyPr/>
        <a:lstStyle/>
        <a:p>
          <a:endParaRPr lang="es-ES"/>
        </a:p>
      </dgm:t>
    </dgm:pt>
    <dgm:pt modelId="{52B763BC-50A0-4101-B3D8-C7CE66DD16F4}" type="pres">
      <dgm:prSet presAssocID="{892E8EC6-3D87-4CE6-A4AA-A44B6F3F2A3E}" presName="hierChild4" presStyleCnt="0"/>
      <dgm:spPr/>
    </dgm:pt>
    <dgm:pt modelId="{AEE4BE5B-EF67-418B-8429-D040BD62F880}" type="pres">
      <dgm:prSet presAssocID="{892E8EC6-3D87-4CE6-A4AA-A44B6F3F2A3E}" presName="hierChild5" presStyleCnt="0"/>
      <dgm:spPr/>
    </dgm:pt>
    <dgm:pt modelId="{D1320624-0EC9-4343-BBB0-A445702D50D0}" type="pres">
      <dgm:prSet presAssocID="{A83AF730-2CD1-438A-B74E-B053D56A4934}" presName="hierChild3" presStyleCnt="0"/>
      <dgm:spPr/>
    </dgm:pt>
  </dgm:ptLst>
  <dgm:cxnLst>
    <dgm:cxn modelId="{01A016EB-3D51-4A8A-B55F-38178B3CD97E}" type="presOf" srcId="{892E8EC6-3D87-4CE6-A4AA-A44B6F3F2A3E}" destId="{8754ACF4-A2E0-486E-8EBF-FAC314B195EE}" srcOrd="0" destOrd="0" presId="urn:microsoft.com/office/officeart/2005/8/layout/orgChart1"/>
    <dgm:cxn modelId="{A3814377-CE87-444F-A62E-399EFE7F0CA6}" type="presOf" srcId="{5A7B62E7-4CC5-4976-9B50-CA20C80FE05C}" destId="{D5C1578C-A0D9-46E8-87E8-2B0BBF48259C}" srcOrd="0" destOrd="0" presId="urn:microsoft.com/office/officeart/2005/8/layout/orgChart1"/>
    <dgm:cxn modelId="{4C999967-61A2-4350-90B0-B05EDC1BA92B}" type="presOf" srcId="{A83AF730-2CD1-438A-B74E-B053D56A4934}" destId="{388852E1-4FC4-46AB-B9D3-FEA7EDB3A137}" srcOrd="1" destOrd="0" presId="urn:microsoft.com/office/officeart/2005/8/layout/orgChart1"/>
    <dgm:cxn modelId="{A73FBA38-CFC4-417E-B1A2-47EE11856E9A}" type="presOf" srcId="{0322A909-7271-4E31-9EF0-8434A16A039E}" destId="{A21D913E-6D2B-4F4D-A2F7-C580BA994EC9}" srcOrd="0" destOrd="0" presId="urn:microsoft.com/office/officeart/2005/8/layout/orgChart1"/>
    <dgm:cxn modelId="{0E9F4468-F2D3-4002-96E1-58CFB559FB36}" type="presOf" srcId="{8032114F-1BA9-4099-8462-1B0045A9745E}" destId="{ABA1399E-EC4F-41B5-AF39-C62B91498A3F}" srcOrd="1" destOrd="0" presId="urn:microsoft.com/office/officeart/2005/8/layout/orgChart1"/>
    <dgm:cxn modelId="{6EE786F8-848A-4BD1-8C0E-594E1292F86A}" type="presOf" srcId="{892E8EC6-3D87-4CE6-A4AA-A44B6F3F2A3E}" destId="{CE2DE8A0-C0FB-453D-8418-3F8D520F89C1}" srcOrd="1" destOrd="0" presId="urn:microsoft.com/office/officeart/2005/8/layout/orgChart1"/>
    <dgm:cxn modelId="{43351CEA-D67E-4CA5-B9D4-19031FF45589}" type="presOf" srcId="{F33A7CAC-4F09-484F-BAF4-E99FE5D385EB}" destId="{A7D5B4AD-41F1-4634-A231-23581F46F11F}" srcOrd="0" destOrd="0" presId="urn:microsoft.com/office/officeart/2005/8/layout/orgChart1"/>
    <dgm:cxn modelId="{704E27AF-4A8C-4427-88ED-620A18B76356}" type="presOf" srcId="{A83AF730-2CD1-438A-B74E-B053D56A4934}" destId="{238225BF-857E-43C0-868A-1B4BBFC19004}" srcOrd="0" destOrd="0" presId="urn:microsoft.com/office/officeart/2005/8/layout/orgChart1"/>
    <dgm:cxn modelId="{FF47A68E-C60F-448C-B7EC-E9A242FF37C5}" srcId="{A83AF730-2CD1-438A-B74E-B053D56A4934}" destId="{8032114F-1BA9-4099-8462-1B0045A9745E}" srcOrd="0" destOrd="0" parTransId="{F33A7CAC-4F09-484F-BAF4-E99FE5D385EB}" sibTransId="{112AD278-7ABB-437B-90F3-28AAE18F51A8}"/>
    <dgm:cxn modelId="{91F06303-DCE2-49CB-8981-36327AB0B44D}" srcId="{A83AF730-2CD1-438A-B74E-B053D56A4934}" destId="{892E8EC6-3D87-4CE6-A4AA-A44B6F3F2A3E}" srcOrd="1" destOrd="0" parTransId="{5A7B62E7-4CC5-4976-9B50-CA20C80FE05C}" sibTransId="{D8C25AA9-4530-4B91-B1E0-D0373687C9FB}"/>
    <dgm:cxn modelId="{9D0632D2-3CC0-472F-96F8-126A5368F13A}" srcId="{0322A909-7271-4E31-9EF0-8434A16A039E}" destId="{A83AF730-2CD1-438A-B74E-B053D56A4934}" srcOrd="0" destOrd="0" parTransId="{A7C97E44-51CF-4E45-8389-754A3A52BB6A}" sibTransId="{B909635B-71CD-488F-BFE3-187A5418B9BD}"/>
    <dgm:cxn modelId="{0B570BBF-51FB-41FF-B223-AFE4667164EE}" type="presOf" srcId="{8032114F-1BA9-4099-8462-1B0045A9745E}" destId="{B6B4C1F5-6231-4957-B426-E5CB41B4305F}" srcOrd="0" destOrd="0" presId="urn:microsoft.com/office/officeart/2005/8/layout/orgChart1"/>
    <dgm:cxn modelId="{8B106476-ABBA-45C1-AB0B-7C2A1A87271E}" type="presParOf" srcId="{A21D913E-6D2B-4F4D-A2F7-C580BA994EC9}" destId="{0B497C42-7C1D-4B78-ADE6-0FC45927403E}" srcOrd="0" destOrd="0" presId="urn:microsoft.com/office/officeart/2005/8/layout/orgChart1"/>
    <dgm:cxn modelId="{0FCFEC88-8224-4C5A-B69F-5C03CB2C2F1E}" type="presParOf" srcId="{0B497C42-7C1D-4B78-ADE6-0FC45927403E}" destId="{BE69EA70-B72D-40F5-9B5E-36BE210596C4}" srcOrd="0" destOrd="0" presId="urn:microsoft.com/office/officeart/2005/8/layout/orgChart1"/>
    <dgm:cxn modelId="{A61E3D81-79F2-41BE-AD0D-232D1BD492B9}" type="presParOf" srcId="{BE69EA70-B72D-40F5-9B5E-36BE210596C4}" destId="{238225BF-857E-43C0-868A-1B4BBFC19004}" srcOrd="0" destOrd="0" presId="urn:microsoft.com/office/officeart/2005/8/layout/orgChart1"/>
    <dgm:cxn modelId="{CD76A609-6E98-4095-8E23-5CAFC8225399}" type="presParOf" srcId="{BE69EA70-B72D-40F5-9B5E-36BE210596C4}" destId="{388852E1-4FC4-46AB-B9D3-FEA7EDB3A137}" srcOrd="1" destOrd="0" presId="urn:microsoft.com/office/officeart/2005/8/layout/orgChart1"/>
    <dgm:cxn modelId="{43EDCFD4-87E4-4863-8B21-F63D5C7AE3A8}" type="presParOf" srcId="{0B497C42-7C1D-4B78-ADE6-0FC45927403E}" destId="{31D3C473-481E-4207-9F71-5F371A25A540}" srcOrd="1" destOrd="0" presId="urn:microsoft.com/office/officeart/2005/8/layout/orgChart1"/>
    <dgm:cxn modelId="{C013280C-2A62-49C7-8E84-362D6836E7D4}" type="presParOf" srcId="{31D3C473-481E-4207-9F71-5F371A25A540}" destId="{A7D5B4AD-41F1-4634-A231-23581F46F11F}" srcOrd="0" destOrd="0" presId="urn:microsoft.com/office/officeart/2005/8/layout/orgChart1"/>
    <dgm:cxn modelId="{0A2434A1-7CA3-4FAC-AA78-423CBC2049B4}" type="presParOf" srcId="{31D3C473-481E-4207-9F71-5F371A25A540}" destId="{77415E92-09B0-4F9C-813D-167D56AE7323}" srcOrd="1" destOrd="0" presId="urn:microsoft.com/office/officeart/2005/8/layout/orgChart1"/>
    <dgm:cxn modelId="{391CEB28-3A6D-4027-AE28-4F9A620425A2}" type="presParOf" srcId="{77415E92-09B0-4F9C-813D-167D56AE7323}" destId="{A9A0BF17-9F85-40FB-A9AE-31AEEAE82F34}" srcOrd="0" destOrd="0" presId="urn:microsoft.com/office/officeart/2005/8/layout/orgChart1"/>
    <dgm:cxn modelId="{C4A284A0-2F36-43BD-ACB5-0EFB112AD2F5}" type="presParOf" srcId="{A9A0BF17-9F85-40FB-A9AE-31AEEAE82F34}" destId="{B6B4C1F5-6231-4957-B426-E5CB41B4305F}" srcOrd="0" destOrd="0" presId="urn:microsoft.com/office/officeart/2005/8/layout/orgChart1"/>
    <dgm:cxn modelId="{70469E26-53D4-407A-B978-307D504B7413}" type="presParOf" srcId="{A9A0BF17-9F85-40FB-A9AE-31AEEAE82F34}" destId="{ABA1399E-EC4F-41B5-AF39-C62B91498A3F}" srcOrd="1" destOrd="0" presId="urn:microsoft.com/office/officeart/2005/8/layout/orgChart1"/>
    <dgm:cxn modelId="{DB7A2949-2390-42B5-BBBB-2A07ED7D905C}" type="presParOf" srcId="{77415E92-09B0-4F9C-813D-167D56AE7323}" destId="{89AA7C1D-73D6-4D78-B579-F26EDF469D06}" srcOrd="1" destOrd="0" presId="urn:microsoft.com/office/officeart/2005/8/layout/orgChart1"/>
    <dgm:cxn modelId="{CAD99FB3-E11B-4FCF-B59C-2A24F02D0215}" type="presParOf" srcId="{77415E92-09B0-4F9C-813D-167D56AE7323}" destId="{C3D38249-DBE4-4F97-A5F7-9D380D2559AA}" srcOrd="2" destOrd="0" presId="urn:microsoft.com/office/officeart/2005/8/layout/orgChart1"/>
    <dgm:cxn modelId="{F7672EA1-F16A-4661-9DDA-74FF7D8E1DEB}" type="presParOf" srcId="{31D3C473-481E-4207-9F71-5F371A25A540}" destId="{D5C1578C-A0D9-46E8-87E8-2B0BBF48259C}" srcOrd="2" destOrd="0" presId="urn:microsoft.com/office/officeart/2005/8/layout/orgChart1"/>
    <dgm:cxn modelId="{AAB52D38-690A-4818-B7A9-DE922616CEA9}" type="presParOf" srcId="{31D3C473-481E-4207-9F71-5F371A25A540}" destId="{2BFF3BCC-D2D1-46C1-85CD-74E65535BF53}" srcOrd="3" destOrd="0" presId="urn:microsoft.com/office/officeart/2005/8/layout/orgChart1"/>
    <dgm:cxn modelId="{E1D41C97-F92B-4D4A-A681-CB35331FCA72}" type="presParOf" srcId="{2BFF3BCC-D2D1-46C1-85CD-74E65535BF53}" destId="{A78B9264-2998-42C5-A16F-C6594C924E79}" srcOrd="0" destOrd="0" presId="urn:microsoft.com/office/officeart/2005/8/layout/orgChart1"/>
    <dgm:cxn modelId="{204A7BB2-17B9-4AA6-9879-205C0C63EDFA}" type="presParOf" srcId="{A78B9264-2998-42C5-A16F-C6594C924E79}" destId="{8754ACF4-A2E0-486E-8EBF-FAC314B195EE}" srcOrd="0" destOrd="0" presId="urn:microsoft.com/office/officeart/2005/8/layout/orgChart1"/>
    <dgm:cxn modelId="{6F1AAF2D-137C-483B-B5DC-66BC13437320}" type="presParOf" srcId="{A78B9264-2998-42C5-A16F-C6594C924E79}" destId="{CE2DE8A0-C0FB-453D-8418-3F8D520F89C1}" srcOrd="1" destOrd="0" presId="urn:microsoft.com/office/officeart/2005/8/layout/orgChart1"/>
    <dgm:cxn modelId="{2AE4EE74-1909-4CB2-9DC1-571A0D23189B}" type="presParOf" srcId="{2BFF3BCC-D2D1-46C1-85CD-74E65535BF53}" destId="{52B763BC-50A0-4101-B3D8-C7CE66DD16F4}" srcOrd="1" destOrd="0" presId="urn:microsoft.com/office/officeart/2005/8/layout/orgChart1"/>
    <dgm:cxn modelId="{7C00677E-C9B8-494B-9720-FF79A67BEC91}" type="presParOf" srcId="{2BFF3BCC-D2D1-46C1-85CD-74E65535BF53}" destId="{AEE4BE5B-EF67-418B-8429-D040BD62F880}" srcOrd="2" destOrd="0" presId="urn:microsoft.com/office/officeart/2005/8/layout/orgChart1"/>
    <dgm:cxn modelId="{9DB7EFC9-0083-458E-8A9C-693360862F89}" type="presParOf" srcId="{0B497C42-7C1D-4B78-ADE6-0FC45927403E}" destId="{D1320624-0EC9-4343-BBB0-A445702D50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5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(2) Vacantes</a:t>
          </a: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6.xml><?xml version="1.0" encoding="utf-8"?>
<dgm:dataModel xmlns:dgm="http://schemas.openxmlformats.org/drawingml/2006/diagram" xmlns:a="http://schemas.openxmlformats.org/drawingml/2006/main">
  <dgm:ptLst>
    <dgm:pt modelId="{EC2EDFA7-FAB8-4B92-A773-6F6E344D10D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CD1C4BFD-421B-4CCA-8D0B-01027E7F0374}">
      <dgm:prSet phldrT="[Texto]" custT="1"/>
      <dgm:spPr>
        <a:solidFill>
          <a:schemeClr val="bg1"/>
        </a:solidFill>
      </dgm:spPr>
      <dgm:t>
        <a:bodyPr/>
        <a:lstStyle/>
        <a:p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9AD832F-F170-4EA5-81A4-B170DE05EAF9}" type="par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60420B0-32AB-4C29-A6BB-4376DFF1CEAE}" type="sibTrans" cxnId="{230FBA56-6F37-4E21-BAAE-C9FBD8D714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1342C7B6-0B9C-4921-9538-21391686C526}">
      <dgm:prSet custT="1"/>
      <dgm:spPr>
        <a:solidFill>
          <a:schemeClr val="bg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MX" sz="1200" b="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0F79641-7362-4379-A60D-B28E8BA5F545}" type="par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D3FAEBD-AF48-4E10-B78B-F16B0C750A84}" type="sibTrans" cxnId="{6802673A-8E0E-44FD-A9D1-3ECD8629537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0F99108-40FE-4ADC-BD23-170FB8D039DB}" type="pres">
      <dgm:prSet presAssocID="{EC2EDFA7-FAB8-4B92-A773-6F6E344D10D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AE46E3B7-19D9-4B11-B66C-0886A69C2FDC}" type="pres">
      <dgm:prSet presAssocID="{CD1C4BFD-421B-4CCA-8D0B-01027E7F0374}" presName="hierRoot1" presStyleCnt="0">
        <dgm:presLayoutVars>
          <dgm:hierBranch val="init"/>
        </dgm:presLayoutVars>
      </dgm:prSet>
      <dgm:spPr/>
    </dgm:pt>
    <dgm:pt modelId="{BCF23259-86B2-41BA-B229-04CF1C967614}" type="pres">
      <dgm:prSet presAssocID="{CD1C4BFD-421B-4CCA-8D0B-01027E7F0374}" presName="rootComposite1" presStyleCnt="0"/>
      <dgm:spPr/>
    </dgm:pt>
    <dgm:pt modelId="{25A62851-410F-4DB8-9BE1-38AFB381178F}" type="pres">
      <dgm:prSet presAssocID="{CD1C4BFD-421B-4CCA-8D0B-01027E7F0374}" presName="rootText1" presStyleLbl="node0" presStyleIdx="0" presStyleCnt="1" custScaleX="84860" custScaleY="67898" custLinFactNeighborY="-2902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7C58DE5-6A72-4DA5-80CC-92A8185C2BA8}" type="pres">
      <dgm:prSet presAssocID="{CD1C4BFD-421B-4CCA-8D0B-01027E7F0374}" presName="rootConnector1" presStyleLbl="node1" presStyleIdx="0" presStyleCnt="0"/>
      <dgm:spPr/>
      <dgm:t>
        <a:bodyPr/>
        <a:lstStyle/>
        <a:p>
          <a:endParaRPr lang="es-ES"/>
        </a:p>
      </dgm:t>
    </dgm:pt>
    <dgm:pt modelId="{37F354EC-AA6E-44E3-9BD2-0ECC704C4756}" type="pres">
      <dgm:prSet presAssocID="{CD1C4BFD-421B-4CCA-8D0B-01027E7F0374}" presName="hierChild2" presStyleCnt="0"/>
      <dgm:spPr/>
    </dgm:pt>
    <dgm:pt modelId="{4941ACEF-DC08-4235-B72D-88212049524C}" type="pres">
      <dgm:prSet presAssocID="{80F79641-7362-4379-A60D-B28E8BA5F545}" presName="Name37" presStyleLbl="parChTrans1D2" presStyleIdx="0" presStyleCnt="1"/>
      <dgm:spPr/>
      <dgm:t>
        <a:bodyPr/>
        <a:lstStyle/>
        <a:p>
          <a:endParaRPr lang="es-ES"/>
        </a:p>
      </dgm:t>
    </dgm:pt>
    <dgm:pt modelId="{28D2A5F1-6DBF-4388-A8F5-8CEE6CF63C98}" type="pres">
      <dgm:prSet presAssocID="{1342C7B6-0B9C-4921-9538-21391686C526}" presName="hierRoot2" presStyleCnt="0">
        <dgm:presLayoutVars>
          <dgm:hierBranch val="init"/>
        </dgm:presLayoutVars>
      </dgm:prSet>
      <dgm:spPr/>
    </dgm:pt>
    <dgm:pt modelId="{80342FB9-FC49-4ACC-BF8D-87393B8D645D}" type="pres">
      <dgm:prSet presAssocID="{1342C7B6-0B9C-4921-9538-21391686C526}" presName="rootComposite" presStyleCnt="0"/>
      <dgm:spPr/>
    </dgm:pt>
    <dgm:pt modelId="{0C383773-3E75-40C1-8F41-944F99267FEE}" type="pres">
      <dgm:prSet presAssocID="{1342C7B6-0B9C-4921-9538-21391686C526}" presName="rootText" presStyleLbl="node2" presStyleIdx="0" presStyleCnt="1" custScaleX="63698" custScaleY="53901" custLinFactNeighborX="-148" custLinFactNeighborY="1838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870A830-89D4-4925-B689-5CA30909CE22}" type="pres">
      <dgm:prSet presAssocID="{1342C7B6-0B9C-4921-9538-21391686C526}" presName="rootConnector" presStyleLbl="node2" presStyleIdx="0" presStyleCnt="1"/>
      <dgm:spPr/>
      <dgm:t>
        <a:bodyPr/>
        <a:lstStyle/>
        <a:p>
          <a:endParaRPr lang="es-ES"/>
        </a:p>
      </dgm:t>
    </dgm:pt>
    <dgm:pt modelId="{246AA61D-4979-4F3A-BDB9-BEDC509A3117}" type="pres">
      <dgm:prSet presAssocID="{1342C7B6-0B9C-4921-9538-21391686C526}" presName="hierChild4" presStyleCnt="0"/>
      <dgm:spPr/>
    </dgm:pt>
    <dgm:pt modelId="{6B72AA8F-3A03-4ED4-8AE0-A9D423A072C3}" type="pres">
      <dgm:prSet presAssocID="{1342C7B6-0B9C-4921-9538-21391686C526}" presName="hierChild5" presStyleCnt="0"/>
      <dgm:spPr/>
    </dgm:pt>
    <dgm:pt modelId="{14C302C4-051C-4BB6-B2BC-B8E2DB0016E8}" type="pres">
      <dgm:prSet presAssocID="{CD1C4BFD-421B-4CCA-8D0B-01027E7F0374}" presName="hierChild3" presStyleCnt="0"/>
      <dgm:spPr/>
    </dgm:pt>
  </dgm:ptLst>
  <dgm:cxnLst>
    <dgm:cxn modelId="{474C759C-2F4D-494F-8B42-22F3923675CA}" type="presOf" srcId="{1342C7B6-0B9C-4921-9538-21391686C526}" destId="{1870A830-89D4-4925-B689-5CA30909CE22}" srcOrd="1" destOrd="0" presId="urn:microsoft.com/office/officeart/2005/8/layout/orgChart1"/>
    <dgm:cxn modelId="{230FBA56-6F37-4E21-BAAE-C9FBD8D714BC}" srcId="{EC2EDFA7-FAB8-4B92-A773-6F6E344D10D8}" destId="{CD1C4BFD-421B-4CCA-8D0B-01027E7F0374}" srcOrd="0" destOrd="0" parTransId="{B9AD832F-F170-4EA5-81A4-B170DE05EAF9}" sibTransId="{760420B0-32AB-4C29-A6BB-4376DFF1CEAE}"/>
    <dgm:cxn modelId="{6802673A-8E0E-44FD-A9D1-3ECD86295377}" srcId="{CD1C4BFD-421B-4CCA-8D0B-01027E7F0374}" destId="{1342C7B6-0B9C-4921-9538-21391686C526}" srcOrd="0" destOrd="0" parTransId="{80F79641-7362-4379-A60D-B28E8BA5F545}" sibTransId="{5D3FAEBD-AF48-4E10-B78B-F16B0C750A84}"/>
    <dgm:cxn modelId="{45C2E67E-431E-4BEE-B378-BFB7E06B1DB2}" type="presOf" srcId="{CD1C4BFD-421B-4CCA-8D0B-01027E7F0374}" destId="{25A62851-410F-4DB8-9BE1-38AFB381178F}" srcOrd="0" destOrd="0" presId="urn:microsoft.com/office/officeart/2005/8/layout/orgChart1"/>
    <dgm:cxn modelId="{2D8823DA-D1CB-4C00-83CA-97E3F9B9126D}" type="presOf" srcId="{CD1C4BFD-421B-4CCA-8D0B-01027E7F0374}" destId="{97C58DE5-6A72-4DA5-80CC-92A8185C2BA8}" srcOrd="1" destOrd="0" presId="urn:microsoft.com/office/officeart/2005/8/layout/orgChart1"/>
    <dgm:cxn modelId="{850FA248-332E-4864-AC74-AD714B3A6190}" type="presOf" srcId="{80F79641-7362-4379-A60D-B28E8BA5F545}" destId="{4941ACEF-DC08-4235-B72D-88212049524C}" srcOrd="0" destOrd="0" presId="urn:microsoft.com/office/officeart/2005/8/layout/orgChart1"/>
    <dgm:cxn modelId="{390C1999-A984-4465-9FAC-32344D010A17}" type="presOf" srcId="{EC2EDFA7-FAB8-4B92-A773-6F6E344D10D8}" destId="{80F99108-40FE-4ADC-BD23-170FB8D039DB}" srcOrd="0" destOrd="0" presId="urn:microsoft.com/office/officeart/2005/8/layout/orgChart1"/>
    <dgm:cxn modelId="{CF6A7707-0A55-41C5-AB60-F4D1EB139C79}" type="presOf" srcId="{1342C7B6-0B9C-4921-9538-21391686C526}" destId="{0C383773-3E75-40C1-8F41-944F99267FEE}" srcOrd="0" destOrd="0" presId="urn:microsoft.com/office/officeart/2005/8/layout/orgChart1"/>
    <dgm:cxn modelId="{419259B5-3DCA-43D0-BC8A-12F800C30508}" type="presParOf" srcId="{80F99108-40FE-4ADC-BD23-170FB8D039DB}" destId="{AE46E3B7-19D9-4B11-B66C-0886A69C2FDC}" srcOrd="0" destOrd="0" presId="urn:microsoft.com/office/officeart/2005/8/layout/orgChart1"/>
    <dgm:cxn modelId="{3F1C5BFE-455B-405B-88B9-1858A996879F}" type="presParOf" srcId="{AE46E3B7-19D9-4B11-B66C-0886A69C2FDC}" destId="{BCF23259-86B2-41BA-B229-04CF1C967614}" srcOrd="0" destOrd="0" presId="urn:microsoft.com/office/officeart/2005/8/layout/orgChart1"/>
    <dgm:cxn modelId="{95232540-1990-4935-B8E9-05E40B5F6AF7}" type="presParOf" srcId="{BCF23259-86B2-41BA-B229-04CF1C967614}" destId="{25A62851-410F-4DB8-9BE1-38AFB381178F}" srcOrd="0" destOrd="0" presId="urn:microsoft.com/office/officeart/2005/8/layout/orgChart1"/>
    <dgm:cxn modelId="{A67F3FA9-4C51-4E01-9B8B-C3629F278D78}" type="presParOf" srcId="{BCF23259-86B2-41BA-B229-04CF1C967614}" destId="{97C58DE5-6A72-4DA5-80CC-92A8185C2BA8}" srcOrd="1" destOrd="0" presId="urn:microsoft.com/office/officeart/2005/8/layout/orgChart1"/>
    <dgm:cxn modelId="{8815492C-59D8-4BDB-BCDF-D9E9AFC3BAE6}" type="presParOf" srcId="{AE46E3B7-19D9-4B11-B66C-0886A69C2FDC}" destId="{37F354EC-AA6E-44E3-9BD2-0ECC704C4756}" srcOrd="1" destOrd="0" presId="urn:microsoft.com/office/officeart/2005/8/layout/orgChart1"/>
    <dgm:cxn modelId="{88EB23D9-FB8C-470D-B640-3E0D8FAD9DA4}" type="presParOf" srcId="{37F354EC-AA6E-44E3-9BD2-0ECC704C4756}" destId="{4941ACEF-DC08-4235-B72D-88212049524C}" srcOrd="0" destOrd="0" presId="urn:microsoft.com/office/officeart/2005/8/layout/orgChart1"/>
    <dgm:cxn modelId="{B3AA8E1E-C3DA-4CCE-8D37-337CE4CA5D48}" type="presParOf" srcId="{37F354EC-AA6E-44E3-9BD2-0ECC704C4756}" destId="{28D2A5F1-6DBF-4388-A8F5-8CEE6CF63C98}" srcOrd="1" destOrd="0" presId="urn:microsoft.com/office/officeart/2005/8/layout/orgChart1"/>
    <dgm:cxn modelId="{843E7709-6416-43BE-88EC-048A50D78D64}" type="presParOf" srcId="{28D2A5F1-6DBF-4388-A8F5-8CEE6CF63C98}" destId="{80342FB9-FC49-4ACC-BF8D-87393B8D645D}" srcOrd="0" destOrd="0" presId="urn:microsoft.com/office/officeart/2005/8/layout/orgChart1"/>
    <dgm:cxn modelId="{9C7DA5C7-49E9-4741-AFA1-F7AFF351B95F}" type="presParOf" srcId="{80342FB9-FC49-4ACC-BF8D-87393B8D645D}" destId="{0C383773-3E75-40C1-8F41-944F99267FEE}" srcOrd="0" destOrd="0" presId="urn:microsoft.com/office/officeart/2005/8/layout/orgChart1"/>
    <dgm:cxn modelId="{9810E9DE-3027-43E3-93F6-AD8E5A4E70E3}" type="presParOf" srcId="{80342FB9-FC49-4ACC-BF8D-87393B8D645D}" destId="{1870A830-89D4-4925-B689-5CA30909CE22}" srcOrd="1" destOrd="0" presId="urn:microsoft.com/office/officeart/2005/8/layout/orgChart1"/>
    <dgm:cxn modelId="{FF63AA6F-E177-424D-82E3-BB432232AC53}" type="presParOf" srcId="{28D2A5F1-6DBF-4388-A8F5-8CEE6CF63C98}" destId="{246AA61D-4979-4F3A-BDB9-BEDC509A3117}" srcOrd="1" destOrd="0" presId="urn:microsoft.com/office/officeart/2005/8/layout/orgChart1"/>
    <dgm:cxn modelId="{5ED3FB7F-58EF-4778-8BBD-CD885DAF40E9}" type="presParOf" srcId="{28D2A5F1-6DBF-4388-A8F5-8CEE6CF63C98}" destId="{6B72AA8F-3A03-4ED4-8AE0-A9D423A072C3}" srcOrd="2" destOrd="0" presId="urn:microsoft.com/office/officeart/2005/8/layout/orgChart1"/>
    <dgm:cxn modelId="{B575432E-EE9E-4364-8039-CF50ADE37AEE}" type="presParOf" srcId="{AE46E3B7-19D9-4B11-B66C-0886A69C2FDC}" destId="{14C302C4-051C-4BB6-B2BC-B8E2DB0016E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7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8D466A1-BA08-4A61-967E-A5EB0E0CCF80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Director(a) de Enlace Municipal</a:t>
          </a:r>
        </a:p>
        <a:p>
          <a:r>
            <a:rPr lang="es-ES" sz="1200" dirty="0" smtClean="0">
              <a:solidFill>
                <a:schemeClr val="tx1"/>
              </a:solidFill>
            </a:rPr>
            <a:t>210092</a:t>
          </a:r>
          <a:endParaRPr lang="es-ES" sz="1200" dirty="0">
            <a:solidFill>
              <a:schemeClr val="tx1"/>
            </a:solidFill>
          </a:endParaRPr>
        </a:p>
      </dgm:t>
    </dgm:pt>
    <dgm:pt modelId="{7815A91A-5670-45F9-B677-3B076E3E4A05}" type="par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3C2C827-4244-447A-BE01-9513ED0D2A09}" type="sibTrans" cxnId="{5E3AD413-9B16-48FD-A6F8-FF7FC0A0D0C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Administrativo(a)</a:t>
          </a: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9E9413B6-3D3F-4AEC-9095-E372DC9666B0}" type="asst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33322446-66BA-4FA5-A5F6-C8190E111923}" type="par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C3C6462-F9DB-484F-B8F5-DA879B4696F6}" type="sibTrans" cxnId="{4A32DB52-76D4-4121-9FEB-66974893B01B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863C563-FC01-4028-A423-B1B7B320599C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Asistente </a:t>
          </a:r>
        </a:p>
      </dgm:t>
    </dgm:pt>
    <dgm:pt modelId="{6287B1B2-EC06-4736-A349-1EC728EDF3CF}" type="parTrans" cxnId="{A0CFCF40-6136-408F-B1F2-39952FBAD88B}">
      <dgm:prSet/>
      <dgm:spPr/>
      <dgm:t>
        <a:bodyPr/>
        <a:lstStyle/>
        <a:p>
          <a:endParaRPr lang="es-ES"/>
        </a:p>
      </dgm:t>
    </dgm:pt>
    <dgm:pt modelId="{05E5F007-9862-4EE9-9FC8-5E050FB72A11}" type="sibTrans" cxnId="{A0CFCF40-6136-408F-B1F2-39952FBAD88B}">
      <dgm:prSet/>
      <dgm:spPr/>
      <dgm:t>
        <a:bodyPr/>
        <a:lstStyle/>
        <a:p>
          <a:endParaRPr lang="es-ES"/>
        </a:p>
      </dgm:t>
    </dgm:pt>
    <dgm:pt modelId="{3B7EA73D-1DE0-4B4F-A0FA-9A15246FDADF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A </a:t>
          </a:r>
        </a:p>
      </dgm:t>
    </dgm:pt>
    <dgm:pt modelId="{95E1562A-D066-4C7D-9A42-245AECC12D37}" type="parTrans" cxnId="{8C7CEA56-5057-4C65-A185-BAE3BB381B92}">
      <dgm:prSet/>
      <dgm:spPr/>
      <dgm:t>
        <a:bodyPr/>
        <a:lstStyle/>
        <a:p>
          <a:endParaRPr lang="es-ES"/>
        </a:p>
      </dgm:t>
    </dgm:pt>
    <dgm:pt modelId="{72AA57D1-848B-4B73-A27A-48E2072829E2}" type="sibTrans" cxnId="{8C7CEA56-5057-4C65-A185-BAE3BB381B92}">
      <dgm:prSet/>
      <dgm:spPr/>
      <dgm:t>
        <a:bodyPr/>
        <a:lstStyle/>
        <a:p>
          <a:endParaRPr lang="es-ES"/>
        </a:p>
      </dgm:t>
    </dgm:pt>
    <dgm:pt modelId="{B256842F-8847-49B9-93B9-FEB8133F876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Jurídico(a</a:t>
          </a:r>
          <a:r>
            <a:rPr lang="es-ES" sz="1200" dirty="0" smtClean="0">
              <a:solidFill>
                <a:schemeClr val="tx1"/>
              </a:solidFill>
            </a:rPr>
            <a:t>)</a:t>
          </a:r>
        </a:p>
      </dgm:t>
    </dgm:pt>
    <dgm:pt modelId="{8E0EA173-4E8B-4372-8795-98A9D693AF06}" type="parTrans" cxnId="{A543A44A-6E95-4E30-9196-FB46BD725988}">
      <dgm:prSet/>
      <dgm:spPr/>
      <dgm:t>
        <a:bodyPr/>
        <a:lstStyle/>
        <a:p>
          <a:endParaRPr lang="es-ES"/>
        </a:p>
      </dgm:t>
    </dgm:pt>
    <dgm:pt modelId="{21375492-4080-4FA7-B3E4-7C321D2A917E}" type="sibTrans" cxnId="{A543A44A-6E95-4E30-9196-FB46BD725988}">
      <dgm:prSet/>
      <dgm:spPr/>
      <dgm:t>
        <a:bodyPr/>
        <a:lstStyle/>
        <a:p>
          <a:endParaRPr lang="es-ES"/>
        </a:p>
      </dgm:t>
    </dgm:pt>
    <dgm:pt modelId="{361D36A4-5676-457E-B1CA-A7C560A4D0A2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112AA8C-ADE2-41D6-AE71-5B578797E585}" type="parTrans" cxnId="{7ECD544F-C3C8-49CB-8EAF-9B3CC4475468}">
      <dgm:prSet/>
      <dgm:spPr/>
      <dgm:t>
        <a:bodyPr/>
        <a:lstStyle/>
        <a:p>
          <a:endParaRPr lang="es-ES"/>
        </a:p>
      </dgm:t>
    </dgm:pt>
    <dgm:pt modelId="{4BAC6E40-0D84-4B15-960C-05BB634A5E82}" type="sibTrans" cxnId="{7ECD544F-C3C8-49CB-8EAF-9B3CC4475468}">
      <dgm:prSet/>
      <dgm:spPr/>
      <dgm:t>
        <a:bodyPr/>
        <a:lstStyle/>
        <a:p>
          <a:endParaRPr lang="es-ES"/>
        </a:p>
      </dgm:t>
    </dgm:pt>
    <dgm:pt modelId="{8B94F2A1-77DB-48A3-9963-C95D6C9C609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Transparencia</a:t>
          </a:r>
        </a:p>
      </dgm:t>
    </dgm:pt>
    <dgm:pt modelId="{51760248-B580-4260-8626-0AC3015CECB4}" type="parTrans" cxnId="{71B2D4F7-1D03-43F3-88EA-377C880AB824}">
      <dgm:prSet/>
      <dgm:spPr/>
      <dgm:t>
        <a:bodyPr/>
        <a:lstStyle/>
        <a:p>
          <a:endParaRPr lang="es-ES"/>
        </a:p>
      </dgm:t>
    </dgm:pt>
    <dgm:pt modelId="{BC53ADB6-43F1-4117-9116-64AE3F1F5F0C}" type="sibTrans" cxnId="{71B2D4F7-1D03-43F3-88EA-377C880AB824}">
      <dgm:prSet/>
      <dgm:spPr/>
      <dgm:t>
        <a:bodyPr/>
        <a:lstStyle/>
        <a:p>
          <a:endParaRPr lang="es-ES"/>
        </a:p>
      </dgm:t>
    </dgm:pt>
    <dgm:pt modelId="{F35607D1-7FED-49CA-8662-136FDA12055C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Comunicación</a:t>
          </a:r>
        </a:p>
      </dgm:t>
    </dgm:pt>
    <dgm:pt modelId="{AE121A8C-7DF8-49B4-BEE2-B16F3E9E7992}" type="parTrans" cxnId="{2DE6C6DC-016C-4903-BD49-6A6B48A203D9}">
      <dgm:prSet/>
      <dgm:spPr/>
      <dgm:t>
        <a:bodyPr/>
        <a:lstStyle/>
        <a:p>
          <a:endParaRPr lang="es-ES"/>
        </a:p>
      </dgm:t>
    </dgm:pt>
    <dgm:pt modelId="{D829E0DA-1EC6-4A76-B98F-0B5F3A2F2FBF}" type="sibTrans" cxnId="{2DE6C6DC-016C-4903-BD49-6A6B48A203D9}">
      <dgm:prSet/>
      <dgm:spPr/>
      <dgm:t>
        <a:bodyPr/>
        <a:lstStyle/>
        <a:p>
          <a:endParaRPr lang="es-ES"/>
        </a:p>
      </dgm:t>
    </dgm:pt>
    <dgm:pt modelId="{804E0E00-AF49-47D9-859A-9D1AC85F9554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Atención Ciudadana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58FB37B-E628-4735-9FE9-2BD45367EDC8}" type="sibTrans" cxnId="{ED6E588A-AE26-45B4-8DA8-C2153E4853CC}">
      <dgm:prSet/>
      <dgm:spPr/>
      <dgm:t>
        <a:bodyPr/>
        <a:lstStyle/>
        <a:p>
          <a:endParaRPr lang="es-ES"/>
        </a:p>
      </dgm:t>
    </dgm:pt>
    <dgm:pt modelId="{16CA137F-734F-419F-ABCB-A0DEB8AE93A2}" type="parTrans" cxnId="{ED6E588A-AE26-45B4-8DA8-C2153E4853CC}">
      <dgm:prSet/>
      <dgm:spPr/>
      <dgm:t>
        <a:bodyPr/>
        <a:lstStyle/>
        <a:p>
          <a:endParaRPr lang="es-ES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57F3BCA-F37B-4F59-8FC1-BE5B65BA80E0}" type="pres">
      <dgm:prSet presAssocID="{38D466A1-BA08-4A61-967E-A5EB0E0CCF80}" presName="hierRoot1" presStyleCnt="0">
        <dgm:presLayoutVars>
          <dgm:hierBranch val="init"/>
        </dgm:presLayoutVars>
      </dgm:prSet>
      <dgm:spPr/>
    </dgm:pt>
    <dgm:pt modelId="{068F1388-4282-4F22-9C87-C6461CB96246}" type="pres">
      <dgm:prSet presAssocID="{38D466A1-BA08-4A61-967E-A5EB0E0CCF80}" presName="rootComposite1" presStyleCnt="0"/>
      <dgm:spPr/>
    </dgm:pt>
    <dgm:pt modelId="{162C10C8-7221-463E-A158-A2CC32B02C87}" type="pres">
      <dgm:prSet presAssocID="{38D466A1-BA08-4A61-967E-A5EB0E0CCF80}" presName="rootText1" presStyleLbl="node0" presStyleIdx="0" presStyleCnt="1" custScaleX="155848" custScaleY="147763" custLinFactY="-19928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321FC31-CD4D-4CA3-BF25-F568DA7C38DE}" type="pres">
      <dgm:prSet presAssocID="{38D466A1-BA08-4A61-967E-A5EB0E0CCF80}" presName="rootConnector1" presStyleLbl="node1" presStyleIdx="0" presStyleCnt="0"/>
      <dgm:spPr/>
      <dgm:t>
        <a:bodyPr/>
        <a:lstStyle/>
        <a:p>
          <a:endParaRPr lang="es-ES"/>
        </a:p>
      </dgm:t>
    </dgm:pt>
    <dgm:pt modelId="{9039D2E9-A796-407B-AA0D-F1AF544AF656}" type="pres">
      <dgm:prSet presAssocID="{38D466A1-BA08-4A61-967E-A5EB0E0CCF80}" presName="hierChild2" presStyleCnt="0"/>
      <dgm:spPr/>
    </dgm:pt>
    <dgm:pt modelId="{969F4583-7451-432B-B07E-21EDC36241C0}" type="pres">
      <dgm:prSet presAssocID="{51760248-B580-4260-8626-0AC3015CECB4}" presName="Name37" presStyleLbl="parChTrans1D2" presStyleIdx="0" presStyleCnt="8"/>
      <dgm:spPr/>
      <dgm:t>
        <a:bodyPr/>
        <a:lstStyle/>
        <a:p>
          <a:endParaRPr lang="es-ES"/>
        </a:p>
      </dgm:t>
    </dgm:pt>
    <dgm:pt modelId="{766E1129-1356-4455-890B-A7579DD72AE4}" type="pres">
      <dgm:prSet presAssocID="{8B94F2A1-77DB-48A3-9963-C95D6C9C6097}" presName="hierRoot2" presStyleCnt="0">
        <dgm:presLayoutVars>
          <dgm:hierBranch val="init"/>
        </dgm:presLayoutVars>
      </dgm:prSet>
      <dgm:spPr/>
    </dgm:pt>
    <dgm:pt modelId="{22568EF3-B907-4C8F-A8A5-4F4E0C6D6D68}" type="pres">
      <dgm:prSet presAssocID="{8B94F2A1-77DB-48A3-9963-C95D6C9C6097}" presName="rootComposite" presStyleCnt="0"/>
      <dgm:spPr/>
    </dgm:pt>
    <dgm:pt modelId="{14C9FC1D-03CC-4AC0-A8E1-17255F744385}" type="pres">
      <dgm:prSet presAssocID="{8B94F2A1-77DB-48A3-9963-C95D6C9C6097}" presName="rootText" presStyleLbl="node2" presStyleIdx="0" presStyleCnt="5" custScaleX="99331" custScaleY="126923" custLinFactNeighborX="-9266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EBF4280-6716-49CE-AC72-CB3714B4A15B}" type="pres">
      <dgm:prSet presAssocID="{8B94F2A1-77DB-48A3-9963-C95D6C9C6097}" presName="rootConnector" presStyleLbl="node2" presStyleIdx="0" presStyleCnt="5"/>
      <dgm:spPr/>
      <dgm:t>
        <a:bodyPr/>
        <a:lstStyle/>
        <a:p>
          <a:endParaRPr lang="es-ES"/>
        </a:p>
      </dgm:t>
    </dgm:pt>
    <dgm:pt modelId="{FDE8A4EE-1B6A-438F-B009-0AAEE3DCC562}" type="pres">
      <dgm:prSet presAssocID="{8B94F2A1-77DB-48A3-9963-C95D6C9C6097}" presName="hierChild4" presStyleCnt="0"/>
      <dgm:spPr/>
    </dgm:pt>
    <dgm:pt modelId="{C5434984-12F4-47F7-8755-050B98101476}" type="pres">
      <dgm:prSet presAssocID="{8B94F2A1-77DB-48A3-9963-C95D6C9C6097}" presName="hierChild5" presStyleCnt="0"/>
      <dgm:spPr/>
    </dgm:pt>
    <dgm:pt modelId="{EF0C9824-ED8E-4E4A-A175-191A44D9B94F}" type="pres">
      <dgm:prSet presAssocID="{AE121A8C-7DF8-49B4-BEE2-B16F3E9E7992}" presName="Name37" presStyleLbl="parChTrans1D2" presStyleIdx="1" presStyleCnt="8"/>
      <dgm:spPr/>
      <dgm:t>
        <a:bodyPr/>
        <a:lstStyle/>
        <a:p>
          <a:endParaRPr lang="es-ES"/>
        </a:p>
      </dgm:t>
    </dgm:pt>
    <dgm:pt modelId="{D6882C11-A2F8-42D6-99E1-C3191B3E86AF}" type="pres">
      <dgm:prSet presAssocID="{F35607D1-7FED-49CA-8662-136FDA12055C}" presName="hierRoot2" presStyleCnt="0">
        <dgm:presLayoutVars>
          <dgm:hierBranch val="init"/>
        </dgm:presLayoutVars>
      </dgm:prSet>
      <dgm:spPr/>
    </dgm:pt>
    <dgm:pt modelId="{098A73AA-68A4-4836-B5AD-E06A44691101}" type="pres">
      <dgm:prSet presAssocID="{F35607D1-7FED-49CA-8662-136FDA12055C}" presName="rootComposite" presStyleCnt="0"/>
      <dgm:spPr/>
    </dgm:pt>
    <dgm:pt modelId="{C9AB137D-F17A-4F25-9DCB-004ACB880B95}" type="pres">
      <dgm:prSet presAssocID="{F35607D1-7FED-49CA-8662-136FDA12055C}" presName="rootText" presStyleLbl="node2" presStyleIdx="1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91CF0D3-E44D-4766-A918-2ABB3A6E757A}" type="pres">
      <dgm:prSet presAssocID="{F35607D1-7FED-49CA-8662-136FDA12055C}" presName="rootConnector" presStyleLbl="node2" presStyleIdx="1" presStyleCnt="5"/>
      <dgm:spPr/>
      <dgm:t>
        <a:bodyPr/>
        <a:lstStyle/>
        <a:p>
          <a:endParaRPr lang="es-ES"/>
        </a:p>
      </dgm:t>
    </dgm:pt>
    <dgm:pt modelId="{22A8313C-12D9-445C-8FE4-3FC4479C4FA0}" type="pres">
      <dgm:prSet presAssocID="{F35607D1-7FED-49CA-8662-136FDA12055C}" presName="hierChild4" presStyleCnt="0"/>
      <dgm:spPr/>
    </dgm:pt>
    <dgm:pt modelId="{ADE6ECF7-2BA3-4D7B-A205-1C6B564DDB5F}" type="pres">
      <dgm:prSet presAssocID="{F35607D1-7FED-49CA-8662-136FDA12055C}" presName="hierChild5" presStyleCnt="0"/>
      <dgm:spPr/>
    </dgm:pt>
    <dgm:pt modelId="{4CA5E715-720E-43E0-97C6-4DEBCA859E17}" type="pres">
      <dgm:prSet presAssocID="{FEFE3F68-E381-4531-A560-7BCD1EFC62BE}" presName="Name37" presStyleLbl="parChTrans1D2" presStyleIdx="2" presStyleCnt="8"/>
      <dgm:spPr/>
      <dgm:t>
        <a:bodyPr/>
        <a:lstStyle/>
        <a:p>
          <a:endParaRPr lang="es-ES"/>
        </a:p>
      </dgm:t>
    </dgm:pt>
    <dgm:pt modelId="{0011954D-DC03-4D01-86C4-9368E905C703}" type="pres">
      <dgm:prSet presAssocID="{F6A62CB6-08F1-46FC-993A-C98C96907C47}" presName="hierRoot2" presStyleCnt="0">
        <dgm:presLayoutVars>
          <dgm:hierBranch/>
        </dgm:presLayoutVars>
      </dgm:prSet>
      <dgm:spPr/>
    </dgm:pt>
    <dgm:pt modelId="{4536FB68-5CA2-46EE-A7F3-F378AA192181}" type="pres">
      <dgm:prSet presAssocID="{F6A62CB6-08F1-46FC-993A-C98C96907C47}" presName="rootComposite" presStyleCnt="0"/>
      <dgm:spPr/>
    </dgm:pt>
    <dgm:pt modelId="{B5FF97B9-0585-4891-A353-FA06C42D20CE}" type="pres">
      <dgm:prSet presAssocID="{F6A62CB6-08F1-46FC-993A-C98C96907C47}" presName="rootText" presStyleLbl="node2" presStyleIdx="2" presStyleCnt="5" custScaleX="99331" custScaleY="126923" custLinFactNeighborX="43" custLinFactNeighborY="-109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61D46354-F222-41E9-B201-58AD8B70BB9C}" type="pres">
      <dgm:prSet presAssocID="{F6A62CB6-08F1-46FC-993A-C98C96907C47}" presName="rootConnector" presStyleLbl="node2" presStyleIdx="2" presStyleCnt="5"/>
      <dgm:spPr/>
      <dgm:t>
        <a:bodyPr/>
        <a:lstStyle/>
        <a:p>
          <a:endParaRPr lang="es-ES"/>
        </a:p>
      </dgm:t>
    </dgm:pt>
    <dgm:pt modelId="{1D8FD602-E172-4E62-81E0-D98FA11B1290}" type="pres">
      <dgm:prSet presAssocID="{F6A62CB6-08F1-46FC-993A-C98C96907C47}" presName="hierChild4" presStyleCnt="0"/>
      <dgm:spPr/>
    </dgm:pt>
    <dgm:pt modelId="{A01FBD5A-AFDA-4A73-9E41-4A3E7777AD0F}" type="pres">
      <dgm:prSet presAssocID="{F6A62CB6-08F1-46FC-993A-C98C96907C47}" presName="hierChild5" presStyleCnt="0"/>
      <dgm:spPr/>
    </dgm:pt>
    <dgm:pt modelId="{7C5C6F91-400F-41D3-BB8A-079165C604C2}" type="pres">
      <dgm:prSet presAssocID="{16CA137F-734F-419F-ABCB-A0DEB8AE93A2}" presName="Name37" presStyleLbl="parChTrans1D2" presStyleIdx="3" presStyleCnt="8"/>
      <dgm:spPr/>
      <dgm:t>
        <a:bodyPr/>
        <a:lstStyle/>
        <a:p>
          <a:endParaRPr lang="es-ES"/>
        </a:p>
      </dgm:t>
    </dgm:pt>
    <dgm:pt modelId="{E12D88E3-6587-4544-9425-C1A15ACA0767}" type="pres">
      <dgm:prSet presAssocID="{804E0E00-AF49-47D9-859A-9D1AC85F9554}" presName="hierRoot2" presStyleCnt="0">
        <dgm:presLayoutVars>
          <dgm:hierBranch val="init"/>
        </dgm:presLayoutVars>
      </dgm:prSet>
      <dgm:spPr/>
    </dgm:pt>
    <dgm:pt modelId="{CFDDA494-12C4-4585-BB19-8CE61F0A841B}" type="pres">
      <dgm:prSet presAssocID="{804E0E00-AF49-47D9-859A-9D1AC85F9554}" presName="rootComposite" presStyleCnt="0"/>
      <dgm:spPr/>
    </dgm:pt>
    <dgm:pt modelId="{FFAAD1A6-794D-4333-BCC0-3BBEA06A9FA3}" type="pres">
      <dgm:prSet presAssocID="{804E0E00-AF49-47D9-859A-9D1AC85F9554}" presName="rootText" presStyleLbl="node2" presStyleIdx="3" presStyleCnt="5" custScaleX="99331" custScaleY="12692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584E1EB-72E5-41A8-A08E-87D9474869C6}" type="pres">
      <dgm:prSet presAssocID="{804E0E00-AF49-47D9-859A-9D1AC85F9554}" presName="rootConnector" presStyleLbl="node2" presStyleIdx="3" presStyleCnt="5"/>
      <dgm:spPr/>
      <dgm:t>
        <a:bodyPr/>
        <a:lstStyle/>
        <a:p>
          <a:endParaRPr lang="es-ES"/>
        </a:p>
      </dgm:t>
    </dgm:pt>
    <dgm:pt modelId="{19CC3D02-08DB-4B34-A85B-721EA1214BF5}" type="pres">
      <dgm:prSet presAssocID="{804E0E00-AF49-47D9-859A-9D1AC85F9554}" presName="hierChild4" presStyleCnt="0"/>
      <dgm:spPr/>
    </dgm:pt>
    <dgm:pt modelId="{D5C7F359-D976-4E49-8197-5DB8E5136E6A}" type="pres">
      <dgm:prSet presAssocID="{804E0E00-AF49-47D9-859A-9D1AC85F9554}" presName="hierChild5" presStyleCnt="0"/>
      <dgm:spPr/>
    </dgm:pt>
    <dgm:pt modelId="{7902C6DB-FB0A-4F18-A39C-8C1580BE3C70}" type="pres">
      <dgm:prSet presAssocID="{8E0EA173-4E8B-4372-8795-98A9D693AF06}" presName="Name37" presStyleLbl="parChTrans1D2" presStyleIdx="4" presStyleCnt="8"/>
      <dgm:spPr/>
      <dgm:t>
        <a:bodyPr/>
        <a:lstStyle/>
        <a:p>
          <a:endParaRPr lang="es-ES"/>
        </a:p>
      </dgm:t>
    </dgm:pt>
    <dgm:pt modelId="{09794274-CEB8-4262-8FA7-7E2512500399}" type="pres">
      <dgm:prSet presAssocID="{B256842F-8847-49B9-93B9-FEB8133F8765}" presName="hierRoot2" presStyleCnt="0">
        <dgm:presLayoutVars>
          <dgm:hierBranch/>
        </dgm:presLayoutVars>
      </dgm:prSet>
      <dgm:spPr/>
    </dgm:pt>
    <dgm:pt modelId="{98FBE2EC-2D50-4137-AD4F-EDE9A7A94FBC}" type="pres">
      <dgm:prSet presAssocID="{B256842F-8847-49B9-93B9-FEB8133F8765}" presName="rootComposite" presStyleCnt="0"/>
      <dgm:spPr/>
    </dgm:pt>
    <dgm:pt modelId="{CDE32CFB-E7EC-4B60-A709-8E4EE166147C}" type="pres">
      <dgm:prSet presAssocID="{B256842F-8847-49B9-93B9-FEB8133F8765}" presName="rootText" presStyleLbl="node2" presStyleIdx="4" presStyleCnt="5" custScaleX="99331" custScaleY="126923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63027E-3566-4CF3-8D76-710C5BA548FB}" type="pres">
      <dgm:prSet presAssocID="{B256842F-8847-49B9-93B9-FEB8133F8765}" presName="rootConnector" presStyleLbl="node2" presStyleIdx="4" presStyleCnt="5"/>
      <dgm:spPr/>
      <dgm:t>
        <a:bodyPr/>
        <a:lstStyle/>
        <a:p>
          <a:endParaRPr lang="es-ES"/>
        </a:p>
      </dgm:t>
    </dgm:pt>
    <dgm:pt modelId="{A8D2CF01-AD79-4E30-9ED1-5E47BE8281F5}" type="pres">
      <dgm:prSet presAssocID="{B256842F-8847-49B9-93B9-FEB8133F8765}" presName="hierChild4" presStyleCnt="0"/>
      <dgm:spPr/>
    </dgm:pt>
    <dgm:pt modelId="{5A30778B-5F1E-4F25-A5FB-CD14A153B8AF}" type="pres">
      <dgm:prSet presAssocID="{6112AA8C-ADE2-41D6-AE71-5B578797E585}" presName="Name35" presStyleLbl="parChTrans1D3" presStyleIdx="0" presStyleCnt="1"/>
      <dgm:spPr/>
      <dgm:t>
        <a:bodyPr/>
        <a:lstStyle/>
        <a:p>
          <a:endParaRPr lang="es-ES"/>
        </a:p>
      </dgm:t>
    </dgm:pt>
    <dgm:pt modelId="{6A0D5FF6-1DEA-46E8-9A83-4D6C5743EFB9}" type="pres">
      <dgm:prSet presAssocID="{361D36A4-5676-457E-B1CA-A7C560A4D0A2}" presName="hierRoot2" presStyleCnt="0">
        <dgm:presLayoutVars>
          <dgm:hierBranch/>
        </dgm:presLayoutVars>
      </dgm:prSet>
      <dgm:spPr/>
    </dgm:pt>
    <dgm:pt modelId="{2E5B3D4A-CA92-47AD-B686-4CFA1293D73A}" type="pres">
      <dgm:prSet presAssocID="{361D36A4-5676-457E-B1CA-A7C560A4D0A2}" presName="rootComposite" presStyleCnt="0"/>
      <dgm:spPr/>
    </dgm:pt>
    <dgm:pt modelId="{2A02469A-8C6A-4BDD-87FC-BEA2111B6260}" type="pres">
      <dgm:prSet presAssocID="{361D36A4-5676-457E-B1CA-A7C560A4D0A2}" presName="rootText" presStyleLbl="node3" presStyleIdx="0" presStyleCnt="1" custScaleX="99331" custLinFactNeighborX="7798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6F9442A-F955-4203-AB11-544FC05AAA3A}" type="pres">
      <dgm:prSet presAssocID="{361D36A4-5676-457E-B1CA-A7C560A4D0A2}" presName="rootConnector" presStyleLbl="node3" presStyleIdx="0" presStyleCnt="1"/>
      <dgm:spPr/>
      <dgm:t>
        <a:bodyPr/>
        <a:lstStyle/>
        <a:p>
          <a:endParaRPr lang="es-ES"/>
        </a:p>
      </dgm:t>
    </dgm:pt>
    <dgm:pt modelId="{936BED6B-E15D-46CA-870C-135846CA92A1}" type="pres">
      <dgm:prSet presAssocID="{361D36A4-5676-457E-B1CA-A7C560A4D0A2}" presName="hierChild4" presStyleCnt="0"/>
      <dgm:spPr/>
    </dgm:pt>
    <dgm:pt modelId="{CFD1BA63-0E6F-4CC2-AFA0-9A61D96844F1}" type="pres">
      <dgm:prSet presAssocID="{361D36A4-5676-457E-B1CA-A7C560A4D0A2}" presName="hierChild5" presStyleCnt="0"/>
      <dgm:spPr/>
    </dgm:pt>
    <dgm:pt modelId="{44051345-9A3E-4F3E-9DD6-3859E575B0FC}" type="pres">
      <dgm:prSet presAssocID="{B256842F-8847-49B9-93B9-FEB8133F8765}" presName="hierChild5" presStyleCnt="0"/>
      <dgm:spPr/>
    </dgm:pt>
    <dgm:pt modelId="{47B3CEEF-714E-4F1A-9F3A-824638D0ED25}" type="pres">
      <dgm:prSet presAssocID="{38D466A1-BA08-4A61-967E-A5EB0E0CCF80}" presName="hierChild3" presStyleCnt="0"/>
      <dgm:spPr/>
    </dgm:pt>
    <dgm:pt modelId="{D2F4AA32-1D09-4D08-AC5A-7058ED2B0EA0}" type="pres">
      <dgm:prSet presAssocID="{33322446-66BA-4FA5-A5F6-C8190E111923}" presName="Name111" presStyleLbl="parChTrans1D2" presStyleIdx="5" presStyleCnt="8"/>
      <dgm:spPr/>
      <dgm:t>
        <a:bodyPr/>
        <a:lstStyle/>
        <a:p>
          <a:endParaRPr lang="es-ES"/>
        </a:p>
      </dgm:t>
    </dgm:pt>
    <dgm:pt modelId="{68CF3930-949F-481E-AB90-4487751C5840}" type="pres">
      <dgm:prSet presAssocID="{9E9413B6-3D3F-4AEC-9095-E372DC9666B0}" presName="hierRoot3" presStyleCnt="0">
        <dgm:presLayoutVars>
          <dgm:hierBranch val="init"/>
        </dgm:presLayoutVars>
      </dgm:prSet>
      <dgm:spPr/>
    </dgm:pt>
    <dgm:pt modelId="{5B3A4229-2A83-48BA-93C9-566AFD8244DC}" type="pres">
      <dgm:prSet presAssocID="{9E9413B6-3D3F-4AEC-9095-E372DC9666B0}" presName="rootComposite3" presStyleCnt="0"/>
      <dgm:spPr/>
    </dgm:pt>
    <dgm:pt modelId="{7D28F5B0-2742-4384-8800-C73BF3B6CAFB}" type="pres">
      <dgm:prSet presAssocID="{9E9413B6-3D3F-4AEC-9095-E372DC9666B0}" presName="rootText3" presStyleLbl="asst1" presStyleIdx="0" presStyleCnt="3" custScaleX="110368" custScaleY="110368" custLinFactNeighborX="-6174" custLinFactNeighborY="-76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3437074-7024-4AAD-B465-848503043A7B}" type="pres">
      <dgm:prSet presAssocID="{9E9413B6-3D3F-4AEC-9095-E372DC9666B0}" presName="rootConnector3" presStyleLbl="asst1" presStyleIdx="0" presStyleCnt="3"/>
      <dgm:spPr/>
      <dgm:t>
        <a:bodyPr/>
        <a:lstStyle/>
        <a:p>
          <a:endParaRPr lang="es-ES"/>
        </a:p>
      </dgm:t>
    </dgm:pt>
    <dgm:pt modelId="{444D81C2-2E04-4987-8BAA-5A4A2FA8A4E6}" type="pres">
      <dgm:prSet presAssocID="{9E9413B6-3D3F-4AEC-9095-E372DC9666B0}" presName="hierChild6" presStyleCnt="0"/>
      <dgm:spPr/>
    </dgm:pt>
    <dgm:pt modelId="{1FBE217C-8D32-47CC-AB0E-CA4DA0645F84}" type="pres">
      <dgm:prSet presAssocID="{9E9413B6-3D3F-4AEC-9095-E372DC9666B0}" presName="hierChild7" presStyleCnt="0"/>
      <dgm:spPr/>
    </dgm:pt>
    <dgm:pt modelId="{8F77A481-5BC1-4303-9DAA-00D9116E8973}" type="pres">
      <dgm:prSet presAssocID="{6287B1B2-EC06-4736-A349-1EC728EDF3CF}" presName="Name111" presStyleLbl="parChTrans1D2" presStyleIdx="6" presStyleCnt="8"/>
      <dgm:spPr/>
      <dgm:t>
        <a:bodyPr/>
        <a:lstStyle/>
        <a:p>
          <a:endParaRPr lang="es-ES"/>
        </a:p>
      </dgm:t>
    </dgm:pt>
    <dgm:pt modelId="{3ED92E38-3AF2-4468-B240-34F0AC259B91}" type="pres">
      <dgm:prSet presAssocID="{F863C563-FC01-4028-A423-B1B7B320599C}" presName="hierRoot3" presStyleCnt="0">
        <dgm:presLayoutVars>
          <dgm:hierBranch val="init"/>
        </dgm:presLayoutVars>
      </dgm:prSet>
      <dgm:spPr/>
    </dgm:pt>
    <dgm:pt modelId="{66DA83BA-A8AC-48F5-AFA7-DD63D01C2C58}" type="pres">
      <dgm:prSet presAssocID="{F863C563-FC01-4028-A423-B1B7B320599C}" presName="rootComposite3" presStyleCnt="0"/>
      <dgm:spPr/>
    </dgm:pt>
    <dgm:pt modelId="{2F7E3D2A-172C-4A47-BF99-DE88413F2626}" type="pres">
      <dgm:prSet presAssocID="{F863C563-FC01-4028-A423-B1B7B320599C}" presName="rootText3" presStyleLbl="asst1" presStyleIdx="1" presStyleCnt="3" custScaleX="110368" custScaleY="110368" custLinFactNeighborX="7444" custLinFactNeighborY="-87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AF958BD-7A59-4185-A061-F76F2047DFEA}" type="pres">
      <dgm:prSet presAssocID="{F863C563-FC01-4028-A423-B1B7B320599C}" presName="rootConnector3" presStyleLbl="asst1" presStyleIdx="1" presStyleCnt="3"/>
      <dgm:spPr/>
      <dgm:t>
        <a:bodyPr/>
        <a:lstStyle/>
        <a:p>
          <a:endParaRPr lang="es-ES"/>
        </a:p>
      </dgm:t>
    </dgm:pt>
    <dgm:pt modelId="{3EFD49B6-1DDD-4E32-AB04-EB2DD56866C0}" type="pres">
      <dgm:prSet presAssocID="{F863C563-FC01-4028-A423-B1B7B320599C}" presName="hierChild6" presStyleCnt="0"/>
      <dgm:spPr/>
    </dgm:pt>
    <dgm:pt modelId="{DA498047-04AD-4372-8441-563C274B22C2}" type="pres">
      <dgm:prSet presAssocID="{F863C563-FC01-4028-A423-B1B7B320599C}" presName="hierChild7" presStyleCnt="0"/>
      <dgm:spPr/>
    </dgm:pt>
    <dgm:pt modelId="{A8DAC568-9E4F-4174-956E-C4AA1D60A558}" type="pres">
      <dgm:prSet presAssocID="{95E1562A-D066-4C7D-9A42-245AECC12D37}" presName="Name111" presStyleLbl="parChTrans1D2" presStyleIdx="7" presStyleCnt="8"/>
      <dgm:spPr/>
      <dgm:t>
        <a:bodyPr/>
        <a:lstStyle/>
        <a:p>
          <a:endParaRPr lang="es-ES"/>
        </a:p>
      </dgm:t>
    </dgm:pt>
    <dgm:pt modelId="{8A5BFEAB-179E-49B9-9A6C-84D6811390F2}" type="pres">
      <dgm:prSet presAssocID="{3B7EA73D-1DE0-4B4F-A0FA-9A15246FDADF}" presName="hierRoot3" presStyleCnt="0">
        <dgm:presLayoutVars>
          <dgm:hierBranch val="init"/>
        </dgm:presLayoutVars>
      </dgm:prSet>
      <dgm:spPr/>
    </dgm:pt>
    <dgm:pt modelId="{EE116E72-C8BE-4FFD-B5E3-358B91612CE8}" type="pres">
      <dgm:prSet presAssocID="{3B7EA73D-1DE0-4B4F-A0FA-9A15246FDADF}" presName="rootComposite3" presStyleCnt="0"/>
      <dgm:spPr/>
    </dgm:pt>
    <dgm:pt modelId="{282E165C-8F29-42EA-AB80-999E3775262E}" type="pres">
      <dgm:prSet presAssocID="{3B7EA73D-1DE0-4B4F-A0FA-9A15246FDADF}" presName="rootText3" presStyleLbl="asst1" presStyleIdx="2" presStyleCnt="3" custScaleX="110368" custScaleY="110368" custLinFactNeighborX="-6154" custLinFactNeighborY="-2624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5C93F9C-1E4E-46B3-87DD-D97EA7765148}" type="pres">
      <dgm:prSet presAssocID="{3B7EA73D-1DE0-4B4F-A0FA-9A15246FDADF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1D6261A-8B87-434E-964D-4690D6DD1884}" type="pres">
      <dgm:prSet presAssocID="{3B7EA73D-1DE0-4B4F-A0FA-9A15246FDADF}" presName="hierChild6" presStyleCnt="0"/>
      <dgm:spPr/>
    </dgm:pt>
    <dgm:pt modelId="{0C998B73-3BAC-4C55-A468-FE6C813EC387}" type="pres">
      <dgm:prSet presAssocID="{3B7EA73D-1DE0-4B4F-A0FA-9A15246FDADF}" presName="hierChild7" presStyleCnt="0"/>
      <dgm:spPr/>
    </dgm:pt>
  </dgm:ptLst>
  <dgm:cxnLst>
    <dgm:cxn modelId="{09AF9FF2-AD7F-4DC0-A1A7-A543FED649E7}" type="presOf" srcId="{AE121A8C-7DF8-49B4-BEE2-B16F3E9E7992}" destId="{EF0C9824-ED8E-4E4A-A175-191A44D9B94F}" srcOrd="0" destOrd="0" presId="urn:microsoft.com/office/officeart/2005/8/layout/orgChart1"/>
    <dgm:cxn modelId="{F498386E-1A30-41B2-90D5-3BAC0A30A716}" type="presOf" srcId="{51760248-B580-4260-8626-0AC3015CECB4}" destId="{969F4583-7451-432B-B07E-21EDC36241C0}" srcOrd="0" destOrd="0" presId="urn:microsoft.com/office/officeart/2005/8/layout/orgChart1"/>
    <dgm:cxn modelId="{D0376D23-6861-4BCE-981B-573A34126CDC}" type="presOf" srcId="{38D466A1-BA08-4A61-967E-A5EB0E0CCF80}" destId="{B321FC31-CD4D-4CA3-BF25-F568DA7C38DE}" srcOrd="1" destOrd="0" presId="urn:microsoft.com/office/officeart/2005/8/layout/orgChart1"/>
    <dgm:cxn modelId="{5E3AD413-9B16-48FD-A6F8-FF7FC0A0D0CC}" srcId="{56D3037F-74B5-4D1D-8879-984C3D3F9A75}" destId="{38D466A1-BA08-4A61-967E-A5EB0E0CCF80}" srcOrd="0" destOrd="0" parTransId="{7815A91A-5670-45F9-B677-3B076E3E4A05}" sibTransId="{53C2C827-4244-447A-BE01-9513ED0D2A09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05EC5DCA-A898-48F7-90EF-94BCE5C196CB}" type="presOf" srcId="{9E9413B6-3D3F-4AEC-9095-E372DC9666B0}" destId="{73437074-7024-4AAD-B465-848503043A7B}" srcOrd="1" destOrd="0" presId="urn:microsoft.com/office/officeart/2005/8/layout/orgChart1"/>
    <dgm:cxn modelId="{E68E4701-0A65-4790-B8D6-9CC10A6CD21A}" type="presOf" srcId="{804E0E00-AF49-47D9-859A-9D1AC85F9554}" destId="{3584E1EB-72E5-41A8-A08E-87D9474869C6}" srcOrd="1" destOrd="0" presId="urn:microsoft.com/office/officeart/2005/8/layout/orgChart1"/>
    <dgm:cxn modelId="{277A943A-EC76-41C0-9D1E-1857C48B7E20}" type="presOf" srcId="{B256842F-8847-49B9-93B9-FEB8133F8765}" destId="{AE63027E-3566-4CF3-8D76-710C5BA548FB}" srcOrd="1" destOrd="0" presId="urn:microsoft.com/office/officeart/2005/8/layout/orgChart1"/>
    <dgm:cxn modelId="{ED6E588A-AE26-45B4-8DA8-C2153E4853CC}" srcId="{38D466A1-BA08-4A61-967E-A5EB0E0CCF80}" destId="{804E0E00-AF49-47D9-859A-9D1AC85F9554}" srcOrd="3" destOrd="0" parTransId="{16CA137F-734F-419F-ABCB-A0DEB8AE93A2}" sibTransId="{258FB37B-E628-4735-9FE9-2BD45367EDC8}"/>
    <dgm:cxn modelId="{3509C538-712B-4697-A4EE-63E1E7B4CC80}" type="presOf" srcId="{16CA137F-734F-419F-ABCB-A0DEB8AE93A2}" destId="{7C5C6F91-400F-41D3-BB8A-079165C604C2}" srcOrd="0" destOrd="0" presId="urn:microsoft.com/office/officeart/2005/8/layout/orgChart1"/>
    <dgm:cxn modelId="{A79AB635-D631-4298-B2DC-CE097AF80219}" type="presOf" srcId="{F863C563-FC01-4028-A423-B1B7B320599C}" destId="{2F7E3D2A-172C-4A47-BF99-DE88413F2626}" srcOrd="0" destOrd="0" presId="urn:microsoft.com/office/officeart/2005/8/layout/orgChart1"/>
    <dgm:cxn modelId="{C06D08B1-512F-4D9C-BA09-E0DC1BB7A524}" type="presOf" srcId="{33322446-66BA-4FA5-A5F6-C8190E111923}" destId="{D2F4AA32-1D09-4D08-AC5A-7058ED2B0EA0}" srcOrd="0" destOrd="0" presId="urn:microsoft.com/office/officeart/2005/8/layout/orgChart1"/>
    <dgm:cxn modelId="{AAEEE66B-D643-4142-9DC7-22EE9CFA64D9}" type="presOf" srcId="{8B94F2A1-77DB-48A3-9963-C95D6C9C6097}" destId="{5EBF4280-6716-49CE-AC72-CB3714B4A15B}" srcOrd="1" destOrd="0" presId="urn:microsoft.com/office/officeart/2005/8/layout/orgChart1"/>
    <dgm:cxn modelId="{70C42DEE-14B1-4372-9CC4-39D3A7094590}" type="presOf" srcId="{F6A62CB6-08F1-46FC-993A-C98C96907C47}" destId="{B5FF97B9-0585-4891-A353-FA06C42D20CE}" srcOrd="0" destOrd="0" presId="urn:microsoft.com/office/officeart/2005/8/layout/orgChart1"/>
    <dgm:cxn modelId="{CFBF51E1-55A9-4C02-AAA9-FEA4E5D7B853}" type="presOf" srcId="{F6A62CB6-08F1-46FC-993A-C98C96907C47}" destId="{61D46354-F222-41E9-B201-58AD8B70BB9C}" srcOrd="1" destOrd="0" presId="urn:microsoft.com/office/officeart/2005/8/layout/orgChart1"/>
    <dgm:cxn modelId="{E90CBB97-78A8-44F0-999D-4D830D4D91E7}" type="presOf" srcId="{8E0EA173-4E8B-4372-8795-98A9D693AF06}" destId="{7902C6DB-FB0A-4F18-A39C-8C1580BE3C70}" srcOrd="0" destOrd="0" presId="urn:microsoft.com/office/officeart/2005/8/layout/orgChart1"/>
    <dgm:cxn modelId="{1FF61073-4606-4908-BECC-E80722F53AE4}" type="presOf" srcId="{804E0E00-AF49-47D9-859A-9D1AC85F9554}" destId="{FFAAD1A6-794D-4333-BCC0-3BBEA06A9FA3}" srcOrd="0" destOrd="0" presId="urn:microsoft.com/office/officeart/2005/8/layout/orgChart1"/>
    <dgm:cxn modelId="{997A1528-DBD9-4FAA-8183-95C56ABB9269}" type="presOf" srcId="{FEFE3F68-E381-4531-A560-7BCD1EFC62BE}" destId="{4CA5E715-720E-43E0-97C6-4DEBCA859E17}" srcOrd="0" destOrd="0" presId="urn:microsoft.com/office/officeart/2005/8/layout/orgChart1"/>
    <dgm:cxn modelId="{4A32DB52-76D4-4121-9FEB-66974893B01B}" srcId="{38D466A1-BA08-4A61-967E-A5EB0E0CCF80}" destId="{9E9413B6-3D3F-4AEC-9095-E372DC9666B0}" srcOrd="5" destOrd="0" parTransId="{33322446-66BA-4FA5-A5F6-C8190E111923}" sibTransId="{EC3C6462-F9DB-484F-B8F5-DA879B4696F6}"/>
    <dgm:cxn modelId="{7A02697D-839E-4DDB-B4B2-9E421645FAF5}" type="presOf" srcId="{361D36A4-5676-457E-B1CA-A7C560A4D0A2}" destId="{A6F9442A-F955-4203-AB11-544FC05AAA3A}" srcOrd="1" destOrd="0" presId="urn:microsoft.com/office/officeart/2005/8/layout/orgChart1"/>
    <dgm:cxn modelId="{71B2D4F7-1D03-43F3-88EA-377C880AB824}" srcId="{38D466A1-BA08-4A61-967E-A5EB0E0CCF80}" destId="{8B94F2A1-77DB-48A3-9963-C95D6C9C6097}" srcOrd="0" destOrd="0" parTransId="{51760248-B580-4260-8626-0AC3015CECB4}" sibTransId="{BC53ADB6-43F1-4117-9116-64AE3F1F5F0C}"/>
    <dgm:cxn modelId="{03C28664-9DED-4BDE-A824-5D2DEC9AB803}" type="presOf" srcId="{3B7EA73D-1DE0-4B4F-A0FA-9A15246FDADF}" destId="{45C93F9C-1E4E-46B3-87DD-D97EA7765148}" srcOrd="1" destOrd="0" presId="urn:microsoft.com/office/officeart/2005/8/layout/orgChart1"/>
    <dgm:cxn modelId="{A0CFCF40-6136-408F-B1F2-39952FBAD88B}" srcId="{38D466A1-BA08-4A61-967E-A5EB0E0CCF80}" destId="{F863C563-FC01-4028-A423-B1B7B320599C}" srcOrd="6" destOrd="0" parTransId="{6287B1B2-EC06-4736-A349-1EC728EDF3CF}" sibTransId="{05E5F007-9862-4EE9-9FC8-5E050FB72A11}"/>
    <dgm:cxn modelId="{F662F15F-F196-4F86-8347-F4DA8FBFA255}" type="presOf" srcId="{F35607D1-7FED-49CA-8662-136FDA12055C}" destId="{891CF0D3-E44D-4766-A918-2ABB3A6E757A}" srcOrd="1" destOrd="0" presId="urn:microsoft.com/office/officeart/2005/8/layout/orgChart1"/>
    <dgm:cxn modelId="{8C7CEA56-5057-4C65-A185-BAE3BB381B92}" srcId="{38D466A1-BA08-4A61-967E-A5EB0E0CCF80}" destId="{3B7EA73D-1DE0-4B4F-A0FA-9A15246FDADF}" srcOrd="7" destOrd="0" parTransId="{95E1562A-D066-4C7D-9A42-245AECC12D37}" sibTransId="{72AA57D1-848B-4B73-A27A-48E2072829E2}"/>
    <dgm:cxn modelId="{12B915F2-9C37-448B-A5F9-428A58F21241}" type="presOf" srcId="{95E1562A-D066-4C7D-9A42-245AECC12D37}" destId="{A8DAC568-9E4F-4174-956E-C4AA1D60A558}" srcOrd="0" destOrd="0" presId="urn:microsoft.com/office/officeart/2005/8/layout/orgChart1"/>
    <dgm:cxn modelId="{510C2520-DD7E-404A-AED7-BA9E9B33D624}" srcId="{38D466A1-BA08-4A61-967E-A5EB0E0CCF80}" destId="{F6A62CB6-08F1-46FC-993A-C98C96907C47}" srcOrd="2" destOrd="0" parTransId="{FEFE3F68-E381-4531-A560-7BCD1EFC62BE}" sibTransId="{208C31E4-D9A8-4F56-981E-57E36D500D7A}"/>
    <dgm:cxn modelId="{C47B6FCC-4FCF-4B7C-B7CE-EAF55439DF75}" type="presOf" srcId="{3B7EA73D-1DE0-4B4F-A0FA-9A15246FDADF}" destId="{282E165C-8F29-42EA-AB80-999E3775262E}" srcOrd="0" destOrd="0" presId="urn:microsoft.com/office/officeart/2005/8/layout/orgChart1"/>
    <dgm:cxn modelId="{124B57BA-8AEF-4177-AA91-2834B27758E5}" type="presOf" srcId="{F35607D1-7FED-49CA-8662-136FDA12055C}" destId="{C9AB137D-F17A-4F25-9DCB-004ACB880B95}" srcOrd="0" destOrd="0" presId="urn:microsoft.com/office/officeart/2005/8/layout/orgChart1"/>
    <dgm:cxn modelId="{FB629027-676F-46B6-91AE-CC3079B98409}" type="presOf" srcId="{38D466A1-BA08-4A61-967E-A5EB0E0CCF80}" destId="{162C10C8-7221-463E-A158-A2CC32B02C87}" srcOrd="0" destOrd="0" presId="urn:microsoft.com/office/officeart/2005/8/layout/orgChart1"/>
    <dgm:cxn modelId="{2DE6C6DC-016C-4903-BD49-6A6B48A203D9}" srcId="{38D466A1-BA08-4A61-967E-A5EB0E0CCF80}" destId="{F35607D1-7FED-49CA-8662-136FDA12055C}" srcOrd="1" destOrd="0" parTransId="{AE121A8C-7DF8-49B4-BEE2-B16F3E9E7992}" sibTransId="{D829E0DA-1EC6-4A76-B98F-0B5F3A2F2FBF}"/>
    <dgm:cxn modelId="{A380DB13-66DE-4BBA-B223-07823C542FAF}" type="presOf" srcId="{F863C563-FC01-4028-A423-B1B7B320599C}" destId="{7AF958BD-7A59-4185-A061-F76F2047DFEA}" srcOrd="1" destOrd="0" presId="urn:microsoft.com/office/officeart/2005/8/layout/orgChart1"/>
    <dgm:cxn modelId="{492D5F64-763B-4CF3-A1DF-090A13597B38}" type="presOf" srcId="{6287B1B2-EC06-4736-A349-1EC728EDF3CF}" destId="{8F77A481-5BC1-4303-9DAA-00D9116E8973}" srcOrd="0" destOrd="0" presId="urn:microsoft.com/office/officeart/2005/8/layout/orgChart1"/>
    <dgm:cxn modelId="{2C70464E-F651-4680-B673-C084EF3AEDB6}" type="presOf" srcId="{B256842F-8847-49B9-93B9-FEB8133F8765}" destId="{CDE32CFB-E7EC-4B60-A709-8E4EE166147C}" srcOrd="0" destOrd="0" presId="urn:microsoft.com/office/officeart/2005/8/layout/orgChart1"/>
    <dgm:cxn modelId="{7ECD544F-C3C8-49CB-8EAF-9B3CC4475468}" srcId="{B256842F-8847-49B9-93B9-FEB8133F8765}" destId="{361D36A4-5676-457E-B1CA-A7C560A4D0A2}" srcOrd="0" destOrd="0" parTransId="{6112AA8C-ADE2-41D6-AE71-5B578797E585}" sibTransId="{4BAC6E40-0D84-4B15-960C-05BB634A5E82}"/>
    <dgm:cxn modelId="{A543A44A-6E95-4E30-9196-FB46BD725988}" srcId="{38D466A1-BA08-4A61-967E-A5EB0E0CCF80}" destId="{B256842F-8847-49B9-93B9-FEB8133F8765}" srcOrd="4" destOrd="0" parTransId="{8E0EA173-4E8B-4372-8795-98A9D693AF06}" sibTransId="{21375492-4080-4FA7-B3E4-7C321D2A917E}"/>
    <dgm:cxn modelId="{6BA17B40-8C81-4B78-AE2E-F599C27EA262}" type="presOf" srcId="{361D36A4-5676-457E-B1CA-A7C560A4D0A2}" destId="{2A02469A-8C6A-4BDD-87FC-BEA2111B6260}" srcOrd="0" destOrd="0" presId="urn:microsoft.com/office/officeart/2005/8/layout/orgChart1"/>
    <dgm:cxn modelId="{1C5846AE-8EA0-432C-963F-279E6AB71A30}" type="presOf" srcId="{9E9413B6-3D3F-4AEC-9095-E372DC9666B0}" destId="{7D28F5B0-2742-4384-8800-C73BF3B6CAFB}" srcOrd="0" destOrd="0" presId="urn:microsoft.com/office/officeart/2005/8/layout/orgChart1"/>
    <dgm:cxn modelId="{E7BACC3E-859F-466D-A4C6-3A07550611BC}" type="presOf" srcId="{8B94F2A1-77DB-48A3-9963-C95D6C9C6097}" destId="{14C9FC1D-03CC-4AC0-A8E1-17255F744385}" srcOrd="0" destOrd="0" presId="urn:microsoft.com/office/officeart/2005/8/layout/orgChart1"/>
    <dgm:cxn modelId="{B76B88E3-3718-45F6-9F4F-17D85A87BE95}" type="presOf" srcId="{6112AA8C-ADE2-41D6-AE71-5B578797E585}" destId="{5A30778B-5F1E-4F25-A5FB-CD14A153B8AF}" srcOrd="0" destOrd="0" presId="urn:microsoft.com/office/officeart/2005/8/layout/orgChart1"/>
    <dgm:cxn modelId="{2FEA6CF7-93B2-443A-9844-4846CAA840E4}" type="presParOf" srcId="{67ACA038-83EF-415F-B901-101D17227E96}" destId="{257F3BCA-F37B-4F59-8FC1-BE5B65BA80E0}" srcOrd="0" destOrd="0" presId="urn:microsoft.com/office/officeart/2005/8/layout/orgChart1"/>
    <dgm:cxn modelId="{7A6296A0-77DF-4CFD-8B61-A2419E996B9B}" type="presParOf" srcId="{257F3BCA-F37B-4F59-8FC1-BE5B65BA80E0}" destId="{068F1388-4282-4F22-9C87-C6461CB96246}" srcOrd="0" destOrd="0" presId="urn:microsoft.com/office/officeart/2005/8/layout/orgChart1"/>
    <dgm:cxn modelId="{6F53EB83-1FA3-4081-8B2B-D552C2568BF9}" type="presParOf" srcId="{068F1388-4282-4F22-9C87-C6461CB96246}" destId="{162C10C8-7221-463E-A158-A2CC32B02C87}" srcOrd="0" destOrd="0" presId="urn:microsoft.com/office/officeart/2005/8/layout/orgChart1"/>
    <dgm:cxn modelId="{386FAAEB-2F88-4A04-9C4A-EDE7BFBAA815}" type="presParOf" srcId="{068F1388-4282-4F22-9C87-C6461CB96246}" destId="{B321FC31-CD4D-4CA3-BF25-F568DA7C38DE}" srcOrd="1" destOrd="0" presId="urn:microsoft.com/office/officeart/2005/8/layout/orgChart1"/>
    <dgm:cxn modelId="{6A0AA787-33E8-430F-93B2-0B41D6D38F9D}" type="presParOf" srcId="{257F3BCA-F37B-4F59-8FC1-BE5B65BA80E0}" destId="{9039D2E9-A796-407B-AA0D-F1AF544AF656}" srcOrd="1" destOrd="0" presId="urn:microsoft.com/office/officeart/2005/8/layout/orgChart1"/>
    <dgm:cxn modelId="{56FAFBAC-4DD0-4616-9333-D86ECFDE0702}" type="presParOf" srcId="{9039D2E9-A796-407B-AA0D-F1AF544AF656}" destId="{969F4583-7451-432B-B07E-21EDC36241C0}" srcOrd="0" destOrd="0" presId="urn:microsoft.com/office/officeart/2005/8/layout/orgChart1"/>
    <dgm:cxn modelId="{96B0D420-24BB-4EC3-8817-C70CDFB2738B}" type="presParOf" srcId="{9039D2E9-A796-407B-AA0D-F1AF544AF656}" destId="{766E1129-1356-4455-890B-A7579DD72AE4}" srcOrd="1" destOrd="0" presId="urn:microsoft.com/office/officeart/2005/8/layout/orgChart1"/>
    <dgm:cxn modelId="{0E0E4377-A1E8-4066-B5D5-E2863F24E0B7}" type="presParOf" srcId="{766E1129-1356-4455-890B-A7579DD72AE4}" destId="{22568EF3-B907-4C8F-A8A5-4F4E0C6D6D68}" srcOrd="0" destOrd="0" presId="urn:microsoft.com/office/officeart/2005/8/layout/orgChart1"/>
    <dgm:cxn modelId="{9A05F83C-5927-4EA4-91C5-A1264D819619}" type="presParOf" srcId="{22568EF3-B907-4C8F-A8A5-4F4E0C6D6D68}" destId="{14C9FC1D-03CC-4AC0-A8E1-17255F744385}" srcOrd="0" destOrd="0" presId="urn:microsoft.com/office/officeart/2005/8/layout/orgChart1"/>
    <dgm:cxn modelId="{36DD338A-080F-43AE-8A79-D04B48E8FE55}" type="presParOf" srcId="{22568EF3-B907-4C8F-A8A5-4F4E0C6D6D68}" destId="{5EBF4280-6716-49CE-AC72-CB3714B4A15B}" srcOrd="1" destOrd="0" presId="urn:microsoft.com/office/officeart/2005/8/layout/orgChart1"/>
    <dgm:cxn modelId="{4A20F782-07FF-482B-89CD-42862A48984A}" type="presParOf" srcId="{766E1129-1356-4455-890B-A7579DD72AE4}" destId="{FDE8A4EE-1B6A-438F-B009-0AAEE3DCC562}" srcOrd="1" destOrd="0" presId="urn:microsoft.com/office/officeart/2005/8/layout/orgChart1"/>
    <dgm:cxn modelId="{105AE0B6-6A10-44B7-A750-FBC0DCF6B625}" type="presParOf" srcId="{766E1129-1356-4455-890B-A7579DD72AE4}" destId="{C5434984-12F4-47F7-8755-050B98101476}" srcOrd="2" destOrd="0" presId="urn:microsoft.com/office/officeart/2005/8/layout/orgChart1"/>
    <dgm:cxn modelId="{68044919-8527-4EF4-A53C-EB29271C08C8}" type="presParOf" srcId="{9039D2E9-A796-407B-AA0D-F1AF544AF656}" destId="{EF0C9824-ED8E-4E4A-A175-191A44D9B94F}" srcOrd="2" destOrd="0" presId="urn:microsoft.com/office/officeart/2005/8/layout/orgChart1"/>
    <dgm:cxn modelId="{D1A64082-D748-4EF1-BD27-E24A5651493B}" type="presParOf" srcId="{9039D2E9-A796-407B-AA0D-F1AF544AF656}" destId="{D6882C11-A2F8-42D6-99E1-C3191B3E86AF}" srcOrd="3" destOrd="0" presId="urn:microsoft.com/office/officeart/2005/8/layout/orgChart1"/>
    <dgm:cxn modelId="{882417DC-CCD7-4A59-AEDD-EA5660F63568}" type="presParOf" srcId="{D6882C11-A2F8-42D6-99E1-C3191B3E86AF}" destId="{098A73AA-68A4-4836-B5AD-E06A44691101}" srcOrd="0" destOrd="0" presId="urn:microsoft.com/office/officeart/2005/8/layout/orgChart1"/>
    <dgm:cxn modelId="{9BED60E7-4197-4B7E-A033-40E744542959}" type="presParOf" srcId="{098A73AA-68A4-4836-B5AD-E06A44691101}" destId="{C9AB137D-F17A-4F25-9DCB-004ACB880B95}" srcOrd="0" destOrd="0" presId="urn:microsoft.com/office/officeart/2005/8/layout/orgChart1"/>
    <dgm:cxn modelId="{9CD85326-A374-4D35-94D1-5A5761E3201A}" type="presParOf" srcId="{098A73AA-68A4-4836-B5AD-E06A44691101}" destId="{891CF0D3-E44D-4766-A918-2ABB3A6E757A}" srcOrd="1" destOrd="0" presId="urn:microsoft.com/office/officeart/2005/8/layout/orgChart1"/>
    <dgm:cxn modelId="{8DEF6E09-CDA7-4D1F-BF8F-52838F4B023D}" type="presParOf" srcId="{D6882C11-A2F8-42D6-99E1-C3191B3E86AF}" destId="{22A8313C-12D9-445C-8FE4-3FC4479C4FA0}" srcOrd="1" destOrd="0" presId="urn:microsoft.com/office/officeart/2005/8/layout/orgChart1"/>
    <dgm:cxn modelId="{5E0AF062-92E3-4F67-A095-52062FDADDAF}" type="presParOf" srcId="{D6882C11-A2F8-42D6-99E1-C3191B3E86AF}" destId="{ADE6ECF7-2BA3-4D7B-A205-1C6B564DDB5F}" srcOrd="2" destOrd="0" presId="urn:microsoft.com/office/officeart/2005/8/layout/orgChart1"/>
    <dgm:cxn modelId="{3D30168F-B9C6-45BF-BD3B-EC722D30122E}" type="presParOf" srcId="{9039D2E9-A796-407B-AA0D-F1AF544AF656}" destId="{4CA5E715-720E-43E0-97C6-4DEBCA859E17}" srcOrd="4" destOrd="0" presId="urn:microsoft.com/office/officeart/2005/8/layout/orgChart1"/>
    <dgm:cxn modelId="{62C2BB7C-A37D-4445-B651-FBA822783A37}" type="presParOf" srcId="{9039D2E9-A796-407B-AA0D-F1AF544AF656}" destId="{0011954D-DC03-4D01-86C4-9368E905C703}" srcOrd="5" destOrd="0" presId="urn:microsoft.com/office/officeart/2005/8/layout/orgChart1"/>
    <dgm:cxn modelId="{5E14D359-EE1C-41BA-AC59-30308D674106}" type="presParOf" srcId="{0011954D-DC03-4D01-86C4-9368E905C703}" destId="{4536FB68-5CA2-46EE-A7F3-F378AA192181}" srcOrd="0" destOrd="0" presId="urn:microsoft.com/office/officeart/2005/8/layout/orgChart1"/>
    <dgm:cxn modelId="{5ADF9F37-33C6-4BDB-947D-D37E75E4E6C3}" type="presParOf" srcId="{4536FB68-5CA2-46EE-A7F3-F378AA192181}" destId="{B5FF97B9-0585-4891-A353-FA06C42D20CE}" srcOrd="0" destOrd="0" presId="urn:microsoft.com/office/officeart/2005/8/layout/orgChart1"/>
    <dgm:cxn modelId="{0C129306-5917-46FF-BE9F-D34BDB45186B}" type="presParOf" srcId="{4536FB68-5CA2-46EE-A7F3-F378AA192181}" destId="{61D46354-F222-41E9-B201-58AD8B70BB9C}" srcOrd="1" destOrd="0" presId="urn:microsoft.com/office/officeart/2005/8/layout/orgChart1"/>
    <dgm:cxn modelId="{9567E442-083A-40B9-BCC4-825D2D0B893E}" type="presParOf" srcId="{0011954D-DC03-4D01-86C4-9368E905C703}" destId="{1D8FD602-E172-4E62-81E0-D98FA11B1290}" srcOrd="1" destOrd="0" presId="urn:microsoft.com/office/officeart/2005/8/layout/orgChart1"/>
    <dgm:cxn modelId="{74248C1E-6522-4977-9DCA-60B698EDC113}" type="presParOf" srcId="{0011954D-DC03-4D01-86C4-9368E905C703}" destId="{A01FBD5A-AFDA-4A73-9E41-4A3E7777AD0F}" srcOrd="2" destOrd="0" presId="urn:microsoft.com/office/officeart/2005/8/layout/orgChart1"/>
    <dgm:cxn modelId="{34A4A5C9-57DA-434D-A884-7EB255F1F02E}" type="presParOf" srcId="{9039D2E9-A796-407B-AA0D-F1AF544AF656}" destId="{7C5C6F91-400F-41D3-BB8A-079165C604C2}" srcOrd="6" destOrd="0" presId="urn:microsoft.com/office/officeart/2005/8/layout/orgChart1"/>
    <dgm:cxn modelId="{9C6B1C6F-ACF0-43B8-B1EF-108282DDE665}" type="presParOf" srcId="{9039D2E9-A796-407B-AA0D-F1AF544AF656}" destId="{E12D88E3-6587-4544-9425-C1A15ACA0767}" srcOrd="7" destOrd="0" presId="urn:microsoft.com/office/officeart/2005/8/layout/orgChart1"/>
    <dgm:cxn modelId="{1F119445-F47B-409C-966F-8FE91DD5291B}" type="presParOf" srcId="{E12D88E3-6587-4544-9425-C1A15ACA0767}" destId="{CFDDA494-12C4-4585-BB19-8CE61F0A841B}" srcOrd="0" destOrd="0" presId="urn:microsoft.com/office/officeart/2005/8/layout/orgChart1"/>
    <dgm:cxn modelId="{791E5219-25F4-4DF3-A7A4-E7E0D510CFBB}" type="presParOf" srcId="{CFDDA494-12C4-4585-BB19-8CE61F0A841B}" destId="{FFAAD1A6-794D-4333-BCC0-3BBEA06A9FA3}" srcOrd="0" destOrd="0" presId="urn:microsoft.com/office/officeart/2005/8/layout/orgChart1"/>
    <dgm:cxn modelId="{34D73676-746F-4593-B829-4708DEB0E3CF}" type="presParOf" srcId="{CFDDA494-12C4-4585-BB19-8CE61F0A841B}" destId="{3584E1EB-72E5-41A8-A08E-87D9474869C6}" srcOrd="1" destOrd="0" presId="urn:microsoft.com/office/officeart/2005/8/layout/orgChart1"/>
    <dgm:cxn modelId="{73C14DC3-56A9-4874-A672-BF616A95F30E}" type="presParOf" srcId="{E12D88E3-6587-4544-9425-C1A15ACA0767}" destId="{19CC3D02-08DB-4B34-A85B-721EA1214BF5}" srcOrd="1" destOrd="0" presId="urn:microsoft.com/office/officeart/2005/8/layout/orgChart1"/>
    <dgm:cxn modelId="{E45F21CF-FB43-4284-885A-C91AF261D833}" type="presParOf" srcId="{E12D88E3-6587-4544-9425-C1A15ACA0767}" destId="{D5C7F359-D976-4E49-8197-5DB8E5136E6A}" srcOrd="2" destOrd="0" presId="urn:microsoft.com/office/officeart/2005/8/layout/orgChart1"/>
    <dgm:cxn modelId="{9E080A2B-1729-4DB9-B6E5-C7720CDBDDAC}" type="presParOf" srcId="{9039D2E9-A796-407B-AA0D-F1AF544AF656}" destId="{7902C6DB-FB0A-4F18-A39C-8C1580BE3C70}" srcOrd="8" destOrd="0" presId="urn:microsoft.com/office/officeart/2005/8/layout/orgChart1"/>
    <dgm:cxn modelId="{A7AA1F96-7C40-434C-A610-F8E8461DBB38}" type="presParOf" srcId="{9039D2E9-A796-407B-AA0D-F1AF544AF656}" destId="{09794274-CEB8-4262-8FA7-7E2512500399}" srcOrd="9" destOrd="0" presId="urn:microsoft.com/office/officeart/2005/8/layout/orgChart1"/>
    <dgm:cxn modelId="{CE8B50A5-0CCD-4E98-AFF2-0A809AFB4F64}" type="presParOf" srcId="{09794274-CEB8-4262-8FA7-7E2512500399}" destId="{98FBE2EC-2D50-4137-AD4F-EDE9A7A94FBC}" srcOrd="0" destOrd="0" presId="urn:microsoft.com/office/officeart/2005/8/layout/orgChart1"/>
    <dgm:cxn modelId="{7E35A3A7-C7BE-4A76-8D5B-3A457974051F}" type="presParOf" srcId="{98FBE2EC-2D50-4137-AD4F-EDE9A7A94FBC}" destId="{CDE32CFB-E7EC-4B60-A709-8E4EE166147C}" srcOrd="0" destOrd="0" presId="urn:microsoft.com/office/officeart/2005/8/layout/orgChart1"/>
    <dgm:cxn modelId="{4952A952-5440-4256-981A-D3F20E91C17D}" type="presParOf" srcId="{98FBE2EC-2D50-4137-AD4F-EDE9A7A94FBC}" destId="{AE63027E-3566-4CF3-8D76-710C5BA548FB}" srcOrd="1" destOrd="0" presId="urn:microsoft.com/office/officeart/2005/8/layout/orgChart1"/>
    <dgm:cxn modelId="{CF3B0D67-3F1A-47D8-8D2C-FB93005AB492}" type="presParOf" srcId="{09794274-CEB8-4262-8FA7-7E2512500399}" destId="{A8D2CF01-AD79-4E30-9ED1-5E47BE8281F5}" srcOrd="1" destOrd="0" presId="urn:microsoft.com/office/officeart/2005/8/layout/orgChart1"/>
    <dgm:cxn modelId="{EF4C5F8A-0B2E-4137-A99B-DF58C0555B08}" type="presParOf" srcId="{A8D2CF01-AD79-4E30-9ED1-5E47BE8281F5}" destId="{5A30778B-5F1E-4F25-A5FB-CD14A153B8AF}" srcOrd="0" destOrd="0" presId="urn:microsoft.com/office/officeart/2005/8/layout/orgChart1"/>
    <dgm:cxn modelId="{01D7538A-3B5B-41FB-9BAA-E20353C587EB}" type="presParOf" srcId="{A8D2CF01-AD79-4E30-9ED1-5E47BE8281F5}" destId="{6A0D5FF6-1DEA-46E8-9A83-4D6C5743EFB9}" srcOrd="1" destOrd="0" presId="urn:microsoft.com/office/officeart/2005/8/layout/orgChart1"/>
    <dgm:cxn modelId="{BA555592-B0BB-4199-9419-F67E27EE2750}" type="presParOf" srcId="{6A0D5FF6-1DEA-46E8-9A83-4D6C5743EFB9}" destId="{2E5B3D4A-CA92-47AD-B686-4CFA1293D73A}" srcOrd="0" destOrd="0" presId="urn:microsoft.com/office/officeart/2005/8/layout/orgChart1"/>
    <dgm:cxn modelId="{25D74678-ECD0-47E1-B9A4-E0094AD00FC7}" type="presParOf" srcId="{2E5B3D4A-CA92-47AD-B686-4CFA1293D73A}" destId="{2A02469A-8C6A-4BDD-87FC-BEA2111B6260}" srcOrd="0" destOrd="0" presId="urn:microsoft.com/office/officeart/2005/8/layout/orgChart1"/>
    <dgm:cxn modelId="{595F29A8-7CD4-4A11-B5EB-92E8EA538E23}" type="presParOf" srcId="{2E5B3D4A-CA92-47AD-B686-4CFA1293D73A}" destId="{A6F9442A-F955-4203-AB11-544FC05AAA3A}" srcOrd="1" destOrd="0" presId="urn:microsoft.com/office/officeart/2005/8/layout/orgChart1"/>
    <dgm:cxn modelId="{8AAE9150-8B77-4375-8783-6B1B62E556AB}" type="presParOf" srcId="{6A0D5FF6-1DEA-46E8-9A83-4D6C5743EFB9}" destId="{936BED6B-E15D-46CA-870C-135846CA92A1}" srcOrd="1" destOrd="0" presId="urn:microsoft.com/office/officeart/2005/8/layout/orgChart1"/>
    <dgm:cxn modelId="{E87596A9-ECC6-4E09-8084-46E33C9142FE}" type="presParOf" srcId="{6A0D5FF6-1DEA-46E8-9A83-4D6C5743EFB9}" destId="{CFD1BA63-0E6F-4CC2-AFA0-9A61D96844F1}" srcOrd="2" destOrd="0" presId="urn:microsoft.com/office/officeart/2005/8/layout/orgChart1"/>
    <dgm:cxn modelId="{D90B047F-83D8-45FC-BBC5-632C61893151}" type="presParOf" srcId="{09794274-CEB8-4262-8FA7-7E2512500399}" destId="{44051345-9A3E-4F3E-9DD6-3859E575B0FC}" srcOrd="2" destOrd="0" presId="urn:microsoft.com/office/officeart/2005/8/layout/orgChart1"/>
    <dgm:cxn modelId="{08E4B140-3E89-4ACC-8329-655E562B7700}" type="presParOf" srcId="{257F3BCA-F37B-4F59-8FC1-BE5B65BA80E0}" destId="{47B3CEEF-714E-4F1A-9F3A-824638D0ED25}" srcOrd="2" destOrd="0" presId="urn:microsoft.com/office/officeart/2005/8/layout/orgChart1"/>
    <dgm:cxn modelId="{86F27F18-DD7A-491C-A9EF-04A95F77B36D}" type="presParOf" srcId="{47B3CEEF-714E-4F1A-9F3A-824638D0ED25}" destId="{D2F4AA32-1D09-4D08-AC5A-7058ED2B0EA0}" srcOrd="0" destOrd="0" presId="urn:microsoft.com/office/officeart/2005/8/layout/orgChart1"/>
    <dgm:cxn modelId="{9E1C7609-A513-417F-8298-31E979644120}" type="presParOf" srcId="{47B3CEEF-714E-4F1A-9F3A-824638D0ED25}" destId="{68CF3930-949F-481E-AB90-4487751C5840}" srcOrd="1" destOrd="0" presId="urn:microsoft.com/office/officeart/2005/8/layout/orgChart1"/>
    <dgm:cxn modelId="{3127CEE8-6C6A-466D-9E67-6139C53C769A}" type="presParOf" srcId="{68CF3930-949F-481E-AB90-4487751C5840}" destId="{5B3A4229-2A83-48BA-93C9-566AFD8244DC}" srcOrd="0" destOrd="0" presId="urn:microsoft.com/office/officeart/2005/8/layout/orgChart1"/>
    <dgm:cxn modelId="{020DE542-5C28-41E4-A547-880FCAE66846}" type="presParOf" srcId="{5B3A4229-2A83-48BA-93C9-566AFD8244DC}" destId="{7D28F5B0-2742-4384-8800-C73BF3B6CAFB}" srcOrd="0" destOrd="0" presId="urn:microsoft.com/office/officeart/2005/8/layout/orgChart1"/>
    <dgm:cxn modelId="{D0E186C8-EA69-43B8-AB51-F72F9FDEA102}" type="presParOf" srcId="{5B3A4229-2A83-48BA-93C9-566AFD8244DC}" destId="{73437074-7024-4AAD-B465-848503043A7B}" srcOrd="1" destOrd="0" presId="urn:microsoft.com/office/officeart/2005/8/layout/orgChart1"/>
    <dgm:cxn modelId="{D774DE7B-7A4E-4DE6-AC13-EAA704D66ED8}" type="presParOf" srcId="{68CF3930-949F-481E-AB90-4487751C5840}" destId="{444D81C2-2E04-4987-8BAA-5A4A2FA8A4E6}" srcOrd="1" destOrd="0" presId="urn:microsoft.com/office/officeart/2005/8/layout/orgChart1"/>
    <dgm:cxn modelId="{1C2E033F-AF50-469E-B79B-AB17AAB8D67B}" type="presParOf" srcId="{68CF3930-949F-481E-AB90-4487751C5840}" destId="{1FBE217C-8D32-47CC-AB0E-CA4DA0645F84}" srcOrd="2" destOrd="0" presId="urn:microsoft.com/office/officeart/2005/8/layout/orgChart1"/>
    <dgm:cxn modelId="{562DE77D-DFC5-46FC-A1EB-51D2413D8B1B}" type="presParOf" srcId="{47B3CEEF-714E-4F1A-9F3A-824638D0ED25}" destId="{8F77A481-5BC1-4303-9DAA-00D9116E8973}" srcOrd="2" destOrd="0" presId="urn:microsoft.com/office/officeart/2005/8/layout/orgChart1"/>
    <dgm:cxn modelId="{79A2FF0E-304D-4682-B895-0AB60C653FEC}" type="presParOf" srcId="{47B3CEEF-714E-4F1A-9F3A-824638D0ED25}" destId="{3ED92E38-3AF2-4468-B240-34F0AC259B91}" srcOrd="3" destOrd="0" presId="urn:microsoft.com/office/officeart/2005/8/layout/orgChart1"/>
    <dgm:cxn modelId="{11B4F424-1CC3-43DF-B146-DC623EC1D033}" type="presParOf" srcId="{3ED92E38-3AF2-4468-B240-34F0AC259B91}" destId="{66DA83BA-A8AC-48F5-AFA7-DD63D01C2C58}" srcOrd="0" destOrd="0" presId="urn:microsoft.com/office/officeart/2005/8/layout/orgChart1"/>
    <dgm:cxn modelId="{16DADC3B-3360-45F8-8051-632EA30485DB}" type="presParOf" srcId="{66DA83BA-A8AC-48F5-AFA7-DD63D01C2C58}" destId="{2F7E3D2A-172C-4A47-BF99-DE88413F2626}" srcOrd="0" destOrd="0" presId="urn:microsoft.com/office/officeart/2005/8/layout/orgChart1"/>
    <dgm:cxn modelId="{860A666A-3231-44B9-B9D9-1E968524EECD}" type="presParOf" srcId="{66DA83BA-A8AC-48F5-AFA7-DD63D01C2C58}" destId="{7AF958BD-7A59-4185-A061-F76F2047DFEA}" srcOrd="1" destOrd="0" presId="urn:microsoft.com/office/officeart/2005/8/layout/orgChart1"/>
    <dgm:cxn modelId="{7BA1136E-D3B5-4367-B300-C27E8689D1CA}" type="presParOf" srcId="{3ED92E38-3AF2-4468-B240-34F0AC259B91}" destId="{3EFD49B6-1DDD-4E32-AB04-EB2DD56866C0}" srcOrd="1" destOrd="0" presId="urn:microsoft.com/office/officeart/2005/8/layout/orgChart1"/>
    <dgm:cxn modelId="{457C4C00-D731-494B-BF32-A85E1C85570F}" type="presParOf" srcId="{3ED92E38-3AF2-4468-B240-34F0AC259B91}" destId="{DA498047-04AD-4372-8441-563C274B22C2}" srcOrd="2" destOrd="0" presId="urn:microsoft.com/office/officeart/2005/8/layout/orgChart1"/>
    <dgm:cxn modelId="{73D8A3E3-8422-4A0B-B574-A0C25AEF97C0}" type="presParOf" srcId="{47B3CEEF-714E-4F1A-9F3A-824638D0ED25}" destId="{A8DAC568-9E4F-4174-956E-C4AA1D60A558}" srcOrd="4" destOrd="0" presId="urn:microsoft.com/office/officeart/2005/8/layout/orgChart1"/>
    <dgm:cxn modelId="{4B6723EC-64B4-4561-B4D7-B3B7FAD2E028}" type="presParOf" srcId="{47B3CEEF-714E-4F1A-9F3A-824638D0ED25}" destId="{8A5BFEAB-179E-49B9-9A6C-84D6811390F2}" srcOrd="5" destOrd="0" presId="urn:microsoft.com/office/officeart/2005/8/layout/orgChart1"/>
    <dgm:cxn modelId="{E51FDC89-EF23-4115-A743-2E201C1B01F2}" type="presParOf" srcId="{8A5BFEAB-179E-49B9-9A6C-84D6811390F2}" destId="{EE116E72-C8BE-4FFD-B5E3-358B91612CE8}" srcOrd="0" destOrd="0" presId="urn:microsoft.com/office/officeart/2005/8/layout/orgChart1"/>
    <dgm:cxn modelId="{6A2DF995-2341-4F7A-800B-BD02D4E4CBC5}" type="presParOf" srcId="{EE116E72-C8BE-4FFD-B5E3-358B91612CE8}" destId="{282E165C-8F29-42EA-AB80-999E3775262E}" srcOrd="0" destOrd="0" presId="urn:microsoft.com/office/officeart/2005/8/layout/orgChart1"/>
    <dgm:cxn modelId="{2A438502-EC75-46F3-93E4-EB9F986D7638}" type="presParOf" srcId="{EE116E72-C8BE-4FFD-B5E3-358B91612CE8}" destId="{45C93F9C-1E4E-46B3-87DD-D97EA7765148}" srcOrd="1" destOrd="0" presId="urn:microsoft.com/office/officeart/2005/8/layout/orgChart1"/>
    <dgm:cxn modelId="{5B21163C-34EA-4D8B-A4FF-DCFEFE7423AA}" type="presParOf" srcId="{8A5BFEAB-179E-49B9-9A6C-84D6811390F2}" destId="{91D6261A-8B87-434E-964D-4690D6DD1884}" srcOrd="1" destOrd="0" presId="urn:microsoft.com/office/officeart/2005/8/layout/orgChart1"/>
    <dgm:cxn modelId="{8A687528-4B76-4A50-AD94-4BD56C258367}" type="presParOf" srcId="{8A5BFEAB-179E-49B9-9A6C-84D6811390F2}" destId="{0C998B73-3BAC-4C55-A468-FE6C813EC38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8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Transparencia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MX" sz="1200" dirty="0" smtClean="0">
              <a:solidFill>
                <a:schemeClr val="tx1"/>
              </a:solidFill>
            </a:rPr>
            <a:t>Analista </a:t>
          </a:r>
          <a:r>
            <a:rPr lang="es-MX" sz="1200" dirty="0" smtClean="0">
              <a:solidFill>
                <a:schemeClr val="tx1"/>
              </a:solidFill>
            </a:rPr>
            <a:t>Auditor</a:t>
          </a:r>
          <a:endParaRPr lang="es-MX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9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 de </a:t>
          </a:r>
          <a:r>
            <a:rPr lang="es-ES" sz="1200" dirty="0" smtClean="0">
              <a:solidFill>
                <a:schemeClr val="tx1"/>
              </a:solidFill>
            </a:rPr>
            <a:t>Comunicación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endParaRPr lang="es-ES" sz="1200" dirty="0" smtClean="0">
            <a:solidFill>
              <a:schemeClr val="tx1"/>
            </a:solidFill>
          </a:endParaRP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91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1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1" custScaleX="96917" custScaleY="80302" custLinFactNeighborX="-238" custLinFactNeighborY="11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1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CAFD57A-E709-45A4-86BF-89807D47BFF8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36E00EDE-EBB7-4E79-ADC8-188086E8A716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Coordinador(a) de Municipio Saludable</a:t>
          </a:r>
        </a:p>
      </dgm:t>
    </dgm:pt>
    <dgm:pt modelId="{2CDC39AB-F24E-45A5-AE97-13208CB0EBE9}" type="par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BCB838A-A60C-421D-91FE-0DD57B1F286F}" type="sibTrans" cxnId="{4CF10E26-D831-4419-82AA-79156CF42D8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8CD4491-2D6C-475E-B317-C9AC91C84029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Supervisor(a)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F948B9B8-FC5F-4D88-8A96-96343DB00BB5}" type="par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69E9423D-B372-45CD-B326-7CA7812486F1}" type="sibTrans" cxnId="{F9D2ABDB-6135-4D62-ABE5-FEC4DD7E9407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AFC35BA-F72B-44A1-9755-CB969EF5C40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Odontología</a:t>
          </a:r>
          <a:endParaRPr lang="es-ES" sz="1200" dirty="0">
            <a:solidFill>
              <a:schemeClr val="tx1"/>
            </a:solidFill>
          </a:endParaRPr>
        </a:p>
      </dgm:t>
    </dgm:pt>
    <dgm:pt modelId="{D09809E0-2E45-403C-B634-F7B8492DDFEC}" type="par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B51A254-5D0A-430D-97F1-3B1577648AC3}" type="sibTrans" cxnId="{7436572F-43BD-4678-A016-EA4C1402278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8C9523-F877-4F5F-80B4-89EAAF901E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E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err="1" smtClean="0">
              <a:solidFill>
                <a:schemeClr val="tx1"/>
              </a:solidFill>
            </a:rPr>
            <a:t>Auxiliar</a:t>
          </a:r>
          <a:r>
            <a:rPr lang="es-ES" sz="1200" dirty="0" smtClean="0">
              <a:solidFill>
                <a:schemeClr val="tx1"/>
              </a:solidFill>
            </a:rPr>
            <a:t> Administrativo(a)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11E9984B-8E53-4E8F-BE0B-29CBA8263D59}" type="par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CAB5D0C-5733-4C9E-B889-680317CB810A}" type="sibTrans" cxnId="{90AFD48F-37E4-494F-A4E1-A72FBB57F87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1485C07-7CE5-4EBF-B822-31E4381E2BA2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Intendentes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B158C281-30EA-455D-9C76-021AE508C25E}" type="par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4261B8C-CC3E-479A-8A34-A9B67B45370E}" type="sibTrans" cxnId="{899403BC-EC6D-42E6-94F5-3A013836840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2797B06-8231-4F81-9A4B-F7644C5FE9FD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Odontólogos(as)</a:t>
          </a:r>
        </a:p>
        <a:p>
          <a:r>
            <a:rPr lang="es-ES" sz="1200" dirty="0" smtClean="0">
              <a:solidFill>
                <a:schemeClr val="tx1"/>
              </a:solidFill>
            </a:rPr>
            <a:t>Dentista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386366B4-5764-4470-92E0-2E7366CE9705}" type="par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B796BFB-9B02-49B7-9FAD-188829E5D067}" type="sibTrans" cxnId="{FBD32B8B-EFC1-46E7-B0D4-221CD394AD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EFE5D33-8B56-42ED-B460-F1E422D2ADF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Administrativo(a)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/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 Dental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  <a:endParaRPr lang="es-ES" sz="1200" b="1" dirty="0">
            <a:solidFill>
              <a:schemeClr val="tx1"/>
            </a:solidFill>
          </a:endParaRPr>
        </a:p>
      </dgm:t>
    </dgm:pt>
    <dgm:pt modelId="{561B5AE5-2A8E-432F-8EBB-817E96475563}" type="par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7854BB12-2CF3-4D4B-9051-B324B96B4DE8}" type="sibTrans" cxnId="{15769AC6-0AE9-46DC-89DA-A90006B2304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4C59BB9-C5D7-4F1E-91CA-68EDEE818884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Radiólogo(a)</a:t>
          </a:r>
        </a:p>
      </dgm:t>
    </dgm:pt>
    <dgm:pt modelId="{6E27B6EE-BD83-4279-A78C-06EC4A20B468}" type="parTrans" cxnId="{D628A031-F961-4C08-9F66-315B2E7A6B3B}">
      <dgm:prSet/>
      <dgm:spPr/>
      <dgm:t>
        <a:bodyPr/>
        <a:lstStyle/>
        <a:p>
          <a:endParaRPr lang="es-ES"/>
        </a:p>
      </dgm:t>
    </dgm:pt>
    <dgm:pt modelId="{5694776A-349F-4416-8DE6-E693D071272D}" type="sibTrans" cxnId="{D628A031-F961-4C08-9F66-315B2E7A6B3B}">
      <dgm:prSet/>
      <dgm:spPr/>
      <dgm:t>
        <a:bodyPr/>
        <a:lstStyle/>
        <a:p>
          <a:endParaRPr lang="es-ES"/>
        </a:p>
      </dgm:t>
    </dgm:pt>
    <dgm:pt modelId="{E6F66392-FCAA-4863-87DB-88A3B777C93E}">
      <dgm:prSet custT="1"/>
      <dgm:spPr/>
      <dgm:t>
        <a:bodyPr/>
        <a:lstStyle/>
        <a:p>
          <a:r>
            <a:rPr lang="es-ES" sz="1200" b="0" dirty="0" smtClean="0">
              <a:solidFill>
                <a:schemeClr val="tx1"/>
              </a:solidFill>
            </a:rPr>
            <a:t>Médicos(as) Generales</a:t>
          </a:r>
          <a:r>
            <a:rPr lang="es-MX" sz="1200" b="0" i="0" u="none" dirty="0" smtClean="0"/>
            <a:t> Vacante</a:t>
          </a:r>
          <a:endParaRPr lang="es-ES" sz="1200" b="0" dirty="0">
            <a:solidFill>
              <a:schemeClr val="tx1"/>
            </a:solidFill>
          </a:endParaRPr>
        </a:p>
      </dgm:t>
    </dgm:pt>
    <dgm:pt modelId="{076A2CC8-5604-4774-BBF8-77B38D81B8B8}" type="parTrans" cxnId="{13D12008-728A-44EB-9609-E5ED396D5823}">
      <dgm:prSet/>
      <dgm:spPr/>
      <dgm:t>
        <a:bodyPr/>
        <a:lstStyle/>
        <a:p>
          <a:endParaRPr lang="es-ES"/>
        </a:p>
      </dgm:t>
    </dgm:pt>
    <dgm:pt modelId="{D73E64ED-2573-4DE8-B4AD-83242D1934AC}" type="sibTrans" cxnId="{13D12008-728A-44EB-9609-E5ED396D5823}">
      <dgm:prSet/>
      <dgm:spPr/>
      <dgm:t>
        <a:bodyPr/>
        <a:lstStyle/>
        <a:p>
          <a:endParaRPr lang="es-ES"/>
        </a:p>
      </dgm:t>
    </dgm:pt>
    <dgm:pt modelId="{C543252D-83CA-499E-B937-DD0AED7D1B9C}" type="pres">
      <dgm:prSet presAssocID="{1CAFD57A-E709-45A4-86BF-89807D47BFF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C3E6DCD-7D1D-471F-B7BC-A959BDC20E83}" type="pres">
      <dgm:prSet presAssocID="{36E00EDE-EBB7-4E79-ADC8-188086E8A716}" presName="hierRoot1" presStyleCnt="0">
        <dgm:presLayoutVars>
          <dgm:hierBranch val="init"/>
        </dgm:presLayoutVars>
      </dgm:prSet>
      <dgm:spPr/>
      <dgm:t>
        <a:bodyPr/>
        <a:lstStyle/>
        <a:p>
          <a:endParaRPr lang="es-ES"/>
        </a:p>
      </dgm:t>
    </dgm:pt>
    <dgm:pt modelId="{BA6625B8-EC23-4658-ABCC-C57053AF8138}" type="pres">
      <dgm:prSet presAssocID="{36E00EDE-EBB7-4E79-ADC8-188086E8A716}" presName="rootComposite1" presStyleCnt="0"/>
      <dgm:spPr/>
      <dgm:t>
        <a:bodyPr/>
        <a:lstStyle/>
        <a:p>
          <a:endParaRPr lang="es-ES"/>
        </a:p>
      </dgm:t>
    </dgm:pt>
    <dgm:pt modelId="{A6B7F0D5-584F-40C6-B1A6-4F2129A4B129}" type="pres">
      <dgm:prSet presAssocID="{36E00EDE-EBB7-4E79-ADC8-188086E8A716}" presName="rootText1" presStyleLbl="node0" presStyleIdx="0" presStyleCnt="1" custScaleX="188071" custScaleY="150457" custLinFactNeighborY="1772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405553D-0CF5-45CB-8B0E-FE4B9F76FEA9}" type="pres">
      <dgm:prSet presAssocID="{36E00EDE-EBB7-4E79-ADC8-188086E8A716}" presName="rootConnector1" presStyleLbl="node1" presStyleIdx="0" presStyleCnt="0"/>
      <dgm:spPr/>
      <dgm:t>
        <a:bodyPr/>
        <a:lstStyle/>
        <a:p>
          <a:endParaRPr lang="es-ES"/>
        </a:p>
      </dgm:t>
    </dgm:pt>
    <dgm:pt modelId="{B10C4723-8358-47BA-822D-4389459DAC06}" type="pres">
      <dgm:prSet presAssocID="{36E00EDE-EBB7-4E79-ADC8-188086E8A716}" presName="hierChild2" presStyleCnt="0"/>
      <dgm:spPr/>
      <dgm:t>
        <a:bodyPr/>
        <a:lstStyle/>
        <a:p>
          <a:endParaRPr lang="es-ES"/>
        </a:p>
      </dgm:t>
    </dgm:pt>
    <dgm:pt modelId="{5E89098D-F45D-4CC0-9A1A-6D4FA56FAAE5}" type="pres">
      <dgm:prSet presAssocID="{F948B9B8-FC5F-4D88-8A96-96343DB00BB5}" presName="Name37" presStyleLbl="parChTrans1D2" presStyleIdx="0" presStyleCnt="4"/>
      <dgm:spPr/>
      <dgm:t>
        <a:bodyPr/>
        <a:lstStyle/>
        <a:p>
          <a:endParaRPr lang="es-ES"/>
        </a:p>
      </dgm:t>
    </dgm:pt>
    <dgm:pt modelId="{6F4EF1AF-7EC0-44BC-8CDB-1A4E86DE0FC3}" type="pres">
      <dgm:prSet presAssocID="{68CD4491-2D6C-475E-B317-C9AC91C84029}" presName="hierRoot2" presStyleCnt="0">
        <dgm:presLayoutVars>
          <dgm:hierBranch val="l"/>
        </dgm:presLayoutVars>
      </dgm:prSet>
      <dgm:spPr/>
      <dgm:t>
        <a:bodyPr/>
        <a:lstStyle/>
        <a:p>
          <a:endParaRPr lang="es-ES"/>
        </a:p>
      </dgm:t>
    </dgm:pt>
    <dgm:pt modelId="{D6CD160C-FF0A-4C80-817E-A7A9F54C67A7}" type="pres">
      <dgm:prSet presAssocID="{68CD4491-2D6C-475E-B317-C9AC91C84029}" presName="rootComposite" presStyleCnt="0"/>
      <dgm:spPr/>
      <dgm:t>
        <a:bodyPr/>
        <a:lstStyle/>
        <a:p>
          <a:endParaRPr lang="es-ES"/>
        </a:p>
      </dgm:t>
    </dgm:pt>
    <dgm:pt modelId="{673E2BAB-A261-407F-BCEF-69321DEFB9E6}" type="pres">
      <dgm:prSet presAssocID="{68CD4491-2D6C-475E-B317-C9AC91C84029}" presName="rootText" presStyleLbl="node2" presStyleIdx="0" presStyleCnt="4" custScaleX="134398" custScaleY="137449" custLinFactNeighborX="-13220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ECEA3E0-01E5-4BA9-9199-D7E160830DBF}" type="pres">
      <dgm:prSet presAssocID="{68CD4491-2D6C-475E-B317-C9AC91C84029}" presName="rootConnector" presStyleLbl="node2" presStyleIdx="0" presStyleCnt="4"/>
      <dgm:spPr/>
      <dgm:t>
        <a:bodyPr/>
        <a:lstStyle/>
        <a:p>
          <a:endParaRPr lang="es-ES"/>
        </a:p>
      </dgm:t>
    </dgm:pt>
    <dgm:pt modelId="{4F363984-8D31-4F66-8A80-C79070861C41}" type="pres">
      <dgm:prSet presAssocID="{68CD4491-2D6C-475E-B317-C9AC91C84029}" presName="hierChild4" presStyleCnt="0"/>
      <dgm:spPr/>
      <dgm:t>
        <a:bodyPr/>
        <a:lstStyle/>
        <a:p>
          <a:endParaRPr lang="es-ES"/>
        </a:p>
      </dgm:t>
    </dgm:pt>
    <dgm:pt modelId="{6F6EEA08-BB32-47B9-95DE-BD28FEDD13FC}" type="pres">
      <dgm:prSet presAssocID="{B158C281-30EA-455D-9C76-021AE508C25E}" presName="Name50" presStyleLbl="parChTrans1D3" presStyleIdx="0" presStyleCnt="4"/>
      <dgm:spPr/>
      <dgm:t>
        <a:bodyPr/>
        <a:lstStyle/>
        <a:p>
          <a:endParaRPr lang="es-ES"/>
        </a:p>
      </dgm:t>
    </dgm:pt>
    <dgm:pt modelId="{4D5F051A-B8C9-4443-8B54-D5D243D89CA4}" type="pres">
      <dgm:prSet presAssocID="{71485C07-7CE5-4EBF-B822-31E4381E2BA2}" presName="hierRoot2" presStyleCnt="0">
        <dgm:presLayoutVars>
          <dgm:hierBranch val="init"/>
        </dgm:presLayoutVars>
      </dgm:prSet>
      <dgm:spPr/>
    </dgm:pt>
    <dgm:pt modelId="{F69ADCE3-59FF-4443-B3BB-AB2867302870}" type="pres">
      <dgm:prSet presAssocID="{71485C07-7CE5-4EBF-B822-31E4381E2BA2}" presName="rootComposite" presStyleCnt="0"/>
      <dgm:spPr/>
    </dgm:pt>
    <dgm:pt modelId="{CE5124BC-6E80-4FCE-8820-555BC8F2AA4F}" type="pres">
      <dgm:prSet presAssocID="{71485C07-7CE5-4EBF-B822-31E4381E2BA2}" presName="rootText" presStyleLbl="node3" presStyleIdx="0" presStyleCnt="4" custScaleX="123650" custScaleY="118918" custLinFactNeighborX="-6895" custLinFactNeighborY="2575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F97ED0D-209D-48E4-AAE1-52D182BA3CB1}" type="pres">
      <dgm:prSet presAssocID="{71485C07-7CE5-4EBF-B822-31E4381E2BA2}" presName="rootConnector" presStyleLbl="node3" presStyleIdx="0" presStyleCnt="4"/>
      <dgm:spPr/>
      <dgm:t>
        <a:bodyPr/>
        <a:lstStyle/>
        <a:p>
          <a:endParaRPr lang="es-ES"/>
        </a:p>
      </dgm:t>
    </dgm:pt>
    <dgm:pt modelId="{B8AECF64-5A3E-4093-8919-967AAAC8A4EA}" type="pres">
      <dgm:prSet presAssocID="{71485C07-7CE5-4EBF-B822-31E4381E2BA2}" presName="hierChild4" presStyleCnt="0"/>
      <dgm:spPr/>
    </dgm:pt>
    <dgm:pt modelId="{BEB3680D-4328-4072-B200-8770A4F91BB3}" type="pres">
      <dgm:prSet presAssocID="{71485C07-7CE5-4EBF-B822-31E4381E2BA2}" presName="hierChild5" presStyleCnt="0"/>
      <dgm:spPr/>
    </dgm:pt>
    <dgm:pt modelId="{869050B3-B666-4D3C-A470-447025ED6FD3}" type="pres">
      <dgm:prSet presAssocID="{11E9984B-8E53-4E8F-BE0B-29CBA8263D59}" presName="Name50" presStyleLbl="parChTrans1D3" presStyleIdx="1" presStyleCnt="4"/>
      <dgm:spPr/>
      <dgm:t>
        <a:bodyPr/>
        <a:lstStyle/>
        <a:p>
          <a:endParaRPr lang="es-ES"/>
        </a:p>
      </dgm:t>
    </dgm:pt>
    <dgm:pt modelId="{FE5702FF-422A-4E5F-8928-1D06DA669540}" type="pres">
      <dgm:prSet presAssocID="{9D8C9523-F877-4F5F-80B4-89EAAF901EA8}" presName="hierRoot2" presStyleCnt="0">
        <dgm:presLayoutVars>
          <dgm:hierBranch val="init"/>
        </dgm:presLayoutVars>
      </dgm:prSet>
      <dgm:spPr/>
    </dgm:pt>
    <dgm:pt modelId="{2C30FEE9-750B-4385-AE1F-730DD6400703}" type="pres">
      <dgm:prSet presAssocID="{9D8C9523-F877-4F5F-80B4-89EAAF901EA8}" presName="rootComposite" presStyleCnt="0"/>
      <dgm:spPr/>
    </dgm:pt>
    <dgm:pt modelId="{366EA5E8-A373-49D0-BEEF-42CF84EFA6A4}" type="pres">
      <dgm:prSet presAssocID="{9D8C9523-F877-4F5F-80B4-89EAAF901EA8}" presName="rootText" presStyleLbl="node3" presStyleIdx="1" presStyleCnt="4" custScaleX="123650" custScaleY="202954" custLinFactNeighborX="-6524" custLinFactNeighborY="819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5567C022-1CE3-4EBF-8373-208A17DF4FDE}" type="pres">
      <dgm:prSet presAssocID="{9D8C9523-F877-4F5F-80B4-89EAAF901EA8}" presName="rootConnector" presStyleLbl="node3" presStyleIdx="1" presStyleCnt="4"/>
      <dgm:spPr/>
      <dgm:t>
        <a:bodyPr/>
        <a:lstStyle/>
        <a:p>
          <a:endParaRPr lang="es-ES"/>
        </a:p>
      </dgm:t>
    </dgm:pt>
    <dgm:pt modelId="{A908B5AF-3EC9-4876-A191-0F79E8CCB617}" type="pres">
      <dgm:prSet presAssocID="{9D8C9523-F877-4F5F-80B4-89EAAF901EA8}" presName="hierChild4" presStyleCnt="0"/>
      <dgm:spPr/>
    </dgm:pt>
    <dgm:pt modelId="{C3B679B5-19A7-4AD3-BAD5-D83C79DD9657}" type="pres">
      <dgm:prSet presAssocID="{9D8C9523-F877-4F5F-80B4-89EAAF901EA8}" presName="hierChild5" presStyleCnt="0"/>
      <dgm:spPr/>
    </dgm:pt>
    <dgm:pt modelId="{22BB4C98-B948-4FDC-BFB2-8B0CC7736EA4}" type="pres">
      <dgm:prSet presAssocID="{68CD4491-2D6C-475E-B317-C9AC91C84029}" presName="hierChild5" presStyleCnt="0"/>
      <dgm:spPr/>
      <dgm:t>
        <a:bodyPr/>
        <a:lstStyle/>
        <a:p>
          <a:endParaRPr lang="es-ES"/>
        </a:p>
      </dgm:t>
    </dgm:pt>
    <dgm:pt modelId="{C1B0AB90-58E1-4F80-9BCB-AE6E290770FE}" type="pres">
      <dgm:prSet presAssocID="{D09809E0-2E45-403C-B634-F7B8492DDFEC}" presName="Name37" presStyleLbl="parChTrans1D2" presStyleIdx="1" presStyleCnt="4"/>
      <dgm:spPr/>
      <dgm:t>
        <a:bodyPr/>
        <a:lstStyle/>
        <a:p>
          <a:endParaRPr lang="es-ES"/>
        </a:p>
      </dgm:t>
    </dgm:pt>
    <dgm:pt modelId="{5AF1C23A-A172-4F3A-B020-911407B5CFBB}" type="pres">
      <dgm:prSet presAssocID="{4AFC35BA-F72B-44A1-9755-CB969EF5C406}" presName="hierRoot2" presStyleCnt="0">
        <dgm:presLayoutVars>
          <dgm:hierBranch val="l"/>
        </dgm:presLayoutVars>
      </dgm:prSet>
      <dgm:spPr/>
    </dgm:pt>
    <dgm:pt modelId="{CEF058AC-DCA2-409D-A855-7DF4C348FE55}" type="pres">
      <dgm:prSet presAssocID="{4AFC35BA-F72B-44A1-9755-CB969EF5C406}" presName="rootComposite" presStyleCnt="0"/>
      <dgm:spPr/>
    </dgm:pt>
    <dgm:pt modelId="{35668D7B-64FF-4E93-BD22-858CDEA4814B}" type="pres">
      <dgm:prSet presAssocID="{4AFC35BA-F72B-44A1-9755-CB969EF5C406}" presName="rootText" presStyleLbl="node2" presStyleIdx="1" presStyleCnt="4" custScaleX="134398" custScaleY="137449" custLinFactNeighborX="-6669" custLinFactNeighborY="24773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2411BB0-A328-4469-8DC9-81B96D7EB57E}" type="pres">
      <dgm:prSet presAssocID="{4AFC35BA-F72B-44A1-9755-CB969EF5C406}" presName="rootConnector" presStyleLbl="node2" presStyleIdx="1" presStyleCnt="4"/>
      <dgm:spPr/>
      <dgm:t>
        <a:bodyPr/>
        <a:lstStyle/>
        <a:p>
          <a:endParaRPr lang="es-ES"/>
        </a:p>
      </dgm:t>
    </dgm:pt>
    <dgm:pt modelId="{B237B5A7-5AFB-4789-A797-3759D4298A80}" type="pres">
      <dgm:prSet presAssocID="{4AFC35BA-F72B-44A1-9755-CB969EF5C406}" presName="hierChild4" presStyleCnt="0"/>
      <dgm:spPr/>
    </dgm:pt>
    <dgm:pt modelId="{27B28843-D1C9-4239-B07A-A14C66C28195}" type="pres">
      <dgm:prSet presAssocID="{386366B4-5764-4470-92E0-2E7366CE9705}" presName="Name50" presStyleLbl="parChTrans1D3" presStyleIdx="2" presStyleCnt="4"/>
      <dgm:spPr/>
      <dgm:t>
        <a:bodyPr/>
        <a:lstStyle/>
        <a:p>
          <a:endParaRPr lang="es-ES"/>
        </a:p>
      </dgm:t>
    </dgm:pt>
    <dgm:pt modelId="{43564A74-D3CD-47FA-A1F4-C942C501AC79}" type="pres">
      <dgm:prSet presAssocID="{32797B06-8231-4F81-9A4B-F7644C5FE9FD}" presName="hierRoot2" presStyleCnt="0">
        <dgm:presLayoutVars>
          <dgm:hierBranch val="init"/>
        </dgm:presLayoutVars>
      </dgm:prSet>
      <dgm:spPr/>
    </dgm:pt>
    <dgm:pt modelId="{73BEB4F7-06EC-4D82-9872-5B83D2D11818}" type="pres">
      <dgm:prSet presAssocID="{32797B06-8231-4F81-9A4B-F7644C5FE9FD}" presName="rootComposite" presStyleCnt="0"/>
      <dgm:spPr/>
    </dgm:pt>
    <dgm:pt modelId="{8F41B090-6C9F-4D09-89A2-1A56E32D9177}" type="pres">
      <dgm:prSet presAssocID="{32797B06-8231-4F81-9A4B-F7644C5FE9FD}" presName="rootText" presStyleLbl="node3" presStyleIdx="2" presStyleCnt="4" custScaleX="123650" custScaleY="161278" custLinFactNeighborX="4109" custLinFactNeighborY="9719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EDC65E3-F0B0-452E-AB71-D45FE322498D}" type="pres">
      <dgm:prSet presAssocID="{32797B06-8231-4F81-9A4B-F7644C5FE9FD}" presName="rootConnector" presStyleLbl="node3" presStyleIdx="2" presStyleCnt="4"/>
      <dgm:spPr/>
      <dgm:t>
        <a:bodyPr/>
        <a:lstStyle/>
        <a:p>
          <a:endParaRPr lang="es-ES"/>
        </a:p>
      </dgm:t>
    </dgm:pt>
    <dgm:pt modelId="{5D263E26-8A28-4B54-8644-07ADAD5634E8}" type="pres">
      <dgm:prSet presAssocID="{32797B06-8231-4F81-9A4B-F7644C5FE9FD}" presName="hierChild4" presStyleCnt="0"/>
      <dgm:spPr/>
    </dgm:pt>
    <dgm:pt modelId="{B78FAC92-42BE-482F-8C47-3778C64FABEA}" type="pres">
      <dgm:prSet presAssocID="{32797B06-8231-4F81-9A4B-F7644C5FE9FD}" presName="hierChild5" presStyleCnt="0"/>
      <dgm:spPr/>
    </dgm:pt>
    <dgm:pt modelId="{E7C4A283-E5C6-4A04-BF95-E65F7D0F96E7}" type="pres">
      <dgm:prSet presAssocID="{561B5AE5-2A8E-432F-8EBB-817E96475563}" presName="Name50" presStyleLbl="parChTrans1D3" presStyleIdx="3" presStyleCnt="4"/>
      <dgm:spPr/>
      <dgm:t>
        <a:bodyPr/>
        <a:lstStyle/>
        <a:p>
          <a:endParaRPr lang="es-ES"/>
        </a:p>
      </dgm:t>
    </dgm:pt>
    <dgm:pt modelId="{67FBEAD7-F8E1-4514-9603-7356C428D81A}" type="pres">
      <dgm:prSet presAssocID="{3EFE5D33-8B56-42ED-B460-F1E422D2ADF8}" presName="hierRoot2" presStyleCnt="0">
        <dgm:presLayoutVars>
          <dgm:hierBranch val="init"/>
        </dgm:presLayoutVars>
      </dgm:prSet>
      <dgm:spPr/>
    </dgm:pt>
    <dgm:pt modelId="{02297D05-4B97-4F52-8CA2-FBA8C9976BC8}" type="pres">
      <dgm:prSet presAssocID="{3EFE5D33-8B56-42ED-B460-F1E422D2ADF8}" presName="rootComposite" presStyleCnt="0"/>
      <dgm:spPr/>
    </dgm:pt>
    <dgm:pt modelId="{D345EA03-5577-43C4-88D1-DFACB15E9CA7}" type="pres">
      <dgm:prSet presAssocID="{3EFE5D33-8B56-42ED-B460-F1E422D2ADF8}" presName="rootText" presStyleLbl="node3" presStyleIdx="3" presStyleCnt="4" custScaleX="123650" custScaleY="206094" custLinFactNeighborX="4436" custLinFactNeighborY="-798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67D983C-186A-4554-8356-85745832A1D4}" type="pres">
      <dgm:prSet presAssocID="{3EFE5D33-8B56-42ED-B460-F1E422D2ADF8}" presName="rootConnector" presStyleLbl="node3" presStyleIdx="3" presStyleCnt="4"/>
      <dgm:spPr/>
      <dgm:t>
        <a:bodyPr/>
        <a:lstStyle/>
        <a:p>
          <a:endParaRPr lang="es-ES"/>
        </a:p>
      </dgm:t>
    </dgm:pt>
    <dgm:pt modelId="{B7A4EE2E-EF64-4918-8686-D598DA78D51C}" type="pres">
      <dgm:prSet presAssocID="{3EFE5D33-8B56-42ED-B460-F1E422D2ADF8}" presName="hierChild4" presStyleCnt="0"/>
      <dgm:spPr/>
    </dgm:pt>
    <dgm:pt modelId="{08EF6BAF-5340-413D-A28A-3E9D7D694647}" type="pres">
      <dgm:prSet presAssocID="{3EFE5D33-8B56-42ED-B460-F1E422D2ADF8}" presName="hierChild5" presStyleCnt="0"/>
      <dgm:spPr/>
    </dgm:pt>
    <dgm:pt modelId="{7BA52BEC-233A-43F6-B976-1B9818CBA1A3}" type="pres">
      <dgm:prSet presAssocID="{4AFC35BA-F72B-44A1-9755-CB969EF5C406}" presName="hierChild5" presStyleCnt="0"/>
      <dgm:spPr/>
    </dgm:pt>
    <dgm:pt modelId="{804861DF-F31A-420C-98DA-7DB620ECE323}" type="pres">
      <dgm:prSet presAssocID="{6E27B6EE-BD83-4279-A78C-06EC4A20B468}" presName="Name37" presStyleLbl="parChTrans1D2" presStyleIdx="2" presStyleCnt="4"/>
      <dgm:spPr/>
      <dgm:t>
        <a:bodyPr/>
        <a:lstStyle/>
        <a:p>
          <a:endParaRPr lang="es-ES"/>
        </a:p>
      </dgm:t>
    </dgm:pt>
    <dgm:pt modelId="{4DE66613-524E-4D10-92FB-A9534353C740}" type="pres">
      <dgm:prSet presAssocID="{54C59BB9-C5D7-4F1E-91CA-68EDEE818884}" presName="hierRoot2" presStyleCnt="0">
        <dgm:presLayoutVars>
          <dgm:hierBranch val="init"/>
        </dgm:presLayoutVars>
      </dgm:prSet>
      <dgm:spPr/>
    </dgm:pt>
    <dgm:pt modelId="{010A0B79-3558-42F4-8DA3-F054DB85691A}" type="pres">
      <dgm:prSet presAssocID="{54C59BB9-C5D7-4F1E-91CA-68EDEE818884}" presName="rootComposite" presStyleCnt="0"/>
      <dgm:spPr/>
    </dgm:pt>
    <dgm:pt modelId="{8DB25C06-B484-4392-AE78-2C217067B946}" type="pres">
      <dgm:prSet presAssocID="{54C59BB9-C5D7-4F1E-91CA-68EDEE818884}" presName="rootText" presStyleLbl="node2" presStyleIdx="2" presStyleCnt="4" custScaleX="134398" custScaleY="137449" custLinFactNeighborY="2404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B108DE6-9400-43AC-85E3-81BB25130DE9}" type="pres">
      <dgm:prSet presAssocID="{54C59BB9-C5D7-4F1E-91CA-68EDEE818884}" presName="rootConnector" presStyleLbl="node2" presStyleIdx="2" presStyleCnt="4"/>
      <dgm:spPr/>
      <dgm:t>
        <a:bodyPr/>
        <a:lstStyle/>
        <a:p>
          <a:endParaRPr lang="es-ES"/>
        </a:p>
      </dgm:t>
    </dgm:pt>
    <dgm:pt modelId="{4C43839D-F69D-468E-9ABB-167024453D5E}" type="pres">
      <dgm:prSet presAssocID="{54C59BB9-C5D7-4F1E-91CA-68EDEE818884}" presName="hierChild4" presStyleCnt="0"/>
      <dgm:spPr/>
    </dgm:pt>
    <dgm:pt modelId="{2397C473-0D77-4E05-A66A-28A524BB4E5E}" type="pres">
      <dgm:prSet presAssocID="{54C59BB9-C5D7-4F1E-91CA-68EDEE818884}" presName="hierChild5" presStyleCnt="0"/>
      <dgm:spPr/>
    </dgm:pt>
    <dgm:pt modelId="{8C88671A-3678-49EE-A6A6-03B8F7A07F01}" type="pres">
      <dgm:prSet presAssocID="{076A2CC8-5604-4774-BBF8-77B38D81B8B8}" presName="Name37" presStyleLbl="parChTrans1D2" presStyleIdx="3" presStyleCnt="4"/>
      <dgm:spPr/>
      <dgm:t>
        <a:bodyPr/>
        <a:lstStyle/>
        <a:p>
          <a:endParaRPr lang="es-ES"/>
        </a:p>
      </dgm:t>
    </dgm:pt>
    <dgm:pt modelId="{AF8B9946-9473-45C5-B1D6-D738CA0BD1FD}" type="pres">
      <dgm:prSet presAssocID="{E6F66392-FCAA-4863-87DB-88A3B777C93E}" presName="hierRoot2" presStyleCnt="0">
        <dgm:presLayoutVars>
          <dgm:hierBranch val="init"/>
        </dgm:presLayoutVars>
      </dgm:prSet>
      <dgm:spPr/>
    </dgm:pt>
    <dgm:pt modelId="{413CA9BC-0495-4196-9506-CFE242396963}" type="pres">
      <dgm:prSet presAssocID="{E6F66392-FCAA-4863-87DB-88A3B777C93E}" presName="rootComposite" presStyleCnt="0"/>
      <dgm:spPr/>
    </dgm:pt>
    <dgm:pt modelId="{EFF3D262-85D9-46DC-BDEE-58D0C66E5BA4}" type="pres">
      <dgm:prSet presAssocID="{E6F66392-FCAA-4863-87DB-88A3B777C93E}" presName="rootText" presStyleLbl="node2" presStyleIdx="3" presStyleCnt="4" custScaleX="134398" custScaleY="137449" custLinFactNeighborY="2241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E594D2-AE3D-4872-80C4-1A22F6BED392}" type="pres">
      <dgm:prSet presAssocID="{E6F66392-FCAA-4863-87DB-88A3B777C93E}" presName="rootConnector" presStyleLbl="node2" presStyleIdx="3" presStyleCnt="4"/>
      <dgm:spPr/>
      <dgm:t>
        <a:bodyPr/>
        <a:lstStyle/>
        <a:p>
          <a:endParaRPr lang="es-ES"/>
        </a:p>
      </dgm:t>
    </dgm:pt>
    <dgm:pt modelId="{28377266-9AA5-43E3-8DCD-BACE94DFC0C3}" type="pres">
      <dgm:prSet presAssocID="{E6F66392-FCAA-4863-87DB-88A3B777C93E}" presName="hierChild4" presStyleCnt="0"/>
      <dgm:spPr/>
    </dgm:pt>
    <dgm:pt modelId="{697794F9-0470-4C6A-AAE7-54783B8E1424}" type="pres">
      <dgm:prSet presAssocID="{E6F66392-FCAA-4863-87DB-88A3B777C93E}" presName="hierChild5" presStyleCnt="0"/>
      <dgm:spPr/>
    </dgm:pt>
    <dgm:pt modelId="{8142EFCB-63F7-4BA6-84BC-E0342F307F16}" type="pres">
      <dgm:prSet presAssocID="{36E00EDE-EBB7-4E79-ADC8-188086E8A716}" presName="hierChild3" presStyleCnt="0"/>
      <dgm:spPr/>
      <dgm:t>
        <a:bodyPr/>
        <a:lstStyle/>
        <a:p>
          <a:endParaRPr lang="es-ES"/>
        </a:p>
      </dgm:t>
    </dgm:pt>
  </dgm:ptLst>
  <dgm:cxnLst>
    <dgm:cxn modelId="{48592628-A3DA-42B6-B4D8-99C45368E869}" type="presOf" srcId="{36E00EDE-EBB7-4E79-ADC8-188086E8A716}" destId="{A6B7F0D5-584F-40C6-B1A6-4F2129A4B129}" srcOrd="0" destOrd="0" presId="urn:microsoft.com/office/officeart/2005/8/layout/orgChart1"/>
    <dgm:cxn modelId="{71EF134A-AEF3-42B1-82A7-29DD3B6B711D}" type="presOf" srcId="{71485C07-7CE5-4EBF-B822-31E4381E2BA2}" destId="{CE5124BC-6E80-4FCE-8820-555BC8F2AA4F}" srcOrd="0" destOrd="0" presId="urn:microsoft.com/office/officeart/2005/8/layout/orgChart1"/>
    <dgm:cxn modelId="{39774CCB-E5CB-45A2-A211-33A3446D6DD9}" type="presOf" srcId="{D09809E0-2E45-403C-B634-F7B8492DDFEC}" destId="{C1B0AB90-58E1-4F80-9BCB-AE6E290770FE}" srcOrd="0" destOrd="0" presId="urn:microsoft.com/office/officeart/2005/8/layout/orgChart1"/>
    <dgm:cxn modelId="{7C2E2662-AC7E-4C71-B7DB-BF2395F582BD}" type="presOf" srcId="{4AFC35BA-F72B-44A1-9755-CB969EF5C406}" destId="{35668D7B-64FF-4E93-BD22-858CDEA4814B}" srcOrd="0" destOrd="0" presId="urn:microsoft.com/office/officeart/2005/8/layout/orgChart1"/>
    <dgm:cxn modelId="{0611DD8A-A66C-4A02-BC7E-48F3A26F745A}" type="presOf" srcId="{4AFC35BA-F72B-44A1-9755-CB969EF5C406}" destId="{42411BB0-A328-4469-8DC9-81B96D7EB57E}" srcOrd="1" destOrd="0" presId="urn:microsoft.com/office/officeart/2005/8/layout/orgChart1"/>
    <dgm:cxn modelId="{15769AC6-0AE9-46DC-89DA-A90006B23046}" srcId="{4AFC35BA-F72B-44A1-9755-CB969EF5C406}" destId="{3EFE5D33-8B56-42ED-B460-F1E422D2ADF8}" srcOrd="1" destOrd="0" parTransId="{561B5AE5-2A8E-432F-8EBB-817E96475563}" sibTransId="{7854BB12-2CF3-4D4B-9051-B324B96B4DE8}"/>
    <dgm:cxn modelId="{F477D93C-8844-48BD-86AF-A3545C1975B6}" type="presOf" srcId="{3EFE5D33-8B56-42ED-B460-F1E422D2ADF8}" destId="{D345EA03-5577-43C4-88D1-DFACB15E9CA7}" srcOrd="0" destOrd="0" presId="urn:microsoft.com/office/officeart/2005/8/layout/orgChart1"/>
    <dgm:cxn modelId="{E4680364-4135-4252-9F75-47FDE88C5D70}" type="presOf" srcId="{11E9984B-8E53-4E8F-BE0B-29CBA8263D59}" destId="{869050B3-B666-4D3C-A470-447025ED6FD3}" srcOrd="0" destOrd="0" presId="urn:microsoft.com/office/officeart/2005/8/layout/orgChart1"/>
    <dgm:cxn modelId="{E3C06316-A158-43F0-9A47-3C1909311643}" type="presOf" srcId="{386366B4-5764-4470-92E0-2E7366CE9705}" destId="{27B28843-D1C9-4239-B07A-A14C66C28195}" srcOrd="0" destOrd="0" presId="urn:microsoft.com/office/officeart/2005/8/layout/orgChart1"/>
    <dgm:cxn modelId="{5C1A08D0-181C-4388-8ED0-26278524DEC2}" type="presOf" srcId="{36E00EDE-EBB7-4E79-ADC8-188086E8A716}" destId="{B405553D-0CF5-45CB-8B0E-FE4B9F76FEA9}" srcOrd="1" destOrd="0" presId="urn:microsoft.com/office/officeart/2005/8/layout/orgChart1"/>
    <dgm:cxn modelId="{C3600E0A-474B-483E-B38F-68558C442C79}" type="presOf" srcId="{32797B06-8231-4F81-9A4B-F7644C5FE9FD}" destId="{EEDC65E3-F0B0-452E-AB71-D45FE322498D}" srcOrd="1" destOrd="0" presId="urn:microsoft.com/office/officeart/2005/8/layout/orgChart1"/>
    <dgm:cxn modelId="{8D2EF5B7-A0CC-4FE6-8D05-101E7A9E91F1}" type="presOf" srcId="{561B5AE5-2A8E-432F-8EBB-817E96475563}" destId="{E7C4A283-E5C6-4A04-BF95-E65F7D0F96E7}" srcOrd="0" destOrd="0" presId="urn:microsoft.com/office/officeart/2005/8/layout/orgChart1"/>
    <dgm:cxn modelId="{7D4F759F-7648-4ABC-A5FF-9469F1672C49}" type="presOf" srcId="{6E27B6EE-BD83-4279-A78C-06EC4A20B468}" destId="{804861DF-F31A-420C-98DA-7DB620ECE323}" srcOrd="0" destOrd="0" presId="urn:microsoft.com/office/officeart/2005/8/layout/orgChart1"/>
    <dgm:cxn modelId="{7CD7BDF5-91D4-4CBC-A06A-913F046C9317}" type="presOf" srcId="{32797B06-8231-4F81-9A4B-F7644C5FE9FD}" destId="{8F41B090-6C9F-4D09-89A2-1A56E32D9177}" srcOrd="0" destOrd="0" presId="urn:microsoft.com/office/officeart/2005/8/layout/orgChart1"/>
    <dgm:cxn modelId="{F7F2EC56-E71F-4ED6-9998-1035C70AD93E}" type="presOf" srcId="{9D8C9523-F877-4F5F-80B4-89EAAF901EA8}" destId="{366EA5E8-A373-49D0-BEEF-42CF84EFA6A4}" srcOrd="0" destOrd="0" presId="urn:microsoft.com/office/officeart/2005/8/layout/orgChart1"/>
    <dgm:cxn modelId="{F9D2ABDB-6135-4D62-ABE5-FEC4DD7E9407}" srcId="{36E00EDE-EBB7-4E79-ADC8-188086E8A716}" destId="{68CD4491-2D6C-475E-B317-C9AC91C84029}" srcOrd="0" destOrd="0" parTransId="{F948B9B8-FC5F-4D88-8A96-96343DB00BB5}" sibTransId="{69E9423D-B372-45CD-B326-7CA7812486F1}"/>
    <dgm:cxn modelId="{EB2DCF0C-38E8-45EC-AF45-C3989CDEF5B8}" type="presOf" srcId="{E6F66392-FCAA-4863-87DB-88A3B777C93E}" destId="{EFF3D262-85D9-46DC-BDEE-58D0C66E5BA4}" srcOrd="0" destOrd="0" presId="urn:microsoft.com/office/officeart/2005/8/layout/orgChart1"/>
    <dgm:cxn modelId="{13D12008-728A-44EB-9609-E5ED396D5823}" srcId="{36E00EDE-EBB7-4E79-ADC8-188086E8A716}" destId="{E6F66392-FCAA-4863-87DB-88A3B777C93E}" srcOrd="3" destOrd="0" parTransId="{076A2CC8-5604-4774-BBF8-77B38D81B8B8}" sibTransId="{D73E64ED-2573-4DE8-B4AD-83242D1934AC}"/>
    <dgm:cxn modelId="{70623394-67CF-44AF-92EB-4045D0FB000D}" type="presOf" srcId="{54C59BB9-C5D7-4F1E-91CA-68EDEE818884}" destId="{FB108DE6-9400-43AC-85E3-81BB25130DE9}" srcOrd="1" destOrd="0" presId="urn:microsoft.com/office/officeart/2005/8/layout/orgChart1"/>
    <dgm:cxn modelId="{77EDE862-7170-4142-9A12-833BD756AAA5}" type="presOf" srcId="{1CAFD57A-E709-45A4-86BF-89807D47BFF8}" destId="{C543252D-83CA-499E-B937-DD0AED7D1B9C}" srcOrd="0" destOrd="0" presId="urn:microsoft.com/office/officeart/2005/8/layout/orgChart1"/>
    <dgm:cxn modelId="{5A40B1EC-34F5-4F73-A41C-6F61684FB31D}" type="presOf" srcId="{54C59BB9-C5D7-4F1E-91CA-68EDEE818884}" destId="{8DB25C06-B484-4392-AE78-2C217067B946}" srcOrd="0" destOrd="0" presId="urn:microsoft.com/office/officeart/2005/8/layout/orgChart1"/>
    <dgm:cxn modelId="{FBD32B8B-EFC1-46E7-B0D4-221CD394ADDC}" srcId="{4AFC35BA-F72B-44A1-9755-CB969EF5C406}" destId="{32797B06-8231-4F81-9A4B-F7644C5FE9FD}" srcOrd="0" destOrd="0" parTransId="{386366B4-5764-4470-92E0-2E7366CE9705}" sibTransId="{7B796BFB-9B02-49B7-9FAD-188829E5D067}"/>
    <dgm:cxn modelId="{D628A031-F961-4C08-9F66-315B2E7A6B3B}" srcId="{36E00EDE-EBB7-4E79-ADC8-188086E8A716}" destId="{54C59BB9-C5D7-4F1E-91CA-68EDEE818884}" srcOrd="2" destOrd="0" parTransId="{6E27B6EE-BD83-4279-A78C-06EC4A20B468}" sibTransId="{5694776A-349F-4416-8DE6-E693D071272D}"/>
    <dgm:cxn modelId="{FDF79D43-088E-4262-99B1-9823F8B5F89B}" type="presOf" srcId="{68CD4491-2D6C-475E-B317-C9AC91C84029}" destId="{673E2BAB-A261-407F-BCEF-69321DEFB9E6}" srcOrd="0" destOrd="0" presId="urn:microsoft.com/office/officeart/2005/8/layout/orgChart1"/>
    <dgm:cxn modelId="{4AE4C618-1D75-45D9-9D4E-5B4B94E4E539}" type="presOf" srcId="{68CD4491-2D6C-475E-B317-C9AC91C84029}" destId="{BECEA3E0-01E5-4BA9-9199-D7E160830DBF}" srcOrd="1" destOrd="0" presId="urn:microsoft.com/office/officeart/2005/8/layout/orgChart1"/>
    <dgm:cxn modelId="{0F1F7648-E05B-4D46-9CD8-37AA736B2D50}" type="presOf" srcId="{076A2CC8-5604-4774-BBF8-77B38D81B8B8}" destId="{8C88671A-3678-49EE-A6A6-03B8F7A07F01}" srcOrd="0" destOrd="0" presId="urn:microsoft.com/office/officeart/2005/8/layout/orgChart1"/>
    <dgm:cxn modelId="{899403BC-EC6D-42E6-94F5-3A013836840C}" srcId="{68CD4491-2D6C-475E-B317-C9AC91C84029}" destId="{71485C07-7CE5-4EBF-B822-31E4381E2BA2}" srcOrd="0" destOrd="0" parTransId="{B158C281-30EA-455D-9C76-021AE508C25E}" sibTransId="{74261B8C-CC3E-479A-8A34-A9B67B45370E}"/>
    <dgm:cxn modelId="{7436572F-43BD-4678-A016-EA4C1402278F}" srcId="{36E00EDE-EBB7-4E79-ADC8-188086E8A716}" destId="{4AFC35BA-F72B-44A1-9755-CB969EF5C406}" srcOrd="1" destOrd="0" parTransId="{D09809E0-2E45-403C-B634-F7B8492DDFEC}" sibTransId="{3B51A254-5D0A-430D-97F1-3B1577648AC3}"/>
    <dgm:cxn modelId="{470808DA-B37A-4408-BB49-D808C9A7A900}" type="presOf" srcId="{9D8C9523-F877-4F5F-80B4-89EAAF901EA8}" destId="{5567C022-1CE3-4EBF-8373-208A17DF4FDE}" srcOrd="1" destOrd="0" presId="urn:microsoft.com/office/officeart/2005/8/layout/orgChart1"/>
    <dgm:cxn modelId="{D6CDAF80-5ED2-4ED6-9B24-E4754FE98846}" type="presOf" srcId="{71485C07-7CE5-4EBF-B822-31E4381E2BA2}" destId="{FF97ED0D-209D-48E4-AAE1-52D182BA3CB1}" srcOrd="1" destOrd="0" presId="urn:microsoft.com/office/officeart/2005/8/layout/orgChart1"/>
    <dgm:cxn modelId="{4CF10E26-D831-4419-82AA-79156CF42D8E}" srcId="{1CAFD57A-E709-45A4-86BF-89807D47BFF8}" destId="{36E00EDE-EBB7-4E79-ADC8-188086E8A716}" srcOrd="0" destOrd="0" parTransId="{2CDC39AB-F24E-45A5-AE97-13208CB0EBE9}" sibTransId="{FBCB838A-A60C-421D-91FE-0DD57B1F286F}"/>
    <dgm:cxn modelId="{C2792D22-7013-4DF9-BED8-6D469D6115D9}" type="presOf" srcId="{E6F66392-FCAA-4863-87DB-88A3B777C93E}" destId="{1CE594D2-AE3D-4872-80C4-1A22F6BED392}" srcOrd="1" destOrd="0" presId="urn:microsoft.com/office/officeart/2005/8/layout/orgChart1"/>
    <dgm:cxn modelId="{6A99FAFB-4E37-4C74-802E-F1DB7AA22BEC}" type="presOf" srcId="{F948B9B8-FC5F-4D88-8A96-96343DB00BB5}" destId="{5E89098D-F45D-4CC0-9A1A-6D4FA56FAAE5}" srcOrd="0" destOrd="0" presId="urn:microsoft.com/office/officeart/2005/8/layout/orgChart1"/>
    <dgm:cxn modelId="{90AFD48F-37E4-494F-A4E1-A72FBB57F873}" srcId="{68CD4491-2D6C-475E-B317-C9AC91C84029}" destId="{9D8C9523-F877-4F5F-80B4-89EAAF901EA8}" srcOrd="1" destOrd="0" parTransId="{11E9984B-8E53-4E8F-BE0B-29CBA8263D59}" sibTransId="{FCAB5D0C-5733-4C9E-B889-680317CB810A}"/>
    <dgm:cxn modelId="{711596BB-CB3A-4B06-B889-066C51D27606}" type="presOf" srcId="{3EFE5D33-8B56-42ED-B460-F1E422D2ADF8}" destId="{767D983C-186A-4554-8356-85745832A1D4}" srcOrd="1" destOrd="0" presId="urn:microsoft.com/office/officeart/2005/8/layout/orgChart1"/>
    <dgm:cxn modelId="{9F8B3061-D2C5-4E11-BC5A-EB152A5F9CC1}" type="presOf" srcId="{B158C281-30EA-455D-9C76-021AE508C25E}" destId="{6F6EEA08-BB32-47B9-95DE-BD28FEDD13FC}" srcOrd="0" destOrd="0" presId="urn:microsoft.com/office/officeart/2005/8/layout/orgChart1"/>
    <dgm:cxn modelId="{E28EC527-76FD-4092-8F76-3DDC5465F7BC}" type="presParOf" srcId="{C543252D-83CA-499E-B937-DD0AED7D1B9C}" destId="{2C3E6DCD-7D1D-471F-B7BC-A959BDC20E83}" srcOrd="0" destOrd="0" presId="urn:microsoft.com/office/officeart/2005/8/layout/orgChart1"/>
    <dgm:cxn modelId="{8D5EECA1-E0B5-42E9-9BBC-44D238139288}" type="presParOf" srcId="{2C3E6DCD-7D1D-471F-B7BC-A959BDC20E83}" destId="{BA6625B8-EC23-4658-ABCC-C57053AF8138}" srcOrd="0" destOrd="0" presId="urn:microsoft.com/office/officeart/2005/8/layout/orgChart1"/>
    <dgm:cxn modelId="{E403FD24-37F0-4D15-A0C7-4E49AE62370A}" type="presParOf" srcId="{BA6625B8-EC23-4658-ABCC-C57053AF8138}" destId="{A6B7F0D5-584F-40C6-B1A6-4F2129A4B129}" srcOrd="0" destOrd="0" presId="urn:microsoft.com/office/officeart/2005/8/layout/orgChart1"/>
    <dgm:cxn modelId="{C6C8844C-328D-48A0-A292-CABCE212CD73}" type="presParOf" srcId="{BA6625B8-EC23-4658-ABCC-C57053AF8138}" destId="{B405553D-0CF5-45CB-8B0E-FE4B9F76FEA9}" srcOrd="1" destOrd="0" presId="urn:microsoft.com/office/officeart/2005/8/layout/orgChart1"/>
    <dgm:cxn modelId="{B53AA3DE-A5CF-48D7-8FB5-A64B58782570}" type="presParOf" srcId="{2C3E6DCD-7D1D-471F-B7BC-A959BDC20E83}" destId="{B10C4723-8358-47BA-822D-4389459DAC06}" srcOrd="1" destOrd="0" presId="urn:microsoft.com/office/officeart/2005/8/layout/orgChart1"/>
    <dgm:cxn modelId="{43417178-0DBD-47A9-B673-922CB1B1FE63}" type="presParOf" srcId="{B10C4723-8358-47BA-822D-4389459DAC06}" destId="{5E89098D-F45D-4CC0-9A1A-6D4FA56FAAE5}" srcOrd="0" destOrd="0" presId="urn:microsoft.com/office/officeart/2005/8/layout/orgChart1"/>
    <dgm:cxn modelId="{2C0CE26C-0839-42ED-9636-9374C02240FE}" type="presParOf" srcId="{B10C4723-8358-47BA-822D-4389459DAC06}" destId="{6F4EF1AF-7EC0-44BC-8CDB-1A4E86DE0FC3}" srcOrd="1" destOrd="0" presId="urn:microsoft.com/office/officeart/2005/8/layout/orgChart1"/>
    <dgm:cxn modelId="{11B9EDBF-BE81-416B-9C50-061767B51DB1}" type="presParOf" srcId="{6F4EF1AF-7EC0-44BC-8CDB-1A4E86DE0FC3}" destId="{D6CD160C-FF0A-4C80-817E-A7A9F54C67A7}" srcOrd="0" destOrd="0" presId="urn:microsoft.com/office/officeart/2005/8/layout/orgChart1"/>
    <dgm:cxn modelId="{91B7634C-753C-4325-8D32-45EE43969FAC}" type="presParOf" srcId="{D6CD160C-FF0A-4C80-817E-A7A9F54C67A7}" destId="{673E2BAB-A261-407F-BCEF-69321DEFB9E6}" srcOrd="0" destOrd="0" presId="urn:microsoft.com/office/officeart/2005/8/layout/orgChart1"/>
    <dgm:cxn modelId="{79558697-28AD-4A07-AA7C-452729B25757}" type="presParOf" srcId="{D6CD160C-FF0A-4C80-817E-A7A9F54C67A7}" destId="{BECEA3E0-01E5-4BA9-9199-D7E160830DBF}" srcOrd="1" destOrd="0" presId="urn:microsoft.com/office/officeart/2005/8/layout/orgChart1"/>
    <dgm:cxn modelId="{06649F9C-B614-4FF9-AC28-D1A1E1F5AEB8}" type="presParOf" srcId="{6F4EF1AF-7EC0-44BC-8CDB-1A4E86DE0FC3}" destId="{4F363984-8D31-4F66-8A80-C79070861C41}" srcOrd="1" destOrd="0" presId="urn:microsoft.com/office/officeart/2005/8/layout/orgChart1"/>
    <dgm:cxn modelId="{8E7FBA6A-713F-4AF6-A686-74ADB896DCA1}" type="presParOf" srcId="{4F363984-8D31-4F66-8A80-C79070861C41}" destId="{6F6EEA08-BB32-47B9-95DE-BD28FEDD13FC}" srcOrd="0" destOrd="0" presId="urn:microsoft.com/office/officeart/2005/8/layout/orgChart1"/>
    <dgm:cxn modelId="{288F1A77-C666-497D-B5AF-0F25DF932162}" type="presParOf" srcId="{4F363984-8D31-4F66-8A80-C79070861C41}" destId="{4D5F051A-B8C9-4443-8B54-D5D243D89CA4}" srcOrd="1" destOrd="0" presId="urn:microsoft.com/office/officeart/2005/8/layout/orgChart1"/>
    <dgm:cxn modelId="{BFF4F02E-AC14-40BF-999A-164258A970E5}" type="presParOf" srcId="{4D5F051A-B8C9-4443-8B54-D5D243D89CA4}" destId="{F69ADCE3-59FF-4443-B3BB-AB2867302870}" srcOrd="0" destOrd="0" presId="urn:microsoft.com/office/officeart/2005/8/layout/orgChart1"/>
    <dgm:cxn modelId="{76BD7E9B-B744-4B83-9F21-51029C271681}" type="presParOf" srcId="{F69ADCE3-59FF-4443-B3BB-AB2867302870}" destId="{CE5124BC-6E80-4FCE-8820-555BC8F2AA4F}" srcOrd="0" destOrd="0" presId="urn:microsoft.com/office/officeart/2005/8/layout/orgChart1"/>
    <dgm:cxn modelId="{A76E8C94-8989-4B7D-9073-B3B2B3DE8E94}" type="presParOf" srcId="{F69ADCE3-59FF-4443-B3BB-AB2867302870}" destId="{FF97ED0D-209D-48E4-AAE1-52D182BA3CB1}" srcOrd="1" destOrd="0" presId="urn:microsoft.com/office/officeart/2005/8/layout/orgChart1"/>
    <dgm:cxn modelId="{C9F68230-C245-4E47-9676-6F7860B2B784}" type="presParOf" srcId="{4D5F051A-B8C9-4443-8B54-D5D243D89CA4}" destId="{B8AECF64-5A3E-4093-8919-967AAAC8A4EA}" srcOrd="1" destOrd="0" presId="urn:microsoft.com/office/officeart/2005/8/layout/orgChart1"/>
    <dgm:cxn modelId="{2B83FCFF-810F-431D-88E5-D009906C1BE8}" type="presParOf" srcId="{4D5F051A-B8C9-4443-8B54-D5D243D89CA4}" destId="{BEB3680D-4328-4072-B200-8770A4F91BB3}" srcOrd="2" destOrd="0" presId="urn:microsoft.com/office/officeart/2005/8/layout/orgChart1"/>
    <dgm:cxn modelId="{9855CF8B-60A2-4857-945E-C86602D03000}" type="presParOf" srcId="{4F363984-8D31-4F66-8A80-C79070861C41}" destId="{869050B3-B666-4D3C-A470-447025ED6FD3}" srcOrd="2" destOrd="0" presId="urn:microsoft.com/office/officeart/2005/8/layout/orgChart1"/>
    <dgm:cxn modelId="{97A54C21-0BB4-41F6-9328-970AE6D88846}" type="presParOf" srcId="{4F363984-8D31-4F66-8A80-C79070861C41}" destId="{FE5702FF-422A-4E5F-8928-1D06DA669540}" srcOrd="3" destOrd="0" presId="urn:microsoft.com/office/officeart/2005/8/layout/orgChart1"/>
    <dgm:cxn modelId="{4F41DA78-8778-4C26-A8EC-C5A015FCEF25}" type="presParOf" srcId="{FE5702FF-422A-4E5F-8928-1D06DA669540}" destId="{2C30FEE9-750B-4385-AE1F-730DD6400703}" srcOrd="0" destOrd="0" presId="urn:microsoft.com/office/officeart/2005/8/layout/orgChart1"/>
    <dgm:cxn modelId="{AF55D04D-54A5-4125-9965-37C54953B6F1}" type="presParOf" srcId="{2C30FEE9-750B-4385-AE1F-730DD6400703}" destId="{366EA5E8-A373-49D0-BEEF-42CF84EFA6A4}" srcOrd="0" destOrd="0" presId="urn:microsoft.com/office/officeart/2005/8/layout/orgChart1"/>
    <dgm:cxn modelId="{E22FB068-8F54-4C50-8FF8-176FF7E91B0A}" type="presParOf" srcId="{2C30FEE9-750B-4385-AE1F-730DD6400703}" destId="{5567C022-1CE3-4EBF-8373-208A17DF4FDE}" srcOrd="1" destOrd="0" presId="urn:microsoft.com/office/officeart/2005/8/layout/orgChart1"/>
    <dgm:cxn modelId="{5AE12AB8-1690-443E-9A27-B9E61A7D2DCA}" type="presParOf" srcId="{FE5702FF-422A-4E5F-8928-1D06DA669540}" destId="{A908B5AF-3EC9-4876-A191-0F79E8CCB617}" srcOrd="1" destOrd="0" presId="urn:microsoft.com/office/officeart/2005/8/layout/orgChart1"/>
    <dgm:cxn modelId="{4F8B1709-1B98-4D07-9F21-80D5EE8DA4F4}" type="presParOf" srcId="{FE5702FF-422A-4E5F-8928-1D06DA669540}" destId="{C3B679B5-19A7-4AD3-BAD5-D83C79DD9657}" srcOrd="2" destOrd="0" presId="urn:microsoft.com/office/officeart/2005/8/layout/orgChart1"/>
    <dgm:cxn modelId="{816B860F-F2D0-405D-A0B6-47562060245F}" type="presParOf" srcId="{6F4EF1AF-7EC0-44BC-8CDB-1A4E86DE0FC3}" destId="{22BB4C98-B948-4FDC-BFB2-8B0CC7736EA4}" srcOrd="2" destOrd="0" presId="urn:microsoft.com/office/officeart/2005/8/layout/orgChart1"/>
    <dgm:cxn modelId="{49497693-682C-4E6A-853B-D0E1870049DD}" type="presParOf" srcId="{B10C4723-8358-47BA-822D-4389459DAC06}" destId="{C1B0AB90-58E1-4F80-9BCB-AE6E290770FE}" srcOrd="2" destOrd="0" presId="urn:microsoft.com/office/officeart/2005/8/layout/orgChart1"/>
    <dgm:cxn modelId="{46257C40-D9BB-4763-8E7C-23DDD6DD1144}" type="presParOf" srcId="{B10C4723-8358-47BA-822D-4389459DAC06}" destId="{5AF1C23A-A172-4F3A-B020-911407B5CFBB}" srcOrd="3" destOrd="0" presId="urn:microsoft.com/office/officeart/2005/8/layout/orgChart1"/>
    <dgm:cxn modelId="{4B2F431E-B5C9-4793-9AA8-93CC48AE913B}" type="presParOf" srcId="{5AF1C23A-A172-4F3A-B020-911407B5CFBB}" destId="{CEF058AC-DCA2-409D-A855-7DF4C348FE55}" srcOrd="0" destOrd="0" presId="urn:microsoft.com/office/officeart/2005/8/layout/orgChart1"/>
    <dgm:cxn modelId="{7B67FD01-C895-4E9E-B300-DB2C8288A7E4}" type="presParOf" srcId="{CEF058AC-DCA2-409D-A855-7DF4C348FE55}" destId="{35668D7B-64FF-4E93-BD22-858CDEA4814B}" srcOrd="0" destOrd="0" presId="urn:microsoft.com/office/officeart/2005/8/layout/orgChart1"/>
    <dgm:cxn modelId="{33DB3336-1E6B-44AC-B9C1-07B67B576C73}" type="presParOf" srcId="{CEF058AC-DCA2-409D-A855-7DF4C348FE55}" destId="{42411BB0-A328-4469-8DC9-81B96D7EB57E}" srcOrd="1" destOrd="0" presId="urn:microsoft.com/office/officeart/2005/8/layout/orgChart1"/>
    <dgm:cxn modelId="{B8FF9FA9-2A7F-4A85-9BBA-9BC4B4776C37}" type="presParOf" srcId="{5AF1C23A-A172-4F3A-B020-911407B5CFBB}" destId="{B237B5A7-5AFB-4789-A797-3759D4298A80}" srcOrd="1" destOrd="0" presId="urn:microsoft.com/office/officeart/2005/8/layout/orgChart1"/>
    <dgm:cxn modelId="{4462DC33-5A32-42C8-BAAE-C36A8A41CBDC}" type="presParOf" srcId="{B237B5A7-5AFB-4789-A797-3759D4298A80}" destId="{27B28843-D1C9-4239-B07A-A14C66C28195}" srcOrd="0" destOrd="0" presId="urn:microsoft.com/office/officeart/2005/8/layout/orgChart1"/>
    <dgm:cxn modelId="{BA36166D-6FE8-4DC0-9E87-90B50CC810AF}" type="presParOf" srcId="{B237B5A7-5AFB-4789-A797-3759D4298A80}" destId="{43564A74-D3CD-47FA-A1F4-C942C501AC79}" srcOrd="1" destOrd="0" presId="urn:microsoft.com/office/officeart/2005/8/layout/orgChart1"/>
    <dgm:cxn modelId="{573D98C5-8FFC-4F59-9716-14ACD052A629}" type="presParOf" srcId="{43564A74-D3CD-47FA-A1F4-C942C501AC79}" destId="{73BEB4F7-06EC-4D82-9872-5B83D2D11818}" srcOrd="0" destOrd="0" presId="urn:microsoft.com/office/officeart/2005/8/layout/orgChart1"/>
    <dgm:cxn modelId="{4C3DF9DE-ABD0-4F97-970F-C6FC737CB387}" type="presParOf" srcId="{73BEB4F7-06EC-4D82-9872-5B83D2D11818}" destId="{8F41B090-6C9F-4D09-89A2-1A56E32D9177}" srcOrd="0" destOrd="0" presId="urn:microsoft.com/office/officeart/2005/8/layout/orgChart1"/>
    <dgm:cxn modelId="{554A018A-CD35-4C87-BACC-E93CA067CF2C}" type="presParOf" srcId="{73BEB4F7-06EC-4D82-9872-5B83D2D11818}" destId="{EEDC65E3-F0B0-452E-AB71-D45FE322498D}" srcOrd="1" destOrd="0" presId="urn:microsoft.com/office/officeart/2005/8/layout/orgChart1"/>
    <dgm:cxn modelId="{A921188A-324F-4A5A-943B-2362361181E8}" type="presParOf" srcId="{43564A74-D3CD-47FA-A1F4-C942C501AC79}" destId="{5D263E26-8A28-4B54-8644-07ADAD5634E8}" srcOrd="1" destOrd="0" presId="urn:microsoft.com/office/officeart/2005/8/layout/orgChart1"/>
    <dgm:cxn modelId="{4DA820DB-F1BF-45FD-9B30-71DA338D20DF}" type="presParOf" srcId="{43564A74-D3CD-47FA-A1F4-C942C501AC79}" destId="{B78FAC92-42BE-482F-8C47-3778C64FABEA}" srcOrd="2" destOrd="0" presId="urn:microsoft.com/office/officeart/2005/8/layout/orgChart1"/>
    <dgm:cxn modelId="{C8EDBCD5-D455-4498-942F-5CB4F783425F}" type="presParOf" srcId="{B237B5A7-5AFB-4789-A797-3759D4298A80}" destId="{E7C4A283-E5C6-4A04-BF95-E65F7D0F96E7}" srcOrd="2" destOrd="0" presId="urn:microsoft.com/office/officeart/2005/8/layout/orgChart1"/>
    <dgm:cxn modelId="{09068CEE-B8C2-4BD4-BED5-E8B036F41558}" type="presParOf" srcId="{B237B5A7-5AFB-4789-A797-3759D4298A80}" destId="{67FBEAD7-F8E1-4514-9603-7356C428D81A}" srcOrd="3" destOrd="0" presId="urn:microsoft.com/office/officeart/2005/8/layout/orgChart1"/>
    <dgm:cxn modelId="{4D3912FC-C994-4145-B99E-E5C65D839850}" type="presParOf" srcId="{67FBEAD7-F8E1-4514-9603-7356C428D81A}" destId="{02297D05-4B97-4F52-8CA2-FBA8C9976BC8}" srcOrd="0" destOrd="0" presId="urn:microsoft.com/office/officeart/2005/8/layout/orgChart1"/>
    <dgm:cxn modelId="{9FD4B3B7-5987-4DBF-ACF3-90EF065F68F8}" type="presParOf" srcId="{02297D05-4B97-4F52-8CA2-FBA8C9976BC8}" destId="{D345EA03-5577-43C4-88D1-DFACB15E9CA7}" srcOrd="0" destOrd="0" presId="urn:microsoft.com/office/officeart/2005/8/layout/orgChart1"/>
    <dgm:cxn modelId="{3F0F60C9-448C-430A-B61D-BED509BA254D}" type="presParOf" srcId="{02297D05-4B97-4F52-8CA2-FBA8C9976BC8}" destId="{767D983C-186A-4554-8356-85745832A1D4}" srcOrd="1" destOrd="0" presId="urn:microsoft.com/office/officeart/2005/8/layout/orgChart1"/>
    <dgm:cxn modelId="{543AEC85-EB26-4A78-B36F-58A945DA000B}" type="presParOf" srcId="{67FBEAD7-F8E1-4514-9603-7356C428D81A}" destId="{B7A4EE2E-EF64-4918-8686-D598DA78D51C}" srcOrd="1" destOrd="0" presId="urn:microsoft.com/office/officeart/2005/8/layout/orgChart1"/>
    <dgm:cxn modelId="{785EC11C-C882-40CC-AA5D-92B6FA6F01A0}" type="presParOf" srcId="{67FBEAD7-F8E1-4514-9603-7356C428D81A}" destId="{08EF6BAF-5340-413D-A28A-3E9D7D694647}" srcOrd="2" destOrd="0" presId="urn:microsoft.com/office/officeart/2005/8/layout/orgChart1"/>
    <dgm:cxn modelId="{DB136739-6B72-47A3-BD87-196EDE8EED95}" type="presParOf" srcId="{5AF1C23A-A172-4F3A-B020-911407B5CFBB}" destId="{7BA52BEC-233A-43F6-B976-1B9818CBA1A3}" srcOrd="2" destOrd="0" presId="urn:microsoft.com/office/officeart/2005/8/layout/orgChart1"/>
    <dgm:cxn modelId="{761D4683-1EA4-4A24-B4F5-8C4EA30BC1EC}" type="presParOf" srcId="{B10C4723-8358-47BA-822D-4389459DAC06}" destId="{804861DF-F31A-420C-98DA-7DB620ECE323}" srcOrd="4" destOrd="0" presId="urn:microsoft.com/office/officeart/2005/8/layout/orgChart1"/>
    <dgm:cxn modelId="{FA5F0EB1-54D5-4ABB-9E55-1FF44AC1DA79}" type="presParOf" srcId="{B10C4723-8358-47BA-822D-4389459DAC06}" destId="{4DE66613-524E-4D10-92FB-A9534353C740}" srcOrd="5" destOrd="0" presId="urn:microsoft.com/office/officeart/2005/8/layout/orgChart1"/>
    <dgm:cxn modelId="{692F2E26-E1EB-4699-A483-A83FC95CDA77}" type="presParOf" srcId="{4DE66613-524E-4D10-92FB-A9534353C740}" destId="{010A0B79-3558-42F4-8DA3-F054DB85691A}" srcOrd="0" destOrd="0" presId="urn:microsoft.com/office/officeart/2005/8/layout/orgChart1"/>
    <dgm:cxn modelId="{C9D32C2E-4B9D-47E1-BE7E-636BA232F2AC}" type="presParOf" srcId="{010A0B79-3558-42F4-8DA3-F054DB85691A}" destId="{8DB25C06-B484-4392-AE78-2C217067B946}" srcOrd="0" destOrd="0" presId="urn:microsoft.com/office/officeart/2005/8/layout/orgChart1"/>
    <dgm:cxn modelId="{263BE0D6-9409-47CD-8FE9-4198E378E1A9}" type="presParOf" srcId="{010A0B79-3558-42F4-8DA3-F054DB85691A}" destId="{FB108DE6-9400-43AC-85E3-81BB25130DE9}" srcOrd="1" destOrd="0" presId="urn:microsoft.com/office/officeart/2005/8/layout/orgChart1"/>
    <dgm:cxn modelId="{908B7F6E-D6A9-4112-826E-34D1934AAB9F}" type="presParOf" srcId="{4DE66613-524E-4D10-92FB-A9534353C740}" destId="{4C43839D-F69D-468E-9ABB-167024453D5E}" srcOrd="1" destOrd="0" presId="urn:microsoft.com/office/officeart/2005/8/layout/orgChart1"/>
    <dgm:cxn modelId="{6A8EB817-0B23-4C3D-B628-E5EBFB8A16A6}" type="presParOf" srcId="{4DE66613-524E-4D10-92FB-A9534353C740}" destId="{2397C473-0D77-4E05-A66A-28A524BB4E5E}" srcOrd="2" destOrd="0" presId="urn:microsoft.com/office/officeart/2005/8/layout/orgChart1"/>
    <dgm:cxn modelId="{FF66B605-D241-46D5-AC4B-64E731081A38}" type="presParOf" srcId="{B10C4723-8358-47BA-822D-4389459DAC06}" destId="{8C88671A-3678-49EE-A6A6-03B8F7A07F01}" srcOrd="6" destOrd="0" presId="urn:microsoft.com/office/officeart/2005/8/layout/orgChart1"/>
    <dgm:cxn modelId="{75D6705E-DF32-4469-9BC8-47F054A687D9}" type="presParOf" srcId="{B10C4723-8358-47BA-822D-4389459DAC06}" destId="{AF8B9946-9473-45C5-B1D6-D738CA0BD1FD}" srcOrd="7" destOrd="0" presId="urn:microsoft.com/office/officeart/2005/8/layout/orgChart1"/>
    <dgm:cxn modelId="{912D18C5-9BD8-41C3-AD40-954552A23BCE}" type="presParOf" srcId="{AF8B9946-9473-45C5-B1D6-D738CA0BD1FD}" destId="{413CA9BC-0495-4196-9506-CFE242396963}" srcOrd="0" destOrd="0" presId="urn:microsoft.com/office/officeart/2005/8/layout/orgChart1"/>
    <dgm:cxn modelId="{48FC40FC-E489-4749-8F5D-C2CC9CBFE300}" type="presParOf" srcId="{413CA9BC-0495-4196-9506-CFE242396963}" destId="{EFF3D262-85D9-46DC-BDEE-58D0C66E5BA4}" srcOrd="0" destOrd="0" presId="urn:microsoft.com/office/officeart/2005/8/layout/orgChart1"/>
    <dgm:cxn modelId="{F1E8811C-E7FA-491D-BDDA-6818559219DB}" type="presParOf" srcId="{413CA9BC-0495-4196-9506-CFE242396963}" destId="{1CE594D2-AE3D-4872-80C4-1A22F6BED392}" srcOrd="1" destOrd="0" presId="urn:microsoft.com/office/officeart/2005/8/layout/orgChart1"/>
    <dgm:cxn modelId="{7B11621F-3C7A-4178-A712-9A660779FFB8}" type="presParOf" srcId="{AF8B9946-9473-45C5-B1D6-D738CA0BD1FD}" destId="{28377266-9AA5-43E3-8DCD-BACE94DFC0C3}" srcOrd="1" destOrd="0" presId="urn:microsoft.com/office/officeart/2005/8/layout/orgChart1"/>
    <dgm:cxn modelId="{9BFA9A59-ECD4-40A1-864D-021948D2FFCB}" type="presParOf" srcId="{AF8B9946-9473-45C5-B1D6-D738CA0BD1FD}" destId="{697794F9-0470-4C6A-AAE7-54783B8E1424}" srcOrd="2" destOrd="0" presId="urn:microsoft.com/office/officeart/2005/8/layout/orgChart1"/>
    <dgm:cxn modelId="{8E65B2A2-9687-4274-83C0-B9E618E26ECD}" type="presParOf" srcId="{2C3E6DCD-7D1D-471F-B7BC-A959BDC20E83}" destId="{8142EFCB-63F7-4BA6-84BC-E0342F307F1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0.xml><?xml version="1.0" encoding="utf-8"?>
<dgm:dataModel xmlns:dgm="http://schemas.openxmlformats.org/drawingml/2006/diagram" xmlns:a="http://schemas.openxmlformats.org/drawingml/2006/main">
  <dgm:ptLst>
    <dgm:pt modelId="{56D3037F-74B5-4D1D-8879-984C3D3F9A75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F6A62CB6-08F1-46FC-993A-C98C96907C47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Jefe(a)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</a:t>
          </a:r>
          <a:r>
            <a:rPr lang="es-ES" sz="1200" dirty="0" smtClean="0">
              <a:solidFill>
                <a:schemeClr val="tx1"/>
              </a:solidFill>
            </a:rPr>
            <a:t>)</a:t>
          </a:r>
          <a:endParaRPr lang="es-ES" sz="1200" dirty="0" smtClean="0">
            <a:solidFill>
              <a:schemeClr val="tx1"/>
            </a:solidFill>
          </a:endParaRPr>
        </a:p>
      </dgm:t>
    </dgm:pt>
    <dgm:pt modelId="{FEFE3F68-E381-4531-A560-7BCD1EFC62BE}" type="par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208C31E4-D9A8-4F56-981E-57E36D500D7A}" type="sibTrans" cxnId="{510C2520-DD7E-404A-AED7-BA9E9B33D624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3E62A679-95D2-443A-A0AF-2787283B02F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Oficial Administrativo(a) </a:t>
          </a:r>
        </a:p>
        <a:p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2DCA85C1-69B8-4BDF-9821-CF557F429338}" type="par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39C678D-1CF9-4087-8CCD-EE4F7A212155}" type="sibTrans" cxnId="{9DC3F8FC-9F45-4510-BB1A-D38D67C058B6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A0F98B-5FA1-4040-88F4-E9582D717386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Analista 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Administrativo(a) </a:t>
          </a:r>
        </a:p>
      </dgm:t>
    </dgm:pt>
    <dgm:pt modelId="{8FF731EF-EA9F-40AA-9FBF-FC6E94B08BCE}" type="parTrans" cxnId="{5C5FBDCD-5472-4410-AC76-8C31BB9A9C74}">
      <dgm:prSet/>
      <dgm:spPr/>
      <dgm:t>
        <a:bodyPr/>
        <a:lstStyle/>
        <a:p>
          <a:endParaRPr lang="es-ES" sz="1200"/>
        </a:p>
      </dgm:t>
    </dgm:pt>
    <dgm:pt modelId="{5EFF8D85-F82D-4C23-9A3C-1A7B7A618092}" type="sibTrans" cxnId="{5C5FBDCD-5472-4410-AC76-8C31BB9A9C74}">
      <dgm:prSet/>
      <dgm:spPr/>
      <dgm:t>
        <a:bodyPr/>
        <a:lstStyle/>
        <a:p>
          <a:endParaRPr lang="es-ES" sz="1200"/>
        </a:p>
      </dgm:t>
    </dgm:pt>
    <dgm:pt modelId="{67ACA038-83EF-415F-B901-101D17227E96}" type="pres">
      <dgm:prSet presAssocID="{56D3037F-74B5-4D1D-8879-984C3D3F9A7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5E88ADE4-1C5C-4F44-9D53-BD52E486F28A}" type="pres">
      <dgm:prSet presAssocID="{F6A62CB6-08F1-46FC-993A-C98C96907C47}" presName="hierRoot1" presStyleCnt="0">
        <dgm:presLayoutVars>
          <dgm:hierBranch/>
        </dgm:presLayoutVars>
      </dgm:prSet>
      <dgm:spPr/>
    </dgm:pt>
    <dgm:pt modelId="{3A0D7DF8-6F3A-47AC-B593-864068AFE87E}" type="pres">
      <dgm:prSet presAssocID="{F6A62CB6-08F1-46FC-993A-C98C96907C47}" presName="rootComposite1" presStyleCnt="0"/>
      <dgm:spPr/>
    </dgm:pt>
    <dgm:pt modelId="{7FCF1334-4CE4-45DA-90C7-D96FFD4F62B8}" type="pres">
      <dgm:prSet presAssocID="{F6A62CB6-08F1-46FC-993A-C98C96907C47}" presName="rootText1" presStyleLbl="node0" presStyleIdx="0" presStyleCnt="1" custScaleX="96567" custScaleY="86611" custLinFactNeighborX="-328" custLinFactNeighborY="-45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FB8EA4C-86C9-43FD-965D-E05DAEEB7C83}" type="pres">
      <dgm:prSet presAssocID="{F6A62CB6-08F1-46FC-993A-C98C96907C47}" presName="rootConnector1" presStyleLbl="node1" presStyleIdx="0" presStyleCnt="0"/>
      <dgm:spPr/>
      <dgm:t>
        <a:bodyPr/>
        <a:lstStyle/>
        <a:p>
          <a:endParaRPr lang="es-ES"/>
        </a:p>
      </dgm:t>
    </dgm:pt>
    <dgm:pt modelId="{C492A5A0-6B6A-40D2-B3A3-F81A7EDDDB6C}" type="pres">
      <dgm:prSet presAssocID="{F6A62CB6-08F1-46FC-993A-C98C96907C47}" presName="hierChild2" presStyleCnt="0"/>
      <dgm:spPr/>
    </dgm:pt>
    <dgm:pt modelId="{A6D38319-AD99-436F-BDF4-8CCCC7EA79F4}" type="pres">
      <dgm:prSet presAssocID="{2DCA85C1-69B8-4BDF-9821-CF557F429338}" presName="Name35" presStyleLbl="parChTrans1D2" presStyleIdx="0" presStyleCnt="2"/>
      <dgm:spPr/>
      <dgm:t>
        <a:bodyPr/>
        <a:lstStyle/>
        <a:p>
          <a:endParaRPr lang="es-ES"/>
        </a:p>
      </dgm:t>
    </dgm:pt>
    <dgm:pt modelId="{35642EE0-B61C-4587-BEBA-761F1EA5A15C}" type="pres">
      <dgm:prSet presAssocID="{3E62A679-95D2-443A-A0AF-2787283B02FA}" presName="hierRoot2" presStyleCnt="0">
        <dgm:presLayoutVars>
          <dgm:hierBranch val="init"/>
        </dgm:presLayoutVars>
      </dgm:prSet>
      <dgm:spPr/>
    </dgm:pt>
    <dgm:pt modelId="{9312E2CA-F47D-4842-934B-C9D8F4BA8326}" type="pres">
      <dgm:prSet presAssocID="{3E62A679-95D2-443A-A0AF-2787283B02FA}" presName="rootComposite" presStyleCnt="0"/>
      <dgm:spPr/>
    </dgm:pt>
    <dgm:pt modelId="{410FAEC9-2329-4BCB-8D4F-FACECAE3F331}" type="pres">
      <dgm:prSet presAssocID="{3E62A679-95D2-443A-A0AF-2787283B02FA}" presName="rootText" presStyleLbl="node2" presStyleIdx="0" presStyleCnt="2" custScaleX="64242" custScaleY="80302" custLinFactNeighborX="-1933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C4E4511-F3E7-48F6-BE1E-FAD05D5EED2F}" type="pres">
      <dgm:prSet presAssocID="{3E62A679-95D2-443A-A0AF-2787283B02FA}" presName="rootConnector" presStyleLbl="node2" presStyleIdx="0" presStyleCnt="2"/>
      <dgm:spPr/>
      <dgm:t>
        <a:bodyPr/>
        <a:lstStyle/>
        <a:p>
          <a:endParaRPr lang="es-ES"/>
        </a:p>
      </dgm:t>
    </dgm:pt>
    <dgm:pt modelId="{8092F937-6342-4D43-87AB-CE24D0BBB0F3}" type="pres">
      <dgm:prSet presAssocID="{3E62A679-95D2-443A-A0AF-2787283B02FA}" presName="hierChild4" presStyleCnt="0"/>
      <dgm:spPr/>
    </dgm:pt>
    <dgm:pt modelId="{BF264895-2F7A-434D-8B71-435B2146F846}" type="pres">
      <dgm:prSet presAssocID="{3E62A679-95D2-443A-A0AF-2787283B02FA}" presName="hierChild5" presStyleCnt="0"/>
      <dgm:spPr/>
    </dgm:pt>
    <dgm:pt modelId="{AE91D229-ED61-46A0-A15C-6FA956A99B62}" type="pres">
      <dgm:prSet presAssocID="{8FF731EF-EA9F-40AA-9FBF-FC6E94B08BCE}" presName="Name35" presStyleLbl="parChTrans1D2" presStyleIdx="1" presStyleCnt="2"/>
      <dgm:spPr/>
      <dgm:t>
        <a:bodyPr/>
        <a:lstStyle/>
        <a:p>
          <a:endParaRPr lang="es-ES"/>
        </a:p>
      </dgm:t>
    </dgm:pt>
    <dgm:pt modelId="{6C4BACB3-7124-4F1D-987D-89846D664555}" type="pres">
      <dgm:prSet presAssocID="{59A0F98B-5FA1-4040-88F4-E9582D717386}" presName="hierRoot2" presStyleCnt="0">
        <dgm:presLayoutVars>
          <dgm:hierBranch val="init"/>
        </dgm:presLayoutVars>
      </dgm:prSet>
      <dgm:spPr/>
    </dgm:pt>
    <dgm:pt modelId="{1DA76B55-CDE2-4B1B-929B-D2D5AACE4571}" type="pres">
      <dgm:prSet presAssocID="{59A0F98B-5FA1-4040-88F4-E9582D717386}" presName="rootComposite" presStyleCnt="0"/>
      <dgm:spPr/>
    </dgm:pt>
    <dgm:pt modelId="{09C30681-D194-4860-A018-9E6687C50D74}" type="pres">
      <dgm:prSet presAssocID="{59A0F98B-5FA1-4040-88F4-E9582D717386}" presName="rootText" presStyleLbl="node2" presStyleIdx="1" presStyleCnt="2" custScaleX="64242" custScaleY="80302" custLinFactNeighborY="3237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DDA1A30-15CC-4EB9-AB2E-7843F2C26A0B}" type="pres">
      <dgm:prSet presAssocID="{59A0F98B-5FA1-4040-88F4-E9582D717386}" presName="rootConnector" presStyleLbl="node2" presStyleIdx="1" presStyleCnt="2"/>
      <dgm:spPr/>
      <dgm:t>
        <a:bodyPr/>
        <a:lstStyle/>
        <a:p>
          <a:endParaRPr lang="es-ES"/>
        </a:p>
      </dgm:t>
    </dgm:pt>
    <dgm:pt modelId="{B631DDEB-8EA0-47EB-BFB1-9DFE1891BBE0}" type="pres">
      <dgm:prSet presAssocID="{59A0F98B-5FA1-4040-88F4-E9582D717386}" presName="hierChild4" presStyleCnt="0"/>
      <dgm:spPr/>
    </dgm:pt>
    <dgm:pt modelId="{376A6910-8363-41BD-8F6E-D574D3607A5E}" type="pres">
      <dgm:prSet presAssocID="{59A0F98B-5FA1-4040-88F4-E9582D717386}" presName="hierChild5" presStyleCnt="0"/>
      <dgm:spPr/>
    </dgm:pt>
    <dgm:pt modelId="{C4A16A04-8C66-41C9-98A3-856A9E63FF6F}" type="pres">
      <dgm:prSet presAssocID="{F6A62CB6-08F1-46FC-993A-C98C96907C47}" presName="hierChild3" presStyleCnt="0"/>
      <dgm:spPr/>
    </dgm:pt>
  </dgm:ptLst>
  <dgm:cxnLst>
    <dgm:cxn modelId="{B64949DF-5077-4F26-831D-0D078919DACA}" type="presOf" srcId="{59A0F98B-5FA1-4040-88F4-E9582D717386}" destId="{0DDA1A30-15CC-4EB9-AB2E-7843F2C26A0B}" srcOrd="1" destOrd="0" presId="urn:microsoft.com/office/officeart/2005/8/layout/orgChart1"/>
    <dgm:cxn modelId="{9F91F0A9-AC00-49F4-B518-67C7EDDE6EDB}" type="presOf" srcId="{8FF731EF-EA9F-40AA-9FBF-FC6E94B08BCE}" destId="{AE91D229-ED61-46A0-A15C-6FA956A99B62}" srcOrd="0" destOrd="0" presId="urn:microsoft.com/office/officeart/2005/8/layout/orgChart1"/>
    <dgm:cxn modelId="{9DC3F8FC-9F45-4510-BB1A-D38D67C058B6}" srcId="{F6A62CB6-08F1-46FC-993A-C98C96907C47}" destId="{3E62A679-95D2-443A-A0AF-2787283B02FA}" srcOrd="0" destOrd="0" parTransId="{2DCA85C1-69B8-4BDF-9821-CF557F429338}" sibTransId="{839C678D-1CF9-4087-8CCD-EE4F7A212155}"/>
    <dgm:cxn modelId="{28601260-8E16-4190-BC5D-B4D267C7FAAB}" type="presOf" srcId="{56D3037F-74B5-4D1D-8879-984C3D3F9A75}" destId="{67ACA038-83EF-415F-B901-101D17227E96}" srcOrd="0" destOrd="0" presId="urn:microsoft.com/office/officeart/2005/8/layout/orgChart1"/>
    <dgm:cxn modelId="{E342019F-AE44-4A66-9374-5BCDF3DCFDDC}" type="presOf" srcId="{2DCA85C1-69B8-4BDF-9821-CF557F429338}" destId="{A6D38319-AD99-436F-BDF4-8CCCC7EA79F4}" srcOrd="0" destOrd="0" presId="urn:microsoft.com/office/officeart/2005/8/layout/orgChart1"/>
    <dgm:cxn modelId="{DF72E4AC-24DD-49F9-B429-9BA5051E57C5}" type="presOf" srcId="{3E62A679-95D2-443A-A0AF-2787283B02FA}" destId="{1C4E4511-F3E7-48F6-BE1E-FAD05D5EED2F}" srcOrd="1" destOrd="0" presId="urn:microsoft.com/office/officeart/2005/8/layout/orgChart1"/>
    <dgm:cxn modelId="{2024A520-7658-47A2-B2FF-A92F110E6E36}" type="presOf" srcId="{F6A62CB6-08F1-46FC-993A-C98C96907C47}" destId="{7FCF1334-4CE4-45DA-90C7-D96FFD4F62B8}" srcOrd="0" destOrd="0" presId="urn:microsoft.com/office/officeart/2005/8/layout/orgChart1"/>
    <dgm:cxn modelId="{5C5FBDCD-5472-4410-AC76-8C31BB9A9C74}" srcId="{F6A62CB6-08F1-46FC-993A-C98C96907C47}" destId="{59A0F98B-5FA1-4040-88F4-E9582D717386}" srcOrd="1" destOrd="0" parTransId="{8FF731EF-EA9F-40AA-9FBF-FC6E94B08BCE}" sibTransId="{5EFF8D85-F82D-4C23-9A3C-1A7B7A618092}"/>
    <dgm:cxn modelId="{510C2520-DD7E-404A-AED7-BA9E9B33D624}" srcId="{56D3037F-74B5-4D1D-8879-984C3D3F9A75}" destId="{F6A62CB6-08F1-46FC-993A-C98C96907C47}" srcOrd="0" destOrd="0" parTransId="{FEFE3F68-E381-4531-A560-7BCD1EFC62BE}" sibTransId="{208C31E4-D9A8-4F56-981E-57E36D500D7A}"/>
    <dgm:cxn modelId="{3A6674AA-F52A-4A7E-BC4C-9169F8024434}" type="presOf" srcId="{F6A62CB6-08F1-46FC-993A-C98C96907C47}" destId="{4FB8EA4C-86C9-43FD-965D-E05DAEEB7C83}" srcOrd="1" destOrd="0" presId="urn:microsoft.com/office/officeart/2005/8/layout/orgChart1"/>
    <dgm:cxn modelId="{2759D757-3F59-41E9-8847-9987C21D2085}" type="presOf" srcId="{59A0F98B-5FA1-4040-88F4-E9582D717386}" destId="{09C30681-D194-4860-A018-9E6687C50D74}" srcOrd="0" destOrd="0" presId="urn:microsoft.com/office/officeart/2005/8/layout/orgChart1"/>
    <dgm:cxn modelId="{2017893B-1E8B-4A92-9B39-5A5807B0B9E0}" type="presOf" srcId="{3E62A679-95D2-443A-A0AF-2787283B02FA}" destId="{410FAEC9-2329-4BCB-8D4F-FACECAE3F331}" srcOrd="0" destOrd="0" presId="urn:microsoft.com/office/officeart/2005/8/layout/orgChart1"/>
    <dgm:cxn modelId="{93BCD4E7-92FF-497C-B9B9-84DD00AE2446}" type="presParOf" srcId="{67ACA038-83EF-415F-B901-101D17227E96}" destId="{5E88ADE4-1C5C-4F44-9D53-BD52E486F28A}" srcOrd="0" destOrd="0" presId="urn:microsoft.com/office/officeart/2005/8/layout/orgChart1"/>
    <dgm:cxn modelId="{E2F668AC-ACFF-44A9-B80E-AD88B55284B6}" type="presParOf" srcId="{5E88ADE4-1C5C-4F44-9D53-BD52E486F28A}" destId="{3A0D7DF8-6F3A-47AC-B593-864068AFE87E}" srcOrd="0" destOrd="0" presId="urn:microsoft.com/office/officeart/2005/8/layout/orgChart1"/>
    <dgm:cxn modelId="{F5B1A4B1-F29C-4335-888A-742FD6A82452}" type="presParOf" srcId="{3A0D7DF8-6F3A-47AC-B593-864068AFE87E}" destId="{7FCF1334-4CE4-45DA-90C7-D96FFD4F62B8}" srcOrd="0" destOrd="0" presId="urn:microsoft.com/office/officeart/2005/8/layout/orgChart1"/>
    <dgm:cxn modelId="{E58CE459-4C9C-4561-9FB6-14F59B06C3E3}" type="presParOf" srcId="{3A0D7DF8-6F3A-47AC-B593-864068AFE87E}" destId="{4FB8EA4C-86C9-43FD-965D-E05DAEEB7C83}" srcOrd="1" destOrd="0" presId="urn:microsoft.com/office/officeart/2005/8/layout/orgChart1"/>
    <dgm:cxn modelId="{DCBA7D6C-8BE1-4EC8-9342-FFE31C70414D}" type="presParOf" srcId="{5E88ADE4-1C5C-4F44-9D53-BD52E486F28A}" destId="{C492A5A0-6B6A-40D2-B3A3-F81A7EDDDB6C}" srcOrd="1" destOrd="0" presId="urn:microsoft.com/office/officeart/2005/8/layout/orgChart1"/>
    <dgm:cxn modelId="{0A2BCD55-373D-4508-AB4C-484EC4F1CC84}" type="presParOf" srcId="{C492A5A0-6B6A-40D2-B3A3-F81A7EDDDB6C}" destId="{A6D38319-AD99-436F-BDF4-8CCCC7EA79F4}" srcOrd="0" destOrd="0" presId="urn:microsoft.com/office/officeart/2005/8/layout/orgChart1"/>
    <dgm:cxn modelId="{BECDB1A4-BD50-4236-9803-2134FAFF8197}" type="presParOf" srcId="{C492A5A0-6B6A-40D2-B3A3-F81A7EDDDB6C}" destId="{35642EE0-B61C-4587-BEBA-761F1EA5A15C}" srcOrd="1" destOrd="0" presId="urn:microsoft.com/office/officeart/2005/8/layout/orgChart1"/>
    <dgm:cxn modelId="{D232E717-18A1-4958-939D-FD129C4DED68}" type="presParOf" srcId="{35642EE0-B61C-4587-BEBA-761F1EA5A15C}" destId="{9312E2CA-F47D-4842-934B-C9D8F4BA8326}" srcOrd="0" destOrd="0" presId="urn:microsoft.com/office/officeart/2005/8/layout/orgChart1"/>
    <dgm:cxn modelId="{3F630BFC-429F-4BCB-9086-CBD9046AF19D}" type="presParOf" srcId="{9312E2CA-F47D-4842-934B-C9D8F4BA8326}" destId="{410FAEC9-2329-4BCB-8D4F-FACECAE3F331}" srcOrd="0" destOrd="0" presId="urn:microsoft.com/office/officeart/2005/8/layout/orgChart1"/>
    <dgm:cxn modelId="{9C28A6EA-91A1-4668-884D-C9C248F26C20}" type="presParOf" srcId="{9312E2CA-F47D-4842-934B-C9D8F4BA8326}" destId="{1C4E4511-F3E7-48F6-BE1E-FAD05D5EED2F}" srcOrd="1" destOrd="0" presId="urn:microsoft.com/office/officeart/2005/8/layout/orgChart1"/>
    <dgm:cxn modelId="{E5B6B110-9590-42D7-AF68-EE98E23DE964}" type="presParOf" srcId="{35642EE0-B61C-4587-BEBA-761F1EA5A15C}" destId="{8092F937-6342-4D43-87AB-CE24D0BBB0F3}" srcOrd="1" destOrd="0" presId="urn:microsoft.com/office/officeart/2005/8/layout/orgChart1"/>
    <dgm:cxn modelId="{021E819F-253F-47ED-82E4-A44277F160F9}" type="presParOf" srcId="{35642EE0-B61C-4587-BEBA-761F1EA5A15C}" destId="{BF264895-2F7A-434D-8B71-435B2146F846}" srcOrd="2" destOrd="0" presId="urn:microsoft.com/office/officeart/2005/8/layout/orgChart1"/>
    <dgm:cxn modelId="{017FDD99-406D-4413-B9FC-A6641823280F}" type="presParOf" srcId="{C492A5A0-6B6A-40D2-B3A3-F81A7EDDDB6C}" destId="{AE91D229-ED61-46A0-A15C-6FA956A99B62}" srcOrd="2" destOrd="0" presId="urn:microsoft.com/office/officeart/2005/8/layout/orgChart1"/>
    <dgm:cxn modelId="{551D49F2-D63B-4316-ABA2-EDBCAB53AEE1}" type="presParOf" srcId="{C492A5A0-6B6A-40D2-B3A3-F81A7EDDDB6C}" destId="{6C4BACB3-7124-4F1D-987D-89846D664555}" srcOrd="3" destOrd="0" presId="urn:microsoft.com/office/officeart/2005/8/layout/orgChart1"/>
    <dgm:cxn modelId="{928EA90B-A0D4-4364-95D6-335B5D014F5A}" type="presParOf" srcId="{6C4BACB3-7124-4F1D-987D-89846D664555}" destId="{1DA76B55-CDE2-4B1B-929B-D2D5AACE4571}" srcOrd="0" destOrd="0" presId="urn:microsoft.com/office/officeart/2005/8/layout/orgChart1"/>
    <dgm:cxn modelId="{01253C45-3B75-4130-B2C9-21078F2431E4}" type="presParOf" srcId="{1DA76B55-CDE2-4B1B-929B-D2D5AACE4571}" destId="{09C30681-D194-4860-A018-9E6687C50D74}" srcOrd="0" destOrd="0" presId="urn:microsoft.com/office/officeart/2005/8/layout/orgChart1"/>
    <dgm:cxn modelId="{C08F23DD-4BD8-4E14-A6AD-19E5B5646008}" type="presParOf" srcId="{1DA76B55-CDE2-4B1B-929B-D2D5AACE4571}" destId="{0DDA1A30-15CC-4EB9-AB2E-7843F2C26A0B}" srcOrd="1" destOrd="0" presId="urn:microsoft.com/office/officeart/2005/8/layout/orgChart1"/>
    <dgm:cxn modelId="{F500F528-740B-4FA0-BE35-BBE112DCA28F}" type="presParOf" srcId="{6C4BACB3-7124-4F1D-987D-89846D664555}" destId="{B631DDEB-8EA0-47EB-BFB1-9DFE1891BBE0}" srcOrd="1" destOrd="0" presId="urn:microsoft.com/office/officeart/2005/8/layout/orgChart1"/>
    <dgm:cxn modelId="{6732A06E-963E-4CC3-83E9-FA35F2D36CA8}" type="presParOf" srcId="{6C4BACB3-7124-4F1D-987D-89846D664555}" destId="{376A6910-8363-41BD-8F6E-D574D3607A5E}" srcOrd="2" destOrd="0" presId="urn:microsoft.com/office/officeart/2005/8/layout/orgChart1"/>
    <dgm:cxn modelId="{2ADB9DEE-8429-43B9-8BFC-8854BE80D9D8}" type="presParOf" srcId="{5E88ADE4-1C5C-4F44-9D53-BD52E486F28A}" destId="{C4A16A04-8C66-41C9-98A3-856A9E63FF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6350D96-42BC-4FF0-B653-CD57D9AC5846}" type="doc">
      <dgm:prSet loTypeId="urn:microsoft.com/office/officeart/2005/8/layout/orgChart1" loCatId="hierarchy" qsTypeId="urn:microsoft.com/office/officeart/2005/8/quickstyle/simple3" qsCatId="simple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6C2B880C-0A5A-41B3-829D-3E657D92A925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dirty="0">
            <a:solidFill>
              <a:schemeClr val="tx1"/>
            </a:solidFill>
          </a:endParaRPr>
        </a:p>
      </dgm:t>
    </dgm:pt>
    <dgm:pt modelId="{4DC9719D-EB6C-414B-870D-2BA72524D1E3}" type="par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717F52D6-318D-4EB1-95AD-C9494EB777E6}" type="sibTrans" cxnId="{C5717295-FDAE-49CA-9FAA-D4483B855EF9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FA700D35-9A68-46B4-BD4D-B5010537B168}">
      <dgm:prSet phldrT="[Texto]"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Pediatra</a:t>
          </a:r>
        </a:p>
      </dgm:t>
    </dgm:pt>
    <dgm:pt modelId="{6D92F8E9-C613-4DE7-94D9-5D1CD99D90F4}" type="par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4E3DF475-0E40-4534-9D1E-ED22A3889F24}" type="sibTrans" cxnId="{F8BE39FB-40AE-4470-BA51-5F5A7B683D3B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CAE8FD2A-817E-4E5D-AC0A-496677FBF774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Secretaria(o) B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654F55B1-5921-481D-A747-99DD7C2CE65A}" type="par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01108BBD-5D93-4BEF-AAC5-9E97F57D7F2A}" type="sibTrans" cxnId="{9D038C1A-1DD6-45C1-8FA8-F8CF435BA6DE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59962D2D-FB51-45D8-86B0-97CFB98BC94C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200" dirty="0" smtClean="0">
              <a:solidFill>
                <a:schemeClr val="tx1"/>
              </a:solidFill>
            </a:rPr>
            <a:t>Médicos(as) </a:t>
          </a:r>
        </a:p>
      </dgm:t>
    </dgm:pt>
    <dgm:pt modelId="{A85E97FB-6BB1-495E-8829-AE3B5A1730B9}" type="par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2B37E5E-A231-406A-90ED-1AB3DE3B47A5}" type="sibTrans" cxnId="{5DD6D5B1-CB63-458C-B4AF-27C6AD0877BC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E24823C8-2A76-4901-96D1-18A58968847C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  <a:p>
          <a:r>
            <a:rPr lang="es-ES" sz="1200" dirty="0" smtClean="0">
              <a:solidFill>
                <a:schemeClr val="tx1"/>
              </a:solidFill>
            </a:rPr>
            <a:t>Promotor(a)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Auxiliar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  <a:p>
          <a:r>
            <a:rPr lang="es-ES" sz="1200" dirty="0" smtClean="0">
              <a:solidFill>
                <a:schemeClr val="tx1"/>
              </a:solidFill>
            </a:rPr>
            <a:t>Recepcionista</a:t>
          </a:r>
          <a:br>
            <a:rPr lang="es-ES" sz="1200" dirty="0" smtClean="0">
              <a:solidFill>
                <a:schemeClr val="tx1"/>
              </a:solidFill>
            </a:rPr>
          </a:br>
          <a:r>
            <a:rPr lang="es-ES" sz="1200" dirty="0" smtClean="0">
              <a:solidFill>
                <a:schemeClr val="tx1"/>
              </a:solidFill>
            </a:rPr>
            <a:t>Vacante</a:t>
          </a:r>
        </a:p>
      </dgm:t>
    </dgm:pt>
    <dgm:pt modelId="{42423BFF-38F9-48BD-A572-6654DB45EDED}" type="par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AA964009-E1C8-46E9-8FE4-DFE0083F5AAA}" type="sibTrans" cxnId="{8B029DDD-D32E-4249-A1A5-AEC581FABBD0}">
      <dgm:prSet/>
      <dgm:spPr/>
      <dgm:t>
        <a:bodyPr/>
        <a:lstStyle/>
        <a:p>
          <a:endParaRPr lang="es-ES" sz="1200">
            <a:solidFill>
              <a:schemeClr val="tx1"/>
            </a:solidFill>
          </a:endParaRPr>
        </a:p>
      </dgm:t>
    </dgm:pt>
    <dgm:pt modelId="{84B91F15-FF4E-456A-BAAF-C6916BCB1CC6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 de Centro de Salud</a:t>
          </a:r>
        </a:p>
      </dgm:t>
    </dgm:pt>
    <dgm:pt modelId="{456BC952-FE68-494C-96AC-9758CDF1608A}" type="par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09A9419-9757-43DF-B189-E8578E19191C}" type="sibTrans" cxnId="{EBD09113-16BD-426C-BD71-D5AC4150D20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9A1D0E-E6FE-480C-B5C9-EF1360C495A8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Médico(a) Familiar</a:t>
          </a:r>
        </a:p>
      </dgm:t>
    </dgm:pt>
    <dgm:pt modelId="{DE8AA2B3-C301-4BBF-84EB-8E44A785B6E0}" type="par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B09BB49-6A36-4F9E-B5CD-0E9209E4590F}" type="sibTrans" cxnId="{BE33C3C8-D9AF-4E48-9603-C2971883E19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47C891C-6DAF-48E4-9432-BE5D8297D42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Ginecólogo(a)</a:t>
          </a:r>
        </a:p>
      </dgm:t>
    </dgm:pt>
    <dgm:pt modelId="{DCE3F013-82C8-4502-B6E6-4D1D77578477}" type="par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ED1646-8E25-46CF-8C08-2C55078BC911}" type="sibTrans" cxnId="{E16811EB-2159-44B5-9484-C7BD1395A062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E04183D7-4945-4AEB-9273-E7CF4F9F0F1A}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Técnico(a) Radiólogo(a)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 smtClean="0">
            <a:solidFill>
              <a:schemeClr val="tx1"/>
            </a:solidFill>
          </a:endParaRPr>
        </a:p>
      </dgm:t>
    </dgm:pt>
    <dgm:pt modelId="{BFD3BEF7-FA53-4D1B-81D5-089CCCAF4526}" type="par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FD07311-D62F-4240-A93F-AF7DAB82C872}" type="sibTrans" cxnId="{1E08853F-2C87-47AA-AEAA-CF8B343A8B69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97DF6B2-7751-43E6-8BA8-3144C64F71A0}" type="asst">
      <dgm:prSet custT="1"/>
      <dgm:spPr/>
      <dgm:t>
        <a:bodyPr/>
        <a:lstStyle/>
        <a:p>
          <a:r>
            <a:rPr lang="es-ES" sz="1200" dirty="0" smtClean="0">
              <a:solidFill>
                <a:schemeClr val="tx1"/>
              </a:solidFill>
            </a:rPr>
            <a:t>Encargado(a)</a:t>
          </a:r>
          <a:br>
            <a:rPr lang="es-ES" sz="1200" dirty="0" smtClean="0">
              <a:solidFill>
                <a:schemeClr val="tx1"/>
              </a:solidFill>
            </a:rPr>
          </a:br>
          <a:endParaRPr lang="es-ES" sz="1200" dirty="0">
            <a:solidFill>
              <a:schemeClr val="tx1"/>
            </a:solidFill>
          </a:endParaRPr>
        </a:p>
      </dgm:t>
    </dgm:pt>
    <dgm:pt modelId="{8C12D22F-3779-4D02-AF46-8DCF03DCCBF5}" type="par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B589DCB-066E-4DE9-9A28-1382FC686FD6}" type="sibTrans" cxnId="{BBD24630-B73E-4660-BE32-F0AC5CD863C6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EC28883-6FEB-4523-8B8D-1163AC7B189E}" type="pres">
      <dgm:prSet presAssocID="{06350D96-42BC-4FF0-B653-CD57D9AC584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DFF861BA-FF66-41DE-88CC-020A769A0FC9}" type="pres">
      <dgm:prSet presAssocID="{6C2B880C-0A5A-41B3-829D-3E657D92A925}" presName="hierRoot1" presStyleCnt="0">
        <dgm:presLayoutVars>
          <dgm:hierBranch val="init"/>
        </dgm:presLayoutVars>
      </dgm:prSet>
      <dgm:spPr/>
    </dgm:pt>
    <dgm:pt modelId="{44C79F0A-1E4B-4820-A5E4-DD523E7C92A4}" type="pres">
      <dgm:prSet presAssocID="{6C2B880C-0A5A-41B3-829D-3E657D92A925}" presName="rootComposite1" presStyleCnt="0"/>
      <dgm:spPr/>
    </dgm:pt>
    <dgm:pt modelId="{748E0D7F-4F9A-4C14-ACB1-27D5BC34FD8C}" type="pres">
      <dgm:prSet presAssocID="{6C2B880C-0A5A-41B3-829D-3E657D92A925}" presName="rootText1" presStyleLbl="node0" presStyleIdx="0" presStyleCnt="1" custScaleX="224072" custScaleY="224072" custLinFactNeighborY="1418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A893639-68ED-4404-B196-0E10A03C346F}" type="pres">
      <dgm:prSet presAssocID="{6C2B880C-0A5A-41B3-829D-3E657D92A925}" presName="rootConnector1" presStyleLbl="node1" presStyleIdx="0" presStyleCnt="0"/>
      <dgm:spPr/>
      <dgm:t>
        <a:bodyPr/>
        <a:lstStyle/>
        <a:p>
          <a:endParaRPr lang="es-ES"/>
        </a:p>
      </dgm:t>
    </dgm:pt>
    <dgm:pt modelId="{2B963943-4845-44BD-B4DA-0AB1B7213DEA}" type="pres">
      <dgm:prSet presAssocID="{6C2B880C-0A5A-41B3-829D-3E657D92A925}" presName="hierChild2" presStyleCnt="0"/>
      <dgm:spPr/>
    </dgm:pt>
    <dgm:pt modelId="{26624538-D3FC-42FA-943E-5FBC5B731E2C}" type="pres">
      <dgm:prSet presAssocID="{6D92F8E9-C613-4DE7-94D9-5D1CD99D90F4}" presName="Name37" presStyleLbl="parChTrans1D2" presStyleIdx="0" presStyleCnt="9"/>
      <dgm:spPr/>
      <dgm:t>
        <a:bodyPr/>
        <a:lstStyle/>
        <a:p>
          <a:endParaRPr lang="es-ES"/>
        </a:p>
      </dgm:t>
    </dgm:pt>
    <dgm:pt modelId="{969E54F4-EB9A-4392-AAE5-709E065F2784}" type="pres">
      <dgm:prSet presAssocID="{FA700D35-9A68-46B4-BD4D-B5010537B168}" presName="hierRoot2" presStyleCnt="0">
        <dgm:presLayoutVars>
          <dgm:hierBranch val="init"/>
        </dgm:presLayoutVars>
      </dgm:prSet>
      <dgm:spPr/>
    </dgm:pt>
    <dgm:pt modelId="{04A71BB8-7023-41A5-AA43-119CB6260EB9}" type="pres">
      <dgm:prSet presAssocID="{FA700D35-9A68-46B4-BD4D-B5010537B168}" presName="rootComposite" presStyleCnt="0"/>
      <dgm:spPr/>
    </dgm:pt>
    <dgm:pt modelId="{3D7ED4C6-66A3-437F-971A-990AE29CF41B}" type="pres">
      <dgm:prSet presAssocID="{FA700D35-9A68-46B4-BD4D-B5010537B168}" presName="rootText" presStyleLbl="node2" presStyleIdx="0" presStyleCnt="6" custScaleX="144969" custScaleY="136044" custLinFactNeighborX="7792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A92A502-5E49-4F88-B6C0-C3ECB2938064}" type="pres">
      <dgm:prSet presAssocID="{FA700D35-9A68-46B4-BD4D-B5010537B168}" presName="rootConnector" presStyleLbl="node2" presStyleIdx="0" presStyleCnt="6"/>
      <dgm:spPr/>
      <dgm:t>
        <a:bodyPr/>
        <a:lstStyle/>
        <a:p>
          <a:endParaRPr lang="es-ES"/>
        </a:p>
      </dgm:t>
    </dgm:pt>
    <dgm:pt modelId="{94F8EDBF-9251-44B7-97D4-A6B5A1C1CE75}" type="pres">
      <dgm:prSet presAssocID="{FA700D35-9A68-46B4-BD4D-B5010537B168}" presName="hierChild4" presStyleCnt="0"/>
      <dgm:spPr/>
    </dgm:pt>
    <dgm:pt modelId="{D4CCF711-37D5-4332-9466-296C793094D2}" type="pres">
      <dgm:prSet presAssocID="{FA700D35-9A68-46B4-BD4D-B5010537B168}" presName="hierChild5" presStyleCnt="0"/>
      <dgm:spPr/>
    </dgm:pt>
    <dgm:pt modelId="{91B5025F-8E68-4D74-9AD5-F06C5F8F5341}" type="pres">
      <dgm:prSet presAssocID="{A85E97FB-6BB1-495E-8829-AE3B5A1730B9}" presName="Name37" presStyleLbl="parChTrans1D2" presStyleIdx="1" presStyleCnt="9"/>
      <dgm:spPr/>
      <dgm:t>
        <a:bodyPr/>
        <a:lstStyle/>
        <a:p>
          <a:endParaRPr lang="es-ES"/>
        </a:p>
      </dgm:t>
    </dgm:pt>
    <dgm:pt modelId="{A9FFC846-804F-494A-92AD-890CAFC81BC0}" type="pres">
      <dgm:prSet presAssocID="{59962D2D-FB51-45D8-86B0-97CFB98BC94C}" presName="hierRoot2" presStyleCnt="0">
        <dgm:presLayoutVars>
          <dgm:hierBranch val="init"/>
        </dgm:presLayoutVars>
      </dgm:prSet>
      <dgm:spPr/>
    </dgm:pt>
    <dgm:pt modelId="{4448CBCE-B5DB-4732-8A56-8FA9D59E3C93}" type="pres">
      <dgm:prSet presAssocID="{59962D2D-FB51-45D8-86B0-97CFB98BC94C}" presName="rootComposite" presStyleCnt="0"/>
      <dgm:spPr/>
    </dgm:pt>
    <dgm:pt modelId="{0E678A76-6E17-47DA-8442-16CB50B2BBE5}" type="pres">
      <dgm:prSet presAssocID="{59962D2D-FB51-45D8-86B0-97CFB98BC94C}" presName="rootText" presStyleLbl="node2" presStyleIdx="1" presStyleCnt="6" custScaleX="144969" custScaleY="280090" custLinFactX="200000" custLinFactNeighborX="290104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7242242-2A4B-4E6A-B9C8-6A5F0D50B9FF}" type="pres">
      <dgm:prSet presAssocID="{59962D2D-FB51-45D8-86B0-97CFB98BC94C}" presName="rootConnector" presStyleLbl="node2" presStyleIdx="1" presStyleCnt="6"/>
      <dgm:spPr/>
      <dgm:t>
        <a:bodyPr/>
        <a:lstStyle/>
        <a:p>
          <a:endParaRPr lang="es-ES"/>
        </a:p>
      </dgm:t>
    </dgm:pt>
    <dgm:pt modelId="{E2E6EBA5-52FB-41E2-9996-ED6EF6074276}" type="pres">
      <dgm:prSet presAssocID="{59962D2D-FB51-45D8-86B0-97CFB98BC94C}" presName="hierChild4" presStyleCnt="0"/>
      <dgm:spPr/>
    </dgm:pt>
    <dgm:pt modelId="{8E6407FC-6626-4437-940A-4AB08B7F1998}" type="pres">
      <dgm:prSet presAssocID="{59962D2D-FB51-45D8-86B0-97CFB98BC94C}" presName="hierChild5" presStyleCnt="0"/>
      <dgm:spPr/>
    </dgm:pt>
    <dgm:pt modelId="{DD761AE0-1D8E-464B-A3F6-109EF1AADDF7}" type="pres">
      <dgm:prSet presAssocID="{DE8AA2B3-C301-4BBF-84EB-8E44A785B6E0}" presName="Name37" presStyleLbl="parChTrans1D2" presStyleIdx="2" presStyleCnt="9"/>
      <dgm:spPr/>
      <dgm:t>
        <a:bodyPr/>
        <a:lstStyle/>
        <a:p>
          <a:endParaRPr lang="es-ES"/>
        </a:p>
      </dgm:t>
    </dgm:pt>
    <dgm:pt modelId="{1D8EF2F1-A330-44C5-AD39-D11F6F253FE7}" type="pres">
      <dgm:prSet presAssocID="{D39A1D0E-E6FE-480C-B5C9-EF1360C495A8}" presName="hierRoot2" presStyleCnt="0">
        <dgm:presLayoutVars>
          <dgm:hierBranch val="init"/>
        </dgm:presLayoutVars>
      </dgm:prSet>
      <dgm:spPr/>
    </dgm:pt>
    <dgm:pt modelId="{0AAF1F21-93D0-49CC-88F0-68C2F282773E}" type="pres">
      <dgm:prSet presAssocID="{D39A1D0E-E6FE-480C-B5C9-EF1360C495A8}" presName="rootComposite" presStyleCnt="0"/>
      <dgm:spPr/>
    </dgm:pt>
    <dgm:pt modelId="{070507A6-E0AF-48EF-93FF-8657D0B5415B}" type="pres">
      <dgm:prSet presAssocID="{D39A1D0E-E6FE-480C-B5C9-EF1360C495A8}" presName="rootText" presStyleLbl="node2" presStyleIdx="2" presStyleCnt="6" custScaleX="144969" custScaleY="136044" custLinFactX="-56074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07EA2-BF95-40AE-A06A-FBA00F9FF6AE}" type="pres">
      <dgm:prSet presAssocID="{D39A1D0E-E6FE-480C-B5C9-EF1360C495A8}" presName="rootConnector" presStyleLbl="node2" presStyleIdx="2" presStyleCnt="6"/>
      <dgm:spPr/>
      <dgm:t>
        <a:bodyPr/>
        <a:lstStyle/>
        <a:p>
          <a:endParaRPr lang="es-ES"/>
        </a:p>
      </dgm:t>
    </dgm:pt>
    <dgm:pt modelId="{99242056-E62A-412F-9EF8-6790DAB22039}" type="pres">
      <dgm:prSet presAssocID="{D39A1D0E-E6FE-480C-B5C9-EF1360C495A8}" presName="hierChild4" presStyleCnt="0"/>
      <dgm:spPr/>
    </dgm:pt>
    <dgm:pt modelId="{A8313136-66C8-4395-BA31-314321AEA3F3}" type="pres">
      <dgm:prSet presAssocID="{D39A1D0E-E6FE-480C-B5C9-EF1360C495A8}" presName="hierChild5" presStyleCnt="0"/>
      <dgm:spPr/>
    </dgm:pt>
    <dgm:pt modelId="{955B8BC8-D715-4F9F-AD9B-0BB14B95FACC}" type="pres">
      <dgm:prSet presAssocID="{DCE3F013-82C8-4502-B6E6-4D1D77578477}" presName="Name37" presStyleLbl="parChTrans1D2" presStyleIdx="3" presStyleCnt="9"/>
      <dgm:spPr/>
      <dgm:t>
        <a:bodyPr/>
        <a:lstStyle/>
        <a:p>
          <a:endParaRPr lang="es-ES"/>
        </a:p>
      </dgm:t>
    </dgm:pt>
    <dgm:pt modelId="{57F10DE7-09F1-4104-B6E9-6BD47A0E64A9}" type="pres">
      <dgm:prSet presAssocID="{647C891C-6DAF-48E4-9432-BE5D8297D42A}" presName="hierRoot2" presStyleCnt="0">
        <dgm:presLayoutVars>
          <dgm:hierBranch val="init"/>
        </dgm:presLayoutVars>
      </dgm:prSet>
      <dgm:spPr/>
    </dgm:pt>
    <dgm:pt modelId="{7853CEB3-DDB0-4A6E-A772-5AEC87FD6604}" type="pres">
      <dgm:prSet presAssocID="{647C891C-6DAF-48E4-9432-BE5D8297D42A}" presName="rootComposite" presStyleCnt="0"/>
      <dgm:spPr/>
    </dgm:pt>
    <dgm:pt modelId="{5CCCA21F-7BD8-484C-A47D-FA970A164105}" type="pres">
      <dgm:prSet presAssocID="{647C891C-6DAF-48E4-9432-BE5D8297D42A}" presName="rootText" presStyleLbl="node2" presStyleIdx="3" presStyleCnt="6" custScaleX="144969" custScaleY="136044" custLinFactX="-61973" custLinFactNeighborX="-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896608C-6060-4BEC-AA1F-FF1DF83DACAB}" type="pres">
      <dgm:prSet presAssocID="{647C891C-6DAF-48E4-9432-BE5D8297D42A}" presName="rootConnector" presStyleLbl="node2" presStyleIdx="3" presStyleCnt="6"/>
      <dgm:spPr/>
      <dgm:t>
        <a:bodyPr/>
        <a:lstStyle/>
        <a:p>
          <a:endParaRPr lang="es-ES"/>
        </a:p>
      </dgm:t>
    </dgm:pt>
    <dgm:pt modelId="{DC653B1A-9719-4438-AC6E-6A1B3B36965B}" type="pres">
      <dgm:prSet presAssocID="{647C891C-6DAF-48E4-9432-BE5D8297D42A}" presName="hierChild4" presStyleCnt="0"/>
      <dgm:spPr/>
    </dgm:pt>
    <dgm:pt modelId="{060170BE-692D-4FDA-956E-67127D7C7AAD}" type="pres">
      <dgm:prSet presAssocID="{647C891C-6DAF-48E4-9432-BE5D8297D42A}" presName="hierChild5" presStyleCnt="0"/>
      <dgm:spPr/>
    </dgm:pt>
    <dgm:pt modelId="{E68B9962-6211-4002-97DD-3BB58F5936DD}" type="pres">
      <dgm:prSet presAssocID="{42423BFF-38F9-48BD-A572-6654DB45EDED}" presName="Name37" presStyleLbl="parChTrans1D2" presStyleIdx="4" presStyleCnt="9"/>
      <dgm:spPr/>
      <dgm:t>
        <a:bodyPr/>
        <a:lstStyle/>
        <a:p>
          <a:endParaRPr lang="es-ES"/>
        </a:p>
      </dgm:t>
    </dgm:pt>
    <dgm:pt modelId="{94A1D474-216F-43A9-ACDB-423937F91CBE}" type="pres">
      <dgm:prSet presAssocID="{E24823C8-2A76-4901-96D1-18A58968847C}" presName="hierRoot2" presStyleCnt="0">
        <dgm:presLayoutVars>
          <dgm:hierBranch/>
        </dgm:presLayoutVars>
      </dgm:prSet>
      <dgm:spPr/>
    </dgm:pt>
    <dgm:pt modelId="{B7BC720D-89FB-4475-9A56-B973FA1A1A7B}" type="pres">
      <dgm:prSet presAssocID="{E24823C8-2A76-4901-96D1-18A58968847C}" presName="rootComposite" presStyleCnt="0"/>
      <dgm:spPr/>
    </dgm:pt>
    <dgm:pt modelId="{0BC3837E-A42B-4823-8BA1-85D4CFB7F960}" type="pres">
      <dgm:prSet presAssocID="{E24823C8-2A76-4901-96D1-18A58968847C}" presName="rootText" presStyleLbl="node2" presStyleIdx="4" presStyleCnt="6" custScaleX="144969" custScaleY="440142" custLinFactX="58324" custLinFactNeighborX="100000" custLinFactNeighborY="133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068684D-E9E6-41AA-9A78-20BF993ACBAF}" type="pres">
      <dgm:prSet presAssocID="{E24823C8-2A76-4901-96D1-18A58968847C}" presName="rootConnector" presStyleLbl="node2" presStyleIdx="4" presStyleCnt="6"/>
      <dgm:spPr/>
      <dgm:t>
        <a:bodyPr/>
        <a:lstStyle/>
        <a:p>
          <a:endParaRPr lang="es-ES"/>
        </a:p>
      </dgm:t>
    </dgm:pt>
    <dgm:pt modelId="{577C865E-2FA0-4537-918A-47DCECC88F54}" type="pres">
      <dgm:prSet presAssocID="{E24823C8-2A76-4901-96D1-18A58968847C}" presName="hierChild4" presStyleCnt="0"/>
      <dgm:spPr/>
    </dgm:pt>
    <dgm:pt modelId="{7378DF5B-DDB7-4AAD-A20B-D71425AF8B2B}" type="pres">
      <dgm:prSet presAssocID="{E24823C8-2A76-4901-96D1-18A58968847C}" presName="hierChild5" presStyleCnt="0"/>
      <dgm:spPr/>
    </dgm:pt>
    <dgm:pt modelId="{42B18422-D4DD-40AD-9C06-741FDDC9A945}" type="pres">
      <dgm:prSet presAssocID="{BFD3BEF7-FA53-4D1B-81D5-089CCCAF4526}" presName="Name37" presStyleLbl="parChTrans1D2" presStyleIdx="5" presStyleCnt="9"/>
      <dgm:spPr/>
      <dgm:t>
        <a:bodyPr/>
        <a:lstStyle/>
        <a:p>
          <a:endParaRPr lang="es-ES"/>
        </a:p>
      </dgm:t>
    </dgm:pt>
    <dgm:pt modelId="{EC084FC5-936D-4129-9CDA-759297A63BBC}" type="pres">
      <dgm:prSet presAssocID="{E04183D7-4945-4AEB-9273-E7CF4F9F0F1A}" presName="hierRoot2" presStyleCnt="0">
        <dgm:presLayoutVars>
          <dgm:hierBranch val="init"/>
        </dgm:presLayoutVars>
      </dgm:prSet>
      <dgm:spPr/>
    </dgm:pt>
    <dgm:pt modelId="{EB8E3BC4-6BB5-44EC-9D34-9DA6DC9220A8}" type="pres">
      <dgm:prSet presAssocID="{E04183D7-4945-4AEB-9273-E7CF4F9F0F1A}" presName="rootComposite" presStyleCnt="0"/>
      <dgm:spPr/>
    </dgm:pt>
    <dgm:pt modelId="{C5EFC27F-1E30-412E-AFC1-8446AD0CF35C}" type="pres">
      <dgm:prSet presAssocID="{E04183D7-4945-4AEB-9273-E7CF4F9F0F1A}" presName="rootText" presStyleLbl="node2" presStyleIdx="5" presStyleCnt="6" custScaleX="144969" custScaleY="136044" custLinFactX="-133842" custLinFactNeighborX="-200000" custLinFactNeighborY="91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79864AA6-1D03-4740-9F28-444129EEF37E}" type="pres">
      <dgm:prSet presAssocID="{E04183D7-4945-4AEB-9273-E7CF4F9F0F1A}" presName="rootConnector" presStyleLbl="node2" presStyleIdx="5" presStyleCnt="6"/>
      <dgm:spPr/>
      <dgm:t>
        <a:bodyPr/>
        <a:lstStyle/>
        <a:p>
          <a:endParaRPr lang="es-ES"/>
        </a:p>
      </dgm:t>
    </dgm:pt>
    <dgm:pt modelId="{E497057F-AA1B-4DED-A770-612D64E13E67}" type="pres">
      <dgm:prSet presAssocID="{E04183D7-4945-4AEB-9273-E7CF4F9F0F1A}" presName="hierChild4" presStyleCnt="0"/>
      <dgm:spPr/>
    </dgm:pt>
    <dgm:pt modelId="{F2CD2559-45A3-430A-A8E8-720B1CEE051D}" type="pres">
      <dgm:prSet presAssocID="{E04183D7-4945-4AEB-9273-E7CF4F9F0F1A}" presName="hierChild5" presStyleCnt="0"/>
      <dgm:spPr/>
    </dgm:pt>
    <dgm:pt modelId="{B9FF8969-08BC-4BC7-9A69-14CCC9C617D5}" type="pres">
      <dgm:prSet presAssocID="{6C2B880C-0A5A-41B3-829D-3E657D92A925}" presName="hierChild3" presStyleCnt="0"/>
      <dgm:spPr/>
    </dgm:pt>
    <dgm:pt modelId="{71C9C54A-B2E2-4B5C-BE37-711C058F0D58}" type="pres">
      <dgm:prSet presAssocID="{654F55B1-5921-481D-A747-99DD7C2CE65A}" presName="Name111" presStyleLbl="parChTrans1D2" presStyleIdx="6" presStyleCnt="9"/>
      <dgm:spPr/>
      <dgm:t>
        <a:bodyPr/>
        <a:lstStyle/>
        <a:p>
          <a:endParaRPr lang="es-ES"/>
        </a:p>
      </dgm:t>
    </dgm:pt>
    <dgm:pt modelId="{53907FAF-2C95-408E-B8CA-89F83367BDCB}" type="pres">
      <dgm:prSet presAssocID="{CAE8FD2A-817E-4E5D-AC0A-496677FBF774}" presName="hierRoot3" presStyleCnt="0">
        <dgm:presLayoutVars>
          <dgm:hierBranch val="init"/>
        </dgm:presLayoutVars>
      </dgm:prSet>
      <dgm:spPr/>
    </dgm:pt>
    <dgm:pt modelId="{C9505059-0251-4896-9E3B-32326498B018}" type="pres">
      <dgm:prSet presAssocID="{CAE8FD2A-817E-4E5D-AC0A-496677FBF774}" presName="rootComposite3" presStyleCnt="0"/>
      <dgm:spPr/>
    </dgm:pt>
    <dgm:pt modelId="{2338BDBC-0600-4BB1-B982-D431E88A7ACC}" type="pres">
      <dgm:prSet presAssocID="{CAE8FD2A-817E-4E5D-AC0A-496677FBF774}" presName="rootText3" presStyleLbl="asst1" presStyleIdx="0" presStyleCnt="3" custScaleX="131119" custScaleY="104034" custLinFactNeighborX="-9854" custLinFactNeighborY="568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E2F34DC-7461-4616-A189-42245EAB2218}" type="pres">
      <dgm:prSet presAssocID="{CAE8FD2A-817E-4E5D-AC0A-496677FBF774}" presName="rootConnector3" presStyleLbl="asst1" presStyleIdx="0" presStyleCnt="3"/>
      <dgm:spPr/>
      <dgm:t>
        <a:bodyPr/>
        <a:lstStyle/>
        <a:p>
          <a:endParaRPr lang="es-ES"/>
        </a:p>
      </dgm:t>
    </dgm:pt>
    <dgm:pt modelId="{27C9C7C7-5864-4CC0-BD47-6B025585E88F}" type="pres">
      <dgm:prSet presAssocID="{CAE8FD2A-817E-4E5D-AC0A-496677FBF774}" presName="hierChild6" presStyleCnt="0"/>
      <dgm:spPr/>
    </dgm:pt>
    <dgm:pt modelId="{46F9CAE7-EEE2-4191-AE68-5A3A437B29B2}" type="pres">
      <dgm:prSet presAssocID="{CAE8FD2A-817E-4E5D-AC0A-496677FBF774}" presName="hierChild7" presStyleCnt="0"/>
      <dgm:spPr/>
    </dgm:pt>
    <dgm:pt modelId="{DD8A5A2E-429F-404C-888E-1CBD2758013D}" type="pres">
      <dgm:prSet presAssocID="{456BC952-FE68-494C-96AC-9758CDF1608A}" presName="Name111" presStyleLbl="parChTrans1D2" presStyleIdx="7" presStyleCnt="9"/>
      <dgm:spPr/>
      <dgm:t>
        <a:bodyPr/>
        <a:lstStyle/>
        <a:p>
          <a:endParaRPr lang="es-ES"/>
        </a:p>
      </dgm:t>
    </dgm:pt>
    <dgm:pt modelId="{A7944077-D566-416B-A3D1-4C3531316EC7}" type="pres">
      <dgm:prSet presAssocID="{84B91F15-FF4E-456A-BAAF-C6916BCB1CC6}" presName="hierRoot3" presStyleCnt="0">
        <dgm:presLayoutVars>
          <dgm:hierBranch val="init"/>
        </dgm:presLayoutVars>
      </dgm:prSet>
      <dgm:spPr/>
    </dgm:pt>
    <dgm:pt modelId="{910D1D0C-8F01-4EA4-986C-BDA7A330EC65}" type="pres">
      <dgm:prSet presAssocID="{84B91F15-FF4E-456A-BAAF-C6916BCB1CC6}" presName="rootComposite3" presStyleCnt="0"/>
      <dgm:spPr/>
    </dgm:pt>
    <dgm:pt modelId="{76E05969-6592-4B29-B960-8EC73AF2A182}" type="pres">
      <dgm:prSet presAssocID="{84B91F15-FF4E-456A-BAAF-C6916BCB1CC6}" presName="rootText3" presStyleLbl="asst1" presStyleIdx="1" presStyleCnt="3" custScaleX="157495" custScaleY="240078" custLinFactNeighborX="14103" custLinFactNeighborY="5663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6562D64-9016-44D7-886B-5AE7AB743F02}" type="pres">
      <dgm:prSet presAssocID="{84B91F15-FF4E-456A-BAAF-C6916BCB1CC6}" presName="rootConnector3" presStyleLbl="asst1" presStyleIdx="1" presStyleCnt="3"/>
      <dgm:spPr/>
      <dgm:t>
        <a:bodyPr/>
        <a:lstStyle/>
        <a:p>
          <a:endParaRPr lang="es-ES"/>
        </a:p>
      </dgm:t>
    </dgm:pt>
    <dgm:pt modelId="{12C830F2-960E-464B-8AC5-73C4DF04E246}" type="pres">
      <dgm:prSet presAssocID="{84B91F15-FF4E-456A-BAAF-C6916BCB1CC6}" presName="hierChild6" presStyleCnt="0"/>
      <dgm:spPr/>
    </dgm:pt>
    <dgm:pt modelId="{D24DF267-8449-411D-8919-FAE909017405}" type="pres">
      <dgm:prSet presAssocID="{84B91F15-FF4E-456A-BAAF-C6916BCB1CC6}" presName="hierChild7" presStyleCnt="0"/>
      <dgm:spPr/>
    </dgm:pt>
    <dgm:pt modelId="{73A613B6-2657-4C43-9E56-C36FAC47B6B0}" type="pres">
      <dgm:prSet presAssocID="{8C12D22F-3779-4D02-AF46-8DCF03DCCBF5}" presName="Name111" presStyleLbl="parChTrans1D2" presStyleIdx="8" presStyleCnt="9"/>
      <dgm:spPr/>
      <dgm:t>
        <a:bodyPr/>
        <a:lstStyle/>
        <a:p>
          <a:endParaRPr lang="es-ES"/>
        </a:p>
      </dgm:t>
    </dgm:pt>
    <dgm:pt modelId="{F7516412-5273-4E9C-AF15-4905C24A7B49}" type="pres">
      <dgm:prSet presAssocID="{897DF6B2-7751-43E6-8BA8-3144C64F71A0}" presName="hierRoot3" presStyleCnt="0">
        <dgm:presLayoutVars>
          <dgm:hierBranch val="init"/>
        </dgm:presLayoutVars>
      </dgm:prSet>
      <dgm:spPr/>
    </dgm:pt>
    <dgm:pt modelId="{94AF8705-37EB-4667-8494-C0BF808AE41B}" type="pres">
      <dgm:prSet presAssocID="{897DF6B2-7751-43E6-8BA8-3144C64F71A0}" presName="rootComposite3" presStyleCnt="0"/>
      <dgm:spPr/>
    </dgm:pt>
    <dgm:pt modelId="{62C1D5C0-736B-417D-9A26-C3059CEAF551}" type="pres">
      <dgm:prSet presAssocID="{897DF6B2-7751-43E6-8BA8-3144C64F71A0}" presName="rootText3" presStyleLbl="asst1" presStyleIdx="2" presStyleCnt="3" custScaleX="131119" custScaleY="104034" custLinFactNeighborX="-9854" custLinFactNeighborY="-92668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B17E3BB-9358-4E96-BCFC-9D2E1673E7F1}" type="pres">
      <dgm:prSet presAssocID="{897DF6B2-7751-43E6-8BA8-3144C64F71A0}" presName="rootConnector3" presStyleLbl="asst1" presStyleIdx="2" presStyleCnt="3"/>
      <dgm:spPr/>
      <dgm:t>
        <a:bodyPr/>
        <a:lstStyle/>
        <a:p>
          <a:endParaRPr lang="es-ES"/>
        </a:p>
      </dgm:t>
    </dgm:pt>
    <dgm:pt modelId="{9705D291-4CFB-450E-93FD-E4C7DF02E178}" type="pres">
      <dgm:prSet presAssocID="{897DF6B2-7751-43E6-8BA8-3144C64F71A0}" presName="hierChild6" presStyleCnt="0"/>
      <dgm:spPr/>
    </dgm:pt>
    <dgm:pt modelId="{E253AA52-DA6C-41C8-837C-6FE93AA3DD23}" type="pres">
      <dgm:prSet presAssocID="{897DF6B2-7751-43E6-8BA8-3144C64F71A0}" presName="hierChild7" presStyleCnt="0"/>
      <dgm:spPr/>
    </dgm:pt>
  </dgm:ptLst>
  <dgm:cxnLst>
    <dgm:cxn modelId="{455ABB7B-F85C-4DDE-A5D7-3963555BDC08}" type="presOf" srcId="{BFD3BEF7-FA53-4D1B-81D5-089CCCAF4526}" destId="{42B18422-D4DD-40AD-9C06-741FDDC9A945}" srcOrd="0" destOrd="0" presId="urn:microsoft.com/office/officeart/2005/8/layout/orgChart1"/>
    <dgm:cxn modelId="{F6DE8C61-E3B0-4561-A464-69B3A93C6237}" type="presOf" srcId="{647C891C-6DAF-48E4-9432-BE5D8297D42A}" destId="{5CCCA21F-7BD8-484C-A47D-FA970A164105}" srcOrd="0" destOrd="0" presId="urn:microsoft.com/office/officeart/2005/8/layout/orgChart1"/>
    <dgm:cxn modelId="{FCBD4195-44D4-43E2-A97A-7EDA81B717C0}" type="presOf" srcId="{D39A1D0E-E6FE-480C-B5C9-EF1360C495A8}" destId="{070507A6-E0AF-48EF-93FF-8657D0B5415B}" srcOrd="0" destOrd="0" presId="urn:microsoft.com/office/officeart/2005/8/layout/orgChart1"/>
    <dgm:cxn modelId="{48B15C6D-C84A-4BB4-A98E-E640D07D9169}" type="presOf" srcId="{8C12D22F-3779-4D02-AF46-8DCF03DCCBF5}" destId="{73A613B6-2657-4C43-9E56-C36FAC47B6B0}" srcOrd="0" destOrd="0" presId="urn:microsoft.com/office/officeart/2005/8/layout/orgChart1"/>
    <dgm:cxn modelId="{96594D86-764C-40F7-81A5-5EBD4799137B}" type="presOf" srcId="{D39A1D0E-E6FE-480C-B5C9-EF1360C495A8}" destId="{10607EA2-BF95-40AE-A06A-FBA00F9FF6AE}" srcOrd="1" destOrd="0" presId="urn:microsoft.com/office/officeart/2005/8/layout/orgChart1"/>
    <dgm:cxn modelId="{EC142925-E0DA-420D-AF58-C1978087BB5F}" type="presOf" srcId="{CAE8FD2A-817E-4E5D-AC0A-496677FBF774}" destId="{2338BDBC-0600-4BB1-B982-D431E88A7ACC}" srcOrd="0" destOrd="0" presId="urn:microsoft.com/office/officeart/2005/8/layout/orgChart1"/>
    <dgm:cxn modelId="{E864B704-B511-4A84-A1EB-8B1FD936CA02}" type="presOf" srcId="{DCE3F013-82C8-4502-B6E6-4D1D77578477}" destId="{955B8BC8-D715-4F9F-AD9B-0BB14B95FACC}" srcOrd="0" destOrd="0" presId="urn:microsoft.com/office/officeart/2005/8/layout/orgChart1"/>
    <dgm:cxn modelId="{01255E10-4987-444A-9128-A03A88059470}" type="presOf" srcId="{59962D2D-FB51-45D8-86B0-97CFB98BC94C}" destId="{C7242242-2A4B-4E6A-B9C8-6A5F0D50B9FF}" srcOrd="1" destOrd="0" presId="urn:microsoft.com/office/officeart/2005/8/layout/orgChart1"/>
    <dgm:cxn modelId="{AC4CC817-ABD4-4C53-92DA-E892DA163246}" type="presOf" srcId="{647C891C-6DAF-48E4-9432-BE5D8297D42A}" destId="{B896608C-6060-4BEC-AA1F-FF1DF83DACAB}" srcOrd="1" destOrd="0" presId="urn:microsoft.com/office/officeart/2005/8/layout/orgChart1"/>
    <dgm:cxn modelId="{2ABC678B-DCF6-4F33-9977-FCE3021FB03E}" type="presOf" srcId="{59962D2D-FB51-45D8-86B0-97CFB98BC94C}" destId="{0E678A76-6E17-47DA-8442-16CB50B2BBE5}" srcOrd="0" destOrd="0" presId="urn:microsoft.com/office/officeart/2005/8/layout/orgChart1"/>
    <dgm:cxn modelId="{4623B154-6961-4FB8-A5C1-0A743DE870AD}" type="presOf" srcId="{A85E97FB-6BB1-495E-8829-AE3B5A1730B9}" destId="{91B5025F-8E68-4D74-9AD5-F06C5F8F5341}" srcOrd="0" destOrd="0" presId="urn:microsoft.com/office/officeart/2005/8/layout/orgChart1"/>
    <dgm:cxn modelId="{5DD6D5B1-CB63-458C-B4AF-27C6AD0877BC}" srcId="{6C2B880C-0A5A-41B3-829D-3E657D92A925}" destId="{59962D2D-FB51-45D8-86B0-97CFB98BC94C}" srcOrd="3" destOrd="0" parTransId="{A85E97FB-6BB1-495E-8829-AE3B5A1730B9}" sibTransId="{82B37E5E-A231-406A-90ED-1AB3DE3B47A5}"/>
    <dgm:cxn modelId="{A26A82CF-2298-4F2A-BB39-DCDF80CC7E23}" type="presOf" srcId="{42423BFF-38F9-48BD-A572-6654DB45EDED}" destId="{E68B9962-6211-4002-97DD-3BB58F5936DD}" srcOrd="0" destOrd="0" presId="urn:microsoft.com/office/officeart/2005/8/layout/orgChart1"/>
    <dgm:cxn modelId="{AA7D479B-447B-4ACB-8886-C138C87E907A}" type="presOf" srcId="{6D92F8E9-C613-4DE7-94D9-5D1CD99D90F4}" destId="{26624538-D3FC-42FA-943E-5FBC5B731E2C}" srcOrd="0" destOrd="0" presId="urn:microsoft.com/office/officeart/2005/8/layout/orgChart1"/>
    <dgm:cxn modelId="{ABC3B6E9-306E-46AB-A51B-37A40F7132C7}" type="presOf" srcId="{897DF6B2-7751-43E6-8BA8-3144C64F71A0}" destId="{3B17E3BB-9358-4E96-BCFC-9D2E1673E7F1}" srcOrd="1" destOrd="0" presId="urn:microsoft.com/office/officeart/2005/8/layout/orgChart1"/>
    <dgm:cxn modelId="{EBD09113-16BD-426C-BD71-D5AC4150D200}" srcId="{6C2B880C-0A5A-41B3-829D-3E657D92A925}" destId="{84B91F15-FF4E-456A-BAAF-C6916BCB1CC6}" srcOrd="1" destOrd="0" parTransId="{456BC952-FE68-494C-96AC-9758CDF1608A}" sibTransId="{609A9419-9757-43DF-B189-E8578E19191C}"/>
    <dgm:cxn modelId="{6E5020BD-4F0F-4A0E-986A-B8A5814F0AC7}" type="presOf" srcId="{6C2B880C-0A5A-41B3-829D-3E657D92A925}" destId="{748E0D7F-4F9A-4C14-ACB1-27D5BC34FD8C}" srcOrd="0" destOrd="0" presId="urn:microsoft.com/office/officeart/2005/8/layout/orgChart1"/>
    <dgm:cxn modelId="{18863A19-3DF4-471C-8827-24CB73AD1932}" type="presOf" srcId="{E24823C8-2A76-4901-96D1-18A58968847C}" destId="{0BC3837E-A42B-4823-8BA1-85D4CFB7F960}" srcOrd="0" destOrd="0" presId="urn:microsoft.com/office/officeart/2005/8/layout/orgChart1"/>
    <dgm:cxn modelId="{C63773F1-01BA-4657-9050-F657A2969B21}" type="presOf" srcId="{654F55B1-5921-481D-A747-99DD7C2CE65A}" destId="{71C9C54A-B2E2-4B5C-BE37-711C058F0D58}" srcOrd="0" destOrd="0" presId="urn:microsoft.com/office/officeart/2005/8/layout/orgChart1"/>
    <dgm:cxn modelId="{745466C4-BF2B-4CD0-BA16-4D9EB4ACC32A}" type="presOf" srcId="{FA700D35-9A68-46B4-BD4D-B5010537B168}" destId="{3D7ED4C6-66A3-437F-971A-990AE29CF41B}" srcOrd="0" destOrd="0" presId="urn:microsoft.com/office/officeart/2005/8/layout/orgChart1"/>
    <dgm:cxn modelId="{E16811EB-2159-44B5-9484-C7BD1395A062}" srcId="{6C2B880C-0A5A-41B3-829D-3E657D92A925}" destId="{647C891C-6DAF-48E4-9432-BE5D8297D42A}" srcOrd="5" destOrd="0" parTransId="{DCE3F013-82C8-4502-B6E6-4D1D77578477}" sibTransId="{09ED1646-8E25-46CF-8C08-2C55078BC911}"/>
    <dgm:cxn modelId="{A48E3454-AECD-45A5-82C1-02B6420B496A}" type="presOf" srcId="{E04183D7-4945-4AEB-9273-E7CF4F9F0F1A}" destId="{C5EFC27F-1E30-412E-AFC1-8446AD0CF35C}" srcOrd="0" destOrd="0" presId="urn:microsoft.com/office/officeart/2005/8/layout/orgChart1"/>
    <dgm:cxn modelId="{1C7A0B48-50EF-4BD6-BB09-A6E3F7E89E1F}" type="presOf" srcId="{CAE8FD2A-817E-4E5D-AC0A-496677FBF774}" destId="{CE2F34DC-7461-4616-A189-42245EAB2218}" srcOrd="1" destOrd="0" presId="urn:microsoft.com/office/officeart/2005/8/layout/orgChart1"/>
    <dgm:cxn modelId="{F8BE39FB-40AE-4470-BA51-5F5A7B683D3B}" srcId="{6C2B880C-0A5A-41B3-829D-3E657D92A925}" destId="{FA700D35-9A68-46B4-BD4D-B5010537B168}" srcOrd="2" destOrd="0" parTransId="{6D92F8E9-C613-4DE7-94D9-5D1CD99D90F4}" sibTransId="{4E3DF475-0E40-4534-9D1E-ED22A3889F24}"/>
    <dgm:cxn modelId="{1E08853F-2C87-47AA-AEAA-CF8B343A8B69}" srcId="{6C2B880C-0A5A-41B3-829D-3E657D92A925}" destId="{E04183D7-4945-4AEB-9273-E7CF4F9F0F1A}" srcOrd="7" destOrd="0" parTransId="{BFD3BEF7-FA53-4D1B-81D5-089CCCAF4526}" sibTransId="{8FD07311-D62F-4240-A93F-AF7DAB82C872}"/>
    <dgm:cxn modelId="{C5717295-FDAE-49CA-9FAA-D4483B855EF9}" srcId="{06350D96-42BC-4FF0-B653-CD57D9AC5846}" destId="{6C2B880C-0A5A-41B3-829D-3E657D92A925}" srcOrd="0" destOrd="0" parTransId="{4DC9719D-EB6C-414B-870D-2BA72524D1E3}" sibTransId="{717F52D6-318D-4EB1-95AD-C9494EB777E6}"/>
    <dgm:cxn modelId="{09134A51-5540-4411-9682-BD467DD26A63}" type="presOf" srcId="{06350D96-42BC-4FF0-B653-CD57D9AC5846}" destId="{5EC28883-6FEB-4523-8B8D-1163AC7B189E}" srcOrd="0" destOrd="0" presId="urn:microsoft.com/office/officeart/2005/8/layout/orgChart1"/>
    <dgm:cxn modelId="{9784AB13-A003-42AC-B524-43BE95470BB1}" type="presOf" srcId="{84B91F15-FF4E-456A-BAAF-C6916BCB1CC6}" destId="{76E05969-6592-4B29-B960-8EC73AF2A182}" srcOrd="0" destOrd="0" presId="urn:microsoft.com/office/officeart/2005/8/layout/orgChart1"/>
    <dgm:cxn modelId="{795DE3DE-5865-45F0-B5CE-82BC9BC368F1}" type="presOf" srcId="{6C2B880C-0A5A-41B3-829D-3E657D92A925}" destId="{BA893639-68ED-4404-B196-0E10A03C346F}" srcOrd="1" destOrd="0" presId="urn:microsoft.com/office/officeart/2005/8/layout/orgChart1"/>
    <dgm:cxn modelId="{C463BDE5-6B68-485A-BA3B-8DC1A6329633}" type="presOf" srcId="{E24823C8-2A76-4901-96D1-18A58968847C}" destId="{1068684D-E9E6-41AA-9A78-20BF993ACBAF}" srcOrd="1" destOrd="0" presId="urn:microsoft.com/office/officeart/2005/8/layout/orgChart1"/>
    <dgm:cxn modelId="{0AFCDC5C-1D6F-4B4A-92AE-22A443820F76}" type="presOf" srcId="{FA700D35-9A68-46B4-BD4D-B5010537B168}" destId="{0A92A502-5E49-4F88-B6C0-C3ECB2938064}" srcOrd="1" destOrd="0" presId="urn:microsoft.com/office/officeart/2005/8/layout/orgChart1"/>
    <dgm:cxn modelId="{BE33C3C8-D9AF-4E48-9603-C2971883E196}" srcId="{6C2B880C-0A5A-41B3-829D-3E657D92A925}" destId="{D39A1D0E-E6FE-480C-B5C9-EF1360C495A8}" srcOrd="4" destOrd="0" parTransId="{DE8AA2B3-C301-4BBF-84EB-8E44A785B6E0}" sibTransId="{AB09BB49-6A36-4F9E-B5CD-0E9209E4590F}"/>
    <dgm:cxn modelId="{BBD24630-B73E-4660-BE32-F0AC5CD863C6}" srcId="{6C2B880C-0A5A-41B3-829D-3E657D92A925}" destId="{897DF6B2-7751-43E6-8BA8-3144C64F71A0}" srcOrd="8" destOrd="0" parTransId="{8C12D22F-3779-4D02-AF46-8DCF03DCCBF5}" sibTransId="{2B589DCB-066E-4DE9-9A28-1382FC686FD6}"/>
    <dgm:cxn modelId="{17E09239-2F23-4DE6-893A-E2B46CEB952F}" type="presOf" srcId="{DE8AA2B3-C301-4BBF-84EB-8E44A785B6E0}" destId="{DD761AE0-1D8E-464B-A3F6-109EF1AADDF7}" srcOrd="0" destOrd="0" presId="urn:microsoft.com/office/officeart/2005/8/layout/orgChart1"/>
    <dgm:cxn modelId="{B38359C5-9B9E-42EC-A89F-B653351E9785}" type="presOf" srcId="{84B91F15-FF4E-456A-BAAF-C6916BCB1CC6}" destId="{26562D64-9016-44D7-886B-5AE7AB743F02}" srcOrd="1" destOrd="0" presId="urn:microsoft.com/office/officeart/2005/8/layout/orgChart1"/>
    <dgm:cxn modelId="{453C9D8E-720A-4C22-9444-DEEF8CAB53AA}" type="presOf" srcId="{897DF6B2-7751-43E6-8BA8-3144C64F71A0}" destId="{62C1D5C0-736B-417D-9A26-C3059CEAF551}" srcOrd="0" destOrd="0" presId="urn:microsoft.com/office/officeart/2005/8/layout/orgChart1"/>
    <dgm:cxn modelId="{4BF2DD6B-3148-428F-8782-E6224AB695DA}" type="presOf" srcId="{E04183D7-4945-4AEB-9273-E7CF4F9F0F1A}" destId="{79864AA6-1D03-4740-9F28-444129EEF37E}" srcOrd="1" destOrd="0" presId="urn:microsoft.com/office/officeart/2005/8/layout/orgChart1"/>
    <dgm:cxn modelId="{9D038C1A-1DD6-45C1-8FA8-F8CF435BA6DE}" srcId="{6C2B880C-0A5A-41B3-829D-3E657D92A925}" destId="{CAE8FD2A-817E-4E5D-AC0A-496677FBF774}" srcOrd="0" destOrd="0" parTransId="{654F55B1-5921-481D-A747-99DD7C2CE65A}" sibTransId="{01108BBD-5D93-4BEF-AAC5-9E97F57D7F2A}"/>
    <dgm:cxn modelId="{AB2D092C-A73B-4593-9C13-8A986ADD9524}" type="presOf" srcId="{456BC952-FE68-494C-96AC-9758CDF1608A}" destId="{DD8A5A2E-429F-404C-888E-1CBD2758013D}" srcOrd="0" destOrd="0" presId="urn:microsoft.com/office/officeart/2005/8/layout/orgChart1"/>
    <dgm:cxn modelId="{8B029DDD-D32E-4249-A1A5-AEC581FABBD0}" srcId="{6C2B880C-0A5A-41B3-829D-3E657D92A925}" destId="{E24823C8-2A76-4901-96D1-18A58968847C}" srcOrd="6" destOrd="0" parTransId="{42423BFF-38F9-48BD-A572-6654DB45EDED}" sibTransId="{AA964009-E1C8-46E9-8FE4-DFE0083F5AAA}"/>
    <dgm:cxn modelId="{35FDFAF6-E82C-4AC1-9AF2-D9D1D21C1C7A}" type="presParOf" srcId="{5EC28883-6FEB-4523-8B8D-1163AC7B189E}" destId="{DFF861BA-FF66-41DE-88CC-020A769A0FC9}" srcOrd="0" destOrd="0" presId="urn:microsoft.com/office/officeart/2005/8/layout/orgChart1"/>
    <dgm:cxn modelId="{5D65CB21-2107-4463-BF94-7AB7A75E80B9}" type="presParOf" srcId="{DFF861BA-FF66-41DE-88CC-020A769A0FC9}" destId="{44C79F0A-1E4B-4820-A5E4-DD523E7C92A4}" srcOrd="0" destOrd="0" presId="urn:microsoft.com/office/officeart/2005/8/layout/orgChart1"/>
    <dgm:cxn modelId="{563B30D8-8D96-40AA-8D3B-BD9162E0C093}" type="presParOf" srcId="{44C79F0A-1E4B-4820-A5E4-DD523E7C92A4}" destId="{748E0D7F-4F9A-4C14-ACB1-27D5BC34FD8C}" srcOrd="0" destOrd="0" presId="urn:microsoft.com/office/officeart/2005/8/layout/orgChart1"/>
    <dgm:cxn modelId="{24613D46-D5F6-4FA6-9463-7E6557DB896D}" type="presParOf" srcId="{44C79F0A-1E4B-4820-A5E4-DD523E7C92A4}" destId="{BA893639-68ED-4404-B196-0E10A03C346F}" srcOrd="1" destOrd="0" presId="urn:microsoft.com/office/officeart/2005/8/layout/orgChart1"/>
    <dgm:cxn modelId="{F615B2B8-5720-4440-92C1-C7D5FED3F5CA}" type="presParOf" srcId="{DFF861BA-FF66-41DE-88CC-020A769A0FC9}" destId="{2B963943-4845-44BD-B4DA-0AB1B7213DEA}" srcOrd="1" destOrd="0" presId="urn:microsoft.com/office/officeart/2005/8/layout/orgChart1"/>
    <dgm:cxn modelId="{012626C1-AA84-43B1-A8B0-0356E018BB9C}" type="presParOf" srcId="{2B963943-4845-44BD-B4DA-0AB1B7213DEA}" destId="{26624538-D3FC-42FA-943E-5FBC5B731E2C}" srcOrd="0" destOrd="0" presId="urn:microsoft.com/office/officeart/2005/8/layout/orgChart1"/>
    <dgm:cxn modelId="{47378AC1-0A6B-455A-B446-6CE6720DA5F1}" type="presParOf" srcId="{2B963943-4845-44BD-B4DA-0AB1B7213DEA}" destId="{969E54F4-EB9A-4392-AAE5-709E065F2784}" srcOrd="1" destOrd="0" presId="urn:microsoft.com/office/officeart/2005/8/layout/orgChart1"/>
    <dgm:cxn modelId="{21EDDC8E-54E3-4933-804F-F730E0678A96}" type="presParOf" srcId="{969E54F4-EB9A-4392-AAE5-709E065F2784}" destId="{04A71BB8-7023-41A5-AA43-119CB6260EB9}" srcOrd="0" destOrd="0" presId="urn:microsoft.com/office/officeart/2005/8/layout/orgChart1"/>
    <dgm:cxn modelId="{390DC00E-AFC8-454F-AE96-09741C30FC47}" type="presParOf" srcId="{04A71BB8-7023-41A5-AA43-119CB6260EB9}" destId="{3D7ED4C6-66A3-437F-971A-990AE29CF41B}" srcOrd="0" destOrd="0" presId="urn:microsoft.com/office/officeart/2005/8/layout/orgChart1"/>
    <dgm:cxn modelId="{CBA86EE4-4E3A-4732-AA82-80E956B74F26}" type="presParOf" srcId="{04A71BB8-7023-41A5-AA43-119CB6260EB9}" destId="{0A92A502-5E49-4F88-B6C0-C3ECB2938064}" srcOrd="1" destOrd="0" presId="urn:microsoft.com/office/officeart/2005/8/layout/orgChart1"/>
    <dgm:cxn modelId="{FCFDE032-D61C-4955-8367-B6F2CDA284F0}" type="presParOf" srcId="{969E54F4-EB9A-4392-AAE5-709E065F2784}" destId="{94F8EDBF-9251-44B7-97D4-A6B5A1C1CE75}" srcOrd="1" destOrd="0" presId="urn:microsoft.com/office/officeart/2005/8/layout/orgChart1"/>
    <dgm:cxn modelId="{CF223F7F-B31A-4F32-B108-373827423E2F}" type="presParOf" srcId="{969E54F4-EB9A-4392-AAE5-709E065F2784}" destId="{D4CCF711-37D5-4332-9466-296C793094D2}" srcOrd="2" destOrd="0" presId="urn:microsoft.com/office/officeart/2005/8/layout/orgChart1"/>
    <dgm:cxn modelId="{2CB25E64-CB1F-407C-9BB4-31FBFA467975}" type="presParOf" srcId="{2B963943-4845-44BD-B4DA-0AB1B7213DEA}" destId="{91B5025F-8E68-4D74-9AD5-F06C5F8F5341}" srcOrd="2" destOrd="0" presId="urn:microsoft.com/office/officeart/2005/8/layout/orgChart1"/>
    <dgm:cxn modelId="{3D77E1E3-2F9B-4C65-9AE6-AA5E65FCF1E7}" type="presParOf" srcId="{2B963943-4845-44BD-B4DA-0AB1B7213DEA}" destId="{A9FFC846-804F-494A-92AD-890CAFC81BC0}" srcOrd="3" destOrd="0" presId="urn:microsoft.com/office/officeart/2005/8/layout/orgChart1"/>
    <dgm:cxn modelId="{AA7CDB1E-CAAC-4026-A58E-904E82125012}" type="presParOf" srcId="{A9FFC846-804F-494A-92AD-890CAFC81BC0}" destId="{4448CBCE-B5DB-4732-8A56-8FA9D59E3C93}" srcOrd="0" destOrd="0" presId="urn:microsoft.com/office/officeart/2005/8/layout/orgChart1"/>
    <dgm:cxn modelId="{4D5D849A-0718-4C32-8FC4-5B863E24C0C1}" type="presParOf" srcId="{4448CBCE-B5DB-4732-8A56-8FA9D59E3C93}" destId="{0E678A76-6E17-47DA-8442-16CB50B2BBE5}" srcOrd="0" destOrd="0" presId="urn:microsoft.com/office/officeart/2005/8/layout/orgChart1"/>
    <dgm:cxn modelId="{B8FD9FC4-9D0B-482F-9ECF-FB4DC24B1E2E}" type="presParOf" srcId="{4448CBCE-B5DB-4732-8A56-8FA9D59E3C93}" destId="{C7242242-2A4B-4E6A-B9C8-6A5F0D50B9FF}" srcOrd="1" destOrd="0" presId="urn:microsoft.com/office/officeart/2005/8/layout/orgChart1"/>
    <dgm:cxn modelId="{F3227724-31DB-4939-B401-DEC0E04C515C}" type="presParOf" srcId="{A9FFC846-804F-494A-92AD-890CAFC81BC0}" destId="{E2E6EBA5-52FB-41E2-9996-ED6EF6074276}" srcOrd="1" destOrd="0" presId="urn:microsoft.com/office/officeart/2005/8/layout/orgChart1"/>
    <dgm:cxn modelId="{44B634C5-B432-4D56-8CAD-BC0D86EFC647}" type="presParOf" srcId="{A9FFC846-804F-494A-92AD-890CAFC81BC0}" destId="{8E6407FC-6626-4437-940A-4AB08B7F1998}" srcOrd="2" destOrd="0" presId="urn:microsoft.com/office/officeart/2005/8/layout/orgChart1"/>
    <dgm:cxn modelId="{B932A3BA-CF4D-4AAA-A227-2767A08E9F58}" type="presParOf" srcId="{2B963943-4845-44BD-B4DA-0AB1B7213DEA}" destId="{DD761AE0-1D8E-464B-A3F6-109EF1AADDF7}" srcOrd="4" destOrd="0" presId="urn:microsoft.com/office/officeart/2005/8/layout/orgChart1"/>
    <dgm:cxn modelId="{2E09E81D-2267-4F07-ACD7-50E3EE14AD83}" type="presParOf" srcId="{2B963943-4845-44BD-B4DA-0AB1B7213DEA}" destId="{1D8EF2F1-A330-44C5-AD39-D11F6F253FE7}" srcOrd="5" destOrd="0" presId="urn:microsoft.com/office/officeart/2005/8/layout/orgChart1"/>
    <dgm:cxn modelId="{AAC391D5-882E-4B5E-B504-AE78EAC58F89}" type="presParOf" srcId="{1D8EF2F1-A330-44C5-AD39-D11F6F253FE7}" destId="{0AAF1F21-93D0-49CC-88F0-68C2F282773E}" srcOrd="0" destOrd="0" presId="urn:microsoft.com/office/officeart/2005/8/layout/orgChart1"/>
    <dgm:cxn modelId="{BF2FB355-898E-4D96-959D-3C741B5192E1}" type="presParOf" srcId="{0AAF1F21-93D0-49CC-88F0-68C2F282773E}" destId="{070507A6-E0AF-48EF-93FF-8657D0B5415B}" srcOrd="0" destOrd="0" presId="urn:microsoft.com/office/officeart/2005/8/layout/orgChart1"/>
    <dgm:cxn modelId="{BA15C023-505C-4CD5-BD9B-D41450200ED5}" type="presParOf" srcId="{0AAF1F21-93D0-49CC-88F0-68C2F282773E}" destId="{10607EA2-BF95-40AE-A06A-FBA00F9FF6AE}" srcOrd="1" destOrd="0" presId="urn:microsoft.com/office/officeart/2005/8/layout/orgChart1"/>
    <dgm:cxn modelId="{12F02653-4934-4533-84DD-FC8BD9BE2DD1}" type="presParOf" srcId="{1D8EF2F1-A330-44C5-AD39-D11F6F253FE7}" destId="{99242056-E62A-412F-9EF8-6790DAB22039}" srcOrd="1" destOrd="0" presId="urn:microsoft.com/office/officeart/2005/8/layout/orgChart1"/>
    <dgm:cxn modelId="{6528C429-6515-48D6-9802-208FC4EA5FD9}" type="presParOf" srcId="{1D8EF2F1-A330-44C5-AD39-D11F6F253FE7}" destId="{A8313136-66C8-4395-BA31-314321AEA3F3}" srcOrd="2" destOrd="0" presId="urn:microsoft.com/office/officeart/2005/8/layout/orgChart1"/>
    <dgm:cxn modelId="{489307DF-3573-446A-B383-5D1990C589C0}" type="presParOf" srcId="{2B963943-4845-44BD-B4DA-0AB1B7213DEA}" destId="{955B8BC8-D715-4F9F-AD9B-0BB14B95FACC}" srcOrd="6" destOrd="0" presId="urn:microsoft.com/office/officeart/2005/8/layout/orgChart1"/>
    <dgm:cxn modelId="{D632AEE7-D888-401D-A5ED-CDDE205B41B2}" type="presParOf" srcId="{2B963943-4845-44BD-B4DA-0AB1B7213DEA}" destId="{57F10DE7-09F1-4104-B6E9-6BD47A0E64A9}" srcOrd="7" destOrd="0" presId="urn:microsoft.com/office/officeart/2005/8/layout/orgChart1"/>
    <dgm:cxn modelId="{3AA76714-F971-4488-AC81-24A23ACD9C9D}" type="presParOf" srcId="{57F10DE7-09F1-4104-B6E9-6BD47A0E64A9}" destId="{7853CEB3-DDB0-4A6E-A772-5AEC87FD6604}" srcOrd="0" destOrd="0" presId="urn:microsoft.com/office/officeart/2005/8/layout/orgChart1"/>
    <dgm:cxn modelId="{76C7DACC-FBD7-4E99-990C-B743FD66718B}" type="presParOf" srcId="{7853CEB3-DDB0-4A6E-A772-5AEC87FD6604}" destId="{5CCCA21F-7BD8-484C-A47D-FA970A164105}" srcOrd="0" destOrd="0" presId="urn:microsoft.com/office/officeart/2005/8/layout/orgChart1"/>
    <dgm:cxn modelId="{D2337C23-7E79-4E5D-9F9A-874DED486B47}" type="presParOf" srcId="{7853CEB3-DDB0-4A6E-A772-5AEC87FD6604}" destId="{B896608C-6060-4BEC-AA1F-FF1DF83DACAB}" srcOrd="1" destOrd="0" presId="urn:microsoft.com/office/officeart/2005/8/layout/orgChart1"/>
    <dgm:cxn modelId="{815E1EA2-A7E0-44CB-8B6D-DEF70004D093}" type="presParOf" srcId="{57F10DE7-09F1-4104-B6E9-6BD47A0E64A9}" destId="{DC653B1A-9719-4438-AC6E-6A1B3B36965B}" srcOrd="1" destOrd="0" presId="urn:microsoft.com/office/officeart/2005/8/layout/orgChart1"/>
    <dgm:cxn modelId="{03868F35-7AF3-46AC-8F38-C825BABA0382}" type="presParOf" srcId="{57F10DE7-09F1-4104-B6E9-6BD47A0E64A9}" destId="{060170BE-692D-4FDA-956E-67127D7C7AAD}" srcOrd="2" destOrd="0" presId="urn:microsoft.com/office/officeart/2005/8/layout/orgChart1"/>
    <dgm:cxn modelId="{075441DB-2044-4973-819C-1905B7F624E2}" type="presParOf" srcId="{2B963943-4845-44BD-B4DA-0AB1B7213DEA}" destId="{E68B9962-6211-4002-97DD-3BB58F5936DD}" srcOrd="8" destOrd="0" presId="urn:microsoft.com/office/officeart/2005/8/layout/orgChart1"/>
    <dgm:cxn modelId="{C302F3DB-2A03-452C-82AB-342C914F96D9}" type="presParOf" srcId="{2B963943-4845-44BD-B4DA-0AB1B7213DEA}" destId="{94A1D474-216F-43A9-ACDB-423937F91CBE}" srcOrd="9" destOrd="0" presId="urn:microsoft.com/office/officeart/2005/8/layout/orgChart1"/>
    <dgm:cxn modelId="{0A304751-3835-44F5-9158-716924FDE402}" type="presParOf" srcId="{94A1D474-216F-43A9-ACDB-423937F91CBE}" destId="{B7BC720D-89FB-4475-9A56-B973FA1A1A7B}" srcOrd="0" destOrd="0" presId="urn:microsoft.com/office/officeart/2005/8/layout/orgChart1"/>
    <dgm:cxn modelId="{9E4ED369-2EEF-4232-BC01-DC55B1AE7D06}" type="presParOf" srcId="{B7BC720D-89FB-4475-9A56-B973FA1A1A7B}" destId="{0BC3837E-A42B-4823-8BA1-85D4CFB7F960}" srcOrd="0" destOrd="0" presId="urn:microsoft.com/office/officeart/2005/8/layout/orgChart1"/>
    <dgm:cxn modelId="{7FB14C05-2B84-4959-8BCE-762E36DBDDFC}" type="presParOf" srcId="{B7BC720D-89FB-4475-9A56-B973FA1A1A7B}" destId="{1068684D-E9E6-41AA-9A78-20BF993ACBAF}" srcOrd="1" destOrd="0" presId="urn:microsoft.com/office/officeart/2005/8/layout/orgChart1"/>
    <dgm:cxn modelId="{74E3C2FF-1B79-4F59-B5AB-AF762F3377A2}" type="presParOf" srcId="{94A1D474-216F-43A9-ACDB-423937F91CBE}" destId="{577C865E-2FA0-4537-918A-47DCECC88F54}" srcOrd="1" destOrd="0" presId="urn:microsoft.com/office/officeart/2005/8/layout/orgChart1"/>
    <dgm:cxn modelId="{4C5710C5-A929-4765-BF64-7E1A0A4F9AFC}" type="presParOf" srcId="{94A1D474-216F-43A9-ACDB-423937F91CBE}" destId="{7378DF5B-DDB7-4AAD-A20B-D71425AF8B2B}" srcOrd="2" destOrd="0" presId="urn:microsoft.com/office/officeart/2005/8/layout/orgChart1"/>
    <dgm:cxn modelId="{C7DDE5A9-BA51-4A1E-AF5F-BFF66CC78082}" type="presParOf" srcId="{2B963943-4845-44BD-B4DA-0AB1B7213DEA}" destId="{42B18422-D4DD-40AD-9C06-741FDDC9A945}" srcOrd="10" destOrd="0" presId="urn:microsoft.com/office/officeart/2005/8/layout/orgChart1"/>
    <dgm:cxn modelId="{F2B1FF4D-507F-4FBA-B179-35F0505B71D8}" type="presParOf" srcId="{2B963943-4845-44BD-B4DA-0AB1B7213DEA}" destId="{EC084FC5-936D-4129-9CDA-759297A63BBC}" srcOrd="11" destOrd="0" presId="urn:microsoft.com/office/officeart/2005/8/layout/orgChart1"/>
    <dgm:cxn modelId="{7D8A9B39-F8ED-4988-9369-BC7A64B15C3D}" type="presParOf" srcId="{EC084FC5-936D-4129-9CDA-759297A63BBC}" destId="{EB8E3BC4-6BB5-44EC-9D34-9DA6DC9220A8}" srcOrd="0" destOrd="0" presId="urn:microsoft.com/office/officeart/2005/8/layout/orgChart1"/>
    <dgm:cxn modelId="{460246A1-A68D-4A0F-A0F0-E6661FF5731E}" type="presParOf" srcId="{EB8E3BC4-6BB5-44EC-9D34-9DA6DC9220A8}" destId="{C5EFC27F-1E30-412E-AFC1-8446AD0CF35C}" srcOrd="0" destOrd="0" presId="urn:microsoft.com/office/officeart/2005/8/layout/orgChart1"/>
    <dgm:cxn modelId="{D66E50A6-4932-48A8-9F76-F55C1B8124CE}" type="presParOf" srcId="{EB8E3BC4-6BB5-44EC-9D34-9DA6DC9220A8}" destId="{79864AA6-1D03-4740-9F28-444129EEF37E}" srcOrd="1" destOrd="0" presId="urn:microsoft.com/office/officeart/2005/8/layout/orgChart1"/>
    <dgm:cxn modelId="{61FE2369-E13F-4B20-9441-6275186B3AD4}" type="presParOf" srcId="{EC084FC5-936D-4129-9CDA-759297A63BBC}" destId="{E497057F-AA1B-4DED-A770-612D64E13E67}" srcOrd="1" destOrd="0" presId="urn:microsoft.com/office/officeart/2005/8/layout/orgChart1"/>
    <dgm:cxn modelId="{BBF9B3D9-5192-4887-AC90-2BFEBB77729C}" type="presParOf" srcId="{EC084FC5-936D-4129-9CDA-759297A63BBC}" destId="{F2CD2559-45A3-430A-A8E8-720B1CEE051D}" srcOrd="2" destOrd="0" presId="urn:microsoft.com/office/officeart/2005/8/layout/orgChart1"/>
    <dgm:cxn modelId="{160743C0-40F1-40AB-91BD-13ABEF680124}" type="presParOf" srcId="{DFF861BA-FF66-41DE-88CC-020A769A0FC9}" destId="{B9FF8969-08BC-4BC7-9A69-14CCC9C617D5}" srcOrd="2" destOrd="0" presId="urn:microsoft.com/office/officeart/2005/8/layout/orgChart1"/>
    <dgm:cxn modelId="{9E0B1BE5-D190-46DB-AAB6-4B6B2E558F65}" type="presParOf" srcId="{B9FF8969-08BC-4BC7-9A69-14CCC9C617D5}" destId="{71C9C54A-B2E2-4B5C-BE37-711C058F0D58}" srcOrd="0" destOrd="0" presId="urn:microsoft.com/office/officeart/2005/8/layout/orgChart1"/>
    <dgm:cxn modelId="{C5045D6A-8D94-4FAD-8B9D-33D4D28B7446}" type="presParOf" srcId="{B9FF8969-08BC-4BC7-9A69-14CCC9C617D5}" destId="{53907FAF-2C95-408E-B8CA-89F83367BDCB}" srcOrd="1" destOrd="0" presId="urn:microsoft.com/office/officeart/2005/8/layout/orgChart1"/>
    <dgm:cxn modelId="{FA41B64B-99F5-4092-BF45-7BF53CBBB2E5}" type="presParOf" srcId="{53907FAF-2C95-408E-B8CA-89F83367BDCB}" destId="{C9505059-0251-4896-9E3B-32326498B018}" srcOrd="0" destOrd="0" presId="urn:microsoft.com/office/officeart/2005/8/layout/orgChart1"/>
    <dgm:cxn modelId="{136DBEC0-54B3-43DB-B5D8-2199D35FE8BA}" type="presParOf" srcId="{C9505059-0251-4896-9E3B-32326498B018}" destId="{2338BDBC-0600-4BB1-B982-D431E88A7ACC}" srcOrd="0" destOrd="0" presId="urn:microsoft.com/office/officeart/2005/8/layout/orgChart1"/>
    <dgm:cxn modelId="{0FCD2B5F-E358-4972-BDE5-062F17C99DD9}" type="presParOf" srcId="{C9505059-0251-4896-9E3B-32326498B018}" destId="{CE2F34DC-7461-4616-A189-42245EAB2218}" srcOrd="1" destOrd="0" presId="urn:microsoft.com/office/officeart/2005/8/layout/orgChart1"/>
    <dgm:cxn modelId="{80272B11-E1ED-4828-BA56-862272D184D5}" type="presParOf" srcId="{53907FAF-2C95-408E-B8CA-89F83367BDCB}" destId="{27C9C7C7-5864-4CC0-BD47-6B025585E88F}" srcOrd="1" destOrd="0" presId="urn:microsoft.com/office/officeart/2005/8/layout/orgChart1"/>
    <dgm:cxn modelId="{51E4F085-7531-4096-9724-3D8E8C474C3C}" type="presParOf" srcId="{53907FAF-2C95-408E-B8CA-89F83367BDCB}" destId="{46F9CAE7-EEE2-4191-AE68-5A3A437B29B2}" srcOrd="2" destOrd="0" presId="urn:microsoft.com/office/officeart/2005/8/layout/orgChart1"/>
    <dgm:cxn modelId="{6CD86D7C-888F-4436-B976-2D7F6456AC70}" type="presParOf" srcId="{B9FF8969-08BC-4BC7-9A69-14CCC9C617D5}" destId="{DD8A5A2E-429F-404C-888E-1CBD2758013D}" srcOrd="2" destOrd="0" presId="urn:microsoft.com/office/officeart/2005/8/layout/orgChart1"/>
    <dgm:cxn modelId="{7DBCF0D0-F4B6-47B9-BF61-F8C2A831227B}" type="presParOf" srcId="{B9FF8969-08BC-4BC7-9A69-14CCC9C617D5}" destId="{A7944077-D566-416B-A3D1-4C3531316EC7}" srcOrd="3" destOrd="0" presId="urn:microsoft.com/office/officeart/2005/8/layout/orgChart1"/>
    <dgm:cxn modelId="{F2B6C448-C564-44BA-B6A7-A3DEFCB0EB04}" type="presParOf" srcId="{A7944077-D566-416B-A3D1-4C3531316EC7}" destId="{910D1D0C-8F01-4EA4-986C-BDA7A330EC65}" srcOrd="0" destOrd="0" presId="urn:microsoft.com/office/officeart/2005/8/layout/orgChart1"/>
    <dgm:cxn modelId="{7623C4B4-018F-48FD-A93D-111BD6CA5EC6}" type="presParOf" srcId="{910D1D0C-8F01-4EA4-986C-BDA7A330EC65}" destId="{76E05969-6592-4B29-B960-8EC73AF2A182}" srcOrd="0" destOrd="0" presId="urn:microsoft.com/office/officeart/2005/8/layout/orgChart1"/>
    <dgm:cxn modelId="{EA5AD33B-CCC8-4263-A2D3-DDC2AB48EFBC}" type="presParOf" srcId="{910D1D0C-8F01-4EA4-986C-BDA7A330EC65}" destId="{26562D64-9016-44D7-886B-5AE7AB743F02}" srcOrd="1" destOrd="0" presId="urn:microsoft.com/office/officeart/2005/8/layout/orgChart1"/>
    <dgm:cxn modelId="{B4063627-F30E-4E44-9A5C-A6E6B674A55E}" type="presParOf" srcId="{A7944077-D566-416B-A3D1-4C3531316EC7}" destId="{12C830F2-960E-464B-8AC5-73C4DF04E246}" srcOrd="1" destOrd="0" presId="urn:microsoft.com/office/officeart/2005/8/layout/orgChart1"/>
    <dgm:cxn modelId="{74A26763-DC0B-48E8-BBBA-8C227D3B3CE0}" type="presParOf" srcId="{A7944077-D566-416B-A3D1-4C3531316EC7}" destId="{D24DF267-8449-411D-8919-FAE909017405}" srcOrd="2" destOrd="0" presId="urn:microsoft.com/office/officeart/2005/8/layout/orgChart1"/>
    <dgm:cxn modelId="{6FBDFFBD-6578-4702-8DEC-40D01A64A57E}" type="presParOf" srcId="{B9FF8969-08BC-4BC7-9A69-14CCC9C617D5}" destId="{73A613B6-2657-4C43-9E56-C36FAC47B6B0}" srcOrd="4" destOrd="0" presId="urn:microsoft.com/office/officeart/2005/8/layout/orgChart1"/>
    <dgm:cxn modelId="{BE85B752-4603-4926-931F-C3C66C56ED2F}" type="presParOf" srcId="{B9FF8969-08BC-4BC7-9A69-14CCC9C617D5}" destId="{F7516412-5273-4E9C-AF15-4905C24A7B49}" srcOrd="5" destOrd="0" presId="urn:microsoft.com/office/officeart/2005/8/layout/orgChart1"/>
    <dgm:cxn modelId="{72E45A04-541D-4450-92D4-8A7BA19B2233}" type="presParOf" srcId="{F7516412-5273-4E9C-AF15-4905C24A7B49}" destId="{94AF8705-37EB-4667-8494-C0BF808AE41B}" srcOrd="0" destOrd="0" presId="urn:microsoft.com/office/officeart/2005/8/layout/orgChart1"/>
    <dgm:cxn modelId="{C31DD9DF-3391-43F3-8580-F20D10C6A6AF}" type="presParOf" srcId="{94AF8705-37EB-4667-8494-C0BF808AE41B}" destId="{62C1D5C0-736B-417D-9A26-C3059CEAF551}" srcOrd="0" destOrd="0" presId="urn:microsoft.com/office/officeart/2005/8/layout/orgChart1"/>
    <dgm:cxn modelId="{80C14008-3434-4E67-ACA6-A3D13200F444}" type="presParOf" srcId="{94AF8705-37EB-4667-8494-C0BF808AE41B}" destId="{3B17E3BB-9358-4E96-BCFC-9D2E1673E7F1}" srcOrd="1" destOrd="0" presId="urn:microsoft.com/office/officeart/2005/8/layout/orgChart1"/>
    <dgm:cxn modelId="{7C3CD6FE-BD28-4F17-B9A5-F55827F8DDB9}" type="presParOf" srcId="{F7516412-5273-4E9C-AF15-4905C24A7B49}" destId="{9705D291-4CFB-450E-93FD-E4C7DF02E178}" srcOrd="1" destOrd="0" presId="urn:microsoft.com/office/officeart/2005/8/layout/orgChart1"/>
    <dgm:cxn modelId="{A66D094B-A714-4FE5-A342-C2F38C89C3DE}" type="presParOf" srcId="{F7516412-5273-4E9C-AF15-4905C24A7B49}" destId="{E253AA52-DA6C-41C8-837C-6FE93AA3DD2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73407-00F4-49D6-A93C-85D96B5CC337}">
      <dsp:nvSpPr>
        <dsp:cNvPr id="0" name=""/>
        <dsp:cNvSpPr/>
      </dsp:nvSpPr>
      <dsp:spPr>
        <a:xfrm>
          <a:off x="4292221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3361693" y="351345"/>
              </a:lnTo>
              <a:lnTo>
                <a:pt x="3361693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61C6E5-2981-46B2-9DCD-BE56C8F0451D}">
      <dsp:nvSpPr>
        <dsp:cNvPr id="0" name=""/>
        <dsp:cNvSpPr/>
      </dsp:nvSpPr>
      <dsp:spPr>
        <a:xfrm>
          <a:off x="4292221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1345"/>
              </a:lnTo>
              <a:lnTo>
                <a:pt x="1120564" y="351345"/>
              </a:lnTo>
              <a:lnTo>
                <a:pt x="1120564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77A715-5A41-4C18-AE0D-926A1F72F408}">
      <dsp:nvSpPr>
        <dsp:cNvPr id="0" name=""/>
        <dsp:cNvSpPr/>
      </dsp:nvSpPr>
      <dsp:spPr>
        <a:xfrm>
          <a:off x="3171656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6674"/>
              </a:lnTo>
              <a:lnTo>
                <a:pt x="194478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8C74B-4110-4552-B46D-224960BB0F0A}">
      <dsp:nvSpPr>
        <dsp:cNvPr id="0" name=""/>
        <dsp:cNvSpPr/>
      </dsp:nvSpPr>
      <dsp:spPr>
        <a:xfrm>
          <a:off x="2977178" y="2592455"/>
          <a:ext cx="194478" cy="180667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1806674"/>
              </a:lnTo>
              <a:lnTo>
                <a:pt x="0" y="180667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8ECF24-8563-4B52-B4C9-A85223CA3B91}">
      <dsp:nvSpPr>
        <dsp:cNvPr id="0" name=""/>
        <dsp:cNvSpPr/>
      </dsp:nvSpPr>
      <dsp:spPr>
        <a:xfrm>
          <a:off x="3171656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3784"/>
              </a:lnTo>
              <a:lnTo>
                <a:pt x="194478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B24837-388A-4EEF-8250-D44356D1680C}">
      <dsp:nvSpPr>
        <dsp:cNvPr id="0" name=""/>
        <dsp:cNvSpPr/>
      </dsp:nvSpPr>
      <dsp:spPr>
        <a:xfrm>
          <a:off x="2977178" y="2592455"/>
          <a:ext cx="194478" cy="733784"/>
        </a:xfrm>
        <a:custGeom>
          <a:avLst/>
          <a:gdLst/>
          <a:ahLst/>
          <a:cxnLst/>
          <a:rect l="0" t="0" r="0" b="0"/>
          <a:pathLst>
            <a:path>
              <a:moveTo>
                <a:pt x="194478" y="0"/>
              </a:moveTo>
              <a:lnTo>
                <a:pt x="194478" y="733784"/>
              </a:lnTo>
              <a:lnTo>
                <a:pt x="0" y="73378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401F65-792E-4854-86F3-FF5FBABC16C3}">
      <dsp:nvSpPr>
        <dsp:cNvPr id="0" name=""/>
        <dsp:cNvSpPr/>
      </dsp:nvSpPr>
      <dsp:spPr>
        <a:xfrm>
          <a:off x="3171656" y="1026946"/>
          <a:ext cx="1120564" cy="545823"/>
        </a:xfrm>
        <a:custGeom>
          <a:avLst/>
          <a:gdLst/>
          <a:ahLst/>
          <a:cxnLst/>
          <a:rect l="0" t="0" r="0" b="0"/>
          <a:pathLst>
            <a:path>
              <a:moveTo>
                <a:pt x="1120564" y="0"/>
              </a:moveTo>
              <a:lnTo>
                <a:pt x="1120564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A2BF2-48C6-477C-9C87-424A328A82B5}">
      <dsp:nvSpPr>
        <dsp:cNvPr id="0" name=""/>
        <dsp:cNvSpPr/>
      </dsp:nvSpPr>
      <dsp:spPr>
        <a:xfrm>
          <a:off x="930527" y="1026946"/>
          <a:ext cx="3361693" cy="545823"/>
        </a:xfrm>
        <a:custGeom>
          <a:avLst/>
          <a:gdLst/>
          <a:ahLst/>
          <a:cxnLst/>
          <a:rect l="0" t="0" r="0" b="0"/>
          <a:pathLst>
            <a:path>
              <a:moveTo>
                <a:pt x="3361693" y="0"/>
              </a:moveTo>
              <a:lnTo>
                <a:pt x="3361693" y="351345"/>
              </a:lnTo>
              <a:lnTo>
                <a:pt x="0" y="351345"/>
              </a:lnTo>
              <a:lnTo>
                <a:pt x="0" y="5458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CAF9D-24C2-487B-8B4C-19A1B4065A4E}">
      <dsp:nvSpPr>
        <dsp:cNvPr id="0" name=""/>
        <dsp:cNvSpPr/>
      </dsp:nvSpPr>
      <dsp:spPr>
        <a:xfrm>
          <a:off x="3131890" y="0"/>
          <a:ext cx="2320661" cy="102694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Secretario(a) de Desarrollo </a:t>
          </a:r>
          <a:b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Humano e Igualdad Sustantiva</a:t>
          </a:r>
        </a:p>
      </dsp:txBody>
      <dsp:txXfrm>
        <a:off x="3131890" y="0"/>
        <a:ext cx="2320661" cy="1026946"/>
      </dsp:txXfrm>
    </dsp:sp>
    <dsp:sp modelId="{5EBDDC2A-35D6-4AC3-B3AE-0E749BAF07FD}">
      <dsp:nvSpPr>
        <dsp:cNvPr id="0" name=""/>
        <dsp:cNvSpPr/>
      </dsp:nvSpPr>
      <dsp:spPr>
        <a:xfrm>
          <a:off x="4440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Igualdad Sustantiva</a:t>
          </a:r>
        </a:p>
      </dsp:txBody>
      <dsp:txXfrm>
        <a:off x="4440" y="1572769"/>
        <a:ext cx="1852173" cy="1019686"/>
      </dsp:txXfrm>
    </dsp:sp>
    <dsp:sp modelId="{67306364-1098-4EF7-9BF1-51025BEDB280}">
      <dsp:nvSpPr>
        <dsp:cNvPr id="0" name=""/>
        <dsp:cNvSpPr/>
      </dsp:nvSpPr>
      <dsp:spPr>
        <a:xfrm>
          <a:off x="224556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General de Promoción del Bienestar</a:t>
          </a:r>
        </a:p>
      </dsp:txBody>
      <dsp:txXfrm>
        <a:off x="2245569" y="1572769"/>
        <a:ext cx="1852173" cy="1019686"/>
      </dsp:txXfrm>
    </dsp:sp>
    <dsp:sp modelId="{A2A1B10C-2FFB-47BE-B59B-5D134F2A7F88}">
      <dsp:nvSpPr>
        <dsp:cNvPr id="0" name=""/>
        <dsp:cNvSpPr/>
      </dsp:nvSpPr>
      <dsp:spPr>
        <a:xfrm>
          <a:off x="1008133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Salud</a:t>
          </a:r>
        </a:p>
      </dsp:txBody>
      <dsp:txXfrm>
        <a:off x="1008133" y="2894804"/>
        <a:ext cx="1969045" cy="862871"/>
      </dsp:txXfrm>
    </dsp:sp>
    <dsp:sp modelId="{84E86B1B-C81B-45F8-8589-15F0115BA44D}">
      <dsp:nvSpPr>
        <dsp:cNvPr id="0" name=""/>
        <dsp:cNvSpPr/>
      </dsp:nvSpPr>
      <dsp:spPr>
        <a:xfrm>
          <a:off x="3366134" y="289480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Educación</a:t>
          </a:r>
        </a:p>
      </dsp:txBody>
      <dsp:txXfrm>
        <a:off x="3366134" y="2894804"/>
        <a:ext cx="1969045" cy="862871"/>
      </dsp:txXfrm>
    </dsp:sp>
    <dsp:sp modelId="{EB24784E-B06A-434C-9530-FE185916B2C3}">
      <dsp:nvSpPr>
        <dsp:cNvPr id="0" name=""/>
        <dsp:cNvSpPr/>
      </dsp:nvSpPr>
      <dsp:spPr>
        <a:xfrm>
          <a:off x="1008133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</a:t>
          </a:r>
        </a:p>
      </dsp:txBody>
      <dsp:txXfrm>
        <a:off x="1008133" y="3967694"/>
        <a:ext cx="1969045" cy="862871"/>
      </dsp:txXfrm>
    </dsp:sp>
    <dsp:sp modelId="{F1ADE044-7A9E-4DDA-B668-189E51521BB7}">
      <dsp:nvSpPr>
        <dsp:cNvPr id="0" name=""/>
        <dsp:cNvSpPr/>
      </dsp:nvSpPr>
      <dsp:spPr>
        <a:xfrm>
          <a:off x="3366134" y="3967694"/>
          <a:ext cx="1969045" cy="8628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Cultura Física y Deporte</a:t>
          </a:r>
        </a:p>
      </dsp:txBody>
      <dsp:txXfrm>
        <a:off x="3366134" y="3967694"/>
        <a:ext cx="1969045" cy="862871"/>
      </dsp:txXfrm>
    </dsp:sp>
    <dsp:sp modelId="{99577EB4-F535-4397-A332-982A9D224E03}">
      <dsp:nvSpPr>
        <dsp:cNvPr id="0" name=""/>
        <dsp:cNvSpPr/>
      </dsp:nvSpPr>
      <dsp:spPr>
        <a:xfrm>
          <a:off x="4486699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Vinculación Interinstitucional</a:t>
          </a:r>
        </a:p>
      </dsp:txBody>
      <dsp:txXfrm>
        <a:off x="4486699" y="1572769"/>
        <a:ext cx="1852173" cy="1019686"/>
      </dsp:txXfrm>
    </dsp:sp>
    <dsp:sp modelId="{C1091D72-C9D6-42CF-BD53-F4CD6D741461}">
      <dsp:nvSpPr>
        <dsp:cNvPr id="0" name=""/>
        <dsp:cNvSpPr/>
      </dsp:nvSpPr>
      <dsp:spPr>
        <a:xfrm>
          <a:off x="6727828" y="1572769"/>
          <a:ext cx="1852173" cy="1019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Director(a) de Enlace Municipal</a:t>
          </a:r>
        </a:p>
      </dsp:txBody>
      <dsp:txXfrm>
        <a:off x="6727828" y="1572769"/>
        <a:ext cx="1852173" cy="101968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0DE923-E71F-4561-86A6-2FEB90AE767F}">
      <dsp:nvSpPr>
        <dsp:cNvPr id="0" name=""/>
        <dsp:cNvSpPr/>
      </dsp:nvSpPr>
      <dsp:spPr>
        <a:xfrm>
          <a:off x="1366429" y="1439997"/>
          <a:ext cx="91440" cy="7437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4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285" y="0"/>
          <a:ext cx="2821729" cy="143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1285" y="0"/>
        <a:ext cx="2821729" cy="1439997"/>
      </dsp:txXfrm>
    </dsp:sp>
    <dsp:sp modelId="{35BB5E74-0F2B-40C4-8FE2-43D641402863}">
      <dsp:nvSpPr>
        <dsp:cNvPr id="0" name=""/>
        <dsp:cNvSpPr/>
      </dsp:nvSpPr>
      <dsp:spPr>
        <a:xfrm>
          <a:off x="318329" y="2183786"/>
          <a:ext cx="2187641" cy="1160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Salud Cercana y Brigadas</a:t>
          </a:r>
        </a:p>
      </dsp:txBody>
      <dsp:txXfrm>
        <a:off x="318329" y="2183786"/>
        <a:ext cx="2187641" cy="11602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A376ED-FAE5-4DD5-B964-4012E104B8EB}">
      <dsp:nvSpPr>
        <dsp:cNvPr id="0" name=""/>
        <dsp:cNvSpPr/>
      </dsp:nvSpPr>
      <dsp:spPr>
        <a:xfrm>
          <a:off x="3614696" y="1565029"/>
          <a:ext cx="273735" cy="741901"/>
        </a:xfrm>
        <a:custGeom>
          <a:avLst/>
          <a:gdLst/>
          <a:ahLst/>
          <a:cxnLst/>
          <a:rect l="0" t="0" r="0" b="0"/>
          <a:pathLst>
            <a:path>
              <a:moveTo>
                <a:pt x="273735" y="0"/>
              </a:moveTo>
              <a:lnTo>
                <a:pt x="273735" y="741901"/>
              </a:lnTo>
              <a:lnTo>
                <a:pt x="0" y="7419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84FE94-8018-457A-AC24-3F5276AF45D7}">
      <dsp:nvSpPr>
        <dsp:cNvPr id="0" name=""/>
        <dsp:cNvSpPr/>
      </dsp:nvSpPr>
      <dsp:spPr>
        <a:xfrm>
          <a:off x="3888431" y="1565029"/>
          <a:ext cx="3207517" cy="149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780"/>
              </a:lnTo>
              <a:lnTo>
                <a:pt x="3207517" y="1367780"/>
              </a:lnTo>
              <a:lnTo>
                <a:pt x="3207517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E8A5AD-099D-4BF0-8A9E-DD7DE3740789}">
      <dsp:nvSpPr>
        <dsp:cNvPr id="0" name=""/>
        <dsp:cNvSpPr/>
      </dsp:nvSpPr>
      <dsp:spPr>
        <a:xfrm>
          <a:off x="5446470" y="3775911"/>
          <a:ext cx="91440" cy="234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46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D6C3A2-2B98-4B28-BD7D-A09A84F22C1B}">
      <dsp:nvSpPr>
        <dsp:cNvPr id="0" name=""/>
        <dsp:cNvSpPr/>
      </dsp:nvSpPr>
      <dsp:spPr>
        <a:xfrm>
          <a:off x="3888431" y="1565029"/>
          <a:ext cx="1603758" cy="14908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7780"/>
              </a:lnTo>
              <a:lnTo>
                <a:pt x="1603758" y="1367780"/>
              </a:lnTo>
              <a:lnTo>
                <a:pt x="1603758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67D3C4-C2C9-4D28-B4A8-6D643E65188E}">
      <dsp:nvSpPr>
        <dsp:cNvPr id="0" name=""/>
        <dsp:cNvSpPr/>
      </dsp:nvSpPr>
      <dsp:spPr>
        <a:xfrm>
          <a:off x="3842711" y="1565029"/>
          <a:ext cx="91440" cy="149088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2B2578-9F15-4742-B5BC-C2CE1FF727F5}">
      <dsp:nvSpPr>
        <dsp:cNvPr id="0" name=""/>
        <dsp:cNvSpPr/>
      </dsp:nvSpPr>
      <dsp:spPr>
        <a:xfrm>
          <a:off x="2284673" y="1565029"/>
          <a:ext cx="1603758" cy="1489225"/>
        </a:xfrm>
        <a:custGeom>
          <a:avLst/>
          <a:gdLst/>
          <a:ahLst/>
          <a:cxnLst/>
          <a:rect l="0" t="0" r="0" b="0"/>
          <a:pathLst>
            <a:path>
              <a:moveTo>
                <a:pt x="1603758" y="0"/>
              </a:moveTo>
              <a:lnTo>
                <a:pt x="1603758" y="1366121"/>
              </a:lnTo>
              <a:lnTo>
                <a:pt x="0" y="1366121"/>
              </a:lnTo>
              <a:lnTo>
                <a:pt x="0" y="14892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0DE923-E71F-4561-86A6-2FEB90AE767F}">
      <dsp:nvSpPr>
        <dsp:cNvPr id="0" name=""/>
        <dsp:cNvSpPr/>
      </dsp:nvSpPr>
      <dsp:spPr>
        <a:xfrm>
          <a:off x="680914" y="1565029"/>
          <a:ext cx="3207517" cy="1490884"/>
        </a:xfrm>
        <a:custGeom>
          <a:avLst/>
          <a:gdLst/>
          <a:ahLst/>
          <a:cxnLst/>
          <a:rect l="0" t="0" r="0" b="0"/>
          <a:pathLst>
            <a:path>
              <a:moveTo>
                <a:pt x="3207517" y="0"/>
              </a:moveTo>
              <a:lnTo>
                <a:pt x="3207517" y="1367780"/>
              </a:lnTo>
              <a:lnTo>
                <a:pt x="0" y="1367780"/>
              </a:lnTo>
              <a:lnTo>
                <a:pt x="0" y="14908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012913" y="607429"/>
          <a:ext cx="1751037" cy="9575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3012913" y="607429"/>
        <a:ext cx="1751037" cy="957599"/>
      </dsp:txXfrm>
    </dsp:sp>
    <dsp:sp modelId="{35BB5E74-0F2B-40C4-8FE2-43D641402863}">
      <dsp:nvSpPr>
        <dsp:cNvPr id="0" name=""/>
        <dsp:cNvSpPr/>
      </dsp:nvSpPr>
      <dsp:spPr>
        <a:xfrm>
          <a:off x="2138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2138" y="3055913"/>
        <a:ext cx="1357551" cy="719997"/>
      </dsp:txXfrm>
    </dsp:sp>
    <dsp:sp modelId="{6A2AD54E-C82D-42BC-ADD7-32A5E6C831BA}">
      <dsp:nvSpPr>
        <dsp:cNvPr id="0" name=""/>
        <dsp:cNvSpPr/>
      </dsp:nvSpPr>
      <dsp:spPr>
        <a:xfrm>
          <a:off x="1605897" y="3054254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</dsp:txBody>
      <dsp:txXfrm>
        <a:off x="1605897" y="3054254"/>
        <a:ext cx="1357551" cy="719997"/>
      </dsp:txXfrm>
    </dsp:sp>
    <dsp:sp modelId="{241B9707-52B5-42B8-A01E-5F40637E76E3}">
      <dsp:nvSpPr>
        <dsp:cNvPr id="0" name=""/>
        <dsp:cNvSpPr/>
      </dsp:nvSpPr>
      <dsp:spPr>
        <a:xfrm>
          <a:off x="3209656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err="1" smtClean="0">
              <a:solidFill>
                <a:schemeClr val="tx1"/>
              </a:solidFill>
            </a:rPr>
            <a:t>Capturadores</a:t>
          </a:r>
          <a:r>
            <a:rPr lang="es-ES" sz="1200" kern="1200" dirty="0" smtClean="0">
              <a:solidFill>
                <a:schemeClr val="tx1"/>
              </a:solidFill>
            </a:rPr>
            <a:t>(as)</a:t>
          </a:r>
        </a:p>
      </dsp:txBody>
      <dsp:txXfrm>
        <a:off x="3209656" y="3055913"/>
        <a:ext cx="1357551" cy="719997"/>
      </dsp:txXfrm>
    </dsp:sp>
    <dsp:sp modelId="{E8875E5F-529F-49F4-8362-65CE89566DEC}">
      <dsp:nvSpPr>
        <dsp:cNvPr id="0" name=""/>
        <dsp:cNvSpPr/>
      </dsp:nvSpPr>
      <dsp:spPr>
        <a:xfrm>
          <a:off x="4813414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Veterinarios(as)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813414" y="3055913"/>
        <a:ext cx="1357551" cy="719997"/>
      </dsp:txXfrm>
    </dsp:sp>
    <dsp:sp modelId="{62DDBF7A-D7C4-49B5-83B5-4F01CC7CB2F5}">
      <dsp:nvSpPr>
        <dsp:cNvPr id="0" name=""/>
        <dsp:cNvSpPr/>
      </dsp:nvSpPr>
      <dsp:spPr>
        <a:xfrm>
          <a:off x="4813414" y="4010593"/>
          <a:ext cx="1357551" cy="65664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813414" y="4010593"/>
        <a:ext cx="1357551" cy="656640"/>
      </dsp:txXfrm>
    </dsp:sp>
    <dsp:sp modelId="{37D9B6F9-B493-4739-9BD1-8D928056C088}">
      <dsp:nvSpPr>
        <dsp:cNvPr id="0" name=""/>
        <dsp:cNvSpPr/>
      </dsp:nvSpPr>
      <dsp:spPr>
        <a:xfrm>
          <a:off x="6417173" y="3055913"/>
          <a:ext cx="135755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417173" y="3055913"/>
        <a:ext cx="1357551" cy="719997"/>
      </dsp:txXfrm>
    </dsp:sp>
    <dsp:sp modelId="{B0690E9A-9F3C-4050-A999-6DD71938E2EF}">
      <dsp:nvSpPr>
        <dsp:cNvPr id="0" name=""/>
        <dsp:cNvSpPr/>
      </dsp:nvSpPr>
      <dsp:spPr>
        <a:xfrm>
          <a:off x="2174700" y="1946931"/>
          <a:ext cx="1439995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Secretaria(a) E</a:t>
          </a:r>
        </a:p>
      </dsp:txBody>
      <dsp:txXfrm>
        <a:off x="2174700" y="1946931"/>
        <a:ext cx="1439995" cy="71999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F8E93-FA16-4EE2-A7D4-3D1082D825D0}">
      <dsp:nvSpPr>
        <dsp:cNvPr id="0" name=""/>
        <dsp:cNvSpPr/>
      </dsp:nvSpPr>
      <dsp:spPr>
        <a:xfrm>
          <a:off x="4058325" y="979511"/>
          <a:ext cx="260016" cy="1881731"/>
        </a:xfrm>
        <a:custGeom>
          <a:avLst/>
          <a:gdLst/>
          <a:ahLst/>
          <a:cxnLst/>
          <a:rect l="0" t="0" r="0" b="0"/>
          <a:pathLst>
            <a:path>
              <a:moveTo>
                <a:pt x="260016" y="0"/>
              </a:moveTo>
              <a:lnTo>
                <a:pt x="260016" y="1881731"/>
              </a:lnTo>
              <a:lnTo>
                <a:pt x="0" y="188173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DD55A3-6AEA-456E-85D8-A11249A53C42}">
      <dsp:nvSpPr>
        <dsp:cNvPr id="0" name=""/>
        <dsp:cNvSpPr/>
      </dsp:nvSpPr>
      <dsp:spPr>
        <a:xfrm>
          <a:off x="4318341" y="979511"/>
          <a:ext cx="205701" cy="8324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12"/>
              </a:lnTo>
              <a:lnTo>
                <a:pt x="205701" y="832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F3F811-9F3F-4D55-8695-715DDBF5FEF4}">
      <dsp:nvSpPr>
        <dsp:cNvPr id="0" name=""/>
        <dsp:cNvSpPr/>
      </dsp:nvSpPr>
      <dsp:spPr>
        <a:xfrm>
          <a:off x="4075173" y="979511"/>
          <a:ext cx="243167" cy="834827"/>
        </a:xfrm>
        <a:custGeom>
          <a:avLst/>
          <a:gdLst/>
          <a:ahLst/>
          <a:cxnLst/>
          <a:rect l="0" t="0" r="0" b="0"/>
          <a:pathLst>
            <a:path>
              <a:moveTo>
                <a:pt x="243167" y="0"/>
              </a:moveTo>
              <a:lnTo>
                <a:pt x="243167" y="834827"/>
              </a:lnTo>
              <a:lnTo>
                <a:pt x="0" y="834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C6F7D-272E-42B6-873D-1EC854A91EAC}">
      <dsp:nvSpPr>
        <dsp:cNvPr id="0" name=""/>
        <dsp:cNvSpPr/>
      </dsp:nvSpPr>
      <dsp:spPr>
        <a:xfrm>
          <a:off x="4318341" y="979511"/>
          <a:ext cx="35504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3550411" y="2672330"/>
              </a:lnTo>
              <a:lnTo>
                <a:pt x="3550411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264917-376A-4DF2-81EA-FE72C5F85284}">
      <dsp:nvSpPr>
        <dsp:cNvPr id="0" name=""/>
        <dsp:cNvSpPr/>
      </dsp:nvSpPr>
      <dsp:spPr>
        <a:xfrm>
          <a:off x="4318341" y="979511"/>
          <a:ext cx="1776189" cy="27960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2330"/>
              </a:lnTo>
              <a:lnTo>
                <a:pt x="1776189" y="2672330"/>
              </a:lnTo>
              <a:lnTo>
                <a:pt x="1776189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B916DF-6A23-4D65-AF29-3313A7D7E114}">
      <dsp:nvSpPr>
        <dsp:cNvPr id="0" name=""/>
        <dsp:cNvSpPr/>
      </dsp:nvSpPr>
      <dsp:spPr>
        <a:xfrm>
          <a:off x="4272621" y="979511"/>
          <a:ext cx="91440" cy="27960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72330"/>
              </a:lnTo>
              <a:lnTo>
                <a:pt x="57042" y="2672330"/>
              </a:lnTo>
              <a:lnTo>
                <a:pt x="57042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46B926-CC39-4D46-BFD2-5A2F6BA913F6}">
      <dsp:nvSpPr>
        <dsp:cNvPr id="0" name=""/>
        <dsp:cNvSpPr/>
      </dsp:nvSpPr>
      <dsp:spPr>
        <a:xfrm>
          <a:off x="2543330" y="979511"/>
          <a:ext cx="1775011" cy="2796040"/>
        </a:xfrm>
        <a:custGeom>
          <a:avLst/>
          <a:gdLst/>
          <a:ahLst/>
          <a:cxnLst/>
          <a:rect l="0" t="0" r="0" b="0"/>
          <a:pathLst>
            <a:path>
              <a:moveTo>
                <a:pt x="1775011" y="0"/>
              </a:moveTo>
              <a:lnTo>
                <a:pt x="1775011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556C46-0175-412D-A70E-2C723E9C162B}">
      <dsp:nvSpPr>
        <dsp:cNvPr id="0" name=""/>
        <dsp:cNvSpPr/>
      </dsp:nvSpPr>
      <dsp:spPr>
        <a:xfrm>
          <a:off x="765573" y="979511"/>
          <a:ext cx="3552767" cy="2796040"/>
        </a:xfrm>
        <a:custGeom>
          <a:avLst/>
          <a:gdLst/>
          <a:ahLst/>
          <a:cxnLst/>
          <a:rect l="0" t="0" r="0" b="0"/>
          <a:pathLst>
            <a:path>
              <a:moveTo>
                <a:pt x="3552767" y="0"/>
              </a:moveTo>
              <a:lnTo>
                <a:pt x="3552767" y="2672330"/>
              </a:lnTo>
              <a:lnTo>
                <a:pt x="0" y="2672330"/>
              </a:lnTo>
              <a:lnTo>
                <a:pt x="0" y="27960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3280515" y="0"/>
          <a:ext cx="2075651" cy="9795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Educación </a:t>
          </a:r>
        </a:p>
      </dsp:txBody>
      <dsp:txXfrm>
        <a:off x="3280515" y="0"/>
        <a:ext cx="2075651" cy="979511"/>
      </dsp:txXfrm>
    </dsp:sp>
    <dsp:sp modelId="{F406D603-0F97-49D1-A230-75F2EB1A2562}">
      <dsp:nvSpPr>
        <dsp:cNvPr id="0" name=""/>
        <dsp:cNvSpPr/>
      </dsp:nvSpPr>
      <dsp:spPr>
        <a:xfrm>
          <a:off x="171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713" y="3775551"/>
        <a:ext cx="1527719" cy="936000"/>
      </dsp:txXfrm>
    </dsp:sp>
    <dsp:sp modelId="{BF8DD503-79E9-4153-A9A7-D98611AA346B}">
      <dsp:nvSpPr>
        <dsp:cNvPr id="0" name=""/>
        <dsp:cNvSpPr/>
      </dsp:nvSpPr>
      <dsp:spPr>
        <a:xfrm>
          <a:off x="1779470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779470" y="3775551"/>
        <a:ext cx="1527719" cy="936000"/>
      </dsp:txXfrm>
    </dsp:sp>
    <dsp:sp modelId="{D04CF1CC-94CF-4369-BE58-8789A08DE18E}">
      <dsp:nvSpPr>
        <dsp:cNvPr id="0" name=""/>
        <dsp:cNvSpPr/>
      </dsp:nvSpPr>
      <dsp:spPr>
        <a:xfrm>
          <a:off x="356580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3565803" y="3775551"/>
        <a:ext cx="1527719" cy="936000"/>
      </dsp:txXfrm>
    </dsp:sp>
    <dsp:sp modelId="{C09E6580-3144-4751-B394-596987DCE4EA}">
      <dsp:nvSpPr>
        <dsp:cNvPr id="0" name=""/>
        <dsp:cNvSpPr/>
      </dsp:nvSpPr>
      <dsp:spPr>
        <a:xfrm>
          <a:off x="5330671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5330671" y="3775551"/>
        <a:ext cx="1527719" cy="936000"/>
      </dsp:txXfrm>
    </dsp:sp>
    <dsp:sp modelId="{91451E5E-5B94-42DA-83B7-AB8B59536EBE}">
      <dsp:nvSpPr>
        <dsp:cNvPr id="0" name=""/>
        <dsp:cNvSpPr/>
      </dsp:nvSpPr>
      <dsp:spPr>
        <a:xfrm>
          <a:off x="7104893" y="3775551"/>
          <a:ext cx="1527719" cy="936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7104893" y="3775551"/>
        <a:ext cx="1527719" cy="936000"/>
      </dsp:txXfrm>
    </dsp:sp>
    <dsp:sp modelId="{65974BDF-FA12-46E5-8A19-94B9730AFC1E}">
      <dsp:nvSpPr>
        <dsp:cNvPr id="0" name=""/>
        <dsp:cNvSpPr/>
      </dsp:nvSpPr>
      <dsp:spPr>
        <a:xfrm>
          <a:off x="2275172" y="1454338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2275172" y="1454338"/>
        <a:ext cx="1800000" cy="720001"/>
      </dsp:txXfrm>
    </dsp:sp>
    <dsp:sp modelId="{F962AAEA-CF13-40DB-89B4-497F346CC387}">
      <dsp:nvSpPr>
        <dsp:cNvPr id="0" name=""/>
        <dsp:cNvSpPr/>
      </dsp:nvSpPr>
      <dsp:spPr>
        <a:xfrm>
          <a:off x="4524042" y="1451922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Jefe(a) de Área</a:t>
          </a:r>
        </a:p>
      </dsp:txBody>
      <dsp:txXfrm>
        <a:off x="4524042" y="1451922"/>
        <a:ext cx="1800000" cy="720001"/>
      </dsp:txXfrm>
    </dsp:sp>
    <dsp:sp modelId="{D8C363E8-0CCA-4AC0-8163-2D2E440106BA}">
      <dsp:nvSpPr>
        <dsp:cNvPr id="0" name=""/>
        <dsp:cNvSpPr/>
      </dsp:nvSpPr>
      <dsp:spPr>
        <a:xfrm>
          <a:off x="2258324" y="2501241"/>
          <a:ext cx="1800000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Analista de Planeación y Evaluación</a:t>
          </a:r>
        </a:p>
      </dsp:txBody>
      <dsp:txXfrm>
        <a:off x="2258324" y="2501241"/>
        <a:ext cx="1800000" cy="72000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72D7E-49A6-4EA1-8D8F-AC00B8CF4FFB}">
      <dsp:nvSpPr>
        <dsp:cNvPr id="0" name=""/>
        <dsp:cNvSpPr/>
      </dsp:nvSpPr>
      <dsp:spPr>
        <a:xfrm>
          <a:off x="2304598" y="1804360"/>
          <a:ext cx="282491" cy="236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0340"/>
              </a:lnTo>
              <a:lnTo>
                <a:pt x="282491" y="236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86DF45-5330-456D-A014-C623E6C0B244}">
      <dsp:nvSpPr>
        <dsp:cNvPr id="0" name=""/>
        <dsp:cNvSpPr/>
      </dsp:nvSpPr>
      <dsp:spPr>
        <a:xfrm>
          <a:off x="2021005" y="1804360"/>
          <a:ext cx="283592" cy="2353991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2353991"/>
              </a:lnTo>
              <a:lnTo>
                <a:pt x="0" y="2353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304598" y="1804360"/>
          <a:ext cx="282918" cy="11279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27998"/>
              </a:lnTo>
              <a:lnTo>
                <a:pt x="282918" y="11279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21005" y="1804360"/>
          <a:ext cx="283592" cy="1127827"/>
        </a:xfrm>
        <a:custGeom>
          <a:avLst/>
          <a:gdLst/>
          <a:ahLst/>
          <a:cxnLst/>
          <a:rect l="0" t="0" r="0" b="0"/>
          <a:pathLst>
            <a:path>
              <a:moveTo>
                <a:pt x="283592" y="0"/>
              </a:moveTo>
              <a:lnTo>
                <a:pt x="283592" y="1127827"/>
              </a:lnTo>
              <a:lnTo>
                <a:pt x="0" y="11278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Agenda de Educación en Temas Municipales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10" y="2482189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2482189"/>
        <a:ext cx="2020995" cy="899998"/>
      </dsp:txXfrm>
    </dsp:sp>
    <dsp:sp modelId="{1010ADA0-FBE6-43F8-A34B-DB3F073225DF}">
      <dsp:nvSpPr>
        <dsp:cNvPr id="0" name=""/>
        <dsp:cNvSpPr/>
      </dsp:nvSpPr>
      <dsp:spPr>
        <a:xfrm>
          <a:off x="2587516" y="2482360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7516" y="2482360"/>
        <a:ext cx="2020995" cy="899998"/>
      </dsp:txXfrm>
    </dsp:sp>
    <dsp:sp modelId="{72CE1758-79ED-40C9-9ACF-3A6F9BDF7EBA}">
      <dsp:nvSpPr>
        <dsp:cNvPr id="0" name=""/>
        <dsp:cNvSpPr/>
      </dsp:nvSpPr>
      <dsp:spPr>
        <a:xfrm>
          <a:off x="10" y="3708352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0" y="3708352"/>
        <a:ext cx="2020995" cy="899998"/>
      </dsp:txXfrm>
    </dsp:sp>
    <dsp:sp modelId="{F3B694BC-45CD-4B62-B5A7-D950216A9BE7}">
      <dsp:nvSpPr>
        <dsp:cNvPr id="0" name=""/>
        <dsp:cNvSpPr/>
      </dsp:nvSpPr>
      <dsp:spPr>
        <a:xfrm>
          <a:off x="2587089" y="3714701"/>
          <a:ext cx="2020995" cy="89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(6) Vacantes</a:t>
          </a:r>
        </a:p>
      </dsp:txBody>
      <dsp:txXfrm>
        <a:off x="2587089" y="3714701"/>
        <a:ext cx="2020995" cy="8999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17345-FDA7-413C-BDE7-E2E8CFE5262F}">
      <dsp:nvSpPr>
        <dsp:cNvPr id="0" name=""/>
        <dsp:cNvSpPr/>
      </dsp:nvSpPr>
      <dsp:spPr>
        <a:xfrm>
          <a:off x="2304598" y="1196502"/>
          <a:ext cx="284735" cy="18443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4395"/>
              </a:lnTo>
              <a:lnTo>
                <a:pt x="284735" y="18443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196502"/>
          <a:ext cx="285419" cy="1838933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838933"/>
              </a:lnTo>
              <a:lnTo>
                <a:pt x="0" y="1838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0"/>
          <a:ext cx="2396489" cy="11965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Fomento y Promoción de Educación Ciudadana</a:t>
          </a:r>
        </a:p>
      </dsp:txBody>
      <dsp:txXfrm>
        <a:off x="1106353" y="0"/>
        <a:ext cx="2396489" cy="1196502"/>
      </dsp:txXfrm>
    </dsp:sp>
    <dsp:sp modelId="{8152EA35-9CDF-40B9-A284-B90D945FE2BB}">
      <dsp:nvSpPr>
        <dsp:cNvPr id="0" name=""/>
        <dsp:cNvSpPr/>
      </dsp:nvSpPr>
      <dsp:spPr>
        <a:xfrm>
          <a:off x="0" y="2555877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555877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2589333" y="256133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589333" y="2561339"/>
        <a:ext cx="2019178" cy="959117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69D141-F570-49E2-A111-4B03251954B7}">
      <dsp:nvSpPr>
        <dsp:cNvPr id="0" name=""/>
        <dsp:cNvSpPr/>
      </dsp:nvSpPr>
      <dsp:spPr>
        <a:xfrm>
          <a:off x="1464366" y="1259999"/>
          <a:ext cx="91440" cy="6069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069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81" y="0"/>
          <a:ext cx="3020009" cy="125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81" y="0"/>
        <a:ext cx="3020009" cy="1259999"/>
      </dsp:txXfrm>
    </dsp:sp>
    <dsp:sp modelId="{D5971C25-22CF-4024-94D8-B9C4ADE55CD0}">
      <dsp:nvSpPr>
        <dsp:cNvPr id="0" name=""/>
        <dsp:cNvSpPr/>
      </dsp:nvSpPr>
      <dsp:spPr>
        <a:xfrm>
          <a:off x="520083" y="1866967"/>
          <a:ext cx="1980005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</dsp:txBody>
      <dsp:txXfrm>
        <a:off x="520083" y="1866967"/>
        <a:ext cx="1980005" cy="108000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46624-36E5-4C84-B76D-8D773C833F4B}">
      <dsp:nvSpPr>
        <dsp:cNvPr id="0" name=""/>
        <dsp:cNvSpPr/>
      </dsp:nvSpPr>
      <dsp:spPr>
        <a:xfrm>
          <a:off x="2566815" y="1006860"/>
          <a:ext cx="427633" cy="39862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6278"/>
              </a:lnTo>
              <a:lnTo>
                <a:pt x="427633" y="3986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B50FE7-09B8-4B98-9BFB-8DBEF308A178}">
      <dsp:nvSpPr>
        <dsp:cNvPr id="0" name=""/>
        <dsp:cNvSpPr/>
      </dsp:nvSpPr>
      <dsp:spPr>
        <a:xfrm>
          <a:off x="2139182" y="1006860"/>
          <a:ext cx="427633" cy="398627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3986278"/>
              </a:lnTo>
              <a:lnTo>
                <a:pt x="0" y="398627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571413-A27C-4459-88C8-B56FD188BB70}">
      <dsp:nvSpPr>
        <dsp:cNvPr id="0" name=""/>
        <dsp:cNvSpPr/>
      </dsp:nvSpPr>
      <dsp:spPr>
        <a:xfrm>
          <a:off x="2566815" y="1006860"/>
          <a:ext cx="427633" cy="2891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91821"/>
              </a:lnTo>
              <a:lnTo>
                <a:pt x="427633" y="28918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E83DFC-C1C8-4928-A0E8-9C52C3C7FEFB}">
      <dsp:nvSpPr>
        <dsp:cNvPr id="0" name=""/>
        <dsp:cNvSpPr/>
      </dsp:nvSpPr>
      <dsp:spPr>
        <a:xfrm>
          <a:off x="2139182" y="1006860"/>
          <a:ext cx="427633" cy="289744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2897448"/>
              </a:lnTo>
              <a:lnTo>
                <a:pt x="0" y="28974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4BB2EF-681D-4844-89E7-82F39516A690}">
      <dsp:nvSpPr>
        <dsp:cNvPr id="0" name=""/>
        <dsp:cNvSpPr/>
      </dsp:nvSpPr>
      <dsp:spPr>
        <a:xfrm>
          <a:off x="2566815" y="1006860"/>
          <a:ext cx="427633" cy="18432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3264"/>
              </a:lnTo>
              <a:lnTo>
                <a:pt x="427633" y="1843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B3A5A-A78E-4B01-B59A-FCEBFBAD200C}">
      <dsp:nvSpPr>
        <dsp:cNvPr id="0" name=""/>
        <dsp:cNvSpPr/>
      </dsp:nvSpPr>
      <dsp:spPr>
        <a:xfrm>
          <a:off x="2139182" y="1006860"/>
          <a:ext cx="427633" cy="1840239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1840239"/>
              </a:lnTo>
              <a:lnTo>
                <a:pt x="0" y="18402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185DB6-B026-41DE-BD18-FF1E6C70CB9B}">
      <dsp:nvSpPr>
        <dsp:cNvPr id="0" name=""/>
        <dsp:cNvSpPr/>
      </dsp:nvSpPr>
      <dsp:spPr>
        <a:xfrm>
          <a:off x="2566815" y="1006860"/>
          <a:ext cx="427633" cy="8878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7883"/>
              </a:lnTo>
              <a:lnTo>
                <a:pt x="427633" y="8878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9C4EDE-EAB2-4584-9F2D-6D18F4DF82CF}">
      <dsp:nvSpPr>
        <dsp:cNvPr id="0" name=""/>
        <dsp:cNvSpPr/>
      </dsp:nvSpPr>
      <dsp:spPr>
        <a:xfrm>
          <a:off x="2139182" y="1006860"/>
          <a:ext cx="427633" cy="885828"/>
        </a:xfrm>
        <a:custGeom>
          <a:avLst/>
          <a:gdLst/>
          <a:ahLst/>
          <a:cxnLst/>
          <a:rect l="0" t="0" r="0" b="0"/>
          <a:pathLst>
            <a:path>
              <a:moveTo>
                <a:pt x="427633" y="0"/>
              </a:moveTo>
              <a:lnTo>
                <a:pt x="427633" y="885828"/>
              </a:lnTo>
              <a:lnTo>
                <a:pt x="0" y="8858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5B12A7-D317-462A-807F-73CE5A04DE21}">
      <dsp:nvSpPr>
        <dsp:cNvPr id="0" name=""/>
        <dsp:cNvSpPr/>
      </dsp:nvSpPr>
      <dsp:spPr>
        <a:xfrm>
          <a:off x="1413011" y="0"/>
          <a:ext cx="2307607" cy="10068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</a:p>
      </dsp:txBody>
      <dsp:txXfrm>
        <a:off x="1413011" y="0"/>
        <a:ext cx="2307607" cy="1006860"/>
      </dsp:txXfrm>
    </dsp:sp>
    <dsp:sp modelId="{907B92F7-AFBA-4A50-B054-4F4BE3C5BD64}">
      <dsp:nvSpPr>
        <dsp:cNvPr id="0" name=""/>
        <dsp:cNvSpPr/>
      </dsp:nvSpPr>
      <dsp:spPr>
        <a:xfrm>
          <a:off x="0" y="156128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Sección</a:t>
          </a:r>
        </a:p>
      </dsp:txBody>
      <dsp:txXfrm>
        <a:off x="0" y="1561289"/>
        <a:ext cx="2139182" cy="662798"/>
      </dsp:txXfrm>
    </dsp:sp>
    <dsp:sp modelId="{2CEB68AE-346B-4F99-9443-D3AF8E3F845E}">
      <dsp:nvSpPr>
        <dsp:cNvPr id="0" name=""/>
        <dsp:cNvSpPr/>
      </dsp:nvSpPr>
      <dsp:spPr>
        <a:xfrm>
          <a:off x="2994448" y="1368713"/>
          <a:ext cx="2139182" cy="105206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1368713"/>
        <a:ext cx="2139182" cy="1052060"/>
      </dsp:txXfrm>
    </dsp:sp>
    <dsp:sp modelId="{9F4699FF-5008-4F8A-A4AA-F268A7531ADD}">
      <dsp:nvSpPr>
        <dsp:cNvPr id="0" name=""/>
        <dsp:cNvSpPr/>
      </dsp:nvSpPr>
      <dsp:spPr>
        <a:xfrm>
          <a:off x="0" y="2515700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Capturista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42104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0" y="2515700"/>
        <a:ext cx="2139182" cy="662798"/>
      </dsp:txXfrm>
    </dsp:sp>
    <dsp:sp modelId="{9619E9DC-5DC6-412E-A318-941EEB04D18A}">
      <dsp:nvSpPr>
        <dsp:cNvPr id="0" name=""/>
        <dsp:cNvSpPr/>
      </dsp:nvSpPr>
      <dsp:spPr>
        <a:xfrm>
          <a:off x="2994448" y="2518725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2518725"/>
        <a:ext cx="2139182" cy="662798"/>
      </dsp:txXfrm>
    </dsp:sp>
    <dsp:sp modelId="{E88BB908-2DA5-4A10-8A8A-663536CE506E}">
      <dsp:nvSpPr>
        <dsp:cNvPr id="0" name=""/>
        <dsp:cNvSpPr/>
      </dsp:nvSpPr>
      <dsp:spPr>
        <a:xfrm>
          <a:off x="0" y="357290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Clasificadores(as)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572909"/>
        <a:ext cx="2139182" cy="662798"/>
      </dsp:txXfrm>
    </dsp:sp>
    <dsp:sp modelId="{724BD599-F0BA-4C9F-8E3A-00C76D7BF2D8}">
      <dsp:nvSpPr>
        <dsp:cNvPr id="0" name=""/>
        <dsp:cNvSpPr/>
      </dsp:nvSpPr>
      <dsp:spPr>
        <a:xfrm>
          <a:off x="2994448" y="3567282"/>
          <a:ext cx="2139182" cy="66279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Bibliotecario(a)</a:t>
          </a:r>
        </a:p>
      </dsp:txBody>
      <dsp:txXfrm>
        <a:off x="2994448" y="3567282"/>
        <a:ext cx="2139182" cy="662798"/>
      </dsp:txXfrm>
    </dsp:sp>
    <dsp:sp modelId="{CBA7A604-34D3-4032-AA40-3F76CC23DF93}">
      <dsp:nvSpPr>
        <dsp:cNvPr id="0" name=""/>
        <dsp:cNvSpPr/>
      </dsp:nvSpPr>
      <dsp:spPr>
        <a:xfrm>
          <a:off x="0" y="466173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(2) Vacantes</a:t>
          </a:r>
          <a:endParaRPr lang="es-ES" sz="1200" b="1" kern="1200" dirty="0" smtClean="0">
            <a:solidFill>
              <a:schemeClr val="tx1"/>
            </a:solidFill>
          </a:endParaRPr>
        </a:p>
      </dsp:txBody>
      <dsp:txXfrm>
        <a:off x="0" y="4661739"/>
        <a:ext cx="2139182" cy="662798"/>
      </dsp:txXfrm>
    </dsp:sp>
    <dsp:sp modelId="{68DBA4D7-5E1A-43FE-99B5-255978C69DF9}">
      <dsp:nvSpPr>
        <dsp:cNvPr id="0" name=""/>
        <dsp:cNvSpPr/>
      </dsp:nvSpPr>
      <dsp:spPr>
        <a:xfrm>
          <a:off x="2994448" y="4661739"/>
          <a:ext cx="2139182" cy="6627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en Mantenimiento A </a:t>
          </a:r>
        </a:p>
      </dsp:txBody>
      <dsp:txXfrm>
        <a:off x="2994448" y="4661739"/>
        <a:ext cx="2139182" cy="66279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E391DB-A931-4AE9-B021-327BB4461961}">
      <dsp:nvSpPr>
        <dsp:cNvPr id="0" name=""/>
        <dsp:cNvSpPr/>
      </dsp:nvSpPr>
      <dsp:spPr>
        <a:xfrm>
          <a:off x="4248375" y="1151997"/>
          <a:ext cx="198898" cy="7400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0006"/>
              </a:lnTo>
              <a:lnTo>
                <a:pt x="198898" y="74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3E0659-963D-4537-B466-E24612827F92}">
      <dsp:nvSpPr>
        <dsp:cNvPr id="0" name=""/>
        <dsp:cNvSpPr/>
      </dsp:nvSpPr>
      <dsp:spPr>
        <a:xfrm>
          <a:off x="4049667" y="1151997"/>
          <a:ext cx="198708" cy="740006"/>
        </a:xfrm>
        <a:custGeom>
          <a:avLst/>
          <a:gdLst/>
          <a:ahLst/>
          <a:cxnLst/>
          <a:rect l="0" t="0" r="0" b="0"/>
          <a:pathLst>
            <a:path>
              <a:moveTo>
                <a:pt x="198708" y="0"/>
              </a:moveTo>
              <a:lnTo>
                <a:pt x="198708" y="740006"/>
              </a:lnTo>
              <a:lnTo>
                <a:pt x="0" y="7400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8DAA45-203A-4CE6-BD4A-61101AEB87AB}">
      <dsp:nvSpPr>
        <dsp:cNvPr id="0" name=""/>
        <dsp:cNvSpPr/>
      </dsp:nvSpPr>
      <dsp:spPr>
        <a:xfrm>
          <a:off x="4248375" y="1151997"/>
          <a:ext cx="3640662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3640662" y="1751718"/>
              </a:lnTo>
              <a:lnTo>
                <a:pt x="3640662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D1DF97-D97D-46C0-9A4E-27331072C107}">
      <dsp:nvSpPr>
        <dsp:cNvPr id="0" name=""/>
        <dsp:cNvSpPr/>
      </dsp:nvSpPr>
      <dsp:spPr>
        <a:xfrm>
          <a:off x="4248375" y="1151997"/>
          <a:ext cx="2184397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2184397" y="1751718"/>
              </a:lnTo>
              <a:lnTo>
                <a:pt x="2184397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229C4-8E2E-40B8-B485-BE1E8B2D0F85}">
      <dsp:nvSpPr>
        <dsp:cNvPr id="0" name=""/>
        <dsp:cNvSpPr/>
      </dsp:nvSpPr>
      <dsp:spPr>
        <a:xfrm>
          <a:off x="4248375" y="1151997"/>
          <a:ext cx="728132" cy="1876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1718"/>
              </a:lnTo>
              <a:lnTo>
                <a:pt x="728132" y="1751718"/>
              </a:lnTo>
              <a:lnTo>
                <a:pt x="728132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91A96D-FA14-4C45-8D2D-1E294F1BE8C3}">
      <dsp:nvSpPr>
        <dsp:cNvPr id="0" name=""/>
        <dsp:cNvSpPr/>
      </dsp:nvSpPr>
      <dsp:spPr>
        <a:xfrm>
          <a:off x="3520243" y="1151997"/>
          <a:ext cx="728132" cy="1876416"/>
        </a:xfrm>
        <a:custGeom>
          <a:avLst/>
          <a:gdLst/>
          <a:ahLst/>
          <a:cxnLst/>
          <a:rect l="0" t="0" r="0" b="0"/>
          <a:pathLst>
            <a:path>
              <a:moveTo>
                <a:pt x="728132" y="0"/>
              </a:moveTo>
              <a:lnTo>
                <a:pt x="728132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D9268-DD29-46A2-ACC8-56AE2603437B}">
      <dsp:nvSpPr>
        <dsp:cNvPr id="0" name=""/>
        <dsp:cNvSpPr/>
      </dsp:nvSpPr>
      <dsp:spPr>
        <a:xfrm>
          <a:off x="2063978" y="1151997"/>
          <a:ext cx="2184397" cy="1876416"/>
        </a:xfrm>
        <a:custGeom>
          <a:avLst/>
          <a:gdLst/>
          <a:ahLst/>
          <a:cxnLst/>
          <a:rect l="0" t="0" r="0" b="0"/>
          <a:pathLst>
            <a:path>
              <a:moveTo>
                <a:pt x="2184397" y="0"/>
              </a:moveTo>
              <a:lnTo>
                <a:pt x="2184397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9D141-F570-49E2-A111-4B03251954B7}">
      <dsp:nvSpPr>
        <dsp:cNvPr id="0" name=""/>
        <dsp:cNvSpPr/>
      </dsp:nvSpPr>
      <dsp:spPr>
        <a:xfrm>
          <a:off x="607713" y="1151997"/>
          <a:ext cx="3640662" cy="1876416"/>
        </a:xfrm>
        <a:custGeom>
          <a:avLst/>
          <a:gdLst/>
          <a:ahLst/>
          <a:cxnLst/>
          <a:rect l="0" t="0" r="0" b="0"/>
          <a:pathLst>
            <a:path>
              <a:moveTo>
                <a:pt x="3640662" y="0"/>
              </a:moveTo>
              <a:lnTo>
                <a:pt x="3640662" y="1751718"/>
              </a:lnTo>
              <a:lnTo>
                <a:pt x="0" y="1751718"/>
              </a:lnTo>
              <a:lnTo>
                <a:pt x="0" y="1876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2A9E07-EDAF-43C2-AFB5-2AB9E0913A67}">
      <dsp:nvSpPr>
        <dsp:cNvPr id="0" name=""/>
        <dsp:cNvSpPr/>
      </dsp:nvSpPr>
      <dsp:spPr>
        <a:xfrm>
          <a:off x="3150378" y="0"/>
          <a:ext cx="2195994" cy="1151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3150378" y="0"/>
        <a:ext cx="2195994" cy="1151997"/>
      </dsp:txXfrm>
    </dsp:sp>
    <dsp:sp modelId="{D5971C25-22CF-4024-94D8-B9C4ADE55CD0}">
      <dsp:nvSpPr>
        <dsp:cNvPr id="0" name=""/>
        <dsp:cNvSpPr/>
      </dsp:nvSpPr>
      <dsp:spPr>
        <a:xfrm>
          <a:off x="4278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Mantenimiento</a:t>
          </a:r>
        </a:p>
      </dsp:txBody>
      <dsp:txXfrm>
        <a:off x="4278" y="3028413"/>
        <a:ext cx="1206869" cy="792001"/>
      </dsp:txXfrm>
    </dsp:sp>
    <dsp:sp modelId="{B679DCC4-6138-4768-B5CD-F0704A279DA6}">
      <dsp:nvSpPr>
        <dsp:cNvPr id="0" name=""/>
        <dsp:cNvSpPr/>
      </dsp:nvSpPr>
      <dsp:spPr>
        <a:xfrm>
          <a:off x="1460543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460543" y="3028413"/>
        <a:ext cx="1206869" cy="792001"/>
      </dsp:txXfrm>
    </dsp:sp>
    <dsp:sp modelId="{51C32D44-AB48-4718-9350-84BD6A582910}">
      <dsp:nvSpPr>
        <dsp:cNvPr id="0" name=""/>
        <dsp:cNvSpPr/>
      </dsp:nvSpPr>
      <dsp:spPr>
        <a:xfrm>
          <a:off x="2916808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916808" y="3028413"/>
        <a:ext cx="1206869" cy="792001"/>
      </dsp:txXfrm>
    </dsp:sp>
    <dsp:sp modelId="{5D05A064-B26B-40F1-BAB8-C952F71956E6}">
      <dsp:nvSpPr>
        <dsp:cNvPr id="0" name=""/>
        <dsp:cNvSpPr/>
      </dsp:nvSpPr>
      <dsp:spPr>
        <a:xfrm>
          <a:off x="4373072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Especialista 1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373072" y="3028413"/>
        <a:ext cx="1206869" cy="792001"/>
      </dsp:txXfrm>
    </dsp:sp>
    <dsp:sp modelId="{656C1EF5-BB9E-4B17-A830-A05B16235C81}">
      <dsp:nvSpPr>
        <dsp:cNvPr id="0" name=""/>
        <dsp:cNvSpPr/>
      </dsp:nvSpPr>
      <dsp:spPr>
        <a:xfrm>
          <a:off x="5829337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</a:t>
          </a:r>
        </a:p>
      </dsp:txBody>
      <dsp:txXfrm>
        <a:off x="5829337" y="3028413"/>
        <a:ext cx="1206869" cy="792001"/>
      </dsp:txXfrm>
    </dsp:sp>
    <dsp:sp modelId="{05D76ADD-FDDA-4BD2-BF7D-F91383756818}">
      <dsp:nvSpPr>
        <dsp:cNvPr id="0" name=""/>
        <dsp:cNvSpPr/>
      </dsp:nvSpPr>
      <dsp:spPr>
        <a:xfrm>
          <a:off x="7285602" y="3028413"/>
          <a:ext cx="1206869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Técnicos(as) en Mantenimiento 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7285602" y="3028413"/>
        <a:ext cx="1206869" cy="792001"/>
      </dsp:txXfrm>
    </dsp:sp>
    <dsp:sp modelId="{D1E07DFB-3766-446A-8886-DEAB87EF2DE6}">
      <dsp:nvSpPr>
        <dsp:cNvPr id="0" name=""/>
        <dsp:cNvSpPr/>
      </dsp:nvSpPr>
      <dsp:spPr>
        <a:xfrm>
          <a:off x="2609672" y="1514003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609672" y="1514003"/>
        <a:ext cx="1439994" cy="755999"/>
      </dsp:txXfrm>
    </dsp:sp>
    <dsp:sp modelId="{872AA2FF-1F0E-4D22-A061-D1ED4659116F}">
      <dsp:nvSpPr>
        <dsp:cNvPr id="0" name=""/>
        <dsp:cNvSpPr/>
      </dsp:nvSpPr>
      <dsp:spPr>
        <a:xfrm>
          <a:off x="4447273" y="1514003"/>
          <a:ext cx="1439994" cy="75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Programa Fomento al Lector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47273" y="1514003"/>
        <a:ext cx="1439994" cy="7559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19903-F92B-403A-9996-321DA6A457C9}">
      <dsp:nvSpPr>
        <dsp:cNvPr id="0" name=""/>
        <dsp:cNvSpPr/>
      </dsp:nvSpPr>
      <dsp:spPr>
        <a:xfrm>
          <a:off x="327636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419"/>
              </a:lnTo>
              <a:lnTo>
                <a:pt x="1757949" y="265419"/>
              </a:lnTo>
              <a:lnTo>
                <a:pt x="1757949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5B045-F21F-4FD5-9E09-AC9D38131946}">
      <dsp:nvSpPr>
        <dsp:cNvPr id="0" name=""/>
        <dsp:cNvSpPr/>
      </dsp:nvSpPr>
      <dsp:spPr>
        <a:xfrm>
          <a:off x="1518414" y="1108927"/>
          <a:ext cx="1757949" cy="528724"/>
        </a:xfrm>
        <a:custGeom>
          <a:avLst/>
          <a:gdLst/>
          <a:ahLst/>
          <a:cxnLst/>
          <a:rect l="0" t="0" r="0" b="0"/>
          <a:pathLst>
            <a:path>
              <a:moveTo>
                <a:pt x="1757949" y="0"/>
              </a:moveTo>
              <a:lnTo>
                <a:pt x="1757949" y="265419"/>
              </a:lnTo>
              <a:lnTo>
                <a:pt x="0" y="265419"/>
              </a:lnTo>
              <a:lnTo>
                <a:pt x="0" y="5287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58819A-6C5D-4A34-8D1E-36EDFE1056EE}">
      <dsp:nvSpPr>
        <dsp:cNvPr id="0" name=""/>
        <dsp:cNvSpPr/>
      </dsp:nvSpPr>
      <dsp:spPr>
        <a:xfrm>
          <a:off x="2193227" y="0"/>
          <a:ext cx="2166272" cy="11089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Bibliotecas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2193227" y="0"/>
        <a:ext cx="2166272" cy="1108927"/>
      </dsp:txXfrm>
    </dsp:sp>
    <dsp:sp modelId="{E4500AE6-F970-4C15-AEF7-7D9D80CAD4BF}">
      <dsp:nvSpPr>
        <dsp:cNvPr id="0" name=""/>
        <dsp:cNvSpPr/>
      </dsp:nvSpPr>
      <dsp:spPr>
        <a:xfrm>
          <a:off x="23770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Bibliotecarios(as)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s-MX" sz="1200" kern="1200" dirty="0" smtClean="0">
              <a:solidFill>
                <a:schemeClr val="tx1"/>
              </a:solidFill>
            </a:rPr>
            <a:t>(4) Vacantes</a:t>
          </a:r>
        </a:p>
      </dsp:txBody>
      <dsp:txXfrm>
        <a:off x="23770" y="1637652"/>
        <a:ext cx="2989288" cy="2146311"/>
      </dsp:txXfrm>
    </dsp:sp>
    <dsp:sp modelId="{C1AB1745-0E2B-419A-A767-8341E429DDDD}">
      <dsp:nvSpPr>
        <dsp:cNvPr id="0" name=""/>
        <dsp:cNvSpPr/>
      </dsp:nvSpPr>
      <dsp:spPr>
        <a:xfrm>
          <a:off x="3539668" y="1637652"/>
          <a:ext cx="2989288" cy="21463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39668" y="1637652"/>
        <a:ext cx="2989288" cy="214631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DE18BB-A274-4E93-8DF3-9FB3ACE69004}">
      <dsp:nvSpPr>
        <dsp:cNvPr id="0" name=""/>
        <dsp:cNvSpPr/>
      </dsp:nvSpPr>
      <dsp:spPr>
        <a:xfrm>
          <a:off x="2304598" y="1804360"/>
          <a:ext cx="284735" cy="10961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6156"/>
              </a:lnTo>
              <a:lnTo>
                <a:pt x="284735" y="10961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F17345-FDA7-413C-BDE7-E2E8CFE5262F}">
      <dsp:nvSpPr>
        <dsp:cNvPr id="0" name=""/>
        <dsp:cNvSpPr/>
      </dsp:nvSpPr>
      <dsp:spPr>
        <a:xfrm>
          <a:off x="2019178" y="1804360"/>
          <a:ext cx="285419" cy="2332784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2332784"/>
              </a:lnTo>
              <a:lnTo>
                <a:pt x="0" y="23327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AE4036-FDB1-43B2-8503-1BDD9C5C6B18}">
      <dsp:nvSpPr>
        <dsp:cNvPr id="0" name=""/>
        <dsp:cNvSpPr/>
      </dsp:nvSpPr>
      <dsp:spPr>
        <a:xfrm>
          <a:off x="2019178" y="1804360"/>
          <a:ext cx="285419" cy="1099021"/>
        </a:xfrm>
        <a:custGeom>
          <a:avLst/>
          <a:gdLst/>
          <a:ahLst/>
          <a:cxnLst/>
          <a:rect l="0" t="0" r="0" b="0"/>
          <a:pathLst>
            <a:path>
              <a:moveTo>
                <a:pt x="285419" y="0"/>
              </a:moveTo>
              <a:lnTo>
                <a:pt x="285419" y="1099021"/>
              </a:lnTo>
              <a:lnTo>
                <a:pt x="0" y="10990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106353" y="544356"/>
          <a:ext cx="2396489" cy="126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Becas y Promoción al Talento</a:t>
          </a:r>
        </a:p>
      </dsp:txBody>
      <dsp:txXfrm>
        <a:off x="1106353" y="544356"/>
        <a:ext cx="2396489" cy="1260003"/>
      </dsp:txXfrm>
    </dsp:sp>
    <dsp:sp modelId="{8152EA35-9CDF-40B9-A284-B90D945FE2BB}">
      <dsp:nvSpPr>
        <dsp:cNvPr id="0" name=""/>
        <dsp:cNvSpPr/>
      </dsp:nvSpPr>
      <dsp:spPr>
        <a:xfrm>
          <a:off x="0" y="2423823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423823"/>
        <a:ext cx="2019178" cy="959117"/>
      </dsp:txXfrm>
    </dsp:sp>
    <dsp:sp modelId="{1010ADA0-FBE6-43F8-A34B-DB3F073225DF}">
      <dsp:nvSpPr>
        <dsp:cNvPr id="0" name=""/>
        <dsp:cNvSpPr/>
      </dsp:nvSpPr>
      <dsp:spPr>
        <a:xfrm>
          <a:off x="0" y="3657586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657586"/>
        <a:ext cx="2019178" cy="959117"/>
      </dsp:txXfrm>
    </dsp:sp>
    <dsp:sp modelId="{A1F498D9-C771-4CD6-AE46-CCA7348A7FEB}">
      <dsp:nvSpPr>
        <dsp:cNvPr id="0" name=""/>
        <dsp:cNvSpPr/>
      </dsp:nvSpPr>
      <dsp:spPr>
        <a:xfrm>
          <a:off x="2589333" y="2420959"/>
          <a:ext cx="2019178" cy="959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589333" y="2420959"/>
        <a:ext cx="2019178" cy="959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EDD1A6-B61F-494C-8225-AE70DEA3EA17}">
      <dsp:nvSpPr>
        <dsp:cNvPr id="0" name=""/>
        <dsp:cNvSpPr/>
      </dsp:nvSpPr>
      <dsp:spPr>
        <a:xfrm>
          <a:off x="4122995" y="1302965"/>
          <a:ext cx="256890" cy="1430642"/>
        </a:xfrm>
        <a:custGeom>
          <a:avLst/>
          <a:gdLst/>
          <a:ahLst/>
          <a:cxnLst/>
          <a:rect l="0" t="0" r="0" b="0"/>
          <a:pathLst>
            <a:path>
              <a:moveTo>
                <a:pt x="256890" y="0"/>
              </a:moveTo>
              <a:lnTo>
                <a:pt x="256890" y="1430642"/>
              </a:lnTo>
              <a:lnTo>
                <a:pt x="0" y="143064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2DAFB2-1BA3-4BEF-B472-96BC1BE3321C}">
      <dsp:nvSpPr>
        <dsp:cNvPr id="0" name=""/>
        <dsp:cNvSpPr/>
      </dsp:nvSpPr>
      <dsp:spPr>
        <a:xfrm>
          <a:off x="4379886" y="1302965"/>
          <a:ext cx="203987" cy="711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11945"/>
              </a:lnTo>
              <a:lnTo>
                <a:pt x="203987" y="71194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A1D066-F11D-4F90-A179-573598A1BCD3}">
      <dsp:nvSpPr>
        <dsp:cNvPr id="0" name=""/>
        <dsp:cNvSpPr/>
      </dsp:nvSpPr>
      <dsp:spPr>
        <a:xfrm>
          <a:off x="4146528" y="1302965"/>
          <a:ext cx="233357" cy="716406"/>
        </a:xfrm>
        <a:custGeom>
          <a:avLst/>
          <a:gdLst/>
          <a:ahLst/>
          <a:cxnLst/>
          <a:rect l="0" t="0" r="0" b="0"/>
          <a:pathLst>
            <a:path>
              <a:moveTo>
                <a:pt x="233357" y="0"/>
              </a:moveTo>
              <a:lnTo>
                <a:pt x="233357" y="716406"/>
              </a:lnTo>
              <a:lnTo>
                <a:pt x="0" y="7164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357A0-F099-4ED1-9E0A-FE3E82900595}">
      <dsp:nvSpPr>
        <dsp:cNvPr id="0" name=""/>
        <dsp:cNvSpPr/>
      </dsp:nvSpPr>
      <dsp:spPr>
        <a:xfrm>
          <a:off x="8084980" y="4238766"/>
          <a:ext cx="91440" cy="138399"/>
        </a:xfrm>
        <a:custGeom>
          <a:avLst/>
          <a:gdLst/>
          <a:ahLst/>
          <a:cxnLst/>
          <a:rect l="0" t="0" r="0" b="0"/>
          <a:pathLst>
            <a:path>
              <a:moveTo>
                <a:pt x="45845" y="0"/>
              </a:moveTo>
              <a:lnTo>
                <a:pt x="45845" y="17982"/>
              </a:lnTo>
              <a:lnTo>
                <a:pt x="45720" y="17982"/>
              </a:lnTo>
              <a:lnTo>
                <a:pt x="45720" y="13839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FB36B8-E162-462E-B43F-C2E5F7DF135B}">
      <dsp:nvSpPr>
        <dsp:cNvPr id="0" name=""/>
        <dsp:cNvSpPr/>
      </dsp:nvSpPr>
      <dsp:spPr>
        <a:xfrm>
          <a:off x="4379886" y="1302965"/>
          <a:ext cx="3750939" cy="21437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3380"/>
              </a:lnTo>
              <a:lnTo>
                <a:pt x="3750939" y="2023380"/>
              </a:lnTo>
              <a:lnTo>
                <a:pt x="3750939" y="21437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DAAC53-D2E3-46FD-85C7-B287FC8B0DBE}">
      <dsp:nvSpPr>
        <dsp:cNvPr id="0" name=""/>
        <dsp:cNvSpPr/>
      </dsp:nvSpPr>
      <dsp:spPr>
        <a:xfrm>
          <a:off x="4379886" y="1302965"/>
          <a:ext cx="2256778" cy="21432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2795"/>
              </a:lnTo>
              <a:lnTo>
                <a:pt x="2256778" y="2022795"/>
              </a:lnTo>
              <a:lnTo>
                <a:pt x="2256778" y="21432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6107C5-EC21-44A6-A528-9E159ECF62EF}">
      <dsp:nvSpPr>
        <dsp:cNvPr id="0" name=""/>
        <dsp:cNvSpPr/>
      </dsp:nvSpPr>
      <dsp:spPr>
        <a:xfrm>
          <a:off x="4379886" y="1302965"/>
          <a:ext cx="781778" cy="21505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0163"/>
              </a:lnTo>
              <a:lnTo>
                <a:pt x="781778" y="2030163"/>
              </a:lnTo>
              <a:lnTo>
                <a:pt x="781778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7A5833-7766-471A-AB04-94015C879887}">
      <dsp:nvSpPr>
        <dsp:cNvPr id="0" name=""/>
        <dsp:cNvSpPr/>
      </dsp:nvSpPr>
      <dsp:spPr>
        <a:xfrm>
          <a:off x="3641033" y="1302965"/>
          <a:ext cx="738852" cy="2150581"/>
        </a:xfrm>
        <a:custGeom>
          <a:avLst/>
          <a:gdLst/>
          <a:ahLst/>
          <a:cxnLst/>
          <a:rect l="0" t="0" r="0" b="0"/>
          <a:pathLst>
            <a:path>
              <a:moveTo>
                <a:pt x="738852" y="0"/>
              </a:moveTo>
              <a:lnTo>
                <a:pt x="738852" y="2030163"/>
              </a:lnTo>
              <a:lnTo>
                <a:pt x="0" y="2030163"/>
              </a:lnTo>
              <a:lnTo>
                <a:pt x="0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C3190-5457-477D-8A58-844EEE9CEBF1}">
      <dsp:nvSpPr>
        <dsp:cNvPr id="0" name=""/>
        <dsp:cNvSpPr/>
      </dsp:nvSpPr>
      <dsp:spPr>
        <a:xfrm>
          <a:off x="2086144" y="4245550"/>
          <a:ext cx="91440" cy="2335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354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D297E7-BA12-457C-A2E6-31A5F655AA16}">
      <dsp:nvSpPr>
        <dsp:cNvPr id="0" name=""/>
        <dsp:cNvSpPr/>
      </dsp:nvSpPr>
      <dsp:spPr>
        <a:xfrm>
          <a:off x="2131864" y="1302965"/>
          <a:ext cx="2248021" cy="2150581"/>
        </a:xfrm>
        <a:custGeom>
          <a:avLst/>
          <a:gdLst/>
          <a:ahLst/>
          <a:cxnLst/>
          <a:rect l="0" t="0" r="0" b="0"/>
          <a:pathLst>
            <a:path>
              <a:moveTo>
                <a:pt x="2248021" y="0"/>
              </a:moveTo>
              <a:lnTo>
                <a:pt x="2248021" y="2030163"/>
              </a:lnTo>
              <a:lnTo>
                <a:pt x="0" y="2030163"/>
              </a:lnTo>
              <a:lnTo>
                <a:pt x="0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D36528-B020-483B-A587-49890A247F6A}">
      <dsp:nvSpPr>
        <dsp:cNvPr id="0" name=""/>
        <dsp:cNvSpPr/>
      </dsp:nvSpPr>
      <dsp:spPr>
        <a:xfrm>
          <a:off x="630299" y="1302965"/>
          <a:ext cx="3749586" cy="2150581"/>
        </a:xfrm>
        <a:custGeom>
          <a:avLst/>
          <a:gdLst/>
          <a:ahLst/>
          <a:cxnLst/>
          <a:rect l="0" t="0" r="0" b="0"/>
          <a:pathLst>
            <a:path>
              <a:moveTo>
                <a:pt x="3749586" y="0"/>
              </a:moveTo>
              <a:lnTo>
                <a:pt x="3749586" y="2030163"/>
              </a:lnTo>
              <a:lnTo>
                <a:pt x="0" y="2030163"/>
              </a:lnTo>
              <a:lnTo>
                <a:pt x="0" y="21505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2A8FF7-AE6E-466B-B670-CE00EE3C1C7E}">
      <dsp:nvSpPr>
        <dsp:cNvPr id="0" name=""/>
        <dsp:cNvSpPr/>
      </dsp:nvSpPr>
      <dsp:spPr>
        <a:xfrm>
          <a:off x="3299884" y="402965"/>
          <a:ext cx="2160002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Secretario(a) de Desarrollo Humano e Igualdad Sustantiva</a:t>
          </a:r>
        </a:p>
      </dsp:txBody>
      <dsp:txXfrm>
        <a:off x="3299884" y="402965"/>
        <a:ext cx="2160002" cy="900000"/>
      </dsp:txXfrm>
    </dsp:sp>
    <dsp:sp modelId="{A122AB98-6AEB-4224-8BB5-6741593B0990}">
      <dsp:nvSpPr>
        <dsp:cNvPr id="0" name=""/>
        <dsp:cNvSpPr/>
      </dsp:nvSpPr>
      <dsp:spPr>
        <a:xfrm>
          <a:off x="0" y="3453547"/>
          <a:ext cx="1260598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Jefe(a) Jurídico(a)</a:t>
          </a:r>
        </a:p>
      </dsp:txBody>
      <dsp:txXfrm>
        <a:off x="0" y="3453547"/>
        <a:ext cx="1260598" cy="792002"/>
      </dsp:txXfrm>
    </dsp:sp>
    <dsp:sp modelId="{29F95214-19A6-41AE-91E6-C61E2FEE05B6}">
      <dsp:nvSpPr>
        <dsp:cNvPr id="0" name=""/>
        <dsp:cNvSpPr/>
      </dsp:nvSpPr>
      <dsp:spPr>
        <a:xfrm>
          <a:off x="1501558" y="3453547"/>
          <a:ext cx="1260610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Investigación</a:t>
          </a:r>
        </a:p>
      </dsp:txBody>
      <dsp:txXfrm>
        <a:off x="1501558" y="3453547"/>
        <a:ext cx="1260610" cy="792002"/>
      </dsp:txXfrm>
    </dsp:sp>
    <dsp:sp modelId="{F90A5F0D-8077-48DC-AB97-9284C56D9636}">
      <dsp:nvSpPr>
        <dsp:cNvPr id="0" name=""/>
        <dsp:cNvSpPr/>
      </dsp:nvSpPr>
      <dsp:spPr>
        <a:xfrm>
          <a:off x="1501558" y="4479091"/>
          <a:ext cx="1260610" cy="6422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Jefe(a) de Vinculación</a:t>
          </a:r>
          <a:br>
            <a:rPr lang="es-ES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s-ES" sz="1200" kern="1200" dirty="0">
            <a:latin typeface="+mn-lt"/>
          </a:endParaRPr>
        </a:p>
      </dsp:txBody>
      <dsp:txXfrm>
        <a:off x="1501558" y="4479091"/>
        <a:ext cx="1260610" cy="642255"/>
      </dsp:txXfrm>
    </dsp:sp>
    <dsp:sp modelId="{01762AC5-3F38-49B4-A72F-5B0B37B1FB90}">
      <dsp:nvSpPr>
        <dsp:cNvPr id="0" name=""/>
        <dsp:cNvSpPr/>
      </dsp:nvSpPr>
      <dsp:spPr>
        <a:xfrm>
          <a:off x="3011444" y="3453547"/>
          <a:ext cx="1259176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 Administrativo(a) </a:t>
          </a:r>
        </a:p>
      </dsp:txBody>
      <dsp:txXfrm>
        <a:off x="3011444" y="3453547"/>
        <a:ext cx="1259176" cy="792002"/>
      </dsp:txXfrm>
    </dsp:sp>
    <dsp:sp modelId="{14141957-0A00-4A87-867B-0312D78A39FB}">
      <dsp:nvSpPr>
        <dsp:cNvPr id="0" name=""/>
        <dsp:cNvSpPr/>
      </dsp:nvSpPr>
      <dsp:spPr>
        <a:xfrm>
          <a:off x="4532076" y="3453547"/>
          <a:ext cx="1259176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Analistas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4532076" y="3453547"/>
        <a:ext cx="1259176" cy="792002"/>
      </dsp:txXfrm>
    </dsp:sp>
    <dsp:sp modelId="{850BC938-76B3-4000-993D-6448EAAAF8D9}">
      <dsp:nvSpPr>
        <dsp:cNvPr id="0" name=""/>
        <dsp:cNvSpPr/>
      </dsp:nvSpPr>
      <dsp:spPr>
        <a:xfrm>
          <a:off x="6007717" y="3446178"/>
          <a:ext cx="125789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Planeación y Evaluación</a:t>
          </a:r>
        </a:p>
      </dsp:txBody>
      <dsp:txXfrm>
        <a:off x="6007717" y="3446178"/>
        <a:ext cx="1257892" cy="792002"/>
      </dsp:txXfrm>
    </dsp:sp>
    <dsp:sp modelId="{FF8DBD52-941E-4813-8E95-68EC47031E15}">
      <dsp:nvSpPr>
        <dsp:cNvPr id="0" name=""/>
        <dsp:cNvSpPr/>
      </dsp:nvSpPr>
      <dsp:spPr>
        <a:xfrm>
          <a:off x="7501879" y="3446763"/>
          <a:ext cx="1257892" cy="79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General</a:t>
          </a:r>
        </a:p>
      </dsp:txBody>
      <dsp:txXfrm>
        <a:off x="7501879" y="3446763"/>
        <a:ext cx="1257892" cy="792002"/>
      </dsp:txXfrm>
    </dsp:sp>
    <dsp:sp modelId="{6F0D5394-BE20-4E26-9680-6F6AA2D21A6F}">
      <dsp:nvSpPr>
        <dsp:cNvPr id="0" name=""/>
        <dsp:cNvSpPr/>
      </dsp:nvSpPr>
      <dsp:spPr>
        <a:xfrm>
          <a:off x="7557284" y="4377166"/>
          <a:ext cx="1146832" cy="57341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Supervisor(a)</a:t>
          </a:r>
        </a:p>
      </dsp:txBody>
      <dsp:txXfrm>
        <a:off x="7557284" y="4377166"/>
        <a:ext cx="1146832" cy="573416"/>
      </dsp:txXfrm>
    </dsp:sp>
    <dsp:sp modelId="{657EABCF-5CE2-4E95-AAE5-69C8D5DF0820}">
      <dsp:nvSpPr>
        <dsp:cNvPr id="0" name=""/>
        <dsp:cNvSpPr/>
      </dsp:nvSpPr>
      <dsp:spPr>
        <a:xfrm>
          <a:off x="2706530" y="1731371"/>
          <a:ext cx="1439997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</a:p>
      </dsp:txBody>
      <dsp:txXfrm>
        <a:off x="2706530" y="1731371"/>
        <a:ext cx="1439997" cy="576002"/>
      </dsp:txXfrm>
    </dsp:sp>
    <dsp:sp modelId="{CDA17DE8-B9EC-447D-AC84-5C7899DE6DA9}">
      <dsp:nvSpPr>
        <dsp:cNvPr id="0" name=""/>
        <dsp:cNvSpPr/>
      </dsp:nvSpPr>
      <dsp:spPr>
        <a:xfrm>
          <a:off x="4583873" y="1726909"/>
          <a:ext cx="1439997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Encargado(a)</a:t>
          </a:r>
        </a:p>
      </dsp:txBody>
      <dsp:txXfrm>
        <a:off x="4583873" y="1726909"/>
        <a:ext cx="1439997" cy="576002"/>
      </dsp:txXfrm>
    </dsp:sp>
    <dsp:sp modelId="{687F91BE-8818-46DF-905B-0AA009E2016F}">
      <dsp:nvSpPr>
        <dsp:cNvPr id="0" name=""/>
        <dsp:cNvSpPr/>
      </dsp:nvSpPr>
      <dsp:spPr>
        <a:xfrm>
          <a:off x="2682997" y="2445607"/>
          <a:ext cx="1439997" cy="576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Asistente</a:t>
          </a:r>
        </a:p>
      </dsp:txBody>
      <dsp:txXfrm>
        <a:off x="2682997" y="2445607"/>
        <a:ext cx="1439997" cy="576002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CEC-6139-4AF3-9DA2-B737560DD277}">
      <dsp:nvSpPr>
        <dsp:cNvPr id="0" name=""/>
        <dsp:cNvSpPr/>
      </dsp:nvSpPr>
      <dsp:spPr>
        <a:xfrm>
          <a:off x="2706838" y="1080003"/>
          <a:ext cx="1918462" cy="6129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965"/>
              </a:lnTo>
              <a:lnTo>
                <a:pt x="1918462" y="456965"/>
              </a:lnTo>
              <a:lnTo>
                <a:pt x="1918462" y="6129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A411CE-8CC1-4BC2-A143-2F65A8D14710}">
      <dsp:nvSpPr>
        <dsp:cNvPr id="0" name=""/>
        <dsp:cNvSpPr/>
      </dsp:nvSpPr>
      <dsp:spPr>
        <a:xfrm>
          <a:off x="2653795" y="1080003"/>
          <a:ext cx="91440" cy="626585"/>
        </a:xfrm>
        <a:custGeom>
          <a:avLst/>
          <a:gdLst/>
          <a:ahLst/>
          <a:cxnLst/>
          <a:rect l="0" t="0" r="0" b="0"/>
          <a:pathLst>
            <a:path>
              <a:moveTo>
                <a:pt x="53043" y="0"/>
              </a:moveTo>
              <a:lnTo>
                <a:pt x="53043" y="470616"/>
              </a:lnTo>
              <a:lnTo>
                <a:pt x="45720" y="470616"/>
              </a:lnTo>
              <a:lnTo>
                <a:pt x="45720" y="626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CD2AA-F074-4C4E-B563-0BC92A73D9FB}">
      <dsp:nvSpPr>
        <dsp:cNvPr id="0" name=""/>
        <dsp:cNvSpPr/>
      </dsp:nvSpPr>
      <dsp:spPr>
        <a:xfrm>
          <a:off x="755489" y="2495368"/>
          <a:ext cx="91440" cy="20994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994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8BCEF1-4B02-4626-BF7C-E5F6BF698DF5}">
      <dsp:nvSpPr>
        <dsp:cNvPr id="0" name=""/>
        <dsp:cNvSpPr/>
      </dsp:nvSpPr>
      <dsp:spPr>
        <a:xfrm>
          <a:off x="801209" y="1080003"/>
          <a:ext cx="1905628" cy="615266"/>
        </a:xfrm>
        <a:custGeom>
          <a:avLst/>
          <a:gdLst/>
          <a:ahLst/>
          <a:cxnLst/>
          <a:rect l="0" t="0" r="0" b="0"/>
          <a:pathLst>
            <a:path>
              <a:moveTo>
                <a:pt x="1905628" y="0"/>
              </a:moveTo>
              <a:lnTo>
                <a:pt x="1905628" y="459297"/>
              </a:lnTo>
              <a:lnTo>
                <a:pt x="0" y="459297"/>
              </a:lnTo>
              <a:lnTo>
                <a:pt x="0" y="61526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575A28-12D6-4DC8-9A11-53888A2672B9}">
      <dsp:nvSpPr>
        <dsp:cNvPr id="0" name=""/>
        <dsp:cNvSpPr/>
      </dsp:nvSpPr>
      <dsp:spPr>
        <a:xfrm>
          <a:off x="1626834" y="0"/>
          <a:ext cx="2160006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Primera Infancia</a:t>
          </a:r>
        </a:p>
      </dsp:txBody>
      <dsp:txXfrm>
        <a:off x="1626834" y="0"/>
        <a:ext cx="2160006" cy="1080003"/>
      </dsp:txXfrm>
    </dsp:sp>
    <dsp:sp modelId="{F406D603-0F97-49D1-A230-75F2EB1A2562}">
      <dsp:nvSpPr>
        <dsp:cNvPr id="0" name=""/>
        <dsp:cNvSpPr/>
      </dsp:nvSpPr>
      <dsp:spPr>
        <a:xfrm>
          <a:off x="1110" y="1695269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Programas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1110" y="1695269"/>
        <a:ext cx="1600196" cy="800098"/>
      </dsp:txXfrm>
    </dsp:sp>
    <dsp:sp modelId="{A26C7DD0-22C3-472F-8956-750A0E5B231F}">
      <dsp:nvSpPr>
        <dsp:cNvPr id="0" name=""/>
        <dsp:cNvSpPr/>
      </dsp:nvSpPr>
      <dsp:spPr>
        <a:xfrm>
          <a:off x="1110" y="270531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(7) Vacantes</a:t>
          </a:r>
        </a:p>
      </dsp:txBody>
      <dsp:txXfrm>
        <a:off x="1110" y="2705317"/>
        <a:ext cx="1600196" cy="800098"/>
      </dsp:txXfrm>
    </dsp:sp>
    <dsp:sp modelId="{EFF20070-13C4-4C00-9C09-D4B4251D4D0C}">
      <dsp:nvSpPr>
        <dsp:cNvPr id="0" name=""/>
        <dsp:cNvSpPr/>
      </dsp:nvSpPr>
      <dsp:spPr>
        <a:xfrm>
          <a:off x="1899416" y="1706588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1899416" y="1706588"/>
        <a:ext cx="1600196" cy="800098"/>
      </dsp:txXfrm>
    </dsp:sp>
    <dsp:sp modelId="{CD093163-545D-4A7A-9932-DBE261E64D39}">
      <dsp:nvSpPr>
        <dsp:cNvPr id="0" name=""/>
        <dsp:cNvSpPr/>
      </dsp:nvSpPr>
      <dsp:spPr>
        <a:xfrm>
          <a:off x="3825202" y="1692937"/>
          <a:ext cx="1600196" cy="8000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</a:t>
          </a:r>
        </a:p>
      </dsp:txBody>
      <dsp:txXfrm>
        <a:off x="3825202" y="1692937"/>
        <a:ext cx="1600196" cy="80009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37432F-7496-4F76-843E-EAD6B0B0D506}">
      <dsp:nvSpPr>
        <dsp:cNvPr id="0" name=""/>
        <dsp:cNvSpPr/>
      </dsp:nvSpPr>
      <dsp:spPr>
        <a:xfrm>
          <a:off x="4313017" y="2096709"/>
          <a:ext cx="231825" cy="2061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61186"/>
              </a:lnTo>
              <a:lnTo>
                <a:pt x="231825" y="206118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39CF3-A2E6-4811-9F84-8ACB4C6AED56}">
      <dsp:nvSpPr>
        <dsp:cNvPr id="0" name=""/>
        <dsp:cNvSpPr/>
      </dsp:nvSpPr>
      <dsp:spPr>
        <a:xfrm>
          <a:off x="4035895" y="2096709"/>
          <a:ext cx="277121" cy="2057303"/>
        </a:xfrm>
        <a:custGeom>
          <a:avLst/>
          <a:gdLst/>
          <a:ahLst/>
          <a:cxnLst/>
          <a:rect l="0" t="0" r="0" b="0"/>
          <a:pathLst>
            <a:path>
              <a:moveTo>
                <a:pt x="277121" y="0"/>
              </a:moveTo>
              <a:lnTo>
                <a:pt x="277121" y="2057303"/>
              </a:lnTo>
              <a:lnTo>
                <a:pt x="0" y="205730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C84B95-A9B1-4DF3-920A-CAFC6561190C}">
      <dsp:nvSpPr>
        <dsp:cNvPr id="0" name=""/>
        <dsp:cNvSpPr/>
      </dsp:nvSpPr>
      <dsp:spPr>
        <a:xfrm>
          <a:off x="4313017" y="2096709"/>
          <a:ext cx="238103" cy="1038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38709"/>
              </a:lnTo>
              <a:lnTo>
                <a:pt x="238103" y="1038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75A96-6A33-4466-B6D3-A2E6EC5B8508}">
      <dsp:nvSpPr>
        <dsp:cNvPr id="0" name=""/>
        <dsp:cNvSpPr/>
      </dsp:nvSpPr>
      <dsp:spPr>
        <a:xfrm>
          <a:off x="4035895" y="2096709"/>
          <a:ext cx="277121" cy="1038709"/>
        </a:xfrm>
        <a:custGeom>
          <a:avLst/>
          <a:gdLst/>
          <a:ahLst/>
          <a:cxnLst/>
          <a:rect l="0" t="0" r="0" b="0"/>
          <a:pathLst>
            <a:path>
              <a:moveTo>
                <a:pt x="277121" y="0"/>
              </a:moveTo>
              <a:lnTo>
                <a:pt x="277121" y="1038709"/>
              </a:lnTo>
              <a:lnTo>
                <a:pt x="0" y="10387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B18980-9483-4571-A9BF-2DF21E76F735}">
      <dsp:nvSpPr>
        <dsp:cNvPr id="0" name=""/>
        <dsp:cNvSpPr/>
      </dsp:nvSpPr>
      <dsp:spPr>
        <a:xfrm>
          <a:off x="4313017" y="2096709"/>
          <a:ext cx="3244803" cy="282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09"/>
              </a:lnTo>
              <a:lnTo>
                <a:pt x="3244803" y="2641509"/>
              </a:lnTo>
              <a:lnTo>
                <a:pt x="3244803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8F85AA-B06B-4EE5-83C9-85ADB7137263}">
      <dsp:nvSpPr>
        <dsp:cNvPr id="0" name=""/>
        <dsp:cNvSpPr/>
      </dsp:nvSpPr>
      <dsp:spPr>
        <a:xfrm>
          <a:off x="4313017" y="2096709"/>
          <a:ext cx="1081601" cy="28231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41509"/>
              </a:lnTo>
              <a:lnTo>
                <a:pt x="1081601" y="2641509"/>
              </a:lnTo>
              <a:lnTo>
                <a:pt x="1081601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59E578-A17A-43E7-8EF5-359CB57B2DCA}">
      <dsp:nvSpPr>
        <dsp:cNvPr id="0" name=""/>
        <dsp:cNvSpPr/>
      </dsp:nvSpPr>
      <dsp:spPr>
        <a:xfrm>
          <a:off x="3231416" y="2096709"/>
          <a:ext cx="1081601" cy="2823109"/>
        </a:xfrm>
        <a:custGeom>
          <a:avLst/>
          <a:gdLst/>
          <a:ahLst/>
          <a:cxnLst/>
          <a:rect l="0" t="0" r="0" b="0"/>
          <a:pathLst>
            <a:path>
              <a:moveTo>
                <a:pt x="1081601" y="0"/>
              </a:moveTo>
              <a:lnTo>
                <a:pt x="1081601" y="2641509"/>
              </a:lnTo>
              <a:lnTo>
                <a:pt x="0" y="2641509"/>
              </a:lnTo>
              <a:lnTo>
                <a:pt x="0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B1DA1B-4057-4967-BCEE-88B17B6C37AD}">
      <dsp:nvSpPr>
        <dsp:cNvPr id="0" name=""/>
        <dsp:cNvSpPr/>
      </dsp:nvSpPr>
      <dsp:spPr>
        <a:xfrm>
          <a:off x="1065533" y="2096709"/>
          <a:ext cx="3247484" cy="2823109"/>
        </a:xfrm>
        <a:custGeom>
          <a:avLst/>
          <a:gdLst/>
          <a:ahLst/>
          <a:cxnLst/>
          <a:rect l="0" t="0" r="0" b="0"/>
          <a:pathLst>
            <a:path>
              <a:moveTo>
                <a:pt x="3247484" y="0"/>
              </a:moveTo>
              <a:lnTo>
                <a:pt x="3247484" y="2641509"/>
              </a:lnTo>
              <a:lnTo>
                <a:pt x="0" y="2641509"/>
              </a:lnTo>
              <a:lnTo>
                <a:pt x="0" y="282310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C320C-CFCD-41A2-AB62-BB8539DEB518}">
      <dsp:nvSpPr>
        <dsp:cNvPr id="0" name=""/>
        <dsp:cNvSpPr/>
      </dsp:nvSpPr>
      <dsp:spPr>
        <a:xfrm>
          <a:off x="4267297" y="868747"/>
          <a:ext cx="91440" cy="3632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3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FE9FD-AE4C-4B2A-9A4A-8513E5DA2865}">
      <dsp:nvSpPr>
        <dsp:cNvPr id="0" name=""/>
        <dsp:cNvSpPr/>
      </dsp:nvSpPr>
      <dsp:spPr>
        <a:xfrm>
          <a:off x="3448255" y="3985"/>
          <a:ext cx="1729524" cy="864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</a:p>
      </dsp:txBody>
      <dsp:txXfrm>
        <a:off x="3448255" y="3985"/>
        <a:ext cx="1729524" cy="864762"/>
      </dsp:txXfrm>
    </dsp:sp>
    <dsp:sp modelId="{2E1BCD83-A123-4D0A-BEA9-12239F58C36B}">
      <dsp:nvSpPr>
        <dsp:cNvPr id="0" name=""/>
        <dsp:cNvSpPr/>
      </dsp:nvSpPr>
      <dsp:spPr>
        <a:xfrm>
          <a:off x="3448255" y="1231947"/>
          <a:ext cx="1729524" cy="86476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</a:t>
          </a:r>
        </a:p>
      </dsp:txBody>
      <dsp:txXfrm>
        <a:off x="3448255" y="1231947"/>
        <a:ext cx="1729524" cy="864762"/>
      </dsp:txXfrm>
    </dsp:sp>
    <dsp:sp modelId="{DF4B28F7-6B91-45EB-97A2-31F545B053A6}">
      <dsp:nvSpPr>
        <dsp:cNvPr id="0" name=""/>
        <dsp:cNvSpPr/>
      </dsp:nvSpPr>
      <dsp:spPr>
        <a:xfrm>
          <a:off x="165531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165531" y="4919819"/>
        <a:ext cx="1800002" cy="898634"/>
      </dsp:txXfrm>
    </dsp:sp>
    <dsp:sp modelId="{E298833D-54A3-405F-8580-3631FAF8AEFE}">
      <dsp:nvSpPr>
        <dsp:cNvPr id="0" name=""/>
        <dsp:cNvSpPr/>
      </dsp:nvSpPr>
      <dsp:spPr>
        <a:xfrm>
          <a:off x="2331415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Culturas Populares</a:t>
          </a:r>
        </a:p>
      </dsp:txBody>
      <dsp:txXfrm>
        <a:off x="2331415" y="4919819"/>
        <a:ext cx="1800002" cy="898634"/>
      </dsp:txXfrm>
    </dsp:sp>
    <dsp:sp modelId="{5E4D33B8-C4A6-4058-80D8-8C1553F8AA70}">
      <dsp:nvSpPr>
        <dsp:cNvPr id="0" name=""/>
        <dsp:cNvSpPr/>
      </dsp:nvSpPr>
      <dsp:spPr>
        <a:xfrm>
          <a:off x="4494617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Encargado(a) del Ballet </a:t>
          </a:r>
          <a:r>
            <a:rPr lang="es-ES" sz="1200" b="0" kern="1200" dirty="0" err="1" smtClean="0">
              <a:solidFill>
                <a:schemeClr val="tx1"/>
              </a:solidFill>
            </a:rPr>
            <a:t>Folklorico</a:t>
          </a:r>
          <a:endParaRPr lang="es-ES" sz="1200" b="0" kern="1200" dirty="0" smtClean="0">
            <a:solidFill>
              <a:schemeClr val="tx1"/>
            </a:solidFill>
          </a:endParaRPr>
        </a:p>
      </dsp:txBody>
      <dsp:txXfrm>
        <a:off x="4494617" y="4919819"/>
        <a:ext cx="1800002" cy="898634"/>
      </dsp:txXfrm>
    </dsp:sp>
    <dsp:sp modelId="{FA03AFBB-FE45-4C2C-9D43-921CC5C65616}">
      <dsp:nvSpPr>
        <dsp:cNvPr id="0" name=""/>
        <dsp:cNvSpPr/>
      </dsp:nvSpPr>
      <dsp:spPr>
        <a:xfrm>
          <a:off x="6657819" y="4919819"/>
          <a:ext cx="1800002" cy="8986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de Artes Interpretativas</a:t>
          </a:r>
        </a:p>
      </dsp:txBody>
      <dsp:txXfrm>
        <a:off x="6657819" y="4919819"/>
        <a:ext cx="1800002" cy="898634"/>
      </dsp:txXfrm>
    </dsp:sp>
    <dsp:sp modelId="{264A571E-04FF-4A83-8B7B-EBE9D1D4A207}">
      <dsp:nvSpPr>
        <dsp:cNvPr id="0" name=""/>
        <dsp:cNvSpPr/>
      </dsp:nvSpPr>
      <dsp:spPr>
        <a:xfrm>
          <a:off x="2271279" y="2731600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</a:p>
      </dsp:txBody>
      <dsp:txXfrm>
        <a:off x="2271279" y="2731600"/>
        <a:ext cx="1764616" cy="807635"/>
      </dsp:txXfrm>
    </dsp:sp>
    <dsp:sp modelId="{A66E7B6F-504E-4BDF-8C43-5107833AFBAF}">
      <dsp:nvSpPr>
        <dsp:cNvPr id="0" name=""/>
        <dsp:cNvSpPr/>
      </dsp:nvSpPr>
      <dsp:spPr>
        <a:xfrm>
          <a:off x="4551121" y="2731600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Museos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Espacios </a:t>
          </a:r>
          <a:r>
            <a:rPr lang="es-ES" sz="1200" kern="1200" dirty="0" err="1" smtClean="0">
              <a:solidFill>
                <a:schemeClr val="tx1"/>
              </a:solidFill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1121" y="2731600"/>
        <a:ext cx="1764616" cy="807635"/>
      </dsp:txXfrm>
    </dsp:sp>
    <dsp:sp modelId="{FE59EDFB-590C-4AA7-B866-98FB8DB5EF97}">
      <dsp:nvSpPr>
        <dsp:cNvPr id="0" name=""/>
        <dsp:cNvSpPr/>
      </dsp:nvSpPr>
      <dsp:spPr>
        <a:xfrm>
          <a:off x="2271279" y="3750195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Operativa de Proyectos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71279" y="3750195"/>
        <a:ext cx="1764616" cy="807635"/>
      </dsp:txXfrm>
    </dsp:sp>
    <dsp:sp modelId="{E78F289F-7BFC-4AD7-879E-90CB70636524}">
      <dsp:nvSpPr>
        <dsp:cNvPr id="0" name=""/>
        <dsp:cNvSpPr/>
      </dsp:nvSpPr>
      <dsp:spPr>
        <a:xfrm>
          <a:off x="4544842" y="3754077"/>
          <a:ext cx="1764616" cy="8076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4544842" y="3754077"/>
        <a:ext cx="1764616" cy="80763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FA366-61F3-48F1-BCFE-1456656A2BF8}">
      <dsp:nvSpPr>
        <dsp:cNvPr id="0" name=""/>
        <dsp:cNvSpPr/>
      </dsp:nvSpPr>
      <dsp:spPr>
        <a:xfrm>
          <a:off x="3327921" y="1295999"/>
          <a:ext cx="2283804" cy="11097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41315"/>
              </a:lnTo>
              <a:lnTo>
                <a:pt x="2283804" y="841315"/>
              </a:lnTo>
              <a:lnTo>
                <a:pt x="2283804" y="110970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E84AF3-700E-46BB-B58A-349569FA2474}">
      <dsp:nvSpPr>
        <dsp:cNvPr id="0" name=""/>
        <dsp:cNvSpPr/>
      </dsp:nvSpPr>
      <dsp:spPr>
        <a:xfrm>
          <a:off x="3282201" y="1295999"/>
          <a:ext cx="91440" cy="11091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40752"/>
              </a:lnTo>
              <a:lnTo>
                <a:pt x="46154" y="840752"/>
              </a:lnTo>
              <a:lnTo>
                <a:pt x="46154" y="11091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2DBE4-9D16-4C9B-9551-6F32CA13DAE3}">
      <dsp:nvSpPr>
        <dsp:cNvPr id="0" name=""/>
        <dsp:cNvSpPr/>
      </dsp:nvSpPr>
      <dsp:spPr>
        <a:xfrm>
          <a:off x="1023293" y="3341151"/>
          <a:ext cx="91440" cy="488157"/>
        </a:xfrm>
        <a:custGeom>
          <a:avLst/>
          <a:gdLst/>
          <a:ahLst/>
          <a:cxnLst/>
          <a:rect l="0" t="0" r="0" b="0"/>
          <a:pathLst>
            <a:path>
              <a:moveTo>
                <a:pt x="46001" y="0"/>
              </a:moveTo>
              <a:lnTo>
                <a:pt x="46001" y="219763"/>
              </a:lnTo>
              <a:lnTo>
                <a:pt x="45720" y="219763"/>
              </a:lnTo>
              <a:lnTo>
                <a:pt x="45720" y="48815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6B6A59-2EF1-4A44-877E-3160B7456539}">
      <dsp:nvSpPr>
        <dsp:cNvPr id="0" name=""/>
        <dsp:cNvSpPr/>
      </dsp:nvSpPr>
      <dsp:spPr>
        <a:xfrm>
          <a:off x="1069294" y="1295999"/>
          <a:ext cx="2258626" cy="1109146"/>
        </a:xfrm>
        <a:custGeom>
          <a:avLst/>
          <a:gdLst/>
          <a:ahLst/>
          <a:cxnLst/>
          <a:rect l="0" t="0" r="0" b="0"/>
          <a:pathLst>
            <a:path>
              <a:moveTo>
                <a:pt x="2258626" y="0"/>
              </a:moveTo>
              <a:lnTo>
                <a:pt x="2258626" y="840752"/>
              </a:lnTo>
              <a:lnTo>
                <a:pt x="0" y="840752"/>
              </a:lnTo>
              <a:lnTo>
                <a:pt x="0" y="110914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8964F-066D-4552-9076-C5DAC0701174}">
      <dsp:nvSpPr>
        <dsp:cNvPr id="0" name=""/>
        <dsp:cNvSpPr/>
      </dsp:nvSpPr>
      <dsp:spPr>
        <a:xfrm>
          <a:off x="2157927" y="0"/>
          <a:ext cx="2339988" cy="1295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Coordinador(a) Administrativo(a)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2157927" y="0"/>
        <a:ext cx="2339988" cy="1295999"/>
      </dsp:txXfrm>
    </dsp:sp>
    <dsp:sp modelId="{63F34BBA-E0FA-4989-B85E-8914F8D1D3AD}">
      <dsp:nvSpPr>
        <dsp:cNvPr id="0" name=""/>
        <dsp:cNvSpPr/>
      </dsp:nvSpPr>
      <dsp:spPr>
        <a:xfrm>
          <a:off x="140407" y="2405145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Eventos y Logística</a:t>
          </a:r>
        </a:p>
      </dsp:txBody>
      <dsp:txXfrm>
        <a:off x="140407" y="2405145"/>
        <a:ext cx="1857773" cy="936005"/>
      </dsp:txXfrm>
    </dsp:sp>
    <dsp:sp modelId="{77EE6A04-79D7-4CE4-A9B5-411F64538077}">
      <dsp:nvSpPr>
        <dsp:cNvPr id="0" name=""/>
        <dsp:cNvSpPr/>
      </dsp:nvSpPr>
      <dsp:spPr>
        <a:xfrm>
          <a:off x="140126" y="3829309"/>
          <a:ext cx="1857773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 (2) Vacantes</a:t>
          </a:r>
        </a:p>
      </dsp:txBody>
      <dsp:txXfrm>
        <a:off x="140126" y="3829309"/>
        <a:ext cx="1857773" cy="936005"/>
      </dsp:txXfrm>
    </dsp:sp>
    <dsp:sp modelId="{0B452168-7237-4DD4-A2CD-82CF743CE15F}">
      <dsp:nvSpPr>
        <dsp:cNvPr id="0" name=""/>
        <dsp:cNvSpPr/>
      </dsp:nvSpPr>
      <dsp:spPr>
        <a:xfrm>
          <a:off x="2399162" y="2405145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399162" y="2405145"/>
        <a:ext cx="1858387" cy="936005"/>
      </dsp:txXfrm>
    </dsp:sp>
    <dsp:sp modelId="{0CF1DA18-2BED-4249-97F0-99C9BA003ED2}">
      <dsp:nvSpPr>
        <dsp:cNvPr id="0" name=""/>
        <dsp:cNvSpPr/>
      </dsp:nvSpPr>
      <dsp:spPr>
        <a:xfrm>
          <a:off x="4682533" y="2405708"/>
          <a:ext cx="1858387" cy="93600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682533" y="2405708"/>
        <a:ext cx="1858387" cy="936005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F332E0-A988-4D7F-A646-547085212E52}">
      <dsp:nvSpPr>
        <dsp:cNvPr id="0" name=""/>
        <dsp:cNvSpPr/>
      </dsp:nvSpPr>
      <dsp:spPr>
        <a:xfrm>
          <a:off x="3973049" y="1256587"/>
          <a:ext cx="324416" cy="6590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9096"/>
              </a:lnTo>
              <a:lnTo>
                <a:pt x="324416" y="65909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5796B3-7F92-4E4C-A75D-5B889393147F}">
      <dsp:nvSpPr>
        <dsp:cNvPr id="0" name=""/>
        <dsp:cNvSpPr/>
      </dsp:nvSpPr>
      <dsp:spPr>
        <a:xfrm>
          <a:off x="3973048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2997282" y="373429"/>
              </a:lnTo>
              <a:lnTo>
                <a:pt x="2997282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317335-BEEF-435A-AFEC-6FD497A8FADB}">
      <dsp:nvSpPr>
        <dsp:cNvPr id="0" name=""/>
        <dsp:cNvSpPr/>
      </dsp:nvSpPr>
      <dsp:spPr>
        <a:xfrm>
          <a:off x="3973048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29"/>
              </a:lnTo>
              <a:lnTo>
                <a:pt x="999094" y="373429"/>
              </a:lnTo>
              <a:lnTo>
                <a:pt x="999094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E94214-0D02-483F-823B-DEC70F12A12C}">
      <dsp:nvSpPr>
        <dsp:cNvPr id="0" name=""/>
        <dsp:cNvSpPr/>
      </dsp:nvSpPr>
      <dsp:spPr>
        <a:xfrm>
          <a:off x="2973954" y="3441457"/>
          <a:ext cx="999094" cy="546825"/>
        </a:xfrm>
        <a:custGeom>
          <a:avLst/>
          <a:gdLst/>
          <a:ahLst/>
          <a:cxnLst/>
          <a:rect l="0" t="0" r="0" b="0"/>
          <a:pathLst>
            <a:path>
              <a:moveTo>
                <a:pt x="999094" y="0"/>
              </a:moveTo>
              <a:lnTo>
                <a:pt x="999094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B1D28E-4405-4AA2-B293-F3731914A976}">
      <dsp:nvSpPr>
        <dsp:cNvPr id="0" name=""/>
        <dsp:cNvSpPr/>
      </dsp:nvSpPr>
      <dsp:spPr>
        <a:xfrm>
          <a:off x="975766" y="3441457"/>
          <a:ext cx="2997282" cy="546825"/>
        </a:xfrm>
        <a:custGeom>
          <a:avLst/>
          <a:gdLst/>
          <a:ahLst/>
          <a:cxnLst/>
          <a:rect l="0" t="0" r="0" b="0"/>
          <a:pathLst>
            <a:path>
              <a:moveTo>
                <a:pt x="2997282" y="0"/>
              </a:moveTo>
              <a:lnTo>
                <a:pt x="2997282" y="373429"/>
              </a:lnTo>
              <a:lnTo>
                <a:pt x="0" y="373429"/>
              </a:lnTo>
              <a:lnTo>
                <a:pt x="0" y="54682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5A3B4-FDE9-4060-97F2-7D1EB388C595}">
      <dsp:nvSpPr>
        <dsp:cNvPr id="0" name=""/>
        <dsp:cNvSpPr/>
      </dsp:nvSpPr>
      <dsp:spPr>
        <a:xfrm>
          <a:off x="3927328" y="1256587"/>
          <a:ext cx="91440" cy="13179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3179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79DD4A-7DDE-412E-94E9-45BAC8B852C9}">
      <dsp:nvSpPr>
        <dsp:cNvPr id="0" name=""/>
        <dsp:cNvSpPr/>
      </dsp:nvSpPr>
      <dsp:spPr>
        <a:xfrm>
          <a:off x="2828739" y="8247"/>
          <a:ext cx="2288619" cy="12483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</a:t>
          </a:r>
          <a:b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MX" sz="1200" kern="1200" dirty="0" smtClean="0">
            <a:solidFill>
              <a:schemeClr val="tx1"/>
            </a:solidFill>
            <a:cs typeface="Arial" panose="020B0604020202020204" pitchFamily="34" charset="0"/>
          </a:endParaRPr>
        </a:p>
      </dsp:txBody>
      <dsp:txXfrm>
        <a:off x="2828739" y="8247"/>
        <a:ext cx="2288619" cy="1248339"/>
      </dsp:txXfrm>
    </dsp:sp>
    <dsp:sp modelId="{7727897A-866A-4D6B-80A8-383650D7A534}">
      <dsp:nvSpPr>
        <dsp:cNvPr id="0" name=""/>
        <dsp:cNvSpPr/>
      </dsp:nvSpPr>
      <dsp:spPr>
        <a:xfrm>
          <a:off x="3140819" y="2574557"/>
          <a:ext cx="1664458" cy="8669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 del Teatro Calderón</a:t>
          </a:r>
        </a:p>
      </dsp:txBody>
      <dsp:txXfrm>
        <a:off x="3140819" y="2574557"/>
        <a:ext cx="1664458" cy="866900"/>
      </dsp:txXfrm>
    </dsp:sp>
    <dsp:sp modelId="{8EB81392-14AF-4586-B2EB-C1289ADB3A1E}">
      <dsp:nvSpPr>
        <dsp:cNvPr id="0" name=""/>
        <dsp:cNvSpPr/>
      </dsp:nvSpPr>
      <dsp:spPr>
        <a:xfrm>
          <a:off x="150068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ffectLst/>
              <a:ea typeface="Times New Roman"/>
              <a:cs typeface="Times New Roman"/>
            </a:rPr>
            <a:t>Vigilantes</a:t>
          </a:r>
        </a:p>
      </dsp:txBody>
      <dsp:txXfrm>
        <a:off x="150068" y="3988283"/>
        <a:ext cx="1651395" cy="901579"/>
      </dsp:txXfrm>
    </dsp:sp>
    <dsp:sp modelId="{25F58A1A-CB80-4303-B8BA-99113B5CB7BA}">
      <dsp:nvSpPr>
        <dsp:cNvPr id="0" name=""/>
        <dsp:cNvSpPr/>
      </dsp:nvSpPr>
      <dsp:spPr>
        <a:xfrm>
          <a:off x="2148256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Auxiliares</a:t>
          </a:r>
          <a:br>
            <a:rPr lang="es-MX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2148256" y="3988283"/>
        <a:ext cx="1651395" cy="901579"/>
      </dsp:txXfrm>
    </dsp:sp>
    <dsp:sp modelId="{D3AC3D8B-E79D-448C-A119-E0B916D3BCBF}">
      <dsp:nvSpPr>
        <dsp:cNvPr id="0" name=""/>
        <dsp:cNvSpPr/>
      </dsp:nvSpPr>
      <dsp:spPr>
        <a:xfrm>
          <a:off x="4146445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146445" y="3988283"/>
        <a:ext cx="1651395" cy="901579"/>
      </dsp:txXfrm>
    </dsp:sp>
    <dsp:sp modelId="{B6BC957E-CFA0-4639-9BDD-A4460613A9E6}">
      <dsp:nvSpPr>
        <dsp:cNvPr id="0" name=""/>
        <dsp:cNvSpPr/>
      </dsp:nvSpPr>
      <dsp:spPr>
        <a:xfrm>
          <a:off x="6144634" y="3988283"/>
          <a:ext cx="1651395" cy="9015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Intendentes</a:t>
          </a:r>
        </a:p>
      </dsp:txBody>
      <dsp:txXfrm>
        <a:off x="6144634" y="3988283"/>
        <a:ext cx="1651395" cy="901579"/>
      </dsp:txXfrm>
    </dsp:sp>
    <dsp:sp modelId="{B9C7B403-E6AC-40B9-8BB5-49FCC32C5BB2}">
      <dsp:nvSpPr>
        <dsp:cNvPr id="0" name=""/>
        <dsp:cNvSpPr/>
      </dsp:nvSpPr>
      <dsp:spPr>
        <a:xfrm>
          <a:off x="4297465" y="1551584"/>
          <a:ext cx="1352360" cy="7281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297465" y="1551584"/>
        <a:ext cx="1352360" cy="7281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5DE045-602C-4AE1-9BF6-58A7892A874E}">
      <dsp:nvSpPr>
        <dsp:cNvPr id="0" name=""/>
        <dsp:cNvSpPr/>
      </dsp:nvSpPr>
      <dsp:spPr>
        <a:xfrm>
          <a:off x="3499630" y="1470092"/>
          <a:ext cx="2521444" cy="8834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710"/>
              </a:lnTo>
              <a:lnTo>
                <a:pt x="2521444" y="549710"/>
              </a:lnTo>
              <a:lnTo>
                <a:pt x="2521444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67D9D0-C6BE-4BC2-8B81-A07A7BA40479}">
      <dsp:nvSpPr>
        <dsp:cNvPr id="0" name=""/>
        <dsp:cNvSpPr/>
      </dsp:nvSpPr>
      <dsp:spPr>
        <a:xfrm>
          <a:off x="3453910" y="1470092"/>
          <a:ext cx="91440" cy="8834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DBF9EF-1DD1-4655-8CFD-8F0D72C52F01}">
      <dsp:nvSpPr>
        <dsp:cNvPr id="0" name=""/>
        <dsp:cNvSpPr/>
      </dsp:nvSpPr>
      <dsp:spPr>
        <a:xfrm>
          <a:off x="905255" y="3393403"/>
          <a:ext cx="91440" cy="42648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2648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0114D-8F3B-41CC-A9AD-6B52AEF0D956}">
      <dsp:nvSpPr>
        <dsp:cNvPr id="0" name=""/>
        <dsp:cNvSpPr/>
      </dsp:nvSpPr>
      <dsp:spPr>
        <a:xfrm>
          <a:off x="950975" y="1470092"/>
          <a:ext cx="2548654" cy="883482"/>
        </a:xfrm>
        <a:custGeom>
          <a:avLst/>
          <a:gdLst/>
          <a:ahLst/>
          <a:cxnLst/>
          <a:rect l="0" t="0" r="0" b="0"/>
          <a:pathLst>
            <a:path>
              <a:moveTo>
                <a:pt x="2548654" y="0"/>
              </a:moveTo>
              <a:lnTo>
                <a:pt x="2548654" y="549710"/>
              </a:lnTo>
              <a:lnTo>
                <a:pt x="0" y="549710"/>
              </a:lnTo>
              <a:lnTo>
                <a:pt x="0" y="8834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C9642F-4C61-43F1-8A26-1B660D5FBDFA}">
      <dsp:nvSpPr>
        <dsp:cNvPr id="0" name=""/>
        <dsp:cNvSpPr/>
      </dsp:nvSpPr>
      <dsp:spPr>
        <a:xfrm>
          <a:off x="2208820" y="0"/>
          <a:ext cx="2581618" cy="14700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Coordinador(a) de Museos y Espacios </a:t>
          </a:r>
          <a:r>
            <a:rPr lang="es-MX" sz="1200" kern="1200" dirty="0" err="1" smtClean="0">
              <a:solidFill>
                <a:schemeClr val="tx1"/>
              </a:solidFill>
              <a:cs typeface="Arial" panose="020B0604020202020204" pitchFamily="34" charset="0"/>
            </a:rPr>
            <a:t>Galerísticos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08820" y="0"/>
        <a:ext cx="2581618" cy="1470092"/>
      </dsp:txXfrm>
    </dsp:sp>
    <dsp:sp modelId="{D1EB352E-134F-4CA8-B76E-264A49F673E9}">
      <dsp:nvSpPr>
        <dsp:cNvPr id="0" name=""/>
        <dsp:cNvSpPr/>
      </dsp:nvSpPr>
      <dsp:spPr>
        <a:xfrm>
          <a:off x="17223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17223" y="2353575"/>
        <a:ext cx="1867504" cy="1039828"/>
      </dsp:txXfrm>
    </dsp:sp>
    <dsp:sp modelId="{D0CA83AD-5F3F-444E-8E18-7289F6E66AB2}">
      <dsp:nvSpPr>
        <dsp:cNvPr id="0" name=""/>
        <dsp:cNvSpPr/>
      </dsp:nvSpPr>
      <dsp:spPr>
        <a:xfrm>
          <a:off x="17223" y="381988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</dsp:txBody>
      <dsp:txXfrm>
        <a:off x="17223" y="3819885"/>
        <a:ext cx="1867504" cy="1039828"/>
      </dsp:txXfrm>
    </dsp:sp>
    <dsp:sp modelId="{A9B27FAC-55FD-4A1D-975E-F9C48A0C5ACE}">
      <dsp:nvSpPr>
        <dsp:cNvPr id="0" name=""/>
        <dsp:cNvSpPr/>
      </dsp:nvSpPr>
      <dsp:spPr>
        <a:xfrm>
          <a:off x="2565877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, Vacante</a:t>
          </a:r>
        </a:p>
      </dsp:txBody>
      <dsp:txXfrm>
        <a:off x="2565877" y="2353575"/>
        <a:ext cx="1867504" cy="1039828"/>
      </dsp:txXfrm>
    </dsp:sp>
    <dsp:sp modelId="{90246C1D-FCDC-4815-A6D5-ED35A473D837}">
      <dsp:nvSpPr>
        <dsp:cNvPr id="0" name=""/>
        <dsp:cNvSpPr/>
      </dsp:nvSpPr>
      <dsp:spPr>
        <a:xfrm>
          <a:off x="5087322" y="2353575"/>
          <a:ext cx="1867504" cy="10398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5087322" y="2353575"/>
        <a:ext cx="1867504" cy="1039828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7DC0A5-AB64-44C0-9DDF-69BC74E0FBE8}">
      <dsp:nvSpPr>
        <dsp:cNvPr id="0" name=""/>
        <dsp:cNvSpPr/>
      </dsp:nvSpPr>
      <dsp:spPr>
        <a:xfrm>
          <a:off x="3203684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357"/>
              </a:lnTo>
              <a:lnTo>
                <a:pt x="2332208" y="236357"/>
              </a:lnTo>
              <a:lnTo>
                <a:pt x="2332208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AC477-CBB5-4C25-B623-B24DA1ADB1CB}">
      <dsp:nvSpPr>
        <dsp:cNvPr id="0" name=""/>
        <dsp:cNvSpPr/>
      </dsp:nvSpPr>
      <dsp:spPr>
        <a:xfrm>
          <a:off x="3157964" y="1026196"/>
          <a:ext cx="91440" cy="4720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362"/>
              </a:lnTo>
              <a:lnTo>
                <a:pt x="49648" y="236362"/>
              </a:lnTo>
              <a:lnTo>
                <a:pt x="49648" y="47206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73C11C-CD01-4AE5-81B8-E4C3EAC8DCAC}">
      <dsp:nvSpPr>
        <dsp:cNvPr id="0" name=""/>
        <dsp:cNvSpPr/>
      </dsp:nvSpPr>
      <dsp:spPr>
        <a:xfrm>
          <a:off x="871475" y="1026196"/>
          <a:ext cx="2332208" cy="472057"/>
        </a:xfrm>
        <a:custGeom>
          <a:avLst/>
          <a:gdLst/>
          <a:ahLst/>
          <a:cxnLst/>
          <a:rect l="0" t="0" r="0" b="0"/>
          <a:pathLst>
            <a:path>
              <a:moveTo>
                <a:pt x="2332208" y="0"/>
              </a:moveTo>
              <a:lnTo>
                <a:pt x="2332208" y="236357"/>
              </a:lnTo>
              <a:lnTo>
                <a:pt x="0" y="236357"/>
              </a:lnTo>
              <a:lnTo>
                <a:pt x="0" y="4720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F3E934-89DF-45C3-824A-17627BE003AA}">
      <dsp:nvSpPr>
        <dsp:cNvPr id="0" name=""/>
        <dsp:cNvSpPr/>
      </dsp:nvSpPr>
      <dsp:spPr>
        <a:xfrm>
          <a:off x="1936736" y="0"/>
          <a:ext cx="2533895" cy="10261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cs typeface="Arial" panose="020B0604020202020204" pitchFamily="34" charset="0"/>
            </a:rPr>
            <a:t>Área Operativa de Proyectos</a:t>
          </a:r>
        </a:p>
      </dsp:txBody>
      <dsp:txXfrm>
        <a:off x="1936736" y="0"/>
        <a:ext cx="2533895" cy="1026196"/>
      </dsp:txXfrm>
    </dsp:sp>
    <dsp:sp modelId="{B00A8240-B192-4B1A-BED3-826CE7918735}">
      <dsp:nvSpPr>
        <dsp:cNvPr id="0" name=""/>
        <dsp:cNvSpPr/>
      </dsp:nvSpPr>
      <dsp:spPr>
        <a:xfrm>
          <a:off x="0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 Administrativo(a)</a:t>
          </a:r>
        </a:p>
      </dsp:txBody>
      <dsp:txXfrm>
        <a:off x="0" y="1498254"/>
        <a:ext cx="1742951" cy="999281"/>
      </dsp:txXfrm>
    </dsp:sp>
    <dsp:sp modelId="{48ED984C-FD57-4B6F-ABEC-D73E5B65A5F4}">
      <dsp:nvSpPr>
        <dsp:cNvPr id="0" name=""/>
        <dsp:cNvSpPr/>
      </dsp:nvSpPr>
      <dsp:spPr>
        <a:xfrm>
          <a:off x="2336137" y="1498259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Bibliotecario(a)</a:t>
          </a:r>
        </a:p>
      </dsp:txBody>
      <dsp:txXfrm>
        <a:off x="2336137" y="1498259"/>
        <a:ext cx="1742951" cy="999281"/>
      </dsp:txXfrm>
    </dsp:sp>
    <dsp:sp modelId="{7621AAD5-F12B-46FF-A5E9-BB310E9D83C7}">
      <dsp:nvSpPr>
        <dsp:cNvPr id="0" name=""/>
        <dsp:cNvSpPr/>
      </dsp:nvSpPr>
      <dsp:spPr>
        <a:xfrm>
          <a:off x="4664417" y="1498254"/>
          <a:ext cx="1742951" cy="9992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664417" y="1498254"/>
        <a:ext cx="1742951" cy="999281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E3D3F-9149-4449-B116-6DD2374B3787}">
      <dsp:nvSpPr>
        <dsp:cNvPr id="0" name=""/>
        <dsp:cNvSpPr/>
      </dsp:nvSpPr>
      <dsp:spPr>
        <a:xfrm>
          <a:off x="4103320" y="2628198"/>
          <a:ext cx="3404454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3404454" y="382642"/>
              </a:lnTo>
              <a:lnTo>
                <a:pt x="3404454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A768C-D8CE-477E-9DED-0BFFE0395943}">
      <dsp:nvSpPr>
        <dsp:cNvPr id="0" name=""/>
        <dsp:cNvSpPr/>
      </dsp:nvSpPr>
      <dsp:spPr>
        <a:xfrm>
          <a:off x="4103320" y="2628198"/>
          <a:ext cx="1702369" cy="540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2642"/>
              </a:lnTo>
              <a:lnTo>
                <a:pt x="1702369" y="382642"/>
              </a:lnTo>
              <a:lnTo>
                <a:pt x="1702369" y="54016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C87488-5690-4168-8B85-BBBC4C28529C}">
      <dsp:nvSpPr>
        <dsp:cNvPr id="0" name=""/>
        <dsp:cNvSpPr/>
      </dsp:nvSpPr>
      <dsp:spPr>
        <a:xfrm>
          <a:off x="4057885" y="3964495"/>
          <a:ext cx="91440" cy="4120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206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FC6D31-CD8F-4DA7-8338-608F2D0E0CD8}">
      <dsp:nvSpPr>
        <dsp:cNvPr id="0" name=""/>
        <dsp:cNvSpPr/>
      </dsp:nvSpPr>
      <dsp:spPr>
        <a:xfrm>
          <a:off x="4057600" y="2628198"/>
          <a:ext cx="91440" cy="5442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6775"/>
              </a:lnTo>
              <a:lnTo>
                <a:pt x="46005" y="386775"/>
              </a:lnTo>
              <a:lnTo>
                <a:pt x="46005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58C22-68BA-444E-A5F8-A5EBB6D6FDD4}">
      <dsp:nvSpPr>
        <dsp:cNvPr id="0" name=""/>
        <dsp:cNvSpPr/>
      </dsp:nvSpPr>
      <dsp:spPr>
        <a:xfrm>
          <a:off x="2401377" y="2628198"/>
          <a:ext cx="1701942" cy="544293"/>
        </a:xfrm>
        <a:custGeom>
          <a:avLst/>
          <a:gdLst/>
          <a:ahLst/>
          <a:cxnLst/>
          <a:rect l="0" t="0" r="0" b="0"/>
          <a:pathLst>
            <a:path>
              <a:moveTo>
                <a:pt x="1701942" y="0"/>
              </a:moveTo>
              <a:lnTo>
                <a:pt x="170194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F1AC21-53D3-4D46-ABF3-1E0A06F17D45}">
      <dsp:nvSpPr>
        <dsp:cNvPr id="0" name=""/>
        <dsp:cNvSpPr/>
      </dsp:nvSpPr>
      <dsp:spPr>
        <a:xfrm>
          <a:off x="699007" y="2628198"/>
          <a:ext cx="3404312" cy="544293"/>
        </a:xfrm>
        <a:custGeom>
          <a:avLst/>
          <a:gdLst/>
          <a:ahLst/>
          <a:cxnLst/>
          <a:rect l="0" t="0" r="0" b="0"/>
          <a:pathLst>
            <a:path>
              <a:moveTo>
                <a:pt x="3404312" y="0"/>
              </a:moveTo>
              <a:lnTo>
                <a:pt x="3404312" y="386775"/>
              </a:lnTo>
              <a:lnTo>
                <a:pt x="0" y="386775"/>
              </a:lnTo>
              <a:lnTo>
                <a:pt x="0" y="54429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35248D-6F9B-422A-811D-424EB87F57FE}">
      <dsp:nvSpPr>
        <dsp:cNvPr id="0" name=""/>
        <dsp:cNvSpPr/>
      </dsp:nvSpPr>
      <dsp:spPr>
        <a:xfrm>
          <a:off x="4057599" y="1079999"/>
          <a:ext cx="91440" cy="64819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819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DB5796-4637-4EFF-86F9-36C1C2DE79C7}">
      <dsp:nvSpPr>
        <dsp:cNvPr id="0" name=""/>
        <dsp:cNvSpPr/>
      </dsp:nvSpPr>
      <dsp:spPr>
        <a:xfrm>
          <a:off x="2987316" y="0"/>
          <a:ext cx="223200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2987316" y="0"/>
        <a:ext cx="2232007" cy="1079999"/>
      </dsp:txXfrm>
    </dsp:sp>
    <dsp:sp modelId="{484BAC4D-337B-4C8A-AC8E-F1BD81C4533D}">
      <dsp:nvSpPr>
        <dsp:cNvPr id="0" name=""/>
        <dsp:cNvSpPr/>
      </dsp:nvSpPr>
      <dsp:spPr>
        <a:xfrm>
          <a:off x="3221321" y="1728197"/>
          <a:ext cx="1763997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 de Centros Culturales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221321" y="1728197"/>
        <a:ext cx="1763997" cy="900000"/>
      </dsp:txXfrm>
    </dsp:sp>
    <dsp:sp modelId="{27F0CFB3-BC26-4514-B5C2-F6286E21C8C3}">
      <dsp:nvSpPr>
        <dsp:cNvPr id="0" name=""/>
        <dsp:cNvSpPr/>
      </dsp:nvSpPr>
      <dsp:spPr>
        <a:xfrm>
          <a:off x="534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341" y="3172492"/>
        <a:ext cx="1387332" cy="792003"/>
      </dsp:txXfrm>
    </dsp:sp>
    <dsp:sp modelId="{5CFD16C3-83D9-43B7-9787-020C7EFF1DA2}">
      <dsp:nvSpPr>
        <dsp:cNvPr id="0" name=""/>
        <dsp:cNvSpPr/>
      </dsp:nvSpPr>
      <dsp:spPr>
        <a:xfrm>
          <a:off x="1707711" y="3172492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707711" y="3172492"/>
        <a:ext cx="1387332" cy="792003"/>
      </dsp:txXfrm>
    </dsp:sp>
    <dsp:sp modelId="{9F850073-27DC-4FAB-9524-2567BBD7F961}">
      <dsp:nvSpPr>
        <dsp:cNvPr id="0" name=""/>
        <dsp:cNvSpPr/>
      </dsp:nvSpPr>
      <dsp:spPr>
        <a:xfrm>
          <a:off x="3410081" y="3172492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Centro Cultural Zertuche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410081" y="3172492"/>
        <a:ext cx="1387047" cy="792003"/>
      </dsp:txXfrm>
    </dsp:sp>
    <dsp:sp modelId="{94F415F8-985A-444F-B8A0-FA340BA9CAB7}">
      <dsp:nvSpPr>
        <dsp:cNvPr id="0" name=""/>
        <dsp:cNvSpPr/>
      </dsp:nvSpPr>
      <dsp:spPr>
        <a:xfrm>
          <a:off x="3409938" y="4376563"/>
          <a:ext cx="1387332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3409938" y="4376563"/>
        <a:ext cx="1387332" cy="792003"/>
      </dsp:txXfrm>
    </dsp:sp>
    <dsp:sp modelId="{135B3FCF-A9AF-47DE-ABEF-7C2BA4EE02D3}">
      <dsp:nvSpPr>
        <dsp:cNvPr id="0" name=""/>
        <dsp:cNvSpPr/>
      </dsp:nvSpPr>
      <dsp:spPr>
        <a:xfrm>
          <a:off x="5112165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5112165" y="3168359"/>
        <a:ext cx="1387047" cy="792003"/>
      </dsp:txXfrm>
    </dsp:sp>
    <dsp:sp modelId="{17A7D9CB-75AE-440D-A1F9-FE99ACE5F3ED}">
      <dsp:nvSpPr>
        <dsp:cNvPr id="0" name=""/>
        <dsp:cNvSpPr/>
      </dsp:nvSpPr>
      <dsp:spPr>
        <a:xfrm>
          <a:off x="6814250" y="3168359"/>
          <a:ext cx="1387047" cy="792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814250" y="3168359"/>
        <a:ext cx="1387047" cy="792003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488973-1275-4601-9D9C-55D5DE55E484}">
      <dsp:nvSpPr>
        <dsp:cNvPr id="0" name=""/>
        <dsp:cNvSpPr/>
      </dsp:nvSpPr>
      <dsp:spPr>
        <a:xfrm>
          <a:off x="4081414" y="1079999"/>
          <a:ext cx="337001" cy="9235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23508"/>
              </a:lnTo>
              <a:lnTo>
                <a:pt x="337001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44BD59-4C51-45A7-8B13-2B3A1BDE6599}">
      <dsp:nvSpPr>
        <dsp:cNvPr id="0" name=""/>
        <dsp:cNvSpPr/>
      </dsp:nvSpPr>
      <dsp:spPr>
        <a:xfrm>
          <a:off x="3770343" y="1079999"/>
          <a:ext cx="311070" cy="923508"/>
        </a:xfrm>
        <a:custGeom>
          <a:avLst/>
          <a:gdLst/>
          <a:ahLst/>
          <a:cxnLst/>
          <a:rect l="0" t="0" r="0" b="0"/>
          <a:pathLst>
            <a:path>
              <a:moveTo>
                <a:pt x="311070" y="0"/>
              </a:moveTo>
              <a:lnTo>
                <a:pt x="311070" y="923508"/>
              </a:lnTo>
              <a:lnTo>
                <a:pt x="0" y="9235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7550-25DF-489D-B6FA-179AC5732D48}">
      <dsp:nvSpPr>
        <dsp:cNvPr id="0" name=""/>
        <dsp:cNvSpPr/>
      </dsp:nvSpPr>
      <dsp:spPr>
        <a:xfrm>
          <a:off x="4081414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3381964" y="1778160"/>
              </a:lnTo>
              <a:lnTo>
                <a:pt x="3381964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12A487-80C6-4038-93FA-86BC464D7E23}">
      <dsp:nvSpPr>
        <dsp:cNvPr id="0" name=""/>
        <dsp:cNvSpPr/>
      </dsp:nvSpPr>
      <dsp:spPr>
        <a:xfrm>
          <a:off x="4081414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8160"/>
              </a:lnTo>
              <a:lnTo>
                <a:pt x="1690982" y="1778160"/>
              </a:lnTo>
              <a:lnTo>
                <a:pt x="1690982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11BC2D-06E5-47BB-AA31-2AB7D1E5F180}">
      <dsp:nvSpPr>
        <dsp:cNvPr id="0" name=""/>
        <dsp:cNvSpPr/>
      </dsp:nvSpPr>
      <dsp:spPr>
        <a:xfrm>
          <a:off x="4035694" y="1079999"/>
          <a:ext cx="91440" cy="192489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618126-5E90-4A8C-B121-84F2AAD657A6}">
      <dsp:nvSpPr>
        <dsp:cNvPr id="0" name=""/>
        <dsp:cNvSpPr/>
      </dsp:nvSpPr>
      <dsp:spPr>
        <a:xfrm>
          <a:off x="2390432" y="1079999"/>
          <a:ext cx="1690982" cy="1924899"/>
        </a:xfrm>
        <a:custGeom>
          <a:avLst/>
          <a:gdLst/>
          <a:ahLst/>
          <a:cxnLst/>
          <a:rect l="0" t="0" r="0" b="0"/>
          <a:pathLst>
            <a:path>
              <a:moveTo>
                <a:pt x="1690982" y="0"/>
              </a:moveTo>
              <a:lnTo>
                <a:pt x="1690982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806366-2942-4251-BF4E-EF7C8302421E}">
      <dsp:nvSpPr>
        <dsp:cNvPr id="0" name=""/>
        <dsp:cNvSpPr/>
      </dsp:nvSpPr>
      <dsp:spPr>
        <a:xfrm>
          <a:off x="699450" y="1079999"/>
          <a:ext cx="3381964" cy="1924899"/>
        </a:xfrm>
        <a:custGeom>
          <a:avLst/>
          <a:gdLst/>
          <a:ahLst/>
          <a:cxnLst/>
          <a:rect l="0" t="0" r="0" b="0"/>
          <a:pathLst>
            <a:path>
              <a:moveTo>
                <a:pt x="3381964" y="0"/>
              </a:moveTo>
              <a:lnTo>
                <a:pt x="3381964" y="1778160"/>
              </a:lnTo>
              <a:lnTo>
                <a:pt x="0" y="1778160"/>
              </a:lnTo>
              <a:lnTo>
                <a:pt x="0" y="19248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598A1E-E2FE-4D7A-8EEF-12AEE285F75C}">
      <dsp:nvSpPr>
        <dsp:cNvPr id="0" name=""/>
        <dsp:cNvSpPr/>
      </dsp:nvSpPr>
      <dsp:spPr>
        <a:xfrm>
          <a:off x="2875415" y="0"/>
          <a:ext cx="2411997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75415" y="0"/>
        <a:ext cx="2411997" cy="1079999"/>
      </dsp:txXfrm>
    </dsp:sp>
    <dsp:sp modelId="{874A6971-A530-4707-93D8-12EB989909D4}">
      <dsp:nvSpPr>
        <dsp:cNvPr id="0" name=""/>
        <dsp:cNvSpPr/>
      </dsp:nvSpPr>
      <dsp:spPr>
        <a:xfrm>
          <a:off x="697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697" y="3004898"/>
        <a:ext cx="1397505" cy="792001"/>
      </dsp:txXfrm>
    </dsp:sp>
    <dsp:sp modelId="{2E8BEB8B-9C8A-430D-8A77-D3F5AB74010B}">
      <dsp:nvSpPr>
        <dsp:cNvPr id="0" name=""/>
        <dsp:cNvSpPr/>
      </dsp:nvSpPr>
      <dsp:spPr>
        <a:xfrm>
          <a:off x="1691679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Auxiliares</a:t>
          </a:r>
        </a:p>
      </dsp:txBody>
      <dsp:txXfrm>
        <a:off x="1691679" y="3004898"/>
        <a:ext cx="1397505" cy="792001"/>
      </dsp:txXfrm>
    </dsp:sp>
    <dsp:sp modelId="{E360D8B5-04E8-45E6-B2B9-E4B8346BEB8E}">
      <dsp:nvSpPr>
        <dsp:cNvPr id="0" name=""/>
        <dsp:cNvSpPr/>
      </dsp:nvSpPr>
      <dsp:spPr>
        <a:xfrm>
          <a:off x="3382661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Intendente</a:t>
          </a:r>
        </a:p>
      </dsp:txBody>
      <dsp:txXfrm>
        <a:off x="3382661" y="3004898"/>
        <a:ext cx="1397505" cy="792001"/>
      </dsp:txXfrm>
    </dsp:sp>
    <dsp:sp modelId="{2EB3D05B-357D-4922-A924-D5082C9A83CF}">
      <dsp:nvSpPr>
        <dsp:cNvPr id="0" name=""/>
        <dsp:cNvSpPr/>
      </dsp:nvSpPr>
      <dsp:spPr>
        <a:xfrm>
          <a:off x="5073643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ea typeface="Times New Roman"/>
              <a:cs typeface="Times New Roman"/>
            </a:rPr>
            <a:t>Vigilante</a:t>
          </a:r>
        </a:p>
      </dsp:txBody>
      <dsp:txXfrm>
        <a:off x="5073643" y="3004898"/>
        <a:ext cx="1397505" cy="792001"/>
      </dsp:txXfrm>
    </dsp:sp>
    <dsp:sp modelId="{1CDDF9B0-8CD1-43CF-B3AE-327E4F909398}">
      <dsp:nvSpPr>
        <dsp:cNvPr id="0" name=""/>
        <dsp:cNvSpPr/>
      </dsp:nvSpPr>
      <dsp:spPr>
        <a:xfrm>
          <a:off x="6764625" y="3004898"/>
          <a:ext cx="1397505" cy="792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764625" y="3004898"/>
        <a:ext cx="1397505" cy="792001"/>
      </dsp:txXfrm>
    </dsp:sp>
    <dsp:sp modelId="{2B9981EF-9734-4952-BEA1-62B5A3C28209}">
      <dsp:nvSpPr>
        <dsp:cNvPr id="0" name=""/>
        <dsp:cNvSpPr/>
      </dsp:nvSpPr>
      <dsp:spPr>
        <a:xfrm>
          <a:off x="2438338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438338" y="1625506"/>
        <a:ext cx="1332004" cy="756001"/>
      </dsp:txXfrm>
    </dsp:sp>
    <dsp:sp modelId="{2AC215A7-34D7-45C0-85AF-F58079C7DEB8}">
      <dsp:nvSpPr>
        <dsp:cNvPr id="0" name=""/>
        <dsp:cNvSpPr/>
      </dsp:nvSpPr>
      <dsp:spPr>
        <a:xfrm>
          <a:off x="4418416" y="1625506"/>
          <a:ext cx="1332004" cy="756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4418416" y="1625506"/>
        <a:ext cx="1332004" cy="75600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F3D763-FD60-46CC-B1CF-25906F0C88D2}">
      <dsp:nvSpPr>
        <dsp:cNvPr id="0" name=""/>
        <dsp:cNvSpPr/>
      </dsp:nvSpPr>
      <dsp:spPr>
        <a:xfrm>
          <a:off x="3000142" y="1095225"/>
          <a:ext cx="1472233" cy="9001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0086"/>
              </a:lnTo>
              <a:lnTo>
                <a:pt x="1472233" y="450086"/>
              </a:lnTo>
              <a:lnTo>
                <a:pt x="1472233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71DC01-F493-4D1F-B6EE-3437B35C7FEC}">
      <dsp:nvSpPr>
        <dsp:cNvPr id="0" name=""/>
        <dsp:cNvSpPr/>
      </dsp:nvSpPr>
      <dsp:spPr>
        <a:xfrm>
          <a:off x="1645017" y="2968057"/>
          <a:ext cx="953154" cy="8377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696"/>
              </a:lnTo>
              <a:lnTo>
                <a:pt x="953154" y="387696"/>
              </a:lnTo>
              <a:lnTo>
                <a:pt x="953154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A9C51D-BAA6-42C8-B6B3-9039371FAAD4}">
      <dsp:nvSpPr>
        <dsp:cNvPr id="0" name=""/>
        <dsp:cNvSpPr/>
      </dsp:nvSpPr>
      <dsp:spPr>
        <a:xfrm>
          <a:off x="802140" y="2968057"/>
          <a:ext cx="842877" cy="837782"/>
        </a:xfrm>
        <a:custGeom>
          <a:avLst/>
          <a:gdLst/>
          <a:ahLst/>
          <a:cxnLst/>
          <a:rect l="0" t="0" r="0" b="0"/>
          <a:pathLst>
            <a:path>
              <a:moveTo>
                <a:pt x="842877" y="0"/>
              </a:moveTo>
              <a:lnTo>
                <a:pt x="842877" y="387696"/>
              </a:lnTo>
              <a:lnTo>
                <a:pt x="0" y="387696"/>
              </a:lnTo>
              <a:lnTo>
                <a:pt x="0" y="83778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95C207-C005-40A2-BBDA-06C8DF63AA98}">
      <dsp:nvSpPr>
        <dsp:cNvPr id="0" name=""/>
        <dsp:cNvSpPr/>
      </dsp:nvSpPr>
      <dsp:spPr>
        <a:xfrm>
          <a:off x="1645017" y="1095225"/>
          <a:ext cx="1355125" cy="900173"/>
        </a:xfrm>
        <a:custGeom>
          <a:avLst/>
          <a:gdLst/>
          <a:ahLst/>
          <a:cxnLst/>
          <a:rect l="0" t="0" r="0" b="0"/>
          <a:pathLst>
            <a:path>
              <a:moveTo>
                <a:pt x="1355125" y="0"/>
              </a:moveTo>
              <a:lnTo>
                <a:pt x="1355125" y="450086"/>
              </a:lnTo>
              <a:lnTo>
                <a:pt x="0" y="450086"/>
              </a:lnTo>
              <a:lnTo>
                <a:pt x="0" y="90017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DB3713-332C-4597-B227-1ECEB390E4E4}">
      <dsp:nvSpPr>
        <dsp:cNvPr id="0" name=""/>
        <dsp:cNvSpPr/>
      </dsp:nvSpPr>
      <dsp:spPr>
        <a:xfrm>
          <a:off x="1665635" y="2243"/>
          <a:ext cx="2669013" cy="109298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665635" y="2243"/>
        <a:ext cx="2669013" cy="1092981"/>
      </dsp:txXfrm>
    </dsp:sp>
    <dsp:sp modelId="{19E62891-7B04-43F4-96E4-1DB4411BA228}">
      <dsp:nvSpPr>
        <dsp:cNvPr id="0" name=""/>
        <dsp:cNvSpPr/>
      </dsp:nvSpPr>
      <dsp:spPr>
        <a:xfrm>
          <a:off x="715974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Galería Regia</a:t>
          </a:r>
        </a:p>
      </dsp:txBody>
      <dsp:txXfrm>
        <a:off x="715974" y="1995398"/>
        <a:ext cx="1858086" cy="972658"/>
      </dsp:txXfrm>
    </dsp:sp>
    <dsp:sp modelId="{D02ADB12-5F30-452D-867E-67D60C04BE59}">
      <dsp:nvSpPr>
        <dsp:cNvPr id="0" name=""/>
        <dsp:cNvSpPr/>
      </dsp:nvSpPr>
      <dsp:spPr>
        <a:xfrm>
          <a:off x="0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</dsp:txBody>
      <dsp:txXfrm>
        <a:off x="0" y="3805840"/>
        <a:ext cx="1604280" cy="860844"/>
      </dsp:txXfrm>
    </dsp:sp>
    <dsp:sp modelId="{9E9F911D-AFA6-4CB1-A715-37A4E278C53E}">
      <dsp:nvSpPr>
        <dsp:cNvPr id="0" name=""/>
        <dsp:cNvSpPr/>
      </dsp:nvSpPr>
      <dsp:spPr>
        <a:xfrm>
          <a:off x="1796032" y="3805840"/>
          <a:ext cx="1604280" cy="86084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796032" y="3805840"/>
        <a:ext cx="1604280" cy="860844"/>
      </dsp:txXfrm>
    </dsp:sp>
    <dsp:sp modelId="{44949337-B8D3-4FF5-9552-F8D34BDA42E5}">
      <dsp:nvSpPr>
        <dsp:cNvPr id="0" name=""/>
        <dsp:cNvSpPr/>
      </dsp:nvSpPr>
      <dsp:spPr>
        <a:xfrm>
          <a:off x="3543332" y="1995398"/>
          <a:ext cx="1858086" cy="9726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</dsp:txBody>
      <dsp:txXfrm>
        <a:off x="3543332" y="1995398"/>
        <a:ext cx="1858086" cy="972658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0CA72F-895E-4892-8C32-1B5E00967665}">
      <dsp:nvSpPr>
        <dsp:cNvPr id="0" name=""/>
        <dsp:cNvSpPr/>
      </dsp:nvSpPr>
      <dsp:spPr>
        <a:xfrm>
          <a:off x="1790483" y="2940283"/>
          <a:ext cx="91440" cy="46616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61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5EB5DB-4F9E-43D0-A2EF-C0D298D02C11}">
      <dsp:nvSpPr>
        <dsp:cNvPr id="0" name=""/>
        <dsp:cNvSpPr/>
      </dsp:nvSpPr>
      <dsp:spPr>
        <a:xfrm>
          <a:off x="1790483" y="1422381"/>
          <a:ext cx="91440" cy="44997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99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ABF38-CF9E-4F76-AC00-53FEA144F7DE}">
      <dsp:nvSpPr>
        <dsp:cNvPr id="0" name=""/>
        <dsp:cNvSpPr/>
      </dsp:nvSpPr>
      <dsp:spPr>
        <a:xfrm>
          <a:off x="558499" y="571"/>
          <a:ext cx="2555408" cy="14218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Cultura</a:t>
          </a:r>
        </a:p>
      </dsp:txBody>
      <dsp:txXfrm>
        <a:off x="558499" y="571"/>
        <a:ext cx="2555408" cy="1421809"/>
      </dsp:txXfrm>
    </dsp:sp>
    <dsp:sp modelId="{BFFA5F52-C6F8-4DB0-84FB-63B6D66FDD0B}">
      <dsp:nvSpPr>
        <dsp:cNvPr id="0" name=""/>
        <dsp:cNvSpPr/>
      </dsp:nvSpPr>
      <dsp:spPr>
        <a:xfrm>
          <a:off x="864202" y="1872353"/>
          <a:ext cx="1944003" cy="106793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la Orquesta</a:t>
          </a:r>
        </a:p>
      </dsp:txBody>
      <dsp:txXfrm>
        <a:off x="864202" y="1872353"/>
        <a:ext cx="1944003" cy="1067930"/>
      </dsp:txXfrm>
    </dsp:sp>
    <dsp:sp modelId="{3BED58B0-8A60-4306-8AB1-8838D7CECDC5}">
      <dsp:nvSpPr>
        <dsp:cNvPr id="0" name=""/>
        <dsp:cNvSpPr/>
      </dsp:nvSpPr>
      <dsp:spPr>
        <a:xfrm>
          <a:off x="504510" y="3406448"/>
          <a:ext cx="2663386" cy="156138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Músicos(as)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504510" y="3406448"/>
        <a:ext cx="2663386" cy="156138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3BCDD1-DFC2-4C85-9B9C-66831041A9C4}">
      <dsp:nvSpPr>
        <dsp:cNvPr id="0" name=""/>
        <dsp:cNvSpPr/>
      </dsp:nvSpPr>
      <dsp:spPr>
        <a:xfrm>
          <a:off x="4281357" y="1076617"/>
          <a:ext cx="485388" cy="606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6269"/>
              </a:lnTo>
              <a:lnTo>
                <a:pt x="485388" y="6062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B661A6-2B54-4E64-8709-86A6B6607C0E}">
      <dsp:nvSpPr>
        <dsp:cNvPr id="0" name=""/>
        <dsp:cNvSpPr/>
      </dsp:nvSpPr>
      <dsp:spPr>
        <a:xfrm>
          <a:off x="3811527" y="1076617"/>
          <a:ext cx="469829" cy="604839"/>
        </a:xfrm>
        <a:custGeom>
          <a:avLst/>
          <a:gdLst/>
          <a:ahLst/>
          <a:cxnLst/>
          <a:rect l="0" t="0" r="0" b="0"/>
          <a:pathLst>
            <a:path>
              <a:moveTo>
                <a:pt x="469829" y="0"/>
              </a:moveTo>
              <a:lnTo>
                <a:pt x="469829" y="604839"/>
              </a:lnTo>
              <a:lnTo>
                <a:pt x="0" y="6048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F20995-1771-4521-9EEE-86946FD744B6}">
      <dsp:nvSpPr>
        <dsp:cNvPr id="0" name=""/>
        <dsp:cNvSpPr/>
      </dsp:nvSpPr>
      <dsp:spPr>
        <a:xfrm>
          <a:off x="4281357" y="1076617"/>
          <a:ext cx="2670022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2670022" y="1359874"/>
              </a:lnTo>
              <a:lnTo>
                <a:pt x="2670022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782A3A-54D5-46D8-9751-F558C16F4C86}">
      <dsp:nvSpPr>
        <dsp:cNvPr id="0" name=""/>
        <dsp:cNvSpPr/>
      </dsp:nvSpPr>
      <dsp:spPr>
        <a:xfrm>
          <a:off x="4281357" y="1076617"/>
          <a:ext cx="888527" cy="15345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874"/>
              </a:lnTo>
              <a:lnTo>
                <a:pt x="888527" y="1359874"/>
              </a:lnTo>
              <a:lnTo>
                <a:pt x="888527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210B2D-4925-4174-A95C-08845E5F68A7}">
      <dsp:nvSpPr>
        <dsp:cNvPr id="0" name=""/>
        <dsp:cNvSpPr/>
      </dsp:nvSpPr>
      <dsp:spPr>
        <a:xfrm>
          <a:off x="3395341" y="1076617"/>
          <a:ext cx="886016" cy="1534501"/>
        </a:xfrm>
        <a:custGeom>
          <a:avLst/>
          <a:gdLst/>
          <a:ahLst/>
          <a:cxnLst/>
          <a:rect l="0" t="0" r="0" b="0"/>
          <a:pathLst>
            <a:path>
              <a:moveTo>
                <a:pt x="886016" y="0"/>
              </a:moveTo>
              <a:lnTo>
                <a:pt x="886016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81282C-D634-4D8A-8E14-626AA3529337}">
      <dsp:nvSpPr>
        <dsp:cNvPr id="0" name=""/>
        <dsp:cNvSpPr/>
      </dsp:nvSpPr>
      <dsp:spPr>
        <a:xfrm>
          <a:off x="1617322" y="1076617"/>
          <a:ext cx="2664035" cy="1534501"/>
        </a:xfrm>
        <a:custGeom>
          <a:avLst/>
          <a:gdLst/>
          <a:ahLst/>
          <a:cxnLst/>
          <a:rect l="0" t="0" r="0" b="0"/>
          <a:pathLst>
            <a:path>
              <a:moveTo>
                <a:pt x="2664035" y="0"/>
              </a:moveTo>
              <a:lnTo>
                <a:pt x="2664035" y="1359874"/>
              </a:lnTo>
              <a:lnTo>
                <a:pt x="0" y="1359874"/>
              </a:lnTo>
              <a:lnTo>
                <a:pt x="0" y="15345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3204740" y="0"/>
          <a:ext cx="2153234" cy="10766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Director(a) General de </a:t>
          </a:r>
          <a:br>
            <a:rPr lang="es-ES" sz="1200" b="0" kern="1200" dirty="0" smtClean="0">
              <a:solidFill>
                <a:srgbClr val="000000"/>
              </a:solidFill>
              <a:latin typeface="+mn-lt"/>
            </a:rPr>
          </a:br>
          <a:r>
            <a:rPr lang="es-ES" sz="1200" b="0" kern="1200" dirty="0" smtClean="0">
              <a:solidFill>
                <a:srgbClr val="000000"/>
              </a:solidFill>
              <a:latin typeface="+mn-lt"/>
            </a:rPr>
            <a:t>Promoción del Bienestar</a:t>
          </a:r>
        </a:p>
      </dsp:txBody>
      <dsp:txXfrm>
        <a:off x="3204740" y="0"/>
        <a:ext cx="2153234" cy="1076617"/>
      </dsp:txXfrm>
    </dsp:sp>
    <dsp:sp modelId="{56E6A7AD-0DF2-4A3C-8F82-A10D7DFF8B7C}">
      <dsp:nvSpPr>
        <dsp:cNvPr id="0" name=""/>
        <dsp:cNvSpPr/>
      </dsp:nvSpPr>
      <dsp:spPr>
        <a:xfrm>
          <a:off x="902939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902939" y="2611118"/>
        <a:ext cx="1428765" cy="892976"/>
      </dsp:txXfrm>
    </dsp:sp>
    <dsp:sp modelId="{84E60349-C374-4BDD-ACA9-6C98D9AEA296}">
      <dsp:nvSpPr>
        <dsp:cNvPr id="0" name=""/>
        <dsp:cNvSpPr/>
      </dsp:nvSpPr>
      <dsp:spPr>
        <a:xfrm>
          <a:off x="268095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Vinculación</a:t>
          </a:r>
        </a:p>
      </dsp:txBody>
      <dsp:txXfrm>
        <a:off x="2680958" y="2611118"/>
        <a:ext cx="1428765" cy="892976"/>
      </dsp:txXfrm>
    </dsp:sp>
    <dsp:sp modelId="{FC74B5C8-FA7D-4472-8EDA-B13A79EFD391}">
      <dsp:nvSpPr>
        <dsp:cNvPr id="0" name=""/>
        <dsp:cNvSpPr/>
      </dsp:nvSpPr>
      <dsp:spPr>
        <a:xfrm>
          <a:off x="4455502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455502" y="2611118"/>
        <a:ext cx="1428765" cy="892976"/>
      </dsp:txXfrm>
    </dsp:sp>
    <dsp:sp modelId="{B27D6D6E-4020-47F5-AC86-D8CFDDBCDB09}">
      <dsp:nvSpPr>
        <dsp:cNvPr id="0" name=""/>
        <dsp:cNvSpPr/>
      </dsp:nvSpPr>
      <dsp:spPr>
        <a:xfrm>
          <a:off x="6236998" y="2611118"/>
          <a:ext cx="1428765" cy="892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6236998" y="2611118"/>
        <a:ext cx="1428765" cy="892976"/>
      </dsp:txXfrm>
    </dsp:sp>
    <dsp:sp modelId="{E4EEE93B-2962-427F-B46C-BC0776782476}">
      <dsp:nvSpPr>
        <dsp:cNvPr id="0" name=""/>
        <dsp:cNvSpPr/>
      </dsp:nvSpPr>
      <dsp:spPr>
        <a:xfrm>
          <a:off x="2376043" y="132145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376043" y="1321454"/>
        <a:ext cx="1435484" cy="720004"/>
      </dsp:txXfrm>
    </dsp:sp>
    <dsp:sp modelId="{767C2E72-651B-402A-886E-62BE19550E45}">
      <dsp:nvSpPr>
        <dsp:cNvPr id="0" name=""/>
        <dsp:cNvSpPr/>
      </dsp:nvSpPr>
      <dsp:spPr>
        <a:xfrm>
          <a:off x="4766746" y="1322884"/>
          <a:ext cx="1435484" cy="72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Área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Bienestar Social</a:t>
          </a:r>
        </a:p>
      </dsp:txBody>
      <dsp:txXfrm>
        <a:off x="4766746" y="1322884"/>
        <a:ext cx="1435484" cy="72000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B2AD4A-F7A5-41F7-9C3A-3625F08D7A17}">
      <dsp:nvSpPr>
        <dsp:cNvPr id="0" name=""/>
        <dsp:cNvSpPr/>
      </dsp:nvSpPr>
      <dsp:spPr>
        <a:xfrm>
          <a:off x="3230201" y="980633"/>
          <a:ext cx="409331" cy="26239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3967"/>
              </a:lnTo>
              <a:lnTo>
                <a:pt x="409331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4B107C-B2B4-49E2-AE8B-5D558871A544}">
      <dsp:nvSpPr>
        <dsp:cNvPr id="0" name=""/>
        <dsp:cNvSpPr/>
      </dsp:nvSpPr>
      <dsp:spPr>
        <a:xfrm>
          <a:off x="2850931" y="980633"/>
          <a:ext cx="379270" cy="2623967"/>
        </a:xfrm>
        <a:custGeom>
          <a:avLst/>
          <a:gdLst/>
          <a:ahLst/>
          <a:cxnLst/>
          <a:rect l="0" t="0" r="0" b="0"/>
          <a:pathLst>
            <a:path>
              <a:moveTo>
                <a:pt x="379270" y="0"/>
              </a:moveTo>
              <a:lnTo>
                <a:pt x="379270" y="2623967"/>
              </a:lnTo>
              <a:lnTo>
                <a:pt x="0" y="26239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3230201" y="980633"/>
          <a:ext cx="391164" cy="16411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41141"/>
              </a:lnTo>
              <a:lnTo>
                <a:pt x="391164" y="16411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2856009" y="980633"/>
          <a:ext cx="374192" cy="164699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1646993"/>
              </a:lnTo>
              <a:lnTo>
                <a:pt x="0" y="164699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3230201" y="980633"/>
          <a:ext cx="397192" cy="7989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8954"/>
              </a:lnTo>
              <a:lnTo>
                <a:pt x="397192" y="7989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2EDB99-7B81-484A-AF73-3A489843E22B}">
      <dsp:nvSpPr>
        <dsp:cNvPr id="0" name=""/>
        <dsp:cNvSpPr/>
      </dsp:nvSpPr>
      <dsp:spPr>
        <a:xfrm>
          <a:off x="2856009" y="980633"/>
          <a:ext cx="374192" cy="799443"/>
        </a:xfrm>
        <a:custGeom>
          <a:avLst/>
          <a:gdLst/>
          <a:ahLst/>
          <a:cxnLst/>
          <a:rect l="0" t="0" r="0" b="0"/>
          <a:pathLst>
            <a:path>
              <a:moveTo>
                <a:pt x="374192" y="0"/>
              </a:moveTo>
              <a:lnTo>
                <a:pt x="374192" y="799443"/>
              </a:lnTo>
              <a:lnTo>
                <a:pt x="0" y="79944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CE04B5-A710-4CBE-8800-854671986CD2}">
      <dsp:nvSpPr>
        <dsp:cNvPr id="0" name=""/>
        <dsp:cNvSpPr/>
      </dsp:nvSpPr>
      <dsp:spPr>
        <a:xfrm>
          <a:off x="3184481" y="980633"/>
          <a:ext cx="91440" cy="33198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77312"/>
              </a:lnTo>
              <a:lnTo>
                <a:pt x="45787" y="3177312"/>
              </a:lnTo>
              <a:lnTo>
                <a:pt x="45787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C7820C-D12D-4EC2-9B91-366DB5906EB3}">
      <dsp:nvSpPr>
        <dsp:cNvPr id="0" name=""/>
        <dsp:cNvSpPr/>
      </dsp:nvSpPr>
      <dsp:spPr>
        <a:xfrm>
          <a:off x="3230201" y="980633"/>
          <a:ext cx="2238882" cy="33198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77312"/>
              </a:lnTo>
              <a:lnTo>
                <a:pt x="2238882" y="3177312"/>
              </a:lnTo>
              <a:lnTo>
                <a:pt x="2238882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3DC087-1CF8-4825-BD17-FBFC3E536E74}">
      <dsp:nvSpPr>
        <dsp:cNvPr id="0" name=""/>
        <dsp:cNvSpPr/>
      </dsp:nvSpPr>
      <dsp:spPr>
        <a:xfrm>
          <a:off x="979017" y="980633"/>
          <a:ext cx="2251184" cy="3319880"/>
        </a:xfrm>
        <a:custGeom>
          <a:avLst/>
          <a:gdLst/>
          <a:ahLst/>
          <a:cxnLst/>
          <a:rect l="0" t="0" r="0" b="0"/>
          <a:pathLst>
            <a:path>
              <a:moveTo>
                <a:pt x="2251184" y="0"/>
              </a:moveTo>
              <a:lnTo>
                <a:pt x="2251184" y="3177312"/>
              </a:lnTo>
              <a:lnTo>
                <a:pt x="0" y="3177312"/>
              </a:lnTo>
              <a:lnTo>
                <a:pt x="0" y="33198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864595" y="0"/>
          <a:ext cx="2731211" cy="9806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Cultura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Física y Deporte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864595" y="0"/>
        <a:ext cx="2731211" cy="980633"/>
      </dsp:txXfrm>
    </dsp:sp>
    <dsp:sp modelId="{48FCCE86-1B3A-4663-AC1B-92EE4DF9C8B2}">
      <dsp:nvSpPr>
        <dsp:cNvPr id="0" name=""/>
        <dsp:cNvSpPr/>
      </dsp:nvSpPr>
      <dsp:spPr>
        <a:xfrm>
          <a:off x="0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Desarrollo Deportivo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0" y="4300513"/>
        <a:ext cx="1958034" cy="815845"/>
      </dsp:txXfrm>
    </dsp:sp>
    <dsp:sp modelId="{D4E2BA58-BB11-413D-A5EC-CBAF4B797ABE}">
      <dsp:nvSpPr>
        <dsp:cNvPr id="0" name=""/>
        <dsp:cNvSpPr/>
      </dsp:nvSpPr>
      <dsp:spPr>
        <a:xfrm>
          <a:off x="4490067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4490067" y="4300513"/>
        <a:ext cx="1958034" cy="815845"/>
      </dsp:txXfrm>
    </dsp:sp>
    <dsp:sp modelId="{81A27537-C461-47F0-B34F-42C3D086165D}">
      <dsp:nvSpPr>
        <dsp:cNvPr id="0" name=""/>
        <dsp:cNvSpPr/>
      </dsp:nvSpPr>
      <dsp:spPr>
        <a:xfrm>
          <a:off x="2251252" y="4300513"/>
          <a:ext cx="1958034" cy="8158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251252" y="4300513"/>
        <a:ext cx="1958034" cy="815845"/>
      </dsp:txXfrm>
    </dsp:sp>
    <dsp:sp modelId="{D471276E-15DB-4607-B221-1200AEDD62F0}">
      <dsp:nvSpPr>
        <dsp:cNvPr id="0" name=""/>
        <dsp:cNvSpPr/>
      </dsp:nvSpPr>
      <dsp:spPr>
        <a:xfrm>
          <a:off x="1322405" y="1492518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1322405" y="1492518"/>
        <a:ext cx="1533604" cy="575117"/>
      </dsp:txXfrm>
    </dsp:sp>
    <dsp:sp modelId="{FB41900A-FAD5-43F7-BC70-49699BF04225}">
      <dsp:nvSpPr>
        <dsp:cNvPr id="0" name=""/>
        <dsp:cNvSpPr/>
      </dsp:nvSpPr>
      <dsp:spPr>
        <a:xfrm>
          <a:off x="3627394" y="1492029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627394" y="1492029"/>
        <a:ext cx="1533604" cy="575117"/>
      </dsp:txXfrm>
    </dsp:sp>
    <dsp:sp modelId="{03F7B51C-13DD-4428-982A-38057E45B74B}">
      <dsp:nvSpPr>
        <dsp:cNvPr id="0" name=""/>
        <dsp:cNvSpPr/>
      </dsp:nvSpPr>
      <dsp:spPr>
        <a:xfrm>
          <a:off x="1322405" y="2340068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 </a:t>
          </a:r>
        </a:p>
      </dsp:txBody>
      <dsp:txXfrm>
        <a:off x="1322405" y="2340068"/>
        <a:ext cx="1533604" cy="575117"/>
      </dsp:txXfrm>
    </dsp:sp>
    <dsp:sp modelId="{278E7FE3-7D1B-4B00-8129-22A19AEF4BDC}">
      <dsp:nvSpPr>
        <dsp:cNvPr id="0" name=""/>
        <dsp:cNvSpPr/>
      </dsp:nvSpPr>
      <dsp:spPr>
        <a:xfrm>
          <a:off x="3621366" y="2334216"/>
          <a:ext cx="1533604" cy="57511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</a:p>
      </dsp:txBody>
      <dsp:txXfrm>
        <a:off x="3621366" y="2334216"/>
        <a:ext cx="1533604" cy="575117"/>
      </dsp:txXfrm>
    </dsp:sp>
    <dsp:sp modelId="{C8F3F765-0CAC-4280-B4EE-D01069A36A66}">
      <dsp:nvSpPr>
        <dsp:cNvPr id="0" name=""/>
        <dsp:cNvSpPr/>
      </dsp:nvSpPr>
      <dsp:spPr>
        <a:xfrm>
          <a:off x="1317326" y="3265154"/>
          <a:ext cx="1533604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Área</a:t>
          </a:r>
        </a:p>
      </dsp:txBody>
      <dsp:txXfrm>
        <a:off x="1317326" y="3265154"/>
        <a:ext cx="1533604" cy="678892"/>
      </dsp:txXfrm>
    </dsp:sp>
    <dsp:sp modelId="{A76C91D9-F922-4E42-B92A-AF1FF0CEB6AD}">
      <dsp:nvSpPr>
        <dsp:cNvPr id="0" name=""/>
        <dsp:cNvSpPr/>
      </dsp:nvSpPr>
      <dsp:spPr>
        <a:xfrm>
          <a:off x="3639533" y="3265154"/>
          <a:ext cx="1533604" cy="6788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</a:p>
      </dsp:txBody>
      <dsp:txXfrm>
        <a:off x="3639533" y="3265154"/>
        <a:ext cx="1533604" cy="678892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4D883-07BB-42A3-A50E-15E1CD583579}">
      <dsp:nvSpPr>
        <dsp:cNvPr id="0" name=""/>
        <dsp:cNvSpPr/>
      </dsp:nvSpPr>
      <dsp:spPr>
        <a:xfrm>
          <a:off x="2377372" y="1217315"/>
          <a:ext cx="301973" cy="25337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33771"/>
              </a:lnTo>
              <a:lnTo>
                <a:pt x="301973" y="2533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7FE58D-2866-48E8-9E8E-4017EE404477}">
      <dsp:nvSpPr>
        <dsp:cNvPr id="0" name=""/>
        <dsp:cNvSpPr/>
      </dsp:nvSpPr>
      <dsp:spPr>
        <a:xfrm>
          <a:off x="2103472" y="1217315"/>
          <a:ext cx="273899" cy="2533771"/>
        </a:xfrm>
        <a:custGeom>
          <a:avLst/>
          <a:gdLst/>
          <a:ahLst/>
          <a:cxnLst/>
          <a:rect l="0" t="0" r="0" b="0"/>
          <a:pathLst>
            <a:path>
              <a:moveTo>
                <a:pt x="273899" y="0"/>
              </a:moveTo>
              <a:lnTo>
                <a:pt x="273899" y="2533771"/>
              </a:lnTo>
              <a:lnTo>
                <a:pt x="0" y="253377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60E2F-E354-44F4-8EF5-DFCA8E12C0DC}">
      <dsp:nvSpPr>
        <dsp:cNvPr id="0" name=""/>
        <dsp:cNvSpPr/>
      </dsp:nvSpPr>
      <dsp:spPr>
        <a:xfrm>
          <a:off x="2377372" y="1217315"/>
          <a:ext cx="301973" cy="15655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549"/>
              </a:lnTo>
              <a:lnTo>
                <a:pt x="301973" y="1565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14B029-6DEE-47CA-A2D6-361B5D369F8B}">
      <dsp:nvSpPr>
        <dsp:cNvPr id="0" name=""/>
        <dsp:cNvSpPr/>
      </dsp:nvSpPr>
      <dsp:spPr>
        <a:xfrm>
          <a:off x="2103472" y="1217315"/>
          <a:ext cx="273899" cy="1565549"/>
        </a:xfrm>
        <a:custGeom>
          <a:avLst/>
          <a:gdLst/>
          <a:ahLst/>
          <a:cxnLst/>
          <a:rect l="0" t="0" r="0" b="0"/>
          <a:pathLst>
            <a:path>
              <a:moveTo>
                <a:pt x="273899" y="0"/>
              </a:moveTo>
              <a:lnTo>
                <a:pt x="273899" y="1565549"/>
              </a:lnTo>
              <a:lnTo>
                <a:pt x="0" y="15655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711C4B-5164-4279-ADF4-CDCA0BD5994D}">
      <dsp:nvSpPr>
        <dsp:cNvPr id="0" name=""/>
        <dsp:cNvSpPr/>
      </dsp:nvSpPr>
      <dsp:spPr>
        <a:xfrm>
          <a:off x="2377372" y="1217315"/>
          <a:ext cx="301973" cy="612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2924"/>
              </a:lnTo>
              <a:lnTo>
                <a:pt x="301973" y="612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D6B094-A540-45DC-800A-217957CEAD07}">
      <dsp:nvSpPr>
        <dsp:cNvPr id="0" name=""/>
        <dsp:cNvSpPr/>
      </dsp:nvSpPr>
      <dsp:spPr>
        <a:xfrm>
          <a:off x="2103472" y="1217315"/>
          <a:ext cx="273899" cy="612924"/>
        </a:xfrm>
        <a:custGeom>
          <a:avLst/>
          <a:gdLst/>
          <a:ahLst/>
          <a:cxnLst/>
          <a:rect l="0" t="0" r="0" b="0"/>
          <a:pathLst>
            <a:path>
              <a:moveTo>
                <a:pt x="273899" y="0"/>
              </a:moveTo>
              <a:lnTo>
                <a:pt x="273899" y="612924"/>
              </a:lnTo>
              <a:lnTo>
                <a:pt x="0" y="61292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DCE3-6820-4FB1-830C-D35DF9552566}">
      <dsp:nvSpPr>
        <dsp:cNvPr id="0" name=""/>
        <dsp:cNvSpPr/>
      </dsp:nvSpPr>
      <dsp:spPr>
        <a:xfrm>
          <a:off x="2377372" y="1217315"/>
          <a:ext cx="1468633" cy="33575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4565"/>
              </a:lnTo>
              <a:lnTo>
                <a:pt x="1468633" y="3204565"/>
              </a:lnTo>
              <a:lnTo>
                <a:pt x="1468633" y="3357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88E7B-267E-43FF-A8B7-D06BFDCC5758}">
      <dsp:nvSpPr>
        <dsp:cNvPr id="0" name=""/>
        <dsp:cNvSpPr/>
      </dsp:nvSpPr>
      <dsp:spPr>
        <a:xfrm>
          <a:off x="908738" y="1217315"/>
          <a:ext cx="1468633" cy="3357533"/>
        </a:xfrm>
        <a:custGeom>
          <a:avLst/>
          <a:gdLst/>
          <a:ahLst/>
          <a:cxnLst/>
          <a:rect l="0" t="0" r="0" b="0"/>
          <a:pathLst>
            <a:path>
              <a:moveTo>
                <a:pt x="1468633" y="0"/>
              </a:moveTo>
              <a:lnTo>
                <a:pt x="1468633" y="3204565"/>
              </a:lnTo>
              <a:lnTo>
                <a:pt x="0" y="3204565"/>
              </a:lnTo>
              <a:lnTo>
                <a:pt x="0" y="33575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9142C8-3689-4658-A71B-BDA1D239A346}">
      <dsp:nvSpPr>
        <dsp:cNvPr id="0" name=""/>
        <dsp:cNvSpPr/>
      </dsp:nvSpPr>
      <dsp:spPr>
        <a:xfrm>
          <a:off x="1305060" y="190289"/>
          <a:ext cx="2144624" cy="102702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General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Desarrollo Deportivo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1305060" y="190289"/>
        <a:ext cx="2144624" cy="1027026"/>
      </dsp:txXfrm>
    </dsp:sp>
    <dsp:sp modelId="{7E78BF3D-1A85-4895-BC54-1C8FA62F66BE}">
      <dsp:nvSpPr>
        <dsp:cNvPr id="0" name=""/>
        <dsp:cNvSpPr/>
      </dsp:nvSpPr>
      <dsp:spPr>
        <a:xfrm>
          <a:off x="0" y="4574849"/>
          <a:ext cx="1817477" cy="72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Jefe(a) de Ciudad Deportiva</a:t>
          </a:r>
          <a:br>
            <a:rPr lang="es-ES" sz="1200" kern="1200" dirty="0" smtClean="0"/>
          </a:br>
          <a:endParaRPr lang="es-ES" sz="1200" kern="1200" dirty="0"/>
        </a:p>
      </dsp:txBody>
      <dsp:txXfrm>
        <a:off x="0" y="4574849"/>
        <a:ext cx="1817477" cy="726990"/>
      </dsp:txXfrm>
    </dsp:sp>
    <dsp:sp modelId="{18933276-99CF-47C9-985B-8840F5F60EC9}">
      <dsp:nvSpPr>
        <dsp:cNvPr id="0" name=""/>
        <dsp:cNvSpPr/>
      </dsp:nvSpPr>
      <dsp:spPr>
        <a:xfrm>
          <a:off x="2937267" y="4574849"/>
          <a:ext cx="1817477" cy="72699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/>
            <a:t>Jefe(a) de Unidades </a:t>
          </a:r>
          <a:r>
            <a:rPr lang="es-MX" sz="1200" kern="1200" dirty="0" smtClean="0"/>
            <a:t>Deportivas</a:t>
          </a:r>
          <a:endParaRPr lang="es-MX" sz="1200" kern="1200" dirty="0" smtClean="0"/>
        </a:p>
      </dsp:txBody>
      <dsp:txXfrm>
        <a:off x="2937267" y="4574849"/>
        <a:ext cx="1817477" cy="726990"/>
      </dsp:txXfrm>
    </dsp:sp>
    <dsp:sp modelId="{DD7FF7A3-DFD8-4E1B-946C-B0A2C5F311DB}">
      <dsp:nvSpPr>
        <dsp:cNvPr id="0" name=""/>
        <dsp:cNvSpPr/>
      </dsp:nvSpPr>
      <dsp:spPr>
        <a:xfrm>
          <a:off x="455265" y="1442928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55265" y="1442928"/>
        <a:ext cx="1648207" cy="774622"/>
      </dsp:txXfrm>
    </dsp:sp>
    <dsp:sp modelId="{01C90863-4FFC-42E2-996A-A2EF500EEE75}">
      <dsp:nvSpPr>
        <dsp:cNvPr id="0" name=""/>
        <dsp:cNvSpPr/>
      </dsp:nvSpPr>
      <dsp:spPr>
        <a:xfrm>
          <a:off x="2679345" y="1442928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Técnico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 Natación </a:t>
          </a:r>
        </a:p>
      </dsp:txBody>
      <dsp:txXfrm>
        <a:off x="2679345" y="1442928"/>
        <a:ext cx="1648207" cy="774622"/>
      </dsp:txXfrm>
    </dsp:sp>
    <dsp:sp modelId="{4B843E2F-EE2D-4C98-85EF-5B1F03A15805}">
      <dsp:nvSpPr>
        <dsp:cNvPr id="0" name=""/>
        <dsp:cNvSpPr/>
      </dsp:nvSpPr>
      <dsp:spPr>
        <a:xfrm>
          <a:off x="455265" y="2395554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Ligas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Deportivas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55265" y="2395554"/>
        <a:ext cx="1648207" cy="774622"/>
      </dsp:txXfrm>
    </dsp:sp>
    <dsp:sp modelId="{F7481589-9C1E-4C06-A8C0-BD5C63C6C77A}">
      <dsp:nvSpPr>
        <dsp:cNvPr id="0" name=""/>
        <dsp:cNvSpPr/>
      </dsp:nvSpPr>
      <dsp:spPr>
        <a:xfrm>
          <a:off x="2679345" y="2395554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Deporte Selectivo </a:t>
          </a:r>
        </a:p>
      </dsp:txBody>
      <dsp:txXfrm>
        <a:off x="2679345" y="2395554"/>
        <a:ext cx="1648207" cy="774622"/>
      </dsp:txXfrm>
    </dsp:sp>
    <dsp:sp modelId="{D8AE5DD6-8EDD-4661-8DF6-48E8E03125CA}">
      <dsp:nvSpPr>
        <dsp:cNvPr id="0" name=""/>
        <dsp:cNvSpPr/>
      </dsp:nvSpPr>
      <dsp:spPr>
        <a:xfrm>
          <a:off x="455265" y="3363775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Acuática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455265" y="3363775"/>
        <a:ext cx="1648207" cy="774622"/>
      </dsp:txXfrm>
    </dsp:sp>
    <dsp:sp modelId="{8483CBB4-C77B-4EA4-B75E-1EE851729B5B}">
      <dsp:nvSpPr>
        <dsp:cNvPr id="0" name=""/>
        <dsp:cNvSpPr/>
      </dsp:nvSpPr>
      <dsp:spPr>
        <a:xfrm>
          <a:off x="2679345" y="3363775"/>
          <a:ext cx="1648207" cy="77462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679345" y="3363775"/>
        <a:ext cx="1648207" cy="774622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674469-059A-4662-AFDA-D5F4F85618A8}">
      <dsp:nvSpPr>
        <dsp:cNvPr id="0" name=""/>
        <dsp:cNvSpPr/>
      </dsp:nvSpPr>
      <dsp:spPr>
        <a:xfrm>
          <a:off x="2042512" y="1217626"/>
          <a:ext cx="91440" cy="4766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766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C4F0A6-E747-4E64-B9FC-52ED28DCE2CB}">
      <dsp:nvSpPr>
        <dsp:cNvPr id="0" name=""/>
        <dsp:cNvSpPr/>
      </dsp:nvSpPr>
      <dsp:spPr>
        <a:xfrm>
          <a:off x="936230" y="140507"/>
          <a:ext cx="2304002" cy="1077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Área de Deporte Ciudadano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6230" y="140507"/>
        <a:ext cx="2304002" cy="1077119"/>
      </dsp:txXfrm>
    </dsp:sp>
    <dsp:sp modelId="{6EFBC02F-1F2E-4453-81E3-036FBB56D2B8}">
      <dsp:nvSpPr>
        <dsp:cNvPr id="0" name=""/>
        <dsp:cNvSpPr/>
      </dsp:nvSpPr>
      <dsp:spPr>
        <a:xfrm>
          <a:off x="1062227" y="1694267"/>
          <a:ext cx="2052008" cy="242466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u="none" kern="1200" dirty="0" smtClean="0">
              <a:solidFill>
                <a:schemeClr val="tx1"/>
              </a:solidFill>
            </a:rPr>
            <a:t>Vacantes</a:t>
          </a: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B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Profesional </a:t>
          </a:r>
          <a:r>
            <a:rPr lang="es-ES" sz="1200" kern="1200" dirty="0" smtClean="0">
              <a:solidFill>
                <a:schemeClr val="tx1"/>
              </a:solidFill>
            </a:rPr>
            <a:t>Especialista </a:t>
          </a:r>
          <a:r>
            <a:rPr lang="es-ES" sz="1200" kern="1200" dirty="0" smtClean="0">
              <a:solidFill>
                <a:schemeClr val="tx1"/>
              </a:solidFill>
            </a:rPr>
            <a:t>1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62227" y="1694267"/>
        <a:ext cx="2052008" cy="2424661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3" y="2005659"/>
          <a:ext cx="91440" cy="6252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525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684189" y="803253"/>
          <a:ext cx="2304029" cy="12024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Coordinador(a) Técnico(a)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 de Natación</a:t>
          </a:r>
        </a:p>
      </dsp:txBody>
      <dsp:txXfrm>
        <a:off x="684189" y="803253"/>
        <a:ext cx="2304029" cy="1202406"/>
      </dsp:txXfrm>
    </dsp:sp>
    <dsp:sp modelId="{BD10F608-A80A-42F4-8DAA-414391E447AE}">
      <dsp:nvSpPr>
        <dsp:cNvPr id="0" name=""/>
        <dsp:cNvSpPr/>
      </dsp:nvSpPr>
      <dsp:spPr>
        <a:xfrm>
          <a:off x="810195" y="2630919"/>
          <a:ext cx="2052017" cy="160638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Instructor(a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810195" y="2630919"/>
        <a:ext cx="2052017" cy="1606387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8705EA2-8C2E-4856-929E-67AD35B64586}">
      <dsp:nvSpPr>
        <dsp:cNvPr id="0" name=""/>
        <dsp:cNvSpPr/>
      </dsp:nvSpPr>
      <dsp:spPr>
        <a:xfrm>
          <a:off x="3076130" y="900000"/>
          <a:ext cx="302879" cy="1928204"/>
        </a:xfrm>
        <a:custGeom>
          <a:avLst/>
          <a:gdLst/>
          <a:ahLst/>
          <a:cxnLst/>
          <a:rect l="0" t="0" r="0" b="0"/>
          <a:pathLst>
            <a:path>
              <a:moveTo>
                <a:pt x="302879" y="0"/>
              </a:moveTo>
              <a:lnTo>
                <a:pt x="302879" y="1928204"/>
              </a:lnTo>
              <a:lnTo>
                <a:pt x="0" y="19282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6F8D7-0A18-436A-8252-982CE7C1560F}">
      <dsp:nvSpPr>
        <dsp:cNvPr id="0" name=""/>
        <dsp:cNvSpPr/>
      </dsp:nvSpPr>
      <dsp:spPr>
        <a:xfrm>
          <a:off x="3379009" y="900000"/>
          <a:ext cx="248103" cy="7873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87304"/>
              </a:lnTo>
              <a:lnTo>
                <a:pt x="248103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FB543-A3F5-4765-B70A-C6921BF2923F}">
      <dsp:nvSpPr>
        <dsp:cNvPr id="0" name=""/>
        <dsp:cNvSpPr/>
      </dsp:nvSpPr>
      <dsp:spPr>
        <a:xfrm>
          <a:off x="3092210" y="900000"/>
          <a:ext cx="286799" cy="787304"/>
        </a:xfrm>
        <a:custGeom>
          <a:avLst/>
          <a:gdLst/>
          <a:ahLst/>
          <a:cxnLst/>
          <a:rect l="0" t="0" r="0" b="0"/>
          <a:pathLst>
            <a:path>
              <a:moveTo>
                <a:pt x="286799" y="0"/>
              </a:moveTo>
              <a:lnTo>
                <a:pt x="286799" y="787304"/>
              </a:lnTo>
              <a:lnTo>
                <a:pt x="0" y="78730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8CBD0A-D66A-49A2-84F4-7627662141B8}">
      <dsp:nvSpPr>
        <dsp:cNvPr id="0" name=""/>
        <dsp:cNvSpPr/>
      </dsp:nvSpPr>
      <dsp:spPr>
        <a:xfrm>
          <a:off x="3379009" y="900000"/>
          <a:ext cx="2651906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2651906" y="2605918"/>
              </a:lnTo>
              <a:lnTo>
                <a:pt x="2651906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5C8633-055D-4229-9005-10A94EC4E306}">
      <dsp:nvSpPr>
        <dsp:cNvPr id="0" name=""/>
        <dsp:cNvSpPr/>
      </dsp:nvSpPr>
      <dsp:spPr>
        <a:xfrm>
          <a:off x="3379009" y="900000"/>
          <a:ext cx="991684" cy="27670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05918"/>
              </a:lnTo>
              <a:lnTo>
                <a:pt x="991684" y="2605918"/>
              </a:lnTo>
              <a:lnTo>
                <a:pt x="991684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5C405-2C27-4863-888C-4E7FAB861F66}">
      <dsp:nvSpPr>
        <dsp:cNvPr id="0" name=""/>
        <dsp:cNvSpPr/>
      </dsp:nvSpPr>
      <dsp:spPr>
        <a:xfrm>
          <a:off x="2494836" y="900000"/>
          <a:ext cx="884173" cy="2767025"/>
        </a:xfrm>
        <a:custGeom>
          <a:avLst/>
          <a:gdLst/>
          <a:ahLst/>
          <a:cxnLst/>
          <a:rect l="0" t="0" r="0" b="0"/>
          <a:pathLst>
            <a:path>
              <a:moveTo>
                <a:pt x="884173" y="0"/>
              </a:moveTo>
              <a:lnTo>
                <a:pt x="884173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72A38-8746-493E-B294-A4D9DA53EAA4}">
      <dsp:nvSpPr>
        <dsp:cNvPr id="0" name=""/>
        <dsp:cNvSpPr/>
      </dsp:nvSpPr>
      <dsp:spPr>
        <a:xfrm>
          <a:off x="722914" y="900000"/>
          <a:ext cx="2656095" cy="2767025"/>
        </a:xfrm>
        <a:custGeom>
          <a:avLst/>
          <a:gdLst/>
          <a:ahLst/>
          <a:cxnLst/>
          <a:rect l="0" t="0" r="0" b="0"/>
          <a:pathLst>
            <a:path>
              <a:moveTo>
                <a:pt x="2656095" y="0"/>
              </a:moveTo>
              <a:lnTo>
                <a:pt x="2656095" y="2605918"/>
              </a:lnTo>
              <a:lnTo>
                <a:pt x="0" y="2605918"/>
              </a:lnTo>
              <a:lnTo>
                <a:pt x="0" y="27670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68A6CD-EC09-4C5A-8408-C90FEA63A0F6}">
      <dsp:nvSpPr>
        <dsp:cNvPr id="0" name=""/>
        <dsp:cNvSpPr/>
      </dsp:nvSpPr>
      <dsp:spPr>
        <a:xfrm>
          <a:off x="2299008" y="0"/>
          <a:ext cx="2160003" cy="900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Jefe(a) de Ligas Deportivas</a:t>
          </a:r>
        </a:p>
      </dsp:txBody>
      <dsp:txXfrm>
        <a:off x="2299008" y="0"/>
        <a:ext cx="2160003" cy="900000"/>
      </dsp:txXfrm>
    </dsp:sp>
    <dsp:sp modelId="{67F1DC44-2E3B-4303-A402-930E7F58F13F}">
      <dsp:nvSpPr>
        <dsp:cNvPr id="0" name=""/>
        <dsp:cNvSpPr/>
      </dsp:nvSpPr>
      <dsp:spPr>
        <a:xfrm>
          <a:off x="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Maestro(a) de </a:t>
          </a:r>
          <a:r>
            <a:rPr lang="es-ES" sz="1200" kern="1200" dirty="0" err="1" smtClean="0">
              <a:solidFill>
                <a:schemeClr val="tx1"/>
              </a:solidFill>
              <a:latin typeface="+mn-lt"/>
            </a:rPr>
            <a:t>Football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Instructor(a)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3667025"/>
        <a:ext cx="1445827" cy="1080001"/>
      </dsp:txXfrm>
    </dsp:sp>
    <dsp:sp modelId="{52D1BCD9-9409-4F5E-AB20-7B45056AEE70}">
      <dsp:nvSpPr>
        <dsp:cNvPr id="0" name=""/>
        <dsp:cNvSpPr/>
      </dsp:nvSpPr>
      <dsp:spPr>
        <a:xfrm>
          <a:off x="177192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771922" y="3667025"/>
        <a:ext cx="1445827" cy="1080001"/>
      </dsp:txXfrm>
    </dsp:sp>
    <dsp:sp modelId="{25340010-7394-4D6D-A6E2-A29771F6F7FD}">
      <dsp:nvSpPr>
        <dsp:cNvPr id="0" name=""/>
        <dsp:cNvSpPr/>
      </dsp:nvSpPr>
      <dsp:spPr>
        <a:xfrm>
          <a:off x="3647780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Promotores(as)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 smtClean="0">
            <a:solidFill>
              <a:schemeClr val="tx1"/>
            </a:solidFill>
            <a:latin typeface="+mn-lt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3647780" y="3667025"/>
        <a:ext cx="1445827" cy="1080001"/>
      </dsp:txXfrm>
    </dsp:sp>
    <dsp:sp modelId="{045D9CF3-BCD1-4E16-8C87-1E2620CB8C3B}">
      <dsp:nvSpPr>
        <dsp:cNvPr id="0" name=""/>
        <dsp:cNvSpPr/>
      </dsp:nvSpPr>
      <dsp:spPr>
        <a:xfrm>
          <a:off x="5308002" y="3667025"/>
          <a:ext cx="1445827" cy="108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Área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308002" y="3667025"/>
        <a:ext cx="1445827" cy="1080001"/>
      </dsp:txXfrm>
    </dsp:sp>
    <dsp:sp modelId="{AEA21AD5-A041-401A-AB0B-7561A463D652}">
      <dsp:nvSpPr>
        <dsp:cNvPr id="0" name=""/>
        <dsp:cNvSpPr/>
      </dsp:nvSpPr>
      <dsp:spPr>
        <a:xfrm>
          <a:off x="1292210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C </a:t>
          </a:r>
        </a:p>
      </dsp:txBody>
      <dsp:txXfrm>
        <a:off x="1292210" y="1327305"/>
        <a:ext cx="1800000" cy="719998"/>
      </dsp:txXfrm>
    </dsp:sp>
    <dsp:sp modelId="{A7935627-501D-489B-8FF5-E7E8A9289C89}">
      <dsp:nvSpPr>
        <dsp:cNvPr id="0" name=""/>
        <dsp:cNvSpPr/>
      </dsp:nvSpPr>
      <dsp:spPr>
        <a:xfrm>
          <a:off x="3627113" y="13273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latin typeface="+mn-lt"/>
              <a:cs typeface="Arial" panose="020B0604020202020204" pitchFamily="34" charset="0"/>
            </a:rPr>
            <a:t>Supervisor(a) de Ligas </a:t>
          </a:r>
          <a:r>
            <a:rPr lang="es-MX" sz="1200" kern="1200" dirty="0" smtClean="0">
              <a:latin typeface="+mn-lt"/>
              <a:cs typeface="Arial" panose="020B0604020202020204" pitchFamily="34" charset="0"/>
            </a:rPr>
            <a:t>Deportivas</a:t>
          </a:r>
          <a:endParaRPr lang="es-MX" sz="1200" kern="1200" dirty="0" smtClean="0">
            <a:latin typeface="+mn-lt"/>
            <a:cs typeface="Arial" panose="020B0604020202020204" pitchFamily="34" charset="0"/>
          </a:endParaRPr>
        </a:p>
      </dsp:txBody>
      <dsp:txXfrm>
        <a:off x="3627113" y="1327305"/>
        <a:ext cx="1800000" cy="719998"/>
      </dsp:txXfrm>
    </dsp:sp>
    <dsp:sp modelId="{C350CF7E-40B9-4AAF-9FE4-BB8B7F464189}">
      <dsp:nvSpPr>
        <dsp:cNvPr id="0" name=""/>
        <dsp:cNvSpPr/>
      </dsp:nvSpPr>
      <dsp:spPr>
        <a:xfrm>
          <a:off x="1276130" y="2468205"/>
          <a:ext cx="1800000" cy="71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+mn-lt"/>
            </a:rPr>
            <a:t>Supervisor(a</a:t>
          </a:r>
          <a:r>
            <a:rPr lang="es-ES" sz="1200" kern="1200" dirty="0" smtClean="0">
              <a:latin typeface="+mn-lt"/>
            </a:rPr>
            <a:t>)</a:t>
          </a:r>
          <a:endParaRPr lang="es-ES" sz="1200" kern="1200" dirty="0" smtClean="0">
            <a:latin typeface="+mn-lt"/>
          </a:endParaRPr>
        </a:p>
      </dsp:txBody>
      <dsp:txXfrm>
        <a:off x="1276130" y="2468205"/>
        <a:ext cx="1800000" cy="719998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BF058B-7A56-497A-ADD2-75DDCBDEE1EF}">
      <dsp:nvSpPr>
        <dsp:cNvPr id="0" name=""/>
        <dsp:cNvSpPr/>
      </dsp:nvSpPr>
      <dsp:spPr>
        <a:xfrm>
          <a:off x="2766078" y="1041801"/>
          <a:ext cx="500432" cy="638264"/>
        </a:xfrm>
        <a:custGeom>
          <a:avLst/>
          <a:gdLst/>
          <a:ahLst/>
          <a:cxnLst/>
          <a:rect l="0" t="0" r="0" b="0"/>
          <a:pathLst>
            <a:path>
              <a:moveTo>
                <a:pt x="500432" y="0"/>
              </a:moveTo>
              <a:lnTo>
                <a:pt x="500432" y="638264"/>
              </a:lnTo>
              <a:lnTo>
                <a:pt x="0" y="63826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A11AE2-EC15-4B35-AFD1-8F0449B8C93C}">
      <dsp:nvSpPr>
        <dsp:cNvPr id="0" name=""/>
        <dsp:cNvSpPr/>
      </dsp:nvSpPr>
      <dsp:spPr>
        <a:xfrm>
          <a:off x="3270972" y="2915710"/>
          <a:ext cx="2229928" cy="6982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49578"/>
              </a:lnTo>
              <a:lnTo>
                <a:pt x="2229928" y="549578"/>
              </a:lnTo>
              <a:lnTo>
                <a:pt x="2229928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5B901D-17CD-4E0F-836A-96B2B2DD3494}">
      <dsp:nvSpPr>
        <dsp:cNvPr id="0" name=""/>
        <dsp:cNvSpPr/>
      </dsp:nvSpPr>
      <dsp:spPr>
        <a:xfrm>
          <a:off x="980626" y="2915710"/>
          <a:ext cx="2290345" cy="698285"/>
        </a:xfrm>
        <a:custGeom>
          <a:avLst/>
          <a:gdLst/>
          <a:ahLst/>
          <a:cxnLst/>
          <a:rect l="0" t="0" r="0" b="0"/>
          <a:pathLst>
            <a:path>
              <a:moveTo>
                <a:pt x="2290345" y="0"/>
              </a:moveTo>
              <a:lnTo>
                <a:pt x="2290345" y="549578"/>
              </a:lnTo>
              <a:lnTo>
                <a:pt x="0" y="549578"/>
              </a:lnTo>
              <a:lnTo>
                <a:pt x="0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7737D-A681-4187-8BC1-D8591688E544}">
      <dsp:nvSpPr>
        <dsp:cNvPr id="0" name=""/>
        <dsp:cNvSpPr/>
      </dsp:nvSpPr>
      <dsp:spPr>
        <a:xfrm>
          <a:off x="3225252" y="2915710"/>
          <a:ext cx="91440" cy="69828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49578"/>
              </a:lnTo>
              <a:lnTo>
                <a:pt x="48283" y="549578"/>
              </a:lnTo>
              <a:lnTo>
                <a:pt x="48283" y="69828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67E095-11A6-4E4B-A90B-3D719743938B}">
      <dsp:nvSpPr>
        <dsp:cNvPr id="0" name=""/>
        <dsp:cNvSpPr/>
      </dsp:nvSpPr>
      <dsp:spPr>
        <a:xfrm>
          <a:off x="3220790" y="1041801"/>
          <a:ext cx="91440" cy="115390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05200"/>
              </a:lnTo>
              <a:lnTo>
                <a:pt x="50181" y="1005200"/>
              </a:lnTo>
              <a:lnTo>
                <a:pt x="50181" y="11539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1893632" y="0"/>
          <a:ext cx="2745757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893632" y="0"/>
        <a:ext cx="2745757" cy="1041801"/>
      </dsp:txXfrm>
    </dsp:sp>
    <dsp:sp modelId="{EEA40343-2367-430C-9F9D-F95276D86A7F}">
      <dsp:nvSpPr>
        <dsp:cNvPr id="0" name=""/>
        <dsp:cNvSpPr/>
      </dsp:nvSpPr>
      <dsp:spPr>
        <a:xfrm>
          <a:off x="2047670" y="2195709"/>
          <a:ext cx="2446603" cy="720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047670" y="2195709"/>
        <a:ext cx="2446603" cy="720001"/>
      </dsp:txXfrm>
    </dsp:sp>
    <dsp:sp modelId="{80800B27-C2EF-457D-9BF9-06FB558ACE70}">
      <dsp:nvSpPr>
        <dsp:cNvPr id="0" name=""/>
        <dsp:cNvSpPr/>
      </dsp:nvSpPr>
      <dsp:spPr>
        <a:xfrm>
          <a:off x="2292908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92908" y="3613995"/>
        <a:ext cx="1961253" cy="1041801"/>
      </dsp:txXfrm>
    </dsp:sp>
    <dsp:sp modelId="{C6880A2E-438C-4B59-8DCC-837F57D956DB}">
      <dsp:nvSpPr>
        <dsp:cNvPr id="0" name=""/>
        <dsp:cNvSpPr/>
      </dsp:nvSpPr>
      <dsp:spPr>
        <a:xfrm>
          <a:off x="0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Ayudante de </a:t>
          </a: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13995"/>
        <a:ext cx="1961253" cy="1041801"/>
      </dsp:txXfrm>
    </dsp:sp>
    <dsp:sp modelId="{67478183-57FC-42AE-8396-57ABB052EA34}">
      <dsp:nvSpPr>
        <dsp:cNvPr id="0" name=""/>
        <dsp:cNvSpPr/>
      </dsp:nvSpPr>
      <dsp:spPr>
        <a:xfrm>
          <a:off x="4520273" y="3613995"/>
          <a:ext cx="1961253" cy="10418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Vigilantes</a:t>
          </a:r>
          <a:endParaRPr lang="es-MX" alt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4520273" y="3613995"/>
        <a:ext cx="1961253" cy="1041801"/>
      </dsp:txXfrm>
    </dsp:sp>
    <dsp:sp modelId="{4C330964-E5CA-4C02-A01D-8A2EE83E9780}">
      <dsp:nvSpPr>
        <dsp:cNvPr id="0" name=""/>
        <dsp:cNvSpPr/>
      </dsp:nvSpPr>
      <dsp:spPr>
        <a:xfrm>
          <a:off x="804824" y="1299002"/>
          <a:ext cx="1961253" cy="7621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Secretarias(os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804824" y="1299002"/>
        <a:ext cx="1961253" cy="762127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7B04E0-D6B2-4CFE-A989-692695EB01D2}">
      <dsp:nvSpPr>
        <dsp:cNvPr id="0" name=""/>
        <dsp:cNvSpPr/>
      </dsp:nvSpPr>
      <dsp:spPr>
        <a:xfrm>
          <a:off x="4154273" y="1984546"/>
          <a:ext cx="3407509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3407509" y="734780"/>
              </a:lnTo>
              <a:lnTo>
                <a:pt x="3407509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564C5-2656-43DA-8DEB-62EF782BFF28}">
      <dsp:nvSpPr>
        <dsp:cNvPr id="0" name=""/>
        <dsp:cNvSpPr/>
      </dsp:nvSpPr>
      <dsp:spPr>
        <a:xfrm>
          <a:off x="4154273" y="1984546"/>
          <a:ext cx="1707562" cy="8386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4780"/>
              </a:lnTo>
              <a:lnTo>
                <a:pt x="1707562" y="734780"/>
              </a:lnTo>
              <a:lnTo>
                <a:pt x="1707562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66D50-0E14-49D1-A7F9-BF7F9E4C5F1E}">
      <dsp:nvSpPr>
        <dsp:cNvPr id="0" name=""/>
        <dsp:cNvSpPr/>
      </dsp:nvSpPr>
      <dsp:spPr>
        <a:xfrm>
          <a:off x="4108553" y="1984546"/>
          <a:ext cx="91440" cy="8386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34780"/>
              </a:lnTo>
              <a:lnTo>
                <a:pt x="49211" y="734780"/>
              </a:lnTo>
              <a:lnTo>
                <a:pt x="49211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AB75F9-919C-4731-B685-0CBD03D1BB8A}">
      <dsp:nvSpPr>
        <dsp:cNvPr id="0" name=""/>
        <dsp:cNvSpPr/>
      </dsp:nvSpPr>
      <dsp:spPr>
        <a:xfrm>
          <a:off x="2476669" y="1984546"/>
          <a:ext cx="1677603" cy="838634"/>
        </a:xfrm>
        <a:custGeom>
          <a:avLst/>
          <a:gdLst/>
          <a:ahLst/>
          <a:cxnLst/>
          <a:rect l="0" t="0" r="0" b="0"/>
          <a:pathLst>
            <a:path>
              <a:moveTo>
                <a:pt x="1677603" y="0"/>
              </a:moveTo>
              <a:lnTo>
                <a:pt x="1677603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04743-1FFD-4196-918D-E227B9B6F607}">
      <dsp:nvSpPr>
        <dsp:cNvPr id="0" name=""/>
        <dsp:cNvSpPr/>
      </dsp:nvSpPr>
      <dsp:spPr>
        <a:xfrm>
          <a:off x="747801" y="1984546"/>
          <a:ext cx="3406472" cy="838634"/>
        </a:xfrm>
        <a:custGeom>
          <a:avLst/>
          <a:gdLst/>
          <a:ahLst/>
          <a:cxnLst/>
          <a:rect l="0" t="0" r="0" b="0"/>
          <a:pathLst>
            <a:path>
              <a:moveTo>
                <a:pt x="3406472" y="0"/>
              </a:moveTo>
              <a:lnTo>
                <a:pt x="3406472" y="734780"/>
              </a:lnTo>
              <a:lnTo>
                <a:pt x="0" y="734780"/>
              </a:lnTo>
              <a:lnTo>
                <a:pt x="0" y="83863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4AADCD-A307-4E9E-B089-7E2867D6C20C}">
      <dsp:nvSpPr>
        <dsp:cNvPr id="0" name=""/>
        <dsp:cNvSpPr/>
      </dsp:nvSpPr>
      <dsp:spPr>
        <a:xfrm>
          <a:off x="4103429" y="1014364"/>
          <a:ext cx="91440" cy="33553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683"/>
              </a:lnTo>
              <a:lnTo>
                <a:pt x="50843" y="231683"/>
              </a:lnTo>
              <a:lnTo>
                <a:pt x="50843" y="33553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C6C0AF-A3B6-4667-8252-12E6F670323C}">
      <dsp:nvSpPr>
        <dsp:cNvPr id="0" name=""/>
        <dsp:cNvSpPr/>
      </dsp:nvSpPr>
      <dsp:spPr>
        <a:xfrm>
          <a:off x="2965721" y="0"/>
          <a:ext cx="2366856" cy="101436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2965721" y="0"/>
        <a:ext cx="2366856" cy="1014364"/>
      </dsp:txXfrm>
    </dsp:sp>
    <dsp:sp modelId="{FC7A6262-42A4-4D23-AED8-7DC580203F43}">
      <dsp:nvSpPr>
        <dsp:cNvPr id="0" name=""/>
        <dsp:cNvSpPr/>
      </dsp:nvSpPr>
      <dsp:spPr>
        <a:xfrm>
          <a:off x="3299942" y="1349901"/>
          <a:ext cx="1708660" cy="63464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299942" y="1349901"/>
        <a:ext cx="1708660" cy="634645"/>
      </dsp:txXfrm>
    </dsp:sp>
    <dsp:sp modelId="{B342C0FA-D607-4E01-95C5-708F1117E5C4}">
      <dsp:nvSpPr>
        <dsp:cNvPr id="0" name=""/>
        <dsp:cNvSpPr/>
      </dsp:nvSpPr>
      <dsp:spPr>
        <a:xfrm>
          <a:off x="0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Natación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0" y="2823180"/>
        <a:ext cx="1495602" cy="1079999"/>
      </dsp:txXfrm>
    </dsp:sp>
    <dsp:sp modelId="{09E97D8D-67AB-4B92-B1A5-E1A93D9768A6}">
      <dsp:nvSpPr>
        <dsp:cNvPr id="0" name=""/>
        <dsp:cNvSpPr/>
      </dsp:nvSpPr>
      <dsp:spPr>
        <a:xfrm>
          <a:off x="1728868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Administrativo(a)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Eventos Espec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iales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728868" y="2823180"/>
        <a:ext cx="1495602" cy="1079999"/>
      </dsp:txXfrm>
    </dsp:sp>
    <dsp:sp modelId="{109AEACF-2030-482A-9F3F-831A46BC59CA}">
      <dsp:nvSpPr>
        <dsp:cNvPr id="0" name=""/>
        <dsp:cNvSpPr/>
      </dsp:nvSpPr>
      <dsp:spPr>
        <a:xfrm>
          <a:off x="3409963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409963" y="2823180"/>
        <a:ext cx="1495602" cy="1079999"/>
      </dsp:txXfrm>
    </dsp:sp>
    <dsp:sp modelId="{C0FD18F9-F2F0-4A5B-8BF5-88184261F8F2}">
      <dsp:nvSpPr>
        <dsp:cNvPr id="0" name=""/>
        <dsp:cNvSpPr/>
      </dsp:nvSpPr>
      <dsp:spPr>
        <a:xfrm>
          <a:off x="5114035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Promotores(as)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5114035" y="2823180"/>
        <a:ext cx="1495602" cy="1079999"/>
      </dsp:txXfrm>
    </dsp:sp>
    <dsp:sp modelId="{8CF2802F-FEF3-42B0-8614-AFBA143B2F4E}">
      <dsp:nvSpPr>
        <dsp:cNvPr id="0" name=""/>
        <dsp:cNvSpPr/>
      </dsp:nvSpPr>
      <dsp:spPr>
        <a:xfrm>
          <a:off x="6813982" y="2823180"/>
          <a:ext cx="1495602" cy="10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6813982" y="2823180"/>
        <a:ext cx="1495602" cy="10799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1F53E3-3736-49F8-BBC9-E77BCCAA8414}">
      <dsp:nvSpPr>
        <dsp:cNvPr id="0" name=""/>
        <dsp:cNvSpPr/>
      </dsp:nvSpPr>
      <dsp:spPr>
        <a:xfrm>
          <a:off x="2161475" y="2439860"/>
          <a:ext cx="1196201" cy="6020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5822"/>
              </a:lnTo>
              <a:lnTo>
                <a:pt x="1196201" y="355822"/>
              </a:lnTo>
              <a:lnTo>
                <a:pt x="1196201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520072-C0AE-4A42-98E2-88AC9CB05EC4}">
      <dsp:nvSpPr>
        <dsp:cNvPr id="0" name=""/>
        <dsp:cNvSpPr/>
      </dsp:nvSpPr>
      <dsp:spPr>
        <a:xfrm>
          <a:off x="931217" y="2439860"/>
          <a:ext cx="1230257" cy="602098"/>
        </a:xfrm>
        <a:custGeom>
          <a:avLst/>
          <a:gdLst/>
          <a:ahLst/>
          <a:cxnLst/>
          <a:rect l="0" t="0" r="0" b="0"/>
          <a:pathLst>
            <a:path>
              <a:moveTo>
                <a:pt x="1230257" y="0"/>
              </a:moveTo>
              <a:lnTo>
                <a:pt x="1230257" y="355822"/>
              </a:lnTo>
              <a:lnTo>
                <a:pt x="0" y="355822"/>
              </a:lnTo>
              <a:lnTo>
                <a:pt x="0" y="602098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1C1097-A1B1-4A03-9A08-14CEF2155F5C}">
      <dsp:nvSpPr>
        <dsp:cNvPr id="0" name=""/>
        <dsp:cNvSpPr/>
      </dsp:nvSpPr>
      <dsp:spPr>
        <a:xfrm>
          <a:off x="2115755" y="1165121"/>
          <a:ext cx="91440" cy="38376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8376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63B19A-F2B2-49C1-88D2-DD3CD863DF3B}">
      <dsp:nvSpPr>
        <dsp:cNvPr id="0" name=""/>
        <dsp:cNvSpPr/>
      </dsp:nvSpPr>
      <dsp:spPr>
        <a:xfrm>
          <a:off x="1099156" y="0"/>
          <a:ext cx="2124638" cy="11651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Área Acuática</a:t>
          </a:r>
        </a:p>
      </dsp:txBody>
      <dsp:txXfrm>
        <a:off x="1099156" y="0"/>
        <a:ext cx="2124638" cy="1165121"/>
      </dsp:txXfrm>
    </dsp:sp>
    <dsp:sp modelId="{94C7EDBA-BCD6-4A4D-B6F8-C772F26D1FC5}">
      <dsp:nvSpPr>
        <dsp:cNvPr id="0" name=""/>
        <dsp:cNvSpPr/>
      </dsp:nvSpPr>
      <dsp:spPr>
        <a:xfrm>
          <a:off x="1321907" y="1548891"/>
          <a:ext cx="1679135" cy="8909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Deporte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Adaptado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321907" y="1548891"/>
        <a:ext cx="1679135" cy="890969"/>
      </dsp:txXfrm>
    </dsp:sp>
    <dsp:sp modelId="{A5D29336-0AF0-4111-A45C-A220EB0D16F6}">
      <dsp:nvSpPr>
        <dsp:cNvPr id="0" name=""/>
        <dsp:cNvSpPr/>
      </dsp:nvSpPr>
      <dsp:spPr>
        <a:xfrm>
          <a:off x="0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3041959"/>
        <a:ext cx="1862435" cy="1111808"/>
      </dsp:txXfrm>
    </dsp:sp>
    <dsp:sp modelId="{C98CCBD2-5741-4264-A008-4DEE0E5E07E1}">
      <dsp:nvSpPr>
        <dsp:cNvPr id="0" name=""/>
        <dsp:cNvSpPr/>
      </dsp:nvSpPr>
      <dsp:spPr>
        <a:xfrm>
          <a:off x="2426459" y="3041959"/>
          <a:ext cx="1862435" cy="11118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426459" y="3041959"/>
        <a:ext cx="1862435" cy="1111808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DEEF1-B3CE-42D3-842F-691F5BDB2D54}">
      <dsp:nvSpPr>
        <dsp:cNvPr id="0" name=""/>
        <dsp:cNvSpPr/>
      </dsp:nvSpPr>
      <dsp:spPr>
        <a:xfrm>
          <a:off x="1790484" y="2081183"/>
          <a:ext cx="91440" cy="8843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843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C0609-8BFF-4049-82D3-48A501EDAF15}">
      <dsp:nvSpPr>
        <dsp:cNvPr id="0" name=""/>
        <dsp:cNvSpPr/>
      </dsp:nvSpPr>
      <dsp:spPr>
        <a:xfrm>
          <a:off x="598421" y="648064"/>
          <a:ext cx="2475564" cy="14331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Deportivo(a)</a:t>
          </a:r>
        </a:p>
      </dsp:txBody>
      <dsp:txXfrm>
        <a:off x="598421" y="648064"/>
        <a:ext cx="2475564" cy="1433119"/>
      </dsp:txXfrm>
    </dsp:sp>
    <dsp:sp modelId="{BD10F608-A80A-42F4-8DAA-414391E447AE}">
      <dsp:nvSpPr>
        <dsp:cNvPr id="0" name=""/>
        <dsp:cNvSpPr/>
      </dsp:nvSpPr>
      <dsp:spPr>
        <a:xfrm>
          <a:off x="867544" y="2965525"/>
          <a:ext cx="1937318" cy="121443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Supervisor(a) Administrativo(a</a:t>
          </a:r>
          <a:r>
            <a:rPr lang="es-ES" sz="1200" kern="1200" dirty="0" smtClean="0"/>
            <a:t>)</a:t>
          </a:r>
          <a:endParaRPr lang="es-ES" sz="1200" kern="1200" dirty="0" smtClean="0"/>
        </a:p>
      </dsp:txBody>
      <dsp:txXfrm>
        <a:off x="867544" y="2965525"/>
        <a:ext cx="1937318" cy="1214439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B89D0-BA73-47E4-9D4D-7C3F86F98E5D}">
      <dsp:nvSpPr>
        <dsp:cNvPr id="0" name=""/>
        <dsp:cNvSpPr/>
      </dsp:nvSpPr>
      <dsp:spPr>
        <a:xfrm>
          <a:off x="2247073" y="1678268"/>
          <a:ext cx="425838" cy="14612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1258"/>
              </a:lnTo>
              <a:lnTo>
                <a:pt x="425838" y="146125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A0F5BF-EDBC-4998-8504-B06F5B96D9D1}">
      <dsp:nvSpPr>
        <dsp:cNvPr id="0" name=""/>
        <dsp:cNvSpPr/>
      </dsp:nvSpPr>
      <dsp:spPr>
        <a:xfrm>
          <a:off x="2247073" y="1678268"/>
          <a:ext cx="425838" cy="6421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2177"/>
              </a:lnTo>
              <a:lnTo>
                <a:pt x="425838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A7B990-AC89-41B5-8234-3839538C4709}">
      <dsp:nvSpPr>
        <dsp:cNvPr id="0" name=""/>
        <dsp:cNvSpPr/>
      </dsp:nvSpPr>
      <dsp:spPr>
        <a:xfrm>
          <a:off x="1749863" y="1678268"/>
          <a:ext cx="497210" cy="642177"/>
        </a:xfrm>
        <a:custGeom>
          <a:avLst/>
          <a:gdLst/>
          <a:ahLst/>
          <a:cxnLst/>
          <a:rect l="0" t="0" r="0" b="0"/>
          <a:pathLst>
            <a:path>
              <a:moveTo>
                <a:pt x="497210" y="0"/>
              </a:moveTo>
              <a:lnTo>
                <a:pt x="497210" y="642177"/>
              </a:lnTo>
              <a:lnTo>
                <a:pt x="0" y="64217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43C04A-0A9E-44C0-9BF3-097CA307381C}">
      <dsp:nvSpPr>
        <dsp:cNvPr id="0" name=""/>
        <dsp:cNvSpPr/>
      </dsp:nvSpPr>
      <dsp:spPr>
        <a:xfrm>
          <a:off x="2201353" y="1678268"/>
          <a:ext cx="91440" cy="197950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11210"/>
              </a:lnTo>
              <a:lnTo>
                <a:pt x="45992" y="1811210"/>
              </a:lnTo>
              <a:lnTo>
                <a:pt x="45992" y="1979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5A611-0C47-4542-AF02-F5B8B48D3188}">
      <dsp:nvSpPr>
        <dsp:cNvPr id="0" name=""/>
        <dsp:cNvSpPr/>
      </dsp:nvSpPr>
      <dsp:spPr>
        <a:xfrm>
          <a:off x="974146" y="456078"/>
          <a:ext cx="2545854" cy="1222189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Coordinador(a) General de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Desarrollo Deportivo</a:t>
          </a:r>
        </a:p>
      </dsp:txBody>
      <dsp:txXfrm>
        <a:off x="974146" y="456078"/>
        <a:ext cx="2545854" cy="1222189"/>
      </dsp:txXfrm>
    </dsp:sp>
    <dsp:sp modelId="{DB87B778-1BA9-440A-A1B4-733CE7F7D788}">
      <dsp:nvSpPr>
        <dsp:cNvPr id="0" name=""/>
        <dsp:cNvSpPr/>
      </dsp:nvSpPr>
      <dsp:spPr>
        <a:xfrm>
          <a:off x="994630" y="3657774"/>
          <a:ext cx="2505431" cy="11502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Instructores(as)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994630" y="3657774"/>
        <a:ext cx="2505431" cy="1150295"/>
      </dsp:txXfrm>
    </dsp:sp>
    <dsp:sp modelId="{B942DF9C-BA00-42B3-AF71-148728147FCE}">
      <dsp:nvSpPr>
        <dsp:cNvPr id="0" name=""/>
        <dsp:cNvSpPr/>
      </dsp:nvSpPr>
      <dsp:spPr>
        <a:xfrm>
          <a:off x="67784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  <a:t>Secretaria(o)</a:t>
          </a:r>
          <a:br>
            <a:rPr lang="es-MX" altLang="es-MX" sz="1200" b="0" kern="1200" dirty="0" smtClean="0">
              <a:solidFill>
                <a:schemeClr val="tx1"/>
              </a:solidFill>
              <a:latin typeface="+mn-lt"/>
              <a:cs typeface="Arial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7784" y="2001949"/>
        <a:ext cx="1682078" cy="636992"/>
      </dsp:txXfrm>
    </dsp:sp>
    <dsp:sp modelId="{B277CEB9-CD22-4D45-8CC0-6CDCD3DE2D25}">
      <dsp:nvSpPr>
        <dsp:cNvPr id="0" name=""/>
        <dsp:cNvSpPr/>
      </dsp:nvSpPr>
      <dsp:spPr>
        <a:xfrm>
          <a:off x="2672912" y="2001949"/>
          <a:ext cx="1682078" cy="636992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001949"/>
        <a:ext cx="1682078" cy="636992"/>
      </dsp:txXfrm>
    </dsp:sp>
    <dsp:sp modelId="{CE951814-180D-4DB7-AB5A-0A5121004604}">
      <dsp:nvSpPr>
        <dsp:cNvPr id="0" name=""/>
        <dsp:cNvSpPr/>
      </dsp:nvSpPr>
      <dsp:spPr>
        <a:xfrm>
          <a:off x="2672912" y="2821030"/>
          <a:ext cx="1682078" cy="6369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2672912" y="2821030"/>
        <a:ext cx="1682078" cy="6369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9D850E-FA84-4243-AC5F-AFF4D6564D2C}">
      <dsp:nvSpPr>
        <dsp:cNvPr id="0" name=""/>
        <dsp:cNvSpPr/>
      </dsp:nvSpPr>
      <dsp:spPr>
        <a:xfrm>
          <a:off x="4318472" y="853976"/>
          <a:ext cx="281633" cy="14929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92918"/>
              </a:lnTo>
              <a:lnTo>
                <a:pt x="281633" y="14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8C3666-05DD-43CF-B671-D0F4FA6FFB22}">
      <dsp:nvSpPr>
        <dsp:cNvPr id="0" name=""/>
        <dsp:cNvSpPr/>
      </dsp:nvSpPr>
      <dsp:spPr>
        <a:xfrm>
          <a:off x="4036430" y="853976"/>
          <a:ext cx="282041" cy="1492918"/>
        </a:xfrm>
        <a:custGeom>
          <a:avLst/>
          <a:gdLst/>
          <a:ahLst/>
          <a:cxnLst/>
          <a:rect l="0" t="0" r="0" b="0"/>
          <a:pathLst>
            <a:path>
              <a:moveTo>
                <a:pt x="282041" y="0"/>
              </a:moveTo>
              <a:lnTo>
                <a:pt x="282041" y="1492918"/>
              </a:lnTo>
              <a:lnTo>
                <a:pt x="0" y="149291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6BAEE3-4B7D-4C18-A3B9-FD73CFD2BD0E}">
      <dsp:nvSpPr>
        <dsp:cNvPr id="0" name=""/>
        <dsp:cNvSpPr/>
      </dsp:nvSpPr>
      <dsp:spPr>
        <a:xfrm>
          <a:off x="4318472" y="853976"/>
          <a:ext cx="250265" cy="5526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2690"/>
              </a:lnTo>
              <a:lnTo>
                <a:pt x="250265" y="552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15F63-95DC-4634-A8EF-8B2E7AA776A3}">
      <dsp:nvSpPr>
        <dsp:cNvPr id="0" name=""/>
        <dsp:cNvSpPr/>
      </dsp:nvSpPr>
      <dsp:spPr>
        <a:xfrm>
          <a:off x="4040907" y="853976"/>
          <a:ext cx="277564" cy="552690"/>
        </a:xfrm>
        <a:custGeom>
          <a:avLst/>
          <a:gdLst/>
          <a:ahLst/>
          <a:cxnLst/>
          <a:rect l="0" t="0" r="0" b="0"/>
          <a:pathLst>
            <a:path>
              <a:moveTo>
                <a:pt x="277564" y="0"/>
              </a:moveTo>
              <a:lnTo>
                <a:pt x="277564" y="552690"/>
              </a:lnTo>
              <a:lnTo>
                <a:pt x="0" y="552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466BA8-9B6B-424F-AE70-8C9F968A0B82}">
      <dsp:nvSpPr>
        <dsp:cNvPr id="0" name=""/>
        <dsp:cNvSpPr/>
      </dsp:nvSpPr>
      <dsp:spPr>
        <a:xfrm>
          <a:off x="4318472" y="853976"/>
          <a:ext cx="3402104" cy="20797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5767"/>
              </a:lnTo>
              <a:lnTo>
                <a:pt x="3402104" y="1945767"/>
              </a:lnTo>
              <a:lnTo>
                <a:pt x="3402104" y="20797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58DBE6-02C4-4D36-BED7-4D8CFE0DAFF6}">
      <dsp:nvSpPr>
        <dsp:cNvPr id="0" name=""/>
        <dsp:cNvSpPr/>
      </dsp:nvSpPr>
      <dsp:spPr>
        <a:xfrm>
          <a:off x="4318472" y="853976"/>
          <a:ext cx="1694227" cy="2080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6199"/>
              </a:lnTo>
              <a:lnTo>
                <a:pt x="1694227" y="1946199"/>
              </a:lnTo>
              <a:lnTo>
                <a:pt x="1694227" y="2080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4272752" y="853976"/>
          <a:ext cx="91440" cy="20801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080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2596946" y="853976"/>
          <a:ext cx="1721525" cy="2080140"/>
        </a:xfrm>
        <a:custGeom>
          <a:avLst/>
          <a:gdLst/>
          <a:ahLst/>
          <a:cxnLst/>
          <a:rect l="0" t="0" r="0" b="0"/>
          <a:pathLst>
            <a:path>
              <a:moveTo>
                <a:pt x="1721525" y="0"/>
              </a:moveTo>
              <a:lnTo>
                <a:pt x="1721525" y="1946199"/>
              </a:lnTo>
              <a:lnTo>
                <a:pt x="0" y="1946199"/>
              </a:lnTo>
              <a:lnTo>
                <a:pt x="0" y="2080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889069" y="853976"/>
          <a:ext cx="3429402" cy="2080140"/>
        </a:xfrm>
        <a:custGeom>
          <a:avLst/>
          <a:gdLst/>
          <a:ahLst/>
          <a:cxnLst/>
          <a:rect l="0" t="0" r="0" b="0"/>
          <a:pathLst>
            <a:path>
              <a:moveTo>
                <a:pt x="3429402" y="0"/>
              </a:moveTo>
              <a:lnTo>
                <a:pt x="3429402" y="1946199"/>
              </a:lnTo>
              <a:lnTo>
                <a:pt x="0" y="1946199"/>
              </a:lnTo>
              <a:lnTo>
                <a:pt x="0" y="20801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3388793" y="0"/>
          <a:ext cx="1859357" cy="85397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Salud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210176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3388793" y="0"/>
        <a:ext cx="1859357" cy="853976"/>
      </dsp:txXfrm>
    </dsp:sp>
    <dsp:sp modelId="{F0C4384C-AAF6-4E1D-B697-D90ED7D85EDE}">
      <dsp:nvSpPr>
        <dsp:cNvPr id="0" name=""/>
        <dsp:cNvSpPr/>
      </dsp:nvSpPr>
      <dsp:spPr>
        <a:xfrm>
          <a:off x="169072" y="2934117"/>
          <a:ext cx="1439994" cy="88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Operativo(a)</a:t>
          </a:r>
        </a:p>
      </dsp:txBody>
      <dsp:txXfrm>
        <a:off x="169072" y="2934117"/>
        <a:ext cx="1439994" cy="886307"/>
      </dsp:txXfrm>
    </dsp:sp>
    <dsp:sp modelId="{37AEF8C9-F153-4456-B4E8-AFD354C090D5}">
      <dsp:nvSpPr>
        <dsp:cNvPr id="0" name=""/>
        <dsp:cNvSpPr/>
      </dsp:nvSpPr>
      <dsp:spPr>
        <a:xfrm>
          <a:off x="1876949" y="2934117"/>
          <a:ext cx="1439994" cy="88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1876949" y="2934117"/>
        <a:ext cx="1439994" cy="886307"/>
      </dsp:txXfrm>
    </dsp:sp>
    <dsp:sp modelId="{9B1F9D7B-5894-4150-8F2D-428D6DE0962B}">
      <dsp:nvSpPr>
        <dsp:cNvPr id="0" name=""/>
        <dsp:cNvSpPr/>
      </dsp:nvSpPr>
      <dsp:spPr>
        <a:xfrm>
          <a:off x="3598474" y="2934117"/>
          <a:ext cx="1439994" cy="88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598474" y="2934117"/>
        <a:ext cx="1439994" cy="886307"/>
      </dsp:txXfrm>
    </dsp:sp>
    <dsp:sp modelId="{9B294884-1801-45E2-9487-A62B924AB99D}">
      <dsp:nvSpPr>
        <dsp:cNvPr id="0" name=""/>
        <dsp:cNvSpPr/>
      </dsp:nvSpPr>
      <dsp:spPr>
        <a:xfrm>
          <a:off x="5292702" y="2934117"/>
          <a:ext cx="1439994" cy="88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Brigadas</a:t>
          </a:r>
        </a:p>
      </dsp:txBody>
      <dsp:txXfrm>
        <a:off x="5292702" y="2934117"/>
        <a:ext cx="1439994" cy="886307"/>
      </dsp:txXfrm>
    </dsp:sp>
    <dsp:sp modelId="{20D20DD4-4B5B-463C-8210-2E33232AFB21}">
      <dsp:nvSpPr>
        <dsp:cNvPr id="0" name=""/>
        <dsp:cNvSpPr/>
      </dsp:nvSpPr>
      <dsp:spPr>
        <a:xfrm>
          <a:off x="7000579" y="2933685"/>
          <a:ext cx="1439994" cy="8863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Salud y Bienestar Animal</a:t>
          </a:r>
        </a:p>
      </dsp:txBody>
      <dsp:txXfrm>
        <a:off x="7000579" y="2933685"/>
        <a:ext cx="1439994" cy="886307"/>
      </dsp:txXfrm>
    </dsp:sp>
    <dsp:sp modelId="{DB8FFD65-9583-4226-96A0-C49AC9ECFEC8}">
      <dsp:nvSpPr>
        <dsp:cNvPr id="0" name=""/>
        <dsp:cNvSpPr/>
      </dsp:nvSpPr>
      <dsp:spPr>
        <a:xfrm>
          <a:off x="2765278" y="1141042"/>
          <a:ext cx="1275629" cy="531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</a:p>
      </dsp:txBody>
      <dsp:txXfrm>
        <a:off x="2765278" y="1141042"/>
        <a:ext cx="1275629" cy="531248"/>
      </dsp:txXfrm>
    </dsp:sp>
    <dsp:sp modelId="{F575BE00-8131-4208-B246-289C54D55378}">
      <dsp:nvSpPr>
        <dsp:cNvPr id="0" name=""/>
        <dsp:cNvSpPr/>
      </dsp:nvSpPr>
      <dsp:spPr>
        <a:xfrm>
          <a:off x="4568738" y="1141042"/>
          <a:ext cx="1275629" cy="5312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Chofer </a:t>
          </a:r>
        </a:p>
      </dsp:txBody>
      <dsp:txXfrm>
        <a:off x="4568738" y="1141042"/>
        <a:ext cx="1275629" cy="531248"/>
      </dsp:txXfrm>
    </dsp:sp>
    <dsp:sp modelId="{03F7E7AE-65B3-4A01-BF9A-D93C1DA9C17B}">
      <dsp:nvSpPr>
        <dsp:cNvPr id="0" name=""/>
        <dsp:cNvSpPr/>
      </dsp:nvSpPr>
      <dsp:spPr>
        <a:xfrm>
          <a:off x="2760800" y="2027988"/>
          <a:ext cx="1275629" cy="637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760800" y="2027988"/>
        <a:ext cx="1275629" cy="637814"/>
      </dsp:txXfrm>
    </dsp:sp>
    <dsp:sp modelId="{F3885B9D-A66F-44FB-BFA5-DC769B5F609B}">
      <dsp:nvSpPr>
        <dsp:cNvPr id="0" name=""/>
        <dsp:cNvSpPr/>
      </dsp:nvSpPr>
      <dsp:spPr>
        <a:xfrm>
          <a:off x="4600105" y="2027988"/>
          <a:ext cx="1275629" cy="6378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600105" y="2027988"/>
        <a:ext cx="1275629" cy="637814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42846B-D3DC-4585-8F4D-6048BC81E6C4}">
      <dsp:nvSpPr>
        <dsp:cNvPr id="0" name=""/>
        <dsp:cNvSpPr/>
      </dsp:nvSpPr>
      <dsp:spPr>
        <a:xfrm>
          <a:off x="1799998" y="899387"/>
          <a:ext cx="681874" cy="3621089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3621089"/>
              </a:lnTo>
              <a:lnTo>
                <a:pt x="0" y="36210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38F3F-2031-407C-8359-B2270FA695CD}">
      <dsp:nvSpPr>
        <dsp:cNvPr id="0" name=""/>
        <dsp:cNvSpPr/>
      </dsp:nvSpPr>
      <dsp:spPr>
        <a:xfrm>
          <a:off x="2481873" y="899387"/>
          <a:ext cx="681874" cy="26288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8888"/>
              </a:lnTo>
              <a:lnTo>
                <a:pt x="681874" y="262888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776D04-C0D1-42E3-BB39-BB99F8006412}">
      <dsp:nvSpPr>
        <dsp:cNvPr id="0" name=""/>
        <dsp:cNvSpPr/>
      </dsp:nvSpPr>
      <dsp:spPr>
        <a:xfrm>
          <a:off x="1799998" y="899387"/>
          <a:ext cx="681874" cy="2627574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2627574"/>
              </a:lnTo>
              <a:lnTo>
                <a:pt x="0" y="262757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0E31A7-9D27-4FC9-8964-6BFD6E3F493E}">
      <dsp:nvSpPr>
        <dsp:cNvPr id="0" name=""/>
        <dsp:cNvSpPr/>
      </dsp:nvSpPr>
      <dsp:spPr>
        <a:xfrm>
          <a:off x="2481873" y="899387"/>
          <a:ext cx="681874" cy="16323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06"/>
              </a:lnTo>
              <a:lnTo>
                <a:pt x="681874" y="16323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3BB0AD-0BC5-4337-9599-B2D96DEF6155}">
      <dsp:nvSpPr>
        <dsp:cNvPr id="0" name=""/>
        <dsp:cNvSpPr/>
      </dsp:nvSpPr>
      <dsp:spPr>
        <a:xfrm>
          <a:off x="1799998" y="899387"/>
          <a:ext cx="681874" cy="1634600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1634600"/>
              </a:lnTo>
              <a:lnTo>
                <a:pt x="0" y="16346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0D2AA-D47E-4AF1-86A4-ACFA8FAF6A3A}">
      <dsp:nvSpPr>
        <dsp:cNvPr id="0" name=""/>
        <dsp:cNvSpPr/>
      </dsp:nvSpPr>
      <dsp:spPr>
        <a:xfrm>
          <a:off x="2481873" y="899387"/>
          <a:ext cx="681874" cy="6374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37401"/>
              </a:lnTo>
              <a:lnTo>
                <a:pt x="681874" y="637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26DB4B-1AA1-45F1-9F6E-130BC8C42410}">
      <dsp:nvSpPr>
        <dsp:cNvPr id="0" name=""/>
        <dsp:cNvSpPr/>
      </dsp:nvSpPr>
      <dsp:spPr>
        <a:xfrm>
          <a:off x="1799998" y="899387"/>
          <a:ext cx="681874" cy="637401"/>
        </a:xfrm>
        <a:custGeom>
          <a:avLst/>
          <a:gdLst/>
          <a:ahLst/>
          <a:cxnLst/>
          <a:rect l="0" t="0" r="0" b="0"/>
          <a:pathLst>
            <a:path>
              <a:moveTo>
                <a:pt x="681874" y="0"/>
              </a:moveTo>
              <a:lnTo>
                <a:pt x="681874" y="637401"/>
              </a:lnTo>
              <a:lnTo>
                <a:pt x="0" y="6374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1401874" y="195"/>
          <a:ext cx="2159998" cy="8991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1401874" y="195"/>
        <a:ext cx="2159998" cy="899191"/>
      </dsp:txXfrm>
    </dsp:sp>
    <dsp:sp modelId="{923FA23E-A418-4062-900F-1FCC2EF62FC7}">
      <dsp:nvSpPr>
        <dsp:cNvPr id="0" name=""/>
        <dsp:cNvSpPr/>
      </dsp:nvSpPr>
      <dsp:spPr>
        <a:xfrm>
          <a:off x="0" y="1183817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Cultura Física </a:t>
          </a:r>
        </a:p>
      </dsp:txBody>
      <dsp:txXfrm>
        <a:off x="0" y="1183817"/>
        <a:ext cx="1799998" cy="705942"/>
      </dsp:txXfrm>
    </dsp:sp>
    <dsp:sp modelId="{86FF3132-3E5B-4DBB-8F73-CC6AC21334F9}">
      <dsp:nvSpPr>
        <dsp:cNvPr id="0" name=""/>
        <dsp:cNvSpPr/>
      </dsp:nvSpPr>
      <dsp:spPr>
        <a:xfrm>
          <a:off x="3163748" y="1183817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Eventos </a:t>
          </a:r>
        </a:p>
      </dsp:txBody>
      <dsp:txXfrm>
        <a:off x="3163748" y="1183817"/>
        <a:ext cx="1799998" cy="705942"/>
      </dsp:txXfrm>
    </dsp:sp>
    <dsp:sp modelId="{94C488EF-E173-4203-B39A-A2F71DF7152B}">
      <dsp:nvSpPr>
        <dsp:cNvPr id="0" name=""/>
        <dsp:cNvSpPr/>
      </dsp:nvSpPr>
      <dsp:spPr>
        <a:xfrm>
          <a:off x="0" y="2181015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181015"/>
        <a:ext cx="1799998" cy="705942"/>
      </dsp:txXfrm>
    </dsp:sp>
    <dsp:sp modelId="{23AEAB90-D66E-4C24-AC58-79C7959CF7DF}">
      <dsp:nvSpPr>
        <dsp:cNvPr id="0" name=""/>
        <dsp:cNvSpPr/>
      </dsp:nvSpPr>
      <dsp:spPr>
        <a:xfrm>
          <a:off x="3163748" y="2178722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3748" y="2178722"/>
        <a:ext cx="1799998" cy="705942"/>
      </dsp:txXfrm>
    </dsp:sp>
    <dsp:sp modelId="{28EC0EB9-E8D6-48B2-B5D9-D994C67B1BD4}">
      <dsp:nvSpPr>
        <dsp:cNvPr id="0" name=""/>
        <dsp:cNvSpPr/>
      </dsp:nvSpPr>
      <dsp:spPr>
        <a:xfrm>
          <a:off x="0" y="3173990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173990"/>
        <a:ext cx="1799998" cy="705942"/>
      </dsp:txXfrm>
    </dsp:sp>
    <dsp:sp modelId="{80DAF57B-6F3A-4C8B-A74A-7A38EEE03DDD}">
      <dsp:nvSpPr>
        <dsp:cNvPr id="0" name=""/>
        <dsp:cNvSpPr/>
      </dsp:nvSpPr>
      <dsp:spPr>
        <a:xfrm>
          <a:off x="3163748" y="3175304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163748" y="3175304"/>
        <a:ext cx="1799998" cy="705942"/>
      </dsp:txXfrm>
    </dsp:sp>
    <dsp:sp modelId="{899C78A6-DBF0-4EA9-B1E2-FA539DF1ED83}">
      <dsp:nvSpPr>
        <dsp:cNvPr id="0" name=""/>
        <dsp:cNvSpPr/>
      </dsp:nvSpPr>
      <dsp:spPr>
        <a:xfrm>
          <a:off x="0" y="4167505"/>
          <a:ext cx="1799998" cy="7059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4167505"/>
        <a:ext cx="1799998" cy="70594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B885C3-4C9A-4E3D-88D6-6DF87E980D48}">
      <dsp:nvSpPr>
        <dsp:cNvPr id="0" name=""/>
        <dsp:cNvSpPr/>
      </dsp:nvSpPr>
      <dsp:spPr>
        <a:xfrm>
          <a:off x="1405747" y="1704285"/>
          <a:ext cx="91440" cy="4366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2089"/>
              </a:lnTo>
              <a:lnTo>
                <a:pt x="46088" y="242089"/>
              </a:lnTo>
              <a:lnTo>
                <a:pt x="46088" y="4366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A65C6-39AB-4444-89B7-E88D20593DA8}">
      <dsp:nvSpPr>
        <dsp:cNvPr id="0" name=""/>
        <dsp:cNvSpPr/>
      </dsp:nvSpPr>
      <dsp:spPr>
        <a:xfrm>
          <a:off x="368" y="487334"/>
          <a:ext cx="2902197" cy="12169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Desarrollo Deportivo</a:t>
          </a:r>
        </a:p>
      </dsp:txBody>
      <dsp:txXfrm>
        <a:off x="368" y="487334"/>
        <a:ext cx="2902197" cy="1216950"/>
      </dsp:txXfrm>
    </dsp:sp>
    <dsp:sp modelId="{A1EB5B02-D161-49C9-8F19-DA21B39FD980}">
      <dsp:nvSpPr>
        <dsp:cNvPr id="0" name=""/>
        <dsp:cNvSpPr/>
      </dsp:nvSpPr>
      <dsp:spPr>
        <a:xfrm>
          <a:off x="737" y="2140973"/>
          <a:ext cx="2902197" cy="9266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Entrenadores(as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37" y="2140973"/>
        <a:ext cx="2902197" cy="926657"/>
      </dsp:txXfrm>
    </dsp:sp>
  </dsp:spTree>
</dsp:drawing>
</file>

<file path=ppt/diagrams/drawing4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76FF73-0502-4E49-BA24-B03C595C523D}">
      <dsp:nvSpPr>
        <dsp:cNvPr id="0" name=""/>
        <dsp:cNvSpPr/>
      </dsp:nvSpPr>
      <dsp:spPr>
        <a:xfrm>
          <a:off x="3890576" y="4283366"/>
          <a:ext cx="91440" cy="325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53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D04D8C-CBBF-49AB-9CF9-E62213E7F87B}">
      <dsp:nvSpPr>
        <dsp:cNvPr id="0" name=""/>
        <dsp:cNvSpPr/>
      </dsp:nvSpPr>
      <dsp:spPr>
        <a:xfrm>
          <a:off x="2417859" y="834739"/>
          <a:ext cx="619015" cy="3109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9416"/>
              </a:lnTo>
              <a:lnTo>
                <a:pt x="619015" y="3109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2239F7-ECF2-404C-B701-3D2C39521129}">
      <dsp:nvSpPr>
        <dsp:cNvPr id="0" name=""/>
        <dsp:cNvSpPr/>
      </dsp:nvSpPr>
      <dsp:spPr>
        <a:xfrm>
          <a:off x="1798843" y="834739"/>
          <a:ext cx="619015" cy="3106716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3106716"/>
              </a:lnTo>
              <a:lnTo>
                <a:pt x="0" y="31067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B2AE3F-A903-4FBF-897F-607BA24B67C9}">
      <dsp:nvSpPr>
        <dsp:cNvPr id="0" name=""/>
        <dsp:cNvSpPr/>
      </dsp:nvSpPr>
      <dsp:spPr>
        <a:xfrm>
          <a:off x="2417859" y="834739"/>
          <a:ext cx="619015" cy="2271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1575"/>
              </a:lnTo>
              <a:lnTo>
                <a:pt x="619015" y="2271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A7D34-5071-4EFB-87CA-40E508BA9896}">
      <dsp:nvSpPr>
        <dsp:cNvPr id="0" name=""/>
        <dsp:cNvSpPr/>
      </dsp:nvSpPr>
      <dsp:spPr>
        <a:xfrm>
          <a:off x="1798843" y="834739"/>
          <a:ext cx="619015" cy="228059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2280599"/>
              </a:lnTo>
              <a:lnTo>
                <a:pt x="0" y="22805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C6691-9774-49A4-BB0D-B28D7B7AEFFD}">
      <dsp:nvSpPr>
        <dsp:cNvPr id="0" name=""/>
        <dsp:cNvSpPr/>
      </dsp:nvSpPr>
      <dsp:spPr>
        <a:xfrm>
          <a:off x="2417859" y="834739"/>
          <a:ext cx="619015" cy="1462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2538"/>
              </a:lnTo>
              <a:lnTo>
                <a:pt x="619015" y="1462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5EB21E-4E9D-4A0F-8A69-E5BDACEEAE85}">
      <dsp:nvSpPr>
        <dsp:cNvPr id="0" name=""/>
        <dsp:cNvSpPr/>
      </dsp:nvSpPr>
      <dsp:spPr>
        <a:xfrm>
          <a:off x="1798843" y="834739"/>
          <a:ext cx="619015" cy="1460525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1460525"/>
              </a:lnTo>
              <a:lnTo>
                <a:pt x="0" y="14605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B82329-F48B-40EC-91A6-B4C2E388364A}">
      <dsp:nvSpPr>
        <dsp:cNvPr id="0" name=""/>
        <dsp:cNvSpPr/>
      </dsp:nvSpPr>
      <dsp:spPr>
        <a:xfrm>
          <a:off x="2417859" y="834739"/>
          <a:ext cx="619015" cy="619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9799"/>
              </a:lnTo>
              <a:lnTo>
                <a:pt x="619015" y="6197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C7473E-D7FF-4624-94E7-FE4F6174AE6E}">
      <dsp:nvSpPr>
        <dsp:cNvPr id="0" name=""/>
        <dsp:cNvSpPr/>
      </dsp:nvSpPr>
      <dsp:spPr>
        <a:xfrm>
          <a:off x="1798843" y="834739"/>
          <a:ext cx="619015" cy="622219"/>
        </a:xfrm>
        <a:custGeom>
          <a:avLst/>
          <a:gdLst/>
          <a:ahLst/>
          <a:cxnLst/>
          <a:rect l="0" t="0" r="0" b="0"/>
          <a:pathLst>
            <a:path>
              <a:moveTo>
                <a:pt x="619015" y="0"/>
              </a:moveTo>
              <a:lnTo>
                <a:pt x="619015" y="622219"/>
              </a:lnTo>
              <a:lnTo>
                <a:pt x="0" y="6222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3AB61-CDA2-4F76-83E8-FD665373C7B0}">
      <dsp:nvSpPr>
        <dsp:cNvPr id="0" name=""/>
        <dsp:cNvSpPr/>
      </dsp:nvSpPr>
      <dsp:spPr>
        <a:xfrm>
          <a:off x="1427857" y="8928"/>
          <a:ext cx="1980002" cy="82581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1427857" y="8928"/>
        <a:ext cx="1980002" cy="825811"/>
      </dsp:txXfrm>
    </dsp:sp>
    <dsp:sp modelId="{BEC61B7C-0C80-4034-B3B0-969749014DF8}">
      <dsp:nvSpPr>
        <dsp:cNvPr id="0" name=""/>
        <dsp:cNvSpPr/>
      </dsp:nvSpPr>
      <dsp:spPr>
        <a:xfrm>
          <a:off x="0" y="111774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1117747"/>
        <a:ext cx="1798843" cy="678421"/>
      </dsp:txXfrm>
    </dsp:sp>
    <dsp:sp modelId="{ABF5C09C-022D-4C00-A2AB-ED401B7344A1}">
      <dsp:nvSpPr>
        <dsp:cNvPr id="0" name=""/>
        <dsp:cNvSpPr/>
      </dsp:nvSpPr>
      <dsp:spPr>
        <a:xfrm>
          <a:off x="3036874" y="1115328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115328"/>
        <a:ext cx="1798843" cy="678421"/>
      </dsp:txXfrm>
    </dsp:sp>
    <dsp:sp modelId="{278E7FE3-7D1B-4B00-8129-22A19AEF4BDC}">
      <dsp:nvSpPr>
        <dsp:cNvPr id="0" name=""/>
        <dsp:cNvSpPr/>
      </dsp:nvSpPr>
      <dsp:spPr>
        <a:xfrm>
          <a:off x="0" y="195605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1956053"/>
        <a:ext cx="1798843" cy="678421"/>
      </dsp:txXfrm>
    </dsp:sp>
    <dsp:sp modelId="{B4E630E5-A943-410F-A0C3-EA9EEDD61BE3}">
      <dsp:nvSpPr>
        <dsp:cNvPr id="0" name=""/>
        <dsp:cNvSpPr/>
      </dsp:nvSpPr>
      <dsp:spPr>
        <a:xfrm>
          <a:off x="3036874" y="1958066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1958066"/>
        <a:ext cx="1798843" cy="678421"/>
      </dsp:txXfrm>
    </dsp:sp>
    <dsp:sp modelId="{03F7B51C-13DD-4428-982A-38057E45B74B}">
      <dsp:nvSpPr>
        <dsp:cNvPr id="0" name=""/>
        <dsp:cNvSpPr/>
      </dsp:nvSpPr>
      <dsp:spPr>
        <a:xfrm>
          <a:off x="0" y="2776127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2776127"/>
        <a:ext cx="1798843" cy="678421"/>
      </dsp:txXfrm>
    </dsp:sp>
    <dsp:sp modelId="{0EF93B45-F6A4-4BCB-A16F-782D2EFE9663}">
      <dsp:nvSpPr>
        <dsp:cNvPr id="0" name=""/>
        <dsp:cNvSpPr/>
      </dsp:nvSpPr>
      <dsp:spPr>
        <a:xfrm>
          <a:off x="3036874" y="2767103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036874" y="2767103"/>
        <a:ext cx="1798843" cy="678421"/>
      </dsp:txXfrm>
    </dsp:sp>
    <dsp:sp modelId="{9D116E66-D6BB-4937-A961-7C0BE98A83AD}">
      <dsp:nvSpPr>
        <dsp:cNvPr id="0" name=""/>
        <dsp:cNvSpPr/>
      </dsp:nvSpPr>
      <dsp:spPr>
        <a:xfrm>
          <a:off x="0" y="36022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0" y="3602245"/>
        <a:ext cx="1798843" cy="678421"/>
      </dsp:txXfrm>
    </dsp:sp>
    <dsp:sp modelId="{FB41900A-FAD5-43F7-BC70-49699BF04225}">
      <dsp:nvSpPr>
        <dsp:cNvPr id="0" name=""/>
        <dsp:cNvSpPr/>
      </dsp:nvSpPr>
      <dsp:spPr>
        <a:xfrm>
          <a:off x="3036874" y="3604945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Recursos Humanos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3604945"/>
        <a:ext cx="1798843" cy="678421"/>
      </dsp:txXfrm>
    </dsp:sp>
    <dsp:sp modelId="{E1D1B538-2968-4431-A519-46183B42B7A9}">
      <dsp:nvSpPr>
        <dsp:cNvPr id="0" name=""/>
        <dsp:cNvSpPr/>
      </dsp:nvSpPr>
      <dsp:spPr>
        <a:xfrm>
          <a:off x="3036874" y="4608761"/>
          <a:ext cx="1798843" cy="67842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36874" y="4608761"/>
        <a:ext cx="1798843" cy="678421"/>
      </dsp:txXfrm>
    </dsp:sp>
  </dsp:spTree>
</dsp:drawing>
</file>

<file path=ppt/diagrams/drawing4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C40CDE-AD8D-42AE-B8CB-CCC68CB2BCDE}">
      <dsp:nvSpPr>
        <dsp:cNvPr id="0" name=""/>
        <dsp:cNvSpPr/>
      </dsp:nvSpPr>
      <dsp:spPr>
        <a:xfrm>
          <a:off x="2395870" y="1463063"/>
          <a:ext cx="274204" cy="913167"/>
        </a:xfrm>
        <a:custGeom>
          <a:avLst/>
          <a:gdLst/>
          <a:ahLst/>
          <a:cxnLst/>
          <a:rect l="0" t="0" r="0" b="0"/>
          <a:pathLst>
            <a:path>
              <a:moveTo>
                <a:pt x="274204" y="0"/>
              </a:moveTo>
              <a:lnTo>
                <a:pt x="274204" y="913167"/>
              </a:lnTo>
              <a:lnTo>
                <a:pt x="0" y="9131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D69F88-8788-48BD-93BA-F2C748D9831F}">
      <dsp:nvSpPr>
        <dsp:cNvPr id="0" name=""/>
        <dsp:cNvSpPr/>
      </dsp:nvSpPr>
      <dsp:spPr>
        <a:xfrm>
          <a:off x="2624355" y="1463063"/>
          <a:ext cx="91440" cy="184719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01822"/>
              </a:lnTo>
              <a:lnTo>
                <a:pt x="47495" y="1601822"/>
              </a:lnTo>
              <a:lnTo>
                <a:pt x="47495" y="1847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2C990E-BD4B-401D-A3D4-4B5DDA4438FA}">
      <dsp:nvSpPr>
        <dsp:cNvPr id="0" name=""/>
        <dsp:cNvSpPr/>
      </dsp:nvSpPr>
      <dsp:spPr>
        <a:xfrm>
          <a:off x="1440149" y="144010"/>
          <a:ext cx="2459851" cy="131905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Jefe(a) de Eventos</a:t>
          </a:r>
        </a:p>
      </dsp:txBody>
      <dsp:txXfrm>
        <a:off x="1440149" y="144010"/>
        <a:ext cx="2459851" cy="1319053"/>
      </dsp:txXfrm>
    </dsp:sp>
    <dsp:sp modelId="{12A4A7F0-01B7-473D-B4FA-1BB11D43004A}">
      <dsp:nvSpPr>
        <dsp:cNvPr id="0" name=""/>
        <dsp:cNvSpPr/>
      </dsp:nvSpPr>
      <dsp:spPr>
        <a:xfrm>
          <a:off x="1850054" y="3310254"/>
          <a:ext cx="1643593" cy="8783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Auxiliar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u="none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15733</a:t>
          </a:r>
          <a:endParaRPr lang="es-ES" sz="1200" u="none" kern="1200" dirty="0">
            <a:solidFill>
              <a:schemeClr val="tx1"/>
            </a:solidFill>
          </a:endParaRPr>
        </a:p>
      </dsp:txBody>
      <dsp:txXfrm>
        <a:off x="1850054" y="3310254"/>
        <a:ext cx="1643593" cy="878336"/>
      </dsp:txXfrm>
    </dsp:sp>
    <dsp:sp modelId="{F6666403-C46B-492A-A2A1-22DBA94377D9}">
      <dsp:nvSpPr>
        <dsp:cNvPr id="0" name=""/>
        <dsp:cNvSpPr/>
      </dsp:nvSpPr>
      <dsp:spPr>
        <a:xfrm>
          <a:off x="1101985" y="2016228"/>
          <a:ext cx="1293885" cy="72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101405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101985" y="2016228"/>
        <a:ext cx="1293885" cy="720003"/>
      </dsp:txXfrm>
    </dsp:sp>
  </dsp:spTree>
</dsp:drawing>
</file>

<file path=ppt/diagrams/drawing4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09D7B-15B4-4111-B3EA-DD5CD9B73F01}">
      <dsp:nvSpPr>
        <dsp:cNvPr id="0" name=""/>
        <dsp:cNvSpPr/>
      </dsp:nvSpPr>
      <dsp:spPr>
        <a:xfrm>
          <a:off x="4009966" y="1244189"/>
          <a:ext cx="326293" cy="464728"/>
        </a:xfrm>
        <a:custGeom>
          <a:avLst/>
          <a:gdLst/>
          <a:ahLst/>
          <a:cxnLst/>
          <a:rect l="0" t="0" r="0" b="0"/>
          <a:pathLst>
            <a:path>
              <a:moveTo>
                <a:pt x="326293" y="0"/>
              </a:moveTo>
              <a:lnTo>
                <a:pt x="326293" y="464728"/>
              </a:lnTo>
              <a:lnTo>
                <a:pt x="0" y="46472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C62737-49CA-4BFF-A519-3F4B2A5AF90B}">
      <dsp:nvSpPr>
        <dsp:cNvPr id="0" name=""/>
        <dsp:cNvSpPr/>
      </dsp:nvSpPr>
      <dsp:spPr>
        <a:xfrm>
          <a:off x="4336423" y="2855339"/>
          <a:ext cx="2837273" cy="3380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1849"/>
              </a:lnTo>
              <a:lnTo>
                <a:pt x="2837273" y="181849"/>
              </a:lnTo>
              <a:lnTo>
                <a:pt x="2837273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6DA2A-8DDD-413B-B717-70CE38A3BD23}">
      <dsp:nvSpPr>
        <dsp:cNvPr id="0" name=""/>
        <dsp:cNvSpPr/>
      </dsp:nvSpPr>
      <dsp:spPr>
        <a:xfrm>
          <a:off x="4288978" y="2855339"/>
          <a:ext cx="91440" cy="338012"/>
        </a:xfrm>
        <a:custGeom>
          <a:avLst/>
          <a:gdLst/>
          <a:ahLst/>
          <a:cxnLst/>
          <a:rect l="0" t="0" r="0" b="0"/>
          <a:pathLst>
            <a:path>
              <a:moveTo>
                <a:pt x="47445" y="0"/>
              </a:moveTo>
              <a:lnTo>
                <a:pt x="47445" y="181849"/>
              </a:lnTo>
              <a:lnTo>
                <a:pt x="45720" y="181849"/>
              </a:lnTo>
              <a:lnTo>
                <a:pt x="4572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522039-B847-44C3-AEFA-2224BDC6E57B}">
      <dsp:nvSpPr>
        <dsp:cNvPr id="0" name=""/>
        <dsp:cNvSpPr/>
      </dsp:nvSpPr>
      <dsp:spPr>
        <a:xfrm>
          <a:off x="1467262" y="2855339"/>
          <a:ext cx="2869160" cy="338012"/>
        </a:xfrm>
        <a:custGeom>
          <a:avLst/>
          <a:gdLst/>
          <a:ahLst/>
          <a:cxnLst/>
          <a:rect l="0" t="0" r="0" b="0"/>
          <a:pathLst>
            <a:path>
              <a:moveTo>
                <a:pt x="2869160" y="0"/>
              </a:moveTo>
              <a:lnTo>
                <a:pt x="2869160" y="181849"/>
              </a:lnTo>
              <a:lnTo>
                <a:pt x="0" y="181849"/>
              </a:lnTo>
              <a:lnTo>
                <a:pt x="0" y="338012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420049-E546-4F52-88AB-6AE8E66EE49F}">
      <dsp:nvSpPr>
        <dsp:cNvPr id="0" name=""/>
        <dsp:cNvSpPr/>
      </dsp:nvSpPr>
      <dsp:spPr>
        <a:xfrm>
          <a:off x="4290539" y="1244189"/>
          <a:ext cx="91440" cy="9110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54851"/>
              </a:lnTo>
              <a:lnTo>
                <a:pt x="45883" y="754851"/>
              </a:lnTo>
              <a:lnTo>
                <a:pt x="45883" y="9110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7C448A-4362-430D-820D-87B384801003}">
      <dsp:nvSpPr>
        <dsp:cNvPr id="0" name=""/>
        <dsp:cNvSpPr/>
      </dsp:nvSpPr>
      <dsp:spPr>
        <a:xfrm>
          <a:off x="3328259" y="275490"/>
          <a:ext cx="2016000" cy="9686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Infraestructura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y Mantenimiento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28259" y="275490"/>
        <a:ext cx="2016000" cy="968699"/>
      </dsp:txXfrm>
    </dsp:sp>
    <dsp:sp modelId="{A91B298A-A66C-49F9-BD1C-B6F4D6991355}">
      <dsp:nvSpPr>
        <dsp:cNvPr id="0" name=""/>
        <dsp:cNvSpPr/>
      </dsp:nvSpPr>
      <dsp:spPr>
        <a:xfrm>
          <a:off x="3580427" y="2155204"/>
          <a:ext cx="1511993" cy="70013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580427" y="2155204"/>
        <a:ext cx="1511993" cy="700134"/>
      </dsp:txXfrm>
    </dsp:sp>
    <dsp:sp modelId="{2E969F01-C44D-4A4E-8DB6-5229215695C4}">
      <dsp:nvSpPr>
        <dsp:cNvPr id="0" name=""/>
        <dsp:cNvSpPr/>
      </dsp:nvSpPr>
      <dsp:spPr>
        <a:xfrm>
          <a:off x="196817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817" y="3193352"/>
        <a:ext cx="2540889" cy="786686"/>
      </dsp:txXfrm>
    </dsp:sp>
    <dsp:sp modelId="{6F9E41C7-F476-48F9-8F31-3F17DB589F8F}">
      <dsp:nvSpPr>
        <dsp:cNvPr id="0" name=""/>
        <dsp:cNvSpPr/>
      </dsp:nvSpPr>
      <dsp:spPr>
        <a:xfrm>
          <a:off x="3064253" y="3193352"/>
          <a:ext cx="2540889" cy="263735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Mayordomos(as)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Soldador(a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Ayudante </a:t>
          </a:r>
          <a:r>
            <a:rPr lang="es-ES" sz="1200" kern="1200" dirty="0" smtClean="0">
              <a:solidFill>
                <a:schemeClr val="tx1"/>
              </a:solidFill>
            </a:rPr>
            <a:t>de 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Chofer</a:t>
          </a: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064253" y="3193352"/>
        <a:ext cx="2540889" cy="2637354"/>
      </dsp:txXfrm>
    </dsp:sp>
    <dsp:sp modelId="{366423BC-611E-41B6-B652-764B8D7F1904}">
      <dsp:nvSpPr>
        <dsp:cNvPr id="0" name=""/>
        <dsp:cNvSpPr/>
      </dsp:nvSpPr>
      <dsp:spPr>
        <a:xfrm>
          <a:off x="5903252" y="3193352"/>
          <a:ext cx="2540889" cy="7866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Jardinero(a)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5903252" y="3193352"/>
        <a:ext cx="2540889" cy="786686"/>
      </dsp:txXfrm>
    </dsp:sp>
    <dsp:sp modelId="{20601663-72D4-41F2-859D-ACCA2961A5A5}">
      <dsp:nvSpPr>
        <dsp:cNvPr id="0" name=""/>
        <dsp:cNvSpPr/>
      </dsp:nvSpPr>
      <dsp:spPr>
        <a:xfrm>
          <a:off x="2848673" y="1446689"/>
          <a:ext cx="1161293" cy="52445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848673" y="1446689"/>
        <a:ext cx="1161293" cy="524457"/>
      </dsp:txXfrm>
    </dsp:sp>
  </dsp:spTree>
</dsp:drawing>
</file>

<file path=ppt/diagrams/drawing4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0E5030-71EE-4E35-963C-E6DFC7061EC6}">
      <dsp:nvSpPr>
        <dsp:cNvPr id="0" name=""/>
        <dsp:cNvSpPr/>
      </dsp:nvSpPr>
      <dsp:spPr>
        <a:xfrm>
          <a:off x="3672407" y="1097139"/>
          <a:ext cx="384834" cy="363801"/>
        </a:xfrm>
        <a:custGeom>
          <a:avLst/>
          <a:gdLst/>
          <a:ahLst/>
          <a:cxnLst/>
          <a:rect l="0" t="0" r="0" b="0"/>
          <a:pathLst>
            <a:path>
              <a:moveTo>
                <a:pt x="384834" y="0"/>
              </a:moveTo>
              <a:lnTo>
                <a:pt x="384834" y="363801"/>
              </a:lnTo>
              <a:lnTo>
                <a:pt x="0" y="3638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88356E-2BE5-4307-83BB-BE9FAE60C1E5}">
      <dsp:nvSpPr>
        <dsp:cNvPr id="0" name=""/>
        <dsp:cNvSpPr/>
      </dsp:nvSpPr>
      <dsp:spPr>
        <a:xfrm>
          <a:off x="4057242" y="1097139"/>
          <a:ext cx="199005" cy="49229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922933"/>
              </a:lnTo>
              <a:lnTo>
                <a:pt x="199005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D3182D-AA2E-4AEC-84DF-5BC0599E3CC1}">
      <dsp:nvSpPr>
        <dsp:cNvPr id="0" name=""/>
        <dsp:cNvSpPr/>
      </dsp:nvSpPr>
      <dsp:spPr>
        <a:xfrm>
          <a:off x="3896174" y="1097139"/>
          <a:ext cx="161067" cy="4922933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922933"/>
              </a:lnTo>
              <a:lnTo>
                <a:pt x="0" y="49229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1D8E7B-CEE6-4929-99F8-39ED142269FF}">
      <dsp:nvSpPr>
        <dsp:cNvPr id="0" name=""/>
        <dsp:cNvSpPr/>
      </dsp:nvSpPr>
      <dsp:spPr>
        <a:xfrm>
          <a:off x="4057242" y="1097139"/>
          <a:ext cx="199005" cy="44916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1617"/>
              </a:lnTo>
              <a:lnTo>
                <a:pt x="199005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ECA5BC-0D6B-4D7C-A418-408F87FC1526}">
      <dsp:nvSpPr>
        <dsp:cNvPr id="0" name=""/>
        <dsp:cNvSpPr/>
      </dsp:nvSpPr>
      <dsp:spPr>
        <a:xfrm>
          <a:off x="3896174" y="1097139"/>
          <a:ext cx="161067" cy="449161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491617"/>
              </a:lnTo>
              <a:lnTo>
                <a:pt x="0" y="449161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3E26-1724-4F75-9FD0-1BBB3E54AF14}">
      <dsp:nvSpPr>
        <dsp:cNvPr id="0" name=""/>
        <dsp:cNvSpPr/>
      </dsp:nvSpPr>
      <dsp:spPr>
        <a:xfrm>
          <a:off x="4057242" y="1097139"/>
          <a:ext cx="199005" cy="4060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0297"/>
              </a:lnTo>
              <a:lnTo>
                <a:pt x="199005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0203FF-6774-429C-9960-7BE16E45AE69}">
      <dsp:nvSpPr>
        <dsp:cNvPr id="0" name=""/>
        <dsp:cNvSpPr/>
      </dsp:nvSpPr>
      <dsp:spPr>
        <a:xfrm>
          <a:off x="3896174" y="1097139"/>
          <a:ext cx="161067" cy="4060297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4060297"/>
              </a:lnTo>
              <a:lnTo>
                <a:pt x="0" y="406029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4B2A39F-E7B0-4E4F-80CF-15249715B499}">
      <dsp:nvSpPr>
        <dsp:cNvPr id="0" name=""/>
        <dsp:cNvSpPr/>
      </dsp:nvSpPr>
      <dsp:spPr>
        <a:xfrm>
          <a:off x="4057242" y="1097139"/>
          <a:ext cx="199005" cy="3628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8981"/>
              </a:lnTo>
              <a:lnTo>
                <a:pt x="199005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B87D2A3-5F40-4F26-94AE-8EB289E14295}">
      <dsp:nvSpPr>
        <dsp:cNvPr id="0" name=""/>
        <dsp:cNvSpPr/>
      </dsp:nvSpPr>
      <dsp:spPr>
        <a:xfrm>
          <a:off x="3896174" y="1097139"/>
          <a:ext cx="161067" cy="3628981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628981"/>
              </a:lnTo>
              <a:lnTo>
                <a:pt x="0" y="36289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09D7BE-611F-43A6-9B2B-AC430C4AAFD1}">
      <dsp:nvSpPr>
        <dsp:cNvPr id="0" name=""/>
        <dsp:cNvSpPr/>
      </dsp:nvSpPr>
      <dsp:spPr>
        <a:xfrm>
          <a:off x="4057242" y="1097139"/>
          <a:ext cx="199005" cy="3190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0987"/>
              </a:lnTo>
              <a:lnTo>
                <a:pt x="199005" y="3190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435E64-7DB0-4A06-B681-571BA4798F06}">
      <dsp:nvSpPr>
        <dsp:cNvPr id="0" name=""/>
        <dsp:cNvSpPr/>
      </dsp:nvSpPr>
      <dsp:spPr>
        <a:xfrm>
          <a:off x="3896174" y="1097139"/>
          <a:ext cx="161067" cy="3186619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3186619"/>
              </a:lnTo>
              <a:lnTo>
                <a:pt x="0" y="31866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F8F12A-8F57-4C3B-8750-982FC761C0C1}">
      <dsp:nvSpPr>
        <dsp:cNvPr id="0" name=""/>
        <dsp:cNvSpPr/>
      </dsp:nvSpPr>
      <dsp:spPr>
        <a:xfrm>
          <a:off x="4057242" y="1097139"/>
          <a:ext cx="199005" cy="27402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67"/>
              </a:lnTo>
              <a:lnTo>
                <a:pt x="199005" y="27402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924056-1031-4034-A1D3-5B06B3E94CB0}">
      <dsp:nvSpPr>
        <dsp:cNvPr id="0" name=""/>
        <dsp:cNvSpPr/>
      </dsp:nvSpPr>
      <dsp:spPr>
        <a:xfrm>
          <a:off x="3886206" y="1097139"/>
          <a:ext cx="171036" cy="2740183"/>
        </a:xfrm>
        <a:custGeom>
          <a:avLst/>
          <a:gdLst/>
          <a:ahLst/>
          <a:cxnLst/>
          <a:rect l="0" t="0" r="0" b="0"/>
          <a:pathLst>
            <a:path>
              <a:moveTo>
                <a:pt x="171036" y="0"/>
              </a:moveTo>
              <a:lnTo>
                <a:pt x="171036" y="2740183"/>
              </a:lnTo>
              <a:lnTo>
                <a:pt x="0" y="274018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1B9F2-665E-438D-87BD-923789E220CF}">
      <dsp:nvSpPr>
        <dsp:cNvPr id="0" name=""/>
        <dsp:cNvSpPr/>
      </dsp:nvSpPr>
      <dsp:spPr>
        <a:xfrm>
          <a:off x="4057242" y="1097139"/>
          <a:ext cx="198686" cy="22855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538"/>
              </a:lnTo>
              <a:lnTo>
                <a:pt x="198686" y="228553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FFA20D-A908-46D0-AC0D-AE03E7D01388}">
      <dsp:nvSpPr>
        <dsp:cNvPr id="0" name=""/>
        <dsp:cNvSpPr/>
      </dsp:nvSpPr>
      <dsp:spPr>
        <a:xfrm>
          <a:off x="3896174" y="1097139"/>
          <a:ext cx="161067" cy="2281134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2281134"/>
              </a:lnTo>
              <a:lnTo>
                <a:pt x="0" y="2281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30712B-3E4F-49E1-AE22-4ADD2147E5A2}">
      <dsp:nvSpPr>
        <dsp:cNvPr id="0" name=""/>
        <dsp:cNvSpPr/>
      </dsp:nvSpPr>
      <dsp:spPr>
        <a:xfrm>
          <a:off x="4057242" y="1097139"/>
          <a:ext cx="199005" cy="18318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1829"/>
              </a:lnTo>
              <a:lnTo>
                <a:pt x="199005" y="183182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D30183-495C-49E9-B6C6-DEF0F25DFA77}">
      <dsp:nvSpPr>
        <dsp:cNvPr id="0" name=""/>
        <dsp:cNvSpPr/>
      </dsp:nvSpPr>
      <dsp:spPr>
        <a:xfrm>
          <a:off x="3896174" y="1097139"/>
          <a:ext cx="161067" cy="1827370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827370"/>
              </a:lnTo>
              <a:lnTo>
                <a:pt x="0" y="18273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E1654-5DE1-4853-AAA9-B5A2D791248C}">
      <dsp:nvSpPr>
        <dsp:cNvPr id="0" name=""/>
        <dsp:cNvSpPr/>
      </dsp:nvSpPr>
      <dsp:spPr>
        <a:xfrm>
          <a:off x="4057242" y="1097139"/>
          <a:ext cx="198686" cy="13596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59655"/>
              </a:lnTo>
              <a:lnTo>
                <a:pt x="198686" y="13596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6D9576-866F-4DA7-9E01-0F5D1C9BEB5C}">
      <dsp:nvSpPr>
        <dsp:cNvPr id="0" name=""/>
        <dsp:cNvSpPr/>
      </dsp:nvSpPr>
      <dsp:spPr>
        <a:xfrm>
          <a:off x="3896174" y="1097139"/>
          <a:ext cx="161067" cy="1360032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1360032"/>
              </a:lnTo>
              <a:lnTo>
                <a:pt x="0" y="136003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EE1A1D-6642-4F08-AE43-A8FE509DE4A2}">
      <dsp:nvSpPr>
        <dsp:cNvPr id="0" name=""/>
        <dsp:cNvSpPr/>
      </dsp:nvSpPr>
      <dsp:spPr>
        <a:xfrm>
          <a:off x="4057242" y="1097139"/>
          <a:ext cx="199005" cy="8973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7308"/>
              </a:lnTo>
              <a:lnTo>
                <a:pt x="199005" y="89730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BDB5E3-CB24-476C-A51F-044455B15680}">
      <dsp:nvSpPr>
        <dsp:cNvPr id="0" name=""/>
        <dsp:cNvSpPr/>
      </dsp:nvSpPr>
      <dsp:spPr>
        <a:xfrm>
          <a:off x="3896174" y="1097139"/>
          <a:ext cx="161067" cy="895748"/>
        </a:xfrm>
        <a:custGeom>
          <a:avLst/>
          <a:gdLst/>
          <a:ahLst/>
          <a:cxnLst/>
          <a:rect l="0" t="0" r="0" b="0"/>
          <a:pathLst>
            <a:path>
              <a:moveTo>
                <a:pt x="161067" y="0"/>
              </a:moveTo>
              <a:lnTo>
                <a:pt x="161067" y="895748"/>
              </a:lnTo>
              <a:lnTo>
                <a:pt x="0" y="8957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58911D-BCED-467B-B31B-38049CBFA376}">
      <dsp:nvSpPr>
        <dsp:cNvPr id="0" name=""/>
        <dsp:cNvSpPr/>
      </dsp:nvSpPr>
      <dsp:spPr>
        <a:xfrm>
          <a:off x="3031243" y="432631"/>
          <a:ext cx="2051998" cy="6645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Unidades Deportivas</a:t>
          </a:r>
        </a:p>
      </dsp:txBody>
      <dsp:txXfrm>
        <a:off x="3031243" y="432631"/>
        <a:ext cx="2051998" cy="664508"/>
      </dsp:txXfrm>
    </dsp:sp>
    <dsp:sp modelId="{ED3F0F30-170A-4527-B751-6D3217DB41D6}">
      <dsp:nvSpPr>
        <dsp:cNvPr id="0" name=""/>
        <dsp:cNvSpPr/>
      </dsp:nvSpPr>
      <dsp:spPr>
        <a:xfrm>
          <a:off x="944172" y="181721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Burócratas Municipales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1817219"/>
        <a:ext cx="2952002" cy="351337"/>
      </dsp:txXfrm>
    </dsp:sp>
    <dsp:sp modelId="{51B0DEFD-F156-4EE6-AB51-1AF51E710FCE}">
      <dsp:nvSpPr>
        <dsp:cNvPr id="0" name=""/>
        <dsp:cNvSpPr/>
      </dsp:nvSpPr>
      <dsp:spPr>
        <a:xfrm>
          <a:off x="4256247" y="181877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Villa Alegre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1818778"/>
        <a:ext cx="2952002" cy="351337"/>
      </dsp:txXfrm>
    </dsp:sp>
    <dsp:sp modelId="{7A26762C-04F5-45DB-A1A6-855D247A1108}">
      <dsp:nvSpPr>
        <dsp:cNvPr id="0" name=""/>
        <dsp:cNvSpPr/>
      </dsp:nvSpPr>
      <dsp:spPr>
        <a:xfrm>
          <a:off x="944172" y="22815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del Mirador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281503"/>
        <a:ext cx="2952002" cy="351337"/>
      </dsp:txXfrm>
    </dsp:sp>
    <dsp:sp modelId="{F66F70D3-E882-40FB-90B4-264E4146948D}">
      <dsp:nvSpPr>
        <dsp:cNvPr id="0" name=""/>
        <dsp:cNvSpPr/>
      </dsp:nvSpPr>
      <dsp:spPr>
        <a:xfrm>
          <a:off x="4255928" y="228112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2281125"/>
        <a:ext cx="2952002" cy="351337"/>
      </dsp:txXfrm>
    </dsp:sp>
    <dsp:sp modelId="{F1C747A7-3B21-4FC6-8159-4A5C664380DC}">
      <dsp:nvSpPr>
        <dsp:cNvPr id="0" name=""/>
        <dsp:cNvSpPr/>
      </dsp:nvSpPr>
      <dsp:spPr>
        <a:xfrm>
          <a:off x="944172" y="2748841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10 de Marzo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2748841"/>
        <a:ext cx="2952002" cy="351337"/>
      </dsp:txXfrm>
    </dsp:sp>
    <dsp:sp modelId="{9AA513E2-918C-4FC9-A2C9-26DBB69406B1}">
      <dsp:nvSpPr>
        <dsp:cNvPr id="0" name=""/>
        <dsp:cNvSpPr/>
      </dsp:nvSpPr>
      <dsp:spPr>
        <a:xfrm>
          <a:off x="4256247" y="275329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Indeco Naranjo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2753299"/>
        <a:ext cx="2952002" cy="351337"/>
      </dsp:txXfrm>
    </dsp:sp>
    <dsp:sp modelId="{7ADA4633-49A5-4637-AD87-527CD894DE20}">
      <dsp:nvSpPr>
        <dsp:cNvPr id="0" name=""/>
        <dsp:cNvSpPr/>
      </dsp:nvSpPr>
      <dsp:spPr>
        <a:xfrm>
          <a:off x="944172" y="3202605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Parque España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3202605"/>
        <a:ext cx="2952002" cy="351337"/>
      </dsp:txXfrm>
    </dsp:sp>
    <dsp:sp modelId="{404F1042-BEA3-48B2-8ACC-C266DBBF7BE6}">
      <dsp:nvSpPr>
        <dsp:cNvPr id="0" name=""/>
        <dsp:cNvSpPr/>
      </dsp:nvSpPr>
      <dsp:spPr>
        <a:xfrm>
          <a:off x="4255928" y="3207009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Valle de Infonavit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5928" y="3207009"/>
        <a:ext cx="2952002" cy="351337"/>
      </dsp:txXfrm>
    </dsp:sp>
    <dsp:sp modelId="{0F20FF93-99BB-4FCA-B04A-7E48395EE134}">
      <dsp:nvSpPr>
        <dsp:cNvPr id="0" name=""/>
        <dsp:cNvSpPr/>
      </dsp:nvSpPr>
      <dsp:spPr>
        <a:xfrm>
          <a:off x="934204" y="3661654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Polivalente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34204" y="3661654"/>
        <a:ext cx="2952002" cy="351337"/>
      </dsp:txXfrm>
    </dsp:sp>
    <dsp:sp modelId="{D99EAE9B-D051-4F71-964D-A78ABDDBF598}">
      <dsp:nvSpPr>
        <dsp:cNvPr id="0" name=""/>
        <dsp:cNvSpPr/>
      </dsp:nvSpPr>
      <dsp:spPr>
        <a:xfrm>
          <a:off x="4256247" y="366173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Camino Real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3661737"/>
        <a:ext cx="2952002" cy="351337"/>
      </dsp:txXfrm>
    </dsp:sp>
    <dsp:sp modelId="{E7F5DC0E-ECA0-4B7A-AC99-C3799BD629D8}">
      <dsp:nvSpPr>
        <dsp:cNvPr id="0" name=""/>
        <dsp:cNvSpPr/>
      </dsp:nvSpPr>
      <dsp:spPr>
        <a:xfrm>
          <a:off x="944172" y="4108090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Domo Acuático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108090"/>
        <a:ext cx="2952002" cy="351337"/>
      </dsp:txXfrm>
    </dsp:sp>
    <dsp:sp modelId="{680F19FF-99FF-4514-80AE-E8A5B33DD9F6}">
      <dsp:nvSpPr>
        <dsp:cNvPr id="0" name=""/>
        <dsp:cNvSpPr/>
      </dsp:nvSpPr>
      <dsp:spPr>
        <a:xfrm>
          <a:off x="4256247" y="411245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Filiberto Sagrero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112458"/>
        <a:ext cx="2952002" cy="351337"/>
      </dsp:txXfrm>
    </dsp:sp>
    <dsp:sp modelId="{490E0795-38BB-453A-9315-7AE031670888}">
      <dsp:nvSpPr>
        <dsp:cNvPr id="0" name=""/>
        <dsp:cNvSpPr/>
      </dsp:nvSpPr>
      <dsp:spPr>
        <a:xfrm>
          <a:off x="944172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Valle de Santa Lucía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550452"/>
        <a:ext cx="2952002" cy="351337"/>
      </dsp:txXfrm>
    </dsp:sp>
    <dsp:sp modelId="{872F8334-3743-4654-BB48-2770B89C85D9}">
      <dsp:nvSpPr>
        <dsp:cNvPr id="0" name=""/>
        <dsp:cNvSpPr/>
      </dsp:nvSpPr>
      <dsp:spPr>
        <a:xfrm>
          <a:off x="4256247" y="4550452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Diego de Montemayor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550452"/>
        <a:ext cx="2952002" cy="351337"/>
      </dsp:txXfrm>
    </dsp:sp>
    <dsp:sp modelId="{FAD833AA-338C-4D2F-83E9-6B0B632F2250}">
      <dsp:nvSpPr>
        <dsp:cNvPr id="0" name=""/>
        <dsp:cNvSpPr/>
      </dsp:nvSpPr>
      <dsp:spPr>
        <a:xfrm>
          <a:off x="944172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Jesús Hinojosa Tijerina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4981768"/>
        <a:ext cx="2952002" cy="351337"/>
      </dsp:txXfrm>
    </dsp:sp>
    <dsp:sp modelId="{B0736C1B-FB90-4792-B663-872D15877DAF}">
      <dsp:nvSpPr>
        <dsp:cNvPr id="0" name=""/>
        <dsp:cNvSpPr/>
      </dsp:nvSpPr>
      <dsp:spPr>
        <a:xfrm>
          <a:off x="4256247" y="4981768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bicentenario Fomerrey 113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4981768"/>
        <a:ext cx="2952002" cy="351337"/>
      </dsp:txXfrm>
    </dsp:sp>
    <dsp:sp modelId="{F94EB1C5-681C-4624-9D7E-7FC1B3C4894D}">
      <dsp:nvSpPr>
        <dsp:cNvPr id="0" name=""/>
        <dsp:cNvSpPr/>
      </dsp:nvSpPr>
      <dsp:spPr>
        <a:xfrm>
          <a:off x="944172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Raúl González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413087"/>
        <a:ext cx="2952002" cy="351337"/>
      </dsp:txXfrm>
    </dsp:sp>
    <dsp:sp modelId="{08454D4C-0AFF-4855-866C-5CCEA5BA22D2}">
      <dsp:nvSpPr>
        <dsp:cNvPr id="0" name=""/>
        <dsp:cNvSpPr/>
      </dsp:nvSpPr>
      <dsp:spPr>
        <a:xfrm>
          <a:off x="4256247" y="5413087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Moderna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413087"/>
        <a:ext cx="2952002" cy="351337"/>
      </dsp:txXfrm>
    </dsp:sp>
    <dsp:sp modelId="{DC9CF347-9AC1-4D19-B15D-DAE7059D536C}">
      <dsp:nvSpPr>
        <dsp:cNvPr id="0" name=""/>
        <dsp:cNvSpPr/>
      </dsp:nvSpPr>
      <dsp:spPr>
        <a:xfrm>
          <a:off x="944172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San Bernabé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44172" y="5844403"/>
        <a:ext cx="2952002" cy="351337"/>
      </dsp:txXfrm>
    </dsp:sp>
    <dsp:sp modelId="{52EB7180-6FC3-43FE-8820-09204C0DBBE5}">
      <dsp:nvSpPr>
        <dsp:cNvPr id="0" name=""/>
        <dsp:cNvSpPr/>
      </dsp:nvSpPr>
      <dsp:spPr>
        <a:xfrm>
          <a:off x="4256247" y="5844403"/>
          <a:ext cx="2952002" cy="35133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 Los Campeones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256247" y="5844403"/>
        <a:ext cx="2952002" cy="351337"/>
      </dsp:txXfrm>
    </dsp:sp>
    <dsp:sp modelId="{9F862B86-439A-4AB3-9FF6-FE0099689528}">
      <dsp:nvSpPr>
        <dsp:cNvPr id="0" name=""/>
        <dsp:cNvSpPr/>
      </dsp:nvSpPr>
      <dsp:spPr>
        <a:xfrm>
          <a:off x="2556406" y="1237800"/>
          <a:ext cx="1116000" cy="4462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C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23636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556406" y="1237800"/>
        <a:ext cx="1116000" cy="446279"/>
      </dsp:txXfrm>
    </dsp:sp>
  </dsp:spTree>
</dsp:drawing>
</file>

<file path=ppt/diagrams/drawing4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84531-6AF7-4424-BBDD-030FADEE7F80}">
      <dsp:nvSpPr>
        <dsp:cNvPr id="0" name=""/>
        <dsp:cNvSpPr/>
      </dsp:nvSpPr>
      <dsp:spPr>
        <a:xfrm>
          <a:off x="2779802" y="2048531"/>
          <a:ext cx="294973" cy="686833"/>
        </a:xfrm>
        <a:custGeom>
          <a:avLst/>
          <a:gdLst/>
          <a:ahLst/>
          <a:cxnLst/>
          <a:rect l="0" t="0" r="0" b="0"/>
          <a:pathLst>
            <a:path>
              <a:moveTo>
                <a:pt x="294973" y="0"/>
              </a:moveTo>
              <a:lnTo>
                <a:pt x="294973" y="686833"/>
              </a:lnTo>
              <a:lnTo>
                <a:pt x="0" y="68683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73670F-DE13-4AD1-B589-6E080F412023}">
      <dsp:nvSpPr>
        <dsp:cNvPr id="0" name=""/>
        <dsp:cNvSpPr/>
      </dsp:nvSpPr>
      <dsp:spPr>
        <a:xfrm>
          <a:off x="3028814" y="2048531"/>
          <a:ext cx="91440" cy="1492081"/>
        </a:xfrm>
        <a:custGeom>
          <a:avLst/>
          <a:gdLst/>
          <a:ahLst/>
          <a:cxnLst/>
          <a:rect l="0" t="0" r="0" b="0"/>
          <a:pathLst>
            <a:path>
              <a:moveTo>
                <a:pt x="45961" y="0"/>
              </a:moveTo>
              <a:lnTo>
                <a:pt x="45961" y="1129535"/>
              </a:lnTo>
              <a:lnTo>
                <a:pt x="45720" y="1129535"/>
              </a:lnTo>
              <a:lnTo>
                <a:pt x="45720" y="149208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48982-72C1-46F5-AED4-2F30A81BBB0D}">
      <dsp:nvSpPr>
        <dsp:cNvPr id="0" name=""/>
        <dsp:cNvSpPr/>
      </dsp:nvSpPr>
      <dsp:spPr>
        <a:xfrm>
          <a:off x="1940769" y="934929"/>
          <a:ext cx="2268014" cy="11136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Burócratas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Municipales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40769" y="934929"/>
        <a:ext cx="2268014" cy="1113601"/>
      </dsp:txXfrm>
    </dsp:sp>
    <dsp:sp modelId="{7488CD22-623A-44D8-BB5F-E4D6CC8D37E8}">
      <dsp:nvSpPr>
        <dsp:cNvPr id="0" name=""/>
        <dsp:cNvSpPr/>
      </dsp:nvSpPr>
      <dsp:spPr>
        <a:xfrm>
          <a:off x="2361442" y="3540612"/>
          <a:ext cx="1426184" cy="6752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361442" y="3540612"/>
        <a:ext cx="1426184" cy="675266"/>
      </dsp:txXfrm>
    </dsp:sp>
    <dsp:sp modelId="{8B3ACF25-AA08-46EB-B11E-DBBC5DAF0912}">
      <dsp:nvSpPr>
        <dsp:cNvPr id="0" name=""/>
        <dsp:cNvSpPr/>
      </dsp:nvSpPr>
      <dsp:spPr>
        <a:xfrm>
          <a:off x="1638855" y="2450127"/>
          <a:ext cx="1140947" cy="57047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Secretaria /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638855" y="2450127"/>
        <a:ext cx="1140947" cy="570473"/>
      </dsp:txXfrm>
    </dsp:sp>
  </dsp:spTree>
</dsp:drawing>
</file>

<file path=ppt/diagrams/drawing4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A43F6-D7F1-49E2-AC17-F5CF5D431599}">
      <dsp:nvSpPr>
        <dsp:cNvPr id="0" name=""/>
        <dsp:cNvSpPr/>
      </dsp:nvSpPr>
      <dsp:spPr>
        <a:xfrm>
          <a:off x="2664295" y="1513735"/>
          <a:ext cx="1300616" cy="4529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7264"/>
              </a:lnTo>
              <a:lnTo>
                <a:pt x="1300616" y="227264"/>
              </a:lnTo>
              <a:lnTo>
                <a:pt x="1300616" y="452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FFDE63-390A-47E7-85BD-355DB40057A5}">
      <dsp:nvSpPr>
        <dsp:cNvPr id="0" name=""/>
        <dsp:cNvSpPr/>
      </dsp:nvSpPr>
      <dsp:spPr>
        <a:xfrm>
          <a:off x="1363679" y="1513735"/>
          <a:ext cx="1300616" cy="452991"/>
        </a:xfrm>
        <a:custGeom>
          <a:avLst/>
          <a:gdLst/>
          <a:ahLst/>
          <a:cxnLst/>
          <a:rect l="0" t="0" r="0" b="0"/>
          <a:pathLst>
            <a:path>
              <a:moveTo>
                <a:pt x="1300616" y="0"/>
              </a:moveTo>
              <a:lnTo>
                <a:pt x="1300616" y="227264"/>
              </a:lnTo>
              <a:lnTo>
                <a:pt x="0" y="227264"/>
              </a:lnTo>
              <a:lnTo>
                <a:pt x="0" y="45299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13ED17-CACA-43A6-B718-228E4527DB2A}">
      <dsp:nvSpPr>
        <dsp:cNvPr id="0" name=""/>
        <dsp:cNvSpPr/>
      </dsp:nvSpPr>
      <dsp:spPr>
        <a:xfrm>
          <a:off x="1237057" y="0"/>
          <a:ext cx="2854477" cy="15137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Valle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Mirador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237057" y="0"/>
        <a:ext cx="2854477" cy="1513735"/>
      </dsp:txXfrm>
    </dsp:sp>
    <dsp:sp modelId="{A4355BDB-2C53-4247-BB9E-B81BCB301B8E}">
      <dsp:nvSpPr>
        <dsp:cNvPr id="0" name=""/>
        <dsp:cNvSpPr/>
      </dsp:nvSpPr>
      <dsp:spPr>
        <a:xfrm>
          <a:off x="288789" y="1966727"/>
          <a:ext cx="2149779" cy="1167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8789" y="1966727"/>
        <a:ext cx="2149779" cy="1167738"/>
      </dsp:txXfrm>
    </dsp:sp>
    <dsp:sp modelId="{2349C9EB-608B-41FE-9BA3-60303CE8C98D}">
      <dsp:nvSpPr>
        <dsp:cNvPr id="0" name=""/>
        <dsp:cNvSpPr/>
      </dsp:nvSpPr>
      <dsp:spPr>
        <a:xfrm>
          <a:off x="2890022" y="1966727"/>
          <a:ext cx="2149779" cy="116773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890022" y="1966727"/>
        <a:ext cx="2149779" cy="1167738"/>
      </dsp:txXfrm>
    </dsp:sp>
  </dsp:spTree>
</dsp:drawing>
</file>

<file path=ppt/diagrams/drawing4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24217" y="1170483"/>
          <a:ext cx="345450" cy="994992"/>
        </a:xfrm>
        <a:custGeom>
          <a:avLst/>
          <a:gdLst/>
          <a:ahLst/>
          <a:cxnLst/>
          <a:rect l="0" t="0" r="0" b="0"/>
          <a:pathLst>
            <a:path>
              <a:moveTo>
                <a:pt x="345450" y="0"/>
              </a:moveTo>
              <a:lnTo>
                <a:pt x="345450" y="994992"/>
              </a:lnTo>
              <a:lnTo>
                <a:pt x="0" y="99499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9667" y="1170483"/>
          <a:ext cx="1085811" cy="20048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4320"/>
              </a:lnTo>
              <a:lnTo>
                <a:pt x="1085811" y="1774320"/>
              </a:lnTo>
              <a:lnTo>
                <a:pt x="1085811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2538474" y="1170483"/>
          <a:ext cx="1031193" cy="2004825"/>
        </a:xfrm>
        <a:custGeom>
          <a:avLst/>
          <a:gdLst/>
          <a:ahLst/>
          <a:cxnLst/>
          <a:rect l="0" t="0" r="0" b="0"/>
          <a:pathLst>
            <a:path>
              <a:moveTo>
                <a:pt x="1031193" y="0"/>
              </a:moveTo>
              <a:lnTo>
                <a:pt x="1031193" y="1774320"/>
              </a:lnTo>
              <a:lnTo>
                <a:pt x="0" y="1774320"/>
              </a:lnTo>
              <a:lnTo>
                <a:pt x="0" y="20048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89662" y="15607"/>
          <a:ext cx="2160010" cy="11548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10 de Marzo </a:t>
          </a:r>
        </a:p>
      </dsp:txBody>
      <dsp:txXfrm>
        <a:off x="2489662" y="15607"/>
        <a:ext cx="2160010" cy="1154875"/>
      </dsp:txXfrm>
    </dsp:sp>
    <dsp:sp modelId="{68F90279-E630-440E-8937-16E69DB36ADA}">
      <dsp:nvSpPr>
        <dsp:cNvPr id="0" name=""/>
        <dsp:cNvSpPr/>
      </dsp:nvSpPr>
      <dsp:spPr>
        <a:xfrm>
          <a:off x="1710477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710477" y="3175309"/>
        <a:ext cx="1655994" cy="856371"/>
      </dsp:txXfrm>
    </dsp:sp>
    <dsp:sp modelId="{FD85042B-3A5E-41AD-8A4A-B4AFFF75C61F}">
      <dsp:nvSpPr>
        <dsp:cNvPr id="0" name=""/>
        <dsp:cNvSpPr/>
      </dsp:nvSpPr>
      <dsp:spPr>
        <a:xfrm>
          <a:off x="3827482" y="3175309"/>
          <a:ext cx="1655994" cy="85637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827482" y="3175309"/>
        <a:ext cx="1655994" cy="856371"/>
      </dsp:txXfrm>
    </dsp:sp>
    <dsp:sp modelId="{96C211A2-E9F8-42E0-B8C2-16D65DF6A4DB}">
      <dsp:nvSpPr>
        <dsp:cNvPr id="0" name=""/>
        <dsp:cNvSpPr/>
      </dsp:nvSpPr>
      <dsp:spPr>
        <a:xfrm>
          <a:off x="1964208" y="1823477"/>
          <a:ext cx="1260008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64208" y="1823477"/>
        <a:ext cx="1260008" cy="683997"/>
      </dsp:txXfrm>
    </dsp:sp>
  </dsp:spTree>
</dsp:drawing>
</file>

<file path=ppt/diagrams/drawing4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D1EE2-976F-4956-9175-4B33B78B81A5}">
      <dsp:nvSpPr>
        <dsp:cNvPr id="0" name=""/>
        <dsp:cNvSpPr/>
      </dsp:nvSpPr>
      <dsp:spPr>
        <a:xfrm>
          <a:off x="1320699" y="1531665"/>
          <a:ext cx="91440" cy="5221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77"/>
              </a:lnTo>
              <a:lnTo>
                <a:pt x="46350" y="261077"/>
              </a:lnTo>
              <a:lnTo>
                <a:pt x="46350" y="52215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0" y="103867"/>
          <a:ext cx="2732839" cy="14277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Parque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España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0" y="103867"/>
        <a:ext cx="2732839" cy="1427797"/>
      </dsp:txXfrm>
    </dsp:sp>
    <dsp:sp modelId="{AC59EB96-EE1E-4D33-9A36-45FEDF76742C}">
      <dsp:nvSpPr>
        <dsp:cNvPr id="0" name=""/>
        <dsp:cNvSpPr/>
      </dsp:nvSpPr>
      <dsp:spPr>
        <a:xfrm>
          <a:off x="123822" y="2053821"/>
          <a:ext cx="2486456" cy="12432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123822" y="2053821"/>
        <a:ext cx="2486456" cy="12432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6BAEE3-4B7D-4C18-A3B9-FD73CFD2BD0E}">
      <dsp:nvSpPr>
        <dsp:cNvPr id="0" name=""/>
        <dsp:cNvSpPr/>
      </dsp:nvSpPr>
      <dsp:spPr>
        <a:xfrm>
          <a:off x="2807769" y="1231041"/>
          <a:ext cx="432590" cy="712627"/>
        </a:xfrm>
        <a:custGeom>
          <a:avLst/>
          <a:gdLst/>
          <a:ahLst/>
          <a:cxnLst/>
          <a:rect l="0" t="0" r="0" b="0"/>
          <a:pathLst>
            <a:path>
              <a:moveTo>
                <a:pt x="432590" y="0"/>
              </a:moveTo>
              <a:lnTo>
                <a:pt x="432590" y="712627"/>
              </a:lnTo>
              <a:lnTo>
                <a:pt x="0" y="7126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C0646-2EAF-4893-A357-89444DD77D6D}">
      <dsp:nvSpPr>
        <dsp:cNvPr id="0" name=""/>
        <dsp:cNvSpPr/>
      </dsp:nvSpPr>
      <dsp:spPr>
        <a:xfrm>
          <a:off x="3240360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1958"/>
              </a:lnTo>
              <a:lnTo>
                <a:pt x="2054223" y="1471958"/>
              </a:lnTo>
              <a:lnTo>
                <a:pt x="2054223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8AFDEF-69B2-45AB-A941-7B0E9927D3BD}">
      <dsp:nvSpPr>
        <dsp:cNvPr id="0" name=""/>
        <dsp:cNvSpPr/>
      </dsp:nvSpPr>
      <dsp:spPr>
        <a:xfrm>
          <a:off x="3194640" y="1231041"/>
          <a:ext cx="91440" cy="165574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80E104-037E-4A40-A02C-EFDC0DC91106}">
      <dsp:nvSpPr>
        <dsp:cNvPr id="0" name=""/>
        <dsp:cNvSpPr/>
      </dsp:nvSpPr>
      <dsp:spPr>
        <a:xfrm>
          <a:off x="1140416" y="3765678"/>
          <a:ext cx="91440" cy="32304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2304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D74741-1EB5-475F-98E9-09B041442EA9}">
      <dsp:nvSpPr>
        <dsp:cNvPr id="0" name=""/>
        <dsp:cNvSpPr/>
      </dsp:nvSpPr>
      <dsp:spPr>
        <a:xfrm>
          <a:off x="1186136" y="1231041"/>
          <a:ext cx="2054223" cy="1655741"/>
        </a:xfrm>
        <a:custGeom>
          <a:avLst/>
          <a:gdLst/>
          <a:ahLst/>
          <a:cxnLst/>
          <a:rect l="0" t="0" r="0" b="0"/>
          <a:pathLst>
            <a:path>
              <a:moveTo>
                <a:pt x="2054223" y="0"/>
              </a:moveTo>
              <a:lnTo>
                <a:pt x="2054223" y="1471958"/>
              </a:lnTo>
              <a:lnTo>
                <a:pt x="0" y="1471958"/>
              </a:lnTo>
              <a:lnTo>
                <a:pt x="0" y="165574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2060594" y="0"/>
          <a:ext cx="2359531" cy="12310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Administrativa</a:t>
          </a:r>
        </a:p>
      </dsp:txBody>
      <dsp:txXfrm>
        <a:off x="2060594" y="0"/>
        <a:ext cx="2359531" cy="1231041"/>
      </dsp:txXfrm>
    </dsp:sp>
    <dsp:sp modelId="{F0C4384C-AAF6-4E1D-B697-D90ED7D85EDE}">
      <dsp:nvSpPr>
        <dsp:cNvPr id="0" name=""/>
        <dsp:cNvSpPr/>
      </dsp:nvSpPr>
      <dsp:spPr>
        <a:xfrm>
          <a:off x="429430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Almacén</a:t>
          </a:r>
        </a:p>
      </dsp:txBody>
      <dsp:txXfrm>
        <a:off x="429430" y="2886783"/>
        <a:ext cx="1513411" cy="878895"/>
      </dsp:txXfrm>
    </dsp:sp>
    <dsp:sp modelId="{A9115B0F-1236-4BD8-9394-7D9210ACEADD}">
      <dsp:nvSpPr>
        <dsp:cNvPr id="0" name=""/>
        <dsp:cNvSpPr/>
      </dsp:nvSpPr>
      <dsp:spPr>
        <a:xfrm>
          <a:off x="429430" y="4088725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29430" y="4088725"/>
        <a:ext cx="1513411" cy="878895"/>
      </dsp:txXfrm>
    </dsp:sp>
    <dsp:sp modelId="{37AEF8C9-F153-4456-B4E8-AFD354C090D5}">
      <dsp:nvSpPr>
        <dsp:cNvPr id="0" name=""/>
        <dsp:cNvSpPr/>
      </dsp:nvSpPr>
      <dsp:spPr>
        <a:xfrm>
          <a:off x="2483654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</a:t>
          </a:r>
        </a:p>
      </dsp:txBody>
      <dsp:txXfrm>
        <a:off x="2483654" y="2886783"/>
        <a:ext cx="1513411" cy="878895"/>
      </dsp:txXfrm>
    </dsp:sp>
    <dsp:sp modelId="{9B1F9D7B-5894-4150-8F2D-428D6DE0962B}">
      <dsp:nvSpPr>
        <dsp:cNvPr id="0" name=""/>
        <dsp:cNvSpPr/>
      </dsp:nvSpPr>
      <dsp:spPr>
        <a:xfrm>
          <a:off x="4537878" y="2886783"/>
          <a:ext cx="1513411" cy="878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de Planeación</a:t>
          </a:r>
        </a:p>
      </dsp:txBody>
      <dsp:txXfrm>
        <a:off x="4537878" y="2886783"/>
        <a:ext cx="1513411" cy="878895"/>
      </dsp:txXfrm>
    </dsp:sp>
    <dsp:sp modelId="{F575BE00-8131-4208-B246-289C54D55378}">
      <dsp:nvSpPr>
        <dsp:cNvPr id="0" name=""/>
        <dsp:cNvSpPr/>
      </dsp:nvSpPr>
      <dsp:spPr>
        <a:xfrm>
          <a:off x="1510557" y="1583335"/>
          <a:ext cx="1297212" cy="72066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</a:p>
      </dsp:txBody>
      <dsp:txXfrm>
        <a:off x="1510557" y="1583335"/>
        <a:ext cx="1297212" cy="720666"/>
      </dsp:txXfrm>
    </dsp:sp>
  </dsp:spTree>
</dsp:drawing>
</file>

<file path=ppt/diagrams/drawing5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16394-78A7-48BB-907F-72BAAC6939F3}">
      <dsp:nvSpPr>
        <dsp:cNvPr id="0" name=""/>
        <dsp:cNvSpPr/>
      </dsp:nvSpPr>
      <dsp:spPr>
        <a:xfrm>
          <a:off x="2376264" y="1310543"/>
          <a:ext cx="1077948" cy="9100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3776"/>
              </a:lnTo>
              <a:lnTo>
                <a:pt x="1077948" y="383776"/>
              </a:lnTo>
              <a:lnTo>
                <a:pt x="1077948" y="9100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4C455-0A0E-4406-9C25-18B4D7F91955}">
      <dsp:nvSpPr>
        <dsp:cNvPr id="0" name=""/>
        <dsp:cNvSpPr/>
      </dsp:nvSpPr>
      <dsp:spPr>
        <a:xfrm>
          <a:off x="1324580" y="1310543"/>
          <a:ext cx="1051683" cy="911535"/>
        </a:xfrm>
        <a:custGeom>
          <a:avLst/>
          <a:gdLst/>
          <a:ahLst/>
          <a:cxnLst/>
          <a:rect l="0" t="0" r="0" b="0"/>
          <a:pathLst>
            <a:path>
              <a:moveTo>
                <a:pt x="1051683" y="0"/>
              </a:moveTo>
              <a:lnTo>
                <a:pt x="1051683" y="385230"/>
              </a:lnTo>
              <a:lnTo>
                <a:pt x="0" y="385230"/>
              </a:lnTo>
              <a:lnTo>
                <a:pt x="0" y="9115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55F1BB-8A91-4212-9AFC-E22DA9380964}">
      <dsp:nvSpPr>
        <dsp:cNvPr id="0" name=""/>
        <dsp:cNvSpPr/>
      </dsp:nvSpPr>
      <dsp:spPr>
        <a:xfrm>
          <a:off x="1296260" y="144025"/>
          <a:ext cx="2160007" cy="11665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de Pesas</a:t>
          </a:r>
        </a:p>
      </dsp:txBody>
      <dsp:txXfrm>
        <a:off x="1296260" y="144025"/>
        <a:ext cx="2160007" cy="1166518"/>
      </dsp:txXfrm>
    </dsp:sp>
    <dsp:sp modelId="{C9082A56-6250-40D2-8D8A-7126CA1AC704}">
      <dsp:nvSpPr>
        <dsp:cNvPr id="0" name=""/>
        <dsp:cNvSpPr/>
      </dsp:nvSpPr>
      <dsp:spPr>
        <a:xfrm rot="10800000" flipV="1">
          <a:off x="604569" y="2222079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Mantenimiento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 rot="-10800000">
        <a:off x="604569" y="2222079"/>
        <a:ext cx="1440021" cy="802214"/>
      </dsp:txXfrm>
    </dsp:sp>
    <dsp:sp modelId="{2C734185-752D-42E4-95C8-92B6CAF0668F}">
      <dsp:nvSpPr>
        <dsp:cNvPr id="0" name=""/>
        <dsp:cNvSpPr/>
      </dsp:nvSpPr>
      <dsp:spPr>
        <a:xfrm>
          <a:off x="2734201" y="2220625"/>
          <a:ext cx="1440021" cy="8022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+mn-lt"/>
            <a:cs typeface="Arial" panose="020B0604020202020204" pitchFamily="34" charset="0"/>
          </a:endParaRPr>
        </a:p>
      </dsp:txBody>
      <dsp:txXfrm>
        <a:off x="2734201" y="2220625"/>
        <a:ext cx="1440021" cy="802214"/>
      </dsp:txXfrm>
    </dsp:sp>
  </dsp:spTree>
</dsp:drawing>
</file>

<file path=ppt/diagrams/drawing5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EE233-E3A2-4320-AB7F-A6F5182244B2}">
      <dsp:nvSpPr>
        <dsp:cNvPr id="0" name=""/>
        <dsp:cNvSpPr/>
      </dsp:nvSpPr>
      <dsp:spPr>
        <a:xfrm>
          <a:off x="3528274" y="1836070"/>
          <a:ext cx="309785" cy="738190"/>
        </a:xfrm>
        <a:custGeom>
          <a:avLst/>
          <a:gdLst/>
          <a:ahLst/>
          <a:cxnLst/>
          <a:rect l="0" t="0" r="0" b="0"/>
          <a:pathLst>
            <a:path>
              <a:moveTo>
                <a:pt x="309785" y="0"/>
              </a:moveTo>
              <a:lnTo>
                <a:pt x="309785" y="738190"/>
              </a:lnTo>
              <a:lnTo>
                <a:pt x="0" y="7381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D98032-9C90-42C3-AA40-1188A013BF7D}">
      <dsp:nvSpPr>
        <dsp:cNvPr id="0" name=""/>
        <dsp:cNvSpPr/>
      </dsp:nvSpPr>
      <dsp:spPr>
        <a:xfrm>
          <a:off x="7015755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4480"/>
              </a:lnTo>
              <a:lnTo>
                <a:pt x="752870" y="224480"/>
              </a:lnTo>
              <a:lnTo>
                <a:pt x="75287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FEEE20-F26B-4105-A772-E9A0C7696B4F}">
      <dsp:nvSpPr>
        <dsp:cNvPr id="0" name=""/>
        <dsp:cNvSpPr/>
      </dsp:nvSpPr>
      <dsp:spPr>
        <a:xfrm>
          <a:off x="6262884" y="4207057"/>
          <a:ext cx="752870" cy="362355"/>
        </a:xfrm>
        <a:custGeom>
          <a:avLst/>
          <a:gdLst/>
          <a:ahLst/>
          <a:cxnLst/>
          <a:rect l="0" t="0" r="0" b="0"/>
          <a:pathLst>
            <a:path>
              <a:moveTo>
                <a:pt x="752870" y="0"/>
              </a:moveTo>
              <a:lnTo>
                <a:pt x="752870" y="224480"/>
              </a:lnTo>
              <a:lnTo>
                <a:pt x="0" y="224480"/>
              </a:lnTo>
              <a:lnTo>
                <a:pt x="0" y="36235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825F2-53FE-494B-AE81-26E9832F4E14}">
      <dsp:nvSpPr>
        <dsp:cNvPr id="0" name=""/>
        <dsp:cNvSpPr/>
      </dsp:nvSpPr>
      <dsp:spPr>
        <a:xfrm>
          <a:off x="3838060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3177694" y="1405112"/>
              </a:lnTo>
              <a:lnTo>
                <a:pt x="3177694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AC4EF-AF20-44BE-8DE7-8012D38676DF}">
      <dsp:nvSpPr>
        <dsp:cNvPr id="0" name=""/>
        <dsp:cNvSpPr/>
      </dsp:nvSpPr>
      <dsp:spPr>
        <a:xfrm>
          <a:off x="3838060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05112"/>
              </a:lnTo>
              <a:lnTo>
                <a:pt x="1588847" y="1405112"/>
              </a:lnTo>
              <a:lnTo>
                <a:pt x="1588847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8D435F-F795-4F7E-AD82-AFBA3D1DA02C}">
      <dsp:nvSpPr>
        <dsp:cNvPr id="0" name=""/>
        <dsp:cNvSpPr/>
      </dsp:nvSpPr>
      <dsp:spPr>
        <a:xfrm>
          <a:off x="3792340" y="1836070"/>
          <a:ext cx="91440" cy="154298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F69F0-77D8-4103-ADE4-A7DF63CFEE36}">
      <dsp:nvSpPr>
        <dsp:cNvPr id="0" name=""/>
        <dsp:cNvSpPr/>
      </dsp:nvSpPr>
      <dsp:spPr>
        <a:xfrm>
          <a:off x="2249213" y="1836070"/>
          <a:ext cx="1588847" cy="1542987"/>
        </a:xfrm>
        <a:custGeom>
          <a:avLst/>
          <a:gdLst/>
          <a:ahLst/>
          <a:cxnLst/>
          <a:rect l="0" t="0" r="0" b="0"/>
          <a:pathLst>
            <a:path>
              <a:moveTo>
                <a:pt x="1588847" y="0"/>
              </a:moveTo>
              <a:lnTo>
                <a:pt x="1588847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88096E-B774-40BF-BA5B-681E8007CD34}">
      <dsp:nvSpPr>
        <dsp:cNvPr id="0" name=""/>
        <dsp:cNvSpPr/>
      </dsp:nvSpPr>
      <dsp:spPr>
        <a:xfrm>
          <a:off x="660365" y="1836070"/>
          <a:ext cx="3177694" cy="1542987"/>
        </a:xfrm>
        <a:custGeom>
          <a:avLst/>
          <a:gdLst/>
          <a:ahLst/>
          <a:cxnLst/>
          <a:rect l="0" t="0" r="0" b="0"/>
          <a:pathLst>
            <a:path>
              <a:moveTo>
                <a:pt x="3177694" y="0"/>
              </a:moveTo>
              <a:lnTo>
                <a:pt x="3177694" y="1405112"/>
              </a:lnTo>
              <a:lnTo>
                <a:pt x="0" y="1405112"/>
              </a:lnTo>
              <a:lnTo>
                <a:pt x="0" y="15429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595C0-FBCC-42FD-B7B3-4C5E76A95873}">
      <dsp:nvSpPr>
        <dsp:cNvPr id="0" name=""/>
        <dsp:cNvSpPr/>
      </dsp:nvSpPr>
      <dsp:spPr>
        <a:xfrm>
          <a:off x="2740062" y="648072"/>
          <a:ext cx="2195997" cy="118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Polivalente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740062" y="648072"/>
        <a:ext cx="2195997" cy="1187998"/>
      </dsp:txXfrm>
    </dsp:sp>
    <dsp:sp modelId="{537FD853-5822-4BEC-B14F-FB2BBCF6ECC4}">
      <dsp:nvSpPr>
        <dsp:cNvPr id="0" name=""/>
        <dsp:cNvSpPr/>
      </dsp:nvSpPr>
      <dsp:spPr>
        <a:xfrm>
          <a:off x="3817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817" y="3379058"/>
        <a:ext cx="1313096" cy="827999"/>
      </dsp:txXfrm>
    </dsp:sp>
    <dsp:sp modelId="{444235FD-96AA-418A-9702-4ABF4DBD1F53}">
      <dsp:nvSpPr>
        <dsp:cNvPr id="0" name=""/>
        <dsp:cNvSpPr/>
      </dsp:nvSpPr>
      <dsp:spPr>
        <a:xfrm>
          <a:off x="1592664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1592664" y="3379058"/>
        <a:ext cx="1313096" cy="827999"/>
      </dsp:txXfrm>
    </dsp:sp>
    <dsp:sp modelId="{9236AA52-1264-4406-BD4A-608840D71BA1}">
      <dsp:nvSpPr>
        <dsp:cNvPr id="0" name=""/>
        <dsp:cNvSpPr/>
      </dsp:nvSpPr>
      <dsp:spPr>
        <a:xfrm>
          <a:off x="3181512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Almacenista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3181512" y="3379058"/>
        <a:ext cx="1313096" cy="827999"/>
      </dsp:txXfrm>
    </dsp:sp>
    <dsp:sp modelId="{22402E13-EB93-4D22-8F32-64C747FF543A}">
      <dsp:nvSpPr>
        <dsp:cNvPr id="0" name=""/>
        <dsp:cNvSpPr/>
      </dsp:nvSpPr>
      <dsp:spPr>
        <a:xfrm>
          <a:off x="4770359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770359" y="3379058"/>
        <a:ext cx="1313096" cy="827999"/>
      </dsp:txXfrm>
    </dsp:sp>
    <dsp:sp modelId="{65C1147C-7F84-4F9E-B319-C6AEC4FCFD55}">
      <dsp:nvSpPr>
        <dsp:cNvPr id="0" name=""/>
        <dsp:cNvSpPr/>
      </dsp:nvSpPr>
      <dsp:spPr>
        <a:xfrm>
          <a:off x="6359206" y="3379058"/>
          <a:ext cx="1313096" cy="827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Pista de Atletismo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59206" y="3379058"/>
        <a:ext cx="1313096" cy="827999"/>
      </dsp:txXfrm>
    </dsp:sp>
    <dsp:sp modelId="{1C9F3876-D97A-4A89-A4D1-8DCCA31BA02C}">
      <dsp:nvSpPr>
        <dsp:cNvPr id="0" name=""/>
        <dsp:cNvSpPr/>
      </dsp:nvSpPr>
      <dsp:spPr>
        <a:xfrm>
          <a:off x="5647889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 Deportivo(a)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647889" y="4569413"/>
        <a:ext cx="1229991" cy="719997"/>
      </dsp:txXfrm>
    </dsp:sp>
    <dsp:sp modelId="{AFF61B6F-500D-4DF8-B72D-042B1B26788A}">
      <dsp:nvSpPr>
        <dsp:cNvPr id="0" name=""/>
        <dsp:cNvSpPr/>
      </dsp:nvSpPr>
      <dsp:spPr>
        <a:xfrm>
          <a:off x="7153630" y="4569413"/>
          <a:ext cx="1229991" cy="71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Instructor(a) 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7153630" y="4569413"/>
        <a:ext cx="1229991" cy="719997"/>
      </dsp:txXfrm>
    </dsp:sp>
    <dsp:sp modelId="{CB682B1E-725E-4FA2-8FAE-1D732658A467}">
      <dsp:nvSpPr>
        <dsp:cNvPr id="0" name=""/>
        <dsp:cNvSpPr/>
      </dsp:nvSpPr>
      <dsp:spPr>
        <a:xfrm>
          <a:off x="2340276" y="2250261"/>
          <a:ext cx="1187998" cy="648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340276" y="2250261"/>
        <a:ext cx="1187998" cy="648000"/>
      </dsp:txXfrm>
    </dsp:sp>
  </dsp:spTree>
</dsp:drawing>
</file>

<file path=ppt/diagrams/drawing5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BEF298-4B3A-4864-A3DD-750F6C2F6D85}">
      <dsp:nvSpPr>
        <dsp:cNvPr id="0" name=""/>
        <dsp:cNvSpPr/>
      </dsp:nvSpPr>
      <dsp:spPr>
        <a:xfrm>
          <a:off x="3072809" y="1137691"/>
          <a:ext cx="367260" cy="937380"/>
        </a:xfrm>
        <a:custGeom>
          <a:avLst/>
          <a:gdLst/>
          <a:ahLst/>
          <a:cxnLst/>
          <a:rect l="0" t="0" r="0" b="0"/>
          <a:pathLst>
            <a:path>
              <a:moveTo>
                <a:pt x="367260" y="0"/>
              </a:moveTo>
              <a:lnTo>
                <a:pt x="367260" y="937380"/>
              </a:lnTo>
              <a:lnTo>
                <a:pt x="0" y="93738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3CEAC-F989-4419-9324-735B253F3F33}">
      <dsp:nvSpPr>
        <dsp:cNvPr id="0" name=""/>
        <dsp:cNvSpPr/>
      </dsp:nvSpPr>
      <dsp:spPr>
        <a:xfrm>
          <a:off x="3440070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9657"/>
              </a:lnTo>
              <a:lnTo>
                <a:pt x="2355321" y="1709657"/>
              </a:lnTo>
              <a:lnTo>
                <a:pt x="2355321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0AE080-D1F0-4C10-AF98-9C87C0149009}">
      <dsp:nvSpPr>
        <dsp:cNvPr id="0" name=""/>
        <dsp:cNvSpPr/>
      </dsp:nvSpPr>
      <dsp:spPr>
        <a:xfrm>
          <a:off x="3394350" y="1137691"/>
          <a:ext cx="91440" cy="192990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E6B21A-A588-4958-80CF-707697E17A08}">
      <dsp:nvSpPr>
        <dsp:cNvPr id="0" name=""/>
        <dsp:cNvSpPr/>
      </dsp:nvSpPr>
      <dsp:spPr>
        <a:xfrm>
          <a:off x="1084749" y="1137691"/>
          <a:ext cx="2355321" cy="1929900"/>
        </a:xfrm>
        <a:custGeom>
          <a:avLst/>
          <a:gdLst/>
          <a:ahLst/>
          <a:cxnLst/>
          <a:rect l="0" t="0" r="0" b="0"/>
          <a:pathLst>
            <a:path>
              <a:moveTo>
                <a:pt x="2355321" y="0"/>
              </a:moveTo>
              <a:lnTo>
                <a:pt x="2355321" y="1709657"/>
              </a:lnTo>
              <a:lnTo>
                <a:pt x="0" y="1709657"/>
              </a:lnTo>
              <a:lnTo>
                <a:pt x="0" y="19299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B99C1B8-8F63-4404-B5A9-9425E2A22C2E}">
      <dsp:nvSpPr>
        <dsp:cNvPr id="0" name=""/>
        <dsp:cNvSpPr/>
      </dsp:nvSpPr>
      <dsp:spPr>
        <a:xfrm>
          <a:off x="2374345" y="0"/>
          <a:ext cx="2131449" cy="11376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Unidad Deportiva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Santa Lucia </a:t>
          </a:r>
        </a:p>
      </dsp:txBody>
      <dsp:txXfrm>
        <a:off x="2374345" y="0"/>
        <a:ext cx="2131449" cy="1137691"/>
      </dsp:txXfrm>
    </dsp:sp>
    <dsp:sp modelId="{F439CFAB-A6C0-41A2-B8D8-271470E343FB}">
      <dsp:nvSpPr>
        <dsp:cNvPr id="0" name=""/>
        <dsp:cNvSpPr/>
      </dsp:nvSpPr>
      <dsp:spPr>
        <a:xfrm>
          <a:off x="127332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7332" y="3067591"/>
        <a:ext cx="1914834" cy="971995"/>
      </dsp:txXfrm>
    </dsp:sp>
    <dsp:sp modelId="{BCE779C9-E6DC-4BB5-916B-42DEF69034F0}">
      <dsp:nvSpPr>
        <dsp:cNvPr id="0" name=""/>
        <dsp:cNvSpPr/>
      </dsp:nvSpPr>
      <dsp:spPr>
        <a:xfrm>
          <a:off x="2482653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Instructor(a)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Promotor(a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) A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482653" y="3067591"/>
        <a:ext cx="1914834" cy="971995"/>
      </dsp:txXfrm>
    </dsp:sp>
    <dsp:sp modelId="{2D30FC6A-F12B-411D-89CD-8F0CA156B0DD}">
      <dsp:nvSpPr>
        <dsp:cNvPr id="0" name=""/>
        <dsp:cNvSpPr/>
      </dsp:nvSpPr>
      <dsp:spPr>
        <a:xfrm>
          <a:off x="4837974" y="3067591"/>
          <a:ext cx="1914834" cy="971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837974" y="3067591"/>
        <a:ext cx="1914834" cy="971995"/>
      </dsp:txXfrm>
    </dsp:sp>
    <dsp:sp modelId="{1FD2D8CC-BA3B-434D-88BB-D6A960BA3113}">
      <dsp:nvSpPr>
        <dsp:cNvPr id="0" name=""/>
        <dsp:cNvSpPr/>
      </dsp:nvSpPr>
      <dsp:spPr>
        <a:xfrm>
          <a:off x="1925113" y="1763553"/>
          <a:ext cx="1147696" cy="62303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)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25113" y="1763553"/>
        <a:ext cx="1147696" cy="623036"/>
      </dsp:txXfrm>
    </dsp:sp>
  </dsp:spTree>
</dsp:drawing>
</file>

<file path=ppt/diagrams/drawing5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B8E07-9A89-4582-B311-9C0C12D203D0}">
      <dsp:nvSpPr>
        <dsp:cNvPr id="0" name=""/>
        <dsp:cNvSpPr/>
      </dsp:nvSpPr>
      <dsp:spPr>
        <a:xfrm>
          <a:off x="2850606" y="1475752"/>
          <a:ext cx="240452" cy="7486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48675"/>
              </a:lnTo>
              <a:lnTo>
                <a:pt x="240452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7D509F-01EA-49B1-ABCC-4CC6A339FB82}">
      <dsp:nvSpPr>
        <dsp:cNvPr id="0" name=""/>
        <dsp:cNvSpPr/>
      </dsp:nvSpPr>
      <dsp:spPr>
        <a:xfrm>
          <a:off x="2603619" y="1475752"/>
          <a:ext cx="246986" cy="748675"/>
        </a:xfrm>
        <a:custGeom>
          <a:avLst/>
          <a:gdLst/>
          <a:ahLst/>
          <a:cxnLst/>
          <a:rect l="0" t="0" r="0" b="0"/>
          <a:pathLst>
            <a:path>
              <a:moveTo>
                <a:pt x="246986" y="0"/>
              </a:moveTo>
              <a:lnTo>
                <a:pt x="246986" y="748675"/>
              </a:lnTo>
              <a:lnTo>
                <a:pt x="0" y="7486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42AFD4-34C4-4244-BE45-923DCF765DE6}">
      <dsp:nvSpPr>
        <dsp:cNvPr id="0" name=""/>
        <dsp:cNvSpPr/>
      </dsp:nvSpPr>
      <dsp:spPr>
        <a:xfrm>
          <a:off x="2850606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15327"/>
              </a:lnTo>
              <a:lnTo>
                <a:pt x="2016824" y="1515327"/>
              </a:lnTo>
              <a:lnTo>
                <a:pt x="2016824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12DD18-E2D3-4CBC-922E-F46FEF0814E8}">
      <dsp:nvSpPr>
        <dsp:cNvPr id="0" name=""/>
        <dsp:cNvSpPr/>
      </dsp:nvSpPr>
      <dsp:spPr>
        <a:xfrm>
          <a:off x="2804885" y="1475752"/>
          <a:ext cx="91440" cy="169034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FBD0A-9010-4429-A3C8-AB2759FC9845}">
      <dsp:nvSpPr>
        <dsp:cNvPr id="0" name=""/>
        <dsp:cNvSpPr/>
      </dsp:nvSpPr>
      <dsp:spPr>
        <a:xfrm>
          <a:off x="833781" y="1475752"/>
          <a:ext cx="2016824" cy="1690340"/>
        </a:xfrm>
        <a:custGeom>
          <a:avLst/>
          <a:gdLst/>
          <a:ahLst/>
          <a:cxnLst/>
          <a:rect l="0" t="0" r="0" b="0"/>
          <a:pathLst>
            <a:path>
              <a:moveTo>
                <a:pt x="2016824" y="0"/>
              </a:moveTo>
              <a:lnTo>
                <a:pt x="2016824" y="1515327"/>
              </a:lnTo>
              <a:lnTo>
                <a:pt x="0" y="1515327"/>
              </a:lnTo>
              <a:lnTo>
                <a:pt x="0" y="169034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0FA5B1-0D23-4842-8A75-0DF3B316FDCA}">
      <dsp:nvSpPr>
        <dsp:cNvPr id="0" name=""/>
        <dsp:cNvSpPr/>
      </dsp:nvSpPr>
      <dsp:spPr>
        <a:xfrm>
          <a:off x="1680606" y="215754"/>
          <a:ext cx="2339999" cy="1259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Jesús Hinojosa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Tijerina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680606" y="215754"/>
        <a:ext cx="2339999" cy="1259998"/>
      </dsp:txXfrm>
    </dsp:sp>
    <dsp:sp modelId="{2E6F7FA2-41A7-4747-B3BB-DA46FB9CD60B}">
      <dsp:nvSpPr>
        <dsp:cNvPr id="0" name=""/>
        <dsp:cNvSpPr/>
      </dsp:nvSpPr>
      <dsp:spPr>
        <a:xfrm>
          <a:off x="38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82" y="3166093"/>
        <a:ext cx="1666797" cy="900003"/>
      </dsp:txXfrm>
    </dsp:sp>
    <dsp:sp modelId="{0DC8F29D-F261-41AA-9A88-9D1575A8D9E3}">
      <dsp:nvSpPr>
        <dsp:cNvPr id="0" name=""/>
        <dsp:cNvSpPr/>
      </dsp:nvSpPr>
      <dsp:spPr>
        <a:xfrm>
          <a:off x="2017207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017207" y="3166093"/>
        <a:ext cx="1666797" cy="900003"/>
      </dsp:txXfrm>
    </dsp:sp>
    <dsp:sp modelId="{C6910EE0-408A-4450-A2D1-A63EF8D20EEA}">
      <dsp:nvSpPr>
        <dsp:cNvPr id="0" name=""/>
        <dsp:cNvSpPr/>
      </dsp:nvSpPr>
      <dsp:spPr>
        <a:xfrm>
          <a:off x="4034032" y="3166093"/>
          <a:ext cx="1666797" cy="90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Promotor(a)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alt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charset="0"/>
            </a:rPr>
            <a:t>Vacante</a:t>
          </a:r>
        </a:p>
      </dsp:txBody>
      <dsp:txXfrm>
        <a:off x="4034032" y="3166093"/>
        <a:ext cx="1666797" cy="900003"/>
      </dsp:txXfrm>
    </dsp:sp>
    <dsp:sp modelId="{C0CD15E1-2301-4103-BB93-C0900E8D60FD}">
      <dsp:nvSpPr>
        <dsp:cNvPr id="0" name=""/>
        <dsp:cNvSpPr/>
      </dsp:nvSpPr>
      <dsp:spPr>
        <a:xfrm>
          <a:off x="1415626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15626" y="1882426"/>
        <a:ext cx="1187993" cy="684003"/>
      </dsp:txXfrm>
    </dsp:sp>
    <dsp:sp modelId="{C13FFAA3-CA1A-45D1-B32F-9142124C6664}">
      <dsp:nvSpPr>
        <dsp:cNvPr id="0" name=""/>
        <dsp:cNvSpPr/>
      </dsp:nvSpPr>
      <dsp:spPr>
        <a:xfrm>
          <a:off x="3091058" y="1882426"/>
          <a:ext cx="1187993" cy="684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091058" y="1882426"/>
        <a:ext cx="1187993" cy="684003"/>
      </dsp:txXfrm>
    </dsp:sp>
  </dsp:spTree>
</dsp:drawing>
</file>

<file path=ppt/diagrams/drawing5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2E1247-E7CB-4036-BEE4-C1BB613557C0}">
      <dsp:nvSpPr>
        <dsp:cNvPr id="0" name=""/>
        <dsp:cNvSpPr/>
      </dsp:nvSpPr>
      <dsp:spPr>
        <a:xfrm>
          <a:off x="2723832" y="1482191"/>
          <a:ext cx="324167" cy="78358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83587"/>
              </a:lnTo>
              <a:lnTo>
                <a:pt x="0" y="7835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6C30FF-B592-4CAA-B452-EA3369247983}">
      <dsp:nvSpPr>
        <dsp:cNvPr id="0" name=""/>
        <dsp:cNvSpPr/>
      </dsp:nvSpPr>
      <dsp:spPr>
        <a:xfrm>
          <a:off x="3048000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2506"/>
              </a:lnTo>
              <a:lnTo>
                <a:pt x="2156482" y="1452506"/>
              </a:lnTo>
              <a:lnTo>
                <a:pt x="2156482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C6C575-2D76-44AB-AD74-3964D490587C}">
      <dsp:nvSpPr>
        <dsp:cNvPr id="0" name=""/>
        <dsp:cNvSpPr/>
      </dsp:nvSpPr>
      <dsp:spPr>
        <a:xfrm>
          <a:off x="3002280" y="1482191"/>
          <a:ext cx="91440" cy="16396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87435-8A8F-4146-ABBB-7D5B48E11259}">
      <dsp:nvSpPr>
        <dsp:cNvPr id="0" name=""/>
        <dsp:cNvSpPr/>
      </dsp:nvSpPr>
      <dsp:spPr>
        <a:xfrm>
          <a:off x="891517" y="1482191"/>
          <a:ext cx="2156482" cy="1639639"/>
        </a:xfrm>
        <a:custGeom>
          <a:avLst/>
          <a:gdLst/>
          <a:ahLst/>
          <a:cxnLst/>
          <a:rect l="0" t="0" r="0" b="0"/>
          <a:pathLst>
            <a:path>
              <a:moveTo>
                <a:pt x="2156482" y="0"/>
              </a:moveTo>
              <a:lnTo>
                <a:pt x="2156482" y="1452506"/>
              </a:lnTo>
              <a:lnTo>
                <a:pt x="0" y="1452506"/>
              </a:lnTo>
              <a:lnTo>
                <a:pt x="0" y="16396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3981B9-7B41-48D2-8BDC-CB180BDF0832}">
      <dsp:nvSpPr>
        <dsp:cNvPr id="0" name=""/>
        <dsp:cNvSpPr/>
      </dsp:nvSpPr>
      <dsp:spPr>
        <a:xfrm>
          <a:off x="1824000" y="150189"/>
          <a:ext cx="2447999" cy="1332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 Unidad Deportiva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Raúl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Gonzalez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824000" y="150189"/>
        <a:ext cx="2447999" cy="1332002"/>
      </dsp:txXfrm>
    </dsp:sp>
    <dsp:sp modelId="{466D8C12-7584-4133-9262-1096EA141629}">
      <dsp:nvSpPr>
        <dsp:cNvPr id="0" name=""/>
        <dsp:cNvSpPr/>
      </dsp:nvSpPr>
      <dsp:spPr>
        <a:xfrm>
          <a:off x="409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Vigilante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Encargado(a) de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09" y="3121830"/>
        <a:ext cx="1782216" cy="1008003"/>
      </dsp:txXfrm>
    </dsp:sp>
    <dsp:sp modelId="{FC0023AF-D2E5-4C0B-A073-6EBAEDA3FF4C}">
      <dsp:nvSpPr>
        <dsp:cNvPr id="0" name=""/>
        <dsp:cNvSpPr/>
      </dsp:nvSpPr>
      <dsp:spPr>
        <a:xfrm>
          <a:off x="2156891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2156891" y="3121830"/>
        <a:ext cx="1782216" cy="1008003"/>
      </dsp:txXfrm>
    </dsp:sp>
    <dsp:sp modelId="{2B8F99EA-F8B9-427A-8700-73B817F30E96}">
      <dsp:nvSpPr>
        <dsp:cNvPr id="0" name=""/>
        <dsp:cNvSpPr/>
      </dsp:nvSpPr>
      <dsp:spPr>
        <a:xfrm>
          <a:off x="4313373" y="3121830"/>
          <a:ext cx="1782216" cy="1008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Maestro(a) </a:t>
          </a:r>
          <a:r>
            <a:rPr lang="es-ES" sz="1200" kern="1200" dirty="0" smtClean="0">
              <a:solidFill>
                <a:schemeClr val="tx1"/>
              </a:solidFill>
            </a:rPr>
            <a:t>Gimnasia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13373" y="3121830"/>
        <a:ext cx="1782216" cy="1008003"/>
      </dsp:txXfrm>
    </dsp:sp>
    <dsp:sp modelId="{9389BE4D-8A49-4416-981D-1745AAED9B1D}">
      <dsp:nvSpPr>
        <dsp:cNvPr id="0" name=""/>
        <dsp:cNvSpPr/>
      </dsp:nvSpPr>
      <dsp:spPr>
        <a:xfrm>
          <a:off x="1499823" y="1941780"/>
          <a:ext cx="1224008" cy="647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499823" y="1941780"/>
        <a:ext cx="1224008" cy="647996"/>
      </dsp:txXfrm>
    </dsp:sp>
  </dsp:spTree>
</dsp:drawing>
</file>

<file path=ppt/diagrams/drawing5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26569" y="1250744"/>
          <a:ext cx="434580" cy="892982"/>
        </a:xfrm>
        <a:custGeom>
          <a:avLst/>
          <a:gdLst/>
          <a:ahLst/>
          <a:cxnLst/>
          <a:rect l="0" t="0" r="0" b="0"/>
          <a:pathLst>
            <a:path>
              <a:moveTo>
                <a:pt x="434580" y="0"/>
              </a:moveTo>
              <a:lnTo>
                <a:pt x="434580" y="892982"/>
              </a:lnTo>
              <a:lnTo>
                <a:pt x="0" y="8929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61150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32362"/>
              </a:lnTo>
              <a:lnTo>
                <a:pt x="1105607" y="1632362"/>
              </a:lnTo>
              <a:lnTo>
                <a:pt x="1105607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2455542" y="1250744"/>
          <a:ext cx="1105607" cy="1842556"/>
        </a:xfrm>
        <a:custGeom>
          <a:avLst/>
          <a:gdLst/>
          <a:ahLst/>
          <a:cxnLst/>
          <a:rect l="0" t="0" r="0" b="0"/>
          <a:pathLst>
            <a:path>
              <a:moveTo>
                <a:pt x="1105607" y="0"/>
              </a:moveTo>
              <a:lnTo>
                <a:pt x="1105607" y="1632362"/>
              </a:lnTo>
              <a:lnTo>
                <a:pt x="0" y="1632362"/>
              </a:lnTo>
              <a:lnTo>
                <a:pt x="0" y="18425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384767" y="253"/>
          <a:ext cx="2352765" cy="125049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San </a:t>
          </a: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Bernabé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2384767" y="253"/>
        <a:ext cx="2352765" cy="1250491"/>
      </dsp:txXfrm>
    </dsp:sp>
    <dsp:sp modelId="{47CE08D7-9963-408D-ADF4-8160FED4550A}">
      <dsp:nvSpPr>
        <dsp:cNvPr id="0" name=""/>
        <dsp:cNvSpPr/>
      </dsp:nvSpPr>
      <dsp:spPr>
        <a:xfrm>
          <a:off x="1560128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560128" y="3093300"/>
        <a:ext cx="1790828" cy="938033"/>
      </dsp:txXfrm>
    </dsp:sp>
    <dsp:sp modelId="{FD85042B-3A5E-41AD-8A4A-B4AFFF75C61F}">
      <dsp:nvSpPr>
        <dsp:cNvPr id="0" name=""/>
        <dsp:cNvSpPr/>
      </dsp:nvSpPr>
      <dsp:spPr>
        <a:xfrm>
          <a:off x="3771343" y="3093300"/>
          <a:ext cx="1790828" cy="93803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Cajero(a)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771343" y="3093300"/>
        <a:ext cx="1790828" cy="938033"/>
      </dsp:txXfrm>
    </dsp:sp>
    <dsp:sp modelId="{96C211A2-E9F8-42E0-B8C2-16D65DF6A4DB}">
      <dsp:nvSpPr>
        <dsp:cNvPr id="0" name=""/>
        <dsp:cNvSpPr/>
      </dsp:nvSpPr>
      <dsp:spPr>
        <a:xfrm>
          <a:off x="1859683" y="1801726"/>
          <a:ext cx="1266886" cy="683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59683" y="1801726"/>
        <a:ext cx="1266886" cy="683999"/>
      </dsp:txXfrm>
    </dsp:sp>
  </dsp:spTree>
</dsp:drawing>
</file>

<file path=ppt/diagrams/drawing5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236982" y="1350019"/>
          <a:ext cx="324167" cy="708327"/>
        </a:xfrm>
        <a:custGeom>
          <a:avLst/>
          <a:gdLst/>
          <a:ahLst/>
          <a:cxnLst/>
          <a:rect l="0" t="0" r="0" b="0"/>
          <a:pathLst>
            <a:path>
              <a:moveTo>
                <a:pt x="324167" y="0"/>
              </a:moveTo>
              <a:lnTo>
                <a:pt x="324167" y="708327"/>
              </a:lnTo>
              <a:lnTo>
                <a:pt x="0" y="70832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671D93-B02D-401F-BD73-34B8452E5FDE}">
      <dsp:nvSpPr>
        <dsp:cNvPr id="0" name=""/>
        <dsp:cNvSpPr/>
      </dsp:nvSpPr>
      <dsp:spPr>
        <a:xfrm>
          <a:off x="3561150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2789114" y="1470846"/>
              </a:lnTo>
              <a:lnTo>
                <a:pt x="278911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0846"/>
              </a:lnTo>
              <a:lnTo>
                <a:pt x="929704" y="1470846"/>
              </a:lnTo>
              <a:lnTo>
                <a:pt x="929704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631445" y="1350019"/>
          <a:ext cx="929704" cy="1632200"/>
        </a:xfrm>
        <a:custGeom>
          <a:avLst/>
          <a:gdLst/>
          <a:ahLst/>
          <a:cxnLst/>
          <a:rect l="0" t="0" r="0" b="0"/>
          <a:pathLst>
            <a:path>
              <a:moveTo>
                <a:pt x="929704" y="0"/>
              </a:moveTo>
              <a:lnTo>
                <a:pt x="92970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BB6792-18F5-4116-8A3E-ACFBA8ABF81E}">
      <dsp:nvSpPr>
        <dsp:cNvPr id="0" name=""/>
        <dsp:cNvSpPr/>
      </dsp:nvSpPr>
      <dsp:spPr>
        <a:xfrm>
          <a:off x="772035" y="1350019"/>
          <a:ext cx="2789114" cy="1632200"/>
        </a:xfrm>
        <a:custGeom>
          <a:avLst/>
          <a:gdLst/>
          <a:ahLst/>
          <a:cxnLst/>
          <a:rect l="0" t="0" r="0" b="0"/>
          <a:pathLst>
            <a:path>
              <a:moveTo>
                <a:pt x="2789114" y="0"/>
              </a:moveTo>
              <a:lnTo>
                <a:pt x="2789114" y="1470846"/>
              </a:lnTo>
              <a:lnTo>
                <a:pt x="0" y="1470846"/>
              </a:lnTo>
              <a:lnTo>
                <a:pt x="0" y="16322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535147" y="198022"/>
          <a:ext cx="2052004" cy="115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Villa Alegre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535147" y="198022"/>
        <a:ext cx="2052004" cy="1151996"/>
      </dsp:txXfrm>
    </dsp:sp>
    <dsp:sp modelId="{47CE08D7-9963-408D-ADF4-8160FED4550A}">
      <dsp:nvSpPr>
        <dsp:cNvPr id="0" name=""/>
        <dsp:cNvSpPr/>
      </dsp:nvSpPr>
      <dsp:spPr>
        <a:xfrm>
          <a:off x="3684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684" y="2982219"/>
        <a:ext cx="1536702" cy="827998"/>
      </dsp:txXfrm>
    </dsp:sp>
    <dsp:sp modelId="{FD85042B-3A5E-41AD-8A4A-B4AFFF75C61F}">
      <dsp:nvSpPr>
        <dsp:cNvPr id="0" name=""/>
        <dsp:cNvSpPr/>
      </dsp:nvSpPr>
      <dsp:spPr>
        <a:xfrm>
          <a:off x="186309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Vigilante3843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863093" y="2982219"/>
        <a:ext cx="1536702" cy="827998"/>
      </dsp:txXfrm>
    </dsp:sp>
    <dsp:sp modelId="{B007F721-2441-4550-B12D-646D3DE57F71}">
      <dsp:nvSpPr>
        <dsp:cNvPr id="0" name=""/>
        <dsp:cNvSpPr/>
      </dsp:nvSpPr>
      <dsp:spPr>
        <a:xfrm>
          <a:off x="372250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3722503" y="2982219"/>
        <a:ext cx="1536702" cy="827998"/>
      </dsp:txXfrm>
    </dsp:sp>
    <dsp:sp modelId="{E04C956A-9805-4155-8ABD-6994E424FB8F}">
      <dsp:nvSpPr>
        <dsp:cNvPr id="0" name=""/>
        <dsp:cNvSpPr/>
      </dsp:nvSpPr>
      <dsp:spPr>
        <a:xfrm>
          <a:off x="5581913" y="2982219"/>
          <a:ext cx="1536702" cy="82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Maestro(a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5581913" y="2982219"/>
        <a:ext cx="1536702" cy="827998"/>
      </dsp:txXfrm>
    </dsp:sp>
    <dsp:sp modelId="{96C211A2-E9F8-42E0-B8C2-16D65DF6A4DB}">
      <dsp:nvSpPr>
        <dsp:cNvPr id="0" name=""/>
        <dsp:cNvSpPr/>
      </dsp:nvSpPr>
      <dsp:spPr>
        <a:xfrm>
          <a:off x="2012983" y="1716346"/>
          <a:ext cx="1223998" cy="684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012983" y="1716346"/>
        <a:ext cx="1223998" cy="684001"/>
      </dsp:txXfrm>
    </dsp:sp>
  </dsp:spTree>
</dsp:drawing>
</file>

<file path=ppt/diagrams/drawing5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A92C2A-6447-40E6-94CE-4B6E74FDCED0}">
      <dsp:nvSpPr>
        <dsp:cNvPr id="0" name=""/>
        <dsp:cNvSpPr/>
      </dsp:nvSpPr>
      <dsp:spPr>
        <a:xfrm>
          <a:off x="5142291" y="2542815"/>
          <a:ext cx="91440" cy="376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665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64723B-08B2-4B6C-BBE4-7276CEA938A7}">
      <dsp:nvSpPr>
        <dsp:cNvPr id="0" name=""/>
        <dsp:cNvSpPr/>
      </dsp:nvSpPr>
      <dsp:spPr>
        <a:xfrm>
          <a:off x="3772760" y="1250573"/>
          <a:ext cx="1415250" cy="6737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650"/>
              </a:lnTo>
              <a:lnTo>
                <a:pt x="1415250" y="453650"/>
              </a:lnTo>
              <a:lnTo>
                <a:pt x="141525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CA86CF-9BD1-4D01-88CB-20CC8ED801A5}">
      <dsp:nvSpPr>
        <dsp:cNvPr id="0" name=""/>
        <dsp:cNvSpPr/>
      </dsp:nvSpPr>
      <dsp:spPr>
        <a:xfrm>
          <a:off x="2353024" y="2542815"/>
          <a:ext cx="286160" cy="654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4724"/>
              </a:lnTo>
              <a:lnTo>
                <a:pt x="28616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D99E4D-7DF1-4E27-8BAD-149356D1BC10}">
      <dsp:nvSpPr>
        <dsp:cNvPr id="0" name=""/>
        <dsp:cNvSpPr/>
      </dsp:nvSpPr>
      <dsp:spPr>
        <a:xfrm>
          <a:off x="2071611" y="2542815"/>
          <a:ext cx="281413" cy="654724"/>
        </a:xfrm>
        <a:custGeom>
          <a:avLst/>
          <a:gdLst/>
          <a:ahLst/>
          <a:cxnLst/>
          <a:rect l="0" t="0" r="0" b="0"/>
          <a:pathLst>
            <a:path>
              <a:moveTo>
                <a:pt x="281413" y="0"/>
              </a:moveTo>
              <a:lnTo>
                <a:pt x="281413" y="654724"/>
              </a:lnTo>
              <a:lnTo>
                <a:pt x="0" y="65472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45A687-10EC-40D9-86C9-F83862BC67FB}">
      <dsp:nvSpPr>
        <dsp:cNvPr id="0" name=""/>
        <dsp:cNvSpPr/>
      </dsp:nvSpPr>
      <dsp:spPr>
        <a:xfrm>
          <a:off x="2307304" y="2542815"/>
          <a:ext cx="91440" cy="11982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98280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247FC2-9D52-41AB-BB34-249954ACD897}">
      <dsp:nvSpPr>
        <dsp:cNvPr id="0" name=""/>
        <dsp:cNvSpPr/>
      </dsp:nvSpPr>
      <dsp:spPr>
        <a:xfrm>
          <a:off x="2353024" y="1250573"/>
          <a:ext cx="1419735" cy="673700"/>
        </a:xfrm>
        <a:custGeom>
          <a:avLst/>
          <a:gdLst/>
          <a:ahLst/>
          <a:cxnLst/>
          <a:rect l="0" t="0" r="0" b="0"/>
          <a:pathLst>
            <a:path>
              <a:moveTo>
                <a:pt x="1419735" y="0"/>
              </a:moveTo>
              <a:lnTo>
                <a:pt x="1419735" y="453650"/>
              </a:lnTo>
              <a:lnTo>
                <a:pt x="0" y="453650"/>
              </a:lnTo>
              <a:lnTo>
                <a:pt x="0" y="67370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87B90E-D630-4307-B0C0-7ED9C8E48621}">
      <dsp:nvSpPr>
        <dsp:cNvPr id="0" name=""/>
        <dsp:cNvSpPr/>
      </dsp:nvSpPr>
      <dsp:spPr>
        <a:xfrm>
          <a:off x="2728756" y="212237"/>
          <a:ext cx="2088008" cy="103833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San Jorge e INDECO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Naranjo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2728756" y="212237"/>
        <a:ext cx="2088008" cy="1038335"/>
      </dsp:txXfrm>
    </dsp:sp>
    <dsp:sp modelId="{7537FDA9-B49B-442D-9DE3-BBA9A8C44385}">
      <dsp:nvSpPr>
        <dsp:cNvPr id="0" name=""/>
        <dsp:cNvSpPr/>
      </dsp:nvSpPr>
      <dsp:spPr>
        <a:xfrm>
          <a:off x="1576486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Gimnasio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San Jorge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1576486" y="1924274"/>
        <a:ext cx="1553076" cy="618541"/>
      </dsp:txXfrm>
    </dsp:sp>
    <dsp:sp modelId="{1E2976D5-0D80-414A-B9D2-965B2098BFD7}">
      <dsp:nvSpPr>
        <dsp:cNvPr id="0" name=""/>
        <dsp:cNvSpPr/>
      </dsp:nvSpPr>
      <dsp:spPr>
        <a:xfrm>
          <a:off x="1757075" y="3741096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1757075" y="3741096"/>
        <a:ext cx="1191899" cy="577895"/>
      </dsp:txXfrm>
    </dsp:sp>
    <dsp:sp modelId="{2D993FCD-C37D-4E21-B2BD-C6A0D1AD1EFC}">
      <dsp:nvSpPr>
        <dsp:cNvPr id="0" name=""/>
        <dsp:cNvSpPr/>
      </dsp:nvSpPr>
      <dsp:spPr>
        <a:xfrm>
          <a:off x="879711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Secretaria(o)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18528</a:t>
          </a:r>
          <a:endParaRPr lang="es-ES" sz="1200" kern="1200" dirty="0">
            <a:solidFill>
              <a:schemeClr val="tx1"/>
            </a:solidFill>
            <a:latin typeface="+mn-lt"/>
          </a:endParaRPr>
        </a:p>
      </dsp:txBody>
      <dsp:txXfrm>
        <a:off x="879711" y="2908592"/>
        <a:ext cx="1191899" cy="577895"/>
      </dsp:txXfrm>
    </dsp:sp>
    <dsp:sp modelId="{FA5CAE73-12FD-4AAE-9BDE-3E67976EB6DD}">
      <dsp:nvSpPr>
        <dsp:cNvPr id="0" name=""/>
        <dsp:cNvSpPr/>
      </dsp:nvSpPr>
      <dsp:spPr>
        <a:xfrm>
          <a:off x="2639185" y="2908592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Vigilante </a:t>
          </a:r>
        </a:p>
      </dsp:txBody>
      <dsp:txXfrm>
        <a:off x="2639185" y="2908592"/>
        <a:ext cx="1191899" cy="577895"/>
      </dsp:txXfrm>
    </dsp:sp>
    <dsp:sp modelId="{BC8060E1-EAEE-4EE2-AA12-FD950A7FA3A8}">
      <dsp:nvSpPr>
        <dsp:cNvPr id="0" name=""/>
        <dsp:cNvSpPr/>
      </dsp:nvSpPr>
      <dsp:spPr>
        <a:xfrm>
          <a:off x="4411473" y="1924274"/>
          <a:ext cx="1553076" cy="6185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Gimnasio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INDECO</a:t>
          </a:r>
          <a:r>
            <a:rPr lang="es-ES" sz="1200" kern="1200" dirty="0" smtClean="0">
              <a:solidFill>
                <a:schemeClr val="tx1"/>
              </a:solidFill>
            </a:rPr>
            <a:t> Naranjo</a:t>
          </a:r>
        </a:p>
      </dsp:txBody>
      <dsp:txXfrm>
        <a:off x="4411473" y="1924274"/>
        <a:ext cx="1553076" cy="618541"/>
      </dsp:txXfrm>
    </dsp:sp>
    <dsp:sp modelId="{C8548872-D4E3-4B34-BFB5-8B18710640A4}">
      <dsp:nvSpPr>
        <dsp:cNvPr id="0" name=""/>
        <dsp:cNvSpPr/>
      </dsp:nvSpPr>
      <dsp:spPr>
        <a:xfrm>
          <a:off x="4592061" y="2919469"/>
          <a:ext cx="1191899" cy="5778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Intendente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4592061" y="2919469"/>
        <a:ext cx="1191899" cy="577895"/>
      </dsp:txXfrm>
    </dsp:sp>
  </dsp:spTree>
</dsp:drawing>
</file>

<file path=ppt/diagrams/drawing5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E9BE17-1C83-49A0-B10A-971FE7224C1B}">
      <dsp:nvSpPr>
        <dsp:cNvPr id="0" name=""/>
        <dsp:cNvSpPr/>
      </dsp:nvSpPr>
      <dsp:spPr>
        <a:xfrm>
          <a:off x="2716430" y="1280126"/>
          <a:ext cx="336065" cy="825689"/>
        </a:xfrm>
        <a:custGeom>
          <a:avLst/>
          <a:gdLst/>
          <a:ahLst/>
          <a:cxnLst/>
          <a:rect l="0" t="0" r="0" b="0"/>
          <a:pathLst>
            <a:path>
              <a:moveTo>
                <a:pt x="336065" y="0"/>
              </a:moveTo>
              <a:lnTo>
                <a:pt x="336065" y="825689"/>
              </a:lnTo>
              <a:lnTo>
                <a:pt x="0" y="8256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CDFDE6-6914-40B5-BB06-8FDD15206974}">
      <dsp:nvSpPr>
        <dsp:cNvPr id="0" name=""/>
        <dsp:cNvSpPr/>
      </dsp:nvSpPr>
      <dsp:spPr>
        <a:xfrm>
          <a:off x="3052496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3662"/>
              </a:lnTo>
              <a:lnTo>
                <a:pt x="1019452" y="1653662"/>
              </a:lnTo>
              <a:lnTo>
                <a:pt x="1019452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2FBBA-20D2-4DF0-A368-1CA10E3B35B5}">
      <dsp:nvSpPr>
        <dsp:cNvPr id="0" name=""/>
        <dsp:cNvSpPr/>
      </dsp:nvSpPr>
      <dsp:spPr>
        <a:xfrm>
          <a:off x="2033043" y="1280126"/>
          <a:ext cx="1019452" cy="1887676"/>
        </a:xfrm>
        <a:custGeom>
          <a:avLst/>
          <a:gdLst/>
          <a:ahLst/>
          <a:cxnLst/>
          <a:rect l="0" t="0" r="0" b="0"/>
          <a:pathLst>
            <a:path>
              <a:moveTo>
                <a:pt x="1019452" y="0"/>
              </a:moveTo>
              <a:lnTo>
                <a:pt x="1019452" y="1653662"/>
              </a:lnTo>
              <a:lnTo>
                <a:pt x="0" y="1653662"/>
              </a:lnTo>
              <a:lnTo>
                <a:pt x="0" y="188767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BA4976-4BD2-4577-A767-B74550A5078C}">
      <dsp:nvSpPr>
        <dsp:cNvPr id="0" name=""/>
        <dsp:cNvSpPr/>
      </dsp:nvSpPr>
      <dsp:spPr>
        <a:xfrm>
          <a:off x="1954493" y="165775"/>
          <a:ext cx="2196006" cy="111435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Valle de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INFONAVIT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954493" y="165775"/>
        <a:ext cx="2196006" cy="1114350"/>
      </dsp:txXfrm>
    </dsp:sp>
    <dsp:sp modelId="{027E0837-CF06-434B-8453-53E974BA80E8}">
      <dsp:nvSpPr>
        <dsp:cNvPr id="0" name=""/>
        <dsp:cNvSpPr/>
      </dsp:nvSpPr>
      <dsp:spPr>
        <a:xfrm>
          <a:off x="1247605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Maestro(a) de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err="1" smtClean="0">
              <a:solidFill>
                <a:schemeClr val="tx1"/>
              </a:solidFill>
              <a:latin typeface="Calibri" panose="020F0502020204030204" pitchFamily="34" charset="0"/>
            </a:rPr>
            <a:t>Aerobic’s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1247605" y="3167802"/>
        <a:ext cx="1570877" cy="821142"/>
      </dsp:txXfrm>
    </dsp:sp>
    <dsp:sp modelId="{4F22EBA1-8B10-4175-9402-BEF5DECABA63}">
      <dsp:nvSpPr>
        <dsp:cNvPr id="0" name=""/>
        <dsp:cNvSpPr/>
      </dsp:nvSpPr>
      <dsp:spPr>
        <a:xfrm>
          <a:off x="3286510" y="3167802"/>
          <a:ext cx="1570877" cy="82114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Ayudante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General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</a:endParaRPr>
        </a:p>
      </dsp:txBody>
      <dsp:txXfrm>
        <a:off x="3286510" y="3167802"/>
        <a:ext cx="1570877" cy="821142"/>
      </dsp:txXfrm>
    </dsp:sp>
    <dsp:sp modelId="{63464403-3396-417A-B9B2-F4D87917F733}">
      <dsp:nvSpPr>
        <dsp:cNvPr id="0" name=""/>
        <dsp:cNvSpPr/>
      </dsp:nvSpPr>
      <dsp:spPr>
        <a:xfrm>
          <a:off x="1456434" y="1771203"/>
          <a:ext cx="1259996" cy="66922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Secretaria(o)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</a:rPr>
            <a:t>Vacante</a:t>
          </a:r>
        </a:p>
      </dsp:txBody>
      <dsp:txXfrm>
        <a:off x="1456434" y="1771203"/>
        <a:ext cx="1259996" cy="669223"/>
      </dsp:txXfrm>
    </dsp:sp>
  </dsp:spTree>
</dsp:drawing>
</file>

<file path=ppt/diagrams/drawing5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689715" y="1095101"/>
          <a:ext cx="350999" cy="801356"/>
        </a:xfrm>
        <a:custGeom>
          <a:avLst/>
          <a:gdLst/>
          <a:ahLst/>
          <a:cxnLst/>
          <a:rect l="0" t="0" r="0" b="0"/>
          <a:pathLst>
            <a:path>
              <a:moveTo>
                <a:pt x="350999" y="0"/>
              </a:moveTo>
              <a:lnTo>
                <a:pt x="350999" y="801356"/>
              </a:lnTo>
              <a:lnTo>
                <a:pt x="0" y="8013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040715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90638"/>
              </a:lnTo>
              <a:lnTo>
                <a:pt x="1888076" y="1590638"/>
              </a:lnTo>
              <a:lnTo>
                <a:pt x="1888076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994995" y="1095101"/>
          <a:ext cx="91440" cy="179525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152638" y="1095101"/>
          <a:ext cx="1888076" cy="1795252"/>
        </a:xfrm>
        <a:custGeom>
          <a:avLst/>
          <a:gdLst/>
          <a:ahLst/>
          <a:cxnLst/>
          <a:rect l="0" t="0" r="0" b="0"/>
          <a:pathLst>
            <a:path>
              <a:moveTo>
                <a:pt x="1888076" y="0"/>
              </a:moveTo>
              <a:lnTo>
                <a:pt x="1888076" y="1590638"/>
              </a:lnTo>
              <a:lnTo>
                <a:pt x="0" y="1590638"/>
              </a:lnTo>
              <a:lnTo>
                <a:pt x="0" y="179525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996718" y="0"/>
          <a:ext cx="2087993" cy="10951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Camino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Real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996718" y="0"/>
        <a:ext cx="2087993" cy="1095101"/>
      </dsp:txXfrm>
    </dsp:sp>
    <dsp:sp modelId="{68F90279-E630-440E-8937-16E69DB36ADA}">
      <dsp:nvSpPr>
        <dsp:cNvPr id="0" name=""/>
        <dsp:cNvSpPr/>
      </dsp:nvSpPr>
      <dsp:spPr>
        <a:xfrm>
          <a:off x="413214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3214" y="2890353"/>
        <a:ext cx="1478849" cy="779606"/>
      </dsp:txXfrm>
    </dsp:sp>
    <dsp:sp modelId="{FD85042B-3A5E-41AD-8A4A-B4AFFF75C61F}">
      <dsp:nvSpPr>
        <dsp:cNvPr id="0" name=""/>
        <dsp:cNvSpPr/>
      </dsp:nvSpPr>
      <dsp:spPr>
        <a:xfrm>
          <a:off x="2301290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01290" y="2890353"/>
        <a:ext cx="1478849" cy="779606"/>
      </dsp:txXfrm>
    </dsp:sp>
    <dsp:sp modelId="{B007F721-2441-4550-B12D-646D3DE57F71}">
      <dsp:nvSpPr>
        <dsp:cNvPr id="0" name=""/>
        <dsp:cNvSpPr/>
      </dsp:nvSpPr>
      <dsp:spPr>
        <a:xfrm>
          <a:off x="4189366" y="2890353"/>
          <a:ext cx="1478849" cy="77960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189366" y="2890353"/>
        <a:ext cx="1478849" cy="779606"/>
      </dsp:txXfrm>
    </dsp:sp>
    <dsp:sp modelId="{96C211A2-E9F8-42E0-B8C2-16D65DF6A4DB}">
      <dsp:nvSpPr>
        <dsp:cNvPr id="0" name=""/>
        <dsp:cNvSpPr/>
      </dsp:nvSpPr>
      <dsp:spPr>
        <a:xfrm>
          <a:off x="1465716" y="1572457"/>
          <a:ext cx="1223998" cy="64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65716" y="1572457"/>
        <a:ext cx="1223998" cy="6480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7BE68-510D-4520-8592-6FE907359989}">
      <dsp:nvSpPr>
        <dsp:cNvPr id="0" name=""/>
        <dsp:cNvSpPr/>
      </dsp:nvSpPr>
      <dsp:spPr>
        <a:xfrm>
          <a:off x="2150808" y="1341932"/>
          <a:ext cx="334523" cy="12423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2382"/>
              </a:lnTo>
              <a:lnTo>
                <a:pt x="334523" y="12423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22572D-C778-4B78-B90C-EBCDD82AAFC9}">
      <dsp:nvSpPr>
        <dsp:cNvPr id="0" name=""/>
        <dsp:cNvSpPr/>
      </dsp:nvSpPr>
      <dsp:spPr>
        <a:xfrm>
          <a:off x="1824297" y="1341932"/>
          <a:ext cx="326510" cy="1242382"/>
        </a:xfrm>
        <a:custGeom>
          <a:avLst/>
          <a:gdLst/>
          <a:ahLst/>
          <a:cxnLst/>
          <a:rect l="0" t="0" r="0" b="0"/>
          <a:pathLst>
            <a:path>
              <a:moveTo>
                <a:pt x="326510" y="0"/>
              </a:moveTo>
              <a:lnTo>
                <a:pt x="326510" y="1242382"/>
              </a:lnTo>
              <a:lnTo>
                <a:pt x="0" y="124238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0257A0-7C1F-42BE-9C58-68C1C99D7F2F}">
      <dsp:nvSpPr>
        <dsp:cNvPr id="0" name=""/>
        <dsp:cNvSpPr/>
      </dsp:nvSpPr>
      <dsp:spPr>
        <a:xfrm>
          <a:off x="1070813" y="261936"/>
          <a:ext cx="2159990" cy="1079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rgbClr val="000000"/>
              </a:solidFill>
            </a:rPr>
            <a:t>Coordinador(a) Operativo(a)</a:t>
          </a:r>
        </a:p>
      </dsp:txBody>
      <dsp:txXfrm>
        <a:off x="1070813" y="261936"/>
        <a:ext cx="2159990" cy="1079995"/>
      </dsp:txXfrm>
    </dsp:sp>
    <dsp:sp modelId="{CD9ACAB1-26FD-45DA-A587-B0CD3F254096}">
      <dsp:nvSpPr>
        <dsp:cNvPr id="0" name=""/>
        <dsp:cNvSpPr/>
      </dsp:nvSpPr>
      <dsp:spPr>
        <a:xfrm>
          <a:off x="0" y="2219454"/>
          <a:ext cx="1824297" cy="729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Médico(a) General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200" kern="1200" dirty="0"/>
        </a:p>
      </dsp:txBody>
      <dsp:txXfrm>
        <a:off x="0" y="2219454"/>
        <a:ext cx="1824297" cy="729719"/>
      </dsp:txXfrm>
    </dsp:sp>
    <dsp:sp modelId="{C3589699-4B22-41CD-99AF-21BD6FE4647B}">
      <dsp:nvSpPr>
        <dsp:cNvPr id="0" name=""/>
        <dsp:cNvSpPr/>
      </dsp:nvSpPr>
      <dsp:spPr>
        <a:xfrm>
          <a:off x="2485331" y="2219454"/>
          <a:ext cx="1824297" cy="7297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Supervisor(a)</a:t>
          </a:r>
        </a:p>
      </dsp:txBody>
      <dsp:txXfrm>
        <a:off x="2485331" y="2219454"/>
        <a:ext cx="1824297" cy="729719"/>
      </dsp:txXfrm>
    </dsp:sp>
  </dsp:spTree>
</dsp:drawing>
</file>

<file path=ppt/diagrams/drawing6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87430" y="1066962"/>
          <a:ext cx="243370" cy="850957"/>
        </a:xfrm>
        <a:custGeom>
          <a:avLst/>
          <a:gdLst/>
          <a:ahLst/>
          <a:cxnLst/>
          <a:rect l="0" t="0" r="0" b="0"/>
          <a:pathLst>
            <a:path>
              <a:moveTo>
                <a:pt x="243370" y="0"/>
              </a:moveTo>
              <a:lnTo>
                <a:pt x="243370" y="850957"/>
              </a:lnTo>
              <a:lnTo>
                <a:pt x="0" y="85095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2730801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80"/>
              </a:lnTo>
              <a:lnTo>
                <a:pt x="950749" y="1651380"/>
              </a:lnTo>
              <a:lnTo>
                <a:pt x="950749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780052" y="1066962"/>
          <a:ext cx="950749" cy="1864135"/>
        </a:xfrm>
        <a:custGeom>
          <a:avLst/>
          <a:gdLst/>
          <a:ahLst/>
          <a:cxnLst/>
          <a:rect l="0" t="0" r="0" b="0"/>
          <a:pathLst>
            <a:path>
              <a:moveTo>
                <a:pt x="950749" y="0"/>
              </a:moveTo>
              <a:lnTo>
                <a:pt x="950749" y="1651380"/>
              </a:lnTo>
              <a:lnTo>
                <a:pt x="0" y="1651380"/>
              </a:lnTo>
              <a:lnTo>
                <a:pt x="0" y="18641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722801" y="2693"/>
          <a:ext cx="2016001" cy="106426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Gimnasio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722801" y="2693"/>
        <a:ext cx="2016001" cy="1064269"/>
      </dsp:txXfrm>
    </dsp:sp>
    <dsp:sp modelId="{68F90279-E630-440E-8937-16E69DB36ADA}">
      <dsp:nvSpPr>
        <dsp:cNvPr id="0" name=""/>
        <dsp:cNvSpPr/>
      </dsp:nvSpPr>
      <dsp:spPr>
        <a:xfrm>
          <a:off x="1042057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Instructor(a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042057" y="2931097"/>
        <a:ext cx="1475989" cy="810625"/>
      </dsp:txXfrm>
    </dsp:sp>
    <dsp:sp modelId="{FD85042B-3A5E-41AD-8A4A-B4AFFF75C61F}">
      <dsp:nvSpPr>
        <dsp:cNvPr id="0" name=""/>
        <dsp:cNvSpPr/>
      </dsp:nvSpPr>
      <dsp:spPr>
        <a:xfrm>
          <a:off x="2943556" y="2931097"/>
          <a:ext cx="1475989" cy="8106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43556" y="2931097"/>
        <a:ext cx="1475989" cy="810625"/>
      </dsp:txXfrm>
    </dsp:sp>
    <dsp:sp modelId="{96C211A2-E9F8-42E0-B8C2-16D65DF6A4DB}">
      <dsp:nvSpPr>
        <dsp:cNvPr id="0" name=""/>
        <dsp:cNvSpPr/>
      </dsp:nvSpPr>
      <dsp:spPr>
        <a:xfrm>
          <a:off x="1192505" y="1575921"/>
          <a:ext cx="1294925" cy="68399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Secretarias(os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192505" y="1575921"/>
        <a:ext cx="1294925" cy="683995"/>
      </dsp:txXfrm>
    </dsp:sp>
  </dsp:spTree>
</dsp:drawing>
</file>

<file path=ppt/diagrams/drawing6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590E36-44DB-4E06-8808-36893A863A74}">
      <dsp:nvSpPr>
        <dsp:cNvPr id="0" name=""/>
        <dsp:cNvSpPr/>
      </dsp:nvSpPr>
      <dsp:spPr>
        <a:xfrm>
          <a:off x="1869331" y="1186627"/>
          <a:ext cx="91440" cy="78841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8841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A13F4E-946C-4202-859F-9842B5174D50}">
      <dsp:nvSpPr>
        <dsp:cNvPr id="0" name=""/>
        <dsp:cNvSpPr/>
      </dsp:nvSpPr>
      <dsp:spPr>
        <a:xfrm>
          <a:off x="745042" y="418"/>
          <a:ext cx="2340017" cy="118620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Encargado(a) de Unidad Deportiva Bicentenario Sector Alianza </a:t>
          </a:r>
          <a:b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Fomerrey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Arial" panose="020B0604020202020204" pitchFamily="34" charset="0"/>
            </a:rPr>
            <a:t>113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745042" y="418"/>
        <a:ext cx="2340017" cy="1186208"/>
      </dsp:txXfrm>
    </dsp:sp>
    <dsp:sp modelId="{A6CC9120-299E-4DD8-8C13-707BEE0A1BC5}">
      <dsp:nvSpPr>
        <dsp:cNvPr id="0" name=""/>
        <dsp:cNvSpPr/>
      </dsp:nvSpPr>
      <dsp:spPr>
        <a:xfrm>
          <a:off x="997053" y="1975043"/>
          <a:ext cx="1835994" cy="104887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97053" y="1975043"/>
        <a:ext cx="1835994" cy="1048874"/>
      </dsp:txXfrm>
    </dsp:sp>
  </dsp:spTree>
</dsp:drawing>
</file>

<file path=ppt/diagrams/drawing6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2438412" y="1110623"/>
          <a:ext cx="278266" cy="760690"/>
        </a:xfrm>
        <a:custGeom>
          <a:avLst/>
          <a:gdLst/>
          <a:ahLst/>
          <a:cxnLst/>
          <a:rect l="0" t="0" r="0" b="0"/>
          <a:pathLst>
            <a:path>
              <a:moveTo>
                <a:pt x="278266" y="0"/>
              </a:moveTo>
              <a:lnTo>
                <a:pt x="278266" y="760690"/>
              </a:lnTo>
              <a:lnTo>
                <a:pt x="0" y="76069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C5C23D-BFB1-4B10-B97C-352CA4110BA0}">
      <dsp:nvSpPr>
        <dsp:cNvPr id="0" name=""/>
        <dsp:cNvSpPr/>
      </dsp:nvSpPr>
      <dsp:spPr>
        <a:xfrm>
          <a:off x="2716679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7593"/>
              </a:lnTo>
              <a:lnTo>
                <a:pt x="981072" y="1467593"/>
              </a:lnTo>
              <a:lnTo>
                <a:pt x="981072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1735606" y="1110623"/>
          <a:ext cx="981072" cy="1656670"/>
        </a:xfrm>
        <a:custGeom>
          <a:avLst/>
          <a:gdLst/>
          <a:ahLst/>
          <a:cxnLst/>
          <a:rect l="0" t="0" r="0" b="0"/>
          <a:pathLst>
            <a:path>
              <a:moveTo>
                <a:pt x="981072" y="0"/>
              </a:moveTo>
              <a:lnTo>
                <a:pt x="981072" y="1467593"/>
              </a:lnTo>
              <a:lnTo>
                <a:pt x="0" y="1467593"/>
              </a:lnTo>
              <a:lnTo>
                <a:pt x="0" y="165667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1636683" y="3346"/>
          <a:ext cx="2159991" cy="110727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la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Administración del </a:t>
          </a:r>
          <a:r>
            <a:rPr lang="es-ES" sz="1200" kern="1200" dirty="0" smtClean="0">
              <a:solidFill>
                <a:schemeClr val="tx1"/>
              </a:solidFill>
            </a:rPr>
            <a:t>Gimnasio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36683" y="3346"/>
        <a:ext cx="2159991" cy="1107276"/>
      </dsp:txXfrm>
    </dsp:sp>
    <dsp:sp modelId="{FD85042B-3A5E-41AD-8A4A-B4AFFF75C61F}">
      <dsp:nvSpPr>
        <dsp:cNvPr id="0" name=""/>
        <dsp:cNvSpPr/>
      </dsp:nvSpPr>
      <dsp:spPr>
        <a:xfrm>
          <a:off x="943609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943609" y="2767293"/>
        <a:ext cx="1583992" cy="901768"/>
      </dsp:txXfrm>
    </dsp:sp>
    <dsp:sp modelId="{C96B9213-2CAF-4CCB-A5F5-957CEF20391E}">
      <dsp:nvSpPr>
        <dsp:cNvPr id="0" name=""/>
        <dsp:cNvSpPr/>
      </dsp:nvSpPr>
      <dsp:spPr>
        <a:xfrm>
          <a:off x="2905755" y="2767293"/>
          <a:ext cx="1583992" cy="90176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905755" y="2767293"/>
        <a:ext cx="1583992" cy="901768"/>
      </dsp:txXfrm>
    </dsp:sp>
    <dsp:sp modelId="{96C211A2-E9F8-42E0-B8C2-16D65DF6A4DB}">
      <dsp:nvSpPr>
        <dsp:cNvPr id="0" name=""/>
        <dsp:cNvSpPr/>
      </dsp:nvSpPr>
      <dsp:spPr>
        <a:xfrm>
          <a:off x="1215195" y="1529314"/>
          <a:ext cx="1223216" cy="683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15195" y="1529314"/>
        <a:ext cx="1223216" cy="683997"/>
      </dsp:txXfrm>
    </dsp:sp>
  </dsp:spTree>
</dsp:drawing>
</file>

<file path=ppt/diagrams/drawing6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0F3EDE-2488-44CE-96EC-8C6277561343}">
      <dsp:nvSpPr>
        <dsp:cNvPr id="0" name=""/>
        <dsp:cNvSpPr/>
      </dsp:nvSpPr>
      <dsp:spPr>
        <a:xfrm>
          <a:off x="3176541" y="1296010"/>
          <a:ext cx="2224840" cy="8642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9240"/>
              </a:lnTo>
              <a:lnTo>
                <a:pt x="2224840" y="669240"/>
              </a:lnTo>
              <a:lnTo>
                <a:pt x="2224840" y="8642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130821" y="1296010"/>
          <a:ext cx="91440" cy="8643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929115" y="1296010"/>
          <a:ext cx="2247426" cy="864339"/>
        </a:xfrm>
        <a:custGeom>
          <a:avLst/>
          <a:gdLst/>
          <a:ahLst/>
          <a:cxnLst/>
          <a:rect l="0" t="0" r="0" b="0"/>
          <a:pathLst>
            <a:path>
              <a:moveTo>
                <a:pt x="2247426" y="0"/>
              </a:moveTo>
              <a:lnTo>
                <a:pt x="2247426" y="669315"/>
              </a:lnTo>
              <a:lnTo>
                <a:pt x="0" y="669315"/>
              </a:lnTo>
              <a:lnTo>
                <a:pt x="0" y="86433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096541" y="108013"/>
          <a:ext cx="2159999" cy="1187997"/>
        </a:xfrm>
        <a:prstGeom prst="rect">
          <a:avLst/>
        </a:prstGeom>
        <a:solidFill>
          <a:schemeClr val="bg1"/>
        </a:solidFill>
        <a:ln>
          <a:solidFill>
            <a:schemeClr val="bg1"/>
          </a:solidFill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Unidad Deportiva Moderna</a:t>
          </a:r>
        </a:p>
      </dsp:txBody>
      <dsp:txXfrm>
        <a:off x="2096541" y="108013"/>
        <a:ext cx="2159999" cy="1187997"/>
      </dsp:txXfrm>
    </dsp:sp>
    <dsp:sp modelId="{68F90279-E630-440E-8937-16E69DB36ADA}">
      <dsp:nvSpPr>
        <dsp:cNvPr id="0" name=""/>
        <dsp:cNvSpPr/>
      </dsp:nvSpPr>
      <dsp:spPr>
        <a:xfrm>
          <a:off x="426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Vigilante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426" y="2160350"/>
        <a:ext cx="1857377" cy="1007998"/>
      </dsp:txXfrm>
    </dsp:sp>
    <dsp:sp modelId="{FD85042B-3A5E-41AD-8A4A-B4AFFF75C61F}">
      <dsp:nvSpPr>
        <dsp:cNvPr id="0" name=""/>
        <dsp:cNvSpPr/>
      </dsp:nvSpPr>
      <dsp:spPr>
        <a:xfrm>
          <a:off x="2247852" y="2160350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</a:rPr>
            <a:t>Sección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247852" y="2160350"/>
        <a:ext cx="1857377" cy="1007998"/>
      </dsp:txXfrm>
    </dsp:sp>
    <dsp:sp modelId="{B007F721-2441-4550-B12D-646D3DE57F71}">
      <dsp:nvSpPr>
        <dsp:cNvPr id="0" name=""/>
        <dsp:cNvSpPr/>
      </dsp:nvSpPr>
      <dsp:spPr>
        <a:xfrm>
          <a:off x="4472693" y="2160276"/>
          <a:ext cx="1857377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472693" y="2160276"/>
        <a:ext cx="1857377" cy="1007998"/>
      </dsp:txXfrm>
    </dsp:sp>
  </dsp:spTree>
</dsp:drawing>
</file>

<file path=ppt/diagrams/drawing6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F53AC6-3C69-4FE2-9C44-A7FF6B575CC1}">
      <dsp:nvSpPr>
        <dsp:cNvPr id="0" name=""/>
        <dsp:cNvSpPr/>
      </dsp:nvSpPr>
      <dsp:spPr>
        <a:xfrm>
          <a:off x="3170975" y="1648411"/>
          <a:ext cx="390174" cy="734575"/>
        </a:xfrm>
        <a:custGeom>
          <a:avLst/>
          <a:gdLst/>
          <a:ahLst/>
          <a:cxnLst/>
          <a:rect l="0" t="0" r="0" b="0"/>
          <a:pathLst>
            <a:path>
              <a:moveTo>
                <a:pt x="390174" y="0"/>
              </a:moveTo>
              <a:lnTo>
                <a:pt x="390174" y="734575"/>
              </a:lnTo>
              <a:lnTo>
                <a:pt x="0" y="734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0F3EDE-2488-44CE-96EC-8C6277561343}">
      <dsp:nvSpPr>
        <dsp:cNvPr id="0" name=""/>
        <dsp:cNvSpPr/>
      </dsp:nvSpPr>
      <dsp:spPr>
        <a:xfrm>
          <a:off x="3561150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08692"/>
              </a:lnTo>
              <a:lnTo>
                <a:pt x="2199437" y="1508692"/>
              </a:lnTo>
              <a:lnTo>
                <a:pt x="2199437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AB048E-1218-4FD7-ADC2-CCC968867163}">
      <dsp:nvSpPr>
        <dsp:cNvPr id="0" name=""/>
        <dsp:cNvSpPr/>
      </dsp:nvSpPr>
      <dsp:spPr>
        <a:xfrm>
          <a:off x="3515430" y="1648411"/>
          <a:ext cx="91440" cy="17752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4A9BC4-7A7C-42E5-B947-83DC8D918478}">
      <dsp:nvSpPr>
        <dsp:cNvPr id="0" name=""/>
        <dsp:cNvSpPr/>
      </dsp:nvSpPr>
      <dsp:spPr>
        <a:xfrm>
          <a:off x="1361712" y="1648411"/>
          <a:ext cx="2199437" cy="1775256"/>
        </a:xfrm>
        <a:custGeom>
          <a:avLst/>
          <a:gdLst/>
          <a:ahLst/>
          <a:cxnLst/>
          <a:rect l="0" t="0" r="0" b="0"/>
          <a:pathLst>
            <a:path>
              <a:moveTo>
                <a:pt x="2199437" y="0"/>
              </a:moveTo>
              <a:lnTo>
                <a:pt x="2199437" y="1508692"/>
              </a:lnTo>
              <a:lnTo>
                <a:pt x="0" y="1508692"/>
              </a:lnTo>
              <a:lnTo>
                <a:pt x="0" y="177525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3CD34E-68AA-4DB5-8E78-6B71DD939F4F}">
      <dsp:nvSpPr>
        <dsp:cNvPr id="0" name=""/>
        <dsp:cNvSpPr/>
      </dsp:nvSpPr>
      <dsp:spPr>
        <a:xfrm>
          <a:off x="2426638" y="436151"/>
          <a:ext cx="2269023" cy="121225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Encargado(a) de Gimnasio </a:t>
          </a:r>
          <a:b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</a:br>
          <a:r>
            <a:rPr lang="es-MX" sz="1200" b="0" kern="1200" dirty="0" smtClean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Los Campeones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 </a:t>
          </a:r>
        </a:p>
      </dsp:txBody>
      <dsp:txXfrm>
        <a:off x="2426638" y="436151"/>
        <a:ext cx="2269023" cy="1212259"/>
      </dsp:txXfrm>
    </dsp:sp>
    <dsp:sp modelId="{68F90279-E630-440E-8937-16E69DB36ADA}">
      <dsp:nvSpPr>
        <dsp:cNvPr id="0" name=""/>
        <dsp:cNvSpPr/>
      </dsp:nvSpPr>
      <dsp:spPr>
        <a:xfrm>
          <a:off x="528558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Intendente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528558" y="3423667"/>
        <a:ext cx="1666307" cy="855215"/>
      </dsp:txXfrm>
    </dsp:sp>
    <dsp:sp modelId="{FD85042B-3A5E-41AD-8A4A-B4AFFF75C61F}">
      <dsp:nvSpPr>
        <dsp:cNvPr id="0" name=""/>
        <dsp:cNvSpPr/>
      </dsp:nvSpPr>
      <dsp:spPr>
        <a:xfrm>
          <a:off x="2727996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Ayudante </a:t>
          </a:r>
          <a:br>
            <a:rPr lang="es-ES" sz="1200" kern="1200" dirty="0" smtClean="0">
              <a:solidFill>
                <a:schemeClr val="tx1"/>
              </a:solidFill>
              <a:latin typeface="+mn-lt"/>
            </a:rPr>
          </a:br>
          <a:r>
            <a:rPr lang="es-ES" sz="1200" kern="1200" dirty="0" smtClean="0">
              <a:solidFill>
                <a:schemeClr val="tx1"/>
              </a:solidFill>
              <a:latin typeface="+mn-lt"/>
            </a:rPr>
            <a:t>Mantenimiento </a:t>
          </a:r>
        </a:p>
      </dsp:txBody>
      <dsp:txXfrm>
        <a:off x="2727996" y="3423667"/>
        <a:ext cx="1666307" cy="855215"/>
      </dsp:txXfrm>
    </dsp:sp>
    <dsp:sp modelId="{B007F721-2441-4550-B12D-646D3DE57F71}">
      <dsp:nvSpPr>
        <dsp:cNvPr id="0" name=""/>
        <dsp:cNvSpPr/>
      </dsp:nvSpPr>
      <dsp:spPr>
        <a:xfrm>
          <a:off x="4927433" y="3423667"/>
          <a:ext cx="1666307" cy="85521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Encargado(a) 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Sección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927433" y="3423667"/>
        <a:ext cx="1666307" cy="855215"/>
      </dsp:txXfrm>
    </dsp:sp>
    <dsp:sp modelId="{96C211A2-E9F8-42E0-B8C2-16D65DF6A4DB}">
      <dsp:nvSpPr>
        <dsp:cNvPr id="0" name=""/>
        <dsp:cNvSpPr/>
      </dsp:nvSpPr>
      <dsp:spPr>
        <a:xfrm>
          <a:off x="1894638" y="2040984"/>
          <a:ext cx="1276336" cy="684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Secretaria(o</a:t>
          </a:r>
          <a:r>
            <a:rPr lang="es-ES" sz="1200" kern="1200" dirty="0" smtClean="0">
              <a:solidFill>
                <a:schemeClr val="tx1"/>
              </a:solidFill>
              <a:latin typeface="+mn-lt"/>
            </a:rPr>
            <a:t>)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1894638" y="2040984"/>
        <a:ext cx="1276336" cy="684004"/>
      </dsp:txXfrm>
    </dsp:sp>
  </dsp:spTree>
</dsp:drawing>
</file>

<file path=ppt/diagrams/drawing6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6E3063-3E79-4D16-A01B-2AD0996B4585}">
      <dsp:nvSpPr>
        <dsp:cNvPr id="0" name=""/>
        <dsp:cNvSpPr/>
      </dsp:nvSpPr>
      <dsp:spPr>
        <a:xfrm>
          <a:off x="2432811" y="830592"/>
          <a:ext cx="124316" cy="3430005"/>
        </a:xfrm>
        <a:custGeom>
          <a:avLst/>
          <a:gdLst/>
          <a:ahLst/>
          <a:cxnLst/>
          <a:rect l="0" t="0" r="0" b="0"/>
          <a:pathLst>
            <a:path>
              <a:moveTo>
                <a:pt x="124316" y="0"/>
              </a:moveTo>
              <a:lnTo>
                <a:pt x="124316" y="3430005"/>
              </a:lnTo>
              <a:lnTo>
                <a:pt x="0" y="343000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15D93-DD0B-4F2C-89EC-B4E992D895D9}">
      <dsp:nvSpPr>
        <dsp:cNvPr id="0" name=""/>
        <dsp:cNvSpPr/>
      </dsp:nvSpPr>
      <dsp:spPr>
        <a:xfrm>
          <a:off x="2557127" y="830592"/>
          <a:ext cx="138105" cy="24859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965"/>
              </a:lnTo>
              <a:lnTo>
                <a:pt x="138105" y="2485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2ED82B-88ED-4E9D-9583-3A7226CF7337}">
      <dsp:nvSpPr>
        <dsp:cNvPr id="0" name=""/>
        <dsp:cNvSpPr/>
      </dsp:nvSpPr>
      <dsp:spPr>
        <a:xfrm>
          <a:off x="2432811" y="830592"/>
          <a:ext cx="124316" cy="2485965"/>
        </a:xfrm>
        <a:custGeom>
          <a:avLst/>
          <a:gdLst/>
          <a:ahLst/>
          <a:cxnLst/>
          <a:rect l="0" t="0" r="0" b="0"/>
          <a:pathLst>
            <a:path>
              <a:moveTo>
                <a:pt x="124316" y="0"/>
              </a:moveTo>
              <a:lnTo>
                <a:pt x="124316" y="2485965"/>
              </a:lnTo>
              <a:lnTo>
                <a:pt x="0" y="248596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53644-FFA9-48F6-BEC2-B0C2F347D2FE}">
      <dsp:nvSpPr>
        <dsp:cNvPr id="0" name=""/>
        <dsp:cNvSpPr/>
      </dsp:nvSpPr>
      <dsp:spPr>
        <a:xfrm>
          <a:off x="2557127" y="830592"/>
          <a:ext cx="138105" cy="1541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1926"/>
              </a:lnTo>
              <a:lnTo>
                <a:pt x="138105" y="154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15F96B-7C07-4A18-BFE9-46776E2250F3}">
      <dsp:nvSpPr>
        <dsp:cNvPr id="0" name=""/>
        <dsp:cNvSpPr/>
      </dsp:nvSpPr>
      <dsp:spPr>
        <a:xfrm>
          <a:off x="2432811" y="830592"/>
          <a:ext cx="124316" cy="1541926"/>
        </a:xfrm>
        <a:custGeom>
          <a:avLst/>
          <a:gdLst/>
          <a:ahLst/>
          <a:cxnLst/>
          <a:rect l="0" t="0" r="0" b="0"/>
          <a:pathLst>
            <a:path>
              <a:moveTo>
                <a:pt x="124316" y="0"/>
              </a:moveTo>
              <a:lnTo>
                <a:pt x="124316" y="1541926"/>
              </a:lnTo>
              <a:lnTo>
                <a:pt x="0" y="154192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7DF97-012B-4477-8CA3-C54984C527FE}">
      <dsp:nvSpPr>
        <dsp:cNvPr id="0" name=""/>
        <dsp:cNvSpPr/>
      </dsp:nvSpPr>
      <dsp:spPr>
        <a:xfrm>
          <a:off x="2557127" y="830592"/>
          <a:ext cx="138105" cy="5978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97887"/>
              </a:lnTo>
              <a:lnTo>
                <a:pt x="138105" y="597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E69B4A-2F1A-443A-9CE8-F4FF5CCFBFCD}">
      <dsp:nvSpPr>
        <dsp:cNvPr id="0" name=""/>
        <dsp:cNvSpPr/>
      </dsp:nvSpPr>
      <dsp:spPr>
        <a:xfrm>
          <a:off x="2432811" y="830592"/>
          <a:ext cx="124316" cy="597887"/>
        </a:xfrm>
        <a:custGeom>
          <a:avLst/>
          <a:gdLst/>
          <a:ahLst/>
          <a:cxnLst/>
          <a:rect l="0" t="0" r="0" b="0"/>
          <a:pathLst>
            <a:path>
              <a:moveTo>
                <a:pt x="124316" y="0"/>
              </a:moveTo>
              <a:lnTo>
                <a:pt x="124316" y="597887"/>
              </a:lnTo>
              <a:lnTo>
                <a:pt x="0" y="59788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B3CF66-9C5E-47A4-AC53-7F0F552F9087}">
      <dsp:nvSpPr>
        <dsp:cNvPr id="0" name=""/>
        <dsp:cNvSpPr/>
      </dsp:nvSpPr>
      <dsp:spPr>
        <a:xfrm>
          <a:off x="2511407" y="830592"/>
          <a:ext cx="91440" cy="40264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02024"/>
              </a:lnTo>
              <a:lnTo>
                <a:pt x="45791" y="3902024"/>
              </a:lnTo>
              <a:lnTo>
                <a:pt x="45791" y="402641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C3740B-43DF-4CEF-A40A-0E65F47E286C}">
      <dsp:nvSpPr>
        <dsp:cNvPr id="0" name=""/>
        <dsp:cNvSpPr/>
      </dsp:nvSpPr>
      <dsp:spPr>
        <a:xfrm>
          <a:off x="1449672" y="0"/>
          <a:ext cx="2214908" cy="83059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Igualdad </a:t>
          </a:r>
          <a:r>
            <a:rPr lang="es-ES" sz="1200" kern="1200" dirty="0" smtClean="0">
              <a:solidFill>
                <a:schemeClr val="tx1"/>
              </a:solidFill>
            </a:rPr>
            <a:t>Sustantiva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449672" y="0"/>
        <a:ext cx="2214908" cy="830592"/>
      </dsp:txXfrm>
    </dsp:sp>
    <dsp:sp modelId="{4B4F1CB0-111F-45A6-8CE4-718773F58A96}">
      <dsp:nvSpPr>
        <dsp:cNvPr id="0" name=""/>
        <dsp:cNvSpPr/>
      </dsp:nvSpPr>
      <dsp:spPr>
        <a:xfrm>
          <a:off x="1477198" y="4857004"/>
          <a:ext cx="2160000" cy="71528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Género</a:t>
          </a:r>
        </a:p>
      </dsp:txBody>
      <dsp:txXfrm>
        <a:off x="1477198" y="4857004"/>
        <a:ext cx="2160000" cy="715285"/>
      </dsp:txXfrm>
    </dsp:sp>
    <dsp:sp modelId="{C6398D97-7FB0-4EAA-BCB5-549080EFAC87}">
      <dsp:nvSpPr>
        <dsp:cNvPr id="0" name=""/>
        <dsp:cNvSpPr/>
      </dsp:nvSpPr>
      <dsp:spPr>
        <a:xfrm>
          <a:off x="644585" y="1080846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Abogado(a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644585" y="1080846"/>
        <a:ext cx="1788225" cy="695265"/>
      </dsp:txXfrm>
    </dsp:sp>
    <dsp:sp modelId="{052F6859-2320-4D95-82C1-D7164BE4FEE6}">
      <dsp:nvSpPr>
        <dsp:cNvPr id="0" name=""/>
        <dsp:cNvSpPr/>
      </dsp:nvSpPr>
      <dsp:spPr>
        <a:xfrm>
          <a:off x="2695232" y="1080846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Igualdad Sustantiva</a:t>
          </a:r>
        </a:p>
      </dsp:txBody>
      <dsp:txXfrm>
        <a:off x="2695232" y="1080846"/>
        <a:ext cx="1788225" cy="695265"/>
      </dsp:txXfrm>
    </dsp:sp>
    <dsp:sp modelId="{EC6A6B1C-4EFB-4530-8021-A1E5A960FDF1}">
      <dsp:nvSpPr>
        <dsp:cNvPr id="0" name=""/>
        <dsp:cNvSpPr/>
      </dsp:nvSpPr>
      <dsp:spPr>
        <a:xfrm>
          <a:off x="644585" y="2024886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644585" y="2024886"/>
        <a:ext cx="1788225" cy="695265"/>
      </dsp:txXfrm>
    </dsp:sp>
    <dsp:sp modelId="{421E5CDD-1188-4BEC-B380-7BA829523C16}">
      <dsp:nvSpPr>
        <dsp:cNvPr id="0" name=""/>
        <dsp:cNvSpPr/>
      </dsp:nvSpPr>
      <dsp:spPr>
        <a:xfrm>
          <a:off x="2695232" y="2024886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Seguimiento y Evaluación </a:t>
          </a:r>
          <a:r>
            <a:rPr lang="es-ES" sz="1200" kern="1200" dirty="0" smtClean="0">
              <a:solidFill>
                <a:schemeClr val="tx1"/>
              </a:solidFill>
            </a:rPr>
            <a:t>Interinstitucional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695232" y="2024886"/>
        <a:ext cx="1788225" cy="695265"/>
      </dsp:txXfrm>
    </dsp:sp>
    <dsp:sp modelId="{D0F6FEA9-05CE-45C1-9B60-BBD3DF784BB4}">
      <dsp:nvSpPr>
        <dsp:cNvPr id="0" name=""/>
        <dsp:cNvSpPr/>
      </dsp:nvSpPr>
      <dsp:spPr>
        <a:xfrm>
          <a:off x="644585" y="2968925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Empleado(a) Técnico </a:t>
          </a:r>
          <a:r>
            <a:rPr lang="es-ES" sz="1200" kern="1200" dirty="0" smtClean="0"/>
            <a:t>2</a:t>
          </a:r>
          <a:endParaRPr lang="es-ES" sz="1200" kern="1200" dirty="0" smtClean="0"/>
        </a:p>
      </dsp:txBody>
      <dsp:txXfrm>
        <a:off x="644585" y="2968925"/>
        <a:ext cx="1788225" cy="695265"/>
      </dsp:txXfrm>
    </dsp:sp>
    <dsp:sp modelId="{30E4B37D-D4D6-42A4-A030-D52AD8BC73FF}">
      <dsp:nvSpPr>
        <dsp:cNvPr id="0" name=""/>
        <dsp:cNvSpPr/>
      </dsp:nvSpPr>
      <dsp:spPr>
        <a:xfrm>
          <a:off x="2695232" y="2968925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b="0" kern="1200" dirty="0" smtClean="0">
            <a:solidFill>
              <a:schemeClr val="tx1"/>
            </a:solidFill>
            <a:latin typeface="+mn-lt"/>
          </a:endParaRPr>
        </a:p>
      </dsp:txBody>
      <dsp:txXfrm>
        <a:off x="2695232" y="2968925"/>
        <a:ext cx="1788225" cy="695265"/>
      </dsp:txXfrm>
    </dsp:sp>
    <dsp:sp modelId="{37D2C03D-61F4-4D70-A4E7-E2617E196587}">
      <dsp:nvSpPr>
        <dsp:cNvPr id="0" name=""/>
        <dsp:cNvSpPr/>
      </dsp:nvSpPr>
      <dsp:spPr>
        <a:xfrm>
          <a:off x="644585" y="3912964"/>
          <a:ext cx="1788225" cy="6952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Coordinador(a) de la Ciudad de la </a:t>
          </a:r>
          <a:r>
            <a:rPr lang="es-ES" sz="1200" kern="1200" dirty="0" smtClean="0"/>
            <a:t>Niñez</a:t>
          </a:r>
          <a:endParaRPr lang="es-ES" sz="1200" kern="1200" dirty="0" smtClean="0"/>
        </a:p>
      </dsp:txBody>
      <dsp:txXfrm>
        <a:off x="644585" y="3912964"/>
        <a:ext cx="1788225" cy="695265"/>
      </dsp:txXfrm>
    </dsp:sp>
  </dsp:spTree>
</dsp:drawing>
</file>

<file path=ppt/diagrams/drawing6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842BC4-6A84-450E-B699-AA5352274508}">
      <dsp:nvSpPr>
        <dsp:cNvPr id="0" name=""/>
        <dsp:cNvSpPr/>
      </dsp:nvSpPr>
      <dsp:spPr>
        <a:xfrm>
          <a:off x="3433544" y="2893357"/>
          <a:ext cx="91440" cy="2104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0416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2250120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2812"/>
              </a:lnTo>
              <a:lnTo>
                <a:pt x="1229143" y="702812"/>
              </a:lnTo>
              <a:lnTo>
                <a:pt x="1229143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20976" y="1080003"/>
          <a:ext cx="1229143" cy="913349"/>
        </a:xfrm>
        <a:custGeom>
          <a:avLst/>
          <a:gdLst/>
          <a:ahLst/>
          <a:cxnLst/>
          <a:rect l="0" t="0" r="0" b="0"/>
          <a:pathLst>
            <a:path>
              <a:moveTo>
                <a:pt x="1229143" y="0"/>
              </a:moveTo>
              <a:lnTo>
                <a:pt x="1229143" y="702812"/>
              </a:lnTo>
              <a:lnTo>
                <a:pt x="0" y="702812"/>
              </a:lnTo>
              <a:lnTo>
                <a:pt x="0" y="91334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917442" y="0"/>
          <a:ext cx="2665355" cy="108000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Promoción de Igualdad Sustantiva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210244</a:t>
          </a:r>
        </a:p>
      </dsp:txBody>
      <dsp:txXfrm>
        <a:off x="917442" y="0"/>
        <a:ext cx="2665355" cy="1080003"/>
      </dsp:txXfrm>
    </dsp:sp>
    <dsp:sp modelId="{82766838-1E1C-4551-B391-E5701106A789}">
      <dsp:nvSpPr>
        <dsp:cNvPr id="0" name=""/>
        <dsp:cNvSpPr/>
      </dsp:nvSpPr>
      <dsp:spPr>
        <a:xfrm>
          <a:off x="2369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211090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369" y="1993352"/>
        <a:ext cx="2037214" cy="900004"/>
      </dsp:txXfrm>
    </dsp:sp>
    <dsp:sp modelId="{317D1BA0-50F6-457B-A513-0CC11FE0DF90}">
      <dsp:nvSpPr>
        <dsp:cNvPr id="0" name=""/>
        <dsp:cNvSpPr/>
      </dsp:nvSpPr>
      <dsp:spPr>
        <a:xfrm>
          <a:off x="2460657" y="1993352"/>
          <a:ext cx="2037214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Derechos 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210048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460657" y="1993352"/>
        <a:ext cx="2037214" cy="900004"/>
      </dsp:txXfrm>
    </dsp:sp>
    <dsp:sp modelId="{1C70517F-6542-4A83-B2F7-93044EDBFCF2}">
      <dsp:nvSpPr>
        <dsp:cNvPr id="0" name=""/>
        <dsp:cNvSpPr/>
      </dsp:nvSpPr>
      <dsp:spPr>
        <a:xfrm>
          <a:off x="2476708" y="3103773"/>
          <a:ext cx="2005112" cy="90000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Analista de Derechos Humanos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b="0" i="0" u="none" kern="1200" dirty="0" smtClean="0"/>
            <a:t>210752</a:t>
          </a:r>
          <a:endParaRPr lang="es-ES" sz="1200" kern="1200" dirty="0"/>
        </a:p>
      </dsp:txBody>
      <dsp:txXfrm>
        <a:off x="2476708" y="3103773"/>
        <a:ext cx="2005112" cy="900004"/>
      </dsp:txXfrm>
    </dsp:sp>
  </dsp:spTree>
</dsp:drawing>
</file>

<file path=ppt/diagrams/drawing6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73FDC5-A223-4FA6-98E4-542571811676}">
      <dsp:nvSpPr>
        <dsp:cNvPr id="0" name=""/>
        <dsp:cNvSpPr/>
      </dsp:nvSpPr>
      <dsp:spPr>
        <a:xfrm>
          <a:off x="3573953" y="1077219"/>
          <a:ext cx="2494798" cy="437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870"/>
              </a:lnTo>
              <a:lnTo>
                <a:pt x="2494798" y="266870"/>
              </a:lnTo>
              <a:lnTo>
                <a:pt x="2494798" y="437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20E98-7A2A-4F5F-A8D5-05C6B97915C5}">
      <dsp:nvSpPr>
        <dsp:cNvPr id="0" name=""/>
        <dsp:cNvSpPr/>
      </dsp:nvSpPr>
      <dsp:spPr>
        <a:xfrm>
          <a:off x="3528233" y="1077219"/>
          <a:ext cx="91440" cy="43705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7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1079155" y="1077219"/>
          <a:ext cx="2494798" cy="437050"/>
        </a:xfrm>
        <a:custGeom>
          <a:avLst/>
          <a:gdLst/>
          <a:ahLst/>
          <a:cxnLst/>
          <a:rect l="0" t="0" r="0" b="0"/>
          <a:pathLst>
            <a:path>
              <a:moveTo>
                <a:pt x="2494798" y="0"/>
              </a:moveTo>
              <a:lnTo>
                <a:pt x="2494798" y="266870"/>
              </a:lnTo>
              <a:lnTo>
                <a:pt x="0" y="266870"/>
              </a:lnTo>
              <a:lnTo>
                <a:pt x="0" y="4370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2496733" y="0"/>
          <a:ext cx="2154439" cy="10772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</dsp:txBody>
      <dsp:txXfrm>
        <a:off x="2496733" y="0"/>
        <a:ext cx="2154439" cy="1077219"/>
      </dsp:txXfrm>
    </dsp:sp>
    <dsp:sp modelId="{82766838-1E1C-4551-B391-E5701106A789}">
      <dsp:nvSpPr>
        <dsp:cNvPr id="0" name=""/>
        <dsp:cNvSpPr/>
      </dsp:nvSpPr>
      <dsp:spPr>
        <a:xfrm>
          <a:off x="1935" y="1514269"/>
          <a:ext cx="2154439" cy="996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(4) Vacantes</a:t>
          </a:r>
        </a:p>
      </dsp:txBody>
      <dsp:txXfrm>
        <a:off x="1935" y="1514269"/>
        <a:ext cx="2154439" cy="996919"/>
      </dsp:txXfrm>
    </dsp:sp>
    <dsp:sp modelId="{59331A5C-3A56-4073-BA2C-106CED39CD8A}">
      <dsp:nvSpPr>
        <dsp:cNvPr id="0" name=""/>
        <dsp:cNvSpPr/>
      </dsp:nvSpPr>
      <dsp:spPr>
        <a:xfrm>
          <a:off x="2496733" y="1514269"/>
          <a:ext cx="2154439" cy="996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Mantenimiento 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Mantenimiento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2496733" y="1514269"/>
        <a:ext cx="2154439" cy="996919"/>
      </dsp:txXfrm>
    </dsp:sp>
    <dsp:sp modelId="{31B4B66C-9691-4903-83C9-F56F2939E6F1}">
      <dsp:nvSpPr>
        <dsp:cNvPr id="0" name=""/>
        <dsp:cNvSpPr/>
      </dsp:nvSpPr>
      <dsp:spPr>
        <a:xfrm>
          <a:off x="4991531" y="1514269"/>
          <a:ext cx="2154439" cy="9969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/>
        </a:p>
      </dsp:txBody>
      <dsp:txXfrm>
        <a:off x="4991531" y="1514269"/>
        <a:ext cx="2154439" cy="996919"/>
      </dsp:txXfrm>
    </dsp:sp>
  </dsp:spTree>
</dsp:drawing>
</file>

<file path=ppt/diagrams/drawing6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AF832F-DB1B-41FD-8FB6-D469297572E6}">
      <dsp:nvSpPr>
        <dsp:cNvPr id="0" name=""/>
        <dsp:cNvSpPr/>
      </dsp:nvSpPr>
      <dsp:spPr>
        <a:xfrm>
          <a:off x="3068988" y="955458"/>
          <a:ext cx="2168715" cy="11216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5396"/>
              </a:lnTo>
              <a:lnTo>
                <a:pt x="2168715" y="935396"/>
              </a:lnTo>
              <a:lnTo>
                <a:pt x="2168715" y="11216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1506A0-ADEA-41B1-BD7F-0EDFAB874D10}">
      <dsp:nvSpPr>
        <dsp:cNvPr id="0" name=""/>
        <dsp:cNvSpPr/>
      </dsp:nvSpPr>
      <dsp:spPr>
        <a:xfrm>
          <a:off x="3023267" y="955458"/>
          <a:ext cx="91440" cy="112165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1216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3A0F84-01DF-4C73-99C1-74392C340FB1}">
      <dsp:nvSpPr>
        <dsp:cNvPr id="0" name=""/>
        <dsp:cNvSpPr/>
      </dsp:nvSpPr>
      <dsp:spPr>
        <a:xfrm>
          <a:off x="934455" y="955458"/>
          <a:ext cx="2134532" cy="1121653"/>
        </a:xfrm>
        <a:custGeom>
          <a:avLst/>
          <a:gdLst/>
          <a:ahLst/>
          <a:cxnLst/>
          <a:rect l="0" t="0" r="0" b="0"/>
          <a:pathLst>
            <a:path>
              <a:moveTo>
                <a:pt x="2134532" y="0"/>
              </a:moveTo>
              <a:lnTo>
                <a:pt x="2134532" y="935396"/>
              </a:lnTo>
              <a:lnTo>
                <a:pt x="0" y="935396"/>
              </a:lnTo>
              <a:lnTo>
                <a:pt x="0" y="11216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16FB0F-4B38-4542-BDB8-244EC3837664}">
      <dsp:nvSpPr>
        <dsp:cNvPr id="0" name=""/>
        <dsp:cNvSpPr/>
      </dsp:nvSpPr>
      <dsp:spPr>
        <a:xfrm>
          <a:off x="1889993" y="0"/>
          <a:ext cx="2357988" cy="95545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Perspectiva de </a:t>
          </a:r>
          <a:r>
            <a:rPr lang="es-ES" sz="1200" kern="1200" dirty="0" smtClean="0">
              <a:solidFill>
                <a:schemeClr val="tx1"/>
              </a:solidFill>
            </a:rPr>
            <a:t>Género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889993" y="0"/>
        <a:ext cx="2357988" cy="955458"/>
      </dsp:txXfrm>
    </dsp:sp>
    <dsp:sp modelId="{82766838-1E1C-4551-B391-E5701106A789}">
      <dsp:nvSpPr>
        <dsp:cNvPr id="0" name=""/>
        <dsp:cNvSpPr/>
      </dsp:nvSpPr>
      <dsp:spPr>
        <a:xfrm>
          <a:off x="36355" y="2077112"/>
          <a:ext cx="1796199" cy="8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Auxiliares</a:t>
          </a:r>
          <a:endParaRPr lang="es-ES" sz="1200" kern="1200" dirty="0" smtClean="0"/>
        </a:p>
      </dsp:txBody>
      <dsp:txXfrm>
        <a:off x="36355" y="2077112"/>
        <a:ext cx="1796199" cy="898099"/>
      </dsp:txXfrm>
    </dsp:sp>
    <dsp:sp modelId="{317D1BA0-50F6-457B-A513-0CC11FE0DF90}">
      <dsp:nvSpPr>
        <dsp:cNvPr id="0" name=""/>
        <dsp:cNvSpPr/>
      </dsp:nvSpPr>
      <dsp:spPr>
        <a:xfrm>
          <a:off x="2170888" y="2077112"/>
          <a:ext cx="1796199" cy="8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MX" sz="1200" kern="1200" dirty="0" smtClean="0">
              <a:solidFill>
                <a:schemeClr val="tx1"/>
              </a:solidFill>
            </a:rPr>
            <a:t>Atención a </a:t>
          </a:r>
          <a:r>
            <a:rPr lang="es-MX" sz="1200" kern="1200" dirty="0" smtClean="0">
              <a:solidFill>
                <a:schemeClr val="tx1"/>
              </a:solidFill>
            </a:rPr>
            <a:t>Albergues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2170888" y="2077112"/>
        <a:ext cx="1796199" cy="898099"/>
      </dsp:txXfrm>
    </dsp:sp>
    <dsp:sp modelId="{9B515B6D-E617-400E-9ED5-6753478DE597}">
      <dsp:nvSpPr>
        <dsp:cNvPr id="0" name=""/>
        <dsp:cNvSpPr/>
      </dsp:nvSpPr>
      <dsp:spPr>
        <a:xfrm>
          <a:off x="4339603" y="2077112"/>
          <a:ext cx="1796199" cy="8980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339603" y="2077112"/>
        <a:ext cx="1796199" cy="898099"/>
      </dsp:txXfrm>
    </dsp:sp>
  </dsp:spTree>
</dsp:drawing>
</file>

<file path=ppt/diagrams/drawing6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851CD5-9CA5-454E-A58D-ABE78ADAC0FA}">
      <dsp:nvSpPr>
        <dsp:cNvPr id="0" name=""/>
        <dsp:cNvSpPr/>
      </dsp:nvSpPr>
      <dsp:spPr>
        <a:xfrm>
          <a:off x="2340004" y="1107085"/>
          <a:ext cx="471299" cy="4637362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4637362"/>
              </a:lnTo>
              <a:lnTo>
                <a:pt x="0" y="4637362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F86038-F35C-47C3-B720-871D6F977BBC}">
      <dsp:nvSpPr>
        <dsp:cNvPr id="0" name=""/>
        <dsp:cNvSpPr/>
      </dsp:nvSpPr>
      <dsp:spPr>
        <a:xfrm>
          <a:off x="2811304" y="1107085"/>
          <a:ext cx="471299" cy="39311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31103"/>
              </a:lnTo>
              <a:lnTo>
                <a:pt x="471299" y="39311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B98653-FC5D-4CB3-B48A-ED0E303CC504}">
      <dsp:nvSpPr>
        <dsp:cNvPr id="0" name=""/>
        <dsp:cNvSpPr/>
      </dsp:nvSpPr>
      <dsp:spPr>
        <a:xfrm>
          <a:off x="2340004" y="1107085"/>
          <a:ext cx="471299" cy="3935601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35601"/>
              </a:lnTo>
              <a:lnTo>
                <a:pt x="0" y="393560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FFF79D-7B45-4C09-890B-3697CE1CC4F6}">
      <dsp:nvSpPr>
        <dsp:cNvPr id="0" name=""/>
        <dsp:cNvSpPr/>
      </dsp:nvSpPr>
      <dsp:spPr>
        <a:xfrm>
          <a:off x="2811304" y="1107085"/>
          <a:ext cx="471299" cy="32885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8568"/>
              </a:lnTo>
              <a:lnTo>
                <a:pt x="471299" y="328856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429A0F-BEB5-41B4-A089-A638729B5484}">
      <dsp:nvSpPr>
        <dsp:cNvPr id="0" name=""/>
        <dsp:cNvSpPr/>
      </dsp:nvSpPr>
      <dsp:spPr>
        <a:xfrm>
          <a:off x="2340004" y="1107085"/>
          <a:ext cx="471299" cy="3286384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286384"/>
              </a:lnTo>
              <a:lnTo>
                <a:pt x="0" y="328638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1D1B09-1CFF-47DB-84CA-154D9F172C0C}">
      <dsp:nvSpPr>
        <dsp:cNvPr id="0" name=""/>
        <dsp:cNvSpPr/>
      </dsp:nvSpPr>
      <dsp:spPr>
        <a:xfrm>
          <a:off x="2811304" y="1107085"/>
          <a:ext cx="471299" cy="2569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69819"/>
              </a:lnTo>
              <a:lnTo>
                <a:pt x="471299" y="25698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1100E-F450-4F6F-AE14-366076A2E575}">
      <dsp:nvSpPr>
        <dsp:cNvPr id="0" name=""/>
        <dsp:cNvSpPr/>
      </dsp:nvSpPr>
      <dsp:spPr>
        <a:xfrm>
          <a:off x="2340004" y="1107085"/>
          <a:ext cx="471299" cy="2574461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2574461"/>
              </a:lnTo>
              <a:lnTo>
                <a:pt x="0" y="25744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BCAFBC-C5A7-4D7C-B90F-B7AE993A2347}">
      <dsp:nvSpPr>
        <dsp:cNvPr id="0" name=""/>
        <dsp:cNvSpPr/>
      </dsp:nvSpPr>
      <dsp:spPr>
        <a:xfrm>
          <a:off x="2811304" y="1107085"/>
          <a:ext cx="471299" cy="18035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03554"/>
              </a:lnTo>
              <a:lnTo>
                <a:pt x="471299" y="18035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6D0B52-0139-4F2F-AABA-BBE86AB143AC}">
      <dsp:nvSpPr>
        <dsp:cNvPr id="0" name=""/>
        <dsp:cNvSpPr/>
      </dsp:nvSpPr>
      <dsp:spPr>
        <a:xfrm>
          <a:off x="2340004" y="1107085"/>
          <a:ext cx="471299" cy="1803506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803506"/>
              </a:lnTo>
              <a:lnTo>
                <a:pt x="0" y="180350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BF07B-8F92-4321-AEAF-93B2C04E47B9}">
      <dsp:nvSpPr>
        <dsp:cNvPr id="0" name=""/>
        <dsp:cNvSpPr/>
      </dsp:nvSpPr>
      <dsp:spPr>
        <a:xfrm>
          <a:off x="2811304" y="1107085"/>
          <a:ext cx="471299" cy="10984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98425"/>
              </a:lnTo>
              <a:lnTo>
                <a:pt x="471299" y="109842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E38685-94E7-44EF-BEE0-DE0A305BCB17}">
      <dsp:nvSpPr>
        <dsp:cNvPr id="0" name=""/>
        <dsp:cNvSpPr/>
      </dsp:nvSpPr>
      <dsp:spPr>
        <a:xfrm>
          <a:off x="2340004" y="1107085"/>
          <a:ext cx="471299" cy="1094579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1094579"/>
              </a:lnTo>
              <a:lnTo>
                <a:pt x="0" y="109457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23177-BAB7-4365-9E54-23A6078A76FB}">
      <dsp:nvSpPr>
        <dsp:cNvPr id="0" name=""/>
        <dsp:cNvSpPr/>
      </dsp:nvSpPr>
      <dsp:spPr>
        <a:xfrm>
          <a:off x="2811304" y="1107085"/>
          <a:ext cx="471299" cy="4014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413"/>
              </a:lnTo>
              <a:lnTo>
                <a:pt x="471299" y="40141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8C371-F6A4-4211-B04E-64DAAA34CAD7}">
      <dsp:nvSpPr>
        <dsp:cNvPr id="0" name=""/>
        <dsp:cNvSpPr/>
      </dsp:nvSpPr>
      <dsp:spPr>
        <a:xfrm>
          <a:off x="2340004" y="1107085"/>
          <a:ext cx="471299" cy="397648"/>
        </a:xfrm>
        <a:custGeom>
          <a:avLst/>
          <a:gdLst/>
          <a:ahLst/>
          <a:cxnLst/>
          <a:rect l="0" t="0" r="0" b="0"/>
          <a:pathLst>
            <a:path>
              <a:moveTo>
                <a:pt x="471299" y="0"/>
              </a:moveTo>
              <a:lnTo>
                <a:pt x="471299" y="397648"/>
              </a:lnTo>
              <a:lnTo>
                <a:pt x="0" y="397648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24B3A6-0EC4-4643-9207-68AEB58CD00B}">
      <dsp:nvSpPr>
        <dsp:cNvPr id="0" name=""/>
        <dsp:cNvSpPr/>
      </dsp:nvSpPr>
      <dsp:spPr>
        <a:xfrm>
          <a:off x="1807484" y="254962"/>
          <a:ext cx="2007639" cy="85212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Director(a) de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Vinculación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Interinstitucional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807484" y="254962"/>
        <a:ext cx="2007639" cy="852123"/>
      </dsp:txXfrm>
    </dsp:sp>
    <dsp:sp modelId="{CA81ADA6-D911-4D6D-B109-B08F6320F697}">
      <dsp:nvSpPr>
        <dsp:cNvPr id="0" name=""/>
        <dsp:cNvSpPr/>
      </dsp:nvSpPr>
      <dsp:spPr>
        <a:xfrm>
          <a:off x="0" y="1231245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Administrativa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1231245"/>
        <a:ext cx="2340004" cy="546977"/>
      </dsp:txXfrm>
    </dsp:sp>
    <dsp:sp modelId="{F2E3A372-0A99-4177-9934-37E01310721A}">
      <dsp:nvSpPr>
        <dsp:cNvPr id="0" name=""/>
        <dsp:cNvSpPr/>
      </dsp:nvSpPr>
      <dsp:spPr>
        <a:xfrm>
          <a:off x="3282604" y="1235010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Operativo(a)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1235010"/>
        <a:ext cx="2340004" cy="546977"/>
      </dsp:txXfrm>
    </dsp:sp>
    <dsp:sp modelId="{DEDB21DC-FC23-4B10-8AB8-EDD7E848D268}">
      <dsp:nvSpPr>
        <dsp:cNvPr id="0" name=""/>
        <dsp:cNvSpPr/>
      </dsp:nvSpPr>
      <dsp:spPr>
        <a:xfrm>
          <a:off x="0" y="1928176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Huertos y Enlace CMT</a:t>
          </a:r>
        </a:p>
      </dsp:txBody>
      <dsp:txXfrm>
        <a:off x="0" y="1928176"/>
        <a:ext cx="2340004" cy="546977"/>
      </dsp:txXfrm>
    </dsp:sp>
    <dsp:sp modelId="{8BF7BF3D-E5BE-42F0-BDC0-DD9764E9E486}">
      <dsp:nvSpPr>
        <dsp:cNvPr id="0" name=""/>
        <dsp:cNvSpPr/>
      </dsp:nvSpPr>
      <dsp:spPr>
        <a:xfrm>
          <a:off x="3282604" y="1932022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almacén</a:t>
          </a:r>
        </a:p>
      </dsp:txBody>
      <dsp:txXfrm>
        <a:off x="3282604" y="1932022"/>
        <a:ext cx="2340004" cy="546977"/>
      </dsp:txXfrm>
    </dsp:sp>
    <dsp:sp modelId="{EB176D71-8A4B-4152-991F-344ED7A9809D}">
      <dsp:nvSpPr>
        <dsp:cNvPr id="0" name=""/>
        <dsp:cNvSpPr/>
      </dsp:nvSpPr>
      <dsp:spPr>
        <a:xfrm>
          <a:off x="0" y="2637103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Contigo 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Monterrey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0" y="2637103"/>
        <a:ext cx="2340004" cy="546977"/>
      </dsp:txXfrm>
    </dsp:sp>
    <dsp:sp modelId="{70F98D4F-75D1-4B2C-B4EA-779B9D79921E}">
      <dsp:nvSpPr>
        <dsp:cNvPr id="0" name=""/>
        <dsp:cNvSpPr/>
      </dsp:nvSpPr>
      <dsp:spPr>
        <a:xfrm>
          <a:off x="3282604" y="2637151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Área de Capacitación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3282604" y="2637151"/>
        <a:ext cx="2340004" cy="546977"/>
      </dsp:txXfrm>
    </dsp:sp>
    <dsp:sp modelId="{4A17E49B-139D-448D-834F-1C62567D7755}">
      <dsp:nvSpPr>
        <dsp:cNvPr id="0" name=""/>
        <dsp:cNvSpPr/>
      </dsp:nvSpPr>
      <dsp:spPr>
        <a:xfrm>
          <a:off x="0" y="3408058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General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3408058"/>
        <a:ext cx="2340004" cy="546977"/>
      </dsp:txXfrm>
    </dsp:sp>
    <dsp:sp modelId="{8C6D4B5B-B413-4D49-BD6D-7FF3064261CB}">
      <dsp:nvSpPr>
        <dsp:cNvPr id="0" name=""/>
        <dsp:cNvSpPr/>
      </dsp:nvSpPr>
      <dsp:spPr>
        <a:xfrm>
          <a:off x="3282604" y="3403416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Vivienda</a:t>
          </a:r>
        </a:p>
      </dsp:txBody>
      <dsp:txXfrm>
        <a:off x="3282604" y="3403416"/>
        <a:ext cx="2340004" cy="546977"/>
      </dsp:txXfrm>
    </dsp:sp>
    <dsp:sp modelId="{4789E1C4-2079-4334-BDF0-845E39C09FFC}">
      <dsp:nvSpPr>
        <dsp:cNvPr id="0" name=""/>
        <dsp:cNvSpPr/>
      </dsp:nvSpPr>
      <dsp:spPr>
        <a:xfrm>
          <a:off x="0" y="4119981"/>
          <a:ext cx="2340004" cy="54697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Capacitador(a)</a:t>
          </a:r>
        </a:p>
      </dsp:txBody>
      <dsp:txXfrm>
        <a:off x="0" y="4119981"/>
        <a:ext cx="2340004" cy="546977"/>
      </dsp:txXfrm>
    </dsp:sp>
    <dsp:sp modelId="{2E15579D-CF83-4EFB-ADFB-320B4B6C25AD}">
      <dsp:nvSpPr>
        <dsp:cNvPr id="0" name=""/>
        <dsp:cNvSpPr/>
      </dsp:nvSpPr>
      <dsp:spPr>
        <a:xfrm>
          <a:off x="3282604" y="4122165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Coordinador(a) de Atención a la </a:t>
          </a:r>
          <a:r>
            <a:rPr lang="es-MX" sz="1200" kern="1200" dirty="0" smtClean="0">
              <a:solidFill>
                <a:schemeClr val="tx1"/>
              </a:solidFill>
              <a:latin typeface="+mn-lt"/>
            </a:rPr>
            <a:t>Pobreza</a:t>
          </a:r>
        </a:p>
      </dsp:txBody>
      <dsp:txXfrm>
        <a:off x="3282604" y="4122165"/>
        <a:ext cx="2340004" cy="546977"/>
      </dsp:txXfrm>
    </dsp:sp>
    <dsp:sp modelId="{E3126C76-6E6D-4319-99E9-78F3E703CC74}">
      <dsp:nvSpPr>
        <dsp:cNvPr id="0" name=""/>
        <dsp:cNvSpPr/>
      </dsp:nvSpPr>
      <dsp:spPr>
        <a:xfrm>
          <a:off x="0" y="4769198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Jefe(a) de Almacén</a:t>
          </a:r>
          <a:br>
            <a:rPr lang="es-MX" sz="1200" kern="1200" dirty="0" smtClean="0">
              <a:solidFill>
                <a:schemeClr val="tx1"/>
              </a:solidFill>
              <a:latin typeface="+mn-lt"/>
            </a:rPr>
          </a:br>
          <a:r>
            <a:rPr lang="es-MX" sz="120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MX" sz="1200" kern="1200" dirty="0">
            <a:solidFill>
              <a:schemeClr val="tx1"/>
            </a:solidFill>
            <a:latin typeface="+mn-lt"/>
          </a:endParaRPr>
        </a:p>
      </dsp:txBody>
      <dsp:txXfrm>
        <a:off x="0" y="4769198"/>
        <a:ext cx="2340004" cy="546977"/>
      </dsp:txXfrm>
    </dsp:sp>
    <dsp:sp modelId="{8CA25EE4-CD55-4A76-BCCA-D436F9B77ADE}">
      <dsp:nvSpPr>
        <dsp:cNvPr id="0" name=""/>
        <dsp:cNvSpPr/>
      </dsp:nvSpPr>
      <dsp:spPr>
        <a:xfrm>
          <a:off x="3282604" y="4764700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3282604" y="4764700"/>
        <a:ext cx="2340004" cy="546977"/>
      </dsp:txXfrm>
    </dsp:sp>
    <dsp:sp modelId="{1CB7875E-C28F-423B-8F20-BB98F1980B7D}">
      <dsp:nvSpPr>
        <dsp:cNvPr id="0" name=""/>
        <dsp:cNvSpPr/>
      </dsp:nvSpPr>
      <dsp:spPr>
        <a:xfrm>
          <a:off x="0" y="5470959"/>
          <a:ext cx="2340004" cy="5469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MX" sz="1200" kern="1200" dirty="0" smtClean="0">
            <a:solidFill>
              <a:schemeClr val="tx1"/>
            </a:solidFill>
            <a:latin typeface="+mn-lt"/>
          </a:endParaRPr>
        </a:p>
      </dsp:txBody>
      <dsp:txXfrm>
        <a:off x="0" y="5470959"/>
        <a:ext cx="2340004" cy="5469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D64D2E-67BE-4161-BA5E-C4CC5DA6873E}">
      <dsp:nvSpPr>
        <dsp:cNvPr id="0" name=""/>
        <dsp:cNvSpPr/>
      </dsp:nvSpPr>
      <dsp:spPr>
        <a:xfrm>
          <a:off x="4004572" y="974528"/>
          <a:ext cx="448268" cy="6267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6775"/>
              </a:lnTo>
              <a:lnTo>
                <a:pt x="448268" y="6267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9DC880-3F4E-4776-9349-3C3ABED745CF}">
      <dsp:nvSpPr>
        <dsp:cNvPr id="0" name=""/>
        <dsp:cNvSpPr/>
      </dsp:nvSpPr>
      <dsp:spPr>
        <a:xfrm>
          <a:off x="3526146" y="974528"/>
          <a:ext cx="478426" cy="629353"/>
        </a:xfrm>
        <a:custGeom>
          <a:avLst/>
          <a:gdLst/>
          <a:ahLst/>
          <a:cxnLst/>
          <a:rect l="0" t="0" r="0" b="0"/>
          <a:pathLst>
            <a:path>
              <a:moveTo>
                <a:pt x="478426" y="0"/>
              </a:moveTo>
              <a:lnTo>
                <a:pt x="478426" y="629353"/>
              </a:lnTo>
              <a:lnTo>
                <a:pt x="0" y="62935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09EFE-D132-4FE4-91D2-BB8586EF38E1}">
      <dsp:nvSpPr>
        <dsp:cNvPr id="0" name=""/>
        <dsp:cNvSpPr/>
      </dsp:nvSpPr>
      <dsp:spPr>
        <a:xfrm>
          <a:off x="4004572" y="974528"/>
          <a:ext cx="2676476" cy="1423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769"/>
              </a:lnTo>
              <a:lnTo>
                <a:pt x="2676476" y="1287769"/>
              </a:lnTo>
              <a:lnTo>
                <a:pt x="2676476" y="142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37005-276E-439C-99A6-7EB7048C8D68}">
      <dsp:nvSpPr>
        <dsp:cNvPr id="0" name=""/>
        <dsp:cNvSpPr/>
      </dsp:nvSpPr>
      <dsp:spPr>
        <a:xfrm>
          <a:off x="4004572" y="974528"/>
          <a:ext cx="868821" cy="14237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7769"/>
              </a:lnTo>
              <a:lnTo>
                <a:pt x="868821" y="1287769"/>
              </a:lnTo>
              <a:lnTo>
                <a:pt x="868821" y="142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9303F-DD16-4DA2-BBA6-FB45A9C63AE9}">
      <dsp:nvSpPr>
        <dsp:cNvPr id="0" name=""/>
        <dsp:cNvSpPr/>
      </dsp:nvSpPr>
      <dsp:spPr>
        <a:xfrm>
          <a:off x="3514400" y="3271945"/>
          <a:ext cx="147688" cy="1664445"/>
        </a:xfrm>
        <a:custGeom>
          <a:avLst/>
          <a:gdLst/>
          <a:ahLst/>
          <a:cxnLst/>
          <a:rect l="0" t="0" r="0" b="0"/>
          <a:pathLst>
            <a:path>
              <a:moveTo>
                <a:pt x="147688" y="0"/>
              </a:moveTo>
              <a:lnTo>
                <a:pt x="147688" y="1664445"/>
              </a:lnTo>
              <a:lnTo>
                <a:pt x="0" y="166444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10D21-7C23-4E64-BBD8-88D0322F222E}">
      <dsp:nvSpPr>
        <dsp:cNvPr id="0" name=""/>
        <dsp:cNvSpPr/>
      </dsp:nvSpPr>
      <dsp:spPr>
        <a:xfrm>
          <a:off x="3514400" y="3271945"/>
          <a:ext cx="147688" cy="672895"/>
        </a:xfrm>
        <a:custGeom>
          <a:avLst/>
          <a:gdLst/>
          <a:ahLst/>
          <a:cxnLst/>
          <a:rect l="0" t="0" r="0" b="0"/>
          <a:pathLst>
            <a:path>
              <a:moveTo>
                <a:pt x="147688" y="0"/>
              </a:moveTo>
              <a:lnTo>
                <a:pt x="147688" y="672895"/>
              </a:lnTo>
              <a:lnTo>
                <a:pt x="0" y="67289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B23F0-CF8D-4D14-B320-68B2F846730C}">
      <dsp:nvSpPr>
        <dsp:cNvPr id="0" name=""/>
        <dsp:cNvSpPr/>
      </dsp:nvSpPr>
      <dsp:spPr>
        <a:xfrm>
          <a:off x="3049896" y="974528"/>
          <a:ext cx="954676" cy="1423789"/>
        </a:xfrm>
        <a:custGeom>
          <a:avLst/>
          <a:gdLst/>
          <a:ahLst/>
          <a:cxnLst/>
          <a:rect l="0" t="0" r="0" b="0"/>
          <a:pathLst>
            <a:path>
              <a:moveTo>
                <a:pt x="954676" y="0"/>
              </a:moveTo>
              <a:lnTo>
                <a:pt x="954676" y="1287769"/>
              </a:lnTo>
              <a:lnTo>
                <a:pt x="0" y="1287769"/>
              </a:lnTo>
              <a:lnTo>
                <a:pt x="0" y="142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FC495-FEF4-4225-8D49-F1E2E9E55CED}">
      <dsp:nvSpPr>
        <dsp:cNvPr id="0" name=""/>
        <dsp:cNvSpPr/>
      </dsp:nvSpPr>
      <dsp:spPr>
        <a:xfrm>
          <a:off x="1322020" y="974528"/>
          <a:ext cx="2682552" cy="1423789"/>
        </a:xfrm>
        <a:custGeom>
          <a:avLst/>
          <a:gdLst/>
          <a:ahLst/>
          <a:cxnLst/>
          <a:rect l="0" t="0" r="0" b="0"/>
          <a:pathLst>
            <a:path>
              <a:moveTo>
                <a:pt x="2682552" y="0"/>
              </a:moveTo>
              <a:lnTo>
                <a:pt x="2682552" y="1287769"/>
              </a:lnTo>
              <a:lnTo>
                <a:pt x="0" y="1287769"/>
              </a:lnTo>
              <a:lnTo>
                <a:pt x="0" y="14237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786413" y="0"/>
          <a:ext cx="2436317" cy="97452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786413" y="0"/>
        <a:ext cx="2436317" cy="974528"/>
      </dsp:txXfrm>
    </dsp:sp>
    <dsp:sp modelId="{C75F0CD5-6A2C-4EE2-8445-B7828AAD1B5C}">
      <dsp:nvSpPr>
        <dsp:cNvPr id="0" name=""/>
        <dsp:cNvSpPr/>
      </dsp:nvSpPr>
      <dsp:spPr>
        <a:xfrm>
          <a:off x="556780" y="2398317"/>
          <a:ext cx="1530479" cy="87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Trabajadores(as) Sociales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556780" y="2398317"/>
        <a:ext cx="1530479" cy="873627"/>
      </dsp:txXfrm>
    </dsp:sp>
    <dsp:sp modelId="{032BAB47-5D8D-4928-87C6-EDC51EB0EBBC}">
      <dsp:nvSpPr>
        <dsp:cNvPr id="0" name=""/>
        <dsp:cNvSpPr/>
      </dsp:nvSpPr>
      <dsp:spPr>
        <a:xfrm>
          <a:off x="2284656" y="2398317"/>
          <a:ext cx="1530479" cy="87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Saneamiento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84656" y="2398317"/>
        <a:ext cx="1530479" cy="873627"/>
      </dsp:txXfrm>
    </dsp:sp>
    <dsp:sp modelId="{E333131B-15CF-40C0-9E90-1D5CB3286B19}">
      <dsp:nvSpPr>
        <dsp:cNvPr id="0" name=""/>
        <dsp:cNvSpPr/>
      </dsp:nvSpPr>
      <dsp:spPr>
        <a:xfrm>
          <a:off x="1973907" y="3435427"/>
          <a:ext cx="1540492" cy="10188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Fumigadores(as)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1973907" y="3435427"/>
        <a:ext cx="1540492" cy="1018825"/>
      </dsp:txXfrm>
    </dsp:sp>
    <dsp:sp modelId="{9B2529B9-D4A3-4B12-A508-06CAF74F87A3}">
      <dsp:nvSpPr>
        <dsp:cNvPr id="0" name=""/>
        <dsp:cNvSpPr/>
      </dsp:nvSpPr>
      <dsp:spPr>
        <a:xfrm>
          <a:off x="1973907" y="4612534"/>
          <a:ext cx="1540492" cy="64771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Fumigador(a)</a:t>
          </a:r>
        </a:p>
      </dsp:txBody>
      <dsp:txXfrm>
        <a:off x="1973907" y="4612534"/>
        <a:ext cx="1540492" cy="647712"/>
      </dsp:txXfrm>
    </dsp:sp>
    <dsp:sp modelId="{9D9960D1-5F01-4D26-87B2-AD715FCF54C0}">
      <dsp:nvSpPr>
        <dsp:cNvPr id="0" name=""/>
        <dsp:cNvSpPr/>
      </dsp:nvSpPr>
      <dsp:spPr>
        <a:xfrm>
          <a:off x="4044892" y="2398317"/>
          <a:ext cx="1657003" cy="187058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Enfermera(o) General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Enfermeras(os)</a:t>
          </a:r>
          <a:r>
            <a:rPr lang="es-MX" sz="1200" b="0" i="0" u="none" kern="1200" dirty="0" smtClean="0"/>
            <a:t>, </a:t>
          </a: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044892" y="2398317"/>
        <a:ext cx="1657003" cy="1870586"/>
      </dsp:txXfrm>
    </dsp:sp>
    <dsp:sp modelId="{C3073F2C-C0A1-4D4E-8B81-A2EFE4C4C3F4}">
      <dsp:nvSpPr>
        <dsp:cNvPr id="0" name=""/>
        <dsp:cNvSpPr/>
      </dsp:nvSpPr>
      <dsp:spPr>
        <a:xfrm>
          <a:off x="5915809" y="2398317"/>
          <a:ext cx="1530479" cy="87362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5915809" y="2398317"/>
        <a:ext cx="1530479" cy="873627"/>
      </dsp:txXfrm>
    </dsp:sp>
    <dsp:sp modelId="{104F34FA-359A-42D4-BAD3-F86091F3DAC2}">
      <dsp:nvSpPr>
        <dsp:cNvPr id="0" name=""/>
        <dsp:cNvSpPr/>
      </dsp:nvSpPr>
      <dsp:spPr>
        <a:xfrm>
          <a:off x="1778890" y="1245428"/>
          <a:ext cx="1747255" cy="716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b="1" kern="1200" dirty="0">
            <a:solidFill>
              <a:schemeClr val="tx1"/>
            </a:solidFill>
          </a:endParaRPr>
        </a:p>
      </dsp:txBody>
      <dsp:txXfrm>
        <a:off x="1778890" y="1245428"/>
        <a:ext cx="1747255" cy="716907"/>
      </dsp:txXfrm>
    </dsp:sp>
    <dsp:sp modelId="{11BCB754-559D-45F8-B339-0E04607D0D59}">
      <dsp:nvSpPr>
        <dsp:cNvPr id="0" name=""/>
        <dsp:cNvSpPr/>
      </dsp:nvSpPr>
      <dsp:spPr>
        <a:xfrm>
          <a:off x="4452841" y="1242850"/>
          <a:ext cx="1747255" cy="71690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4452841" y="1242850"/>
        <a:ext cx="1747255" cy="716907"/>
      </dsp:txXfrm>
    </dsp:sp>
  </dsp:spTree>
</dsp:drawing>
</file>

<file path=ppt/diagrams/drawing7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18BB3D-60F1-491B-B3EC-A09097CECF98}">
      <dsp:nvSpPr>
        <dsp:cNvPr id="0" name=""/>
        <dsp:cNvSpPr/>
      </dsp:nvSpPr>
      <dsp:spPr>
        <a:xfrm>
          <a:off x="2147900" y="1713147"/>
          <a:ext cx="271200" cy="7761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76154"/>
              </a:lnTo>
              <a:lnTo>
                <a:pt x="271200" y="77615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4B8DC9-254B-4F13-AFF7-4E13705804B4}">
      <dsp:nvSpPr>
        <dsp:cNvPr id="0" name=""/>
        <dsp:cNvSpPr/>
      </dsp:nvSpPr>
      <dsp:spPr>
        <a:xfrm>
          <a:off x="1910312" y="1713147"/>
          <a:ext cx="237587" cy="773416"/>
        </a:xfrm>
        <a:custGeom>
          <a:avLst/>
          <a:gdLst/>
          <a:ahLst/>
          <a:cxnLst/>
          <a:rect l="0" t="0" r="0" b="0"/>
          <a:pathLst>
            <a:path>
              <a:moveTo>
                <a:pt x="237587" y="0"/>
              </a:moveTo>
              <a:lnTo>
                <a:pt x="237587" y="773416"/>
              </a:lnTo>
              <a:lnTo>
                <a:pt x="0" y="773416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6CEE0-3BD8-44F2-9A15-89EF9599BBCF}">
      <dsp:nvSpPr>
        <dsp:cNvPr id="0" name=""/>
        <dsp:cNvSpPr/>
      </dsp:nvSpPr>
      <dsp:spPr>
        <a:xfrm>
          <a:off x="2102180" y="1713147"/>
          <a:ext cx="91440" cy="146703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46703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EA567E-4EC3-49DF-9328-C7997D0DF758}">
      <dsp:nvSpPr>
        <dsp:cNvPr id="0" name=""/>
        <dsp:cNvSpPr/>
      </dsp:nvSpPr>
      <dsp:spPr>
        <a:xfrm>
          <a:off x="877167" y="453150"/>
          <a:ext cx="2541465" cy="125999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Área Administrativa</a:t>
          </a:r>
        </a:p>
      </dsp:txBody>
      <dsp:txXfrm>
        <a:off x="877167" y="453150"/>
        <a:ext cx="2541465" cy="1259996"/>
      </dsp:txXfrm>
    </dsp:sp>
    <dsp:sp modelId="{1188F178-7FDF-4815-BB89-8365F58972F8}">
      <dsp:nvSpPr>
        <dsp:cNvPr id="0" name=""/>
        <dsp:cNvSpPr/>
      </dsp:nvSpPr>
      <dsp:spPr>
        <a:xfrm>
          <a:off x="923904" y="3180184"/>
          <a:ext cx="2447991" cy="151199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/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</a:rPr>
            <a:t>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(2) Vacantes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923904" y="3180184"/>
        <a:ext cx="2447991" cy="1511997"/>
      </dsp:txXfrm>
    </dsp:sp>
    <dsp:sp modelId="{8CA10921-84D3-402F-993E-CF393CC32CDB}">
      <dsp:nvSpPr>
        <dsp:cNvPr id="0" name=""/>
        <dsp:cNvSpPr/>
      </dsp:nvSpPr>
      <dsp:spPr>
        <a:xfrm>
          <a:off x="354881" y="2078308"/>
          <a:ext cx="1555431" cy="816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354881" y="2078308"/>
        <a:ext cx="1555431" cy="816510"/>
      </dsp:txXfrm>
    </dsp:sp>
    <dsp:sp modelId="{25B2D809-E961-4866-96E1-AE067D24376A}">
      <dsp:nvSpPr>
        <dsp:cNvPr id="0" name=""/>
        <dsp:cNvSpPr/>
      </dsp:nvSpPr>
      <dsp:spPr>
        <a:xfrm>
          <a:off x="2419100" y="2081046"/>
          <a:ext cx="1555431" cy="81651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Gestor(a)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/>
        </a:p>
      </dsp:txBody>
      <dsp:txXfrm>
        <a:off x="2419100" y="2081046"/>
        <a:ext cx="1555431" cy="816510"/>
      </dsp:txXfrm>
    </dsp:sp>
  </dsp:spTree>
</dsp:drawing>
</file>

<file path=ppt/diagrams/drawing7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FEA902-A3DA-4986-9412-6391F0E7E1F3}">
      <dsp:nvSpPr>
        <dsp:cNvPr id="0" name=""/>
        <dsp:cNvSpPr/>
      </dsp:nvSpPr>
      <dsp:spPr>
        <a:xfrm>
          <a:off x="1265956" y="1408956"/>
          <a:ext cx="91440" cy="6664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4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18C354-264A-4D32-ADCF-5D70258D55A8}">
      <dsp:nvSpPr>
        <dsp:cNvPr id="0" name=""/>
        <dsp:cNvSpPr/>
      </dsp:nvSpPr>
      <dsp:spPr>
        <a:xfrm>
          <a:off x="1014" y="0"/>
          <a:ext cx="2621324" cy="1408956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Operativo(a)</a:t>
          </a:r>
        </a:p>
      </dsp:txBody>
      <dsp:txXfrm>
        <a:off x="1014" y="0"/>
        <a:ext cx="2621324" cy="1408956"/>
      </dsp:txXfrm>
    </dsp:sp>
    <dsp:sp modelId="{88F7E2BC-39DC-4929-872F-592E1E6CDBE2}">
      <dsp:nvSpPr>
        <dsp:cNvPr id="0" name=""/>
        <dsp:cNvSpPr/>
      </dsp:nvSpPr>
      <dsp:spPr>
        <a:xfrm>
          <a:off x="264938" y="2075431"/>
          <a:ext cx="2093476" cy="114683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  <a:b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es-ES" sz="1200" kern="1200" dirty="0" smtClean="0">
              <a:solidFill>
                <a:schemeClr val="tx1"/>
              </a:solidFill>
              <a:latin typeface="+mj-lt"/>
            </a:rPr>
            <a:t>(5) Vacantes</a:t>
          </a:r>
        </a:p>
      </dsp:txBody>
      <dsp:txXfrm>
        <a:off x="264938" y="2075431"/>
        <a:ext cx="2093476" cy="1146833"/>
      </dsp:txXfrm>
    </dsp:sp>
  </dsp:spTree>
</dsp:drawing>
</file>

<file path=ppt/diagrams/drawing7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BDB31C-E715-4E93-9960-6F1FCD747689}">
      <dsp:nvSpPr>
        <dsp:cNvPr id="0" name=""/>
        <dsp:cNvSpPr/>
      </dsp:nvSpPr>
      <dsp:spPr>
        <a:xfrm>
          <a:off x="339197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5871"/>
              </a:lnTo>
              <a:lnTo>
                <a:pt x="2399849" y="835871"/>
              </a:lnTo>
              <a:lnTo>
                <a:pt x="2399849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69241-C7B4-41E7-A81C-F849A1CF4181}">
      <dsp:nvSpPr>
        <dsp:cNvPr id="0" name=""/>
        <dsp:cNvSpPr/>
      </dsp:nvSpPr>
      <dsp:spPr>
        <a:xfrm>
          <a:off x="3346259" y="1800309"/>
          <a:ext cx="91440" cy="10441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FDD1B3-BEFB-406B-8176-049B12C4B773}">
      <dsp:nvSpPr>
        <dsp:cNvPr id="0" name=""/>
        <dsp:cNvSpPr/>
      </dsp:nvSpPr>
      <dsp:spPr>
        <a:xfrm>
          <a:off x="992129" y="1800309"/>
          <a:ext cx="2399849" cy="1044123"/>
        </a:xfrm>
        <a:custGeom>
          <a:avLst/>
          <a:gdLst/>
          <a:ahLst/>
          <a:cxnLst/>
          <a:rect l="0" t="0" r="0" b="0"/>
          <a:pathLst>
            <a:path>
              <a:moveTo>
                <a:pt x="2399849" y="0"/>
              </a:moveTo>
              <a:lnTo>
                <a:pt x="2399849" y="835871"/>
              </a:lnTo>
              <a:lnTo>
                <a:pt x="0" y="835871"/>
              </a:lnTo>
              <a:lnTo>
                <a:pt x="0" y="10441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2257980" y="468313"/>
          <a:ext cx="2267997" cy="1331996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Huertos y Enlace CMT</a:t>
          </a:r>
        </a:p>
      </dsp:txBody>
      <dsp:txXfrm>
        <a:off x="2257980" y="468313"/>
        <a:ext cx="2267997" cy="1331996"/>
      </dsp:txXfrm>
    </dsp:sp>
    <dsp:sp modelId="{E54347ED-FC84-4072-A4CF-49CCF081AD45}">
      <dsp:nvSpPr>
        <dsp:cNvPr id="0" name=""/>
        <dsp:cNvSpPr/>
      </dsp:nvSpPr>
      <dsp:spPr>
        <a:xfrm>
          <a:off x="4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455" y="2844432"/>
        <a:ext cx="1983347" cy="1080001"/>
      </dsp:txXfrm>
    </dsp:sp>
    <dsp:sp modelId="{BF25BA90-64ED-4ACD-B273-C084258BDA2A}">
      <dsp:nvSpPr>
        <dsp:cNvPr id="0" name=""/>
        <dsp:cNvSpPr/>
      </dsp:nvSpPr>
      <dsp:spPr>
        <a:xfrm>
          <a:off x="240030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2400305" y="2844432"/>
        <a:ext cx="1983347" cy="1080001"/>
      </dsp:txXfrm>
    </dsp:sp>
    <dsp:sp modelId="{269A406B-27FD-4B4A-86F1-7DEFDF191E38}">
      <dsp:nvSpPr>
        <dsp:cNvPr id="0" name=""/>
        <dsp:cNvSpPr/>
      </dsp:nvSpPr>
      <dsp:spPr>
        <a:xfrm>
          <a:off x="4800155" y="2844432"/>
          <a:ext cx="1983347" cy="1080001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(2) Vacantes</a:t>
          </a:r>
        </a:p>
      </dsp:txBody>
      <dsp:txXfrm>
        <a:off x="4800155" y="2844432"/>
        <a:ext cx="1983347" cy="1080001"/>
      </dsp:txXfrm>
    </dsp:sp>
  </dsp:spTree>
</dsp:drawing>
</file>

<file path=ppt/diagrams/drawing7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B57C31-34CF-4FB1-B4BE-CF536DFFE930}">
      <dsp:nvSpPr>
        <dsp:cNvPr id="0" name=""/>
        <dsp:cNvSpPr/>
      </dsp:nvSpPr>
      <dsp:spPr>
        <a:xfrm>
          <a:off x="4720688" y="2776100"/>
          <a:ext cx="1042223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042223" y="384866"/>
              </a:lnTo>
              <a:lnTo>
                <a:pt x="1042223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AA4858-3AFB-4A53-AEDF-3ADF5AEFE95A}">
      <dsp:nvSpPr>
        <dsp:cNvPr id="0" name=""/>
        <dsp:cNvSpPr/>
      </dsp:nvSpPr>
      <dsp:spPr>
        <a:xfrm>
          <a:off x="3717240" y="2776100"/>
          <a:ext cx="1003448" cy="656565"/>
        </a:xfrm>
        <a:custGeom>
          <a:avLst/>
          <a:gdLst/>
          <a:ahLst/>
          <a:cxnLst/>
          <a:rect l="0" t="0" r="0" b="0"/>
          <a:pathLst>
            <a:path>
              <a:moveTo>
                <a:pt x="1003448" y="0"/>
              </a:moveTo>
              <a:lnTo>
                <a:pt x="1003448" y="384866"/>
              </a:lnTo>
              <a:lnTo>
                <a:pt x="0" y="384866"/>
              </a:lnTo>
              <a:lnTo>
                <a:pt x="0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29D07C-7895-4C55-AE37-44B8B019D41A}">
      <dsp:nvSpPr>
        <dsp:cNvPr id="0" name=""/>
        <dsp:cNvSpPr/>
      </dsp:nvSpPr>
      <dsp:spPr>
        <a:xfrm>
          <a:off x="3004833" y="1002387"/>
          <a:ext cx="1715855" cy="8390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7396"/>
              </a:lnTo>
              <a:lnTo>
                <a:pt x="1715855" y="567396"/>
              </a:lnTo>
              <a:lnTo>
                <a:pt x="1715855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D2CECC-F8DA-4347-95F2-973662D213C4}">
      <dsp:nvSpPr>
        <dsp:cNvPr id="0" name=""/>
        <dsp:cNvSpPr/>
      </dsp:nvSpPr>
      <dsp:spPr>
        <a:xfrm>
          <a:off x="1466772" y="2776100"/>
          <a:ext cx="175155" cy="6565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866"/>
              </a:lnTo>
              <a:lnTo>
                <a:pt x="175155" y="384866"/>
              </a:lnTo>
              <a:lnTo>
                <a:pt x="175155" y="656565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2CBD5-B9DA-4078-AA9E-AD4491E47753}">
      <dsp:nvSpPr>
        <dsp:cNvPr id="0" name=""/>
        <dsp:cNvSpPr/>
      </dsp:nvSpPr>
      <dsp:spPr>
        <a:xfrm>
          <a:off x="1466772" y="1002387"/>
          <a:ext cx="1538061" cy="839095"/>
        </a:xfrm>
        <a:custGeom>
          <a:avLst/>
          <a:gdLst/>
          <a:ahLst/>
          <a:cxnLst/>
          <a:rect l="0" t="0" r="0" b="0"/>
          <a:pathLst>
            <a:path>
              <a:moveTo>
                <a:pt x="1538061" y="0"/>
              </a:moveTo>
              <a:lnTo>
                <a:pt x="1538061" y="567396"/>
              </a:lnTo>
              <a:lnTo>
                <a:pt x="0" y="567396"/>
              </a:lnTo>
              <a:lnTo>
                <a:pt x="0" y="83909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0AC409-5165-4BF9-A705-E6D129ACD631}">
      <dsp:nvSpPr>
        <dsp:cNvPr id="0" name=""/>
        <dsp:cNvSpPr/>
      </dsp:nvSpPr>
      <dsp:spPr>
        <a:xfrm>
          <a:off x="1835389" y="0"/>
          <a:ext cx="2338886" cy="1002387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de Talleres de Oficio y Control de almacén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Vacante</a:t>
          </a:r>
        </a:p>
      </dsp:txBody>
      <dsp:txXfrm>
        <a:off x="1835389" y="0"/>
        <a:ext cx="2338886" cy="1002387"/>
      </dsp:txXfrm>
    </dsp:sp>
    <dsp:sp modelId="{7B658CFB-8011-47EE-A5F8-BFDDDA227166}">
      <dsp:nvSpPr>
        <dsp:cNvPr id="0" name=""/>
        <dsp:cNvSpPr/>
      </dsp:nvSpPr>
      <dsp:spPr>
        <a:xfrm>
          <a:off x="532153" y="1841482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89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Talleres</a:t>
          </a:r>
        </a:p>
      </dsp:txBody>
      <dsp:txXfrm>
        <a:off x="532153" y="1841482"/>
        <a:ext cx="1869236" cy="934618"/>
      </dsp:txXfrm>
    </dsp:sp>
    <dsp:sp modelId="{8A0E1643-1DC6-47DC-B9AC-5A5EB10D169C}">
      <dsp:nvSpPr>
        <dsp:cNvPr id="0" name=""/>
        <dsp:cNvSpPr/>
      </dsp:nvSpPr>
      <dsp:spPr>
        <a:xfrm>
          <a:off x="707309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Auxiliar </a:t>
          </a:r>
          <a:b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</a:br>
          <a:endParaRPr lang="en-US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707309" y="3432665"/>
        <a:ext cx="1869236" cy="934618"/>
      </dsp:txXfrm>
    </dsp:sp>
    <dsp:sp modelId="{7143B0EB-96B0-45D8-96D8-881F24DD0577}">
      <dsp:nvSpPr>
        <dsp:cNvPr id="0" name=""/>
        <dsp:cNvSpPr/>
      </dsp:nvSpPr>
      <dsp:spPr>
        <a:xfrm>
          <a:off x="3786070" y="1841482"/>
          <a:ext cx="1869236" cy="93461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Área de Patrimonio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  <a:latin typeface="+mn-lt"/>
            </a:rPr>
            <a:t> Seguro</a:t>
          </a:r>
          <a:endParaRPr lang="es-ES" sz="1200" b="0" kern="1200" dirty="0">
            <a:solidFill>
              <a:schemeClr val="tx1"/>
            </a:solidFill>
            <a:latin typeface="+mn-lt"/>
          </a:endParaRPr>
        </a:p>
      </dsp:txBody>
      <dsp:txXfrm>
        <a:off x="3786070" y="1841482"/>
        <a:ext cx="1869236" cy="934618"/>
      </dsp:txXfrm>
    </dsp:sp>
    <dsp:sp modelId="{B136A9E3-EA26-49DA-99C0-2F250FEAEB60}">
      <dsp:nvSpPr>
        <dsp:cNvPr id="0" name=""/>
        <dsp:cNvSpPr/>
      </dsp:nvSpPr>
      <dsp:spPr>
        <a:xfrm>
          <a:off x="2782622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Vacante</a:t>
          </a:r>
          <a:endParaRPr lang="es-ES" sz="1200" strike="sngStrike" kern="1200" dirty="0">
            <a:solidFill>
              <a:srgbClr val="FF0000"/>
            </a:solidFill>
            <a:latin typeface="+mn-lt"/>
          </a:endParaRPr>
        </a:p>
      </dsp:txBody>
      <dsp:txXfrm>
        <a:off x="2782622" y="3432665"/>
        <a:ext cx="1869236" cy="934618"/>
      </dsp:txXfrm>
    </dsp:sp>
    <dsp:sp modelId="{74ACC1DE-8831-4FA8-830B-53FE41B71B2B}">
      <dsp:nvSpPr>
        <dsp:cNvPr id="0" name=""/>
        <dsp:cNvSpPr/>
      </dsp:nvSpPr>
      <dsp:spPr>
        <a:xfrm>
          <a:off x="4828293" y="3432665"/>
          <a:ext cx="1869236" cy="934618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+mn-lt"/>
            </a:rPr>
            <a:t>Analista</a:t>
          </a:r>
          <a:endParaRPr lang="es-ES" sz="1200" kern="1200" dirty="0" smtClean="0">
            <a:solidFill>
              <a:schemeClr val="tx1"/>
            </a:solidFill>
            <a:latin typeface="+mn-lt"/>
          </a:endParaRPr>
        </a:p>
      </dsp:txBody>
      <dsp:txXfrm>
        <a:off x="4828293" y="3432665"/>
        <a:ext cx="1869236" cy="934618"/>
      </dsp:txXfrm>
    </dsp:sp>
  </dsp:spTree>
</dsp:drawing>
</file>

<file path=ppt/diagrams/drawing7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C1578C-A0D9-46E8-87E8-2B0BBF48259C}">
      <dsp:nvSpPr>
        <dsp:cNvPr id="0" name=""/>
        <dsp:cNvSpPr/>
      </dsp:nvSpPr>
      <dsp:spPr>
        <a:xfrm>
          <a:off x="2518787" y="1394100"/>
          <a:ext cx="1533323" cy="7996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1377"/>
              </a:lnTo>
              <a:lnTo>
                <a:pt x="1533323" y="401377"/>
              </a:lnTo>
              <a:lnTo>
                <a:pt x="1533323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5B4AD-41F1-4634-A231-23581F46F11F}">
      <dsp:nvSpPr>
        <dsp:cNvPr id="0" name=""/>
        <dsp:cNvSpPr/>
      </dsp:nvSpPr>
      <dsp:spPr>
        <a:xfrm>
          <a:off x="983643" y="1394100"/>
          <a:ext cx="1535144" cy="799621"/>
        </a:xfrm>
        <a:custGeom>
          <a:avLst/>
          <a:gdLst/>
          <a:ahLst/>
          <a:cxnLst/>
          <a:rect l="0" t="0" r="0" b="0"/>
          <a:pathLst>
            <a:path>
              <a:moveTo>
                <a:pt x="1535144" y="0"/>
              </a:moveTo>
              <a:lnTo>
                <a:pt x="1535144" y="401377"/>
              </a:lnTo>
              <a:lnTo>
                <a:pt x="0" y="401377"/>
              </a:lnTo>
              <a:lnTo>
                <a:pt x="0" y="79962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225BF-857E-43C0-868A-1B4BBFC19004}">
      <dsp:nvSpPr>
        <dsp:cNvPr id="0" name=""/>
        <dsp:cNvSpPr/>
      </dsp:nvSpPr>
      <dsp:spPr>
        <a:xfrm>
          <a:off x="1252106" y="0"/>
          <a:ext cx="2533362" cy="1394100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Área de Capacitación</a:t>
          </a:r>
        </a:p>
      </dsp:txBody>
      <dsp:txXfrm>
        <a:off x="1252106" y="0"/>
        <a:ext cx="2533362" cy="1394100"/>
      </dsp:txXfrm>
    </dsp:sp>
    <dsp:sp modelId="{B6B4C1F5-6231-4957-B426-E5CB41B4305F}">
      <dsp:nvSpPr>
        <dsp:cNvPr id="0" name=""/>
        <dsp:cNvSpPr/>
      </dsp:nvSpPr>
      <dsp:spPr>
        <a:xfrm>
          <a:off x="0" y="2193721"/>
          <a:ext cx="1967286" cy="983643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Auxiliares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  <a:latin typeface="+mn-lt"/>
            </a:rPr>
            <a:t>(5) Vacantes</a:t>
          </a:r>
          <a:endParaRPr lang="es-MX" sz="1200" b="1" kern="1200" noProof="0" dirty="0" smtClean="0">
            <a:solidFill>
              <a:schemeClr val="tx1"/>
            </a:solidFill>
            <a:latin typeface="+mn-lt"/>
          </a:endParaRPr>
        </a:p>
      </dsp:txBody>
      <dsp:txXfrm>
        <a:off x="0" y="2193721"/>
        <a:ext cx="1967286" cy="983643"/>
      </dsp:txXfrm>
    </dsp:sp>
    <dsp:sp modelId="{8754ACF4-A2E0-486E-8EBF-FAC314B195EE}">
      <dsp:nvSpPr>
        <dsp:cNvPr id="0" name=""/>
        <dsp:cNvSpPr/>
      </dsp:nvSpPr>
      <dsp:spPr>
        <a:xfrm>
          <a:off x="3068468" y="2193721"/>
          <a:ext cx="1967286" cy="98364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noProof="0" dirty="0" smtClean="0">
              <a:solidFill>
                <a:schemeClr val="tx1"/>
              </a:solidFill>
            </a:rPr>
            <a:t>Jefe(a) de </a:t>
          </a:r>
          <a:r>
            <a:rPr lang="es-MX" sz="1200" kern="1200" noProof="0" dirty="0" smtClean="0">
              <a:solidFill>
                <a:schemeClr val="tx1"/>
              </a:solidFill>
            </a:rPr>
            <a:t>Proyectos</a:t>
          </a:r>
          <a:endParaRPr lang="es-MX" sz="1200" kern="1200" noProof="0" dirty="0" smtClean="0">
            <a:solidFill>
              <a:schemeClr val="tx1"/>
            </a:solidFill>
          </a:endParaRPr>
        </a:p>
      </dsp:txBody>
      <dsp:txXfrm>
        <a:off x="3068468" y="2193721"/>
        <a:ext cx="1967286" cy="983643"/>
      </dsp:txXfrm>
    </dsp:sp>
  </dsp:spTree>
</dsp:drawing>
</file>

<file path=ppt/diagrams/drawing7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Coordinador(a) de </a:t>
          </a:r>
          <a:r>
            <a:rPr lang="es-MX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Vivienda</a:t>
          </a:r>
          <a:endParaRPr lang="es-MX" sz="120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Auxiliares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(2) Vacantes</a:t>
          </a:r>
        </a:p>
      </dsp:txBody>
      <dsp:txXfrm>
        <a:off x="1967456" y="2088881"/>
        <a:ext cx="2420963" cy="1024304"/>
      </dsp:txXfrm>
    </dsp:sp>
  </dsp:spTree>
</dsp:drawing>
</file>

<file path=ppt/diagrams/drawing7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41ACEF-DC08-4235-B72D-88212049524C}">
      <dsp:nvSpPr>
        <dsp:cNvPr id="0" name=""/>
        <dsp:cNvSpPr/>
      </dsp:nvSpPr>
      <dsp:spPr>
        <a:xfrm>
          <a:off x="3132217" y="1290295"/>
          <a:ext cx="91440" cy="798585"/>
        </a:xfrm>
        <a:custGeom>
          <a:avLst/>
          <a:gdLst/>
          <a:ahLst/>
          <a:cxnLst/>
          <a:rect l="0" t="0" r="0" b="0"/>
          <a:pathLst>
            <a:path>
              <a:moveTo>
                <a:pt x="51345" y="0"/>
              </a:moveTo>
              <a:lnTo>
                <a:pt x="51345" y="399512"/>
              </a:lnTo>
              <a:lnTo>
                <a:pt x="45720" y="399512"/>
              </a:lnTo>
              <a:lnTo>
                <a:pt x="45720" y="79858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A62851-410F-4DB8-9BE1-38AFB381178F}">
      <dsp:nvSpPr>
        <dsp:cNvPr id="0" name=""/>
        <dsp:cNvSpPr/>
      </dsp:nvSpPr>
      <dsp:spPr>
        <a:xfrm>
          <a:off x="1570930" y="0"/>
          <a:ext cx="3225264" cy="1290295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Coordinador(a) Capacitador(a</a:t>
          </a:r>
          <a:r>
            <a:rPr lang="es-MX" sz="12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)</a:t>
          </a:r>
          <a:endParaRPr lang="es-MX" sz="1200" kern="1200" dirty="0" smtClean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1570930" y="0"/>
        <a:ext cx="3225264" cy="1290295"/>
      </dsp:txXfrm>
    </dsp:sp>
    <dsp:sp modelId="{0C383773-3E75-40C1-8F41-944F99267FEE}">
      <dsp:nvSpPr>
        <dsp:cNvPr id="0" name=""/>
        <dsp:cNvSpPr/>
      </dsp:nvSpPr>
      <dsp:spPr>
        <a:xfrm>
          <a:off x="1967456" y="2088881"/>
          <a:ext cx="2420963" cy="1024304"/>
        </a:xfrm>
        <a:prstGeom prst="rect">
          <a:avLst/>
        </a:prstGeom>
        <a:solidFill>
          <a:schemeClr val="bg1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MX" sz="1200" b="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Auxiliar</a:t>
          </a:r>
          <a:endParaRPr lang="es-MX" sz="1200" b="0" kern="1200" dirty="0" smtClean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1967456" y="2088881"/>
        <a:ext cx="2420963" cy="1024304"/>
      </dsp:txXfrm>
    </dsp:sp>
  </dsp:spTree>
</dsp:drawing>
</file>

<file path=ppt/diagrams/drawing7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DAC568-9E4F-4174-956E-C4AA1D60A558}">
      <dsp:nvSpPr>
        <dsp:cNvPr id="0" name=""/>
        <dsp:cNvSpPr/>
      </dsp:nvSpPr>
      <dsp:spPr>
        <a:xfrm>
          <a:off x="3637401" y="981355"/>
          <a:ext cx="221212" cy="1687150"/>
        </a:xfrm>
        <a:custGeom>
          <a:avLst/>
          <a:gdLst/>
          <a:ahLst/>
          <a:cxnLst/>
          <a:rect l="0" t="0" r="0" b="0"/>
          <a:pathLst>
            <a:path>
              <a:moveTo>
                <a:pt x="221212" y="0"/>
              </a:moveTo>
              <a:lnTo>
                <a:pt x="221212" y="1687150"/>
              </a:lnTo>
              <a:lnTo>
                <a:pt x="0" y="168715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F77A481-5BC1-4303-9DAA-00D9116E8973}">
      <dsp:nvSpPr>
        <dsp:cNvPr id="0" name=""/>
        <dsp:cNvSpPr/>
      </dsp:nvSpPr>
      <dsp:spPr>
        <a:xfrm>
          <a:off x="3858614" y="981355"/>
          <a:ext cx="238347" cy="7913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91389"/>
              </a:lnTo>
              <a:lnTo>
                <a:pt x="238347" y="79138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F4AA32-1D09-4D08-AC5A-7058ED2B0EA0}">
      <dsp:nvSpPr>
        <dsp:cNvPr id="0" name=""/>
        <dsp:cNvSpPr/>
      </dsp:nvSpPr>
      <dsp:spPr>
        <a:xfrm>
          <a:off x="3637136" y="981355"/>
          <a:ext cx="221477" cy="799067"/>
        </a:xfrm>
        <a:custGeom>
          <a:avLst/>
          <a:gdLst/>
          <a:ahLst/>
          <a:cxnLst/>
          <a:rect l="0" t="0" r="0" b="0"/>
          <a:pathLst>
            <a:path>
              <a:moveTo>
                <a:pt x="221477" y="0"/>
              </a:moveTo>
              <a:lnTo>
                <a:pt x="221477" y="799067"/>
              </a:lnTo>
              <a:lnTo>
                <a:pt x="0" y="79906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30778B-5F1E-4F25-A5FB-CD14A153B8AF}">
      <dsp:nvSpPr>
        <dsp:cNvPr id="0" name=""/>
        <dsp:cNvSpPr/>
      </dsp:nvSpPr>
      <dsp:spPr>
        <a:xfrm>
          <a:off x="7011809" y="4331223"/>
          <a:ext cx="91440" cy="2789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78939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02C6DB-FB0A-4F18-A39C-8C1580BE3C70}">
      <dsp:nvSpPr>
        <dsp:cNvPr id="0" name=""/>
        <dsp:cNvSpPr/>
      </dsp:nvSpPr>
      <dsp:spPr>
        <a:xfrm>
          <a:off x="3858614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3198915" y="2367450"/>
              </a:lnTo>
              <a:lnTo>
                <a:pt x="319891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C5C6F91-400F-41D3-BB8A-079165C604C2}">
      <dsp:nvSpPr>
        <dsp:cNvPr id="0" name=""/>
        <dsp:cNvSpPr/>
      </dsp:nvSpPr>
      <dsp:spPr>
        <a:xfrm>
          <a:off x="3858614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7450"/>
              </a:lnTo>
              <a:lnTo>
                <a:pt x="1598335" y="2367450"/>
              </a:lnTo>
              <a:lnTo>
                <a:pt x="1598335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A5E715-720E-43E0-97C6-4DEBCA859E17}">
      <dsp:nvSpPr>
        <dsp:cNvPr id="0" name=""/>
        <dsp:cNvSpPr/>
      </dsp:nvSpPr>
      <dsp:spPr>
        <a:xfrm>
          <a:off x="3812894" y="981355"/>
          <a:ext cx="91440" cy="24996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60191"/>
              </a:lnTo>
              <a:lnTo>
                <a:pt x="46291" y="2360191"/>
              </a:lnTo>
              <a:lnTo>
                <a:pt x="46291" y="2499661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0C9824-ED8E-4E4A-A175-191A44D9B94F}">
      <dsp:nvSpPr>
        <dsp:cNvPr id="0" name=""/>
        <dsp:cNvSpPr/>
      </dsp:nvSpPr>
      <dsp:spPr>
        <a:xfrm>
          <a:off x="2260278" y="981355"/>
          <a:ext cx="1598335" cy="2506920"/>
        </a:xfrm>
        <a:custGeom>
          <a:avLst/>
          <a:gdLst/>
          <a:ahLst/>
          <a:cxnLst/>
          <a:rect l="0" t="0" r="0" b="0"/>
          <a:pathLst>
            <a:path>
              <a:moveTo>
                <a:pt x="1598335" y="0"/>
              </a:moveTo>
              <a:lnTo>
                <a:pt x="159833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F4583-7451-432B-B07E-21EDC36241C0}">
      <dsp:nvSpPr>
        <dsp:cNvPr id="0" name=""/>
        <dsp:cNvSpPr/>
      </dsp:nvSpPr>
      <dsp:spPr>
        <a:xfrm>
          <a:off x="659698" y="981355"/>
          <a:ext cx="3198915" cy="2506920"/>
        </a:xfrm>
        <a:custGeom>
          <a:avLst/>
          <a:gdLst/>
          <a:ahLst/>
          <a:cxnLst/>
          <a:rect l="0" t="0" r="0" b="0"/>
          <a:pathLst>
            <a:path>
              <a:moveTo>
                <a:pt x="3198915" y="0"/>
              </a:moveTo>
              <a:lnTo>
                <a:pt x="3198915" y="2367450"/>
              </a:lnTo>
              <a:lnTo>
                <a:pt x="0" y="2367450"/>
              </a:lnTo>
              <a:lnTo>
                <a:pt x="0" y="25069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2C10C8-7221-463E-A158-A2CC32B02C87}">
      <dsp:nvSpPr>
        <dsp:cNvPr id="0" name=""/>
        <dsp:cNvSpPr/>
      </dsp:nvSpPr>
      <dsp:spPr>
        <a:xfrm>
          <a:off x="2823563" y="0"/>
          <a:ext cx="2070101" cy="9813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Director(a) de Enlace Municipal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210092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823563" y="0"/>
        <a:ext cx="2070101" cy="981355"/>
      </dsp:txXfrm>
    </dsp:sp>
    <dsp:sp modelId="{14C9FC1D-03CC-4AC0-A8E1-17255F744385}">
      <dsp:nvSpPr>
        <dsp:cNvPr id="0" name=""/>
        <dsp:cNvSpPr/>
      </dsp:nvSpPr>
      <dsp:spPr>
        <a:xfrm>
          <a:off x="0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Transparencia</a:t>
          </a:r>
        </a:p>
      </dsp:txBody>
      <dsp:txXfrm>
        <a:off x="0" y="3488275"/>
        <a:ext cx="1319396" cy="842948"/>
      </dsp:txXfrm>
    </dsp:sp>
    <dsp:sp modelId="{C9AB137D-F17A-4F25-9DCB-004ACB880B95}">
      <dsp:nvSpPr>
        <dsp:cNvPr id="0" name=""/>
        <dsp:cNvSpPr/>
      </dsp:nvSpPr>
      <dsp:spPr>
        <a:xfrm>
          <a:off x="1600579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Comunicación</a:t>
          </a:r>
        </a:p>
      </dsp:txBody>
      <dsp:txXfrm>
        <a:off x="1600579" y="3488275"/>
        <a:ext cx="1319396" cy="842948"/>
      </dsp:txXfrm>
    </dsp:sp>
    <dsp:sp modelId="{B5FF97B9-0585-4891-A353-FA06C42D20CE}">
      <dsp:nvSpPr>
        <dsp:cNvPr id="0" name=""/>
        <dsp:cNvSpPr/>
      </dsp:nvSpPr>
      <dsp:spPr>
        <a:xfrm>
          <a:off x="3199486" y="3481016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Administrativo(a)</a:t>
          </a:r>
        </a:p>
      </dsp:txBody>
      <dsp:txXfrm>
        <a:off x="3199486" y="3481016"/>
        <a:ext cx="1319396" cy="842948"/>
      </dsp:txXfrm>
    </dsp:sp>
    <dsp:sp modelId="{FFAAD1A6-794D-4333-BCC0-3BBEA06A9FA3}">
      <dsp:nvSpPr>
        <dsp:cNvPr id="0" name=""/>
        <dsp:cNvSpPr/>
      </dsp:nvSpPr>
      <dsp:spPr>
        <a:xfrm>
          <a:off x="479725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Atención Ciudadana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4797251" y="3488275"/>
        <a:ext cx="1319396" cy="842948"/>
      </dsp:txXfrm>
    </dsp:sp>
    <dsp:sp modelId="{CDE32CFB-E7EC-4B60-A709-8E4EE166147C}">
      <dsp:nvSpPr>
        <dsp:cNvPr id="0" name=""/>
        <dsp:cNvSpPr/>
      </dsp:nvSpPr>
      <dsp:spPr>
        <a:xfrm>
          <a:off x="6397831" y="3488275"/>
          <a:ext cx="1319396" cy="84294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Jurídico(a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</a:p>
      </dsp:txBody>
      <dsp:txXfrm>
        <a:off x="6397831" y="3488275"/>
        <a:ext cx="1319396" cy="842948"/>
      </dsp:txXfrm>
    </dsp:sp>
    <dsp:sp modelId="{2A02469A-8C6A-4BDD-87FC-BEA2111B6260}">
      <dsp:nvSpPr>
        <dsp:cNvPr id="0" name=""/>
        <dsp:cNvSpPr/>
      </dsp:nvSpPr>
      <dsp:spPr>
        <a:xfrm>
          <a:off x="6397831" y="4610162"/>
          <a:ext cx="1319396" cy="66414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Analista Jurídico(a)</a:t>
          </a:r>
          <a:br>
            <a:rPr lang="es-ES" sz="1200" kern="120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6397831" y="4610162"/>
        <a:ext cx="1319396" cy="664141"/>
      </dsp:txXfrm>
    </dsp:sp>
    <dsp:sp modelId="{7D28F5B0-2742-4384-8800-C73BF3B6CAFB}">
      <dsp:nvSpPr>
        <dsp:cNvPr id="0" name=""/>
        <dsp:cNvSpPr/>
      </dsp:nvSpPr>
      <dsp:spPr>
        <a:xfrm>
          <a:off x="2171137" y="1413922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2171137" y="1413922"/>
        <a:ext cx="1465998" cy="732999"/>
      </dsp:txXfrm>
    </dsp:sp>
    <dsp:sp modelId="{2F7E3D2A-172C-4A47-BF99-DE88413F2626}">
      <dsp:nvSpPr>
        <dsp:cNvPr id="0" name=""/>
        <dsp:cNvSpPr/>
      </dsp:nvSpPr>
      <dsp:spPr>
        <a:xfrm>
          <a:off x="4096961" y="140624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Asistente </a:t>
          </a:r>
        </a:p>
      </dsp:txBody>
      <dsp:txXfrm>
        <a:off x="4096961" y="1406245"/>
        <a:ext cx="1465998" cy="732999"/>
      </dsp:txXfrm>
    </dsp:sp>
    <dsp:sp modelId="{282E165C-8F29-42EA-AB80-999E3775262E}">
      <dsp:nvSpPr>
        <dsp:cNvPr id="0" name=""/>
        <dsp:cNvSpPr/>
      </dsp:nvSpPr>
      <dsp:spPr>
        <a:xfrm>
          <a:off x="2171402" y="2302005"/>
          <a:ext cx="1465998" cy="732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A </a:t>
          </a:r>
        </a:p>
      </dsp:txBody>
      <dsp:txXfrm>
        <a:off x="2171402" y="2302005"/>
        <a:ext cx="1465998" cy="732999"/>
      </dsp:txXfrm>
    </dsp:sp>
  </dsp:spTree>
</dsp:drawing>
</file>

<file path=ppt/diagrams/drawing7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Transparencia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200" kern="1200" dirty="0" smtClean="0">
              <a:solidFill>
                <a:schemeClr val="tx1"/>
              </a:solidFill>
            </a:rPr>
            <a:t>Analista </a:t>
          </a:r>
          <a:r>
            <a:rPr lang="es-MX" sz="1200" kern="1200" dirty="0" smtClean="0">
              <a:solidFill>
                <a:schemeClr val="tx1"/>
              </a:solidFill>
            </a:rPr>
            <a:t>Auditor</a:t>
          </a:r>
          <a:endParaRPr lang="es-MX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7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38319-AD99-436F-BDF4-8CCCC7EA79F4}">
      <dsp:nvSpPr>
        <dsp:cNvPr id="0" name=""/>
        <dsp:cNvSpPr/>
      </dsp:nvSpPr>
      <dsp:spPr>
        <a:xfrm>
          <a:off x="2780036" y="1046440"/>
          <a:ext cx="91440" cy="50897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55459"/>
              </a:lnTo>
              <a:lnTo>
                <a:pt x="47892" y="255459"/>
              </a:lnTo>
              <a:lnTo>
                <a:pt x="47892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5756" y="857"/>
          <a:ext cx="2339998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 de </a:t>
          </a:r>
          <a:r>
            <a:rPr lang="es-ES" sz="1200" kern="1200" dirty="0" smtClean="0">
              <a:solidFill>
                <a:schemeClr val="tx1"/>
              </a:solidFill>
            </a:rPr>
            <a:t>Comunicación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5756" y="857"/>
        <a:ext cx="2339998" cy="1045583"/>
      </dsp:txXfrm>
    </dsp:sp>
    <dsp:sp modelId="{410FAEC9-2329-4BCB-8D4F-FACECAE3F331}">
      <dsp:nvSpPr>
        <dsp:cNvPr id="0" name=""/>
        <dsp:cNvSpPr/>
      </dsp:nvSpPr>
      <dsp:spPr>
        <a:xfrm>
          <a:off x="1657929" y="1555415"/>
          <a:ext cx="2339998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7929" y="1555415"/>
        <a:ext cx="2339998" cy="96941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8671A-3678-49EE-A6A6-03B8F7A07F01}">
      <dsp:nvSpPr>
        <dsp:cNvPr id="0" name=""/>
        <dsp:cNvSpPr/>
      </dsp:nvSpPr>
      <dsp:spPr>
        <a:xfrm>
          <a:off x="4158261" y="1082372"/>
          <a:ext cx="2996205" cy="3000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5134"/>
              </a:lnTo>
              <a:lnTo>
                <a:pt x="2996205" y="165134"/>
              </a:lnTo>
              <a:lnTo>
                <a:pt x="2996205" y="30009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4861DF-F31A-420C-98DA-7DB620ECE323}">
      <dsp:nvSpPr>
        <dsp:cNvPr id="0" name=""/>
        <dsp:cNvSpPr/>
      </dsp:nvSpPr>
      <dsp:spPr>
        <a:xfrm>
          <a:off x="4158261" y="1082372"/>
          <a:ext cx="998735" cy="3105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5609"/>
              </a:lnTo>
              <a:lnTo>
                <a:pt x="998735" y="175609"/>
              </a:lnTo>
              <a:lnTo>
                <a:pt x="998735" y="3105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C4A283-E5C6-4A04-BF95-E65F7D0F96E7}">
      <dsp:nvSpPr>
        <dsp:cNvPr id="0" name=""/>
        <dsp:cNvSpPr/>
      </dsp:nvSpPr>
      <dsp:spPr>
        <a:xfrm>
          <a:off x="3648430" y="2280985"/>
          <a:ext cx="116388" cy="2028113"/>
        </a:xfrm>
        <a:custGeom>
          <a:avLst/>
          <a:gdLst/>
          <a:ahLst/>
          <a:cxnLst/>
          <a:rect l="0" t="0" r="0" b="0"/>
          <a:pathLst>
            <a:path>
              <a:moveTo>
                <a:pt x="116388" y="0"/>
              </a:moveTo>
              <a:lnTo>
                <a:pt x="116388" y="2028113"/>
              </a:lnTo>
              <a:lnTo>
                <a:pt x="0" y="202811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B28843-D1C9-4239-B07A-A14C66C28195}">
      <dsp:nvSpPr>
        <dsp:cNvPr id="0" name=""/>
        <dsp:cNvSpPr/>
      </dsp:nvSpPr>
      <dsp:spPr>
        <a:xfrm>
          <a:off x="3644227" y="2280985"/>
          <a:ext cx="120591" cy="691443"/>
        </a:xfrm>
        <a:custGeom>
          <a:avLst/>
          <a:gdLst/>
          <a:ahLst/>
          <a:cxnLst/>
          <a:rect l="0" t="0" r="0" b="0"/>
          <a:pathLst>
            <a:path>
              <a:moveTo>
                <a:pt x="120591" y="0"/>
              </a:moveTo>
              <a:lnTo>
                <a:pt x="120591" y="691443"/>
              </a:lnTo>
              <a:lnTo>
                <a:pt x="0" y="691443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B0AB90-58E1-4F80-9BCB-AE6E290770FE}">
      <dsp:nvSpPr>
        <dsp:cNvPr id="0" name=""/>
        <dsp:cNvSpPr/>
      </dsp:nvSpPr>
      <dsp:spPr>
        <a:xfrm>
          <a:off x="3073803" y="1082372"/>
          <a:ext cx="1084457" cy="315235"/>
        </a:xfrm>
        <a:custGeom>
          <a:avLst/>
          <a:gdLst/>
          <a:ahLst/>
          <a:cxnLst/>
          <a:rect l="0" t="0" r="0" b="0"/>
          <a:pathLst>
            <a:path>
              <a:moveTo>
                <a:pt x="1084457" y="0"/>
              </a:moveTo>
              <a:lnTo>
                <a:pt x="1084457" y="180269"/>
              </a:lnTo>
              <a:lnTo>
                <a:pt x="0" y="180269"/>
              </a:lnTo>
              <a:lnTo>
                <a:pt x="0" y="31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9050B3-B666-4D3C-A470-447025ED6FD3}">
      <dsp:nvSpPr>
        <dsp:cNvPr id="0" name=""/>
        <dsp:cNvSpPr/>
      </dsp:nvSpPr>
      <dsp:spPr>
        <a:xfrm>
          <a:off x="1589384" y="2280985"/>
          <a:ext cx="93758" cy="1849804"/>
        </a:xfrm>
        <a:custGeom>
          <a:avLst/>
          <a:gdLst/>
          <a:ahLst/>
          <a:cxnLst/>
          <a:rect l="0" t="0" r="0" b="0"/>
          <a:pathLst>
            <a:path>
              <a:moveTo>
                <a:pt x="93758" y="0"/>
              </a:moveTo>
              <a:lnTo>
                <a:pt x="93758" y="1849804"/>
              </a:lnTo>
              <a:lnTo>
                <a:pt x="0" y="1849804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EEA08-BB32-47B9-95DE-BD28FEDD13FC}">
      <dsp:nvSpPr>
        <dsp:cNvPr id="0" name=""/>
        <dsp:cNvSpPr/>
      </dsp:nvSpPr>
      <dsp:spPr>
        <a:xfrm>
          <a:off x="1589384" y="2280985"/>
          <a:ext cx="93758" cy="658351"/>
        </a:xfrm>
        <a:custGeom>
          <a:avLst/>
          <a:gdLst/>
          <a:ahLst/>
          <a:cxnLst/>
          <a:rect l="0" t="0" r="0" b="0"/>
          <a:pathLst>
            <a:path>
              <a:moveTo>
                <a:pt x="93758" y="0"/>
              </a:moveTo>
              <a:lnTo>
                <a:pt x="93758" y="658351"/>
              </a:lnTo>
              <a:lnTo>
                <a:pt x="0" y="658351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89098D-F45D-4CC0-9A1A-6D4FA56FAAE5}">
      <dsp:nvSpPr>
        <dsp:cNvPr id="0" name=""/>
        <dsp:cNvSpPr/>
      </dsp:nvSpPr>
      <dsp:spPr>
        <a:xfrm>
          <a:off x="992127" y="1082372"/>
          <a:ext cx="3166133" cy="315235"/>
        </a:xfrm>
        <a:custGeom>
          <a:avLst/>
          <a:gdLst/>
          <a:ahLst/>
          <a:cxnLst/>
          <a:rect l="0" t="0" r="0" b="0"/>
          <a:pathLst>
            <a:path>
              <a:moveTo>
                <a:pt x="3166133" y="0"/>
              </a:moveTo>
              <a:lnTo>
                <a:pt x="3166133" y="180269"/>
              </a:lnTo>
              <a:lnTo>
                <a:pt x="0" y="180269"/>
              </a:lnTo>
              <a:lnTo>
                <a:pt x="0" y="31523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B7F0D5-584F-40C6-B1A6-4F2129A4B129}">
      <dsp:nvSpPr>
        <dsp:cNvPr id="0" name=""/>
        <dsp:cNvSpPr/>
      </dsp:nvSpPr>
      <dsp:spPr>
        <a:xfrm>
          <a:off x="2949538" y="115393"/>
          <a:ext cx="2417445" cy="96697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Coordinador(a) de Municipio Saludable</a:t>
          </a:r>
        </a:p>
      </dsp:txBody>
      <dsp:txXfrm>
        <a:off x="2949538" y="115393"/>
        <a:ext cx="2417445" cy="966979"/>
      </dsp:txXfrm>
    </dsp:sp>
    <dsp:sp modelId="{673E2BAB-A261-407F-BCEF-69321DEFB9E6}">
      <dsp:nvSpPr>
        <dsp:cNvPr id="0" name=""/>
        <dsp:cNvSpPr/>
      </dsp:nvSpPr>
      <dsp:spPr>
        <a:xfrm>
          <a:off x="128358" y="1397608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Supervisor(a)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128358" y="1397608"/>
        <a:ext cx="1727538" cy="883377"/>
      </dsp:txXfrm>
    </dsp:sp>
    <dsp:sp modelId="{CE5124BC-6E80-4FCE-8820-555BC8F2AA4F}">
      <dsp:nvSpPr>
        <dsp:cNvPr id="0" name=""/>
        <dsp:cNvSpPr/>
      </dsp:nvSpPr>
      <dsp:spPr>
        <a:xfrm>
          <a:off x="0" y="2557196"/>
          <a:ext cx="1589384" cy="76428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Intendentes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2557196"/>
        <a:ext cx="1589384" cy="764280"/>
      </dsp:txXfrm>
    </dsp:sp>
    <dsp:sp modelId="{366EA5E8-A373-49D0-BEEF-42CF84EFA6A4}">
      <dsp:nvSpPr>
        <dsp:cNvPr id="0" name=""/>
        <dsp:cNvSpPr/>
      </dsp:nvSpPr>
      <dsp:spPr>
        <a:xfrm>
          <a:off x="0" y="3478602"/>
          <a:ext cx="1589384" cy="130437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E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err="1" smtClean="0">
              <a:solidFill>
                <a:schemeClr val="tx1"/>
              </a:solidFill>
            </a:rPr>
            <a:t>Auxiliar</a:t>
          </a:r>
          <a:r>
            <a:rPr lang="es-ES" sz="1200" kern="1200" dirty="0" smtClean="0">
              <a:solidFill>
                <a:schemeClr val="tx1"/>
              </a:solidFill>
            </a:rPr>
            <a:t>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0" y="3478602"/>
        <a:ext cx="1589384" cy="1304375"/>
      </dsp:txXfrm>
    </dsp:sp>
    <dsp:sp modelId="{35668D7B-64FF-4E93-BD22-858CDEA4814B}">
      <dsp:nvSpPr>
        <dsp:cNvPr id="0" name=""/>
        <dsp:cNvSpPr/>
      </dsp:nvSpPr>
      <dsp:spPr>
        <a:xfrm>
          <a:off x="2210034" y="1397608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Odontología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2210034" y="1397608"/>
        <a:ext cx="1727538" cy="883377"/>
      </dsp:txXfrm>
    </dsp:sp>
    <dsp:sp modelId="{8F41B090-6C9F-4D09-89A2-1A56E32D9177}">
      <dsp:nvSpPr>
        <dsp:cNvPr id="0" name=""/>
        <dsp:cNvSpPr/>
      </dsp:nvSpPr>
      <dsp:spPr>
        <a:xfrm>
          <a:off x="2054842" y="2454166"/>
          <a:ext cx="1589384" cy="103652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Odontólogos(as)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Dentista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2054842" y="2454166"/>
        <a:ext cx="1589384" cy="1036525"/>
      </dsp:txXfrm>
    </dsp:sp>
    <dsp:sp modelId="{D345EA03-5577-43C4-88D1-DFACB15E9CA7}">
      <dsp:nvSpPr>
        <dsp:cNvPr id="0" name=""/>
        <dsp:cNvSpPr/>
      </dsp:nvSpPr>
      <dsp:spPr>
        <a:xfrm>
          <a:off x="2059046" y="3646821"/>
          <a:ext cx="1589384" cy="132455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Administrativo(a)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/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 Dental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  <a:endParaRPr lang="es-ES" sz="1200" b="1" kern="1200" dirty="0">
            <a:solidFill>
              <a:schemeClr val="tx1"/>
            </a:solidFill>
          </a:endParaRPr>
        </a:p>
      </dsp:txBody>
      <dsp:txXfrm>
        <a:off x="2059046" y="3646821"/>
        <a:ext cx="1589384" cy="1324555"/>
      </dsp:txXfrm>
    </dsp:sp>
    <dsp:sp modelId="{8DB25C06-B484-4392-AE78-2C217067B946}">
      <dsp:nvSpPr>
        <dsp:cNvPr id="0" name=""/>
        <dsp:cNvSpPr/>
      </dsp:nvSpPr>
      <dsp:spPr>
        <a:xfrm>
          <a:off x="4293227" y="1392948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Radiólogo(a)</a:t>
          </a:r>
        </a:p>
      </dsp:txBody>
      <dsp:txXfrm>
        <a:off x="4293227" y="1392948"/>
        <a:ext cx="1727538" cy="883377"/>
      </dsp:txXfrm>
    </dsp:sp>
    <dsp:sp modelId="{EFF3D262-85D9-46DC-BDEE-58D0C66E5BA4}">
      <dsp:nvSpPr>
        <dsp:cNvPr id="0" name=""/>
        <dsp:cNvSpPr/>
      </dsp:nvSpPr>
      <dsp:spPr>
        <a:xfrm>
          <a:off x="6290697" y="1382472"/>
          <a:ext cx="1727538" cy="88337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0" kern="1200" dirty="0" smtClean="0">
              <a:solidFill>
                <a:schemeClr val="tx1"/>
              </a:solidFill>
            </a:rPr>
            <a:t>Médicos(as) Generales</a:t>
          </a:r>
          <a:r>
            <a:rPr lang="es-MX" sz="1200" b="0" i="0" u="none" kern="1200" dirty="0" smtClean="0"/>
            <a:t> Vacante</a:t>
          </a:r>
          <a:endParaRPr lang="es-ES" sz="1200" b="0" kern="1200" dirty="0">
            <a:solidFill>
              <a:schemeClr val="tx1"/>
            </a:solidFill>
          </a:endParaRPr>
        </a:p>
      </dsp:txBody>
      <dsp:txXfrm>
        <a:off x="6290697" y="1382472"/>
        <a:ext cx="1727538" cy="883377"/>
      </dsp:txXfrm>
    </dsp:sp>
  </dsp:spTree>
</dsp:drawing>
</file>

<file path=ppt/diagrams/drawing8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91D229-ED61-46A0-A15C-6FA956A99B62}">
      <dsp:nvSpPr>
        <dsp:cNvPr id="0" name=""/>
        <dsp:cNvSpPr/>
      </dsp:nvSpPr>
      <dsp:spPr>
        <a:xfrm>
          <a:off x="2825756" y="1046440"/>
          <a:ext cx="1036975" cy="50897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459"/>
              </a:lnTo>
              <a:lnTo>
                <a:pt x="1036975" y="255459"/>
              </a:lnTo>
              <a:lnTo>
                <a:pt x="1036975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38319-AD99-436F-BDF4-8CCCC7EA79F4}">
      <dsp:nvSpPr>
        <dsp:cNvPr id="0" name=""/>
        <dsp:cNvSpPr/>
      </dsp:nvSpPr>
      <dsp:spPr>
        <a:xfrm>
          <a:off x="1757947" y="1046440"/>
          <a:ext cx="1067808" cy="508975"/>
        </a:xfrm>
        <a:custGeom>
          <a:avLst/>
          <a:gdLst/>
          <a:ahLst/>
          <a:cxnLst/>
          <a:rect l="0" t="0" r="0" b="0"/>
          <a:pathLst>
            <a:path>
              <a:moveTo>
                <a:pt x="1067808" y="0"/>
              </a:moveTo>
              <a:lnTo>
                <a:pt x="1067808" y="255459"/>
              </a:lnTo>
              <a:lnTo>
                <a:pt x="0" y="255459"/>
              </a:lnTo>
              <a:lnTo>
                <a:pt x="0" y="508975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CF1334-4CE4-45DA-90C7-D96FFD4F62B8}">
      <dsp:nvSpPr>
        <dsp:cNvPr id="0" name=""/>
        <dsp:cNvSpPr/>
      </dsp:nvSpPr>
      <dsp:spPr>
        <a:xfrm>
          <a:off x="1659982" y="857"/>
          <a:ext cx="2331547" cy="1045583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Jefe(a)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</a:t>
          </a:r>
          <a:r>
            <a:rPr lang="es-ES" sz="1200" kern="1200" dirty="0" smtClean="0">
              <a:solidFill>
                <a:schemeClr val="tx1"/>
              </a:solidFill>
            </a:rPr>
            <a:t>)</a:t>
          </a:r>
          <a:endParaRPr lang="es-ES" sz="1200" kern="1200" dirty="0" smtClean="0">
            <a:solidFill>
              <a:schemeClr val="tx1"/>
            </a:solidFill>
          </a:endParaRPr>
        </a:p>
      </dsp:txBody>
      <dsp:txXfrm>
        <a:off x="1659982" y="857"/>
        <a:ext cx="2331547" cy="1045583"/>
      </dsp:txXfrm>
    </dsp:sp>
    <dsp:sp modelId="{410FAEC9-2329-4BCB-8D4F-FACECAE3F331}">
      <dsp:nvSpPr>
        <dsp:cNvPr id="0" name=""/>
        <dsp:cNvSpPr/>
      </dsp:nvSpPr>
      <dsp:spPr>
        <a:xfrm>
          <a:off x="982407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Oficial Administrativo(a)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982407" y="1555416"/>
        <a:ext cx="1551081" cy="969419"/>
      </dsp:txXfrm>
    </dsp:sp>
    <dsp:sp modelId="{09C30681-D194-4860-A018-9E6687C50D74}">
      <dsp:nvSpPr>
        <dsp:cNvPr id="0" name=""/>
        <dsp:cNvSpPr/>
      </dsp:nvSpPr>
      <dsp:spPr>
        <a:xfrm>
          <a:off x="3087191" y="1555416"/>
          <a:ext cx="1551081" cy="96941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Analista 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Administrativo(a) </a:t>
          </a:r>
        </a:p>
      </dsp:txBody>
      <dsp:txXfrm>
        <a:off x="3087191" y="1555416"/>
        <a:ext cx="1551081" cy="96941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A613B6-2657-4C43-9E56-C36FAC47B6B0}">
      <dsp:nvSpPr>
        <dsp:cNvPr id="0" name=""/>
        <dsp:cNvSpPr/>
      </dsp:nvSpPr>
      <dsp:spPr>
        <a:xfrm>
          <a:off x="4204027" y="1278786"/>
          <a:ext cx="183126" cy="1211220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1211220"/>
              </a:lnTo>
              <a:lnTo>
                <a:pt x="0" y="1211220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8A5A2E-429F-404C-888E-1CBD2758013D}">
      <dsp:nvSpPr>
        <dsp:cNvPr id="0" name=""/>
        <dsp:cNvSpPr/>
      </dsp:nvSpPr>
      <dsp:spPr>
        <a:xfrm>
          <a:off x="4387154" y="1278786"/>
          <a:ext cx="221355" cy="9199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9903"/>
              </a:lnTo>
              <a:lnTo>
                <a:pt x="221355" y="91990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9C54A-B2E2-4B5C-BE37-711C058F0D58}">
      <dsp:nvSpPr>
        <dsp:cNvPr id="0" name=""/>
        <dsp:cNvSpPr/>
      </dsp:nvSpPr>
      <dsp:spPr>
        <a:xfrm>
          <a:off x="4204027" y="1278786"/>
          <a:ext cx="183126" cy="614919"/>
        </a:xfrm>
        <a:custGeom>
          <a:avLst/>
          <a:gdLst/>
          <a:ahLst/>
          <a:cxnLst/>
          <a:rect l="0" t="0" r="0" b="0"/>
          <a:pathLst>
            <a:path>
              <a:moveTo>
                <a:pt x="183126" y="0"/>
              </a:moveTo>
              <a:lnTo>
                <a:pt x="183126" y="614919"/>
              </a:lnTo>
              <a:lnTo>
                <a:pt x="0" y="614919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18422-D4DD-40AD-9C06-741FDDC9A945}">
      <dsp:nvSpPr>
        <dsp:cNvPr id="0" name=""/>
        <dsp:cNvSpPr/>
      </dsp:nvSpPr>
      <dsp:spPr>
        <a:xfrm>
          <a:off x="4387154" y="1278786"/>
          <a:ext cx="729488" cy="205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0664"/>
              </a:lnTo>
              <a:lnTo>
                <a:pt x="729488" y="1960664"/>
              </a:lnTo>
              <a:lnTo>
                <a:pt x="729488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8B9962-6211-4002-97DD-3BB58F5936DD}">
      <dsp:nvSpPr>
        <dsp:cNvPr id="0" name=""/>
        <dsp:cNvSpPr/>
      </dsp:nvSpPr>
      <dsp:spPr>
        <a:xfrm>
          <a:off x="4387154" y="1278786"/>
          <a:ext cx="366431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3664313" y="1962553"/>
              </a:lnTo>
              <a:lnTo>
                <a:pt x="366431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5B8BC8-D715-4F9F-AD9B-0BB14B95FACC}">
      <dsp:nvSpPr>
        <dsp:cNvPr id="0" name=""/>
        <dsp:cNvSpPr/>
      </dsp:nvSpPr>
      <dsp:spPr>
        <a:xfrm>
          <a:off x="3676487" y="1278786"/>
          <a:ext cx="710666" cy="2057023"/>
        </a:xfrm>
        <a:custGeom>
          <a:avLst/>
          <a:gdLst/>
          <a:ahLst/>
          <a:cxnLst/>
          <a:rect l="0" t="0" r="0" b="0"/>
          <a:pathLst>
            <a:path>
              <a:moveTo>
                <a:pt x="710666" y="0"/>
              </a:moveTo>
              <a:lnTo>
                <a:pt x="710666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761AE0-1D8E-464B-A3F6-109EF1AADDF7}">
      <dsp:nvSpPr>
        <dsp:cNvPr id="0" name=""/>
        <dsp:cNvSpPr/>
      </dsp:nvSpPr>
      <dsp:spPr>
        <a:xfrm>
          <a:off x="2236322" y="1278786"/>
          <a:ext cx="2150831" cy="2057023"/>
        </a:xfrm>
        <a:custGeom>
          <a:avLst/>
          <a:gdLst/>
          <a:ahLst/>
          <a:cxnLst/>
          <a:rect l="0" t="0" r="0" b="0"/>
          <a:pathLst>
            <a:path>
              <a:moveTo>
                <a:pt x="2150831" y="0"/>
              </a:moveTo>
              <a:lnTo>
                <a:pt x="2150831" y="1962553"/>
              </a:lnTo>
              <a:lnTo>
                <a:pt x="0" y="1962553"/>
              </a:lnTo>
              <a:lnTo>
                <a:pt x="0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B5025F-8E68-4D74-9AD5-F06C5F8F5341}">
      <dsp:nvSpPr>
        <dsp:cNvPr id="0" name=""/>
        <dsp:cNvSpPr/>
      </dsp:nvSpPr>
      <dsp:spPr>
        <a:xfrm>
          <a:off x="4387154" y="1278786"/>
          <a:ext cx="2169653" cy="20570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553"/>
              </a:lnTo>
              <a:lnTo>
                <a:pt x="2169653" y="1962553"/>
              </a:lnTo>
              <a:lnTo>
                <a:pt x="2169653" y="2057023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624538-D3FC-42FA-943E-5FBC5B731E2C}">
      <dsp:nvSpPr>
        <dsp:cNvPr id="0" name=""/>
        <dsp:cNvSpPr/>
      </dsp:nvSpPr>
      <dsp:spPr>
        <a:xfrm>
          <a:off x="724162" y="1278786"/>
          <a:ext cx="3662991" cy="2055134"/>
        </a:xfrm>
        <a:custGeom>
          <a:avLst/>
          <a:gdLst/>
          <a:ahLst/>
          <a:cxnLst/>
          <a:rect l="0" t="0" r="0" b="0"/>
          <a:pathLst>
            <a:path>
              <a:moveTo>
                <a:pt x="3662991" y="0"/>
              </a:moveTo>
              <a:lnTo>
                <a:pt x="3662991" y="1960664"/>
              </a:lnTo>
              <a:lnTo>
                <a:pt x="0" y="1960664"/>
              </a:lnTo>
              <a:lnTo>
                <a:pt x="0" y="2055134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8E0D7F-4F9A-4C14-ACB1-27D5BC34FD8C}">
      <dsp:nvSpPr>
        <dsp:cNvPr id="0" name=""/>
        <dsp:cNvSpPr/>
      </dsp:nvSpPr>
      <dsp:spPr>
        <a:xfrm>
          <a:off x="3379155" y="270788"/>
          <a:ext cx="2015996" cy="1007998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Área de Médico(a) de Barrio y Centros de Salud</a:t>
          </a:r>
          <a:endParaRPr lang="es-ES" sz="1200" kern="1200" dirty="0">
            <a:solidFill>
              <a:schemeClr val="tx1"/>
            </a:solidFill>
          </a:endParaRPr>
        </a:p>
      </dsp:txBody>
      <dsp:txXfrm>
        <a:off x="3379155" y="270788"/>
        <a:ext cx="2015996" cy="1007998"/>
      </dsp:txXfrm>
    </dsp:sp>
    <dsp:sp modelId="{3D7ED4C6-66A3-437F-971A-990AE29CF41B}">
      <dsp:nvSpPr>
        <dsp:cNvPr id="0" name=""/>
        <dsp:cNvSpPr/>
      </dsp:nvSpPr>
      <dsp:spPr>
        <a:xfrm>
          <a:off x="72013" y="3333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Pediatra</a:t>
          </a:r>
        </a:p>
      </dsp:txBody>
      <dsp:txXfrm>
        <a:off x="72013" y="3333920"/>
        <a:ext cx="1304299" cy="612000"/>
      </dsp:txXfrm>
    </dsp:sp>
    <dsp:sp modelId="{0E678A76-6E17-47DA-8442-16CB50B2BBE5}">
      <dsp:nvSpPr>
        <dsp:cNvPr id="0" name=""/>
        <dsp:cNvSpPr/>
      </dsp:nvSpPr>
      <dsp:spPr>
        <a:xfrm>
          <a:off x="5904657" y="3335809"/>
          <a:ext cx="1304299" cy="1259997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Médicos(as) </a:t>
          </a:r>
        </a:p>
      </dsp:txBody>
      <dsp:txXfrm>
        <a:off x="5904657" y="3335809"/>
        <a:ext cx="1304299" cy="1259997"/>
      </dsp:txXfrm>
    </dsp:sp>
    <dsp:sp modelId="{070507A6-E0AF-48EF-93FF-8657D0B5415B}">
      <dsp:nvSpPr>
        <dsp:cNvPr id="0" name=""/>
        <dsp:cNvSpPr/>
      </dsp:nvSpPr>
      <dsp:spPr>
        <a:xfrm>
          <a:off x="1584172" y="333580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Médico(a) Familiar</a:t>
          </a:r>
        </a:p>
      </dsp:txBody>
      <dsp:txXfrm>
        <a:off x="1584172" y="3335809"/>
        <a:ext cx="1304299" cy="612000"/>
      </dsp:txXfrm>
    </dsp:sp>
    <dsp:sp modelId="{5CCCA21F-7BD8-484C-A47D-FA970A164105}">
      <dsp:nvSpPr>
        <dsp:cNvPr id="0" name=""/>
        <dsp:cNvSpPr/>
      </dsp:nvSpPr>
      <dsp:spPr>
        <a:xfrm>
          <a:off x="3024337" y="3335809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Ginecólogo(a)</a:t>
          </a:r>
        </a:p>
      </dsp:txBody>
      <dsp:txXfrm>
        <a:off x="3024337" y="3335809"/>
        <a:ext cx="1304299" cy="612000"/>
      </dsp:txXfrm>
    </dsp:sp>
    <dsp:sp modelId="{0BC3837E-A42B-4823-8BA1-85D4CFB7F960}">
      <dsp:nvSpPr>
        <dsp:cNvPr id="0" name=""/>
        <dsp:cNvSpPr/>
      </dsp:nvSpPr>
      <dsp:spPr>
        <a:xfrm>
          <a:off x="7399317" y="3335809"/>
          <a:ext cx="1304299" cy="197999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Auxiliares Administrativos(as)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Promotor(a)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Auxiliar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Recepcionista</a:t>
          </a:r>
          <a:br>
            <a:rPr lang="es-ES" sz="1200" kern="1200" dirty="0" smtClean="0">
              <a:solidFill>
                <a:schemeClr val="tx1"/>
              </a:solidFill>
            </a:rPr>
          </a:br>
          <a:r>
            <a:rPr lang="es-ES" sz="1200" kern="1200" dirty="0" smtClean="0">
              <a:solidFill>
                <a:schemeClr val="tx1"/>
              </a:solidFill>
            </a:rPr>
            <a:t>Vacante</a:t>
          </a:r>
        </a:p>
      </dsp:txBody>
      <dsp:txXfrm>
        <a:off x="7399317" y="3335809"/>
        <a:ext cx="1304299" cy="1979999"/>
      </dsp:txXfrm>
    </dsp:sp>
    <dsp:sp modelId="{C5EFC27F-1E30-412E-AFC1-8446AD0CF35C}">
      <dsp:nvSpPr>
        <dsp:cNvPr id="0" name=""/>
        <dsp:cNvSpPr/>
      </dsp:nvSpPr>
      <dsp:spPr>
        <a:xfrm>
          <a:off x="4464493" y="3333920"/>
          <a:ext cx="1304299" cy="612000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Técnico(a) Radiólogo(a)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 smtClean="0">
            <a:solidFill>
              <a:schemeClr val="tx1"/>
            </a:solidFill>
          </a:endParaRPr>
        </a:p>
      </dsp:txBody>
      <dsp:txXfrm>
        <a:off x="4464493" y="3333920"/>
        <a:ext cx="1304299" cy="612000"/>
      </dsp:txXfrm>
    </dsp:sp>
    <dsp:sp modelId="{2338BDBC-0600-4BB1-B982-D431E88A7ACC}">
      <dsp:nvSpPr>
        <dsp:cNvPr id="0" name=""/>
        <dsp:cNvSpPr/>
      </dsp:nvSpPr>
      <dsp:spPr>
        <a:xfrm>
          <a:off x="3024337" y="1659705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Secretaria(o) B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24337" y="1659705"/>
        <a:ext cx="1179689" cy="468001"/>
      </dsp:txXfrm>
    </dsp:sp>
    <dsp:sp modelId="{76E05969-6592-4B29-B960-8EC73AF2A182}">
      <dsp:nvSpPr>
        <dsp:cNvPr id="0" name=""/>
        <dsp:cNvSpPr/>
      </dsp:nvSpPr>
      <dsp:spPr>
        <a:xfrm>
          <a:off x="4608509" y="1658688"/>
          <a:ext cx="1416997" cy="1080002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 de Centro de Salud</a:t>
          </a:r>
        </a:p>
      </dsp:txBody>
      <dsp:txXfrm>
        <a:off x="4608509" y="1658688"/>
        <a:ext cx="1416997" cy="1080002"/>
      </dsp:txXfrm>
    </dsp:sp>
    <dsp:sp modelId="{62C1D5C0-736B-417D-9A26-C3059CEAF551}">
      <dsp:nvSpPr>
        <dsp:cNvPr id="0" name=""/>
        <dsp:cNvSpPr/>
      </dsp:nvSpPr>
      <dsp:spPr>
        <a:xfrm>
          <a:off x="3024337" y="2256005"/>
          <a:ext cx="1179689" cy="468001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solidFill>
                <a:schemeClr val="tx1"/>
              </a:solidFill>
            </a:rPr>
            <a:t>Encargado(a)</a:t>
          </a:r>
          <a:br>
            <a:rPr lang="es-ES" sz="1200" kern="1200" dirty="0" smtClean="0">
              <a:solidFill>
                <a:schemeClr val="tx1"/>
              </a:solidFill>
            </a:rPr>
          </a:br>
          <a:endParaRPr lang="es-ES" sz="1200" kern="1200" dirty="0">
            <a:solidFill>
              <a:schemeClr val="tx1"/>
            </a:solidFill>
          </a:endParaRPr>
        </a:p>
      </dsp:txBody>
      <dsp:txXfrm>
        <a:off x="3024337" y="2256005"/>
        <a:ext cx="1179689" cy="4680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8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159" y="2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0714" y="4473514"/>
            <a:ext cx="5608975" cy="3660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159" y="8831060"/>
            <a:ext cx="3038604" cy="465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77AAB53-7296-460C-A342-6CA3997F0074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47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0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6222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59533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0853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71295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44607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188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2945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1497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2936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857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1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245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1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1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1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1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1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1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11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1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17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32D46-902F-4845-992D-7B415D0CB20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3634-4477-404A-A2EE-EA1BAC992AF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109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6" name="Google Shape;16;p10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42862" y="142659"/>
            <a:ext cx="2232000" cy="1033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912" y="0"/>
            <a:ext cx="540000" cy="685800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8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3FD5A-83B5-4A7C-9CCC-2ACC3B4D0B6C}" type="datetimeFigureOut">
              <a:rPr lang="es-MX" smtClean="0"/>
              <a:t>09/06/2022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D13F4-3D6A-469F-9E9B-77B88BBAD83C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561" y="146252"/>
            <a:ext cx="2232000" cy="1033558"/>
          </a:xfrm>
          <a:prstGeom prst="rect">
            <a:avLst/>
          </a:prstGeom>
        </p:spPr>
      </p:pic>
      <p:pic>
        <p:nvPicPr>
          <p:cNvPr id="7" name="Imagen 6"/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" y="0"/>
            <a:ext cx="18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83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7" Type="http://schemas.openxmlformats.org/officeDocument/2006/relationships/image" Target="../media/image1.jp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1.jp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1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7" Type="http://schemas.openxmlformats.org/officeDocument/2006/relationships/image" Target="../media/image1.jpg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7" Type="http://schemas.openxmlformats.org/officeDocument/2006/relationships/image" Target="../media/image1.jpg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2.xml"/><Relationship Id="rId2" Type="http://schemas.openxmlformats.org/officeDocument/2006/relationships/diagramData" Target="../diagrams/data4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2.xml"/><Relationship Id="rId5" Type="http://schemas.openxmlformats.org/officeDocument/2006/relationships/diagramColors" Target="../diagrams/colors42.xml"/><Relationship Id="rId4" Type="http://schemas.openxmlformats.org/officeDocument/2006/relationships/diagramQuickStyle" Target="../diagrams/quickStyle4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3.xml"/><Relationship Id="rId2" Type="http://schemas.openxmlformats.org/officeDocument/2006/relationships/diagramData" Target="../diagrams/data4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3.xml"/><Relationship Id="rId5" Type="http://schemas.openxmlformats.org/officeDocument/2006/relationships/diagramColors" Target="../diagrams/colors43.xml"/><Relationship Id="rId4" Type="http://schemas.openxmlformats.org/officeDocument/2006/relationships/diagramQuickStyle" Target="../diagrams/quickStyle4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4.xml"/><Relationship Id="rId2" Type="http://schemas.openxmlformats.org/officeDocument/2006/relationships/diagramData" Target="../diagrams/data4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4.xml"/><Relationship Id="rId5" Type="http://schemas.openxmlformats.org/officeDocument/2006/relationships/diagramColors" Target="../diagrams/colors44.xml"/><Relationship Id="rId4" Type="http://schemas.openxmlformats.org/officeDocument/2006/relationships/diagramQuickStyle" Target="../diagrams/quickStyle4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5.xml"/><Relationship Id="rId2" Type="http://schemas.openxmlformats.org/officeDocument/2006/relationships/diagramData" Target="../diagrams/data4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5.xml"/><Relationship Id="rId5" Type="http://schemas.openxmlformats.org/officeDocument/2006/relationships/diagramColors" Target="../diagrams/colors45.xml"/><Relationship Id="rId4" Type="http://schemas.openxmlformats.org/officeDocument/2006/relationships/diagramQuickStyle" Target="../diagrams/quickStyle4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6.xml"/><Relationship Id="rId2" Type="http://schemas.openxmlformats.org/officeDocument/2006/relationships/diagramData" Target="../diagrams/data4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6.xml"/><Relationship Id="rId5" Type="http://schemas.openxmlformats.org/officeDocument/2006/relationships/diagramColors" Target="../diagrams/colors46.xml"/><Relationship Id="rId4" Type="http://schemas.openxmlformats.org/officeDocument/2006/relationships/diagramQuickStyle" Target="../diagrams/quickStyle4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7.xml"/><Relationship Id="rId2" Type="http://schemas.openxmlformats.org/officeDocument/2006/relationships/diagramData" Target="../diagrams/data4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7.xml"/><Relationship Id="rId5" Type="http://schemas.openxmlformats.org/officeDocument/2006/relationships/diagramColors" Target="../diagrams/colors47.xml"/><Relationship Id="rId4" Type="http://schemas.openxmlformats.org/officeDocument/2006/relationships/diagramQuickStyle" Target="../diagrams/quickStyle4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8.xml"/><Relationship Id="rId2" Type="http://schemas.openxmlformats.org/officeDocument/2006/relationships/diagramData" Target="../diagrams/data4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8.xml"/><Relationship Id="rId5" Type="http://schemas.openxmlformats.org/officeDocument/2006/relationships/diagramColors" Target="../diagrams/colors48.xml"/><Relationship Id="rId4" Type="http://schemas.openxmlformats.org/officeDocument/2006/relationships/diagramQuickStyle" Target="../diagrams/quickStyle48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9.xml"/><Relationship Id="rId2" Type="http://schemas.openxmlformats.org/officeDocument/2006/relationships/diagramData" Target="../diagrams/data4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9.xml"/><Relationship Id="rId5" Type="http://schemas.openxmlformats.org/officeDocument/2006/relationships/diagramColors" Target="../diagrams/colors49.xml"/><Relationship Id="rId4" Type="http://schemas.openxmlformats.org/officeDocument/2006/relationships/diagramQuickStyle" Target="../diagrams/quickStyl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0.xml"/><Relationship Id="rId2" Type="http://schemas.openxmlformats.org/officeDocument/2006/relationships/diagramData" Target="../diagrams/data5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0.xml"/><Relationship Id="rId5" Type="http://schemas.openxmlformats.org/officeDocument/2006/relationships/diagramColors" Target="../diagrams/colors50.xml"/><Relationship Id="rId4" Type="http://schemas.openxmlformats.org/officeDocument/2006/relationships/diagramQuickStyle" Target="../diagrams/quickStyle5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1.xml"/><Relationship Id="rId2" Type="http://schemas.openxmlformats.org/officeDocument/2006/relationships/diagramData" Target="../diagrams/data5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1.xml"/><Relationship Id="rId5" Type="http://schemas.openxmlformats.org/officeDocument/2006/relationships/diagramColors" Target="../diagrams/colors51.xml"/><Relationship Id="rId4" Type="http://schemas.openxmlformats.org/officeDocument/2006/relationships/diagramQuickStyle" Target="../diagrams/quickStyle5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2.xml"/><Relationship Id="rId2" Type="http://schemas.openxmlformats.org/officeDocument/2006/relationships/diagramData" Target="../diagrams/data5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2.xml"/><Relationship Id="rId5" Type="http://schemas.openxmlformats.org/officeDocument/2006/relationships/diagramColors" Target="../diagrams/colors52.xml"/><Relationship Id="rId4" Type="http://schemas.openxmlformats.org/officeDocument/2006/relationships/diagramQuickStyle" Target="../diagrams/quickStyle5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3.xml"/><Relationship Id="rId2" Type="http://schemas.openxmlformats.org/officeDocument/2006/relationships/diagramData" Target="../diagrams/data5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3.xml"/><Relationship Id="rId5" Type="http://schemas.openxmlformats.org/officeDocument/2006/relationships/diagramColors" Target="../diagrams/colors53.xml"/><Relationship Id="rId4" Type="http://schemas.openxmlformats.org/officeDocument/2006/relationships/diagramQuickStyle" Target="../diagrams/quickStyle5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4.xml"/><Relationship Id="rId2" Type="http://schemas.openxmlformats.org/officeDocument/2006/relationships/diagramData" Target="../diagrams/data5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4.xml"/><Relationship Id="rId5" Type="http://schemas.openxmlformats.org/officeDocument/2006/relationships/diagramColors" Target="../diagrams/colors54.xml"/><Relationship Id="rId4" Type="http://schemas.openxmlformats.org/officeDocument/2006/relationships/diagramQuickStyle" Target="../diagrams/quickStyle5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5.xml"/><Relationship Id="rId2" Type="http://schemas.openxmlformats.org/officeDocument/2006/relationships/diagramData" Target="../diagrams/data5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5.xml"/><Relationship Id="rId5" Type="http://schemas.openxmlformats.org/officeDocument/2006/relationships/diagramColors" Target="../diagrams/colors55.xml"/><Relationship Id="rId4" Type="http://schemas.openxmlformats.org/officeDocument/2006/relationships/diagramQuickStyle" Target="../diagrams/quickStyle55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6.xml"/><Relationship Id="rId2" Type="http://schemas.openxmlformats.org/officeDocument/2006/relationships/diagramData" Target="../diagrams/data5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6.xml"/><Relationship Id="rId5" Type="http://schemas.openxmlformats.org/officeDocument/2006/relationships/diagramColors" Target="../diagrams/colors56.xml"/><Relationship Id="rId4" Type="http://schemas.openxmlformats.org/officeDocument/2006/relationships/diagramQuickStyle" Target="../diagrams/quickStyle5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7.xml"/><Relationship Id="rId2" Type="http://schemas.openxmlformats.org/officeDocument/2006/relationships/diagramData" Target="../diagrams/data5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7.xml"/><Relationship Id="rId5" Type="http://schemas.openxmlformats.org/officeDocument/2006/relationships/diagramColors" Target="../diagrams/colors57.xml"/><Relationship Id="rId4" Type="http://schemas.openxmlformats.org/officeDocument/2006/relationships/diagramQuickStyle" Target="../diagrams/quickStyle5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8.xml"/><Relationship Id="rId2" Type="http://schemas.openxmlformats.org/officeDocument/2006/relationships/diagramData" Target="../diagrams/data5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8.xml"/><Relationship Id="rId5" Type="http://schemas.openxmlformats.org/officeDocument/2006/relationships/diagramColors" Target="../diagrams/colors58.xml"/><Relationship Id="rId4" Type="http://schemas.openxmlformats.org/officeDocument/2006/relationships/diagramQuickStyle" Target="../diagrams/quickStyle5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9.xml"/><Relationship Id="rId2" Type="http://schemas.openxmlformats.org/officeDocument/2006/relationships/diagramData" Target="../diagrams/data5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9.xml"/><Relationship Id="rId5" Type="http://schemas.openxmlformats.org/officeDocument/2006/relationships/diagramColors" Target="../diagrams/colors59.xml"/><Relationship Id="rId4" Type="http://schemas.openxmlformats.org/officeDocument/2006/relationships/diagramQuickStyle" Target="../diagrams/quickStyle5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0.xml"/><Relationship Id="rId2" Type="http://schemas.openxmlformats.org/officeDocument/2006/relationships/diagramData" Target="../diagrams/data6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0.xml"/><Relationship Id="rId5" Type="http://schemas.openxmlformats.org/officeDocument/2006/relationships/diagramColors" Target="../diagrams/colors60.xml"/><Relationship Id="rId4" Type="http://schemas.openxmlformats.org/officeDocument/2006/relationships/diagramQuickStyle" Target="../diagrams/quickStyle6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1.xml"/><Relationship Id="rId2" Type="http://schemas.openxmlformats.org/officeDocument/2006/relationships/diagramData" Target="../diagrams/data6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1.xml"/><Relationship Id="rId5" Type="http://schemas.openxmlformats.org/officeDocument/2006/relationships/diagramColors" Target="../diagrams/colors61.xml"/><Relationship Id="rId4" Type="http://schemas.openxmlformats.org/officeDocument/2006/relationships/diagramQuickStyle" Target="../diagrams/quickStyle6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2.xml"/><Relationship Id="rId2" Type="http://schemas.openxmlformats.org/officeDocument/2006/relationships/diagramData" Target="../diagrams/data6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2.xml"/><Relationship Id="rId5" Type="http://schemas.openxmlformats.org/officeDocument/2006/relationships/diagramColors" Target="../diagrams/colors62.xml"/><Relationship Id="rId4" Type="http://schemas.openxmlformats.org/officeDocument/2006/relationships/diagramQuickStyle" Target="../diagrams/quickStyle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3.xml"/><Relationship Id="rId2" Type="http://schemas.openxmlformats.org/officeDocument/2006/relationships/diagramData" Target="../diagrams/data6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3.xml"/><Relationship Id="rId5" Type="http://schemas.openxmlformats.org/officeDocument/2006/relationships/diagramColors" Target="../diagrams/colors63.xml"/><Relationship Id="rId4" Type="http://schemas.openxmlformats.org/officeDocument/2006/relationships/diagramQuickStyle" Target="../diagrams/quickStyle6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4.xml"/><Relationship Id="rId2" Type="http://schemas.openxmlformats.org/officeDocument/2006/relationships/diagramData" Target="../diagrams/data6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4.xml"/><Relationship Id="rId5" Type="http://schemas.openxmlformats.org/officeDocument/2006/relationships/diagramColors" Target="../diagrams/colors64.xml"/><Relationship Id="rId4" Type="http://schemas.openxmlformats.org/officeDocument/2006/relationships/diagramQuickStyle" Target="../diagrams/quickStyle6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5.xml"/><Relationship Id="rId2" Type="http://schemas.openxmlformats.org/officeDocument/2006/relationships/diagramData" Target="../diagrams/data6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5.xml"/><Relationship Id="rId5" Type="http://schemas.openxmlformats.org/officeDocument/2006/relationships/diagramColors" Target="../diagrams/colors65.xml"/><Relationship Id="rId4" Type="http://schemas.openxmlformats.org/officeDocument/2006/relationships/diagramQuickStyle" Target="../diagrams/quickStyle6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6.xml"/><Relationship Id="rId2" Type="http://schemas.openxmlformats.org/officeDocument/2006/relationships/diagramData" Target="../diagrams/data6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6.xml"/><Relationship Id="rId5" Type="http://schemas.openxmlformats.org/officeDocument/2006/relationships/diagramColors" Target="../diagrams/colors66.xml"/><Relationship Id="rId4" Type="http://schemas.openxmlformats.org/officeDocument/2006/relationships/diagramQuickStyle" Target="../diagrams/quickStyle6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7.xml"/><Relationship Id="rId2" Type="http://schemas.openxmlformats.org/officeDocument/2006/relationships/diagramData" Target="../diagrams/data6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7.xml"/><Relationship Id="rId5" Type="http://schemas.openxmlformats.org/officeDocument/2006/relationships/diagramColors" Target="../diagrams/colors67.xml"/><Relationship Id="rId4" Type="http://schemas.openxmlformats.org/officeDocument/2006/relationships/diagramQuickStyle" Target="../diagrams/quickStyle6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8.xml"/><Relationship Id="rId2" Type="http://schemas.openxmlformats.org/officeDocument/2006/relationships/diagramData" Target="../diagrams/data6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8.xml"/><Relationship Id="rId5" Type="http://schemas.openxmlformats.org/officeDocument/2006/relationships/diagramColors" Target="../diagrams/colors68.xml"/><Relationship Id="rId4" Type="http://schemas.openxmlformats.org/officeDocument/2006/relationships/diagramQuickStyle" Target="../diagrams/quickStyle6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9.xml"/><Relationship Id="rId2" Type="http://schemas.openxmlformats.org/officeDocument/2006/relationships/diagramData" Target="../diagrams/data6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9.xml"/><Relationship Id="rId5" Type="http://schemas.openxmlformats.org/officeDocument/2006/relationships/diagramColors" Target="../diagrams/colors69.xml"/><Relationship Id="rId4" Type="http://schemas.openxmlformats.org/officeDocument/2006/relationships/diagramQuickStyle" Target="../diagrams/quickStyle69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0.xml"/><Relationship Id="rId2" Type="http://schemas.openxmlformats.org/officeDocument/2006/relationships/diagramData" Target="../diagrams/data7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0.xml"/><Relationship Id="rId5" Type="http://schemas.openxmlformats.org/officeDocument/2006/relationships/diagramColors" Target="../diagrams/colors70.xml"/><Relationship Id="rId4" Type="http://schemas.openxmlformats.org/officeDocument/2006/relationships/diagramQuickStyle" Target="../diagrams/quickStyle7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1.xml"/><Relationship Id="rId2" Type="http://schemas.openxmlformats.org/officeDocument/2006/relationships/diagramData" Target="../diagrams/data7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1.xml"/><Relationship Id="rId5" Type="http://schemas.openxmlformats.org/officeDocument/2006/relationships/diagramColors" Target="../diagrams/colors71.xml"/><Relationship Id="rId4" Type="http://schemas.openxmlformats.org/officeDocument/2006/relationships/diagramQuickStyle" Target="../diagrams/quickStyle7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2.xml"/><Relationship Id="rId2" Type="http://schemas.openxmlformats.org/officeDocument/2006/relationships/diagramData" Target="../diagrams/data7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2.xml"/><Relationship Id="rId5" Type="http://schemas.openxmlformats.org/officeDocument/2006/relationships/diagramColors" Target="../diagrams/colors72.xml"/><Relationship Id="rId4" Type="http://schemas.openxmlformats.org/officeDocument/2006/relationships/diagramQuickStyle" Target="../diagrams/quickStyle7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3.xml"/><Relationship Id="rId2" Type="http://schemas.openxmlformats.org/officeDocument/2006/relationships/diagramData" Target="../diagrams/data7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3.xml"/><Relationship Id="rId5" Type="http://schemas.openxmlformats.org/officeDocument/2006/relationships/diagramColors" Target="../diagrams/colors73.xml"/><Relationship Id="rId4" Type="http://schemas.openxmlformats.org/officeDocument/2006/relationships/diagramQuickStyle" Target="../diagrams/quickStyle7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4.xml"/><Relationship Id="rId2" Type="http://schemas.openxmlformats.org/officeDocument/2006/relationships/diagramData" Target="../diagrams/data7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4.xml"/><Relationship Id="rId5" Type="http://schemas.openxmlformats.org/officeDocument/2006/relationships/diagramColors" Target="../diagrams/colors74.xml"/><Relationship Id="rId4" Type="http://schemas.openxmlformats.org/officeDocument/2006/relationships/diagramQuickStyle" Target="../diagrams/quickStyle74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5.xml"/><Relationship Id="rId2" Type="http://schemas.openxmlformats.org/officeDocument/2006/relationships/diagramData" Target="../diagrams/data7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5.xml"/><Relationship Id="rId5" Type="http://schemas.openxmlformats.org/officeDocument/2006/relationships/diagramColors" Target="../diagrams/colors75.xml"/><Relationship Id="rId4" Type="http://schemas.openxmlformats.org/officeDocument/2006/relationships/diagramQuickStyle" Target="../diagrams/quickStyle7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6.xml"/><Relationship Id="rId2" Type="http://schemas.openxmlformats.org/officeDocument/2006/relationships/diagramData" Target="../diagrams/data7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6.xml"/><Relationship Id="rId5" Type="http://schemas.openxmlformats.org/officeDocument/2006/relationships/diagramColors" Target="../diagrams/colors76.xml"/><Relationship Id="rId4" Type="http://schemas.openxmlformats.org/officeDocument/2006/relationships/diagramQuickStyle" Target="../diagrams/quickStyle76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7.xml"/><Relationship Id="rId2" Type="http://schemas.openxmlformats.org/officeDocument/2006/relationships/diagramData" Target="../diagrams/data77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7.xml"/><Relationship Id="rId5" Type="http://schemas.openxmlformats.org/officeDocument/2006/relationships/diagramColors" Target="../diagrams/colors77.xml"/><Relationship Id="rId4" Type="http://schemas.openxmlformats.org/officeDocument/2006/relationships/diagramQuickStyle" Target="../diagrams/quickStyle77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8.xml"/><Relationship Id="rId2" Type="http://schemas.openxmlformats.org/officeDocument/2006/relationships/diagramData" Target="../diagrams/data78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8.xml"/><Relationship Id="rId5" Type="http://schemas.openxmlformats.org/officeDocument/2006/relationships/diagramColors" Target="../diagrams/colors78.xml"/><Relationship Id="rId4" Type="http://schemas.openxmlformats.org/officeDocument/2006/relationships/diagramQuickStyle" Target="../diagrams/quickStyle78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9.xml"/><Relationship Id="rId2" Type="http://schemas.openxmlformats.org/officeDocument/2006/relationships/diagramData" Target="../diagrams/data79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79.xml"/><Relationship Id="rId5" Type="http://schemas.openxmlformats.org/officeDocument/2006/relationships/diagramColors" Target="../diagrams/colors79.xml"/><Relationship Id="rId4" Type="http://schemas.openxmlformats.org/officeDocument/2006/relationships/diagramQuickStyle" Target="../diagrams/quickStyle7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0.xml"/><Relationship Id="rId2" Type="http://schemas.openxmlformats.org/officeDocument/2006/relationships/diagramData" Target="../diagrams/data80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80.xml"/><Relationship Id="rId5" Type="http://schemas.openxmlformats.org/officeDocument/2006/relationships/diagramColors" Target="../diagrams/colors80.xml"/><Relationship Id="rId4" Type="http://schemas.openxmlformats.org/officeDocument/2006/relationships/diagramQuickStyle" Target="../diagrams/quickStyle8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7"/>
          <p:cNvSpPr txBox="1"/>
          <p:nvPr/>
        </p:nvSpPr>
        <p:spPr>
          <a:xfrm>
            <a:off x="539552" y="2258184"/>
            <a:ext cx="8064698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Secretaría de</a:t>
            </a:r>
          </a:p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881613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91130995"/>
              </p:ext>
            </p:extLst>
          </p:nvPr>
        </p:nvGraphicFramePr>
        <p:xfrm>
          <a:off x="2403313" y="1787857"/>
          <a:ext cx="4311387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04716" y="116632"/>
            <a:ext cx="6959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Operativa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298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114732796"/>
              </p:ext>
            </p:extLst>
          </p:nvPr>
        </p:nvGraphicFramePr>
        <p:xfrm>
          <a:off x="588947" y="1103647"/>
          <a:ext cx="8009145" cy="5324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69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3903806939"/>
              </p:ext>
            </p:extLst>
          </p:nvPr>
        </p:nvGraphicFramePr>
        <p:xfrm>
          <a:off x="602591" y="1376602"/>
          <a:ext cx="8022792" cy="5024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79512" y="116632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Municipio Saludable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375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84036938"/>
              </p:ext>
            </p:extLst>
          </p:nvPr>
        </p:nvGraphicFramePr>
        <p:xfrm>
          <a:off x="179512" y="1224552"/>
          <a:ext cx="8774308" cy="5516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286602" y="116632"/>
            <a:ext cx="68776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Área de Médico de Barrio y Centros de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Salud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66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574739826"/>
              </p:ext>
            </p:extLst>
          </p:nvPr>
        </p:nvGraphicFramePr>
        <p:xfrm>
          <a:off x="3139774" y="2129048"/>
          <a:ext cx="2824300" cy="3465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617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51623299"/>
              </p:ext>
            </p:extLst>
          </p:nvPr>
        </p:nvGraphicFramePr>
        <p:xfrm>
          <a:off x="683568" y="1172478"/>
          <a:ext cx="7776864" cy="5424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232012" y="116632"/>
            <a:ext cx="69322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50" dirty="0" smtClean="0">
                <a:solidFill>
                  <a:prstClr val="black"/>
                </a:solidFill>
                <a:ea typeface="MS Gothic" panose="020B0609070205080204" pitchFamily="49" charset="-128"/>
              </a:rPr>
              <a:t>Coordinación de Salud y Bienestar Animal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565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Educación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023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uadroTexto 4"/>
          <p:cNvSpPr txBox="1"/>
          <p:nvPr/>
        </p:nvSpPr>
        <p:spPr>
          <a:xfrm>
            <a:off x="179512" y="179929"/>
            <a:ext cx="5232449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  <a:sym typeface="Arial"/>
              </a:rPr>
              <a:t>Dirección de Educación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653986851"/>
              </p:ext>
            </p:extLst>
          </p:nvPr>
        </p:nvGraphicFramePr>
        <p:xfrm>
          <a:off x="253529" y="1716544"/>
          <a:ext cx="8636942" cy="4711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29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79512" y="179929"/>
            <a:ext cx="640871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</a:t>
            </a:r>
            <a:r>
              <a:rPr kumimoji="0" lang="es-MX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Agenda de Educación en Temas Municipales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728919547"/>
              </p:ext>
            </p:extLst>
          </p:nvPr>
        </p:nvGraphicFramePr>
        <p:xfrm>
          <a:off x="2382291" y="1340768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229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4"/>
          <p:cNvSpPr txBox="1"/>
          <p:nvPr/>
        </p:nvSpPr>
        <p:spPr>
          <a:xfrm>
            <a:off x="179512" y="179929"/>
            <a:ext cx="6696744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Coordinación de Fomento y Promoción 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2400" b="1" kern="1400" spc="-113" dirty="0">
                <a:solidFill>
                  <a:schemeClr val="tx1"/>
                </a:solidFill>
                <a:ea typeface="MS Gothic" panose="020B0609070205080204" pitchFamily="49" charset="-128"/>
              </a:rPr>
              <a:t>Educación Ciudadana</a:t>
            </a:r>
            <a:endParaRPr lang="es-ES" sz="2400" b="1" kern="1400" spc="-113" dirty="0">
              <a:solidFill>
                <a:schemeClr val="tx1"/>
              </a:solidFill>
              <a:ea typeface="MS Gothic" panose="020B0609070205080204" pitchFamily="49" charset="-128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021209158"/>
              </p:ext>
            </p:extLst>
          </p:nvPr>
        </p:nvGraphicFramePr>
        <p:xfrm>
          <a:off x="2303639" y="2029000"/>
          <a:ext cx="4608512" cy="41653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13585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77421" y="61067"/>
            <a:ext cx="66508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Secretaría </a:t>
            </a:r>
            <a:r>
              <a:rPr kumimoji="0" lang="es-ES_tradnl" sz="3400" b="1" i="0" u="none" strike="noStrike" kern="1400" cap="none" spc="-2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 </a:t>
            </a:r>
            <a:r>
              <a:rPr kumimoji="0" lang="es-ES_tradnl" sz="3400" b="1" i="0" u="none" strike="noStrike" kern="1400" cap="none" spc="-20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Desarrollo Humano e Igualdad Sustantiva</a:t>
            </a:r>
            <a:endParaRPr kumimoji="0" lang="es-ES_tradnl" sz="3400" b="1" i="0" u="none" strike="noStrike" kern="1400" cap="none" spc="-1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MS Gothic" panose="020B0609070205080204" pitchFamily="49" charset="-128"/>
              <a:cs typeface="Arial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20727697"/>
              </p:ext>
            </p:extLst>
          </p:nvPr>
        </p:nvGraphicFramePr>
        <p:xfrm>
          <a:off x="286603" y="1482606"/>
          <a:ext cx="8584442" cy="49864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8344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99171257"/>
              </p:ext>
            </p:extLst>
          </p:nvPr>
        </p:nvGraphicFramePr>
        <p:xfrm>
          <a:off x="3094024" y="1870693"/>
          <a:ext cx="3020173" cy="29469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1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57545032"/>
              </p:ext>
            </p:extLst>
          </p:nvPr>
        </p:nvGraphicFramePr>
        <p:xfrm>
          <a:off x="2017798" y="1266164"/>
          <a:ext cx="5133631" cy="5324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69674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0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978481472"/>
              </p:ext>
            </p:extLst>
          </p:nvPr>
        </p:nvGraphicFramePr>
        <p:xfrm>
          <a:off x="323528" y="1556792"/>
          <a:ext cx="8496751" cy="41097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98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7188338"/>
              </p:ext>
            </p:extLst>
          </p:nvPr>
        </p:nvGraphicFramePr>
        <p:xfrm>
          <a:off x="1331640" y="1918687"/>
          <a:ext cx="6552728" cy="3786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Bibliotecas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613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179512" y="179929"/>
            <a:ext cx="523244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Becas y Promoción al Talento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478632942"/>
              </p:ext>
            </p:extLst>
          </p:nvPr>
        </p:nvGraphicFramePr>
        <p:xfrm>
          <a:off x="2284594" y="1326210"/>
          <a:ext cx="460851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604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27 Conector recto"/>
          <p:cNvCxnSpPr/>
          <p:nvPr/>
        </p:nvCxnSpPr>
        <p:spPr>
          <a:xfrm>
            <a:off x="9807974" y="2001704"/>
            <a:ext cx="0" cy="1026319"/>
          </a:xfrm>
          <a:prstGeom prst="line">
            <a:avLst/>
          </a:prstGeom>
          <a:ln w="19050">
            <a:solidFill>
              <a:schemeClr val="tx1">
                <a:alpha val="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412043315"/>
              </p:ext>
            </p:extLst>
          </p:nvPr>
        </p:nvGraphicFramePr>
        <p:xfrm>
          <a:off x="1820627" y="1894221"/>
          <a:ext cx="5426332" cy="3960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79929"/>
            <a:ext cx="6408712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13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</a:t>
            </a:r>
            <a:r>
              <a:rPr kumimoji="0" lang="es-ES_tradnl" sz="32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Educación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13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Primera Infancia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378" y="123422"/>
            <a:ext cx="2232000" cy="103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82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12450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7719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272808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090880104"/>
              </p:ext>
            </p:extLst>
          </p:nvPr>
        </p:nvGraphicFramePr>
        <p:xfrm>
          <a:off x="326896" y="773415"/>
          <a:ext cx="8626035" cy="5818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792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29213955"/>
              </p:ext>
            </p:extLst>
          </p:nvPr>
        </p:nvGraphicFramePr>
        <p:xfrm>
          <a:off x="1259632" y="1381997"/>
          <a:ext cx="6658144" cy="499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81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19550726"/>
              </p:ext>
            </p:extLst>
          </p:nvPr>
        </p:nvGraphicFramePr>
        <p:xfrm>
          <a:off x="586342" y="1415405"/>
          <a:ext cx="7946098" cy="4889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Museos y Espacios Galerísticos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79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275465"/>
            <a:ext cx="8064500" cy="23360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Oficina </a:t>
            </a:r>
            <a:r>
              <a:rPr lang="es-MX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 la Secretaría de </a:t>
            </a:r>
            <a:r>
              <a:rPr lang="es-MX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Desarrollo Humano e Igualdad Sustantiva</a:t>
            </a:r>
          </a:p>
        </p:txBody>
      </p:sp>
    </p:spTree>
    <p:extLst>
      <p:ext uri="{BB962C8B-B14F-4D97-AF65-F5344CB8AC3E}">
        <p14:creationId xmlns:p14="http://schemas.microsoft.com/office/powerpoint/2010/main" val="1579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6338110"/>
              </p:ext>
            </p:extLst>
          </p:nvPr>
        </p:nvGraphicFramePr>
        <p:xfrm>
          <a:off x="1093777" y="1377315"/>
          <a:ext cx="6972050" cy="488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Museo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Metropolitano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95206999"/>
              </p:ext>
            </p:extLst>
          </p:nvPr>
        </p:nvGraphicFramePr>
        <p:xfrm>
          <a:off x="1385503" y="2674961"/>
          <a:ext cx="6407369" cy="24975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Operativa de Proyectos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3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61442145"/>
              </p:ext>
            </p:extLst>
          </p:nvPr>
        </p:nvGraphicFramePr>
        <p:xfrm>
          <a:off x="469816" y="1263982"/>
          <a:ext cx="8206640" cy="534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8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986495802"/>
              </p:ext>
            </p:extLst>
          </p:nvPr>
        </p:nvGraphicFramePr>
        <p:xfrm>
          <a:off x="513627" y="1593968"/>
          <a:ext cx="8162829" cy="3796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2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393823122"/>
              </p:ext>
            </p:extLst>
          </p:nvPr>
        </p:nvGraphicFramePr>
        <p:xfrm>
          <a:off x="1619672" y="1464765"/>
          <a:ext cx="5961856" cy="47313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9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74593092"/>
              </p:ext>
            </p:extLst>
          </p:nvPr>
        </p:nvGraphicFramePr>
        <p:xfrm>
          <a:off x="2771800" y="1484784"/>
          <a:ext cx="367240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179512" y="188640"/>
            <a:ext cx="7272808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Cultura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77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0" y="265936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Cultura Física y Deporte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3898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702455171"/>
              </p:ext>
            </p:extLst>
          </p:nvPr>
        </p:nvGraphicFramePr>
        <p:xfrm>
          <a:off x="1358421" y="1448218"/>
          <a:ext cx="6448102" cy="51163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1" y="179929"/>
            <a:ext cx="6673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Cultura Física y Deporte</a:t>
            </a:r>
            <a:endParaRPr kumimoji="0" lang="es-E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36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08753232"/>
              </p:ext>
            </p:extLst>
          </p:nvPr>
        </p:nvGraphicFramePr>
        <p:xfrm>
          <a:off x="2205616" y="1412776"/>
          <a:ext cx="4754745" cy="53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7 CuadroTexto"/>
          <p:cNvSpPr txBox="1"/>
          <p:nvPr/>
        </p:nvSpPr>
        <p:spPr>
          <a:xfrm>
            <a:off x="218365" y="29801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646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257818005"/>
              </p:ext>
            </p:extLst>
          </p:nvPr>
        </p:nvGraphicFramePr>
        <p:xfrm>
          <a:off x="2483768" y="1844824"/>
          <a:ext cx="4176464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91069" y="179929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Deporte Ciudadano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63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 idx="4294967295"/>
          </p:nvPr>
        </p:nvSpPr>
        <p:spPr>
          <a:xfrm>
            <a:off x="191072" y="115888"/>
            <a:ext cx="6664325" cy="1035050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  <a:defRPr/>
            </a:pP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Oficina </a:t>
            </a:r>
            <a:r>
              <a:rPr lang="es-ES_tradnl" sz="28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de la Secretaría de </a:t>
            </a:r>
            <a:r>
              <a:rPr lang="es-ES_tradnl" sz="2800" b="1" kern="1400" spc="-150" dirty="0">
                <a:latin typeface="Arial"/>
                <a:ea typeface="MS Gothic" panose="020B0609070205080204" pitchFamily="49" charset="-128"/>
                <a:cs typeface="Arial"/>
              </a:rPr>
              <a:t>Desarrollo Humano e Igualdad Sustantiva </a:t>
            </a:r>
          </a:p>
        </p:txBody>
      </p:sp>
      <p:graphicFrame>
        <p:nvGraphicFramePr>
          <p:cNvPr id="16" name="Diagrama 15"/>
          <p:cNvGraphicFramePr/>
          <p:nvPr>
            <p:extLst>
              <p:ext uri="{D42A27DB-BD31-4B8C-83A1-F6EECF244321}">
                <p14:modId xmlns:p14="http://schemas.microsoft.com/office/powerpoint/2010/main" val="3518606849"/>
              </p:ext>
            </p:extLst>
          </p:nvPr>
        </p:nvGraphicFramePr>
        <p:xfrm>
          <a:off x="206809" y="1105832"/>
          <a:ext cx="8759772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70230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084826516"/>
              </p:ext>
            </p:extLst>
          </p:nvPr>
        </p:nvGraphicFramePr>
        <p:xfrm>
          <a:off x="2771800" y="1412776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63773" y="179929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Técnica de Natación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8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74193252"/>
              </p:ext>
            </p:extLst>
          </p:nvPr>
        </p:nvGraphicFramePr>
        <p:xfrm>
          <a:off x="1403647" y="1790253"/>
          <a:ext cx="6757713" cy="4747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177422" y="98041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Ligas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64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545867302"/>
              </p:ext>
            </p:extLst>
          </p:nvPr>
        </p:nvGraphicFramePr>
        <p:xfrm>
          <a:off x="1393230" y="1708367"/>
          <a:ext cx="6481527" cy="4655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946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52702468"/>
              </p:ext>
            </p:extLst>
          </p:nvPr>
        </p:nvGraphicFramePr>
        <p:xfrm>
          <a:off x="588012" y="1910687"/>
          <a:ext cx="8310327" cy="39031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45660" y="179929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</a:t>
            </a:r>
            <a:r>
              <a:rPr kumimoji="0" lang="es-ES_tradnl" sz="24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</a:t>
            </a: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105192299"/>
              </p:ext>
            </p:extLst>
          </p:nvPr>
        </p:nvGraphicFramePr>
        <p:xfrm>
          <a:off x="2425805" y="2033516"/>
          <a:ext cx="4288895" cy="4154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163773" y="179929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Acuática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87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CuadroTexto"/>
          <p:cNvSpPr txBox="1"/>
          <p:nvPr/>
        </p:nvSpPr>
        <p:spPr>
          <a:xfrm>
            <a:off x="204716" y="179929"/>
            <a:ext cx="660551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Deportiva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36209438"/>
              </p:ext>
            </p:extLst>
          </p:nvPr>
        </p:nvGraphicFramePr>
        <p:xfrm>
          <a:off x="2771800" y="1484784"/>
          <a:ext cx="367240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57704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00368959"/>
              </p:ext>
            </p:extLst>
          </p:nvPr>
        </p:nvGraphicFramePr>
        <p:xfrm>
          <a:off x="2427946" y="1473957"/>
          <a:ext cx="4354991" cy="4988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95534" y="102984"/>
            <a:ext cx="67829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General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12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59226214"/>
              </p:ext>
            </p:extLst>
          </p:nvPr>
        </p:nvGraphicFramePr>
        <p:xfrm>
          <a:off x="2133089" y="1759167"/>
          <a:ext cx="4963747" cy="487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40306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63746663"/>
              </p:ext>
            </p:extLst>
          </p:nvPr>
        </p:nvGraphicFramePr>
        <p:xfrm>
          <a:off x="3143022" y="1965278"/>
          <a:ext cx="2902935" cy="35074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179929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Coordinación de Desarrollo Deportivo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2368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59626883"/>
              </p:ext>
            </p:extLst>
          </p:nvPr>
        </p:nvGraphicFramePr>
        <p:xfrm>
          <a:off x="2179239" y="1190660"/>
          <a:ext cx="4835718" cy="5334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50125" y="179929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0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0312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lnSpc>
                <a:spcPct val="90000"/>
              </a:lnSpc>
              <a:buSzPts val="4900"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General de Promoción del Bienestar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706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58432942"/>
              </p:ext>
            </p:extLst>
          </p:nvPr>
        </p:nvGraphicFramePr>
        <p:xfrm>
          <a:off x="1907704" y="1628800"/>
          <a:ext cx="5369817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7 CuadroTexto"/>
          <p:cNvSpPr txBox="1"/>
          <p:nvPr/>
        </p:nvSpPr>
        <p:spPr>
          <a:xfrm>
            <a:off x="259307" y="179929"/>
            <a:ext cx="64963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Eventos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2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099963000"/>
              </p:ext>
            </p:extLst>
          </p:nvPr>
        </p:nvGraphicFramePr>
        <p:xfrm>
          <a:off x="251520" y="936016"/>
          <a:ext cx="8640960" cy="59893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6478" y="116632"/>
            <a:ext cx="67692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Infraestructura y Mantenimiento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18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/>
          </p:nvPr>
        </p:nvGraphicFramePr>
        <p:xfrm>
          <a:off x="539552" y="531661"/>
          <a:ext cx="8059025" cy="6302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7 CuadroTexto"/>
          <p:cNvSpPr txBox="1"/>
          <p:nvPr/>
        </p:nvSpPr>
        <p:spPr>
          <a:xfrm>
            <a:off x="131032" y="44624"/>
            <a:ext cx="70306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853793474"/>
              </p:ext>
            </p:extLst>
          </p:nvPr>
        </p:nvGraphicFramePr>
        <p:xfrm>
          <a:off x="1500336" y="1539376"/>
          <a:ext cx="60960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2614381" y="1665976"/>
            <a:ext cx="391523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BUROCRATAS MUNICIPALES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87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87824" y="1844824"/>
            <a:ext cx="32318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DEL MIRADOR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6264190"/>
              </p:ext>
            </p:extLst>
          </p:nvPr>
        </p:nvGraphicFramePr>
        <p:xfrm>
          <a:off x="1907704" y="2636912"/>
          <a:ext cx="5328592" cy="3134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45660" y="44624"/>
            <a:ext cx="65782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39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3320696" y="1611384"/>
            <a:ext cx="25026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10 DE MARZO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4599065"/>
              </p:ext>
            </p:extLst>
          </p:nvPr>
        </p:nvGraphicFramePr>
        <p:xfrm>
          <a:off x="1010850" y="22594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49633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46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141833" y="1556792"/>
            <a:ext cx="286033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PARQUE ESPAÑA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47611729"/>
              </p:ext>
            </p:extLst>
          </p:nvPr>
        </p:nvGraphicFramePr>
        <p:xfrm>
          <a:off x="3186180" y="2429301"/>
          <a:ext cx="2734101" cy="340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464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66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470112" y="1593667"/>
            <a:ext cx="218200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DE PESAS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897801910"/>
              </p:ext>
            </p:extLst>
          </p:nvPr>
        </p:nvGraphicFramePr>
        <p:xfrm>
          <a:off x="2195736" y="2420887"/>
          <a:ext cx="4752528" cy="3024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4" y="44624"/>
            <a:ext cx="655092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73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3203848" y="1413649"/>
            <a:ext cx="2539606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POLIVALENTE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4211621433"/>
              </p:ext>
            </p:extLst>
          </p:nvPr>
        </p:nvGraphicFramePr>
        <p:xfrm>
          <a:off x="611560" y="1268760"/>
          <a:ext cx="8387439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68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58 CuadroTexto"/>
          <p:cNvSpPr txBox="1">
            <a:spLocks noChangeArrowheads="1"/>
          </p:cNvSpPr>
          <p:nvPr/>
        </p:nvSpPr>
        <p:spPr bwMode="auto">
          <a:xfrm>
            <a:off x="2525318" y="1490896"/>
            <a:ext cx="409336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VALLE SANTA LUCIA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513461452"/>
              </p:ext>
            </p:extLst>
          </p:nvPr>
        </p:nvGraphicFramePr>
        <p:xfrm>
          <a:off x="1158392" y="2074458"/>
          <a:ext cx="6880141" cy="40397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7" y="44624"/>
            <a:ext cx="6660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192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79929"/>
            <a:ext cx="7141770" cy="8679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321457">
              <a:lnSpc>
                <a:spcPct val="90000"/>
              </a:lnSpc>
              <a:buClrTx/>
              <a:defRPr/>
            </a:pPr>
            <a:r>
              <a:rPr lang="es-ES_tradnl" sz="2800" b="1" kern="1200" spc="-105" dirty="0">
                <a:solidFill>
                  <a:schemeClr val="tx1"/>
                </a:solidFill>
              </a:rPr>
              <a:t>Dirección General de Promoción del Bienestar</a:t>
            </a:r>
            <a:endParaRPr lang="es-ES" sz="2800" b="1" kern="1200" spc="-105" dirty="0">
              <a:solidFill>
                <a:schemeClr val="tx1"/>
              </a:solidFill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2181884508"/>
              </p:ext>
            </p:extLst>
          </p:nvPr>
        </p:nvGraphicFramePr>
        <p:xfrm>
          <a:off x="261400" y="1613815"/>
          <a:ext cx="8568703" cy="35040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48980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58 CuadroTexto"/>
          <p:cNvSpPr txBox="1">
            <a:spLocks noChangeArrowheads="1"/>
          </p:cNvSpPr>
          <p:nvPr/>
        </p:nvSpPr>
        <p:spPr bwMode="auto">
          <a:xfrm>
            <a:off x="2195228" y="1556792"/>
            <a:ext cx="475354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JESUS HINOJOSA TIJERINA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200252690"/>
              </p:ext>
            </p:extLst>
          </p:nvPr>
        </p:nvGraphicFramePr>
        <p:xfrm>
          <a:off x="1751108" y="2069249"/>
          <a:ext cx="5701212" cy="43120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4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2680713" y="1484784"/>
            <a:ext cx="378257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UNIDAD 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DEPORTIVA </a:t>
            </a: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RAUL GONZALEZ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2867360"/>
              </p:ext>
            </p:extLst>
          </p:nvPr>
        </p:nvGraphicFramePr>
        <p:xfrm>
          <a:off x="1524000" y="1957288"/>
          <a:ext cx="6096000" cy="4280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2" y="44624"/>
            <a:ext cx="659186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30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58 CuadroTexto"/>
          <p:cNvSpPr txBox="1">
            <a:spLocks noChangeArrowheads="1"/>
          </p:cNvSpPr>
          <p:nvPr/>
        </p:nvSpPr>
        <p:spPr bwMode="auto">
          <a:xfrm>
            <a:off x="3260583" y="1609659"/>
            <a:ext cx="262283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BERNABE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912879373"/>
              </p:ext>
            </p:extLst>
          </p:nvPr>
        </p:nvGraphicFramePr>
        <p:xfrm>
          <a:off x="1010850" y="2220856"/>
          <a:ext cx="7122300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18365" y="44624"/>
            <a:ext cx="66464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80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58 CuadroTexto"/>
          <p:cNvSpPr txBox="1">
            <a:spLocks noChangeArrowheads="1"/>
          </p:cNvSpPr>
          <p:nvPr/>
        </p:nvSpPr>
        <p:spPr bwMode="auto">
          <a:xfrm>
            <a:off x="3188063" y="1484784"/>
            <a:ext cx="27678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VILLA ALEGRE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516896269"/>
              </p:ext>
            </p:extLst>
          </p:nvPr>
        </p:nvGraphicFramePr>
        <p:xfrm>
          <a:off x="1010850" y="1988840"/>
          <a:ext cx="7122300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77421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58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58 CuadroTexto"/>
          <p:cNvSpPr txBox="1">
            <a:spLocks noChangeArrowheads="1"/>
          </p:cNvSpPr>
          <p:nvPr/>
        </p:nvSpPr>
        <p:spPr bwMode="auto">
          <a:xfrm>
            <a:off x="0" y="1695613"/>
            <a:ext cx="9144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SAN JORGE E </a:t>
            </a:r>
            <a:r>
              <a:rPr kumimoji="1" lang="es-MX" altLang="es-MX" sz="15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INDECO</a:t>
            </a: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NARANJO</a:t>
            </a:r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46365903"/>
              </p:ext>
            </p:extLst>
          </p:nvPr>
        </p:nvGraphicFramePr>
        <p:xfrm>
          <a:off x="827584" y="2199669"/>
          <a:ext cx="7488832" cy="46033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3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31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62297" y="1730447"/>
            <a:ext cx="321940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VALLE DE INFONAVIT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789881101"/>
              </p:ext>
            </p:extLst>
          </p:nvPr>
        </p:nvGraphicFramePr>
        <p:xfrm>
          <a:off x="1547664" y="2274959"/>
          <a:ext cx="6096000" cy="39919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50125" y="44624"/>
            <a:ext cx="66328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76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3288636" y="1794619"/>
            <a:ext cx="256672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CAMINO REAL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846224898"/>
              </p:ext>
            </p:extLst>
          </p:nvPr>
        </p:nvGraphicFramePr>
        <p:xfrm>
          <a:off x="1547664" y="2403474"/>
          <a:ext cx="608143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232013" y="44624"/>
            <a:ext cx="660551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25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58 CuadroTexto"/>
          <p:cNvSpPr txBox="1">
            <a:spLocks noChangeArrowheads="1"/>
          </p:cNvSpPr>
          <p:nvPr/>
        </p:nvSpPr>
        <p:spPr bwMode="auto">
          <a:xfrm>
            <a:off x="2949729" y="1712731"/>
            <a:ext cx="324454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GIMNASIO FILIBERTO SAGRERO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909718680"/>
              </p:ext>
            </p:extLst>
          </p:nvPr>
        </p:nvGraphicFramePr>
        <p:xfrm>
          <a:off x="1874946" y="2467944"/>
          <a:ext cx="5433358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45661" y="44624"/>
            <a:ext cx="652363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51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58 CuadroTexto"/>
          <p:cNvSpPr txBox="1">
            <a:spLocks noChangeArrowheads="1"/>
          </p:cNvSpPr>
          <p:nvPr/>
        </p:nvSpPr>
        <p:spPr bwMode="auto">
          <a:xfrm>
            <a:off x="2076887" y="1809691"/>
            <a:ext cx="4888133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BICENTENARIO SECTOR ALIANZA FOMERREY 113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027691561"/>
              </p:ext>
            </p:extLst>
          </p:nvPr>
        </p:nvGraphicFramePr>
        <p:xfrm>
          <a:off x="2699792" y="2636912"/>
          <a:ext cx="3830102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204716" y="44624"/>
            <a:ext cx="66191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16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58 CuadroTexto"/>
          <p:cNvSpPr txBox="1">
            <a:spLocks noChangeArrowheads="1"/>
          </p:cNvSpPr>
          <p:nvPr/>
        </p:nvSpPr>
        <p:spPr bwMode="auto">
          <a:xfrm>
            <a:off x="2528011" y="1521659"/>
            <a:ext cx="4087979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BICENTENARIO DIEGO DE MONTEMAYOR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278698394"/>
              </p:ext>
            </p:extLst>
          </p:nvPr>
        </p:nvGraphicFramePr>
        <p:xfrm>
          <a:off x="1874946" y="2204864"/>
          <a:ext cx="5433358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7 CuadroTexto"/>
          <p:cNvSpPr txBox="1"/>
          <p:nvPr/>
        </p:nvSpPr>
        <p:spPr>
          <a:xfrm>
            <a:off x="191069" y="44624"/>
            <a:ext cx="666010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7944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3026098"/>
            <a:ext cx="8064500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lnSpc>
                <a:spcPct val="90000"/>
              </a:lnSpc>
              <a:buSzPts val="4900"/>
              <a:defRPr/>
            </a:pPr>
            <a:r>
              <a:rPr lang="es-ES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Salud</a:t>
            </a:r>
          </a:p>
        </p:txBody>
      </p:sp>
    </p:spTree>
    <p:extLst>
      <p:ext uri="{BB962C8B-B14F-4D97-AF65-F5344CB8AC3E}">
        <p14:creationId xmlns:p14="http://schemas.microsoft.com/office/powerpoint/2010/main" val="19649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019353" y="1700808"/>
            <a:ext cx="3136821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UNIDAD DEPORTIVA MODERNA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594202746"/>
              </p:ext>
            </p:extLst>
          </p:nvPr>
        </p:nvGraphicFramePr>
        <p:xfrm>
          <a:off x="1411223" y="2348880"/>
          <a:ext cx="6353083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7 CuadroTexto"/>
          <p:cNvSpPr txBox="1"/>
          <p:nvPr/>
        </p:nvSpPr>
        <p:spPr>
          <a:xfrm>
            <a:off x="232012" y="44624"/>
            <a:ext cx="6564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23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215047808"/>
              </p:ext>
            </p:extLst>
          </p:nvPr>
        </p:nvGraphicFramePr>
        <p:xfrm>
          <a:off x="1010850" y="1684366"/>
          <a:ext cx="7122300" cy="44089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58 CuadroTexto"/>
          <p:cNvSpPr txBox="1">
            <a:spLocks noChangeArrowheads="1"/>
          </p:cNvSpPr>
          <p:nvPr/>
        </p:nvSpPr>
        <p:spPr bwMode="auto">
          <a:xfrm>
            <a:off x="3123527" y="1449651"/>
            <a:ext cx="2896947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1pPr>
            <a:lvl2pPr marL="742950" indent="-28575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2pPr>
            <a:lvl3pPr marL="11430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3pPr>
            <a:lvl4pPr marL="16002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4pPr>
            <a:lvl5pPr marL="2057400" indent="-228600"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400" b="1">
                <a:solidFill>
                  <a:schemeClr val="bg2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s-MX" altLang="es-MX" sz="1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GIMNASIO LOS CAMPEONES</a:t>
            </a:r>
          </a:p>
        </p:txBody>
      </p:sp>
      <p:sp>
        <p:nvSpPr>
          <p:cNvPr id="7" name="7 CuadroTexto"/>
          <p:cNvSpPr txBox="1"/>
          <p:nvPr/>
        </p:nvSpPr>
        <p:spPr>
          <a:xfrm>
            <a:off x="191069" y="44624"/>
            <a:ext cx="66737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Cultura Física y </a:t>
            </a: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Deporte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de Unidades Deportivas</a:t>
            </a:r>
            <a:endParaRPr kumimoji="0" lang="es-E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30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Igualdad Sustantiva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3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490064435"/>
              </p:ext>
            </p:extLst>
          </p:nvPr>
        </p:nvGraphicFramePr>
        <p:xfrm>
          <a:off x="2043109" y="1078173"/>
          <a:ext cx="5114397" cy="55737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111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117731219"/>
              </p:ext>
            </p:extLst>
          </p:nvPr>
        </p:nvGraphicFramePr>
        <p:xfrm>
          <a:off x="2323636" y="1787857"/>
          <a:ext cx="4500241" cy="4285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317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3588751597"/>
              </p:ext>
            </p:extLst>
          </p:nvPr>
        </p:nvGraphicFramePr>
        <p:xfrm>
          <a:off x="1027097" y="2347410"/>
          <a:ext cx="7147907" cy="2511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27421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adroTexto 4"/>
          <p:cNvSpPr txBox="1"/>
          <p:nvPr/>
        </p:nvSpPr>
        <p:spPr>
          <a:xfrm>
            <a:off x="179512" y="188640"/>
            <a:ext cx="714177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Igualdad Sustantiva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3" name="Diagrama 22"/>
          <p:cNvGraphicFramePr/>
          <p:nvPr>
            <p:extLst>
              <p:ext uri="{D42A27DB-BD31-4B8C-83A1-F6EECF244321}">
                <p14:modId xmlns:p14="http://schemas.microsoft.com/office/powerpoint/2010/main" val="1092304093"/>
              </p:ext>
            </p:extLst>
          </p:nvPr>
        </p:nvGraphicFramePr>
        <p:xfrm>
          <a:off x="1545710" y="2074463"/>
          <a:ext cx="6137976" cy="2975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2475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5097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</a:t>
            </a:r>
            <a:r>
              <a:rPr lang="es-ES_tradnl" sz="5400" b="1" kern="1200" spc="-150" dirty="0" smtClean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Vinculación Interinstitucional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6517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191069" y="117475"/>
            <a:ext cx="6943156" cy="862013"/>
          </a:xfrm>
        </p:spPr>
        <p:txBody>
          <a:bodyPr>
            <a:noAutofit/>
          </a:bodyPr>
          <a:lstStyle/>
          <a:p>
            <a:pPr algn="l"/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Dirección</a:t>
            </a:r>
            <a:r>
              <a:rPr lang="es-ES_tradnl" sz="32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 de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Vinculación Interinstitucional</a:t>
            </a:r>
            <a:endParaRPr lang="en-US" sz="3200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754585435"/>
              </p:ext>
            </p:extLst>
          </p:nvPr>
        </p:nvGraphicFramePr>
        <p:xfrm>
          <a:off x="1651650" y="692696"/>
          <a:ext cx="5622609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769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42547148"/>
              </p:ext>
            </p:extLst>
          </p:nvPr>
        </p:nvGraphicFramePr>
        <p:xfrm>
          <a:off x="2411760" y="1398740"/>
          <a:ext cx="4295800" cy="5702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 idx="4294967295"/>
          </p:nvPr>
        </p:nvSpPr>
        <p:spPr>
          <a:xfrm>
            <a:off x="163773" y="188913"/>
            <a:ext cx="6970452" cy="11176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Administrativa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608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79512" y="116632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Salud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86328142"/>
              </p:ext>
            </p:extLst>
          </p:nvPr>
        </p:nvGraphicFramePr>
        <p:xfrm>
          <a:off x="267177" y="1734216"/>
          <a:ext cx="8609646" cy="38204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24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886775761"/>
              </p:ext>
            </p:extLst>
          </p:nvPr>
        </p:nvGraphicFramePr>
        <p:xfrm>
          <a:off x="3299776" y="2045771"/>
          <a:ext cx="2623353" cy="32222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15888"/>
            <a:ext cx="6914274" cy="130810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Operativa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304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02392741"/>
              </p:ext>
            </p:extLst>
          </p:nvPr>
        </p:nvGraphicFramePr>
        <p:xfrm>
          <a:off x="1187624" y="1628800"/>
          <a:ext cx="6783958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04716" y="188913"/>
            <a:ext cx="6929509" cy="1208087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Huertos y Enlace CMT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796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09910061"/>
              </p:ext>
            </p:extLst>
          </p:nvPr>
        </p:nvGraphicFramePr>
        <p:xfrm>
          <a:off x="1204533" y="1869743"/>
          <a:ext cx="6697530" cy="43672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18364" y="103188"/>
            <a:ext cx="7125411" cy="1543050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Coordinación de Talleres de Oficio y Control de </a:t>
            </a:r>
            <a:b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effectLst/>
                <a:latin typeface="Arial"/>
                <a:ea typeface="MS Gothic" panose="020B0609070205080204" pitchFamily="49" charset="-128"/>
                <a:cs typeface="Arial"/>
              </a:rPr>
              <a:t>Almacén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27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18219471"/>
              </p:ext>
            </p:extLst>
          </p:nvPr>
        </p:nvGraphicFramePr>
        <p:xfrm>
          <a:off x="2033788" y="2102705"/>
          <a:ext cx="5035755" cy="3178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 idx="4294967295"/>
          </p:nvPr>
        </p:nvSpPr>
        <p:spPr>
          <a:xfrm>
            <a:off x="232012" y="136525"/>
            <a:ext cx="6902213" cy="1235075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</a:t>
            </a:r>
            <a: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Interinstitucional</a:t>
            </a:r>
            <a:br>
              <a:rPr lang="es-ES_tradnl" sz="32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Área de Capacitación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426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162431614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61142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251520" y="260648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51366526"/>
              </p:ext>
            </p:extLst>
          </p:nvPr>
        </p:nvGraphicFramePr>
        <p:xfrm>
          <a:off x="1388437" y="2292823"/>
          <a:ext cx="6367126" cy="3113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1 Título"/>
          <p:cNvSpPr>
            <a:spLocks noGrp="1"/>
          </p:cNvSpPr>
          <p:nvPr>
            <p:ph type="title" idx="4294967295"/>
          </p:nvPr>
        </p:nvSpPr>
        <p:spPr>
          <a:xfrm>
            <a:off x="251520" y="39688"/>
            <a:ext cx="6882705" cy="1306512"/>
          </a:xfrm>
        </p:spPr>
        <p:txBody>
          <a:bodyPr>
            <a:noAutofit/>
          </a:bodyPr>
          <a:lstStyle/>
          <a:p>
            <a:r>
              <a:rPr lang="es-ES_tradnl" sz="3200" b="1" kern="1400" spc="-150" dirty="0">
                <a:latin typeface="Arial"/>
                <a:ea typeface="MS Gothic" panose="020B0609070205080204" pitchFamily="49" charset="-128"/>
                <a:cs typeface="Arial"/>
              </a:rPr>
              <a:t>Dirección de Vinculación Interinstitucional</a:t>
            </a:r>
            <a: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  <a:t/>
            </a:r>
            <a:br>
              <a:rPr lang="es-ES_tradnl" sz="3200" b="1" kern="1400" spc="-150" dirty="0" smtClean="0">
                <a:solidFill>
                  <a:srgbClr val="C51A4A"/>
                </a:solidFill>
                <a:effectLst/>
                <a:latin typeface="Arial"/>
                <a:ea typeface="MS Gothic" panose="020B0609070205080204" pitchFamily="49" charset="-128"/>
                <a:cs typeface="Arial"/>
              </a:rPr>
            </a:br>
            <a:r>
              <a:rPr lang="es-ES_tradnl" sz="2400" b="1" kern="1400" spc="-150" dirty="0" smtClean="0">
                <a:latin typeface="Arial"/>
                <a:ea typeface="MS Gothic" panose="020B0609070205080204" pitchFamily="49" charset="-128"/>
                <a:cs typeface="Arial"/>
              </a:rPr>
              <a:t>Coordinación de Vivienda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7229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7"/>
          <p:cNvSpPr txBox="1"/>
          <p:nvPr/>
        </p:nvSpPr>
        <p:spPr>
          <a:xfrm>
            <a:off x="539751" y="2637327"/>
            <a:ext cx="8064500" cy="1588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ctr" defTabSz="457200" eaLnBrk="1" fontAlgn="auto" latinLnBrk="0" hangingPunct="1">
              <a:lnSpc>
                <a:spcPct val="90000"/>
              </a:lnSpc>
              <a:buSzPts val="4900"/>
              <a:buFont typeface="Arial"/>
              <a:buNone/>
              <a:tabLst/>
              <a:defRPr/>
            </a:pPr>
            <a:r>
              <a:rPr lang="es-ES_tradnl" sz="5400" b="1" kern="1200" spc="-150" dirty="0">
                <a:solidFill>
                  <a:prstClr val="black">
                    <a:lumMod val="65000"/>
                    <a:lumOff val="35000"/>
                  </a:prstClr>
                </a:solidFill>
                <a:ea typeface="+mn-ea"/>
              </a:rPr>
              <a:t>Dirección de Enlace Municipal</a:t>
            </a:r>
            <a:endParaRPr lang="es-ES" sz="5400" b="1" kern="1200" spc="-150" dirty="0">
              <a:solidFill>
                <a:prstClr val="black">
                  <a:lumMod val="65000"/>
                  <a:lumOff val="35000"/>
                </a:prst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4196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CuadroTexto 4"/>
          <p:cNvSpPr txBox="1"/>
          <p:nvPr/>
        </p:nvSpPr>
        <p:spPr>
          <a:xfrm>
            <a:off x="179512" y="179929"/>
            <a:ext cx="622961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Dirección de Enlace</a:t>
            </a:r>
            <a:r>
              <a:rPr kumimoji="0" lang="es-ES_tradnl" sz="3200" b="1" i="0" u="none" strike="noStrike" kern="1400" cap="none" spc="-15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 Municipal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15560347"/>
              </p:ext>
            </p:extLst>
          </p:nvPr>
        </p:nvGraphicFramePr>
        <p:xfrm>
          <a:off x="566962" y="992348"/>
          <a:ext cx="7717228" cy="5478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48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7212644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Transparencia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10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4589216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de Comunicación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7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a 18"/>
          <p:cNvGraphicFramePr/>
          <p:nvPr>
            <p:extLst>
              <p:ext uri="{D42A27DB-BD31-4B8C-83A1-F6EECF244321}">
                <p14:modId xmlns:p14="http://schemas.microsoft.com/office/powerpoint/2010/main" val="3867860459"/>
              </p:ext>
            </p:extLst>
          </p:nvPr>
        </p:nvGraphicFramePr>
        <p:xfrm>
          <a:off x="1331640" y="1484784"/>
          <a:ext cx="648072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191068" y="116632"/>
            <a:ext cx="69732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MS Gothic" panose="020B0609070205080204" pitchFamily="49" charset="-128"/>
                <a:cs typeface="Arial"/>
              </a:rPr>
              <a:t>Dirección de Salud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Área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5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830464633"/>
              </p:ext>
            </p:extLst>
          </p:nvPr>
        </p:nvGraphicFramePr>
        <p:xfrm>
          <a:off x="1710769" y="2402006"/>
          <a:ext cx="5667351" cy="2524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179512" y="179929"/>
            <a:ext cx="62296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buClrTx/>
              <a:defRPr/>
            </a:pPr>
            <a:r>
              <a:rPr lang="es-ES_tradnl" sz="3200" b="1" kern="1400" spc="-150" dirty="0">
                <a:solidFill>
                  <a:schemeClr val="tx1"/>
                </a:solidFill>
                <a:ea typeface="MS Gothic" panose="020B0609070205080204" pitchFamily="49" charset="-128"/>
              </a:rPr>
              <a:t>Dirección de Enlace Municipal</a:t>
            </a:r>
            <a:endParaRPr lang="es-ES" sz="3200" kern="1200" dirty="0">
              <a:solidFill>
                <a:schemeClr val="tx1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400" cap="none" spc="-15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MS Gothic" panose="020B0609070205080204" pitchFamily="49" charset="-128"/>
              </a:rPr>
              <a:t>Jefatura Administrativa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025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6235</TotalTime>
  <Words>2158</Words>
  <Application>Microsoft Office PowerPoint</Application>
  <PresentationFormat>Presentación en pantalla (4:3)</PresentationFormat>
  <Paragraphs>684</Paragraphs>
  <Slides>90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90</vt:i4>
      </vt:variant>
    </vt:vector>
  </HeadingPairs>
  <TitlesOfParts>
    <vt:vector size="97" baseType="lpstr">
      <vt:lpstr>MS Gothic</vt:lpstr>
      <vt:lpstr>Arial</vt:lpstr>
      <vt:lpstr>Calibri</vt:lpstr>
      <vt:lpstr>Calibri Light</vt:lpstr>
      <vt:lpstr>Times New Roman</vt:lpstr>
      <vt:lpstr>Tema de Office</vt:lpstr>
      <vt:lpstr>Diseño personalizado</vt:lpstr>
      <vt:lpstr>Presentación de PowerPoint</vt:lpstr>
      <vt:lpstr>Presentación de PowerPoint</vt:lpstr>
      <vt:lpstr>Presentación de PowerPoint</vt:lpstr>
      <vt:lpstr>Oficina de la Secretaría de Desarrollo Humano e Igualdad Sustantiva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Dirección de Vinculación Interinstitucional</vt:lpstr>
      <vt:lpstr>Dirección de Vinculación Interinstitucional Área Administrativa</vt:lpstr>
      <vt:lpstr>Dirección de Vinculación Interinstitucional Coordinación Operativa</vt:lpstr>
      <vt:lpstr>Dirección de Vinculación Interinstitucional Área de Huertos y Enlace CMT</vt:lpstr>
      <vt:lpstr>Dirección de Vinculación Interinstitucional Coordinación de Talleres de Oficio y Control de  Almacén</vt:lpstr>
      <vt:lpstr>Dirección de Vinculación Interinstitucional Área de Capacitación</vt:lpstr>
      <vt:lpstr>Dirección de Vinculación Interinstitucional Coordinación de Vivienda</vt:lpstr>
      <vt:lpstr>Dirección de Vinculación Interinstitucional Coordinación de Vivienda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Alma Deyanira Castillo Alvarez</dc:creator>
  <cp:lastModifiedBy>Liliana Aglael Ramirez Perez</cp:lastModifiedBy>
  <cp:revision>392</cp:revision>
  <cp:lastPrinted>2022-01-31T18:08:35Z</cp:lastPrinted>
  <dcterms:created xsi:type="dcterms:W3CDTF">2018-05-18T00:47:28Z</dcterms:created>
  <dcterms:modified xsi:type="dcterms:W3CDTF">2022-06-09T15:27:24Z</dcterms:modified>
</cp:coreProperties>
</file>