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88"/>
  </p:notesMasterIdLst>
  <p:sldIdLst>
    <p:sldId id="390" r:id="rId3"/>
    <p:sldId id="381" r:id="rId4"/>
    <p:sldId id="391" r:id="rId5"/>
    <p:sldId id="382" r:id="rId6"/>
    <p:sldId id="392" r:id="rId7"/>
    <p:sldId id="383" r:id="rId8"/>
    <p:sldId id="393" r:id="rId9"/>
    <p:sldId id="384" r:id="rId10"/>
    <p:sldId id="385" r:id="rId11"/>
    <p:sldId id="386" r:id="rId12"/>
    <p:sldId id="387" r:id="rId13"/>
    <p:sldId id="468" r:id="rId14"/>
    <p:sldId id="388" r:id="rId15"/>
    <p:sldId id="462" r:id="rId16"/>
    <p:sldId id="394" r:id="rId17"/>
    <p:sldId id="464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7" r:id="rId40"/>
    <p:sldId id="418" r:id="rId41"/>
    <p:sldId id="419" r:id="rId42"/>
    <p:sldId id="420" r:id="rId43"/>
    <p:sldId id="421" r:id="rId44"/>
    <p:sldId id="422" r:id="rId45"/>
    <p:sldId id="423" r:id="rId46"/>
    <p:sldId id="424" r:id="rId47"/>
    <p:sldId id="425" r:id="rId48"/>
    <p:sldId id="426" r:id="rId49"/>
    <p:sldId id="427" r:id="rId50"/>
    <p:sldId id="428" r:id="rId51"/>
    <p:sldId id="429" r:id="rId52"/>
    <p:sldId id="430" r:id="rId53"/>
    <p:sldId id="431" r:id="rId54"/>
    <p:sldId id="432" r:id="rId55"/>
    <p:sldId id="433" r:id="rId56"/>
    <p:sldId id="434" r:id="rId57"/>
    <p:sldId id="435" r:id="rId58"/>
    <p:sldId id="436" r:id="rId59"/>
    <p:sldId id="437" r:id="rId60"/>
    <p:sldId id="438" r:id="rId61"/>
    <p:sldId id="439" r:id="rId62"/>
    <p:sldId id="440" r:id="rId63"/>
    <p:sldId id="441" r:id="rId64"/>
    <p:sldId id="442" r:id="rId65"/>
    <p:sldId id="443" r:id="rId66"/>
    <p:sldId id="444" r:id="rId67"/>
    <p:sldId id="445" r:id="rId68"/>
    <p:sldId id="446" r:id="rId69"/>
    <p:sldId id="447" r:id="rId70"/>
    <p:sldId id="448" r:id="rId71"/>
    <p:sldId id="465" r:id="rId72"/>
    <p:sldId id="467" r:id="rId73"/>
    <p:sldId id="463" r:id="rId74"/>
    <p:sldId id="450" r:id="rId75"/>
    <p:sldId id="451" r:id="rId76"/>
    <p:sldId id="452" r:id="rId77"/>
    <p:sldId id="453" r:id="rId78"/>
    <p:sldId id="454" r:id="rId79"/>
    <p:sldId id="455" r:id="rId80"/>
    <p:sldId id="456" r:id="rId81"/>
    <p:sldId id="457" r:id="rId82"/>
    <p:sldId id="458" r:id="rId83"/>
    <p:sldId id="459" r:id="rId84"/>
    <p:sldId id="460" r:id="rId85"/>
    <p:sldId id="466" r:id="rId86"/>
    <p:sldId id="461" r:id="rId8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6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42" y="96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8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6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E8D2C8-0FCA-4681-BF80-E40D008C8B56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gm:t>
    </dgm:pt>
    <dgm:pt modelId="{517E87C6-E18A-4552-BB1E-B56011B3BE48}" type="parTrans" cxnId="{D475B2FC-4CEA-4FBC-9608-D8C9B624190D}">
      <dgm:prSet/>
      <dgm:spPr/>
      <dgm:t>
        <a:bodyPr/>
        <a:lstStyle/>
        <a:p>
          <a:endParaRPr lang="es-ES" sz="1200"/>
        </a:p>
      </dgm:t>
    </dgm:pt>
    <dgm:pt modelId="{84BD249E-40A8-40AD-A8AC-853108145DD7}" type="sibTrans" cxnId="{D475B2FC-4CEA-4FBC-9608-D8C9B624190D}">
      <dgm:prSet/>
      <dgm:spPr/>
      <dgm:t>
        <a:bodyPr/>
        <a:lstStyle/>
        <a:p>
          <a:endParaRPr lang="es-ES" sz="1200"/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4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4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4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4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B0A8C74B-4110-4552-B46D-224960BB0F0A}" type="pres">
      <dgm:prSet presAssocID="{517E87C6-E18A-4552-BB1E-B56011B3BE48}" presName="Name48" presStyleLbl="parChTrans1D3" presStyleIdx="2" presStyleCnt="4"/>
      <dgm:spPr/>
      <dgm:t>
        <a:bodyPr/>
        <a:lstStyle/>
        <a:p>
          <a:endParaRPr lang="es-ES"/>
        </a:p>
      </dgm:t>
    </dgm:pt>
    <dgm:pt modelId="{8FF9EF40-F481-420A-AF3E-5BEAAF8D2A11}" type="pres">
      <dgm:prSet presAssocID="{B0E8D2C8-0FCA-4681-BF80-E40D008C8B56}" presName="hierRoot2" presStyleCnt="0">
        <dgm:presLayoutVars>
          <dgm:hierBranch val="init"/>
        </dgm:presLayoutVars>
      </dgm:prSet>
      <dgm:spPr/>
    </dgm:pt>
    <dgm:pt modelId="{2119010E-A386-434E-B3C1-BCA219CF4822}" type="pres">
      <dgm:prSet presAssocID="{B0E8D2C8-0FCA-4681-BF80-E40D008C8B56}" presName="rootComposite" presStyleCnt="0"/>
      <dgm:spPr/>
    </dgm:pt>
    <dgm:pt modelId="{EB24784E-B06A-434C-9530-FE185916B2C3}" type="pres">
      <dgm:prSet presAssocID="{B0E8D2C8-0FCA-4681-BF80-E40D008C8B56}" presName="rootText" presStyleLbl="node3" presStyleIdx="2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10942F-E03B-47EE-A539-805062AF0719}" type="pres">
      <dgm:prSet presAssocID="{B0E8D2C8-0FCA-4681-BF80-E40D008C8B56}" presName="rootConnector" presStyleLbl="node3" presStyleIdx="2" presStyleCnt="4"/>
      <dgm:spPr/>
      <dgm:t>
        <a:bodyPr/>
        <a:lstStyle/>
        <a:p>
          <a:endParaRPr lang="es-ES"/>
        </a:p>
      </dgm:t>
    </dgm:pt>
    <dgm:pt modelId="{4688A6A7-DD2A-4474-B67E-9E453F261C79}" type="pres">
      <dgm:prSet presAssocID="{B0E8D2C8-0FCA-4681-BF80-E40D008C8B56}" presName="hierChild4" presStyleCnt="0"/>
      <dgm:spPr/>
    </dgm:pt>
    <dgm:pt modelId="{9BEFC4BB-33B8-4DF3-9DB8-29D9524F0051}" type="pres">
      <dgm:prSet presAssocID="{B0E8D2C8-0FCA-4681-BF80-E40D008C8B56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3" presStyleCnt="4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3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A9BFEF3F-2B85-4111-90A6-D9AED3254C9A}" type="presOf" srcId="{517E87C6-E18A-4552-BB1E-B56011B3BE48}" destId="{B0A8C74B-4110-4552-B46D-224960BB0F0A}" srcOrd="0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84F3928B-5275-4F9E-A685-C08C77D6526B}" type="presOf" srcId="{B0E8D2C8-0FCA-4681-BF80-E40D008C8B56}" destId="{EB24784E-B06A-434C-9530-FE185916B2C3}" srcOrd="0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DBED5F84-E29F-4A9D-A929-0EAB8C3BC3C0}" type="presOf" srcId="{B0E8D2C8-0FCA-4681-BF80-E40D008C8B56}" destId="{2410942F-E03B-47EE-A539-805062AF0719}" srcOrd="1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2B347334-D475-4E8A-BC38-8E3CFC55A027}" srcId="{077EA074-3CC4-4682-94D8-E60E5DC9D9EC}" destId="{B928AA67-23AC-49CC-B861-AAD42D44D9FA}" srcOrd="3" destOrd="0" parTransId="{4CFC2E28-9DA2-4E32-B328-5E7FB2C22106}" sibTransId="{2393059E-A7EC-4F90-A6A8-0973A5FDA395}"/>
    <dgm:cxn modelId="{D475B2FC-4CEA-4FBC-9608-D8C9B624190D}" srcId="{077EA074-3CC4-4682-94D8-E60E5DC9D9EC}" destId="{B0E8D2C8-0FCA-4681-BF80-E40D008C8B56}" srcOrd="2" destOrd="0" parTransId="{517E87C6-E18A-4552-BB1E-B56011B3BE48}" sibTransId="{84BD249E-40A8-40AD-A8AC-853108145DD7}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2598728-9A3A-4351-8255-2BCE6FBA6339}" type="presParOf" srcId="{D1355E02-1F62-4882-9463-CD3A6FF1ED70}" destId="{B0A8C74B-4110-4552-B46D-224960BB0F0A}" srcOrd="4" destOrd="0" presId="urn:microsoft.com/office/officeart/2005/8/layout/orgChart1"/>
    <dgm:cxn modelId="{ACE2A23E-2314-40AB-8205-483AC7871869}" type="presParOf" srcId="{D1355E02-1F62-4882-9463-CD3A6FF1ED70}" destId="{8FF9EF40-F481-420A-AF3E-5BEAAF8D2A11}" srcOrd="5" destOrd="0" presId="urn:microsoft.com/office/officeart/2005/8/layout/orgChart1"/>
    <dgm:cxn modelId="{A9E3FABF-2DF7-40D4-9D01-C6B2D4F88BD4}" type="presParOf" srcId="{8FF9EF40-F481-420A-AF3E-5BEAAF8D2A11}" destId="{2119010E-A386-434E-B3C1-BCA219CF4822}" srcOrd="0" destOrd="0" presId="urn:microsoft.com/office/officeart/2005/8/layout/orgChart1"/>
    <dgm:cxn modelId="{B4091362-2F99-4EAE-89C2-F6DB260A3D11}" type="presParOf" srcId="{2119010E-A386-434E-B3C1-BCA219CF4822}" destId="{EB24784E-B06A-434C-9530-FE185916B2C3}" srcOrd="0" destOrd="0" presId="urn:microsoft.com/office/officeart/2005/8/layout/orgChart1"/>
    <dgm:cxn modelId="{4FDA4A03-109F-446F-A197-79F502665BA3}" type="presParOf" srcId="{2119010E-A386-434E-B3C1-BCA219CF4822}" destId="{2410942F-E03B-47EE-A539-805062AF0719}" srcOrd="1" destOrd="0" presId="urn:microsoft.com/office/officeart/2005/8/layout/orgChart1"/>
    <dgm:cxn modelId="{8F5FC4C7-2B46-4514-B80A-993BB642AB7C}" type="presParOf" srcId="{8FF9EF40-F481-420A-AF3E-5BEAAF8D2A11}" destId="{4688A6A7-DD2A-4474-B67E-9E453F261C79}" srcOrd="1" destOrd="0" presId="urn:microsoft.com/office/officeart/2005/8/layout/orgChart1"/>
    <dgm:cxn modelId="{0687AEBB-5D02-46ED-BBC1-86AC8CAE09D7}" type="presParOf" srcId="{8FF9EF40-F481-420A-AF3E-5BEAAF8D2A11}" destId="{9BEFC4BB-33B8-4DF3-9DB8-29D9524F0051}" srcOrd="2" destOrd="0" presId="urn:microsoft.com/office/officeart/2005/8/layout/orgChart1"/>
    <dgm:cxn modelId="{7EC8E489-8E16-4F35-9586-8CBE732CD5F5}" type="presParOf" srcId="{D1355E02-1F62-4882-9463-CD3A6FF1ED70}" destId="{2677A715-5A41-4C18-AE0D-926A1F72F408}" srcOrd="6" destOrd="0" presId="urn:microsoft.com/office/officeart/2005/8/layout/orgChart1"/>
    <dgm:cxn modelId="{E9CB0189-71FB-4605-B48F-121256B7D334}" type="presParOf" srcId="{D1355E02-1F62-4882-9463-CD3A6FF1ED70}" destId="{4E90571B-614C-4B55-8FFC-726169DDB783}" srcOrd="7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del Centro de Atención Canina y Felina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Secretaria(a) </a:t>
          </a:r>
          <a:r>
            <a:rPr lang="es-ES" sz="1200" dirty="0" smtClean="0">
              <a:solidFill>
                <a:schemeClr val="tx1"/>
              </a:solidFill>
            </a:rPr>
            <a:t>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chemeClr val="tx1"/>
              </a:solidFill>
            </a:rPr>
            <a:t>Capturadores</a:t>
          </a:r>
          <a:r>
            <a:rPr lang="es-ES" sz="1200" dirty="0" smtClean="0">
              <a:solidFill>
                <a:schemeClr val="tx1"/>
              </a:solidFill>
            </a:rPr>
            <a:t>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Veterinarios(as)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7819B4-39BE-4DF6-88F4-FE2C76E541F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D423D5DE-7A6B-4C01-B81B-371D63DEC119}" type="parTrans" cxnId="{2EF9F1A7-F0F9-4582-9038-3E29987B13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02D036-2B07-452D-AFE1-539D74457274}" type="sibTrans" cxnId="{2EF9F1A7-F0F9-4582-9038-3E29987B13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FC23BD4-BF60-4394-AF0D-D35ED75293F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D6BE35C6-6C5D-45B1-BBC6-445A6A11C2B6}" type="parTrans" cxnId="{C693A1F8-0E33-44C0-A7FF-AF579DD599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F27B633-71CE-4C67-883A-D8D4BEB907BC}" type="sibTrans" cxnId="{C693A1F8-0E33-44C0-A7FF-AF579DD599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8228A49-1DB8-4CB1-B84A-CF86A64634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2D44242-A460-4818-BFD8-886C7BB77871}" type="parTrans" cxnId="{B1E8C7F5-FF22-4DE5-9C00-889A7A959CE6}">
      <dgm:prSet/>
      <dgm:spPr/>
      <dgm:t>
        <a:bodyPr/>
        <a:lstStyle/>
        <a:p>
          <a:endParaRPr lang="es-ES"/>
        </a:p>
      </dgm:t>
    </dgm:pt>
    <dgm:pt modelId="{0ABFA75D-C8A8-4D28-9E71-3BD5C1A2A2F2}" type="sibTrans" cxnId="{B1E8C7F5-FF22-4DE5-9C00-889A7A959CE6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63355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6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5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BE2B2578-9F15-4742-B5BC-C2CE1FF727F5}" type="pres">
      <dgm:prSet presAssocID="{B2D44242-A460-4818-BFD8-886C7BB77871}" presName="Name35" presStyleLbl="parChTrans1D2" presStyleIdx="1" presStyleCnt="6"/>
      <dgm:spPr/>
      <dgm:t>
        <a:bodyPr/>
        <a:lstStyle/>
        <a:p>
          <a:endParaRPr lang="es-ES"/>
        </a:p>
      </dgm:t>
    </dgm:pt>
    <dgm:pt modelId="{74F2A6A6-0115-478C-8B0A-753FAE76E332}" type="pres">
      <dgm:prSet presAssocID="{88228A49-1DB8-4CB1-B84A-CF86A64634D6}" presName="hierRoot2" presStyleCnt="0">
        <dgm:presLayoutVars>
          <dgm:hierBranch val="init"/>
        </dgm:presLayoutVars>
      </dgm:prSet>
      <dgm:spPr/>
    </dgm:pt>
    <dgm:pt modelId="{A3CF9150-D16B-4240-9AC7-DA8BA2335C6F}" type="pres">
      <dgm:prSet presAssocID="{88228A49-1DB8-4CB1-B84A-CF86A64634D6}" presName="rootComposite" presStyleCnt="0"/>
      <dgm:spPr/>
    </dgm:pt>
    <dgm:pt modelId="{6A2AD54E-C82D-42BC-ADD7-32A5E6C831BA}" type="pres">
      <dgm:prSet presAssocID="{88228A49-1DB8-4CB1-B84A-CF86A64634D6}" presName="rootText" presStyleLbl="node2" presStyleIdx="1" presStyleCnt="5" custScaleX="115791" custScaleY="122823" custLinFactNeighborY="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F78066-0C89-4FC2-809D-C86EF82DE951}" type="pres">
      <dgm:prSet presAssocID="{88228A49-1DB8-4CB1-B84A-CF86A64634D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9E5261C-D283-4F10-8069-588BEB8EB92E}" type="pres">
      <dgm:prSet presAssocID="{88228A49-1DB8-4CB1-B84A-CF86A64634D6}" presName="hierChild4" presStyleCnt="0"/>
      <dgm:spPr/>
    </dgm:pt>
    <dgm:pt modelId="{A9C00B4E-4A2D-4C02-B329-0843C7E57FD7}" type="pres">
      <dgm:prSet presAssocID="{88228A49-1DB8-4CB1-B84A-CF86A64634D6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2" presStyleCnt="6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2" presStyleCnt="5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3" presStyleCnt="6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3" presStyleCnt="5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09E8A5AD-099D-4BF0-8A9E-DD7DE3740789}" type="pres">
      <dgm:prSet presAssocID="{D423D5DE-7A6B-4C01-B81B-371D63DEC11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79E52A5-D2C8-4F34-B5AA-0ABDB0F714A7}" type="pres">
      <dgm:prSet presAssocID="{257819B4-39BE-4DF6-88F4-FE2C76E541F5}" presName="hierRoot2" presStyleCnt="0">
        <dgm:presLayoutVars>
          <dgm:hierBranch val="init"/>
        </dgm:presLayoutVars>
      </dgm:prSet>
      <dgm:spPr/>
    </dgm:pt>
    <dgm:pt modelId="{8D2D44DC-5523-4FAE-8857-B92E1428C565}" type="pres">
      <dgm:prSet presAssocID="{257819B4-39BE-4DF6-88F4-FE2C76E541F5}" presName="rootComposite" presStyleCnt="0"/>
      <dgm:spPr/>
    </dgm:pt>
    <dgm:pt modelId="{62DDBF7A-D7C4-49B5-83B5-4F01CC7CB2F5}" type="pres">
      <dgm:prSet presAssocID="{257819B4-39BE-4DF6-88F4-FE2C76E541F5}" presName="rootText" presStyleLbl="node3" presStyleIdx="0" presStyleCnt="1" custScaleX="115791" custScaleY="112015" custLinFactNeighborY="9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D32D85-4BE9-4035-A0FB-631BC8AE60D7}" type="pres">
      <dgm:prSet presAssocID="{257819B4-39BE-4DF6-88F4-FE2C76E541F5}" presName="rootConnector" presStyleLbl="node3" presStyleIdx="0" presStyleCnt="1"/>
      <dgm:spPr/>
      <dgm:t>
        <a:bodyPr/>
        <a:lstStyle/>
        <a:p>
          <a:endParaRPr lang="es-ES"/>
        </a:p>
      </dgm:t>
    </dgm:pt>
    <dgm:pt modelId="{2B0B3C97-3568-42F2-B06C-AE99991DE6D1}" type="pres">
      <dgm:prSet presAssocID="{257819B4-39BE-4DF6-88F4-FE2C76E541F5}" presName="hierChild4" presStyleCnt="0"/>
      <dgm:spPr/>
    </dgm:pt>
    <dgm:pt modelId="{6008F313-3A04-4BBA-9C54-5A50FF69E69E}" type="pres">
      <dgm:prSet presAssocID="{257819B4-39BE-4DF6-88F4-FE2C76E541F5}" presName="hierChild5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D384FE94-8018-457A-AC24-3F5276AF45D7}" type="pres">
      <dgm:prSet presAssocID="{D6BE35C6-6C5D-45B1-BBC6-445A6A11C2B6}" presName="Name35" presStyleLbl="parChTrans1D2" presStyleIdx="4" presStyleCnt="6"/>
      <dgm:spPr/>
      <dgm:t>
        <a:bodyPr/>
        <a:lstStyle/>
        <a:p>
          <a:endParaRPr lang="es-ES"/>
        </a:p>
      </dgm:t>
    </dgm:pt>
    <dgm:pt modelId="{F93E5046-FBEE-42D0-99E5-B618A83E2C69}" type="pres">
      <dgm:prSet presAssocID="{BFC23BD4-BF60-4394-AF0D-D35ED75293F2}" presName="hierRoot2" presStyleCnt="0">
        <dgm:presLayoutVars>
          <dgm:hierBranch val="init"/>
        </dgm:presLayoutVars>
      </dgm:prSet>
      <dgm:spPr/>
    </dgm:pt>
    <dgm:pt modelId="{1C08C4FF-8CC2-4988-B766-9D04E6B18D3A}" type="pres">
      <dgm:prSet presAssocID="{BFC23BD4-BF60-4394-AF0D-D35ED75293F2}" presName="rootComposite" presStyleCnt="0"/>
      <dgm:spPr/>
    </dgm:pt>
    <dgm:pt modelId="{37D9B6F9-B493-4739-9BD1-8D928056C088}" type="pres">
      <dgm:prSet presAssocID="{BFC23BD4-BF60-4394-AF0D-D35ED75293F2}" presName="rootText" presStyleLbl="node2" presStyleIdx="4" presStyleCnt="5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24D6FA-52BD-4D8B-BA3E-21C89C8F1B06}" type="pres">
      <dgm:prSet presAssocID="{BFC23BD4-BF60-4394-AF0D-D35ED75293F2}" presName="rootConnector" presStyleLbl="node2" presStyleIdx="4" presStyleCnt="5"/>
      <dgm:spPr/>
      <dgm:t>
        <a:bodyPr/>
        <a:lstStyle/>
        <a:p>
          <a:endParaRPr lang="es-ES"/>
        </a:p>
      </dgm:t>
    </dgm:pt>
    <dgm:pt modelId="{23C87C13-2D94-4BBB-B0B7-45A670098309}" type="pres">
      <dgm:prSet presAssocID="{BFC23BD4-BF60-4394-AF0D-D35ED75293F2}" presName="hierChild4" presStyleCnt="0"/>
      <dgm:spPr/>
    </dgm:pt>
    <dgm:pt modelId="{98DF8FDE-A223-40CC-BF1F-39D04627BA70}" type="pres">
      <dgm:prSet presAssocID="{BFC23BD4-BF60-4394-AF0D-D35ED75293F2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1" custScaleX="122823" custScaleY="122823" custLinFactNeighborX="-12848" custLinFactNeighborY="-124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</dgm:ptLst>
  <dgm:cxnLst>
    <dgm:cxn modelId="{58027E96-2B34-4643-BDCB-39C0632AE550}" type="presOf" srcId="{44453FBD-7956-4D1B-AE6B-9ABD69528B7D}" destId="{8D67D3C4-C2C9-4D28-B4A8-6D643E65188E}" srcOrd="0" destOrd="0" presId="urn:microsoft.com/office/officeart/2005/8/layout/orgChart1"/>
    <dgm:cxn modelId="{59D46E18-6E3E-487F-AB50-51B49FCE95BC}" srcId="{E09942D3-8D92-4571-939D-F9AE19EE063A}" destId="{B40E74A8-EB47-4573-9658-C619BFC446D0}" srcOrd="2" destOrd="0" parTransId="{341547D4-1935-4210-8972-0FFF75595669}" sibTransId="{312BAAE9-0F9D-4637-B125-46C270F597FC}"/>
    <dgm:cxn modelId="{2D75AD57-B1C7-4DC5-88A0-E6C5B7881DE4}" type="presOf" srcId="{88228A49-1DB8-4CB1-B84A-CF86A64634D6}" destId="{6EF78066-0C89-4FC2-809D-C86EF82DE951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2EF9F1A7-F0F9-4582-9038-3E29987B131F}" srcId="{BE3879E8-0DE0-4B66-8EE6-140D10413DBA}" destId="{257819B4-39BE-4DF6-88F4-FE2C76E541F5}" srcOrd="0" destOrd="0" parTransId="{D423D5DE-7A6B-4C01-B81B-371D63DEC119}" sibTransId="{8302D036-2B07-452D-AFE1-539D74457274}"/>
    <dgm:cxn modelId="{5F0FA350-2727-4870-B5CC-75CB6F1754FC}" type="presOf" srcId="{D6BE35C6-6C5D-45B1-BBC6-445A6A11C2B6}" destId="{D384FE94-8018-457A-AC24-3F5276AF45D7}" srcOrd="0" destOrd="0" presId="urn:microsoft.com/office/officeart/2005/8/layout/orgChart1"/>
    <dgm:cxn modelId="{A59D27B1-2C9D-4270-A3DE-5AFB63763B83}" type="presOf" srcId="{BFC23BD4-BF60-4394-AF0D-D35ED75293F2}" destId="{1E24D6FA-52BD-4D8B-BA3E-21C89C8F1B06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C2E3D77-6D04-45B5-8D01-D26B633F37B6}" srcId="{E09942D3-8D92-4571-939D-F9AE19EE063A}" destId="{95FBA758-8A48-41C8-BAFB-D4331A5ED4D6}" srcOrd="3" destOrd="0" parTransId="{44453FBD-7956-4D1B-AE6B-9ABD69528B7D}" sibTransId="{CE999849-4360-43E1-AA80-B39B23F78815}"/>
    <dgm:cxn modelId="{39845BC6-54B8-4236-9124-A32368052772}" type="presOf" srcId="{BE3879E8-0DE0-4B66-8EE6-140D10413DBA}" destId="{E8875E5F-529F-49F4-8362-65CE89566DEC}" srcOrd="0" destOrd="0" presId="urn:microsoft.com/office/officeart/2005/8/layout/orgChart1"/>
    <dgm:cxn modelId="{834BEC81-7249-4961-A8D1-FCCB554D2359}" type="presOf" srcId="{257819B4-39BE-4DF6-88F4-FE2C76E541F5}" destId="{62DDBF7A-D7C4-49B5-83B5-4F01CC7CB2F5}" srcOrd="0" destOrd="0" presId="urn:microsoft.com/office/officeart/2005/8/layout/orgChart1"/>
    <dgm:cxn modelId="{4DB33477-3C5A-42F7-9667-A2535B9B2DF7}" type="presOf" srcId="{341547D4-1935-4210-8972-0FFF75595669}" destId="{92A376ED-FAE5-4DD5-B964-4012E104B8EB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9D4F5711-DC5C-43E9-8DBC-C9BBDC1A071D}" type="presOf" srcId="{B40E74A8-EB47-4573-9658-C619BFC446D0}" destId="{4D44EA3C-E984-4B22-AE40-95B0DEE575FA}" srcOrd="1" destOrd="0" presId="urn:microsoft.com/office/officeart/2005/8/layout/orgChart1"/>
    <dgm:cxn modelId="{B65EFE0B-DEBC-4F45-86B4-CA756E936B8A}" type="presOf" srcId="{BFC23BD4-BF60-4394-AF0D-D35ED75293F2}" destId="{37D9B6F9-B493-4739-9BD1-8D928056C088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C693A1F8-0E33-44C0-A7FF-AF579DD59959}" srcId="{E09942D3-8D92-4571-939D-F9AE19EE063A}" destId="{BFC23BD4-BF60-4394-AF0D-D35ED75293F2}" srcOrd="5" destOrd="0" parTransId="{D6BE35C6-6C5D-45B1-BBC6-445A6A11C2B6}" sibTransId="{9F27B633-71CE-4C67-883A-D8D4BEB907BC}"/>
    <dgm:cxn modelId="{ACBB0054-4CEE-45FB-B7F9-FB88B0361B9C}" type="presOf" srcId="{88228A49-1DB8-4CB1-B84A-CF86A64634D6}" destId="{6A2AD54E-C82D-42BC-ADD7-32A5E6C831BA}" srcOrd="0" destOrd="0" presId="urn:microsoft.com/office/officeart/2005/8/layout/orgChart1"/>
    <dgm:cxn modelId="{1FB81A70-92DB-42B1-BB5E-CAA0FB60284E}" type="presOf" srcId="{BE3879E8-0DE0-4B66-8EE6-140D10413DBA}" destId="{B9D56F00-FE91-4FCA-817D-0347082E152C}" srcOrd="1" destOrd="0" presId="urn:microsoft.com/office/officeart/2005/8/layout/orgChart1"/>
    <dgm:cxn modelId="{B9538557-BC6B-4A69-840B-BB2E8447A03E}" srcId="{E09942D3-8D92-4571-939D-F9AE19EE063A}" destId="{BE3879E8-0DE0-4B66-8EE6-140D10413DBA}" srcOrd="4" destOrd="0" parTransId="{552DA014-63E7-4647-ACFF-84AD91B90183}" sibTransId="{F51E0622-6E92-454D-860D-602E91595A14}"/>
    <dgm:cxn modelId="{26975219-DC59-41F1-AFDB-95BF8937D1E7}" type="presOf" srcId="{95FBA758-8A48-41C8-BAFB-D4331A5ED4D6}" destId="{420D51EB-B6D3-442E-B415-3ED04ECE1DA7}" srcOrd="1" destOrd="0" presId="urn:microsoft.com/office/officeart/2005/8/layout/orgChart1"/>
    <dgm:cxn modelId="{39366A12-9CAD-45F2-80F6-1F714147D680}" type="presOf" srcId="{B40E74A8-EB47-4573-9658-C619BFC446D0}" destId="{B0690E9A-9F3C-4050-A999-6DD71938E2EF}" srcOrd="0" destOrd="0" presId="urn:microsoft.com/office/officeart/2005/8/layout/orgChart1"/>
    <dgm:cxn modelId="{F79B8602-0273-4317-89C1-F99B38BA0970}" type="presOf" srcId="{552DA014-63E7-4647-ACFF-84AD91B90183}" destId="{CBD6C3A2-2B98-4B28-BD7D-A09A84F22C1B}" srcOrd="0" destOrd="0" presId="urn:microsoft.com/office/officeart/2005/8/layout/orgChart1"/>
    <dgm:cxn modelId="{6F05676D-C9DB-4F73-9B3D-5A1CC175059C}" type="presOf" srcId="{D423D5DE-7A6B-4C01-B81B-371D63DEC119}" destId="{09E8A5AD-099D-4BF0-8A9E-DD7DE374078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E5CE977D-61EF-4394-BC2F-56F400A114F6}" type="presOf" srcId="{B2D44242-A460-4818-BFD8-886C7BB77871}" destId="{BE2B2578-9F15-4742-B5BC-C2CE1FF727F5}" srcOrd="0" destOrd="0" presId="urn:microsoft.com/office/officeart/2005/8/layout/orgChart1"/>
    <dgm:cxn modelId="{B1E8C7F5-FF22-4DE5-9C00-889A7A959CE6}" srcId="{E09942D3-8D92-4571-939D-F9AE19EE063A}" destId="{88228A49-1DB8-4CB1-B84A-CF86A64634D6}" srcOrd="1" destOrd="0" parTransId="{B2D44242-A460-4818-BFD8-886C7BB77871}" sibTransId="{0ABFA75D-C8A8-4D28-9E71-3BD5C1A2A2F2}"/>
    <dgm:cxn modelId="{6313E57B-5B0E-4687-AD51-C7558C355752}" type="presOf" srcId="{257819B4-39BE-4DF6-88F4-FE2C76E541F5}" destId="{9DD32D85-4BE9-4035-A0FB-631BC8AE60D7}" srcOrd="1" destOrd="0" presId="urn:microsoft.com/office/officeart/2005/8/layout/orgChart1"/>
    <dgm:cxn modelId="{7BAF8652-4E39-4874-9F5B-19E5D08961F1}" type="presOf" srcId="{95FBA758-8A48-41C8-BAFB-D4331A5ED4D6}" destId="{241B9707-52B5-42B8-A01E-5F40637E76E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0F1499A2-2DE9-4D8B-8A62-C733752D9EEC}" type="presParOf" srcId="{8EFE8F77-C5C0-48AA-B8C2-DD712621EB61}" destId="{BE2B2578-9F15-4742-B5BC-C2CE1FF727F5}" srcOrd="2" destOrd="0" presId="urn:microsoft.com/office/officeart/2005/8/layout/orgChart1"/>
    <dgm:cxn modelId="{062C7756-93CC-4032-976F-E684C0981B8B}" type="presParOf" srcId="{8EFE8F77-C5C0-48AA-B8C2-DD712621EB61}" destId="{74F2A6A6-0115-478C-8B0A-753FAE76E332}" srcOrd="3" destOrd="0" presId="urn:microsoft.com/office/officeart/2005/8/layout/orgChart1"/>
    <dgm:cxn modelId="{814CBBEF-D60D-4133-8C72-FD9AB37CC544}" type="presParOf" srcId="{74F2A6A6-0115-478C-8B0A-753FAE76E332}" destId="{A3CF9150-D16B-4240-9AC7-DA8BA2335C6F}" srcOrd="0" destOrd="0" presId="urn:microsoft.com/office/officeart/2005/8/layout/orgChart1"/>
    <dgm:cxn modelId="{C48CED48-4DFE-4551-B004-6448BE060B56}" type="presParOf" srcId="{A3CF9150-D16B-4240-9AC7-DA8BA2335C6F}" destId="{6A2AD54E-C82D-42BC-ADD7-32A5E6C831BA}" srcOrd="0" destOrd="0" presId="urn:microsoft.com/office/officeart/2005/8/layout/orgChart1"/>
    <dgm:cxn modelId="{1D7BEBE9-0592-4916-9816-D7B7BDD1827A}" type="presParOf" srcId="{A3CF9150-D16B-4240-9AC7-DA8BA2335C6F}" destId="{6EF78066-0C89-4FC2-809D-C86EF82DE951}" srcOrd="1" destOrd="0" presId="urn:microsoft.com/office/officeart/2005/8/layout/orgChart1"/>
    <dgm:cxn modelId="{CEB87344-D7F3-44C6-A9F3-25D59EBA3125}" type="presParOf" srcId="{74F2A6A6-0115-478C-8B0A-753FAE76E332}" destId="{39E5261C-D283-4F10-8069-588BEB8EB92E}" srcOrd="1" destOrd="0" presId="urn:microsoft.com/office/officeart/2005/8/layout/orgChart1"/>
    <dgm:cxn modelId="{6017EE6C-1B8C-4C6B-8380-78137EEDCD6D}" type="presParOf" srcId="{74F2A6A6-0115-478C-8B0A-753FAE76E332}" destId="{A9C00B4E-4A2D-4C02-B329-0843C7E57FD7}" srcOrd="2" destOrd="0" presId="urn:microsoft.com/office/officeart/2005/8/layout/orgChart1"/>
    <dgm:cxn modelId="{7CF858D0-44D0-4F30-AD1D-2DE424D72AF6}" type="presParOf" srcId="{8EFE8F77-C5C0-48AA-B8C2-DD712621EB61}" destId="{8D67D3C4-C2C9-4D28-B4A8-6D643E65188E}" srcOrd="4" destOrd="0" presId="urn:microsoft.com/office/officeart/2005/8/layout/orgChart1"/>
    <dgm:cxn modelId="{9DDA4907-D08C-4509-A7FA-C744E0003DE3}" type="presParOf" srcId="{8EFE8F77-C5C0-48AA-B8C2-DD712621EB61}" destId="{6BBCFDFC-EFE6-46DC-BF6F-C956E2463D2D}" srcOrd="5" destOrd="0" presId="urn:microsoft.com/office/officeart/2005/8/layout/orgChart1"/>
    <dgm:cxn modelId="{64B7D1C3-10A0-49C9-BBC8-97B4FCB1AF6D}" type="presParOf" srcId="{6BBCFDFC-EFE6-46DC-BF6F-C956E2463D2D}" destId="{ED145086-60E0-4814-BE22-A91422115466}" srcOrd="0" destOrd="0" presId="urn:microsoft.com/office/officeart/2005/8/layout/orgChart1"/>
    <dgm:cxn modelId="{4D05E769-E9E1-47FE-99D7-D426A0F3692E}" type="presParOf" srcId="{ED145086-60E0-4814-BE22-A91422115466}" destId="{241B9707-52B5-42B8-A01E-5F40637E76E3}" srcOrd="0" destOrd="0" presId="urn:microsoft.com/office/officeart/2005/8/layout/orgChart1"/>
    <dgm:cxn modelId="{AF2C0E24-B084-4E5F-BF69-605A78547B3C}" type="presParOf" srcId="{ED145086-60E0-4814-BE22-A91422115466}" destId="{420D51EB-B6D3-442E-B415-3ED04ECE1DA7}" srcOrd="1" destOrd="0" presId="urn:microsoft.com/office/officeart/2005/8/layout/orgChart1"/>
    <dgm:cxn modelId="{CD455585-3470-41C0-8759-3FD01C2886D5}" type="presParOf" srcId="{6BBCFDFC-EFE6-46DC-BF6F-C956E2463D2D}" destId="{6DCE2C78-5E5D-4817-8DA1-6F65DC7E85C6}" srcOrd="1" destOrd="0" presId="urn:microsoft.com/office/officeart/2005/8/layout/orgChart1"/>
    <dgm:cxn modelId="{DC7D0941-ADC2-4918-AB93-A6CB029A0BB6}" type="presParOf" srcId="{6BBCFDFC-EFE6-46DC-BF6F-C956E2463D2D}" destId="{1308ABCE-EBD7-48BF-AED7-3A2DBBB16B3F}" srcOrd="2" destOrd="0" presId="urn:microsoft.com/office/officeart/2005/8/layout/orgChart1"/>
    <dgm:cxn modelId="{6EF5A655-555A-4EF9-A921-EDAC3029A520}" type="presParOf" srcId="{8EFE8F77-C5C0-48AA-B8C2-DD712621EB61}" destId="{CBD6C3A2-2B98-4B28-BD7D-A09A84F22C1B}" srcOrd="6" destOrd="0" presId="urn:microsoft.com/office/officeart/2005/8/layout/orgChart1"/>
    <dgm:cxn modelId="{238A7E90-BF62-42E4-A83B-2D5EE885CF90}" type="presParOf" srcId="{8EFE8F77-C5C0-48AA-B8C2-DD712621EB61}" destId="{D002A205-E6AA-4300-BA92-007E9B344D24}" srcOrd="7" destOrd="0" presId="urn:microsoft.com/office/officeart/2005/8/layout/orgChart1"/>
    <dgm:cxn modelId="{75FC2D6E-896F-47DB-81F0-16F7BA551D86}" type="presParOf" srcId="{D002A205-E6AA-4300-BA92-007E9B344D24}" destId="{D9BEB2B9-940B-4903-88A0-AA8687E41EE8}" srcOrd="0" destOrd="0" presId="urn:microsoft.com/office/officeart/2005/8/layout/orgChart1"/>
    <dgm:cxn modelId="{7D38D365-356A-47DE-8207-17A95E0D286E}" type="presParOf" srcId="{D9BEB2B9-940B-4903-88A0-AA8687E41EE8}" destId="{E8875E5F-529F-49F4-8362-65CE89566DEC}" srcOrd="0" destOrd="0" presId="urn:microsoft.com/office/officeart/2005/8/layout/orgChart1"/>
    <dgm:cxn modelId="{3CA47957-7EF6-42EC-B7D4-A5010B87AC93}" type="presParOf" srcId="{D9BEB2B9-940B-4903-88A0-AA8687E41EE8}" destId="{B9D56F00-FE91-4FCA-817D-0347082E152C}" srcOrd="1" destOrd="0" presId="urn:microsoft.com/office/officeart/2005/8/layout/orgChart1"/>
    <dgm:cxn modelId="{2F887E4A-FBB6-4FCC-AE03-F8C4B6AE0E5D}" type="presParOf" srcId="{D002A205-E6AA-4300-BA92-007E9B344D24}" destId="{6CE6AB1E-F878-4FA8-9215-70895111ACA3}" srcOrd="1" destOrd="0" presId="urn:microsoft.com/office/officeart/2005/8/layout/orgChart1"/>
    <dgm:cxn modelId="{ADD13D3C-19D7-4FF2-B6FA-7F5DE72820ED}" type="presParOf" srcId="{6CE6AB1E-F878-4FA8-9215-70895111ACA3}" destId="{09E8A5AD-099D-4BF0-8A9E-DD7DE3740789}" srcOrd="0" destOrd="0" presId="urn:microsoft.com/office/officeart/2005/8/layout/orgChart1"/>
    <dgm:cxn modelId="{07523766-B8B8-4C5F-A690-CF62690AFC11}" type="presParOf" srcId="{6CE6AB1E-F878-4FA8-9215-70895111ACA3}" destId="{779E52A5-D2C8-4F34-B5AA-0ABDB0F714A7}" srcOrd="1" destOrd="0" presId="urn:microsoft.com/office/officeart/2005/8/layout/orgChart1"/>
    <dgm:cxn modelId="{B13562C0-CDC8-45CD-82F5-2D5FD12529D2}" type="presParOf" srcId="{779E52A5-D2C8-4F34-B5AA-0ABDB0F714A7}" destId="{8D2D44DC-5523-4FAE-8857-B92E1428C565}" srcOrd="0" destOrd="0" presId="urn:microsoft.com/office/officeart/2005/8/layout/orgChart1"/>
    <dgm:cxn modelId="{1E993E81-26DE-4B06-AC59-82848BFB8AD9}" type="presParOf" srcId="{8D2D44DC-5523-4FAE-8857-B92E1428C565}" destId="{62DDBF7A-D7C4-49B5-83B5-4F01CC7CB2F5}" srcOrd="0" destOrd="0" presId="urn:microsoft.com/office/officeart/2005/8/layout/orgChart1"/>
    <dgm:cxn modelId="{EE6770D8-96B8-4EE9-8DD1-A4FFAF0E5FC3}" type="presParOf" srcId="{8D2D44DC-5523-4FAE-8857-B92E1428C565}" destId="{9DD32D85-4BE9-4035-A0FB-631BC8AE60D7}" srcOrd="1" destOrd="0" presId="urn:microsoft.com/office/officeart/2005/8/layout/orgChart1"/>
    <dgm:cxn modelId="{6BB72ABA-7EFF-4DB8-9BBD-DDD236ADD941}" type="presParOf" srcId="{779E52A5-D2C8-4F34-B5AA-0ABDB0F714A7}" destId="{2B0B3C97-3568-42F2-B06C-AE99991DE6D1}" srcOrd="1" destOrd="0" presId="urn:microsoft.com/office/officeart/2005/8/layout/orgChart1"/>
    <dgm:cxn modelId="{2F2D8056-C1E0-4B95-B402-7145FD47B90A}" type="presParOf" srcId="{779E52A5-D2C8-4F34-B5AA-0ABDB0F714A7}" destId="{6008F313-3A04-4BBA-9C54-5A50FF69E69E}" srcOrd="2" destOrd="0" presId="urn:microsoft.com/office/officeart/2005/8/layout/orgChart1"/>
    <dgm:cxn modelId="{03C4688E-9A7A-473D-BED9-C0C7D98252F8}" type="presParOf" srcId="{D002A205-E6AA-4300-BA92-007E9B344D24}" destId="{14E0914C-AD95-40CB-B2AD-D43FCB379B8B}" srcOrd="2" destOrd="0" presId="urn:microsoft.com/office/officeart/2005/8/layout/orgChart1"/>
    <dgm:cxn modelId="{8D2A314C-2367-40E3-ACD2-4F3ED4C7D65C}" type="presParOf" srcId="{8EFE8F77-C5C0-48AA-B8C2-DD712621EB61}" destId="{D384FE94-8018-457A-AC24-3F5276AF45D7}" srcOrd="8" destOrd="0" presId="urn:microsoft.com/office/officeart/2005/8/layout/orgChart1"/>
    <dgm:cxn modelId="{1820F725-C1BD-4C1E-B409-C4BBAE1BD377}" type="presParOf" srcId="{8EFE8F77-C5C0-48AA-B8C2-DD712621EB61}" destId="{F93E5046-FBEE-42D0-99E5-B618A83E2C69}" srcOrd="9" destOrd="0" presId="urn:microsoft.com/office/officeart/2005/8/layout/orgChart1"/>
    <dgm:cxn modelId="{96793BAB-77D6-4192-B90A-86CAD6C14A2D}" type="presParOf" srcId="{F93E5046-FBEE-42D0-99E5-B618A83E2C69}" destId="{1C08C4FF-8CC2-4988-B766-9D04E6B18D3A}" srcOrd="0" destOrd="0" presId="urn:microsoft.com/office/officeart/2005/8/layout/orgChart1"/>
    <dgm:cxn modelId="{41A75820-536E-4097-83AD-94FD64B4B1E5}" type="presParOf" srcId="{1C08C4FF-8CC2-4988-B766-9D04E6B18D3A}" destId="{37D9B6F9-B493-4739-9BD1-8D928056C088}" srcOrd="0" destOrd="0" presId="urn:microsoft.com/office/officeart/2005/8/layout/orgChart1"/>
    <dgm:cxn modelId="{FEE0BF5B-A7F7-4814-9C90-3708DB0BFA81}" type="presParOf" srcId="{1C08C4FF-8CC2-4988-B766-9D04E6B18D3A}" destId="{1E24D6FA-52BD-4D8B-BA3E-21C89C8F1B06}" srcOrd="1" destOrd="0" presId="urn:microsoft.com/office/officeart/2005/8/layout/orgChart1"/>
    <dgm:cxn modelId="{1A6F35F1-FE45-4130-A734-3C1E0E586AF8}" type="presParOf" srcId="{F93E5046-FBEE-42D0-99E5-B618A83E2C69}" destId="{23C87C13-2D94-4BBB-B0B7-45A670098309}" srcOrd="1" destOrd="0" presId="urn:microsoft.com/office/officeart/2005/8/layout/orgChart1"/>
    <dgm:cxn modelId="{1C8302BD-3ED1-49DD-94A4-7A784790CF83}" type="presParOf" srcId="{F93E5046-FBEE-42D0-99E5-B618A83E2C69}" destId="{98DF8FDE-A223-40CC-BF1F-39D04627BA7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9806201-5885-4776-9EAF-834D1010E2F4}" type="presParOf" srcId="{289EA48A-6C1C-405E-8A93-03D3FB5CE012}" destId="{92A376ED-FAE5-4DD5-B964-4012E104B8EB}" srcOrd="0" destOrd="0" presId="urn:microsoft.com/office/officeart/2005/8/layout/orgChart1"/>
    <dgm:cxn modelId="{0B08A3E0-2252-4F6D-880C-97DF4DEB7C0F}" type="presParOf" srcId="{289EA48A-6C1C-405E-8A93-03D3FB5CE012}" destId="{C38F446C-5C92-401B-8964-3AD3C7633968}" srcOrd="1" destOrd="0" presId="urn:microsoft.com/office/officeart/2005/8/layout/orgChart1"/>
    <dgm:cxn modelId="{91C3056E-4A79-4D3B-B343-72CF8CA06436}" type="presParOf" srcId="{C38F446C-5C92-401B-8964-3AD3C7633968}" destId="{489FF824-BA83-44A5-9D50-F79701E3CA8C}" srcOrd="0" destOrd="0" presId="urn:microsoft.com/office/officeart/2005/8/layout/orgChart1"/>
    <dgm:cxn modelId="{8CB2D5F0-1982-440B-8A09-5BD4163552BB}" type="presParOf" srcId="{489FF824-BA83-44A5-9D50-F79701E3CA8C}" destId="{B0690E9A-9F3C-4050-A999-6DD71938E2EF}" srcOrd="0" destOrd="0" presId="urn:microsoft.com/office/officeart/2005/8/layout/orgChart1"/>
    <dgm:cxn modelId="{1CCEF817-99EA-4DD4-BA9B-3065118960BE}" type="presParOf" srcId="{489FF824-BA83-44A5-9D50-F79701E3CA8C}" destId="{4D44EA3C-E984-4B22-AE40-95B0DEE575FA}" srcOrd="1" destOrd="0" presId="urn:microsoft.com/office/officeart/2005/8/layout/orgChart1"/>
    <dgm:cxn modelId="{7CEB9DAB-FC86-4376-907E-13946C4CA0CB}" type="presParOf" srcId="{C38F446C-5C92-401B-8964-3AD3C7633968}" destId="{808D0E32-54E4-4039-8BD7-9925790016EF}" srcOrd="1" destOrd="0" presId="urn:microsoft.com/office/officeart/2005/8/layout/orgChart1"/>
    <dgm:cxn modelId="{E9426B59-892F-4AE7-8F22-FD5E42C6E657}" type="presParOf" srcId="{C38F446C-5C92-401B-8964-3AD3C7633968}" destId="{19D71DC0-3068-4132-ACC3-DFACC29BEC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Agenda de Educación en Temas </a:t>
          </a:r>
          <a:r>
            <a:rPr lang="es-ES" sz="1200" dirty="0" smtClean="0">
              <a:solidFill>
                <a:schemeClr val="tx1"/>
              </a:solidFill>
            </a:rPr>
            <a:t>Municipales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/>
        </a:p>
      </dgm:t>
    </dgm:pt>
    <dgm:pt modelId="{CDED9A14-2B85-4C4B-84C5-D90000BB1C59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Jefe(a) de </a:t>
          </a:r>
          <a:r>
            <a:rPr lang="es-ES" sz="1200" b="0" dirty="0" smtClean="0">
              <a:solidFill>
                <a:schemeClr val="tx1"/>
              </a:solidFill>
            </a:rPr>
            <a:t>Área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CDDAF387-0C28-4F91-9E10-AFD7D4572217}" type="parTrans" cxnId="{23A7B175-0546-46EA-9B09-48D6A0FA1A18}">
      <dgm:prSet/>
      <dgm:spPr/>
      <dgm:t>
        <a:bodyPr/>
        <a:lstStyle/>
        <a:p>
          <a:endParaRPr lang="es-ES"/>
        </a:p>
      </dgm:t>
    </dgm:pt>
    <dgm:pt modelId="{EDA375FF-4FC7-4AB2-9C66-8A1EA48DC6E6}" type="sibTrans" cxnId="{23A7B175-0546-46EA-9B09-48D6A0FA1A18}">
      <dgm:prSet/>
      <dgm:spPr/>
      <dgm:t>
        <a:bodyPr/>
        <a:lstStyle/>
        <a:p>
          <a:endParaRPr lang="es-ES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 de Planeación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0556C46-0175-412D-A70E-2C723E9C162B}" type="pres">
      <dgm:prSet presAssocID="{510DC284-7493-44A0-9F06-FA797E334D25}" presName="Name35" presStyleLbl="parChTrans1D2" presStyleIdx="0" presStyleCnt="8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5" custScaleX="129666" custScaleY="158887" custLinFactY="57895" custLinFactNeighborX="-2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1" presStyleCnt="8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1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2" presStyleCnt="8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2" presStyleCnt="5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2" presStyleCnt="5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3" presStyleCnt="8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3" presStyleCnt="5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4" presStyleCnt="8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4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4" presStyleCnt="5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3" custScaleX="152776" custScaleY="122221" custLinFactNeighborX="-10150" custLinFactNeighborY="-134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63DD55A3-6AEA-456E-85D8-A11249A53C42}" type="pres">
      <dgm:prSet presAssocID="{CDDAF387-0C28-4F91-9E10-AFD7D4572217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E64A1042-483C-4615-813E-1AAB7E89F81F}" type="pres">
      <dgm:prSet presAssocID="{CDED9A14-2B85-4C4B-84C5-D90000BB1C59}" presName="hierRoot3" presStyleCnt="0">
        <dgm:presLayoutVars>
          <dgm:hierBranch val="init"/>
        </dgm:presLayoutVars>
      </dgm:prSet>
      <dgm:spPr/>
    </dgm:pt>
    <dgm:pt modelId="{0DD56891-D8A6-4603-B278-1E77CD2C9C89}" type="pres">
      <dgm:prSet presAssocID="{CDED9A14-2B85-4C4B-84C5-D90000BB1C59}" presName="rootComposite3" presStyleCnt="0"/>
      <dgm:spPr/>
    </dgm:pt>
    <dgm:pt modelId="{F962AAEA-CF13-40DB-89B4-497F346CC387}" type="pres">
      <dgm:prSet presAssocID="{CDED9A14-2B85-4C4B-84C5-D90000BB1C59}" presName="rootText3" presStyleLbl="asst1" presStyleIdx="1" presStyleCnt="3" custScaleX="152776" custScaleY="122221" custLinFactNeighborX="6948" custLinFactNeighborY="-13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2BD1-2F5C-44AA-A5A5-665379BF0A5A}" type="pres">
      <dgm:prSet presAssocID="{CDED9A14-2B85-4C4B-84C5-D90000BB1C59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AA77AE-3E72-409D-9B71-1C6831CDCE0F}" type="pres">
      <dgm:prSet presAssocID="{CDED9A14-2B85-4C4B-84C5-D90000BB1C59}" presName="hierChild6" presStyleCnt="0"/>
      <dgm:spPr/>
    </dgm:pt>
    <dgm:pt modelId="{7A9B617F-4C0E-4D5C-AF79-C9455CF3E533}" type="pres">
      <dgm:prSet presAssocID="{CDED9A14-2B85-4C4B-84C5-D90000BB1C59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2" presStyleCnt="3" custScaleX="152776" custScaleY="122221" custLinFactNeighborX="-11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</dgm:ptLst>
  <dgm:cxnLst>
    <dgm:cxn modelId="{BA234457-7FE5-4DCC-80D4-9AF6B3D7B609}" type="presOf" srcId="{CDDAF387-0C28-4F91-9E10-AFD7D4572217}" destId="{63DD55A3-6AEA-456E-85D8-A11249A53C42}" srcOrd="0" destOrd="0" presId="urn:microsoft.com/office/officeart/2005/8/layout/orgChart1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8C6C2B0E-DD92-40F8-94F0-99FB317F6BA2}" type="presOf" srcId="{8F904948-8EFF-492E-A389-2076B200E265}" destId="{F406D603-0F97-49D1-A230-75F2EB1A2562}" srcOrd="0" destOrd="0" presId="urn:microsoft.com/office/officeart/2005/8/layout/orgChart1"/>
    <dgm:cxn modelId="{23A7B175-0546-46EA-9B09-48D6A0FA1A18}" srcId="{8F3A5752-0B5D-4641-8E32-CCA038B23664}" destId="{CDED9A14-2B85-4C4B-84C5-D90000BB1C59}" srcOrd="1" destOrd="0" parTransId="{CDDAF387-0C28-4F91-9E10-AFD7D4572217}" sibTransId="{EDA375FF-4FC7-4AB2-9C66-8A1EA48DC6E6}"/>
    <dgm:cxn modelId="{60EF9215-28C0-4B5A-9857-167753D16D31}" type="presOf" srcId="{CDED9A14-2B85-4C4B-84C5-D90000BB1C59}" destId="{721B2BD1-2F5C-44AA-A5A5-665379BF0A5A}" srcOrd="1" destOrd="0" presId="urn:microsoft.com/office/officeart/2005/8/layout/orgChart1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A05CA569-6CCB-4ED5-BD3D-3E6D2C2A1354}" srcId="{8F3A5752-0B5D-4641-8E32-CCA038B23664}" destId="{8F904948-8EFF-492E-A389-2076B200E265}" srcOrd="3" destOrd="0" parTransId="{510DC284-7493-44A0-9F06-FA797E334D25}" sibTransId="{AB11E051-BD33-464A-B4F1-673357E0E409}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9243747B-42BD-4BB8-AE8F-7ED93141F3B8}" srcId="{8F3A5752-0B5D-4641-8E32-CCA038B23664}" destId="{616D9764-E401-4DA7-9501-1F3EB5AAD8EB}" srcOrd="7" destOrd="0" parTransId="{14CE6DDC-63A1-4CD2-9E01-89EC9853A02C}" sibTransId="{C428D044-BBEF-4664-A9B9-FA504CBB0BFF}"/>
    <dgm:cxn modelId="{7395852B-6578-46A6-95D8-5254FDC4FD8D}" type="presOf" srcId="{8F904948-8EFF-492E-A389-2076B200E265}" destId="{9E7EE25F-053B-406C-A72D-96F43BCA02DF}" srcOrd="1" destOrd="0" presId="urn:microsoft.com/office/officeart/2005/8/layout/orgChart1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879DDDCC-5746-4023-B366-8235F5C6629C}" srcId="{8F3A5752-0B5D-4641-8E32-CCA038B23664}" destId="{A986DFE7-FC5B-4216-B520-5C2C7C85BE05}" srcOrd="6" destOrd="0" parTransId="{87B3BD0B-501F-4B34-BF2F-95F88D8EF827}" sibTransId="{BC560F5E-0F2E-4121-9833-C9D18614F8A3}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4E941B72-78BC-4F4E-88E7-97D930E1A7A7}" type="presOf" srcId="{CDED9A14-2B85-4C4B-84C5-D90000BB1C59}" destId="{F962AAEA-CF13-40DB-89B4-497F346CC387}" srcOrd="0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43FDCC17-1BC9-4E5C-B940-D8F9DB778CAF}" srcId="{8F3A5752-0B5D-4641-8E32-CCA038B23664}" destId="{600C2740-1184-4424-B486-A48667B2C65B}" srcOrd="5" destOrd="0" parTransId="{9B662171-8739-4AC0-AB57-85CB872A5324}" sibTransId="{0EA50F1A-8C92-40F2-9C8C-EFC58D4501BF}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0469DC5B-FEBB-43B0-9327-754EF29968C1}" type="presOf" srcId="{510DC284-7493-44A0-9F06-FA797E334D25}" destId="{A0556C46-0175-412D-A70E-2C723E9C162B}" srcOrd="0" destOrd="0" presId="urn:microsoft.com/office/officeart/2005/8/layout/orgChart1"/>
    <dgm:cxn modelId="{770E26F2-1B82-471E-8576-023C49648140}" srcId="{8F3A5752-0B5D-4641-8E32-CCA038B23664}" destId="{113E8C4C-47D5-44E4-AB01-0A785FA50A04}" srcOrd="4" destOrd="0" parTransId="{2EC64752-927D-40DD-A0B9-BC3BA63D4E06}" sibTransId="{3DA70358-77AE-43C6-8524-9AB88DE75B08}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684C563-17DC-47AB-8E79-3DBB8210EF0A}" srcId="{8F3A5752-0B5D-4641-8E32-CCA038B23664}" destId="{E590EF91-0BEC-4B8F-8C41-C928FB536ED5}" srcOrd="2" destOrd="0" parTransId="{36F99C06-0DD5-45F4-A93A-A03C153CE7EF}" sibTransId="{70F07596-3453-458D-B7BF-735364CA0827}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F5822344-C2BF-4567-9FBA-079844923631}" type="presParOf" srcId="{24392372-3E5C-4E83-A7A2-75B2D5C4B789}" destId="{A0556C46-0175-412D-A70E-2C723E9C162B}" srcOrd="0" destOrd="0" presId="urn:microsoft.com/office/officeart/2005/8/layout/orgChart1"/>
    <dgm:cxn modelId="{A3E80EEB-AA7F-405F-B874-92919CDFB099}" type="presParOf" srcId="{24392372-3E5C-4E83-A7A2-75B2D5C4B789}" destId="{0C76069C-C1E4-4A1A-90FD-BE1014D1279A}" srcOrd="1" destOrd="0" presId="urn:microsoft.com/office/officeart/2005/8/layout/orgChart1"/>
    <dgm:cxn modelId="{DB2AD83E-1405-45B1-88B4-B65C63FB9709}" type="presParOf" srcId="{0C76069C-C1E4-4A1A-90FD-BE1014D1279A}" destId="{EAA92FDC-277E-404F-B78C-CD6FA85AE8FA}" srcOrd="0" destOrd="0" presId="urn:microsoft.com/office/officeart/2005/8/layout/orgChart1"/>
    <dgm:cxn modelId="{F1112F1E-DE62-47FD-A094-6B1F76E00BBB}" type="presParOf" srcId="{EAA92FDC-277E-404F-B78C-CD6FA85AE8FA}" destId="{F406D603-0F97-49D1-A230-75F2EB1A2562}" srcOrd="0" destOrd="0" presId="urn:microsoft.com/office/officeart/2005/8/layout/orgChart1"/>
    <dgm:cxn modelId="{DA02A0A1-0F98-48F0-8E93-6F67C532D15E}" type="presParOf" srcId="{EAA92FDC-277E-404F-B78C-CD6FA85AE8FA}" destId="{9E7EE25F-053B-406C-A72D-96F43BCA02DF}" srcOrd="1" destOrd="0" presId="urn:microsoft.com/office/officeart/2005/8/layout/orgChart1"/>
    <dgm:cxn modelId="{885F438D-12E2-4638-9C48-07CA788DBD39}" type="presParOf" srcId="{0C76069C-C1E4-4A1A-90FD-BE1014D1279A}" destId="{1DCFBD27-ED39-4BE6-B47C-687F679EB395}" srcOrd="1" destOrd="0" presId="urn:microsoft.com/office/officeart/2005/8/layout/orgChart1"/>
    <dgm:cxn modelId="{0BB5CE26-525D-4058-BEB1-28967FEA3CC4}" type="presParOf" srcId="{0C76069C-C1E4-4A1A-90FD-BE1014D1279A}" destId="{F0E01E68-ED05-4E07-8874-C5262D52F047}" srcOrd="2" destOrd="0" presId="urn:microsoft.com/office/officeart/2005/8/layout/orgChart1"/>
    <dgm:cxn modelId="{B8A5FD71-B4ED-484D-B44A-BF273F264F31}" type="presParOf" srcId="{24392372-3E5C-4E83-A7A2-75B2D5C4B789}" destId="{1B46B926-CC39-4D46-BFD2-5A2F6BA913F6}" srcOrd="2" destOrd="0" presId="urn:microsoft.com/office/officeart/2005/8/layout/orgChart1"/>
    <dgm:cxn modelId="{3C15DBB0-D2A3-448A-B241-685776815C51}" type="presParOf" srcId="{24392372-3E5C-4E83-A7A2-75B2D5C4B789}" destId="{33E79270-88BC-4412-A1D0-FE06D3C61594}" srcOrd="3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4" destOrd="0" presId="urn:microsoft.com/office/officeart/2005/8/layout/orgChart1"/>
    <dgm:cxn modelId="{6B34B5AD-9E1F-477A-90DB-B35C7304CE3E}" type="presParOf" srcId="{24392372-3E5C-4E83-A7A2-75B2D5C4B789}" destId="{68AE6F4C-837B-4D72-B754-6A032BED22CD}" srcOrd="5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6" destOrd="0" presId="urn:microsoft.com/office/officeart/2005/8/layout/orgChart1"/>
    <dgm:cxn modelId="{37216125-C051-4140-AEAF-304823C11EDB}" type="presParOf" srcId="{24392372-3E5C-4E83-A7A2-75B2D5C4B789}" destId="{3AEFA18B-8E57-4CB1-B212-7A8EDDD4B95F}" srcOrd="7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8" destOrd="0" presId="urn:microsoft.com/office/officeart/2005/8/layout/orgChart1"/>
    <dgm:cxn modelId="{A1B690C8-AA8B-40CF-9F9C-C04A7FCC9A6A}" type="presParOf" srcId="{24392372-3E5C-4E83-A7A2-75B2D5C4B789}" destId="{80E1BD4F-0EC1-4C2E-8CC7-3178978B22F6}" srcOrd="9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9164DDC4-3288-413C-8111-3A06947BA227}" type="presParOf" srcId="{A6F0A5A3-E43A-49BF-827F-04D361BA9BF3}" destId="{63DD55A3-6AEA-456E-85D8-A11249A53C42}" srcOrd="2" destOrd="0" presId="urn:microsoft.com/office/officeart/2005/8/layout/orgChart1"/>
    <dgm:cxn modelId="{D1A7E9BE-6D5D-4EA8-9C34-1866B1C76CA9}" type="presParOf" srcId="{A6F0A5A3-E43A-49BF-827F-04D361BA9BF3}" destId="{E64A1042-483C-4615-813E-1AAB7E89F81F}" srcOrd="3" destOrd="0" presId="urn:microsoft.com/office/officeart/2005/8/layout/orgChart1"/>
    <dgm:cxn modelId="{BEC05D34-DA86-4395-BE2D-F4E78BFAA83F}" type="presParOf" srcId="{E64A1042-483C-4615-813E-1AAB7E89F81F}" destId="{0DD56891-D8A6-4603-B278-1E77CD2C9C89}" srcOrd="0" destOrd="0" presId="urn:microsoft.com/office/officeart/2005/8/layout/orgChart1"/>
    <dgm:cxn modelId="{9290FBC1-EF6A-4C41-A2BE-DCE6FE411334}" type="presParOf" srcId="{0DD56891-D8A6-4603-B278-1E77CD2C9C89}" destId="{F962AAEA-CF13-40DB-89B4-497F346CC387}" srcOrd="0" destOrd="0" presId="urn:microsoft.com/office/officeart/2005/8/layout/orgChart1"/>
    <dgm:cxn modelId="{71EE0FF8-8BC9-48A6-B212-A5E4A942AB1E}" type="presParOf" srcId="{0DD56891-D8A6-4603-B278-1E77CD2C9C89}" destId="{721B2BD1-2F5C-44AA-A5A5-665379BF0A5A}" srcOrd="1" destOrd="0" presId="urn:microsoft.com/office/officeart/2005/8/layout/orgChart1"/>
    <dgm:cxn modelId="{EAF69235-0200-4187-96AD-A57CF316C2AD}" type="presParOf" srcId="{E64A1042-483C-4615-813E-1AAB7E89F81F}" destId="{4FAA77AE-3E72-409D-9B71-1C6831CDCE0F}" srcOrd="1" destOrd="0" presId="urn:microsoft.com/office/officeart/2005/8/layout/orgChart1"/>
    <dgm:cxn modelId="{04A6F267-FC5B-47A4-9772-F34DEB6DEB52}" type="presParOf" srcId="{E64A1042-483C-4615-813E-1AAB7E89F81F}" destId="{7A9B617F-4C0E-4D5C-AF79-C9455CF3E533}" srcOrd="2" destOrd="0" presId="urn:microsoft.com/office/officeart/2005/8/layout/orgChart1"/>
    <dgm:cxn modelId="{4E7AEBBB-2DFB-495C-B62C-B68148F6E409}" type="presParOf" srcId="{A6F0A5A3-E43A-49BF-827F-04D361BA9BF3}" destId="{1BAF8E93-FA16-4EE2-A7D4-3D1082D825D0}" srcOrd="4" destOrd="0" presId="urn:microsoft.com/office/officeart/2005/8/layout/orgChart1"/>
    <dgm:cxn modelId="{86343A5A-0279-46DB-8769-B81E597E91B5}" type="presParOf" srcId="{A6F0A5A3-E43A-49BF-827F-04D361BA9BF3}" destId="{DF165243-00F1-4996-AED9-ED834CCCAA57}" srcOrd="5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2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89732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2440" custLinFactNeighborY="126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Programas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r>
            <a:rPr lang="es-ES" sz="1200" dirty="0" smtClean="0">
              <a:solidFill>
                <a:schemeClr val="tx1"/>
              </a:solidFill>
            </a:rPr>
            <a:t>(7) Vacantes</a:t>
          </a: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35EE8A-5FB8-45D0-BF29-C8F13F8FA8F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FBD66957-3C0E-493D-A6C1-5FA9E33B0F1A}" type="parTrans" cxnId="{DB1EBDCA-663A-42E8-8E73-CA75EBF1948E}">
      <dgm:prSet/>
      <dgm:spPr/>
      <dgm:t>
        <a:bodyPr/>
        <a:lstStyle/>
        <a:p>
          <a:endParaRPr lang="es-ES"/>
        </a:p>
      </dgm:t>
    </dgm:pt>
    <dgm:pt modelId="{F478185F-FF43-4010-A4DD-0024E23D35CF}" type="sibTrans" cxnId="{DB1EBDCA-663A-42E8-8E73-CA75EBF1948E}">
      <dgm:prSet/>
      <dgm:spPr/>
      <dgm:t>
        <a:bodyPr/>
        <a:lstStyle/>
        <a:p>
          <a:endParaRPr lang="es-ES"/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Y="-12969" custLinFactNeighborX="-42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3" custScaleX="107727" custScaleY="107727" custLinFactNeighborX="12" custLinFactNeighborY="-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107727" custScaleY="107727" custLinFactNeighborX="12" custLinFactNeighborY="-17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22A411CE-8CC1-4BC2-A143-2F65A8D14710}" type="pres">
      <dgm:prSet presAssocID="{758002C4-B648-41AF-B557-8F3BC369CE0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1" presStyleCnt="3" custScaleX="107727" custScaleY="107727" custLinFactNeighborX="-919" custLinFactNeighborY="-18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1" presStyleCnt="3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42C6CEC-6139-4AF3-9DA2-B737560DD277}" type="pres">
      <dgm:prSet presAssocID="{FBD66957-3C0E-493D-A6C1-5FA9E33B0F1A}" presName="Name37" presStyleLbl="parChTrans1D2" presStyleIdx="2" presStyleCnt="3"/>
      <dgm:spPr/>
      <dgm:t>
        <a:bodyPr/>
        <a:lstStyle/>
        <a:p>
          <a:endParaRPr lang="es-ES"/>
        </a:p>
      </dgm:t>
    </dgm:pt>
    <dgm:pt modelId="{1849CC8B-290C-41EE-ACE7-C11BD7F93A16}" type="pres">
      <dgm:prSet presAssocID="{F935EE8A-5FB8-45D0-BF29-C8F13F8FA8FC}" presName="hierRoot2" presStyleCnt="0">
        <dgm:presLayoutVars>
          <dgm:hierBranch val="init"/>
        </dgm:presLayoutVars>
      </dgm:prSet>
      <dgm:spPr/>
    </dgm:pt>
    <dgm:pt modelId="{D0456F46-B4FD-4E3E-8822-0F2165834295}" type="pres">
      <dgm:prSet presAssocID="{F935EE8A-5FB8-45D0-BF29-C8F13F8FA8FC}" presName="rootComposite" presStyleCnt="0"/>
      <dgm:spPr/>
    </dgm:pt>
    <dgm:pt modelId="{CD093163-545D-4A7A-9932-DBE261E64D39}" type="pres">
      <dgm:prSet presAssocID="{F935EE8A-5FB8-45D0-BF29-C8F13F8FA8FC}" presName="rootText" presStyleLbl="node2" presStyleIdx="2" presStyleCnt="3" custScaleX="107727" custScaleY="107727" custLinFactNeighborX="4603" custLinFactNeighborY="-36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ACD8B0-5635-43A4-B0BA-A8EDCB5B68FD}" type="pres">
      <dgm:prSet presAssocID="{F935EE8A-5FB8-45D0-BF29-C8F13F8FA8FC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A7631A-7D30-4B25-BDE4-57E3E90713E2}" type="pres">
      <dgm:prSet presAssocID="{F935EE8A-5FB8-45D0-BF29-C8F13F8FA8FC}" presName="hierChild4" presStyleCnt="0"/>
      <dgm:spPr/>
    </dgm:pt>
    <dgm:pt modelId="{05C5F75A-7307-4461-8A0E-5417D55CE5FA}" type="pres">
      <dgm:prSet presAssocID="{F935EE8A-5FB8-45D0-BF29-C8F13F8FA8FC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6231EA21-CA2D-4397-8303-7476DFB47DFF}" srcId="{8F3A5752-0B5D-4641-8E32-CCA038B23664}" destId="{1FD5FAB5-7438-4FF4-9619-C403661DBA7E}" srcOrd="1" destOrd="0" parTransId="{758002C4-B648-41AF-B557-8F3BC369CE02}" sibTransId="{9AA0444B-F3A9-4A6C-AB52-3AFF3812D201}"/>
    <dgm:cxn modelId="{C550825C-6904-486D-8C50-30A05594080D}" type="presOf" srcId="{F935EE8A-5FB8-45D0-BF29-C8F13F8FA8FC}" destId="{CD093163-545D-4A7A-9932-DBE261E64D39}" srcOrd="0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DB1EBDCA-663A-42E8-8E73-CA75EBF1948E}" srcId="{8F3A5752-0B5D-4641-8E32-CCA038B23664}" destId="{F935EE8A-5FB8-45D0-BF29-C8F13F8FA8FC}" srcOrd="2" destOrd="0" parTransId="{FBD66957-3C0E-493D-A6C1-5FA9E33B0F1A}" sibTransId="{F478185F-FF43-4010-A4DD-0024E23D35CF}"/>
    <dgm:cxn modelId="{9EB731D6-0F4E-4389-87A6-F7031E3AC033}" type="presOf" srcId="{F935EE8A-5FB8-45D0-BF29-C8F13F8FA8FC}" destId="{30ACD8B0-5635-43A4-B0BA-A8EDCB5B68FD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DF82BC5A-C161-47AE-B604-CD116DC45917}" type="presOf" srcId="{FBD66957-3C0E-493D-A6C1-5FA9E33B0F1A}" destId="{A42C6CEC-6139-4AF3-9DA2-B737560DD277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3A712293-7431-4D5A-83E8-B41736764AE8}" type="presParOf" srcId="{24392372-3E5C-4E83-A7A2-75B2D5C4B789}" destId="{22A411CE-8CC1-4BC2-A143-2F65A8D14710}" srcOrd="2" destOrd="0" presId="urn:microsoft.com/office/officeart/2005/8/layout/orgChart1"/>
    <dgm:cxn modelId="{E4644E3A-B5C1-43A5-B993-A78295AFBC8E}" type="presParOf" srcId="{24392372-3E5C-4E83-A7A2-75B2D5C4B789}" destId="{C8B830E6-A03C-4EF8-A6F1-CB0E14EC1E9F}" srcOrd="3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5B58DB67-0042-403A-9219-24B0BA6EFFB0}" type="presParOf" srcId="{24392372-3E5C-4E83-A7A2-75B2D5C4B789}" destId="{A42C6CEC-6139-4AF3-9DA2-B737560DD277}" srcOrd="4" destOrd="0" presId="urn:microsoft.com/office/officeart/2005/8/layout/orgChart1"/>
    <dgm:cxn modelId="{AF776731-F000-43D1-A841-A78DC0095FE7}" type="presParOf" srcId="{24392372-3E5C-4E83-A7A2-75B2D5C4B789}" destId="{1849CC8B-290C-41EE-ACE7-C11BD7F93A16}" srcOrd="5" destOrd="0" presId="urn:microsoft.com/office/officeart/2005/8/layout/orgChart1"/>
    <dgm:cxn modelId="{C6212FEF-E917-4B21-8B14-DC3D2632B046}" type="presParOf" srcId="{1849CC8B-290C-41EE-ACE7-C11BD7F93A16}" destId="{D0456F46-B4FD-4E3E-8822-0F2165834295}" srcOrd="0" destOrd="0" presId="urn:microsoft.com/office/officeart/2005/8/layout/orgChart1"/>
    <dgm:cxn modelId="{04B8251C-9C16-4AA3-8CAD-1B587DD06600}" type="presParOf" srcId="{D0456F46-B4FD-4E3E-8822-0F2165834295}" destId="{CD093163-545D-4A7A-9932-DBE261E64D39}" srcOrd="0" destOrd="0" presId="urn:microsoft.com/office/officeart/2005/8/layout/orgChart1"/>
    <dgm:cxn modelId="{189C10FC-8C79-4F9F-9B61-D6CD1D2485CF}" type="presParOf" srcId="{D0456F46-B4FD-4E3E-8822-0F2165834295}" destId="{30ACD8B0-5635-43A4-B0BA-A8EDCB5B68FD}" srcOrd="1" destOrd="0" presId="urn:microsoft.com/office/officeart/2005/8/layout/orgChart1"/>
    <dgm:cxn modelId="{F81E942A-89E5-4A20-B56F-BA461AB1AA50}" type="presParOf" srcId="{1849CC8B-290C-41EE-ACE7-C11BD7F93A16}" destId="{A7A7631A-7D30-4B25-BDE4-57E3E90713E2}" srcOrd="1" destOrd="0" presId="urn:microsoft.com/office/officeart/2005/8/layout/orgChart1"/>
    <dgm:cxn modelId="{0AC07F63-C209-4588-8630-50DF873C6F51}" type="presParOf" srcId="{1849CC8B-290C-41EE-ACE7-C11BD7F93A16}" destId="{05C5F75A-7307-4461-8A0E-5417D55CE5FA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Agenda de Educación en Temas Municipales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4E14EA-2B66-4175-B1DE-9CD4FA87E77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491AE73-8CDA-4F78-880B-E1233AE69F28}" type="par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B5A0B0-56E3-4927-A818-6094BF58D350}" type="sib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36800D3-4298-40E4-BF0F-F83975F4C61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(10) Vacantes</a:t>
          </a:r>
        </a:p>
      </dgm:t>
    </dgm:pt>
    <dgm:pt modelId="{A3083FBB-581C-4346-B9F1-E13D4F841745}" type="parTrans" cxnId="{AE365EB8-6BD1-422C-88FF-367527B95F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C9B459-0663-4831-A781-45113DD34EC3}" type="sibTrans" cxnId="{AE365EB8-6BD1-422C-88FF-367527B95F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4" custScaleX="94539" custScaleY="84201" custLinFactNeighborX="-2750" custLinFactNeighborY="22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4" custScaleX="94539" custScaleY="84201" custLinFactNeighborX="20" custLinFactNeighborY="2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0586DF45-5330-456D-A014-C623E6C0B244}" type="pres">
      <dgm:prSet presAssocID="{8491AE73-8CDA-4F78-880B-E1233AE69F28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81A04A21-A9FB-4FA7-B801-1B5B758E513F}" type="pres">
      <dgm:prSet presAssocID="{824E14EA-2B66-4175-B1DE-9CD4FA87E778}" presName="hierRoot3" presStyleCnt="0">
        <dgm:presLayoutVars>
          <dgm:hierBranch val="init"/>
        </dgm:presLayoutVars>
      </dgm:prSet>
      <dgm:spPr/>
    </dgm:pt>
    <dgm:pt modelId="{2FB284E4-A0E0-40D0-9FB0-82AFA47D4C7E}" type="pres">
      <dgm:prSet presAssocID="{824E14EA-2B66-4175-B1DE-9CD4FA87E778}" presName="rootComposite3" presStyleCnt="0"/>
      <dgm:spPr/>
    </dgm:pt>
    <dgm:pt modelId="{72CE1758-79ED-40C9-9ACF-3A6F9BDF7EBA}" type="pres">
      <dgm:prSet presAssocID="{824E14EA-2B66-4175-B1DE-9CD4FA87E778}" presName="rootText3" presStyleLbl="asst1" presStyleIdx="2" presStyleCnt="4" custScaleX="94539" custScaleY="84201" custLinFactNeighborX="-2750" custLinFactNeighborY="-4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6DBAA-4B12-4A32-9B4C-4CE516AD4828}" type="pres">
      <dgm:prSet presAssocID="{824E14EA-2B66-4175-B1DE-9CD4FA87E77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034EE4EE-037F-4E2B-AC85-A4F77B5509D9}" type="pres">
      <dgm:prSet presAssocID="{824E14EA-2B66-4175-B1DE-9CD4FA87E778}" presName="hierChild6" presStyleCnt="0"/>
      <dgm:spPr/>
    </dgm:pt>
    <dgm:pt modelId="{444EC4A0-6CE2-4F72-AA7D-539C71018E39}" type="pres">
      <dgm:prSet presAssocID="{824E14EA-2B66-4175-B1DE-9CD4FA87E778}" presName="hierChild7" presStyleCnt="0"/>
      <dgm:spPr/>
    </dgm:pt>
    <dgm:pt modelId="{EC772D7E-49A6-4EA1-8D8F-AC00B8CF4FFB}" type="pres">
      <dgm:prSet presAssocID="{A3083FBB-581C-4346-B9F1-E13D4F84174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2AC68AC-49E8-4095-BE82-553C699F3CE6}" type="pres">
      <dgm:prSet presAssocID="{E36800D3-4298-40E4-BF0F-F83975F4C616}" presName="hierRoot3" presStyleCnt="0">
        <dgm:presLayoutVars>
          <dgm:hierBranch val="init"/>
        </dgm:presLayoutVars>
      </dgm:prSet>
      <dgm:spPr/>
    </dgm:pt>
    <dgm:pt modelId="{07B8E3F6-BBCA-4FBC-8062-CB7D069E1D05}" type="pres">
      <dgm:prSet presAssocID="{E36800D3-4298-40E4-BF0F-F83975F4C616}" presName="rootComposite3" presStyleCnt="0"/>
      <dgm:spPr/>
    </dgm:pt>
    <dgm:pt modelId="{F3B694BC-45CD-4B62-B5A7-D950216A9BE7}" type="pres">
      <dgm:prSet presAssocID="{E36800D3-4298-40E4-BF0F-F83975F4C616}" presName="rootText3" presStyleLbl="asst1" presStyleIdx="3" presStyleCnt="4" custScaleX="94539" custScaleY="84201" custLinFactNeighborY="-3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D9DCCE-DE57-42F9-920A-C5EB288D39E6}" type="pres">
      <dgm:prSet presAssocID="{E36800D3-4298-40E4-BF0F-F83975F4C616}" presName="rootConnector3" presStyleLbl="asst1" presStyleIdx="3" presStyleCnt="4"/>
      <dgm:spPr/>
      <dgm:t>
        <a:bodyPr/>
        <a:lstStyle/>
        <a:p>
          <a:endParaRPr lang="es-ES"/>
        </a:p>
      </dgm:t>
    </dgm:pt>
    <dgm:pt modelId="{7371A668-0EA3-40D9-9BC5-1949E494D05B}" type="pres">
      <dgm:prSet presAssocID="{E36800D3-4298-40E4-BF0F-F83975F4C616}" presName="hierChild6" presStyleCnt="0"/>
      <dgm:spPr/>
    </dgm:pt>
    <dgm:pt modelId="{4596539D-5B47-4376-B2F6-AFC498A32F84}" type="pres">
      <dgm:prSet presAssocID="{E36800D3-4298-40E4-BF0F-F83975F4C616}" presName="hierChild7" presStyleCnt="0"/>
      <dgm:spPr/>
    </dgm:pt>
  </dgm:ptLst>
  <dgm:cxnLst>
    <dgm:cxn modelId="{99E67CE4-5386-45F7-AD85-69FC50DFDCCF}" type="presOf" srcId="{E36800D3-4298-40E4-BF0F-F83975F4C616}" destId="{F3B694BC-45CD-4B62-B5A7-D950216A9BE7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E2288518-61FA-4825-B984-9A6D73C5B163}" type="presOf" srcId="{A3083FBB-581C-4346-B9F1-E13D4F841745}" destId="{EC772D7E-49A6-4EA1-8D8F-AC00B8CF4FFB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57AE6726-8410-492A-B54A-188BEDA50603}" srcId="{8F3A5752-0B5D-4641-8E32-CCA038B23664}" destId="{824E14EA-2B66-4175-B1DE-9CD4FA87E778}" srcOrd="2" destOrd="0" parTransId="{8491AE73-8CDA-4F78-880B-E1233AE69F28}" sibTransId="{4AB5A0B0-56E3-4927-A818-6094BF58D350}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84FF819-9A9D-4C0C-9760-08CAE5C21513}" type="presOf" srcId="{824E14EA-2B66-4175-B1DE-9CD4FA87E778}" destId="{72CE1758-79ED-40C9-9ACF-3A6F9BDF7EBA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7CC34057-F717-4771-833E-0E34ABB0DAD8}" type="presOf" srcId="{824E14EA-2B66-4175-B1DE-9CD4FA87E778}" destId="{0C66DBAA-4B12-4A32-9B4C-4CE516AD4828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27490FB5-D07D-42F1-8C98-7B09EFAEBC04}" type="presOf" srcId="{E36800D3-4298-40E4-BF0F-F83975F4C616}" destId="{0BD9DCCE-DE57-42F9-920A-C5EB288D39E6}" srcOrd="1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DF0B39-15B1-4C81-A30A-E05E797E46EA}" type="presOf" srcId="{8491AE73-8CDA-4F78-880B-E1233AE69F28}" destId="{0586DF45-5330-456D-A014-C623E6C0B244}" srcOrd="0" destOrd="0" presId="urn:microsoft.com/office/officeart/2005/8/layout/orgChart1"/>
    <dgm:cxn modelId="{AE365EB8-6BD1-422C-88FF-367527B95FCD}" srcId="{8F3A5752-0B5D-4641-8E32-CCA038B23664}" destId="{E36800D3-4298-40E4-BF0F-F83975F4C616}" srcOrd="3" destOrd="0" parTransId="{A3083FBB-581C-4346-B9F1-E13D4F841745}" sibTransId="{C8C9B459-0663-4831-A781-45113DD34EC3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E588C462-58B4-43E6-B56C-CCD6D4C68F06}" type="presParOf" srcId="{A6F0A5A3-E43A-49BF-827F-04D361BA9BF3}" destId="{0586DF45-5330-456D-A014-C623E6C0B244}" srcOrd="4" destOrd="0" presId="urn:microsoft.com/office/officeart/2005/8/layout/orgChart1"/>
    <dgm:cxn modelId="{CF8A524C-F8E5-4FB7-98F7-C4DC0268EAF6}" type="presParOf" srcId="{A6F0A5A3-E43A-49BF-827F-04D361BA9BF3}" destId="{81A04A21-A9FB-4FA7-B801-1B5B758E513F}" srcOrd="5" destOrd="0" presId="urn:microsoft.com/office/officeart/2005/8/layout/orgChart1"/>
    <dgm:cxn modelId="{99A69FE3-A987-4889-BD89-9D74B61F50D7}" type="presParOf" srcId="{81A04A21-A9FB-4FA7-B801-1B5B758E513F}" destId="{2FB284E4-A0E0-40D0-9FB0-82AFA47D4C7E}" srcOrd="0" destOrd="0" presId="urn:microsoft.com/office/officeart/2005/8/layout/orgChart1"/>
    <dgm:cxn modelId="{FAD65CE6-6336-47B3-90F6-D989186A2662}" type="presParOf" srcId="{2FB284E4-A0E0-40D0-9FB0-82AFA47D4C7E}" destId="{72CE1758-79ED-40C9-9ACF-3A6F9BDF7EBA}" srcOrd="0" destOrd="0" presId="urn:microsoft.com/office/officeart/2005/8/layout/orgChart1"/>
    <dgm:cxn modelId="{6446626A-AEDF-4D40-BAE0-9EB92B81729A}" type="presParOf" srcId="{2FB284E4-A0E0-40D0-9FB0-82AFA47D4C7E}" destId="{0C66DBAA-4B12-4A32-9B4C-4CE516AD4828}" srcOrd="1" destOrd="0" presId="urn:microsoft.com/office/officeart/2005/8/layout/orgChart1"/>
    <dgm:cxn modelId="{C72B82A0-2A54-4633-85A5-8DA905E745A4}" type="presParOf" srcId="{81A04A21-A9FB-4FA7-B801-1B5B758E513F}" destId="{034EE4EE-037F-4E2B-AC85-A4F77B5509D9}" srcOrd="1" destOrd="0" presId="urn:microsoft.com/office/officeart/2005/8/layout/orgChart1"/>
    <dgm:cxn modelId="{47C0C517-B559-4A01-8C6E-F4424A88AA5B}" type="presParOf" srcId="{81A04A21-A9FB-4FA7-B801-1B5B758E513F}" destId="{444EC4A0-6CE2-4F72-AA7D-539C71018E39}" srcOrd="2" destOrd="0" presId="urn:microsoft.com/office/officeart/2005/8/layout/orgChart1"/>
    <dgm:cxn modelId="{8BED4B1D-06C9-4513-8928-B18287508910}" type="presParOf" srcId="{A6F0A5A3-E43A-49BF-827F-04D361BA9BF3}" destId="{EC772D7E-49A6-4EA1-8D8F-AC00B8CF4FFB}" srcOrd="6" destOrd="0" presId="urn:microsoft.com/office/officeart/2005/8/layout/orgChart1"/>
    <dgm:cxn modelId="{EC23E1B0-73D9-48B4-8BFE-C7F3C5A4E1B5}" type="presParOf" srcId="{A6F0A5A3-E43A-49BF-827F-04D361BA9BF3}" destId="{22AC68AC-49E8-4095-BE82-553C699F3CE6}" srcOrd="7" destOrd="0" presId="urn:microsoft.com/office/officeart/2005/8/layout/orgChart1"/>
    <dgm:cxn modelId="{E2C768DC-38FD-4E49-AE93-C7B58BE99384}" type="presParOf" srcId="{22AC68AC-49E8-4095-BE82-553C699F3CE6}" destId="{07B8E3F6-BBCA-4FBC-8062-CB7D069E1D05}" srcOrd="0" destOrd="0" presId="urn:microsoft.com/office/officeart/2005/8/layout/orgChart1"/>
    <dgm:cxn modelId="{3BF202DC-AD6F-4E1A-AB04-1F92C2E62F56}" type="presParOf" srcId="{07B8E3F6-BBCA-4FBC-8062-CB7D069E1D05}" destId="{F3B694BC-45CD-4B62-B5A7-D950216A9BE7}" srcOrd="0" destOrd="0" presId="urn:microsoft.com/office/officeart/2005/8/layout/orgChart1"/>
    <dgm:cxn modelId="{5268FCC0-2628-43D9-9852-DA53512B5394}" type="presParOf" srcId="{07B8E3F6-BBCA-4FBC-8062-CB7D069E1D05}" destId="{0BD9DCCE-DE57-42F9-920A-C5EB288D39E6}" srcOrd="1" destOrd="0" presId="urn:microsoft.com/office/officeart/2005/8/layout/orgChart1"/>
    <dgm:cxn modelId="{87B2BDD7-7496-4600-B639-AB2352FA7A34}" type="presParOf" srcId="{22AC68AC-49E8-4095-BE82-553C699F3CE6}" destId="{7371A668-0EA3-40D9-9BC5-1949E494D05B}" srcOrd="1" destOrd="0" presId="urn:microsoft.com/office/officeart/2005/8/layout/orgChart1"/>
    <dgm:cxn modelId="{4C9A31C7-1489-4231-BC6E-6A033AF51527}" type="presParOf" srcId="{22AC68AC-49E8-4095-BE82-553C699F3CE6}" destId="{4596539D-5B47-4376-B2F6-AFC498A32F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Bibliotecario(a)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Clasificadores(as)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(2) Vacantes</a:t>
          </a:r>
          <a:endParaRPr lang="es-ES" sz="1200" b="1" dirty="0" smtClean="0">
            <a:solidFill>
              <a:schemeClr val="tx1"/>
            </a:solidFill>
          </a:endParaRP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52919" custLinFactNeighborY="350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8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8" custScaleX="141058" custScaleY="87410" custLinFactNeighborX="-12188" custLinFactNeighborY="37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8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1" presStyleCnt="8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1" presStyleCnt="8" custScaleX="141058" custScaleY="87410" custLinFactX="-74246" custLinFactY="39919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1" presStyleCnt="8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2" presStyleCnt="8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2" presStyleCnt="8" custScaleX="141058" custScaleY="171335" custLinFactX="76001" custLinFactNeighborX="100000" custLinFactNeighborY="-870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2" presStyleCnt="8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3" presStyleCnt="8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3" presStyleCnt="8" custScaleX="141058" custScaleY="87410" custLinFactX="-74246" custLinFactY="100000" custLinFactNeighborX="-100000" custLinFactNeighborY="115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3" presStyleCnt="8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8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8" custScaleX="141058" custScaleY="87410" custLinFactX="76001" custLinFactY="-328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8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5" presStyleCnt="8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5" presStyleCnt="8" custScaleX="141058" custScaleY="87410" custLinFactX="-74246" custLinFactY="2852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5" presStyleCnt="8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6" presStyleCnt="8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6" presStyleCnt="8" custScaleX="141058" custScaleY="87410" custLinFactX="76001" custLinFactY="-26933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6" presStyleCnt="8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7" presStyleCnt="8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7" presStyleCnt="8" custScaleX="141058" custScaleY="87410" custLinFactX="-74246" custLinFactY="-100000" custLinFactNeighborX="-100000" custLinFactNeighborY="-129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7" presStyleCnt="8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2" destOrd="0" parTransId="{EF8CD890-A6E1-443F-855B-631482EC08D5}" sibTransId="{455ED4D4-F9D4-4D07-BD4F-F1D1B044A858}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17114434-9043-4D86-B549-7035569189D4}" srcId="{97526780-917F-4B95-87C2-DEBA4340DFFD}" destId="{31EEA0C6-C34B-47F6-840A-D630E0A7AA8E}" srcOrd="3" destOrd="0" parTransId="{FF08D048-FC2F-425C-902F-75D87EE8595E}" sibTransId="{40770725-A9DB-4F40-8B39-5ED6560054EF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5F352D97-AF44-4C76-B075-5FA062D3EE97}" srcId="{97526780-917F-4B95-87C2-DEBA4340DFFD}" destId="{D2D286AC-76C8-4D00-9861-D431E52807CF}" srcOrd="7" destOrd="0" parTransId="{878FA3B3-47CC-4566-947B-711FF5E8BB74}" sibTransId="{B503E36D-E1DF-458B-853C-0D0036BADB98}"/>
    <dgm:cxn modelId="{2866337C-8507-41AD-9A85-3A7BD78F9CD0}" srcId="{97526780-917F-4B95-87C2-DEBA4340DFFD}" destId="{03F999E8-2564-4994-ABA9-152AE06740C3}" srcOrd="6" destOrd="0" parTransId="{5CF19EAB-77FD-449C-A265-6D18CAC74789}" sibTransId="{F9633136-6284-4B73-A831-D4C9670051C4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20CC39B8-C033-4B40-8DBC-092425B4D657}" srcId="{97526780-917F-4B95-87C2-DEBA4340DFFD}" destId="{202A0353-DB21-41D0-9093-8A8C268FA128}" srcOrd="1" destOrd="0" parTransId="{39892475-099A-4A66-8399-0CE522C0C40A}" sibTransId="{B66915DD-72DF-4DD4-A56A-71EA107674A9}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016BE63-3CE6-4BDC-9542-11E1E0CBEC5A}" srcId="{97526780-917F-4B95-87C2-DEBA4340DFFD}" destId="{45E65353-322A-4437-8788-2A33A4E50577}" srcOrd="5" destOrd="0" parTransId="{39583778-1D3A-4969-AF6D-27A5FB3E08F7}" sibTransId="{15602FC5-D6B1-4A8A-B06C-E21715A28852}"/>
    <dgm:cxn modelId="{4C0E81B8-88BC-4C32-9A79-69DC9FA63008}" type="presOf" srcId="{39892475-099A-4A66-8399-0CE522C0C40A}" destId="{CD9B3A5A-A78E-4B01-B59A-FCEBFBAD200C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627F38A5-A6F5-4F33-8112-4485B8871470}" type="presOf" srcId="{202A0353-DB21-41D0-9093-8A8C268FA128}" destId="{68868035-014F-4656-978D-2497E589A581}" srcOrd="1" destOrd="0" presId="urn:microsoft.com/office/officeart/2005/8/layout/orgChart1"/>
    <dgm:cxn modelId="{7523DA9B-F051-4B54-B655-374F16D598E3}" type="presOf" srcId="{202A0353-DB21-41D0-9093-8A8C268FA128}" destId="{9F4699FF-5008-4F8A-A4AA-F268A7531ADD}" srcOrd="0" destOrd="0" presId="urn:microsoft.com/office/officeart/2005/8/layout/orgChart1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27860C5C-71EE-4363-8343-F9E38533CC20}" type="presOf" srcId="{D2D286AC-76C8-4D00-9861-D431E52807CF}" destId="{340B07F6-700A-4462-ADBD-BC192375B953}" srcOrd="1" destOrd="0" presId="urn:microsoft.com/office/officeart/2005/8/layout/orgChart1"/>
    <dgm:cxn modelId="{B6167C01-FB05-408F-A85F-16EC0E785971}" type="presOf" srcId="{878FA3B3-47CC-4566-947B-711FF5E8BB74}" destId="{F54BB2EF-681D-4844-89E7-82F39516A690}" srcOrd="0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D454F0D-04C8-4C6E-B187-D80B078F7F8E}" type="presOf" srcId="{D2D286AC-76C8-4D00-9861-D431E52807CF}" destId="{9619E9DC-5DC6-412E-A318-941EEB04D18A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8D492221-46E6-4EE2-A23A-9E86EEC3EF08}" type="presParOf" srcId="{572A18B2-335C-4529-87B1-8CF99C8A0E96}" destId="{CD9B3A5A-A78E-4B01-B59A-FCEBFBAD200C}" srcOrd="2" destOrd="0" presId="urn:microsoft.com/office/officeart/2005/8/layout/orgChart1"/>
    <dgm:cxn modelId="{827902E8-9E9E-4E9C-8911-4F57EBBA8DF7}" type="presParOf" srcId="{572A18B2-335C-4529-87B1-8CF99C8A0E96}" destId="{C30319B4-32B1-4D1F-AE6E-D08E8B7E5574}" srcOrd="3" destOrd="0" presId="urn:microsoft.com/office/officeart/2005/8/layout/orgChart1"/>
    <dgm:cxn modelId="{2B92E204-816B-4A50-BABC-18452EFF9318}" type="presParOf" srcId="{C30319B4-32B1-4D1F-AE6E-D08E8B7E5574}" destId="{D9D537E8-A580-482E-A261-7FE91A5D9828}" srcOrd="0" destOrd="0" presId="urn:microsoft.com/office/officeart/2005/8/layout/orgChart1"/>
    <dgm:cxn modelId="{622C8308-BC87-45E7-9433-40DBDE675DDB}" type="presParOf" srcId="{D9D537E8-A580-482E-A261-7FE91A5D9828}" destId="{9F4699FF-5008-4F8A-A4AA-F268A7531ADD}" srcOrd="0" destOrd="0" presId="urn:microsoft.com/office/officeart/2005/8/layout/orgChart1"/>
    <dgm:cxn modelId="{9C746C42-C385-496F-982D-84A8FE12153C}" type="presParOf" srcId="{D9D537E8-A580-482E-A261-7FE91A5D9828}" destId="{68868035-014F-4656-978D-2497E589A581}" srcOrd="1" destOrd="0" presId="urn:microsoft.com/office/officeart/2005/8/layout/orgChart1"/>
    <dgm:cxn modelId="{F93E6BB0-96D5-46B7-9943-F741F3F239FC}" type="presParOf" srcId="{C30319B4-32B1-4D1F-AE6E-D08E8B7E5574}" destId="{6935241C-0089-40AD-B348-26E8F534C5C4}" srcOrd="1" destOrd="0" presId="urn:microsoft.com/office/officeart/2005/8/layout/orgChart1"/>
    <dgm:cxn modelId="{B2F836E4-9E6C-4AB6-8A56-AEFDC8E279D2}" type="presParOf" srcId="{C30319B4-32B1-4D1F-AE6E-D08E8B7E5574}" destId="{AE8913F7-2EC5-4634-8181-51F3FAEA7BD2}" srcOrd="2" destOrd="0" presId="urn:microsoft.com/office/officeart/2005/8/layout/orgChart1"/>
    <dgm:cxn modelId="{D82BA61C-EF46-4649-98E3-6FDFC992B7A2}" type="presParOf" srcId="{572A18B2-335C-4529-87B1-8CF99C8A0E96}" destId="{30185DB6-B026-41DE-BD18-FF1E6C70CB9B}" srcOrd="4" destOrd="0" presId="urn:microsoft.com/office/officeart/2005/8/layout/orgChart1"/>
    <dgm:cxn modelId="{22284DEF-6B95-458B-8EC5-E8ED8A552CDE}" type="presParOf" srcId="{572A18B2-335C-4529-87B1-8CF99C8A0E96}" destId="{01FA4C12-0D16-4949-AAAA-6A285CB2F611}" srcOrd="5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6" destOrd="0" presId="urn:microsoft.com/office/officeart/2005/8/layout/orgChart1"/>
    <dgm:cxn modelId="{4C56ACD8-45BC-4365-8084-2A505C21C3F5}" type="presParOf" srcId="{572A18B2-335C-4529-87B1-8CF99C8A0E96}" destId="{42EB727D-2098-4E23-B7F4-9BD370B94D37}" srcOrd="7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8" destOrd="0" presId="urn:microsoft.com/office/officeart/2005/8/layout/orgChart1"/>
    <dgm:cxn modelId="{44953A98-24A0-4034-95E9-0F812F39F70C}" type="presParOf" srcId="{572A18B2-335C-4529-87B1-8CF99C8A0E96}" destId="{BC31A792-9620-4024-AE03-CD255774C0E7}" srcOrd="9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677D3A48-9620-4F67-96CD-B0EFFFA0CD10}" type="presParOf" srcId="{572A18B2-335C-4529-87B1-8CF99C8A0E96}" destId="{BBA46624-36E5-4C84-B76D-8D773C833F4B}" srcOrd="10" destOrd="0" presId="urn:microsoft.com/office/officeart/2005/8/layout/orgChart1"/>
    <dgm:cxn modelId="{05B5B53A-625C-41F6-806B-5D43C7FBD066}" type="presParOf" srcId="{572A18B2-335C-4529-87B1-8CF99C8A0E96}" destId="{785E6BC8-3BF5-4E84-9639-703A6648AA99}" srcOrd="11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2" destOrd="0" presId="urn:microsoft.com/office/officeart/2005/8/layout/orgChart1"/>
    <dgm:cxn modelId="{DF723D13-A549-4E4C-A6B2-E97989D7AF02}" type="presParOf" srcId="{572A18B2-335C-4529-87B1-8CF99C8A0E96}" destId="{AA06FEA2-E353-4324-B54A-C0EC55A0532B}" srcOrd="13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FA73887C-0287-460E-8A06-3BCCBAA19332}" type="presParOf" srcId="{572A18B2-335C-4529-87B1-8CF99C8A0E96}" destId="{F54BB2EF-681D-4844-89E7-82F39516A690}" srcOrd="14" destOrd="0" presId="urn:microsoft.com/office/officeart/2005/8/layout/orgChart1"/>
    <dgm:cxn modelId="{B4EE2A9C-F835-4530-BA32-9772AB1E1E50}" type="presParOf" srcId="{572A18B2-335C-4529-87B1-8CF99C8A0E96}" destId="{DCA133D4-1A98-4F2F-BFC8-F8346A14A73F}" srcOrd="15" destOrd="0" presId="urn:microsoft.com/office/officeart/2005/8/layout/orgChart1"/>
    <dgm:cxn modelId="{ABA5658D-8011-4B0C-881F-F48267B7A954}" type="presParOf" srcId="{DCA133D4-1A98-4F2F-BFC8-F8346A14A73F}" destId="{6C09BB98-4928-4E41-9D1A-36D51A122D45}" srcOrd="0" destOrd="0" presId="urn:microsoft.com/office/officeart/2005/8/layout/orgChart1"/>
    <dgm:cxn modelId="{308718B0-1B5D-4099-8773-7970AF8CF2A5}" type="presParOf" srcId="{6C09BB98-4928-4E41-9D1A-36D51A122D45}" destId="{9619E9DC-5DC6-412E-A318-941EEB04D18A}" srcOrd="0" destOrd="0" presId="urn:microsoft.com/office/officeart/2005/8/layout/orgChart1"/>
    <dgm:cxn modelId="{A4DBA70B-B8E6-49CC-97AF-6B2319BA10C3}" type="presParOf" srcId="{6C09BB98-4928-4E41-9D1A-36D51A122D45}" destId="{340B07F6-700A-4462-ADBD-BC192375B953}" srcOrd="1" destOrd="0" presId="urn:microsoft.com/office/officeart/2005/8/layout/orgChart1"/>
    <dgm:cxn modelId="{4142B4B7-6D59-4653-8DD6-9F5E43C1E6C5}" type="presParOf" srcId="{DCA133D4-1A98-4F2F-BFC8-F8346A14A73F}" destId="{277698D3-8803-465B-BBF9-165CAFBC2244}" srcOrd="1" destOrd="0" presId="urn:microsoft.com/office/officeart/2005/8/layout/orgChart1"/>
    <dgm:cxn modelId="{80093C61-3526-4819-BE48-871DCB509850}" type="presParOf" srcId="{DCA133D4-1A98-4F2F-BFC8-F8346A14A73F}" destId="{47186A36-3A5A-4FAF-98D6-19434445863E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Programa Fomento al Lector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2" custScaleX="121253" custScaleY="127316" custLinFactNeighborX="-6232" custLinFactNeighborY="-57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1" presStyleCnt="2" custScaleX="121253" custScaleY="127316" custLinFactNeighborX="6248" custLinFactNeighborY="-57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</dgm:ptLst>
  <dgm:cxnLst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7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2" destOrd="0" presId="urn:microsoft.com/office/officeart/2005/8/layout/orgChart1"/>
    <dgm:cxn modelId="{E68E7507-4DF9-46C1-980D-8FC86F7002CD}" type="presParOf" srcId="{A88DC8D7-394C-4AE6-9B8B-B948163DF641}" destId="{0CC33D7B-46A5-4D22-9659-CD71C238C452}" srcOrd="3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</a:p>
        <a:p>
          <a:r>
            <a:rPr kumimoji="1" lang="es-MX" sz="1200" dirty="0" smtClean="0">
              <a:solidFill>
                <a:schemeClr val="tx1"/>
              </a:solidFill>
            </a:rPr>
            <a:t> </a:t>
          </a:r>
          <a:r>
            <a:rPr kumimoji="1" lang="es-MX" sz="1200" dirty="0" smtClean="0">
              <a:solidFill>
                <a:schemeClr val="tx1"/>
              </a:solidFill>
            </a:rPr>
            <a:t>(4) Vacantes</a:t>
          </a: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  <a:p>
          <a:r>
            <a:rPr lang="es-ES" sz="1200" dirty="0" smtClean="0">
              <a:solidFill>
                <a:schemeClr val="tx1"/>
              </a:solidFill>
            </a:rPr>
            <a:t>(</a:t>
          </a:r>
          <a:r>
            <a:rPr lang="es-ES" sz="1200" dirty="0" smtClean="0">
              <a:solidFill>
                <a:schemeClr val="tx1"/>
              </a:solidFill>
            </a:rPr>
            <a:t>2) Vacantes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1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940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940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Operativo(a)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Vacante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943B1D-67B9-4A69-A3EE-E41EAA1C2952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65BB524C-B106-4F43-B93A-E9D9B762A10B}" type="par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3D76E5-24AE-4328-9930-C8A9BE670A8D}" type="sib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6F07BA-E39B-46D1-9869-FC043DD615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Museos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Espacios </a:t>
          </a:r>
          <a:r>
            <a:rPr lang="es-ES" sz="1200" dirty="0" err="1" smtClean="0">
              <a:solidFill>
                <a:schemeClr val="tx1"/>
              </a:solidFill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B6879296-BD6D-4054-96BA-734C9AA58A3A}" type="par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4273BB-1E53-4DEF-B86C-E8B302C9A209}" type="sib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E031D0-1BD1-4E03-BBF2-7A5D2C15A94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Operativa de Proyectos</a:t>
          </a:r>
          <a:endParaRPr lang="es-ES" sz="1200" dirty="0">
            <a:solidFill>
              <a:schemeClr val="tx1"/>
            </a:solidFill>
          </a:endParaRPr>
        </a:p>
      </dgm:t>
    </dgm:pt>
    <dgm:pt modelId="{C26E1C2F-C9A5-4919-A20A-79B58C4BE01A}" type="par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E8F290-8EA5-4CD6-B9E1-79312D1640F9}" type="sib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6006E5-1B78-4643-B3C5-47BF933F5F97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AD60140C-27F8-4C77-83F8-33008CF696B1}" type="parTrans" cxnId="{25685105-DC28-4704-BDC8-C5B76D40DFC7}">
      <dgm:prSet/>
      <dgm:spPr/>
      <dgm:t>
        <a:bodyPr/>
        <a:lstStyle/>
        <a:p>
          <a:endParaRPr lang="es-ES"/>
        </a:p>
      </dgm:t>
    </dgm:pt>
    <dgm:pt modelId="{82E2A1FD-B748-49BB-9821-0A8F0E64951F}" type="sibTrans" cxnId="{25685105-DC28-4704-BDC8-C5B76D40DFC7}">
      <dgm:prSet/>
      <dgm:spPr/>
      <dgm:t>
        <a:bodyPr/>
        <a:lstStyle/>
        <a:p>
          <a:endParaRPr lang="es-ES"/>
        </a:p>
      </dgm:t>
    </dgm:pt>
    <dgm:pt modelId="{258C2465-C8D9-4229-864C-5679CE346AF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5088CA-89CD-48E2-B949-6680D7410537}" type="parTrans" cxnId="{6300E64C-4325-4AF6-8A84-99D96DD266F6}">
      <dgm:prSet/>
      <dgm:spPr/>
      <dgm:t>
        <a:bodyPr/>
        <a:lstStyle/>
        <a:p>
          <a:endParaRPr lang="es-ES"/>
        </a:p>
      </dgm:t>
    </dgm:pt>
    <dgm:pt modelId="{42E805AE-C8C7-4C9B-BD42-9C89C6714CDA}" type="sibTrans" cxnId="{6300E64C-4325-4AF6-8A84-99D96DD266F6}">
      <dgm:prSet/>
      <dgm:spPr/>
      <dgm:t>
        <a:bodyPr/>
        <a:lstStyle/>
        <a:p>
          <a:endParaRPr lang="es-ES"/>
        </a:p>
      </dgm:t>
    </dgm:pt>
    <dgm:pt modelId="{067D96E4-A261-462F-A647-6748F13A58F7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Culturas </a:t>
          </a:r>
          <a:r>
            <a:rPr lang="es-ES" sz="1200" b="0" dirty="0" smtClean="0">
              <a:solidFill>
                <a:schemeClr val="tx1"/>
              </a:solidFill>
            </a:rPr>
            <a:t>Populares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3346E1E7-A57C-462A-8AA6-FD1AFFDF2EB5}" type="parTrans" cxnId="{DFAC275E-0B59-4BC0-A049-47A47D76F4AD}">
      <dgm:prSet/>
      <dgm:spPr/>
      <dgm:t>
        <a:bodyPr/>
        <a:lstStyle/>
        <a:p>
          <a:endParaRPr lang="es-ES"/>
        </a:p>
      </dgm:t>
    </dgm:pt>
    <dgm:pt modelId="{5E8EAC0F-0FB1-49BE-8C68-4C10F7AB9591}" type="sibTrans" cxnId="{DFAC275E-0B59-4BC0-A049-47A47D76F4AD}">
      <dgm:prSet/>
      <dgm:spPr/>
      <dgm:t>
        <a:bodyPr/>
        <a:lstStyle/>
        <a:p>
          <a:endParaRPr lang="es-ES"/>
        </a:p>
      </dgm:t>
    </dgm:pt>
    <dgm:pt modelId="{BD099FC6-58D8-4320-AE8C-E67897B4298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Encargado(a) del Ballet </a:t>
          </a:r>
          <a:r>
            <a:rPr lang="es-ES" sz="1200" b="0" dirty="0" err="1" smtClean="0">
              <a:solidFill>
                <a:schemeClr val="tx1"/>
              </a:solidFill>
            </a:rPr>
            <a:t>Folklorico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3F981197-ED4D-486A-8113-9C241692D01B}" type="parTrans" cxnId="{F4DC9377-893B-469B-B2A4-B0B645CC48DB}">
      <dgm:prSet/>
      <dgm:spPr/>
      <dgm:t>
        <a:bodyPr/>
        <a:lstStyle/>
        <a:p>
          <a:endParaRPr lang="es-ES"/>
        </a:p>
      </dgm:t>
    </dgm:pt>
    <dgm:pt modelId="{D724FFAA-1EF6-4CF2-A098-02931D83D19E}" type="sibTrans" cxnId="{F4DC9377-893B-469B-B2A4-B0B645CC48DB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5607" custScaleY="128588" custLinFactNeighborY="-370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5635B3E2-1BDD-4F9F-9A1E-80606FFD0C6C}" type="pres">
      <dgm:prSet presAssocID="{AD60140C-27F8-4C77-83F8-33008CF696B1}" presName="Name37" presStyleLbl="parChTrans1D2" presStyleIdx="0" presStyleCnt="8"/>
      <dgm:spPr/>
      <dgm:t>
        <a:bodyPr/>
        <a:lstStyle/>
        <a:p>
          <a:endParaRPr lang="es-ES"/>
        </a:p>
      </dgm:t>
    </dgm:pt>
    <dgm:pt modelId="{4002CA84-D85E-4231-B2BA-E5F359DF1DE9}" type="pres">
      <dgm:prSet presAssocID="{0E6006E5-1B78-4643-B3C5-47BF933F5F97}" presName="hierRoot2" presStyleCnt="0">
        <dgm:presLayoutVars>
          <dgm:hierBranch val="init"/>
        </dgm:presLayoutVars>
      </dgm:prSet>
      <dgm:spPr/>
    </dgm:pt>
    <dgm:pt modelId="{C4179DE1-EA9E-49DC-8B8B-A2BCC4B840C8}" type="pres">
      <dgm:prSet presAssocID="{0E6006E5-1B78-4643-B3C5-47BF933F5F97}" presName="rootComposite" presStyleCnt="0"/>
      <dgm:spPr/>
    </dgm:pt>
    <dgm:pt modelId="{DF4B28F7-6B91-45EB-97A2-31F545B053A6}" type="pres">
      <dgm:prSet presAssocID="{0E6006E5-1B78-4643-B3C5-47BF933F5F97}" presName="rootText" presStyleLbl="node2" presStyleIdx="0" presStyleCnt="4" custScaleX="103554" custScaleY="103554" custLinFactNeighborX="-155" custLinFactNeighborY="10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63A17E-C929-40C4-B3BC-EE3BBF518551}" type="pres">
      <dgm:prSet presAssocID="{0E6006E5-1B78-4643-B3C5-47BF933F5F97}" presName="rootConnector" presStyleLbl="node2" presStyleIdx="0" presStyleCnt="4"/>
      <dgm:spPr/>
      <dgm:t>
        <a:bodyPr/>
        <a:lstStyle/>
        <a:p>
          <a:endParaRPr lang="es-ES"/>
        </a:p>
      </dgm:t>
    </dgm:pt>
    <dgm:pt modelId="{4563336E-46D8-47E6-8E58-79A20F019734}" type="pres">
      <dgm:prSet presAssocID="{0E6006E5-1B78-4643-B3C5-47BF933F5F97}" presName="hierChild4" presStyleCnt="0"/>
      <dgm:spPr/>
    </dgm:pt>
    <dgm:pt modelId="{0811F768-E2DA-42D4-B62B-3E47DA78E8CB}" type="pres">
      <dgm:prSet presAssocID="{0E6006E5-1B78-4643-B3C5-47BF933F5F97}" presName="hierChild5" presStyleCnt="0"/>
      <dgm:spPr/>
    </dgm:pt>
    <dgm:pt modelId="{32AB2EDA-E296-4C63-8ADD-64BC36BD3866}" type="pres">
      <dgm:prSet presAssocID="{30020A1D-5D64-4C0E-9D27-45EC5B61CAD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1" presStyleCnt="4" custScaleX="103554" custScaleY="103554" custLinFactNeighborY="11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1" presStyleCnt="4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4F0E7942-6A19-4502-8F9D-CBD571839B7B}" type="pres">
      <dgm:prSet presAssocID="{3346E1E7-A57C-462A-8AA6-FD1AFFDF2EB5}" presName="Name37" presStyleLbl="parChTrans1D2" presStyleIdx="2" presStyleCnt="8"/>
      <dgm:spPr/>
      <dgm:t>
        <a:bodyPr/>
        <a:lstStyle/>
        <a:p>
          <a:endParaRPr lang="es-ES"/>
        </a:p>
      </dgm:t>
    </dgm:pt>
    <dgm:pt modelId="{28CCCEE2-EA4F-4473-BF42-7759704149A8}" type="pres">
      <dgm:prSet presAssocID="{067D96E4-A261-462F-A647-6748F13A58F7}" presName="hierRoot2" presStyleCnt="0">
        <dgm:presLayoutVars>
          <dgm:hierBranch val="init"/>
        </dgm:presLayoutVars>
      </dgm:prSet>
      <dgm:spPr/>
    </dgm:pt>
    <dgm:pt modelId="{84ECBA1B-3836-4FD5-B1E6-EBE895A65972}" type="pres">
      <dgm:prSet presAssocID="{067D96E4-A261-462F-A647-6748F13A58F7}" presName="rootComposite" presStyleCnt="0"/>
      <dgm:spPr/>
    </dgm:pt>
    <dgm:pt modelId="{E298833D-54A3-405F-8580-3631FAF8AEFE}" type="pres">
      <dgm:prSet presAssocID="{067D96E4-A261-462F-A647-6748F13A58F7}" presName="rootText" presStyleLbl="node2" presStyleIdx="2" presStyleCnt="4" custScaleX="103554" custScaleY="103554" custLinFactNeighborY="11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492E7-A75C-4C0A-B96A-AF7B089FCAA3}" type="pres">
      <dgm:prSet presAssocID="{067D96E4-A261-462F-A647-6748F13A58F7}" presName="rootConnector" presStyleLbl="node2" presStyleIdx="2" presStyleCnt="4"/>
      <dgm:spPr/>
      <dgm:t>
        <a:bodyPr/>
        <a:lstStyle/>
        <a:p>
          <a:endParaRPr lang="es-ES"/>
        </a:p>
      </dgm:t>
    </dgm:pt>
    <dgm:pt modelId="{87FD6002-1F3A-4D63-9F4B-78C7330F6B20}" type="pres">
      <dgm:prSet presAssocID="{067D96E4-A261-462F-A647-6748F13A58F7}" presName="hierChild4" presStyleCnt="0"/>
      <dgm:spPr/>
    </dgm:pt>
    <dgm:pt modelId="{081520F5-2AB7-46EF-AF5F-743C964FE0BF}" type="pres">
      <dgm:prSet presAssocID="{067D96E4-A261-462F-A647-6748F13A58F7}" presName="hierChild5" presStyleCnt="0"/>
      <dgm:spPr/>
    </dgm:pt>
    <dgm:pt modelId="{17F9A2A2-452C-4508-AC02-527C2ECD6946}" type="pres">
      <dgm:prSet presAssocID="{3F981197-ED4D-486A-8113-9C241692D01B}" presName="Name37" presStyleLbl="parChTrans1D2" presStyleIdx="3" presStyleCnt="8"/>
      <dgm:spPr/>
      <dgm:t>
        <a:bodyPr/>
        <a:lstStyle/>
        <a:p>
          <a:endParaRPr lang="es-ES"/>
        </a:p>
      </dgm:t>
    </dgm:pt>
    <dgm:pt modelId="{8071C1F7-07F3-4041-AA9F-E7E0BBA6644A}" type="pres">
      <dgm:prSet presAssocID="{BD099FC6-58D8-4320-AE8C-E67897B42986}" presName="hierRoot2" presStyleCnt="0">
        <dgm:presLayoutVars>
          <dgm:hierBranch val="init"/>
        </dgm:presLayoutVars>
      </dgm:prSet>
      <dgm:spPr/>
    </dgm:pt>
    <dgm:pt modelId="{31B99988-246E-406A-BDAD-22E91EA692BA}" type="pres">
      <dgm:prSet presAssocID="{BD099FC6-58D8-4320-AE8C-E67897B42986}" presName="rootComposite" presStyleCnt="0"/>
      <dgm:spPr/>
    </dgm:pt>
    <dgm:pt modelId="{5E4D33B8-C4A6-4058-80D8-8C1553F8AA70}" type="pres">
      <dgm:prSet presAssocID="{BD099FC6-58D8-4320-AE8C-E67897B42986}" presName="rootText" presStyleLbl="node2" presStyleIdx="3" presStyleCnt="4" custScaleX="103554" custScaleY="103554" custLinFactNeighborY="11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5313D6-E9EB-4199-BEB4-0DECA179158E}" type="pres">
      <dgm:prSet presAssocID="{BD099FC6-58D8-4320-AE8C-E67897B42986}" presName="rootConnector" presStyleLbl="node2" presStyleIdx="3" presStyleCnt="4"/>
      <dgm:spPr/>
      <dgm:t>
        <a:bodyPr/>
        <a:lstStyle/>
        <a:p>
          <a:endParaRPr lang="es-ES"/>
        </a:p>
      </dgm:t>
    </dgm:pt>
    <dgm:pt modelId="{2C1BD1CD-FC0D-43DD-BDE5-876E352274E9}" type="pres">
      <dgm:prSet presAssocID="{BD099FC6-58D8-4320-AE8C-E67897B42986}" presName="hierChild4" presStyleCnt="0"/>
      <dgm:spPr/>
    </dgm:pt>
    <dgm:pt modelId="{2C496D35-3BDD-44E4-9AA0-AEC3FCE33AAB}" type="pres">
      <dgm:prSet presAssocID="{BD099FC6-58D8-4320-AE8C-E67897B42986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C0575A96-6A33-4466-B6D3-A2E6EC5B8508}" type="pres">
      <dgm:prSet presAssocID="{65BB524C-B106-4F43-B93A-E9D9B762A10B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82E5183-83AD-41D6-85C3-F341625EE57D}" type="pres">
      <dgm:prSet presAssocID="{2B943B1D-67B9-4A69-A3EE-E41EAA1C2952}" presName="hierRoot3" presStyleCnt="0">
        <dgm:presLayoutVars>
          <dgm:hierBranch val="init"/>
        </dgm:presLayoutVars>
      </dgm:prSet>
      <dgm:spPr/>
    </dgm:pt>
    <dgm:pt modelId="{A3B2D65F-6D2B-4BA1-ADD3-A74C6DED6CC6}" type="pres">
      <dgm:prSet presAssocID="{2B943B1D-67B9-4A69-A3EE-E41EAA1C2952}" presName="rootComposite3" presStyleCnt="0"/>
      <dgm:spPr/>
    </dgm:pt>
    <dgm:pt modelId="{264A571E-04FF-4A83-8B7B-EBE9D1D4A207}" type="pres">
      <dgm:prSet presAssocID="{2B943B1D-67B9-4A69-A3EE-E41EAA1C2952}" presName="rootText3" presStyleLbl="asst1" presStyleIdx="0" presStyleCnt="4" custScaleX="102029" custScaleY="93394" custLinFactNeighborX="-5523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ABF95-FE64-487A-8165-6554F00E1CC6}" type="pres">
      <dgm:prSet presAssocID="{2B943B1D-67B9-4A69-A3EE-E41EAA1C295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E1E3D318-3C98-4AF1-BF27-7D787BAED21B}" type="pres">
      <dgm:prSet presAssocID="{2B943B1D-67B9-4A69-A3EE-E41EAA1C2952}" presName="hierChild6" presStyleCnt="0"/>
      <dgm:spPr/>
    </dgm:pt>
    <dgm:pt modelId="{EC3E8588-C00A-456D-8E3B-7F53191B15B5}" type="pres">
      <dgm:prSet presAssocID="{2B943B1D-67B9-4A69-A3EE-E41EAA1C2952}" presName="hierChild7" presStyleCnt="0"/>
      <dgm:spPr/>
    </dgm:pt>
    <dgm:pt modelId="{96C84B95-A9B1-4DF3-920A-CAFC6561190C}" type="pres">
      <dgm:prSet presAssocID="{B6879296-BD6D-4054-96BA-734C9AA58A3A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0F308A0A-2B61-4913-AEB3-309D6735D717}" type="pres">
      <dgm:prSet presAssocID="{776F07BA-E39B-46D1-9869-FC043DD6158C}" presName="hierRoot3" presStyleCnt="0">
        <dgm:presLayoutVars>
          <dgm:hierBranch val="init"/>
        </dgm:presLayoutVars>
      </dgm:prSet>
      <dgm:spPr/>
    </dgm:pt>
    <dgm:pt modelId="{37C8F64F-4EC7-437E-8346-699B7CC0BD22}" type="pres">
      <dgm:prSet presAssocID="{776F07BA-E39B-46D1-9869-FC043DD6158C}" presName="rootComposite3" presStyleCnt="0"/>
      <dgm:spPr/>
    </dgm:pt>
    <dgm:pt modelId="{A66E7B6F-504E-4BDF-8C43-5107833AFBAF}" type="pres">
      <dgm:prSet presAssocID="{776F07BA-E39B-46D1-9869-FC043DD6158C}" presName="rootText3" presStyleLbl="asst1" presStyleIdx="1" presStyleCnt="4" custScaleX="102029" custScaleY="93394" custLinFactNeighborX="3267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7E874-9DAB-4A23-95E2-754C8E3A1237}" type="pres">
      <dgm:prSet presAssocID="{776F07BA-E39B-46D1-9869-FC043DD6158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8AB11BA3-4B49-4235-B9FD-7C077333E618}" type="pres">
      <dgm:prSet presAssocID="{776F07BA-E39B-46D1-9869-FC043DD6158C}" presName="hierChild6" presStyleCnt="0"/>
      <dgm:spPr/>
    </dgm:pt>
    <dgm:pt modelId="{F2B239CC-8A9F-4787-87AA-67C6988D96B4}" type="pres">
      <dgm:prSet presAssocID="{776F07BA-E39B-46D1-9869-FC043DD6158C}" presName="hierChild7" presStyleCnt="0"/>
      <dgm:spPr/>
    </dgm:pt>
    <dgm:pt modelId="{A6639CF3-A2E6-4811-9F84-8ACB4C6AED56}" type="pres">
      <dgm:prSet presAssocID="{C26E1C2F-C9A5-4919-A20A-79B58C4BE01A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0B6E99A-C1BD-4B3A-91EF-186B88F0F19E}" type="pres">
      <dgm:prSet presAssocID="{8DE031D0-1BD1-4E03-BBF2-7A5D2C15A94F}" presName="hierRoot3" presStyleCnt="0">
        <dgm:presLayoutVars>
          <dgm:hierBranch val="init"/>
        </dgm:presLayoutVars>
      </dgm:prSet>
      <dgm:spPr/>
    </dgm:pt>
    <dgm:pt modelId="{12F3A427-6338-4454-AED2-9DE076771EF7}" type="pres">
      <dgm:prSet presAssocID="{8DE031D0-1BD1-4E03-BBF2-7A5D2C15A94F}" presName="rootComposite3" presStyleCnt="0"/>
      <dgm:spPr/>
    </dgm:pt>
    <dgm:pt modelId="{FE59EDFB-590C-4AA7-B866-98FB8DB5EF97}" type="pres">
      <dgm:prSet presAssocID="{8DE031D0-1BD1-4E03-BBF2-7A5D2C15A94F}" presName="rootText3" presStyleLbl="asst1" presStyleIdx="2" presStyleCnt="4" custScaleX="102029" custScaleY="93394" custLinFactNeighborX="-5523" custLinFactNeighborY="3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2945FE-C8EF-4AFE-A73E-3794CD34FAB8}" type="pres">
      <dgm:prSet presAssocID="{8DE031D0-1BD1-4E03-BBF2-7A5D2C15A94F}" presName="rootConnector3" presStyleLbl="asst1" presStyleIdx="2" presStyleCnt="4"/>
      <dgm:spPr/>
      <dgm:t>
        <a:bodyPr/>
        <a:lstStyle/>
        <a:p>
          <a:endParaRPr lang="es-ES"/>
        </a:p>
      </dgm:t>
    </dgm:pt>
    <dgm:pt modelId="{B6AB3C33-FA3A-4332-8031-0A6C05BDE715}" type="pres">
      <dgm:prSet presAssocID="{8DE031D0-1BD1-4E03-BBF2-7A5D2C15A94F}" presName="hierChild6" presStyleCnt="0"/>
      <dgm:spPr/>
    </dgm:pt>
    <dgm:pt modelId="{727EA08F-1525-48A5-A525-F05F6B20AC68}" type="pres">
      <dgm:prSet presAssocID="{8DE031D0-1BD1-4E03-BBF2-7A5D2C15A94F}" presName="hierChild7" presStyleCnt="0"/>
      <dgm:spPr/>
    </dgm:pt>
    <dgm:pt modelId="{2C37432F-7496-4F76-843E-EAD6B0B0D506}" type="pres">
      <dgm:prSet presAssocID="{885088CA-89CD-48E2-B949-6680D741053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DF9C1EBB-C9BA-4EA1-B560-5DF3506FA37A}" type="pres">
      <dgm:prSet presAssocID="{258C2465-C8D9-4229-864C-5679CE346AF6}" presName="hierRoot3" presStyleCnt="0">
        <dgm:presLayoutVars>
          <dgm:hierBranch val="init"/>
        </dgm:presLayoutVars>
      </dgm:prSet>
      <dgm:spPr/>
    </dgm:pt>
    <dgm:pt modelId="{EF972CA0-B386-4348-B7C8-57442E180B98}" type="pres">
      <dgm:prSet presAssocID="{258C2465-C8D9-4229-864C-5679CE346AF6}" presName="rootComposite3" presStyleCnt="0"/>
      <dgm:spPr/>
    </dgm:pt>
    <dgm:pt modelId="{E78F289F-7BFC-4AD7-879E-90CB70636524}" type="pres">
      <dgm:prSet presAssocID="{258C2465-C8D9-4229-864C-5679CE346AF6}" presName="rootText3" presStyleLbl="asst1" presStyleIdx="3" presStyleCnt="4" custScaleX="102029" custScaleY="93394" custLinFactNeighborX="2904" custLinFactNeighborY="43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AE3B6-6BA0-48A1-9C83-4864A8FAD961}" type="pres">
      <dgm:prSet presAssocID="{258C2465-C8D9-4229-864C-5679CE346AF6}" presName="rootConnector3" presStyleLbl="asst1" presStyleIdx="3" presStyleCnt="4"/>
      <dgm:spPr/>
      <dgm:t>
        <a:bodyPr/>
        <a:lstStyle/>
        <a:p>
          <a:endParaRPr lang="es-ES"/>
        </a:p>
      </dgm:t>
    </dgm:pt>
    <dgm:pt modelId="{749C710A-9D7D-40F5-8232-96B0860CB1A6}" type="pres">
      <dgm:prSet presAssocID="{258C2465-C8D9-4229-864C-5679CE346AF6}" presName="hierChild6" presStyleCnt="0"/>
      <dgm:spPr/>
    </dgm:pt>
    <dgm:pt modelId="{714CC4EB-2726-481B-BDC6-99BD7550D874}" type="pres">
      <dgm:prSet presAssocID="{258C2465-C8D9-4229-864C-5679CE346AF6}" presName="hierChild7" presStyleCnt="0"/>
      <dgm:spPr/>
    </dgm:pt>
  </dgm:ptLst>
  <dgm:cxnLst>
    <dgm:cxn modelId="{37936878-F3AB-4E0B-900E-CE06AB8CE409}" type="presOf" srcId="{258C2465-C8D9-4229-864C-5679CE346AF6}" destId="{E78F289F-7BFC-4AD7-879E-90CB70636524}" srcOrd="0" destOrd="0" presId="urn:microsoft.com/office/officeart/2005/8/layout/orgChart1"/>
    <dgm:cxn modelId="{A50F33C6-FCE5-4AE3-9FA8-AEA55C59D3EF}" type="presOf" srcId="{776F07BA-E39B-46D1-9869-FC043DD6158C}" destId="{D8E7E874-9DAB-4A23-95E2-754C8E3A1237}" srcOrd="1" destOrd="0" presId="urn:microsoft.com/office/officeart/2005/8/layout/orgChart1"/>
    <dgm:cxn modelId="{7FDC27AD-8E93-4434-A2E8-72CE2A3025EC}" type="presOf" srcId="{067D96E4-A261-462F-A647-6748F13A58F7}" destId="{E298833D-54A3-405F-8580-3631FAF8AEFE}" srcOrd="0" destOrd="0" presId="urn:microsoft.com/office/officeart/2005/8/layout/orgChart1"/>
    <dgm:cxn modelId="{F4DC9377-893B-469B-B2A4-B0B645CC48DB}" srcId="{84579AF0-4408-438F-970E-BE007F0381A1}" destId="{BD099FC6-58D8-4320-AE8C-E67897B42986}" srcOrd="7" destOrd="0" parTransId="{3F981197-ED4D-486A-8113-9C241692D01B}" sibTransId="{D724FFAA-1EF6-4CF2-A098-02931D83D19E}"/>
    <dgm:cxn modelId="{351C1A33-BF30-46D7-B495-0C8141F4969C}" type="presOf" srcId="{84579AF0-4408-438F-970E-BE007F0381A1}" destId="{2CF73766-5A72-44CC-BB20-6F89F54B9753}" srcOrd="1" destOrd="0" presId="urn:microsoft.com/office/officeart/2005/8/layout/orgChart1"/>
    <dgm:cxn modelId="{66568940-AFF1-4261-8D11-B86D7584DFB2}" type="presOf" srcId="{8DE031D0-1BD1-4E03-BBF2-7A5D2C15A94F}" destId="{FE59EDFB-590C-4AA7-B866-98FB8DB5EF97}" srcOrd="0" destOrd="0" presId="urn:microsoft.com/office/officeart/2005/8/layout/orgChart1"/>
    <dgm:cxn modelId="{D9AC2B98-D6E9-4F48-821C-402F7CF6B30F}" type="presOf" srcId="{0E6006E5-1B78-4643-B3C5-47BF933F5F97}" destId="{EB63A17E-C929-40C4-B3BC-EE3BBF518551}" srcOrd="1" destOrd="0" presId="urn:microsoft.com/office/officeart/2005/8/layout/orgChart1"/>
    <dgm:cxn modelId="{EB97A955-1308-420D-9E12-275C796BB2F7}" type="presOf" srcId="{0E6006E5-1B78-4643-B3C5-47BF933F5F97}" destId="{DF4B28F7-6B91-45EB-97A2-31F545B053A6}" srcOrd="0" destOrd="0" presId="urn:microsoft.com/office/officeart/2005/8/layout/orgChart1"/>
    <dgm:cxn modelId="{F83C420C-29A8-44B7-B287-E24B783B491A}" srcId="{84579AF0-4408-438F-970E-BE007F0381A1}" destId="{BC803C0D-133E-4AB0-B6FC-CCB10DBDFA71}" srcOrd="5" destOrd="0" parTransId="{30020A1D-5D64-4C0E-9D27-45EC5B61CAD3}" sibTransId="{615FAF7E-26B9-458F-9723-B4240D55B905}"/>
    <dgm:cxn modelId="{6E709646-9CDE-4715-B907-4099272166FE}" type="presOf" srcId="{B6879296-BD6D-4054-96BA-734C9AA58A3A}" destId="{96C84B95-A9B1-4DF3-920A-CAFC6561190C}" srcOrd="0" destOrd="0" presId="urn:microsoft.com/office/officeart/2005/8/layout/orgChart1"/>
    <dgm:cxn modelId="{757B7C51-0CD7-4337-AD75-BED78FB35826}" srcId="{84579AF0-4408-438F-970E-BE007F0381A1}" destId="{776F07BA-E39B-46D1-9869-FC043DD6158C}" srcOrd="1" destOrd="0" parTransId="{B6879296-BD6D-4054-96BA-734C9AA58A3A}" sibTransId="{8F4273BB-1E53-4DEF-B86C-E8B302C9A20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DF47CFC8-54E7-497C-B5F4-72FB5BD267EE}" type="presOf" srcId="{2B943B1D-67B9-4A69-A3EE-E41EAA1C2952}" destId="{8C4ABF95-FE64-487A-8165-6554F00E1CC6}" srcOrd="1" destOrd="0" presId="urn:microsoft.com/office/officeart/2005/8/layout/orgChart1"/>
    <dgm:cxn modelId="{57A61041-DD2C-4B53-BC80-A6197B0924A7}" type="presOf" srcId="{BC803C0D-133E-4AB0-B6FC-CCB10DBDFA71}" destId="{A12AECA4-76A9-4D09-AAC9-B06941678D5E}" srcOrd="0" destOrd="0" presId="urn:microsoft.com/office/officeart/2005/8/layout/orgChart1"/>
    <dgm:cxn modelId="{364D8CBD-419D-4B89-9BE5-B795B1747B85}" type="presOf" srcId="{3346E1E7-A57C-462A-8AA6-FD1AFFDF2EB5}" destId="{4F0E7942-6A19-4502-8F9D-CBD571839B7B}" srcOrd="0" destOrd="0" presId="urn:microsoft.com/office/officeart/2005/8/layout/orgChart1"/>
    <dgm:cxn modelId="{8C169B87-4FB2-4DB3-B6D8-0774667292A5}" type="presOf" srcId="{30020A1D-5D64-4C0E-9D27-45EC5B61CAD3}" destId="{32AB2EDA-E296-4C63-8ADD-64BC36BD3866}" srcOrd="0" destOrd="0" presId="urn:microsoft.com/office/officeart/2005/8/layout/orgChart1"/>
    <dgm:cxn modelId="{53A76673-B79C-4331-AEF4-C7F840C33D4E}" type="presOf" srcId="{65BB524C-B106-4F43-B93A-E9D9B762A10B}" destId="{C0575A96-6A33-4466-B6D3-A2E6EC5B8508}" srcOrd="0" destOrd="0" presId="urn:microsoft.com/office/officeart/2005/8/layout/orgChart1"/>
    <dgm:cxn modelId="{BFEF28D7-6EA4-49FA-88BB-D3D61B1983CF}" type="presOf" srcId="{84579AF0-4408-438F-970E-BE007F0381A1}" destId="{88C3740B-43DF-4CEF-A40A-0E65F47E286C}" srcOrd="0" destOrd="0" presId="urn:microsoft.com/office/officeart/2005/8/layout/orgChart1"/>
    <dgm:cxn modelId="{2A3344B6-A902-4163-93CA-C3E9F23962B7}" type="presOf" srcId="{BD099FC6-58D8-4320-AE8C-E67897B42986}" destId="{1E5313D6-E9EB-4199-BEB4-0DECA179158E}" srcOrd="1" destOrd="0" presId="urn:microsoft.com/office/officeart/2005/8/layout/orgChart1"/>
    <dgm:cxn modelId="{56CB738C-951F-4676-8079-E0E1912161DA}" type="presOf" srcId="{885088CA-89CD-48E2-B949-6680D7410537}" destId="{2C37432F-7496-4F76-843E-EAD6B0B0D506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FAC275E-0B59-4BC0-A049-47A47D76F4AD}" srcId="{84579AF0-4408-438F-970E-BE007F0381A1}" destId="{067D96E4-A261-462F-A647-6748F13A58F7}" srcOrd="6" destOrd="0" parTransId="{3346E1E7-A57C-462A-8AA6-FD1AFFDF2EB5}" sibTransId="{5E8EAC0F-0FB1-49BE-8C68-4C10F7AB9591}"/>
    <dgm:cxn modelId="{5A526BAD-EBA5-413A-83AC-D73A5B3496B5}" srcId="{84579AF0-4408-438F-970E-BE007F0381A1}" destId="{2B943B1D-67B9-4A69-A3EE-E41EAA1C2952}" srcOrd="0" destOrd="0" parTransId="{65BB524C-B106-4F43-B93A-E9D9B762A10B}" sibTransId="{F13D76E5-24AE-4328-9930-C8A9BE670A8D}"/>
    <dgm:cxn modelId="{3C831DC1-5DC6-4342-960D-760776668397}" type="presOf" srcId="{BD099FC6-58D8-4320-AE8C-E67897B42986}" destId="{5E4D33B8-C4A6-4058-80D8-8C1553F8AA70}" srcOrd="0" destOrd="0" presId="urn:microsoft.com/office/officeart/2005/8/layout/orgChart1"/>
    <dgm:cxn modelId="{3AE3444A-3E99-4436-94E1-6F1E185C01C1}" type="presOf" srcId="{BC803C0D-133E-4AB0-B6FC-CCB10DBDFA71}" destId="{B60CDA41-8008-40D0-BE76-3C056A6DC70A}" srcOrd="1" destOrd="0" presId="urn:microsoft.com/office/officeart/2005/8/layout/orgChart1"/>
    <dgm:cxn modelId="{25685105-DC28-4704-BDC8-C5B76D40DFC7}" srcId="{84579AF0-4408-438F-970E-BE007F0381A1}" destId="{0E6006E5-1B78-4643-B3C5-47BF933F5F97}" srcOrd="4" destOrd="0" parTransId="{AD60140C-27F8-4C77-83F8-33008CF696B1}" sibTransId="{82E2A1FD-B748-49BB-9821-0A8F0E64951F}"/>
    <dgm:cxn modelId="{52945FB3-C47A-472B-BF31-9FC4B9E67A3A}" type="presOf" srcId="{258C2465-C8D9-4229-864C-5679CE346AF6}" destId="{3ABAE3B6-6BA0-48A1-9C83-4864A8FAD961}" srcOrd="1" destOrd="0" presId="urn:microsoft.com/office/officeart/2005/8/layout/orgChart1"/>
    <dgm:cxn modelId="{AB582ADC-817F-4195-9769-065F2213F2C0}" type="presOf" srcId="{AD60140C-27F8-4C77-83F8-33008CF696B1}" destId="{5635B3E2-1BDD-4F9F-9A1E-80606FFD0C6C}" srcOrd="0" destOrd="0" presId="urn:microsoft.com/office/officeart/2005/8/layout/orgChart1"/>
    <dgm:cxn modelId="{FDDE7F5B-EC3A-4416-B3FD-27F6045C473C}" type="presOf" srcId="{2B943B1D-67B9-4A69-A3EE-E41EAA1C2952}" destId="{264A571E-04FF-4A83-8B7B-EBE9D1D4A207}" srcOrd="0" destOrd="0" presId="urn:microsoft.com/office/officeart/2005/8/layout/orgChart1"/>
    <dgm:cxn modelId="{6300E64C-4325-4AF6-8A84-99D96DD266F6}" srcId="{84579AF0-4408-438F-970E-BE007F0381A1}" destId="{258C2465-C8D9-4229-864C-5679CE346AF6}" srcOrd="3" destOrd="0" parTransId="{885088CA-89CD-48E2-B949-6680D7410537}" sibTransId="{42E805AE-C8C7-4C9B-BD42-9C89C6714CDA}"/>
    <dgm:cxn modelId="{1456A5DA-F8F9-489A-85C5-540043B5B077}" srcId="{84579AF0-4408-438F-970E-BE007F0381A1}" destId="{8DE031D0-1BD1-4E03-BBF2-7A5D2C15A94F}" srcOrd="2" destOrd="0" parTransId="{C26E1C2F-C9A5-4919-A20A-79B58C4BE01A}" sibTransId="{1FE8F290-8EA5-4CD6-B9E1-79312D1640F9}"/>
    <dgm:cxn modelId="{8B261859-8C8F-4837-B8FB-A614827AF987}" type="presOf" srcId="{8DE031D0-1BD1-4E03-BBF2-7A5D2C15A94F}" destId="{FA2945FE-C8EF-4AFE-A73E-3794CD34FAB8}" srcOrd="1" destOrd="0" presId="urn:microsoft.com/office/officeart/2005/8/layout/orgChart1"/>
    <dgm:cxn modelId="{93DE9CFC-FFC7-4FF3-94C3-C470FDFC5C33}" type="presOf" srcId="{3F981197-ED4D-486A-8113-9C241692D01B}" destId="{17F9A2A2-452C-4508-AC02-527C2ECD6946}" srcOrd="0" destOrd="0" presId="urn:microsoft.com/office/officeart/2005/8/layout/orgChart1"/>
    <dgm:cxn modelId="{C5F21C8F-A98A-4606-9B4B-1433866AA07F}" type="presOf" srcId="{776F07BA-E39B-46D1-9869-FC043DD6158C}" destId="{A66E7B6F-504E-4BDF-8C43-5107833AFBAF}" srcOrd="0" destOrd="0" presId="urn:microsoft.com/office/officeart/2005/8/layout/orgChart1"/>
    <dgm:cxn modelId="{2BF9EEC4-680E-438E-95C2-9E44C78D6715}" type="presOf" srcId="{C26E1C2F-C9A5-4919-A20A-79B58C4BE01A}" destId="{A6639CF3-A2E6-4811-9F84-8ACB4C6AED56}" srcOrd="0" destOrd="0" presId="urn:microsoft.com/office/officeart/2005/8/layout/orgChart1"/>
    <dgm:cxn modelId="{C5D2D29C-F5CE-4E55-B583-4AD8E6EE6ADD}" type="presOf" srcId="{067D96E4-A261-462F-A647-6748F13A58F7}" destId="{2ED492E7-A75C-4C0A-B96A-AF7B089FCAA3}" srcOrd="1" destOrd="0" presId="urn:microsoft.com/office/officeart/2005/8/layout/orgChart1"/>
    <dgm:cxn modelId="{4702EFD1-E177-44E4-97A2-3A2FC4F6902C}" type="presParOf" srcId="{563E5A01-76E3-4A9A-80FB-C20B46C08D87}" destId="{688A9FE0-A722-4F5F-9C0B-8B7802CE866E}" srcOrd="0" destOrd="0" presId="urn:microsoft.com/office/officeart/2005/8/layout/orgChart1"/>
    <dgm:cxn modelId="{017C9CB8-B59E-4527-9FAC-B8390FF74831}" type="presParOf" srcId="{688A9FE0-A722-4F5F-9C0B-8B7802CE866E}" destId="{B07F23F3-C4C7-44BC-815C-877AEFA01D09}" srcOrd="0" destOrd="0" presId="urn:microsoft.com/office/officeart/2005/8/layout/orgChart1"/>
    <dgm:cxn modelId="{2A1FC5BC-35AA-4695-B209-4432A4E0D330}" type="presParOf" srcId="{B07F23F3-C4C7-44BC-815C-877AEFA01D09}" destId="{88C3740B-43DF-4CEF-A40A-0E65F47E286C}" srcOrd="0" destOrd="0" presId="urn:microsoft.com/office/officeart/2005/8/layout/orgChart1"/>
    <dgm:cxn modelId="{06F1103C-5C50-4670-96A0-2FC1E93D4F30}" type="presParOf" srcId="{B07F23F3-C4C7-44BC-815C-877AEFA01D09}" destId="{2CF73766-5A72-44CC-BB20-6F89F54B9753}" srcOrd="1" destOrd="0" presId="urn:microsoft.com/office/officeart/2005/8/layout/orgChart1"/>
    <dgm:cxn modelId="{4F3ECDAE-1701-41F1-9AFD-0F42BD354751}" type="presParOf" srcId="{688A9FE0-A722-4F5F-9C0B-8B7802CE866E}" destId="{C212D9BA-6797-4225-A692-A814A4696490}" srcOrd="1" destOrd="0" presId="urn:microsoft.com/office/officeart/2005/8/layout/orgChart1"/>
    <dgm:cxn modelId="{8EA5F608-361C-4E8F-B0EA-2C77772C9113}" type="presParOf" srcId="{C212D9BA-6797-4225-A692-A814A4696490}" destId="{5635B3E2-1BDD-4F9F-9A1E-80606FFD0C6C}" srcOrd="0" destOrd="0" presId="urn:microsoft.com/office/officeart/2005/8/layout/orgChart1"/>
    <dgm:cxn modelId="{B6C13740-B426-4CBC-9C2A-25B0E2DE0BA9}" type="presParOf" srcId="{C212D9BA-6797-4225-A692-A814A4696490}" destId="{4002CA84-D85E-4231-B2BA-E5F359DF1DE9}" srcOrd="1" destOrd="0" presId="urn:microsoft.com/office/officeart/2005/8/layout/orgChart1"/>
    <dgm:cxn modelId="{8F6107A8-493E-4E00-ACD0-8DDD1D3EFB6E}" type="presParOf" srcId="{4002CA84-D85E-4231-B2BA-E5F359DF1DE9}" destId="{C4179DE1-EA9E-49DC-8B8B-A2BCC4B840C8}" srcOrd="0" destOrd="0" presId="urn:microsoft.com/office/officeart/2005/8/layout/orgChart1"/>
    <dgm:cxn modelId="{4158C730-F8B7-4E1E-AF1B-63C36028CE49}" type="presParOf" srcId="{C4179DE1-EA9E-49DC-8B8B-A2BCC4B840C8}" destId="{DF4B28F7-6B91-45EB-97A2-31F545B053A6}" srcOrd="0" destOrd="0" presId="urn:microsoft.com/office/officeart/2005/8/layout/orgChart1"/>
    <dgm:cxn modelId="{9E63AB9F-46C5-4733-86C6-CC3977A07FD3}" type="presParOf" srcId="{C4179DE1-EA9E-49DC-8B8B-A2BCC4B840C8}" destId="{EB63A17E-C929-40C4-B3BC-EE3BBF518551}" srcOrd="1" destOrd="0" presId="urn:microsoft.com/office/officeart/2005/8/layout/orgChart1"/>
    <dgm:cxn modelId="{87065147-12E3-4472-A78C-21E5E3C9F877}" type="presParOf" srcId="{4002CA84-D85E-4231-B2BA-E5F359DF1DE9}" destId="{4563336E-46D8-47E6-8E58-79A20F019734}" srcOrd="1" destOrd="0" presId="urn:microsoft.com/office/officeart/2005/8/layout/orgChart1"/>
    <dgm:cxn modelId="{D95930B0-0296-4935-AC64-DF1F3DC86D4D}" type="presParOf" srcId="{4002CA84-D85E-4231-B2BA-E5F359DF1DE9}" destId="{0811F768-E2DA-42D4-B62B-3E47DA78E8CB}" srcOrd="2" destOrd="0" presId="urn:microsoft.com/office/officeart/2005/8/layout/orgChart1"/>
    <dgm:cxn modelId="{A2B45616-54D4-4F64-9FE7-C31672B29BB0}" type="presParOf" srcId="{C212D9BA-6797-4225-A692-A814A4696490}" destId="{32AB2EDA-E296-4C63-8ADD-64BC36BD3866}" srcOrd="2" destOrd="0" presId="urn:microsoft.com/office/officeart/2005/8/layout/orgChart1"/>
    <dgm:cxn modelId="{C191C570-BA7E-4CB0-BF14-83ACBD5196F4}" type="presParOf" srcId="{C212D9BA-6797-4225-A692-A814A4696490}" destId="{5BC6D72F-325C-4F37-85F2-7E83EC925C00}" srcOrd="3" destOrd="0" presId="urn:microsoft.com/office/officeart/2005/8/layout/orgChart1"/>
    <dgm:cxn modelId="{40AAF686-85DE-44E5-A211-8692CF527007}" type="presParOf" srcId="{5BC6D72F-325C-4F37-85F2-7E83EC925C00}" destId="{C2BA8608-84E8-47A3-82EE-FFBE4C333B64}" srcOrd="0" destOrd="0" presId="urn:microsoft.com/office/officeart/2005/8/layout/orgChart1"/>
    <dgm:cxn modelId="{D0A6773F-8214-4A5F-B73C-BDC295B4100F}" type="presParOf" srcId="{C2BA8608-84E8-47A3-82EE-FFBE4C333B64}" destId="{A12AECA4-76A9-4D09-AAC9-B06941678D5E}" srcOrd="0" destOrd="0" presId="urn:microsoft.com/office/officeart/2005/8/layout/orgChart1"/>
    <dgm:cxn modelId="{4C6E2814-7663-4DBC-BBAA-C3CA3A422485}" type="presParOf" srcId="{C2BA8608-84E8-47A3-82EE-FFBE4C333B64}" destId="{B60CDA41-8008-40D0-BE76-3C056A6DC70A}" srcOrd="1" destOrd="0" presId="urn:microsoft.com/office/officeart/2005/8/layout/orgChart1"/>
    <dgm:cxn modelId="{3B5FE9AD-FED8-4E51-86E0-7B2D4BEE2C32}" type="presParOf" srcId="{5BC6D72F-325C-4F37-85F2-7E83EC925C00}" destId="{B7EE76E0-7CB4-47EE-9A05-30B06502CFEF}" srcOrd="1" destOrd="0" presId="urn:microsoft.com/office/officeart/2005/8/layout/orgChart1"/>
    <dgm:cxn modelId="{282261BC-36BD-4E4D-9860-A843C837B792}" type="presParOf" srcId="{5BC6D72F-325C-4F37-85F2-7E83EC925C00}" destId="{80BFEB69-C079-4B9D-91C4-823E90FCD19F}" srcOrd="2" destOrd="0" presId="urn:microsoft.com/office/officeart/2005/8/layout/orgChart1"/>
    <dgm:cxn modelId="{A56D76F3-9EE2-43F8-AE9B-D454A61E95D0}" type="presParOf" srcId="{C212D9BA-6797-4225-A692-A814A4696490}" destId="{4F0E7942-6A19-4502-8F9D-CBD571839B7B}" srcOrd="4" destOrd="0" presId="urn:microsoft.com/office/officeart/2005/8/layout/orgChart1"/>
    <dgm:cxn modelId="{3B92DD44-53C1-40DB-81E4-6765515D57FE}" type="presParOf" srcId="{C212D9BA-6797-4225-A692-A814A4696490}" destId="{28CCCEE2-EA4F-4473-BF42-7759704149A8}" srcOrd="5" destOrd="0" presId="urn:microsoft.com/office/officeart/2005/8/layout/orgChart1"/>
    <dgm:cxn modelId="{24531B0E-B1BB-472C-B50B-D1BBD0CD1229}" type="presParOf" srcId="{28CCCEE2-EA4F-4473-BF42-7759704149A8}" destId="{84ECBA1B-3836-4FD5-B1E6-EBE895A65972}" srcOrd="0" destOrd="0" presId="urn:microsoft.com/office/officeart/2005/8/layout/orgChart1"/>
    <dgm:cxn modelId="{A2BFB1FD-F8C6-4FB9-8887-8FC0317065F8}" type="presParOf" srcId="{84ECBA1B-3836-4FD5-B1E6-EBE895A65972}" destId="{E298833D-54A3-405F-8580-3631FAF8AEFE}" srcOrd="0" destOrd="0" presId="urn:microsoft.com/office/officeart/2005/8/layout/orgChart1"/>
    <dgm:cxn modelId="{5CF2A630-F416-4F62-899C-A4532C106F2A}" type="presParOf" srcId="{84ECBA1B-3836-4FD5-B1E6-EBE895A65972}" destId="{2ED492E7-A75C-4C0A-B96A-AF7B089FCAA3}" srcOrd="1" destOrd="0" presId="urn:microsoft.com/office/officeart/2005/8/layout/orgChart1"/>
    <dgm:cxn modelId="{3BA7DF48-66D0-40C1-A751-E932C9932A0F}" type="presParOf" srcId="{28CCCEE2-EA4F-4473-BF42-7759704149A8}" destId="{87FD6002-1F3A-4D63-9F4B-78C7330F6B20}" srcOrd="1" destOrd="0" presId="urn:microsoft.com/office/officeart/2005/8/layout/orgChart1"/>
    <dgm:cxn modelId="{DBACB7D9-9DCD-4CF7-8854-57C90CB3BDAA}" type="presParOf" srcId="{28CCCEE2-EA4F-4473-BF42-7759704149A8}" destId="{081520F5-2AB7-46EF-AF5F-743C964FE0BF}" srcOrd="2" destOrd="0" presId="urn:microsoft.com/office/officeart/2005/8/layout/orgChart1"/>
    <dgm:cxn modelId="{C74934CD-5DB5-43E1-B7A0-A7F4CA414E2C}" type="presParOf" srcId="{C212D9BA-6797-4225-A692-A814A4696490}" destId="{17F9A2A2-452C-4508-AC02-527C2ECD6946}" srcOrd="6" destOrd="0" presId="urn:microsoft.com/office/officeart/2005/8/layout/orgChart1"/>
    <dgm:cxn modelId="{C719DDA9-2A91-49E4-AC0D-F4C6EDC59B99}" type="presParOf" srcId="{C212D9BA-6797-4225-A692-A814A4696490}" destId="{8071C1F7-07F3-4041-AA9F-E7E0BBA6644A}" srcOrd="7" destOrd="0" presId="urn:microsoft.com/office/officeart/2005/8/layout/orgChart1"/>
    <dgm:cxn modelId="{2A57B854-DB24-4F08-84C5-F3DF9F5148A9}" type="presParOf" srcId="{8071C1F7-07F3-4041-AA9F-E7E0BBA6644A}" destId="{31B99988-246E-406A-BDAD-22E91EA692BA}" srcOrd="0" destOrd="0" presId="urn:microsoft.com/office/officeart/2005/8/layout/orgChart1"/>
    <dgm:cxn modelId="{90D26446-512E-494B-9D08-A4A315E081DF}" type="presParOf" srcId="{31B99988-246E-406A-BDAD-22E91EA692BA}" destId="{5E4D33B8-C4A6-4058-80D8-8C1553F8AA70}" srcOrd="0" destOrd="0" presId="urn:microsoft.com/office/officeart/2005/8/layout/orgChart1"/>
    <dgm:cxn modelId="{5E5E1CF0-C4D3-42C8-AD73-47552BADD16A}" type="presParOf" srcId="{31B99988-246E-406A-BDAD-22E91EA692BA}" destId="{1E5313D6-E9EB-4199-BEB4-0DECA179158E}" srcOrd="1" destOrd="0" presId="urn:microsoft.com/office/officeart/2005/8/layout/orgChart1"/>
    <dgm:cxn modelId="{8C352D7A-1B4A-44F8-B84B-76AD6D4CD595}" type="presParOf" srcId="{8071C1F7-07F3-4041-AA9F-E7E0BBA6644A}" destId="{2C1BD1CD-FC0D-43DD-BDE5-876E352274E9}" srcOrd="1" destOrd="0" presId="urn:microsoft.com/office/officeart/2005/8/layout/orgChart1"/>
    <dgm:cxn modelId="{4BC73C61-E5E1-4D49-8B90-E54C67645DE3}" type="presParOf" srcId="{8071C1F7-07F3-4041-AA9F-E7E0BBA6644A}" destId="{2C496D35-3BDD-44E4-9AA0-AEC3FCE33AAB}" srcOrd="2" destOrd="0" presId="urn:microsoft.com/office/officeart/2005/8/layout/orgChart1"/>
    <dgm:cxn modelId="{9A1889DF-5926-42BD-9136-34CB116986DC}" type="presParOf" srcId="{688A9FE0-A722-4F5F-9C0B-8B7802CE866E}" destId="{094F24CE-73FB-4D28-8FA1-40B33E7F4F0A}" srcOrd="2" destOrd="0" presId="urn:microsoft.com/office/officeart/2005/8/layout/orgChart1"/>
    <dgm:cxn modelId="{AE9F66FE-F3ED-4FE1-8857-BDA3A2ED4D39}" type="presParOf" srcId="{094F24CE-73FB-4D28-8FA1-40B33E7F4F0A}" destId="{C0575A96-6A33-4466-B6D3-A2E6EC5B8508}" srcOrd="0" destOrd="0" presId="urn:microsoft.com/office/officeart/2005/8/layout/orgChart1"/>
    <dgm:cxn modelId="{9BE5C62F-182D-4C6D-9A95-0863B3A2424B}" type="presParOf" srcId="{094F24CE-73FB-4D28-8FA1-40B33E7F4F0A}" destId="{882E5183-83AD-41D6-85C3-F341625EE57D}" srcOrd="1" destOrd="0" presId="urn:microsoft.com/office/officeart/2005/8/layout/orgChart1"/>
    <dgm:cxn modelId="{505AAE53-D281-4243-B873-65DDE2ECB157}" type="presParOf" srcId="{882E5183-83AD-41D6-85C3-F341625EE57D}" destId="{A3B2D65F-6D2B-4BA1-ADD3-A74C6DED6CC6}" srcOrd="0" destOrd="0" presId="urn:microsoft.com/office/officeart/2005/8/layout/orgChart1"/>
    <dgm:cxn modelId="{78FED122-5BF6-48FD-B759-89C301AC3C36}" type="presParOf" srcId="{A3B2D65F-6D2B-4BA1-ADD3-A74C6DED6CC6}" destId="{264A571E-04FF-4A83-8B7B-EBE9D1D4A207}" srcOrd="0" destOrd="0" presId="urn:microsoft.com/office/officeart/2005/8/layout/orgChart1"/>
    <dgm:cxn modelId="{7139ECF9-8F92-4485-8B9B-A6CEB6E2204D}" type="presParOf" srcId="{A3B2D65F-6D2B-4BA1-ADD3-A74C6DED6CC6}" destId="{8C4ABF95-FE64-487A-8165-6554F00E1CC6}" srcOrd="1" destOrd="0" presId="urn:microsoft.com/office/officeart/2005/8/layout/orgChart1"/>
    <dgm:cxn modelId="{7D0FB713-593C-4A6D-B791-F68DFF8A762B}" type="presParOf" srcId="{882E5183-83AD-41D6-85C3-F341625EE57D}" destId="{E1E3D318-3C98-4AF1-BF27-7D787BAED21B}" srcOrd="1" destOrd="0" presId="urn:microsoft.com/office/officeart/2005/8/layout/orgChart1"/>
    <dgm:cxn modelId="{902EDA3F-3853-45A9-8FA0-A9738AB53B25}" type="presParOf" srcId="{882E5183-83AD-41D6-85C3-F341625EE57D}" destId="{EC3E8588-C00A-456D-8E3B-7F53191B15B5}" srcOrd="2" destOrd="0" presId="urn:microsoft.com/office/officeart/2005/8/layout/orgChart1"/>
    <dgm:cxn modelId="{A2890124-5F28-411C-B59A-4DF6EC04048D}" type="presParOf" srcId="{094F24CE-73FB-4D28-8FA1-40B33E7F4F0A}" destId="{96C84B95-A9B1-4DF3-920A-CAFC6561190C}" srcOrd="2" destOrd="0" presId="urn:microsoft.com/office/officeart/2005/8/layout/orgChart1"/>
    <dgm:cxn modelId="{C3DF249B-ACB5-406A-A54A-3CB78EF3DCD0}" type="presParOf" srcId="{094F24CE-73FB-4D28-8FA1-40B33E7F4F0A}" destId="{0F308A0A-2B61-4913-AEB3-309D6735D717}" srcOrd="3" destOrd="0" presId="urn:microsoft.com/office/officeart/2005/8/layout/orgChart1"/>
    <dgm:cxn modelId="{AC78D1E8-5BCB-43F9-ABA9-9904BBEF73CD}" type="presParOf" srcId="{0F308A0A-2B61-4913-AEB3-309D6735D717}" destId="{37C8F64F-4EC7-437E-8346-699B7CC0BD22}" srcOrd="0" destOrd="0" presId="urn:microsoft.com/office/officeart/2005/8/layout/orgChart1"/>
    <dgm:cxn modelId="{857294D3-3053-4450-8A80-3AA8D301ABAC}" type="presParOf" srcId="{37C8F64F-4EC7-437E-8346-699B7CC0BD22}" destId="{A66E7B6F-504E-4BDF-8C43-5107833AFBAF}" srcOrd="0" destOrd="0" presId="urn:microsoft.com/office/officeart/2005/8/layout/orgChart1"/>
    <dgm:cxn modelId="{9BF0578F-DEFA-4E78-83D3-66D4CC53946C}" type="presParOf" srcId="{37C8F64F-4EC7-437E-8346-699B7CC0BD22}" destId="{D8E7E874-9DAB-4A23-95E2-754C8E3A1237}" srcOrd="1" destOrd="0" presId="urn:microsoft.com/office/officeart/2005/8/layout/orgChart1"/>
    <dgm:cxn modelId="{012BF658-7054-4B67-B1D1-25F225C2A445}" type="presParOf" srcId="{0F308A0A-2B61-4913-AEB3-309D6735D717}" destId="{8AB11BA3-4B49-4235-B9FD-7C077333E618}" srcOrd="1" destOrd="0" presId="urn:microsoft.com/office/officeart/2005/8/layout/orgChart1"/>
    <dgm:cxn modelId="{867FF456-27B7-452F-B484-6BFC2E829385}" type="presParOf" srcId="{0F308A0A-2B61-4913-AEB3-309D6735D717}" destId="{F2B239CC-8A9F-4787-87AA-67C6988D96B4}" srcOrd="2" destOrd="0" presId="urn:microsoft.com/office/officeart/2005/8/layout/orgChart1"/>
    <dgm:cxn modelId="{35FA9A79-F386-4EED-AD84-6AD82E40471A}" type="presParOf" srcId="{094F24CE-73FB-4D28-8FA1-40B33E7F4F0A}" destId="{A6639CF3-A2E6-4811-9F84-8ACB4C6AED56}" srcOrd="4" destOrd="0" presId="urn:microsoft.com/office/officeart/2005/8/layout/orgChart1"/>
    <dgm:cxn modelId="{8E59DF08-94DA-4CD6-90B1-46205AD359B6}" type="presParOf" srcId="{094F24CE-73FB-4D28-8FA1-40B33E7F4F0A}" destId="{20B6E99A-C1BD-4B3A-91EF-186B88F0F19E}" srcOrd="5" destOrd="0" presId="urn:microsoft.com/office/officeart/2005/8/layout/orgChart1"/>
    <dgm:cxn modelId="{1E9F9822-BC2F-4ECC-96D6-FEDC5DB88EAD}" type="presParOf" srcId="{20B6E99A-C1BD-4B3A-91EF-186B88F0F19E}" destId="{12F3A427-6338-4454-AED2-9DE076771EF7}" srcOrd="0" destOrd="0" presId="urn:microsoft.com/office/officeart/2005/8/layout/orgChart1"/>
    <dgm:cxn modelId="{2F818891-3812-4A72-AC54-D0A900155326}" type="presParOf" srcId="{12F3A427-6338-4454-AED2-9DE076771EF7}" destId="{FE59EDFB-590C-4AA7-B866-98FB8DB5EF97}" srcOrd="0" destOrd="0" presId="urn:microsoft.com/office/officeart/2005/8/layout/orgChart1"/>
    <dgm:cxn modelId="{8CBA9BB4-FB1E-4151-89E4-7C26C5BB4FFB}" type="presParOf" srcId="{12F3A427-6338-4454-AED2-9DE076771EF7}" destId="{FA2945FE-C8EF-4AFE-A73E-3794CD34FAB8}" srcOrd="1" destOrd="0" presId="urn:microsoft.com/office/officeart/2005/8/layout/orgChart1"/>
    <dgm:cxn modelId="{141223A0-7E2E-4FEC-ABDB-3ADBD19B16E6}" type="presParOf" srcId="{20B6E99A-C1BD-4B3A-91EF-186B88F0F19E}" destId="{B6AB3C33-FA3A-4332-8031-0A6C05BDE715}" srcOrd="1" destOrd="0" presId="urn:microsoft.com/office/officeart/2005/8/layout/orgChart1"/>
    <dgm:cxn modelId="{1F423D60-49C2-4E84-A795-27CBE01B54F1}" type="presParOf" srcId="{20B6E99A-C1BD-4B3A-91EF-186B88F0F19E}" destId="{727EA08F-1525-48A5-A525-F05F6B20AC68}" srcOrd="2" destOrd="0" presId="urn:microsoft.com/office/officeart/2005/8/layout/orgChart1"/>
    <dgm:cxn modelId="{79354B17-26AD-4F64-BCD9-3EE930784F17}" type="presParOf" srcId="{094F24CE-73FB-4D28-8FA1-40B33E7F4F0A}" destId="{2C37432F-7496-4F76-843E-EAD6B0B0D506}" srcOrd="6" destOrd="0" presId="urn:microsoft.com/office/officeart/2005/8/layout/orgChart1"/>
    <dgm:cxn modelId="{FC4D185A-D78B-47EA-BFFF-E96A905FC5F4}" type="presParOf" srcId="{094F24CE-73FB-4D28-8FA1-40B33E7F4F0A}" destId="{DF9C1EBB-C9BA-4EA1-B560-5DF3506FA37A}" srcOrd="7" destOrd="0" presId="urn:microsoft.com/office/officeart/2005/8/layout/orgChart1"/>
    <dgm:cxn modelId="{EB50FA85-B0E1-49C8-956A-82D5254CC412}" type="presParOf" srcId="{DF9C1EBB-C9BA-4EA1-B560-5DF3506FA37A}" destId="{EF972CA0-B386-4348-B7C8-57442E180B98}" srcOrd="0" destOrd="0" presId="urn:microsoft.com/office/officeart/2005/8/layout/orgChart1"/>
    <dgm:cxn modelId="{0B0CD43B-0CBC-4DA6-A30E-A86DBE4C9FE0}" type="presParOf" srcId="{EF972CA0-B386-4348-B7C8-57442E180B98}" destId="{E78F289F-7BFC-4AD7-879E-90CB70636524}" srcOrd="0" destOrd="0" presId="urn:microsoft.com/office/officeart/2005/8/layout/orgChart1"/>
    <dgm:cxn modelId="{C2FBED3D-CC4E-4CAF-8AD2-5A6751CAB227}" type="presParOf" srcId="{EF972CA0-B386-4348-B7C8-57442E180B98}" destId="{3ABAE3B6-6BA0-48A1-9C83-4864A8FAD961}" srcOrd="1" destOrd="0" presId="urn:microsoft.com/office/officeart/2005/8/layout/orgChart1"/>
    <dgm:cxn modelId="{36829159-C771-46C1-8EAA-149E9EA144B5}" type="presParOf" srcId="{DF9C1EBB-C9BA-4EA1-B560-5DF3506FA37A}" destId="{749C710A-9D7D-40F5-8232-96B0860CB1A6}" srcOrd="1" destOrd="0" presId="urn:microsoft.com/office/officeart/2005/8/layout/orgChart1"/>
    <dgm:cxn modelId="{ECB058D8-17F8-431A-84FB-34CE4F9E7C26}" type="presParOf" srcId="{DF9C1EBB-C9BA-4EA1-B560-5DF3506FA37A}" destId="{714CC4EB-2726-481B-BDC6-99BD7550D8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Vacante</a:t>
          </a: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BD8A98-FF24-4237-AA37-7C68DD862A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100F81-CF96-431D-9E1F-2D886FE65F29}" type="par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FC089E-AB20-429E-B6AD-C259C8DD59FB}" type="sib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C201ACD6-68FA-46C7-B184-5B429614363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dirty="0">
            <a:latin typeface="+mn-lt"/>
          </a:endParaRPr>
        </a:p>
      </dgm:t>
    </dgm:pt>
    <dgm:pt modelId="{B3A276D9-3E6C-41B0-9F14-5AAF19672B0D}" type="parTrans" cxnId="{F2F1926B-6EE0-4E40-8971-930372AC5415}">
      <dgm:prSet/>
      <dgm:spPr/>
      <dgm:t>
        <a:bodyPr/>
        <a:lstStyle/>
        <a:p>
          <a:endParaRPr lang="es-ES"/>
        </a:p>
      </dgm:t>
    </dgm:pt>
    <dgm:pt modelId="{025F4727-9022-4537-8DEF-3E0333752FDA}" type="sibTrans" cxnId="{F2F1926B-6EE0-4E40-8971-930372AC5415}">
      <dgm:prSet/>
      <dgm:spPr/>
      <dgm:t>
        <a:bodyPr/>
        <a:lstStyle/>
        <a:p>
          <a:endParaRPr lang="es-ES"/>
        </a:p>
      </dgm:t>
    </dgm:pt>
    <dgm:pt modelId="{73226B05-1DFB-4FA0-B07B-9B63FDCFAE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5BD828-1EB0-4B52-AD5C-3A793F66E34D}" type="parTrans" cxnId="{6567A2BD-88A9-45DE-9BEB-6EE00DAE4A1F}">
      <dgm:prSet/>
      <dgm:spPr/>
      <dgm:t>
        <a:bodyPr/>
        <a:lstStyle/>
        <a:p>
          <a:endParaRPr lang="es-ES"/>
        </a:p>
      </dgm:t>
    </dgm:pt>
    <dgm:pt modelId="{A2D6A1F9-28D4-43C0-869C-91A5618F0597}" type="sibTrans" cxnId="{6567A2BD-88A9-45DE-9BEB-6EE00DAE4A1F}">
      <dgm:prSet/>
      <dgm:spPr/>
      <dgm:t>
        <a:bodyPr/>
        <a:lstStyle/>
        <a:p>
          <a:endParaRPr lang="es-ES"/>
        </a:p>
      </dgm:t>
    </dgm:pt>
    <dgm:pt modelId="{B355FBF7-1113-4381-AAD7-7CDF213E5FA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420A5D-BCE8-4C45-AEAC-761BB9AC5B60}" type="parTrans" cxnId="{FDF6B160-001C-4FFE-AE17-1B657368DD3D}">
      <dgm:prSet/>
      <dgm:spPr/>
      <dgm:t>
        <a:bodyPr/>
        <a:lstStyle/>
        <a:p>
          <a:endParaRPr lang="es-ES"/>
        </a:p>
      </dgm:t>
    </dgm:pt>
    <dgm:pt modelId="{E7458736-2006-4C91-94DA-569BC2CC5770}" type="sibTrans" cxnId="{FDF6B160-001C-4FFE-AE17-1B657368DD3D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5695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46D36528-B020-483B-A587-49890A247F6A}" type="pres">
      <dgm:prSet presAssocID="{D0597D5E-6BC0-4520-94C8-5B819E397AC9}" presName="Name35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6" custScaleX="109920" custScaleY="138120" custLinFactNeighborX="-409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6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31D297E7-BA12-457C-A2E6-31A5F655AA16}" type="pres">
      <dgm:prSet presAssocID="{08F38D7B-3EDF-4322-972E-7AA498436236}" presName="Name35" presStyleLbl="parChTrans1D2" presStyleIdx="1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1" presStyleCnt="6" custScaleX="109921" custScaleY="138120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1" presStyleCnt="6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7EAC3190-5457-477D-8A58-844EEE9CEBF1}" type="pres">
      <dgm:prSet presAssocID="{B3A276D9-3E6C-41B0-9F14-5AAF19672B0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77212C3-2778-49AF-AC4E-D7AF88D466CE}" type="pres">
      <dgm:prSet presAssocID="{C201ACD6-68FA-46C7-B184-5B429614363E}" presName="hierRoot2" presStyleCnt="0">
        <dgm:presLayoutVars>
          <dgm:hierBranch/>
        </dgm:presLayoutVars>
      </dgm:prSet>
      <dgm:spPr/>
    </dgm:pt>
    <dgm:pt modelId="{312AE6DF-63CA-489C-9C3E-7EA8A4F50003}" type="pres">
      <dgm:prSet presAssocID="{C201ACD6-68FA-46C7-B184-5B429614363E}" presName="rootComposite" presStyleCnt="0"/>
      <dgm:spPr/>
    </dgm:pt>
    <dgm:pt modelId="{F90A5F0D-8077-48DC-AB97-9284C56D9636}" type="pres">
      <dgm:prSet presAssocID="{C201ACD6-68FA-46C7-B184-5B429614363E}" presName="rootText" presStyleLbl="node3" presStyleIdx="0" presStyleCnt="2" custScaleX="109921" custScaleY="112005" custLinFactNeighborY="17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45ECDD-4FEB-4995-B798-C2EAE3F7AC76}" type="pres">
      <dgm:prSet presAssocID="{C201ACD6-68FA-46C7-B184-5B429614363E}" presName="rootConnector" presStyleLbl="node3" presStyleIdx="0" presStyleCnt="2"/>
      <dgm:spPr/>
      <dgm:t>
        <a:bodyPr/>
        <a:lstStyle/>
        <a:p>
          <a:endParaRPr lang="es-ES"/>
        </a:p>
      </dgm:t>
    </dgm:pt>
    <dgm:pt modelId="{51389626-FB34-4648-96DE-82C6C9817096}" type="pres">
      <dgm:prSet presAssocID="{C201ACD6-68FA-46C7-B184-5B429614363E}" presName="hierChild4" presStyleCnt="0"/>
      <dgm:spPr/>
    </dgm:pt>
    <dgm:pt modelId="{4EAFCB1E-355D-4C43-90CB-4CE7134FE59E}" type="pres">
      <dgm:prSet presAssocID="{C201ACD6-68FA-46C7-B184-5B429614363E}" presName="hierChild5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827A5833-7766-471A-AB04-94015C879887}" type="pres">
      <dgm:prSet presAssocID="{4A847192-A865-4157-AC64-CE4C2D33351F}" presName="Name35" presStyleLbl="parChTrans1D2" presStyleIdx="2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2" presStyleCnt="6" custScaleX="109796" custScaleY="138120" custLinFactNeighborX="736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2" presStyleCnt="6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2D6107C5-EC21-44A6-A528-9E159ECF62EF}" type="pres">
      <dgm:prSet presAssocID="{C4AD4AA5-E4D2-4117-AAE2-BA2150A8FA1D}" presName="Name35" presStyleLbl="parChTrans1D2" presStyleIdx="3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3" presStyleCnt="6" custScaleX="109796" custScaleY="138120" custLinFactNeighborX="2534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3" presStyleCnt="6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FDAAC53-D2E3-46FD-85C7-B287FC8B0DBE}" type="pres">
      <dgm:prSet presAssocID="{33100F81-CF96-431D-9E1F-2D886FE65F29}" presName="Name35" presStyleLbl="parChTrans1D2" presStyleIdx="4" presStyleCnt="9"/>
      <dgm:spPr/>
      <dgm:t>
        <a:bodyPr/>
        <a:lstStyle/>
        <a:p>
          <a:endParaRPr lang="es-ES"/>
        </a:p>
      </dgm:t>
    </dgm:pt>
    <dgm:pt modelId="{0C123DBE-AC88-40A3-AF6D-EE32349D821D}" type="pres">
      <dgm:prSet presAssocID="{4ABD8A98-FF24-4237-AA37-7C68DD862A4B}" presName="hierRoot2" presStyleCnt="0">
        <dgm:presLayoutVars>
          <dgm:hierBranch/>
        </dgm:presLayoutVars>
      </dgm:prSet>
      <dgm:spPr/>
    </dgm:pt>
    <dgm:pt modelId="{B65A2DD7-EAE2-4003-A88F-DB7E82508245}" type="pres">
      <dgm:prSet presAssocID="{4ABD8A98-FF24-4237-AA37-7C68DD862A4B}" presName="rootComposite" presStyleCnt="0"/>
      <dgm:spPr/>
    </dgm:pt>
    <dgm:pt modelId="{850BC938-76B3-4000-993D-6448EAAAF8D9}" type="pres">
      <dgm:prSet presAssocID="{4ABD8A98-FF24-4237-AA37-7C68DD862A4B}" presName="rootText" presStyleLbl="node2" presStyleIdx="4" presStyleCnt="6" custScaleX="109684" custScaleY="138120" custLinFactNeighborX="409" custLinFactNeighborY="17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F3C702-7E17-4BB5-BB3B-81BDC1A88AB4}" type="pres">
      <dgm:prSet presAssocID="{4ABD8A98-FF24-4237-AA37-7C68DD862A4B}" presName="rootConnector" presStyleLbl="node2" presStyleIdx="4" presStyleCnt="6"/>
      <dgm:spPr/>
      <dgm:t>
        <a:bodyPr/>
        <a:lstStyle/>
        <a:p>
          <a:endParaRPr lang="es-ES"/>
        </a:p>
      </dgm:t>
    </dgm:pt>
    <dgm:pt modelId="{0E115C6A-F8CF-4EA7-A31F-908596DB2D94}" type="pres">
      <dgm:prSet presAssocID="{4ABD8A98-FF24-4237-AA37-7C68DD862A4B}" presName="hierChild4" presStyleCnt="0"/>
      <dgm:spPr/>
    </dgm:pt>
    <dgm:pt modelId="{245557DC-4086-403E-8E1B-22F950F26409}" type="pres">
      <dgm:prSet presAssocID="{4ABD8A98-FF24-4237-AA37-7C68DD862A4B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5" presStyleCnt="9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5" presStyleCnt="6" custScaleX="109684" custScaleY="138120" custLinFactNeighborX="409" custLinFactNeighborY="178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5" presStyleCnt="6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F8D357A0-F099-4ED1-9E0A-FE3E82900595}" type="pres">
      <dgm:prSet presAssocID="{235BD828-1EB0-4B52-AD5C-3A793F66E34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1F31E5A3-1CCE-4716-84E6-714A3DE38A96}" type="pres">
      <dgm:prSet presAssocID="{73226B05-1DFB-4FA0-B07B-9B63FDCFAE5D}" presName="hierRoot2" presStyleCnt="0">
        <dgm:presLayoutVars>
          <dgm:hierBranch/>
        </dgm:presLayoutVars>
      </dgm:prSet>
      <dgm:spPr/>
    </dgm:pt>
    <dgm:pt modelId="{9446E2B3-BCB3-4DBF-A1BC-A5FA4DB40C14}" type="pres">
      <dgm:prSet presAssocID="{73226B05-1DFB-4FA0-B07B-9B63FDCFAE5D}" presName="rootComposite" presStyleCnt="0"/>
      <dgm:spPr/>
    </dgm:pt>
    <dgm:pt modelId="{6F0D5394-BE20-4E26-9680-6F6AA2D21A6F}" type="pres">
      <dgm:prSet presAssocID="{73226B05-1DFB-4FA0-B07B-9B63FDCFAE5D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EA98-4B64-4DF3-8786-120514168AEE}" type="pres">
      <dgm:prSet presAssocID="{73226B05-1DFB-4FA0-B07B-9B63FDCFAE5D}" presName="rootConnector" presStyleLbl="node3" presStyleIdx="1" presStyleCnt="2"/>
      <dgm:spPr/>
      <dgm:t>
        <a:bodyPr/>
        <a:lstStyle/>
        <a:p>
          <a:endParaRPr lang="es-ES"/>
        </a:p>
      </dgm:t>
    </dgm:pt>
    <dgm:pt modelId="{DB5EC2D6-6458-4952-874B-1B8BE868775F}" type="pres">
      <dgm:prSet presAssocID="{73226B05-1DFB-4FA0-B07B-9B63FDCFAE5D}" presName="hierChild4" presStyleCnt="0"/>
      <dgm:spPr/>
    </dgm:pt>
    <dgm:pt modelId="{421DED66-B4D6-4F48-B021-EFE93EEAE70C}" type="pres">
      <dgm:prSet presAssocID="{73226B05-1DFB-4FA0-B07B-9B63FDCFAE5D}" presName="hierChild5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3" custScaleX="125563" custScaleY="100451" custLinFactNeighborX="-9848" custLinFactNeighborY="36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3" custScaleX="125563" custScaleY="100451" custLinFactNeighborX="7287" custLinFactNeighborY="2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65EDD1A6-B61F-494C-8225-AE70DEA3EA17}" type="pres">
      <dgm:prSet presAssocID="{1F420A5D-BCE8-4C45-AEAC-761BB9AC5B60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97E36F46-DD1F-4F9D-BE7E-B8C9961678E0}" type="pres">
      <dgm:prSet presAssocID="{B355FBF7-1113-4381-AAD7-7CDF213E5FA1}" presName="hierRoot3" presStyleCnt="0">
        <dgm:presLayoutVars>
          <dgm:hierBranch val="init"/>
        </dgm:presLayoutVars>
      </dgm:prSet>
      <dgm:spPr/>
    </dgm:pt>
    <dgm:pt modelId="{BB10F385-ED57-4993-82DD-A99344060D37}" type="pres">
      <dgm:prSet presAssocID="{B355FBF7-1113-4381-AAD7-7CDF213E5FA1}" presName="rootComposite3" presStyleCnt="0"/>
      <dgm:spPr/>
    </dgm:pt>
    <dgm:pt modelId="{687F91BE-8818-46DF-905B-0AA009E2016F}" type="pres">
      <dgm:prSet presAssocID="{B355FBF7-1113-4381-AAD7-7CDF213E5FA1}" presName="rootText3" presStyleLbl="asst1" presStyleIdx="2" presStyleCnt="3" custScaleX="125563" custScaleY="100451" custLinFactNeighborX="-11900" custLinFactNeighborY="-14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80425F-A9A1-4644-BCD9-FCC8D7E794A0}" type="pres">
      <dgm:prSet presAssocID="{B355FBF7-1113-4381-AAD7-7CDF213E5FA1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C55EEF9-D448-40A2-BDE8-5C28E9E802AA}" type="pres">
      <dgm:prSet presAssocID="{B355FBF7-1113-4381-AAD7-7CDF213E5FA1}" presName="hierChild6" presStyleCnt="0"/>
      <dgm:spPr/>
    </dgm:pt>
    <dgm:pt modelId="{0408F63A-56F7-498A-83E7-E962E7A04C16}" type="pres">
      <dgm:prSet presAssocID="{B355FBF7-1113-4381-AAD7-7CDF213E5FA1}" presName="hierChild7" presStyleCnt="0"/>
      <dgm:spPr/>
    </dgm:pt>
  </dgm:ptLst>
  <dgm:cxnLst>
    <dgm:cxn modelId="{957CCAA8-FDE2-4028-A237-7DD4721B8F04}" type="presOf" srcId="{33100F81-CF96-431D-9E1F-2D886FE65F29}" destId="{FFDAAC53-D2E3-46FD-85C7-B287FC8B0DBE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AFF53865-AA40-4C84-B143-BDB643777CEB}" srcId="{FC1BE685-0EFF-4131-BF2F-336945B2318F}" destId="{8618D4A7-8D19-42AD-9417-9204AB996A81}" srcOrd="3" destOrd="0" parTransId="{D0597D5E-6BC0-4520-94C8-5B819E397AC9}" sibTransId="{24BC493C-BD42-48F6-9BB6-8FAE685EFF68}"/>
    <dgm:cxn modelId="{71937A77-4531-4EFC-B3D0-0520C3DFEB78}" type="presOf" srcId="{235BD828-1EB0-4B52-AD5C-3A793F66E34D}" destId="{F8D357A0-F099-4ED1-9E0A-FE3E82900595}" srcOrd="0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444B9223-7031-4F7F-BCCB-FE4CC4464E21}" type="presOf" srcId="{08F38D7B-3EDF-4322-972E-7AA498436236}" destId="{31D297E7-BA12-457C-A2E6-31A5F655AA16}" srcOrd="0" destOrd="0" presId="urn:microsoft.com/office/officeart/2005/8/layout/orgChart1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4B065F68-6F0D-4803-A819-0A57489F7645}" type="presOf" srcId="{D0597D5E-6BC0-4520-94C8-5B819E397AC9}" destId="{46D36528-B020-483B-A587-49890A247F6A}" srcOrd="0" destOrd="0" presId="urn:microsoft.com/office/officeart/2005/8/layout/orgChart1"/>
    <dgm:cxn modelId="{05BA1CCA-4AA7-4565-A153-7CA3F6C960F0}" type="presOf" srcId="{1F420A5D-BCE8-4C45-AEAC-761BB9AC5B60}" destId="{65EDD1A6-B61F-494C-8225-AE70DEA3EA17}" srcOrd="0" destOrd="0" presId="urn:microsoft.com/office/officeart/2005/8/layout/orgChart1"/>
    <dgm:cxn modelId="{FDF6B160-001C-4FFE-AE17-1B657368DD3D}" srcId="{FC1BE685-0EFF-4131-BF2F-336945B2318F}" destId="{B355FBF7-1113-4381-AAD7-7CDF213E5FA1}" srcOrd="2" destOrd="0" parTransId="{1F420A5D-BCE8-4C45-AEAC-761BB9AC5B60}" sibTransId="{E7458736-2006-4C91-94DA-569BC2CC5770}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6567A2BD-88A9-45DE-9BEB-6EE00DAE4A1F}" srcId="{09F4FFB1-35B3-4158-A158-1F2A93C2D54B}" destId="{73226B05-1DFB-4FA0-B07B-9B63FDCFAE5D}" srcOrd="0" destOrd="0" parTransId="{235BD828-1EB0-4B52-AD5C-3A793F66E34D}" sibTransId="{A2D6A1F9-28D4-43C0-869C-91A5618F0597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580CDFB9-0894-4FC8-BCB9-8FA250116E5D}" type="presOf" srcId="{B355FBF7-1113-4381-AAD7-7CDF213E5FA1}" destId="{7C80425F-A9A1-4644-BCD9-FCC8D7E794A0}" srcOrd="1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DED340BA-4B9C-4AA7-8B8A-E7BAEBD9D5E7}" srcId="{FC1BE685-0EFF-4131-BF2F-336945B2318F}" destId="{E6598D4E-C945-438D-BBF7-A08C3EF7B5B9}" srcOrd="4" destOrd="0" parTransId="{08F38D7B-3EDF-4322-972E-7AA498436236}" sibTransId="{5D06BE90-7192-42F7-9B7D-9F5A2D4681AD}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2DF0FD57-A0A5-465D-BDC4-968064C46710}" srcId="{FC1BE685-0EFF-4131-BF2F-336945B2318F}" destId="{4ABD8A98-FF24-4237-AA37-7C68DD862A4B}" srcOrd="7" destOrd="0" parTransId="{33100F81-CF96-431D-9E1F-2D886FE65F29}" sibTransId="{25FC089E-AB20-429E-B6AD-C259C8DD59FB}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D0B80230-92B8-40EB-8619-9B20C1963947}" type="presOf" srcId="{B355FBF7-1113-4381-AAD7-7CDF213E5FA1}" destId="{687F91BE-8818-46DF-905B-0AA009E2016F}" srcOrd="0" destOrd="0" presId="urn:microsoft.com/office/officeart/2005/8/layout/orgChart1"/>
    <dgm:cxn modelId="{F2F1926B-6EE0-4E40-8971-930372AC5415}" srcId="{E6598D4E-C945-438D-BBF7-A08C3EF7B5B9}" destId="{C201ACD6-68FA-46C7-B184-5B429614363E}" srcOrd="0" destOrd="0" parTransId="{B3A276D9-3E6C-41B0-9F14-5AAF19672B0D}" sibTransId="{025F4727-9022-4537-8DEF-3E0333752FDA}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06CB03C5-AC18-423F-AA78-E8B5A1F728C6}" type="presOf" srcId="{4ABD8A98-FF24-4237-AA37-7C68DD862A4B}" destId="{850BC938-76B3-4000-993D-6448EAAAF8D9}" srcOrd="0" destOrd="0" presId="urn:microsoft.com/office/officeart/2005/8/layout/orgChart1"/>
    <dgm:cxn modelId="{BCCCE4E1-6F29-407E-B101-83F62B7D83F8}" srcId="{FC1BE685-0EFF-4131-BF2F-336945B2318F}" destId="{EC40D225-F766-47CB-842E-0AB52E255875}" srcOrd="6" destOrd="0" parTransId="{C4AD4AA5-E4D2-4117-AAE2-BA2150A8FA1D}" sibTransId="{6D59859B-6B8C-422B-8756-A7778001956A}"/>
    <dgm:cxn modelId="{C585E8B5-C228-4967-B5AE-3C49BC244988}" srcId="{FC1BE685-0EFF-4131-BF2F-336945B2318F}" destId="{09F4FFB1-35B3-4158-A158-1F2A93C2D54B}" srcOrd="8" destOrd="0" parTransId="{3574FDC7-A653-4883-AD65-36CF032413FD}" sibTransId="{5F173D6F-7068-4255-B05D-0D6C93F2C657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CE5C2748-EE82-43F1-A95C-69A38325E88E}" type="presOf" srcId="{4A847192-A865-4157-AC64-CE4C2D33351F}" destId="{827A5833-7766-471A-AB04-94015C879887}" srcOrd="0" destOrd="0" presId="urn:microsoft.com/office/officeart/2005/8/layout/orgChart1"/>
    <dgm:cxn modelId="{880ABB45-1B3B-47DA-A62C-6DC263C64C43}" type="presOf" srcId="{73226B05-1DFB-4FA0-B07B-9B63FDCFAE5D}" destId="{278EEA98-4B64-4DF3-8786-120514168AEE}" srcOrd="1" destOrd="0" presId="urn:microsoft.com/office/officeart/2005/8/layout/orgChart1"/>
    <dgm:cxn modelId="{5FD59047-A8EF-451E-8237-AE587DDEA9D7}" type="presOf" srcId="{73226B05-1DFB-4FA0-B07B-9B63FDCFAE5D}" destId="{6F0D5394-BE20-4E26-9680-6F6AA2D21A6F}" srcOrd="0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709B74A7-B077-46B5-A0CA-EA1D10FC6C87}" srcId="{FC1BE685-0EFF-4131-BF2F-336945B2318F}" destId="{31A66053-B462-4046-BA6E-FA7AAE866E9A}" srcOrd="5" destOrd="0" parTransId="{4A847192-A865-4157-AC64-CE4C2D33351F}" sibTransId="{E61771B5-6370-47A2-A408-EE51C460C727}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98487210-5D61-4E25-AC00-0972E7B8FE33}" type="presOf" srcId="{B3A276D9-3E6C-41B0-9F14-5AAF19672B0D}" destId="{7EAC3190-5457-477D-8A58-844EEE9CEBF1}" srcOrd="0" destOrd="0" presId="urn:microsoft.com/office/officeart/2005/8/layout/orgChart1"/>
    <dgm:cxn modelId="{4133CCE9-505B-480B-BB03-F5C090BA5A32}" type="presOf" srcId="{4ABD8A98-FF24-4237-AA37-7C68DD862A4B}" destId="{8FF3C702-7E17-4BB5-BB3B-81BDC1A88AB4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07106351-F741-4792-83F4-CEDDD5D8AD9B}" type="presOf" srcId="{C201ACD6-68FA-46C7-B184-5B429614363E}" destId="{F90A5F0D-8077-48DC-AB97-9284C56D9636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4D4248F5-4596-4E1D-8A7D-EF2F21AF2946}" type="presOf" srcId="{C201ACD6-68FA-46C7-B184-5B429614363E}" destId="{2A45ECDD-4FEB-4995-B798-C2EAE3F7AC76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8D2E81F-2FF3-4B66-B314-BC0DD487D912}" type="presParOf" srcId="{685020D4-75FD-4FBF-997E-7DCBEB7B36FC}" destId="{46D36528-B020-483B-A587-49890A247F6A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E2DA77E9-3949-4D08-BA0B-A5549A57066B}" type="presParOf" srcId="{685020D4-75FD-4FBF-997E-7DCBEB7B36FC}" destId="{31D297E7-BA12-457C-A2E6-31A5F655AA16}" srcOrd="2" destOrd="0" presId="urn:microsoft.com/office/officeart/2005/8/layout/orgChart1"/>
    <dgm:cxn modelId="{EB40F3EA-94F3-48D4-B8E9-A094B33A723C}" type="presParOf" srcId="{685020D4-75FD-4FBF-997E-7DCBEB7B36FC}" destId="{D53BA7F5-7C25-42FF-A058-728A6105E92F}" srcOrd="3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9D771F1D-670B-4947-900B-1A09A38EA0FA}" type="presParOf" srcId="{EFAF8C8F-DD8A-457D-AC24-C77FFFDFB7D4}" destId="{7EAC3190-5457-477D-8A58-844EEE9CEBF1}" srcOrd="0" destOrd="0" presId="urn:microsoft.com/office/officeart/2005/8/layout/orgChart1"/>
    <dgm:cxn modelId="{4389AF03-EE24-499D-9406-8CDAC2C9B6DA}" type="presParOf" srcId="{EFAF8C8F-DD8A-457D-AC24-C77FFFDFB7D4}" destId="{977212C3-2778-49AF-AC4E-D7AF88D466CE}" srcOrd="1" destOrd="0" presId="urn:microsoft.com/office/officeart/2005/8/layout/orgChart1"/>
    <dgm:cxn modelId="{C57836D4-123A-498A-9C16-6458806762E9}" type="presParOf" srcId="{977212C3-2778-49AF-AC4E-D7AF88D466CE}" destId="{312AE6DF-63CA-489C-9C3E-7EA8A4F50003}" srcOrd="0" destOrd="0" presId="urn:microsoft.com/office/officeart/2005/8/layout/orgChart1"/>
    <dgm:cxn modelId="{A04AE64B-BD45-4CF0-AA93-B786C10B2908}" type="presParOf" srcId="{312AE6DF-63CA-489C-9C3E-7EA8A4F50003}" destId="{F90A5F0D-8077-48DC-AB97-9284C56D9636}" srcOrd="0" destOrd="0" presId="urn:microsoft.com/office/officeart/2005/8/layout/orgChart1"/>
    <dgm:cxn modelId="{35452C13-37B7-4F33-AA94-28DDDBD24DF7}" type="presParOf" srcId="{312AE6DF-63CA-489C-9C3E-7EA8A4F50003}" destId="{2A45ECDD-4FEB-4995-B798-C2EAE3F7AC76}" srcOrd="1" destOrd="0" presId="urn:microsoft.com/office/officeart/2005/8/layout/orgChart1"/>
    <dgm:cxn modelId="{DAD66071-60C4-4038-AF48-17C725C21D01}" type="presParOf" srcId="{977212C3-2778-49AF-AC4E-D7AF88D466CE}" destId="{51389626-FB34-4648-96DE-82C6C9817096}" srcOrd="1" destOrd="0" presId="urn:microsoft.com/office/officeart/2005/8/layout/orgChart1"/>
    <dgm:cxn modelId="{42AE9005-8134-49A4-B7F0-9867CCA8066B}" type="presParOf" srcId="{977212C3-2778-49AF-AC4E-D7AF88D466CE}" destId="{4EAFCB1E-355D-4C43-90CB-4CE7134FE59E}" srcOrd="2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7B7CB20E-2F41-4C3F-B381-78A8AC47549D}" type="presParOf" srcId="{685020D4-75FD-4FBF-997E-7DCBEB7B36FC}" destId="{827A5833-7766-471A-AB04-94015C879887}" srcOrd="4" destOrd="0" presId="urn:microsoft.com/office/officeart/2005/8/layout/orgChart1"/>
    <dgm:cxn modelId="{AAB2D735-5531-4539-8C27-6B10EE8D8B86}" type="presParOf" srcId="{685020D4-75FD-4FBF-997E-7DCBEB7B36FC}" destId="{42DFD0C4-FABF-4B52-B05F-8D0E66E87793}" srcOrd="5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5A13304-FF9A-41AF-93CB-D66522C42D93}" type="presParOf" srcId="{685020D4-75FD-4FBF-997E-7DCBEB7B36FC}" destId="{2D6107C5-EC21-44A6-A528-9E159ECF62EF}" srcOrd="6" destOrd="0" presId="urn:microsoft.com/office/officeart/2005/8/layout/orgChart1"/>
    <dgm:cxn modelId="{8A129953-7332-4386-9ADC-8C3858DCF50B}" type="presParOf" srcId="{685020D4-75FD-4FBF-997E-7DCBEB7B36FC}" destId="{09158550-7EFB-4B26-86B5-F4176829C482}" srcOrd="7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F7CE1C90-9CA1-4CDE-9DAB-234061EA4E94}" type="presParOf" srcId="{685020D4-75FD-4FBF-997E-7DCBEB7B36FC}" destId="{FFDAAC53-D2E3-46FD-85C7-B287FC8B0DBE}" srcOrd="8" destOrd="0" presId="urn:microsoft.com/office/officeart/2005/8/layout/orgChart1"/>
    <dgm:cxn modelId="{3CC67480-423E-4F93-B267-7CF4867A42C7}" type="presParOf" srcId="{685020D4-75FD-4FBF-997E-7DCBEB7B36FC}" destId="{0C123DBE-AC88-40A3-AF6D-EE32349D821D}" srcOrd="9" destOrd="0" presId="urn:microsoft.com/office/officeart/2005/8/layout/orgChart1"/>
    <dgm:cxn modelId="{185403B2-C634-4A9D-BCC8-1820FA43ADC8}" type="presParOf" srcId="{0C123DBE-AC88-40A3-AF6D-EE32349D821D}" destId="{B65A2DD7-EAE2-4003-A88F-DB7E82508245}" srcOrd="0" destOrd="0" presId="urn:microsoft.com/office/officeart/2005/8/layout/orgChart1"/>
    <dgm:cxn modelId="{179C597D-E248-4C70-9F55-C5271F1220A8}" type="presParOf" srcId="{B65A2DD7-EAE2-4003-A88F-DB7E82508245}" destId="{850BC938-76B3-4000-993D-6448EAAAF8D9}" srcOrd="0" destOrd="0" presId="urn:microsoft.com/office/officeart/2005/8/layout/orgChart1"/>
    <dgm:cxn modelId="{CF6956C4-3E69-44D8-9D6E-201EC86723F4}" type="presParOf" srcId="{B65A2DD7-EAE2-4003-A88F-DB7E82508245}" destId="{8FF3C702-7E17-4BB5-BB3B-81BDC1A88AB4}" srcOrd="1" destOrd="0" presId="urn:microsoft.com/office/officeart/2005/8/layout/orgChart1"/>
    <dgm:cxn modelId="{77E96FCC-E0A9-4B78-8B6B-09AB3013283B}" type="presParOf" srcId="{0C123DBE-AC88-40A3-AF6D-EE32349D821D}" destId="{0E115C6A-F8CF-4EA7-A31F-908596DB2D94}" srcOrd="1" destOrd="0" presId="urn:microsoft.com/office/officeart/2005/8/layout/orgChart1"/>
    <dgm:cxn modelId="{6F957216-2755-4C8B-A0DD-2A487140D309}" type="presParOf" srcId="{0C123DBE-AC88-40A3-AF6D-EE32349D821D}" destId="{245557DC-4086-403E-8E1B-22F950F26409}" srcOrd="2" destOrd="0" presId="urn:microsoft.com/office/officeart/2005/8/layout/orgChart1"/>
    <dgm:cxn modelId="{B9931B0C-12C6-43DB-88B3-B88CD450C42F}" type="presParOf" srcId="{685020D4-75FD-4FBF-997E-7DCBEB7B36FC}" destId="{02FB36B8-E162-462E-B43F-C2E5F7DF135B}" srcOrd="10" destOrd="0" presId="urn:microsoft.com/office/officeart/2005/8/layout/orgChart1"/>
    <dgm:cxn modelId="{6A334862-85DC-4934-A868-A3E11392C5DC}" type="presParOf" srcId="{685020D4-75FD-4FBF-997E-7DCBEB7B36FC}" destId="{5517F5C9-7C6F-4D9F-8F95-B8DA081755FC}" srcOrd="11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02D477F6-9679-411F-AFEE-18ADACA8AD17}" type="presParOf" srcId="{E969187B-4B43-4F7A-9458-1E56EC949F53}" destId="{F8D357A0-F099-4ED1-9E0A-FE3E82900595}" srcOrd="0" destOrd="0" presId="urn:microsoft.com/office/officeart/2005/8/layout/orgChart1"/>
    <dgm:cxn modelId="{A3A3C19A-85CF-4058-8B7C-4BFB435D5E26}" type="presParOf" srcId="{E969187B-4B43-4F7A-9458-1E56EC949F53}" destId="{1F31E5A3-1CCE-4716-84E6-714A3DE38A96}" srcOrd="1" destOrd="0" presId="urn:microsoft.com/office/officeart/2005/8/layout/orgChart1"/>
    <dgm:cxn modelId="{F1A1428D-717E-4E77-9AC9-1BCAB230889A}" type="presParOf" srcId="{1F31E5A3-1CCE-4716-84E6-714A3DE38A96}" destId="{9446E2B3-BCB3-4DBF-A1BC-A5FA4DB40C14}" srcOrd="0" destOrd="0" presId="urn:microsoft.com/office/officeart/2005/8/layout/orgChart1"/>
    <dgm:cxn modelId="{6BDF8CD3-93A8-4BAC-8C63-78FF103C7C8D}" type="presParOf" srcId="{9446E2B3-BCB3-4DBF-A1BC-A5FA4DB40C14}" destId="{6F0D5394-BE20-4E26-9680-6F6AA2D21A6F}" srcOrd="0" destOrd="0" presId="urn:microsoft.com/office/officeart/2005/8/layout/orgChart1"/>
    <dgm:cxn modelId="{D7E5064E-3A7E-4082-AB6D-1A250FBCA726}" type="presParOf" srcId="{9446E2B3-BCB3-4DBF-A1BC-A5FA4DB40C14}" destId="{278EEA98-4B64-4DF3-8786-120514168AEE}" srcOrd="1" destOrd="0" presId="urn:microsoft.com/office/officeart/2005/8/layout/orgChart1"/>
    <dgm:cxn modelId="{F0FD57E5-73F5-483A-9FC7-D68B2BF96964}" type="presParOf" srcId="{1F31E5A3-1CCE-4716-84E6-714A3DE38A96}" destId="{DB5EC2D6-6458-4952-874B-1B8BE868775F}" srcOrd="1" destOrd="0" presId="urn:microsoft.com/office/officeart/2005/8/layout/orgChart1"/>
    <dgm:cxn modelId="{C7D392B1-1A2C-475E-B15A-B00F77341593}" type="presParOf" srcId="{1F31E5A3-1CCE-4716-84E6-714A3DE38A96}" destId="{421DED66-B4D6-4F48-B021-EFE93EEAE70C}" srcOrd="2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2C4DA51E-46AC-4DA3-B812-07369E866E1A}" type="presParOf" srcId="{F77AB227-EBD7-497A-9419-7B019A9F8B04}" destId="{65EDD1A6-B61F-494C-8225-AE70DEA3EA17}" srcOrd="4" destOrd="0" presId="urn:microsoft.com/office/officeart/2005/8/layout/orgChart1"/>
    <dgm:cxn modelId="{2ACA7D6E-051B-4775-A425-1E905726EEAD}" type="presParOf" srcId="{F77AB227-EBD7-497A-9419-7B019A9F8B04}" destId="{97E36F46-DD1F-4F9D-BE7E-B8C9961678E0}" srcOrd="5" destOrd="0" presId="urn:microsoft.com/office/officeart/2005/8/layout/orgChart1"/>
    <dgm:cxn modelId="{41B9BAAB-5978-4BE4-BF02-00D6C47C31C3}" type="presParOf" srcId="{97E36F46-DD1F-4F9D-BE7E-B8C9961678E0}" destId="{BB10F385-ED57-4993-82DD-A99344060D37}" srcOrd="0" destOrd="0" presId="urn:microsoft.com/office/officeart/2005/8/layout/orgChart1"/>
    <dgm:cxn modelId="{862554EE-1A0D-4D7A-9F77-90E55EDC6AB5}" type="presParOf" srcId="{BB10F385-ED57-4993-82DD-A99344060D37}" destId="{687F91BE-8818-46DF-905B-0AA009E2016F}" srcOrd="0" destOrd="0" presId="urn:microsoft.com/office/officeart/2005/8/layout/orgChart1"/>
    <dgm:cxn modelId="{4F37BE30-3A03-4411-AFFF-298EBAF78A3C}" type="presParOf" srcId="{BB10F385-ED57-4993-82DD-A99344060D37}" destId="{7C80425F-A9A1-4644-BCD9-FCC8D7E794A0}" srcOrd="1" destOrd="0" presId="urn:microsoft.com/office/officeart/2005/8/layout/orgChart1"/>
    <dgm:cxn modelId="{C0E295E4-443B-4139-ADBE-2643B7C8305F}" type="presParOf" srcId="{97E36F46-DD1F-4F9D-BE7E-B8C9961678E0}" destId="{FC55EEF9-D448-40A2-BDE8-5C28E9E802AA}" srcOrd="1" destOrd="0" presId="urn:microsoft.com/office/officeart/2005/8/layout/orgChart1"/>
    <dgm:cxn modelId="{E85796F0-D8ED-4E83-81D0-71BDC1AC9FE1}" type="presParOf" srcId="{97E36F46-DD1F-4F9D-BE7E-B8C9961678E0}" destId="{0408F63A-56F7-498A-83E7-E962E7A04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Eventos y </a:t>
          </a:r>
          <a:r>
            <a:rPr lang="es-ES" sz="1200" dirty="0" smtClean="0">
              <a:solidFill>
                <a:schemeClr val="tx1"/>
              </a:solidFill>
            </a:rPr>
            <a:t>Logística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Vacantes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6F69F7-559E-40F5-BC85-2D0BD6E5686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</a:p>
      </dgm:t>
    </dgm:pt>
    <dgm:pt modelId="{B85A69CF-6271-4EB5-91A1-1FEED1D9CD12}" type="parTrans" cxnId="{609891FB-FADC-4065-A152-27A2BA9938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A03B6F-0D9E-48DD-9BBB-21C170D4BC8E}" type="sibTrans" cxnId="{609891FB-FADC-4065-A152-27A2BA9938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91544" custScaleY="101403" custLinFactNeighborX="-45" custLinFactNeighborY="-11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3" custScaleX="72679" custScaleY="73236" custLinFactNeighborX="5297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72679" custScaleY="73236" custLinFactNeighborX="5286" custLinFactNeighborY="11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3" custScaleX="72703" custScaleY="73236" custLinFactNeighborX="-16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E00FA366-61F3-48F1-BCFE-1456656A2BF8}" type="pres">
      <dgm:prSet presAssocID="{B85A69CF-6271-4EB5-91A1-1FEED1D9CD12}" presName="Name37" presStyleLbl="parChTrans1D2" presStyleIdx="2" presStyleCnt="3"/>
      <dgm:spPr/>
      <dgm:t>
        <a:bodyPr/>
        <a:lstStyle/>
        <a:p>
          <a:endParaRPr lang="es-MX"/>
        </a:p>
      </dgm:t>
    </dgm:pt>
    <dgm:pt modelId="{B5EB0152-8AB6-4297-B26B-98EA78344A85}" type="pres">
      <dgm:prSet presAssocID="{4D6F69F7-559E-40F5-BC85-2D0BD6E5686D}" presName="hierRoot2" presStyleCnt="0">
        <dgm:presLayoutVars>
          <dgm:hierBranch val="init"/>
        </dgm:presLayoutVars>
      </dgm:prSet>
      <dgm:spPr/>
    </dgm:pt>
    <dgm:pt modelId="{CC53F840-5FC4-44EB-B4CE-86FA81E7E923}" type="pres">
      <dgm:prSet presAssocID="{4D6F69F7-559E-40F5-BC85-2D0BD6E5686D}" presName="rootComposite" presStyleCnt="0"/>
      <dgm:spPr/>
    </dgm:pt>
    <dgm:pt modelId="{0CF1DA18-2BED-4249-97F0-99C9BA003ED2}" type="pres">
      <dgm:prSet presAssocID="{4D6F69F7-559E-40F5-BC85-2D0BD6E5686D}" presName="rootText" presStyleLbl="node2" presStyleIdx="2" presStyleCnt="3" custScaleX="72703" custScaleY="73236" custLinFactNeighborX="-4390" custLinFactNeighborY="1518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FE3FEE-B9A2-4258-815C-E03DC405B92F}" type="pres">
      <dgm:prSet presAssocID="{4D6F69F7-559E-40F5-BC85-2D0BD6E5686D}" presName="rootConnector" presStyleLbl="node2" presStyleIdx="2" presStyleCnt="3"/>
      <dgm:spPr/>
      <dgm:t>
        <a:bodyPr/>
        <a:lstStyle/>
        <a:p>
          <a:endParaRPr lang="es-MX"/>
        </a:p>
      </dgm:t>
    </dgm:pt>
    <dgm:pt modelId="{2FF480F9-E568-4D85-9DB5-C564217E756C}" type="pres">
      <dgm:prSet presAssocID="{4D6F69F7-559E-40F5-BC85-2D0BD6E5686D}" presName="hierChild4" presStyleCnt="0"/>
      <dgm:spPr/>
    </dgm:pt>
    <dgm:pt modelId="{53A6FEBE-9806-4870-8451-5A16CCF4B003}" type="pres">
      <dgm:prSet presAssocID="{4D6F69F7-559E-40F5-BC85-2D0BD6E5686D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609891FB-FADC-4065-A152-27A2BA99386B}" srcId="{02AFD9B8-51EF-440C-8AC9-7ABED8FA4460}" destId="{4D6F69F7-559E-40F5-BC85-2D0BD6E5686D}" srcOrd="2" destOrd="0" parTransId="{B85A69CF-6271-4EB5-91A1-1FEED1D9CD12}" sibTransId="{4EA03B6F-0D9E-48DD-9BBB-21C170D4BC8E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339073CF-3D8A-42C7-934E-C28180E33907}" type="presOf" srcId="{4D6F69F7-559E-40F5-BC85-2D0BD6E5686D}" destId="{0CF1DA18-2BED-4249-97F0-99C9BA003ED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1521428F-56C5-4568-B99A-8EBE6A6E1699}" type="presOf" srcId="{4D6F69F7-559E-40F5-BC85-2D0BD6E5686D}" destId="{F6FE3FEE-B9A2-4258-815C-E03DC405B92F}" srcOrd="1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2CE62194-70CD-4726-A029-D4C8DD995D32}" type="presOf" srcId="{B85A69CF-6271-4EB5-91A1-1FEED1D9CD12}" destId="{E00FA366-61F3-48F1-BCFE-1456656A2BF8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6E208E8-3D87-49E5-8826-EE9C964D3839}" type="presParOf" srcId="{949630BC-1234-4F01-8636-971FA4FDEA10}" destId="{E00FA366-61F3-48F1-BCFE-1456656A2BF8}" srcOrd="4" destOrd="0" presId="urn:microsoft.com/office/officeart/2005/8/layout/orgChart1"/>
    <dgm:cxn modelId="{235D0B42-BB22-47EB-9871-F2254B151EE3}" type="presParOf" srcId="{949630BC-1234-4F01-8636-971FA4FDEA10}" destId="{B5EB0152-8AB6-4297-B26B-98EA78344A85}" srcOrd="5" destOrd="0" presId="urn:microsoft.com/office/officeart/2005/8/layout/orgChart1"/>
    <dgm:cxn modelId="{702BF365-5B19-40AD-B9E2-8908424B08C6}" type="presParOf" srcId="{B5EB0152-8AB6-4297-B26B-98EA78344A85}" destId="{CC53F840-5FC4-44EB-B4CE-86FA81E7E923}" srcOrd="0" destOrd="0" presId="urn:microsoft.com/office/officeart/2005/8/layout/orgChart1"/>
    <dgm:cxn modelId="{1B1CF136-BBEC-48B5-B63A-CC0B79F51B26}" type="presParOf" srcId="{CC53F840-5FC4-44EB-B4CE-86FA81E7E923}" destId="{0CF1DA18-2BED-4249-97F0-99C9BA003ED2}" srcOrd="0" destOrd="0" presId="urn:microsoft.com/office/officeart/2005/8/layout/orgChart1"/>
    <dgm:cxn modelId="{5570887D-CEFF-46A5-8729-5514C5C22730}" type="presParOf" srcId="{CC53F840-5FC4-44EB-B4CE-86FA81E7E923}" destId="{F6FE3FEE-B9A2-4258-815C-E03DC405B92F}" srcOrd="1" destOrd="0" presId="urn:microsoft.com/office/officeart/2005/8/layout/orgChart1"/>
    <dgm:cxn modelId="{FA405ABD-D5C4-4DEA-AD30-30C1B80328E9}" type="presParOf" srcId="{B5EB0152-8AB6-4297-B26B-98EA78344A85}" destId="{2FF480F9-E568-4D85-9DB5-C564217E756C}" srcOrd="1" destOrd="0" presId="urn:microsoft.com/office/officeart/2005/8/layout/orgChart1"/>
    <dgm:cxn modelId="{6319270C-96F6-4768-A6FA-1FB5B022C503}" type="presParOf" srcId="{B5EB0152-8AB6-4297-B26B-98EA78344A85}" destId="{53A6FEBE-9806-4870-8451-5A16CCF4B003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 del Teatro </a:t>
          </a:r>
          <a:r>
            <a:rPr lang="es-MX" sz="1200" dirty="0" smtClean="0">
              <a:solidFill>
                <a:schemeClr val="tx1"/>
              </a:solidFill>
            </a:rPr>
            <a:t>Calderón</a:t>
          </a:r>
          <a:endParaRPr lang="es-MX" sz="1200" dirty="0" smtClean="0">
            <a:solidFill>
              <a:schemeClr val="tx1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chemeClr val="tx1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</a:t>
          </a:r>
          <a:br>
            <a:rPr lang="es-MX" sz="1200" dirty="0" smtClean="0">
              <a:solidFill>
                <a:schemeClr val="tx1"/>
              </a:solidFill>
            </a:rPr>
          </a:br>
          <a:r>
            <a:rPr lang="es-MX" sz="1200" dirty="0" smtClean="0">
              <a:solidFill>
                <a:schemeClr val="tx1"/>
              </a:solidFill>
            </a:rPr>
            <a:t>(2) Vacantes</a:t>
          </a: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</a:rPr>
            <a:t>Vacante</a:t>
          </a: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8587" custScaleY="151186" custLinFactNeighborY="5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X="100791" custScaleY="104990" custLinFactNeighborY="-2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1892" custScaleY="88192" custLinFactX="12037" custLinFactNeighborX="100000" custLinFactNeighborY="-11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</a:p>
        <a:p>
          <a:r>
            <a:rPr lang="es-ES" sz="1200" dirty="0" smtClean="0">
              <a:solidFill>
                <a:schemeClr val="tx1"/>
              </a:solidFill>
            </a:rPr>
            <a:t>42656</a:t>
          </a:r>
          <a:endParaRPr lang="es-ES" sz="1200" dirty="0">
            <a:solidFill>
              <a:schemeClr val="tx1"/>
            </a:solidFill>
          </a:endParaRP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r>
            <a:rPr lang="es-ES" sz="1200" dirty="0" smtClean="0">
              <a:solidFill>
                <a:schemeClr val="tx1"/>
              </a:solidFill>
            </a:rPr>
            <a:t>19387</a:t>
          </a:r>
          <a:endParaRPr lang="es-ES" sz="1200" dirty="0">
            <a:solidFill>
              <a:schemeClr val="tx1"/>
            </a:solidFill>
          </a:endParaRP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r>
            <a:rPr lang="es-ES" sz="1200" dirty="0" smtClean="0">
              <a:solidFill>
                <a:schemeClr val="tx1"/>
              </a:solidFill>
            </a:rPr>
            <a:t>23607, 83955, Vacante</a:t>
          </a: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  <a:p>
          <a:r>
            <a:rPr lang="es-ES" sz="1200" dirty="0" smtClean="0">
              <a:solidFill>
                <a:schemeClr val="tx1"/>
              </a:solidFill>
            </a:rPr>
            <a:t>76139</a:t>
          </a:r>
          <a:endParaRPr lang="es-ES" sz="1200" dirty="0">
            <a:solidFill>
              <a:schemeClr val="tx1"/>
            </a:solidFill>
          </a:endParaRPr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214" custScaleY="92494" custLinFactNeighborY="-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58749" custScaleY="65423" custLinFactNeighborY="-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Administrativo(a)</a:t>
          </a:r>
        </a:p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64480</a:t>
          </a:r>
          <a:endParaRPr lang="es-ES" sz="1200" dirty="0">
            <a:solidFill>
              <a:schemeClr val="tx1"/>
            </a:solidFill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Bibliotecario(a)</a:t>
          </a:r>
        </a:p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105392</a:t>
          </a:r>
          <a:endParaRPr lang="es-ES" sz="1200" dirty="0">
            <a:solidFill>
              <a:schemeClr val="tx1"/>
            </a:solidFill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r>
            <a:rPr lang="es-ES" sz="1200" dirty="0" smtClean="0">
              <a:solidFill>
                <a:schemeClr val="tx1"/>
              </a:solidFill>
            </a:rPr>
            <a:t>(2) Vacantes</a:t>
          </a: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12880" custScaleY="91430" custLinFactNeighborY="-28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3" custScaleX="77645" custScaleY="89032" custLinFactNeighborX="-38517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3" custScaleX="77645" custScaleY="89032" custLinFactNeighborX="175" custLinFactNeighborY="246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3" custScaleX="77645" custScaleY="89032" custLinFactNeighborX="35477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3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Centros Culturales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101148</a:t>
          </a:r>
          <a:endParaRPr lang="es-ES" sz="1200" dirty="0">
            <a:solidFill>
              <a:schemeClr val="tx1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64234</a:t>
          </a:r>
          <a:endParaRPr lang="es-ES" sz="1200" dirty="0">
            <a:solidFill>
              <a:schemeClr val="tx1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104801</a:t>
          </a:r>
          <a:endParaRPr lang="es-ES" sz="1200" dirty="0">
            <a:solidFill>
              <a:schemeClr val="tx1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Centro Cultural Zertuche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43618</a:t>
          </a:r>
          <a:endParaRPr lang="es-ES" sz="1200" dirty="0">
            <a:solidFill>
              <a:schemeClr val="tx1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  <a:p>
          <a:r>
            <a:rPr lang="es-ES" sz="1200" dirty="0" smtClean="0">
              <a:solidFill>
                <a:schemeClr val="tx1"/>
              </a:solidFill>
            </a:rPr>
            <a:t>25290</a:t>
          </a:r>
          <a:endParaRPr lang="es-ES" sz="1200" dirty="0">
            <a:solidFill>
              <a:schemeClr val="tx1"/>
            </a:solidFill>
          </a:endParaRP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82425, 85057, Vacante</a:t>
          </a:r>
          <a:endParaRPr lang="es-ES" sz="1200" dirty="0">
            <a:solidFill>
              <a:schemeClr val="tx1"/>
            </a:solidFill>
          </a:endParaRPr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20291, 83970, 104054</a:t>
          </a:r>
          <a:endParaRPr lang="es-ES" sz="1200" dirty="0">
            <a:solidFill>
              <a:schemeClr val="tx1"/>
            </a:solidFill>
          </a:endParaRPr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8783" custScaleY="163181" custLinFactNeighborY="-26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7586" custScaleY="119986" custLinFactNeighborY="-11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105588" custLinFactNeighborY="3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Promotor(a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</a:t>
          </a:r>
        </a:p>
        <a:p>
          <a:r>
            <a:rPr lang="es-MX" sz="1200" dirty="0" smtClean="0">
              <a:solidFill>
                <a:schemeClr val="tx1"/>
              </a:solidFill>
            </a:rPr>
            <a:t>Vacante</a:t>
          </a: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72593" custScaleY="195777" custLinFactNeighborY="-4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5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5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5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4" presStyleCnt="7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4" presStyleCnt="5" custScaleY="113345" custLinFactNeighborY="4857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4" presStyleCnt="5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95313" custScaleY="108193" custLinFactNeighborX="-11759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95313" custScaleY="108193" custLinFactNeighborX="11271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F3705ACF-8D0D-4057-A1ED-2A8B2D5D758D}" srcId="{094C12B3-DECA-425F-AED5-B296607BD375}" destId="{0BA22186-E84B-4749-8C71-AE2C27F64D0C}" srcOrd="6" destOrd="0" parTransId="{30B8A818-0195-4456-980C-DFD7F8B31412}" sibTransId="{9AED7DE4-DFFF-4985-819B-D513F430F35C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8" destOrd="0" presId="urn:microsoft.com/office/officeart/2005/8/layout/orgChart1"/>
    <dgm:cxn modelId="{1FD53C95-CC34-42C3-BAB2-766E839B0318}" type="presParOf" srcId="{95A2A9D1-68CD-4BFA-B633-648370F14FB3}" destId="{5020F2CF-7801-442D-9CFE-33D1FF1D27DD}" srcOrd="9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Galería </a:t>
          </a:r>
          <a:r>
            <a:rPr lang="es-ES" sz="1200" dirty="0" smtClean="0">
              <a:solidFill>
                <a:schemeClr val="tx1"/>
              </a:solidFill>
            </a:rPr>
            <a:t>Regia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42781C-B501-4BF8-84AE-45C78D2EC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A99AA6F4-DD00-46E8-9493-6245F950C73E}" type="parTrans" cxnId="{DB3E13FA-80A4-44A1-BB0B-723C5C7E8F4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DCBC6A-119B-45C8-A3CC-901F9012BF92}" type="sibTrans" cxnId="{DB3E13FA-80A4-44A1-BB0B-723C5C7E8F4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62265" custScaleY="65725" custLinFactNeighborX="-1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43347" custScaleY="45382" custLinFactNeighborX="-12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2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2" custScaleX="37426" custScaleY="40165" custLinFactNeighborX="-3405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DB71DC01-F493-4D1F-B6EE-3437B35C7FEC}" type="pres">
      <dgm:prSet presAssocID="{A99AA6F4-DD00-46E8-9493-6245F950C73E}" presName="Name35" presStyleLbl="parChTrans1D3" presStyleIdx="1" presStyleCnt="2"/>
      <dgm:spPr/>
      <dgm:t>
        <a:bodyPr/>
        <a:lstStyle/>
        <a:p>
          <a:endParaRPr lang="es-MX"/>
        </a:p>
      </dgm:t>
    </dgm:pt>
    <dgm:pt modelId="{3AC4EEE7-64B5-4304-8578-64C0A6603423}" type="pres">
      <dgm:prSet presAssocID="{DE42781C-B501-4BF8-84AE-45C78D2ECD0C}" presName="hierRoot2" presStyleCnt="0">
        <dgm:presLayoutVars>
          <dgm:hierBranch val="init"/>
        </dgm:presLayoutVars>
      </dgm:prSet>
      <dgm:spPr/>
    </dgm:pt>
    <dgm:pt modelId="{166AEEEA-D2B0-42C0-B79F-01DFB21B76EE}" type="pres">
      <dgm:prSet presAssocID="{DE42781C-B501-4BF8-84AE-45C78D2ECD0C}" presName="rootComposite" presStyleCnt="0"/>
      <dgm:spPr/>
    </dgm:pt>
    <dgm:pt modelId="{9E9F911D-AFA6-4CB1-A715-37A4E278C53E}" type="pres">
      <dgm:prSet presAssocID="{DE42781C-B501-4BF8-84AE-45C78D2ECD0C}" presName="rootText" presStyleLbl="node3" presStyleIdx="1" presStyleCnt="2" custScaleX="37426" custScaleY="40165" custLinFactNeighborX="-19095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40A30-54D2-408E-830B-1D5D96606C47}" type="pres">
      <dgm:prSet presAssocID="{DE42781C-B501-4BF8-84AE-45C78D2ECD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08F69E-3A94-4238-9B27-B4071ADC81C2}" type="pres">
      <dgm:prSet presAssocID="{DE42781C-B501-4BF8-84AE-45C78D2ECD0C}" presName="hierChild4" presStyleCnt="0"/>
      <dgm:spPr/>
    </dgm:pt>
    <dgm:pt modelId="{FD7C8AE0-E80E-4E34-A3C2-464681F35400}" type="pres">
      <dgm:prSet presAssocID="{DE42781C-B501-4BF8-84AE-45C78D2ECD0C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43347" custScaleY="45382" custLinFactNeighborX="-10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5C360ABC-9877-47C7-9118-43DEA157E1F8}" type="presOf" srcId="{DE42781C-B501-4BF8-84AE-45C78D2ECD0C}" destId="{9E9F911D-AFA6-4CB1-A715-37A4E278C53E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9BDACBF4-B964-4CF8-8621-19C5CD5C616D}" type="presOf" srcId="{DE42781C-B501-4BF8-84AE-45C78D2ECD0C}" destId="{34640A30-54D2-408E-830B-1D5D96606C47}" srcOrd="1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DB3E13FA-80A4-44A1-BB0B-723C5C7E8F4B}" srcId="{C89740B6-2895-43C4-9992-FA4D21BC07E3}" destId="{DE42781C-B501-4BF8-84AE-45C78D2ECD0C}" srcOrd="1" destOrd="0" parTransId="{A99AA6F4-DD00-46E8-9493-6245F950C73E}" sibTransId="{2CDCBC6A-119B-45C8-A3CC-901F9012BF92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51F8EAAB-C900-401F-ADBD-A68D4BC10EA6}" type="presOf" srcId="{A99AA6F4-DD00-46E8-9493-6245F950C73E}" destId="{DB71DC01-F493-4D1F-B6EE-3437B35C7FEC}" srcOrd="0" destOrd="0" presId="urn:microsoft.com/office/officeart/2005/8/layout/orgChart1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D0F81A8A-27A0-4C98-8F18-C93234CBD667}" type="presParOf" srcId="{AC01EA43-0641-453B-9D00-4087BA3F38F2}" destId="{DB71DC01-F493-4D1F-B6EE-3437B35C7FEC}" srcOrd="2" destOrd="0" presId="urn:microsoft.com/office/officeart/2005/8/layout/orgChart1"/>
    <dgm:cxn modelId="{C3E0B973-78ED-47D5-92A4-F1E8D3793D9F}" type="presParOf" srcId="{AC01EA43-0641-453B-9D00-4087BA3F38F2}" destId="{3AC4EEE7-64B5-4304-8578-64C0A6603423}" srcOrd="3" destOrd="0" presId="urn:microsoft.com/office/officeart/2005/8/layout/orgChart1"/>
    <dgm:cxn modelId="{DA5A3BCE-FB77-4CC4-B8E7-A6F88CA0535F}" type="presParOf" srcId="{3AC4EEE7-64B5-4304-8578-64C0A6603423}" destId="{166AEEEA-D2B0-42C0-B79F-01DFB21B76EE}" srcOrd="0" destOrd="0" presId="urn:microsoft.com/office/officeart/2005/8/layout/orgChart1"/>
    <dgm:cxn modelId="{E02C55BF-468A-40EC-A653-921A9C704BD8}" type="presParOf" srcId="{166AEEEA-D2B0-42C0-B79F-01DFB21B76EE}" destId="{9E9F911D-AFA6-4CB1-A715-37A4E278C53E}" srcOrd="0" destOrd="0" presId="urn:microsoft.com/office/officeart/2005/8/layout/orgChart1"/>
    <dgm:cxn modelId="{BFD21D16-CB1E-4439-8DF5-31682A2EE7EB}" type="presParOf" srcId="{166AEEEA-D2B0-42C0-B79F-01DFB21B76EE}" destId="{34640A30-54D2-408E-830B-1D5D96606C47}" srcOrd="1" destOrd="0" presId="urn:microsoft.com/office/officeart/2005/8/layout/orgChart1"/>
    <dgm:cxn modelId="{B4BC4A3C-B18B-48B1-A53E-C1FF7EC4E564}" type="presParOf" srcId="{3AC4EEE7-64B5-4304-8578-64C0A6603423}" destId="{BF08F69E-3A94-4238-9B27-B4071ADC81C2}" srcOrd="1" destOrd="0" presId="urn:microsoft.com/office/officeart/2005/8/layout/orgChart1"/>
    <dgm:cxn modelId="{28AB0553-8249-462C-9D95-7F2078DA8BB5}" type="presParOf" srcId="{3AC4EEE7-64B5-4304-8578-64C0A6603423}" destId="{FD7C8AE0-E80E-4E34-A3C2-464681F35400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la </a:t>
          </a:r>
          <a:r>
            <a:rPr lang="es-ES" sz="1200" dirty="0" smtClean="0">
              <a:solidFill>
                <a:schemeClr val="tx1"/>
              </a:solidFill>
            </a:rPr>
            <a:t>Orquesta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Músicos(as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130385" custLinFactNeighborY="-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22121" custScaleY="1431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Física y Deporte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Deportivo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9E9B07-FF80-4DFD-9988-7ED2368B313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7E1F539-7AB9-4FD2-AE0E-B354D772094D}" type="parTrans" cxnId="{AE3871BE-8ED0-4680-A645-A188F780F8A8}">
      <dgm:prSet/>
      <dgm:spPr/>
      <dgm:t>
        <a:bodyPr/>
        <a:lstStyle/>
        <a:p>
          <a:endParaRPr lang="es-ES"/>
        </a:p>
      </dgm:t>
    </dgm:pt>
    <dgm:pt modelId="{52DD41CE-601F-46E7-B6C2-83559CB91516}" type="sibTrans" cxnId="{AE3871BE-8ED0-4680-A645-A188F780F8A8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01152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3" custScaleX="144208" custScaleY="120173" custLinFactNeighborX="-317" custLinFactNeighborY="33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1" presStyleCnt="8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1" presStyleCnt="3" custScaleX="144208" custScaleY="120173" custLinFactX="86755" custLinFactNeighborX="100000" custLinFactNeighborY="3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1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2" presStyleCnt="8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2" presStyleCnt="3" custScaleX="144208" custScaleY="120173" custLinFactX="-64750" custLinFactY="40797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2" presStyleCnt="3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1D2EDB99-7B81-484A-AF73-3A489843E22B}" type="pres">
      <dgm:prSet presAssocID="{50385366-F4C0-4B1B-8095-B968611A02AB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0" presStyleCnt="5" custScaleX="112842" custScaleY="84714" custLinFactNeighborX="-16606" custLinFactNeighborY="152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0" presStyleCnt="5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5" custScaleX="112842" custScaleY="84714" custLinFactNeighborX="19206" custLinFactNeighborY="15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5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5" custScaleX="112842" custScaleY="84714" custLinFactNeighborX="-16606" custLinFactNeighborY="-1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5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3" presStyleCnt="5" custScaleX="112842" custScaleY="84714" custLinFactNeighborX="18762" custLinFactNeighborY="-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3" presStyleCnt="5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214B107C-B2B4-49E2-AE8B-5D558871A544}" type="pres">
      <dgm:prSet presAssocID="{77E1F539-7AB9-4FD2-AE0E-B354D772094D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24A3D4C-2DFE-4032-89C3-902174B1FEA3}" type="pres">
      <dgm:prSet presAssocID="{F89E9B07-FF80-4DFD-9988-7ED2368B3131}" presName="hierRoot3" presStyleCnt="0">
        <dgm:presLayoutVars>
          <dgm:hierBranch val="init"/>
        </dgm:presLayoutVars>
      </dgm:prSet>
      <dgm:spPr/>
    </dgm:pt>
    <dgm:pt modelId="{0976C79E-314C-4084-9815-26262D67D1E9}" type="pres">
      <dgm:prSet presAssocID="{F89E9B07-FF80-4DFD-9988-7ED2368B3131}" presName="rootComposite3" presStyleCnt="0"/>
      <dgm:spPr/>
    </dgm:pt>
    <dgm:pt modelId="{C8F3F765-0CAC-4280-B4EE-D01069A36A66}" type="pres">
      <dgm:prSet presAssocID="{F89E9B07-FF80-4DFD-9988-7ED2368B3131}" presName="rootText3" presStyleLbl="asst1" presStyleIdx="4" presStyleCnt="5" custScaleX="112842" custLinFactNeighborX="-169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1779D9-E1FC-4C01-9F91-5E731F55F2F7}" type="pres">
      <dgm:prSet presAssocID="{F89E9B07-FF80-4DFD-9988-7ED2368B3131}" presName="rootConnector3" presStyleLbl="asst1" presStyleIdx="4" presStyleCnt="5"/>
      <dgm:spPr/>
      <dgm:t>
        <a:bodyPr/>
        <a:lstStyle/>
        <a:p>
          <a:endParaRPr lang="es-ES"/>
        </a:p>
      </dgm:t>
    </dgm:pt>
    <dgm:pt modelId="{53AA1157-0D62-4BD4-BC7D-3EAC803B0449}" type="pres">
      <dgm:prSet presAssocID="{F89E9B07-FF80-4DFD-9988-7ED2368B3131}" presName="hierChild6" presStyleCnt="0"/>
      <dgm:spPr/>
    </dgm:pt>
    <dgm:pt modelId="{FE795BAE-7F05-4913-81FB-3B9AB54B9FFF}" type="pres">
      <dgm:prSet presAssocID="{F89E9B07-FF80-4DFD-9988-7ED2368B3131}" presName="hierChild7" presStyleCnt="0"/>
      <dgm:spPr/>
    </dgm:pt>
  </dgm:ptLst>
  <dgm:cxnLst>
    <dgm:cxn modelId="{1A089D55-EA0B-459A-9446-B28848E513B8}" type="presOf" srcId="{50385366-F4C0-4B1B-8095-B968611A02AB}" destId="{1D2EDB99-7B81-484A-AF73-3A489843E22B}" srcOrd="0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FB4DE185-E49F-4F0E-AD9C-0A954B2C9A4C}" type="presOf" srcId="{CE11ACE6-82C6-4AB6-8285-BA507FB4AC75}" destId="{393DC087-1CF8-4825-BD17-FBFC3E536E74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2F253DD2-D6AA-46F8-9CBB-C890198F9E24}" type="presOf" srcId="{CFEEEA59-6EBC-44A3-A546-0FA9043B995D}" destId="{D471276E-15DB-4607-B221-1200AEDD62F0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0B322A71-11B2-422A-A510-495CAD33C3C7}" srcId="{9460999F-411C-4C31-B047-C664E61C4334}" destId="{73FAD993-3532-4D91-A40C-1E0FEC7B47AC}" srcOrd="3" destOrd="0" parTransId="{C92C5ABA-50E0-4919-A12D-E716C5451835}" sibTransId="{EBDA514D-5C92-475E-96B0-C43ECC83A10C}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33823B73-D43B-47B6-86F1-8F53FF9B7F05}" srcId="{9460999F-411C-4C31-B047-C664E61C4334}" destId="{CFEEEA59-6EBC-44A3-A546-0FA9043B995D}" srcOrd="0" destOrd="0" parTransId="{50385366-F4C0-4B1B-8095-B968611A02AB}" sibTransId="{37A8169E-FAD1-4E7D-A401-587925A752BF}"/>
    <dgm:cxn modelId="{666E343D-5FB5-4DBB-A43A-815ED1F52A89}" type="presOf" srcId="{04234B25-C378-4927-BC5D-1D2F1A8C68A2}" destId="{55E7197B-AEE7-431C-B3CD-F8D91996A2AB}" srcOrd="1" destOrd="0" presId="urn:microsoft.com/office/officeart/2005/8/layout/orgChart1"/>
    <dgm:cxn modelId="{8BC852C8-C784-4AAA-B696-70955E24548C}" type="presOf" srcId="{025CF52D-B1F5-42C4-9FDB-4652E45D6CD9}" destId="{645E7D8B-E369-4930-B811-8855A72E4D20}" srcOrd="1" destOrd="0" presId="urn:microsoft.com/office/officeart/2005/8/layout/orgChart1"/>
    <dgm:cxn modelId="{6CD7067E-968D-4667-9FE3-EE6F42E4117C}" type="presOf" srcId="{CFEEEA59-6EBC-44A3-A546-0FA9043B995D}" destId="{E9F3CBB0-EEBA-48DB-867B-8E678A03BC78}" srcOrd="1" destOrd="0" presId="urn:microsoft.com/office/officeart/2005/8/layout/orgChart1"/>
    <dgm:cxn modelId="{F1B4C754-5FC4-4A2B-B669-A804DE652D24}" type="presOf" srcId="{F89E9B07-FF80-4DFD-9988-7ED2368B3131}" destId="{571779D9-E1FC-4C01-9F91-5E731F55F2F7}" srcOrd="1" destOrd="0" presId="urn:microsoft.com/office/officeart/2005/8/layout/orgChart1"/>
    <dgm:cxn modelId="{68AE66E4-B2FF-404F-AACE-F3D9D4133F9F}" type="presOf" srcId="{025CF52D-B1F5-42C4-9FDB-4652E45D6CD9}" destId="{81A27537-C461-47F0-B34F-42C3D086165D}" srcOrd="0" destOrd="0" presId="urn:microsoft.com/office/officeart/2005/8/layout/orgChart1"/>
    <dgm:cxn modelId="{693820AB-8855-435E-AD23-A2590FDF36F4}" srcId="{9460999F-411C-4C31-B047-C664E61C4334}" destId="{025CF52D-B1F5-42C4-9FDB-4652E45D6CD9}" srcOrd="7" destOrd="0" parTransId="{E729CCF0-67F5-4C72-9B24-E21B4F6C5E0C}" sibTransId="{4D574086-E868-4D91-B8E4-5032BD8EEC2E}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A900F92D-716C-4819-AC3A-BAD2A75B0365}" type="presOf" srcId="{F89E9B07-FF80-4DFD-9988-7ED2368B3131}" destId="{C8F3F765-0CAC-4280-B4EE-D01069A36A66}" srcOrd="0" destOrd="0" presId="urn:microsoft.com/office/officeart/2005/8/layout/orgChart1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61E03D73-35C5-438F-90B0-9666F581FF76}" srcId="{9460999F-411C-4C31-B047-C664E61C4334}" destId="{A6A9FA81-F0E4-4C02-BFB2-7A0906B4C8FC}" srcOrd="6" destOrd="0" parTransId="{D89FD8FC-E3E0-4EA7-80F4-171E17C82F0F}" sibTransId="{6E4BFB77-BD10-44B3-845C-DFDDEB20DAA1}"/>
    <dgm:cxn modelId="{028740F6-A614-41EF-94EA-6134E2B1E998}" type="presOf" srcId="{E729CCF0-67F5-4C72-9B24-E21B4F6C5E0C}" destId="{B6CE04B5-A710-4CBE-8800-854671986CD2}" srcOrd="0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FB361941-067F-4343-8A6A-CD9D00329079}" type="presOf" srcId="{04234B25-C378-4927-BC5D-1D2F1A8C68A2}" destId="{48FCCE86-1B3A-4663-AC1B-92EE4DF9C8B2}" srcOrd="0" destOrd="0" presId="urn:microsoft.com/office/officeart/2005/8/layout/orgChart1"/>
    <dgm:cxn modelId="{6C92C0E6-6EA4-4ED4-B987-812B90B7517B}" type="presOf" srcId="{77E1F539-7AB9-4FD2-AE0E-B354D772094D}" destId="{214B107C-B2B4-49E2-AE8B-5D558871A544}" srcOrd="0" destOrd="0" presId="urn:microsoft.com/office/officeart/2005/8/layout/orgChart1"/>
    <dgm:cxn modelId="{AE3871BE-8ED0-4680-A645-A188F780F8A8}" srcId="{9460999F-411C-4C31-B047-C664E61C4334}" destId="{F89E9B07-FF80-4DFD-9988-7ED2368B3131}" srcOrd="4" destOrd="0" parTransId="{77E1F539-7AB9-4FD2-AE0E-B354D772094D}" sibTransId="{52DD41CE-601F-46E7-B6C2-83559CB91516}"/>
    <dgm:cxn modelId="{121E5ED8-B4C7-4C06-911C-6570746B0AD2}" srcId="{9460999F-411C-4C31-B047-C664E61C4334}" destId="{04234B25-C378-4927-BC5D-1D2F1A8C68A2}" srcOrd="5" destOrd="0" parTransId="{CE11ACE6-82C6-4AB6-8285-BA507FB4AC75}" sibTransId="{277A5735-5BF1-4A25-BC3E-A2836F5834E3}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43EC20B-05A8-41DD-A498-AE47E9650837}" type="presParOf" srcId="{192A4A43-5DC6-4E48-A7A3-07390C05F084}" destId="{393DC087-1CF8-4825-BD17-FBFC3E536E74}" srcOrd="0" destOrd="0" presId="urn:microsoft.com/office/officeart/2005/8/layout/orgChart1"/>
    <dgm:cxn modelId="{F05E9640-2F6A-4C77-9FF4-32015409E1B3}" type="presParOf" srcId="{192A4A43-5DC6-4E48-A7A3-07390C05F084}" destId="{5959C5D7-CA04-45EB-A671-A10CBA09D5D6}" srcOrd="1" destOrd="0" presId="urn:microsoft.com/office/officeart/2005/8/layout/orgChart1"/>
    <dgm:cxn modelId="{D31EF928-73C8-47D2-A94B-84141546F817}" type="presParOf" srcId="{5959C5D7-CA04-45EB-A671-A10CBA09D5D6}" destId="{62068FEB-7229-45C6-BCE8-FE3197B4D9F2}" srcOrd="0" destOrd="0" presId="urn:microsoft.com/office/officeart/2005/8/layout/orgChart1"/>
    <dgm:cxn modelId="{8F0418DC-6A26-4D18-9418-FB1B6368F711}" type="presParOf" srcId="{62068FEB-7229-45C6-BCE8-FE3197B4D9F2}" destId="{48FCCE86-1B3A-4663-AC1B-92EE4DF9C8B2}" srcOrd="0" destOrd="0" presId="urn:microsoft.com/office/officeart/2005/8/layout/orgChart1"/>
    <dgm:cxn modelId="{17793D43-EC7C-479A-AC55-B12EC263B164}" type="presParOf" srcId="{62068FEB-7229-45C6-BCE8-FE3197B4D9F2}" destId="{55E7197B-AEE7-431C-B3CD-F8D91996A2AB}" srcOrd="1" destOrd="0" presId="urn:microsoft.com/office/officeart/2005/8/layout/orgChart1"/>
    <dgm:cxn modelId="{EC81855D-682D-4ACA-98C5-F85E0B5EB67C}" type="presParOf" srcId="{5959C5D7-CA04-45EB-A671-A10CBA09D5D6}" destId="{5F981D01-CA98-442E-9857-4EB03A7A482F}" srcOrd="1" destOrd="0" presId="urn:microsoft.com/office/officeart/2005/8/layout/orgChart1"/>
    <dgm:cxn modelId="{66696ADB-2225-40A8-95F4-C9879B36D29E}" type="presParOf" srcId="{5959C5D7-CA04-45EB-A671-A10CBA09D5D6}" destId="{0E0197AE-0654-4BCD-B288-2C0A0182B5EE}" srcOrd="2" destOrd="0" presId="urn:microsoft.com/office/officeart/2005/8/layout/orgChart1"/>
    <dgm:cxn modelId="{1307C770-1705-4AC6-B78A-24979776FD49}" type="presParOf" srcId="{192A4A43-5DC6-4E48-A7A3-07390C05F084}" destId="{EDC7820C-D12D-4EC2-9B91-366DB5906EB3}" srcOrd="2" destOrd="0" presId="urn:microsoft.com/office/officeart/2005/8/layout/orgChart1"/>
    <dgm:cxn modelId="{2796F2F1-C7B1-486E-B47E-ACA2AA35758C}" type="presParOf" srcId="{192A4A43-5DC6-4E48-A7A3-07390C05F084}" destId="{4263B0A1-E827-42E9-9A5A-D1A22142AA0E}" srcOrd="3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53329813-F1DE-419C-86B9-03C2EB452572}" type="presParOf" srcId="{192A4A43-5DC6-4E48-A7A3-07390C05F084}" destId="{B6CE04B5-A710-4CBE-8800-854671986CD2}" srcOrd="4" destOrd="0" presId="urn:microsoft.com/office/officeart/2005/8/layout/orgChart1"/>
    <dgm:cxn modelId="{BD4B8A57-0EE6-4977-98B5-6BE05E2CF68D}" type="presParOf" srcId="{192A4A43-5DC6-4E48-A7A3-07390C05F084}" destId="{EA7A5942-546A-434A-B9D0-39B8C7B842BE}" srcOrd="5" destOrd="0" presId="urn:microsoft.com/office/officeart/2005/8/layout/orgChart1"/>
    <dgm:cxn modelId="{59BDF866-9CCF-4813-8EA7-E92D172F9706}" type="presParOf" srcId="{EA7A5942-546A-434A-B9D0-39B8C7B842BE}" destId="{293077CA-9EA3-447F-9769-8370EBAA07DD}" srcOrd="0" destOrd="0" presId="urn:microsoft.com/office/officeart/2005/8/layout/orgChart1"/>
    <dgm:cxn modelId="{D311D784-0CF1-401F-ACE9-E67683DF97AB}" type="presParOf" srcId="{293077CA-9EA3-447F-9769-8370EBAA07DD}" destId="{81A27537-C461-47F0-B34F-42C3D086165D}" srcOrd="0" destOrd="0" presId="urn:microsoft.com/office/officeart/2005/8/layout/orgChart1"/>
    <dgm:cxn modelId="{EC02C048-1BFA-40E8-BCFC-3C709E68568C}" type="presParOf" srcId="{293077CA-9EA3-447F-9769-8370EBAA07DD}" destId="{645E7D8B-E369-4930-B811-8855A72E4D20}" srcOrd="1" destOrd="0" presId="urn:microsoft.com/office/officeart/2005/8/layout/orgChart1"/>
    <dgm:cxn modelId="{18D4C13B-D430-4028-882C-3603B0DCF5B1}" type="presParOf" srcId="{EA7A5942-546A-434A-B9D0-39B8C7B842BE}" destId="{A8E362CE-A935-464C-B99A-ED5732764D94}" srcOrd="1" destOrd="0" presId="urn:microsoft.com/office/officeart/2005/8/layout/orgChart1"/>
    <dgm:cxn modelId="{9D00C66C-9CDE-4052-A185-04BD86CF4B72}" type="presParOf" srcId="{EA7A5942-546A-434A-B9D0-39B8C7B842BE}" destId="{0D9A2E7F-2548-4163-B2CF-B3A4F8A481A3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B4E6F9C4-D492-42FF-BBB1-7AB33A6C2821}" type="presParOf" srcId="{5550A35E-84F9-403B-BF9F-FAD32FBCE5CE}" destId="{1D2EDB99-7B81-484A-AF73-3A489843E22B}" srcOrd="0" destOrd="0" presId="urn:microsoft.com/office/officeart/2005/8/layout/orgChart1"/>
    <dgm:cxn modelId="{4072C989-F0E8-46C0-8F44-9EF88509D0E0}" type="presParOf" srcId="{5550A35E-84F9-403B-BF9F-FAD32FBCE5CE}" destId="{C76D1093-931C-4EC2-AA20-83CF96693EFF}" srcOrd="1" destOrd="0" presId="urn:microsoft.com/office/officeart/2005/8/layout/orgChart1"/>
    <dgm:cxn modelId="{0812E169-8B39-48CA-8A49-CC91C3A1AC7F}" type="presParOf" srcId="{C76D1093-931C-4EC2-AA20-83CF96693EFF}" destId="{9B06609C-E91A-4B47-A307-4AD96F8956D2}" srcOrd="0" destOrd="0" presId="urn:microsoft.com/office/officeart/2005/8/layout/orgChart1"/>
    <dgm:cxn modelId="{5F2A0AB6-FBBC-4F4A-846F-CEEED5FEF6A0}" type="presParOf" srcId="{9B06609C-E91A-4B47-A307-4AD96F8956D2}" destId="{D471276E-15DB-4607-B221-1200AEDD62F0}" srcOrd="0" destOrd="0" presId="urn:microsoft.com/office/officeart/2005/8/layout/orgChart1"/>
    <dgm:cxn modelId="{40573093-6509-48F1-A599-16A2E8E45FA2}" type="presParOf" srcId="{9B06609C-E91A-4B47-A307-4AD96F8956D2}" destId="{E9F3CBB0-EEBA-48DB-867B-8E678A03BC78}" srcOrd="1" destOrd="0" presId="urn:microsoft.com/office/officeart/2005/8/layout/orgChart1"/>
    <dgm:cxn modelId="{90E8AD95-9D67-4471-8F14-7C43ED0B95BB}" type="presParOf" srcId="{C76D1093-931C-4EC2-AA20-83CF96693EFF}" destId="{84592A31-28C0-4829-9F91-E14B66E97917}" srcOrd="1" destOrd="0" presId="urn:microsoft.com/office/officeart/2005/8/layout/orgChart1"/>
    <dgm:cxn modelId="{03A15A24-AEF7-474C-8E6F-96E4BD7F7132}" type="presParOf" srcId="{C76D1093-931C-4EC2-AA20-83CF96693EFF}" destId="{A41AE41F-F24C-4911-B901-5815AC167CFA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E8B7D633-A87F-420A-8F62-A29E557AACF1}" type="presParOf" srcId="{5550A35E-84F9-403B-BF9F-FAD32FBCE5CE}" destId="{125EB21E-4E9D-4A0F-8A69-E5BDACEEAE85}" srcOrd="6" destOrd="0" presId="urn:microsoft.com/office/officeart/2005/8/layout/orgChart1"/>
    <dgm:cxn modelId="{2CF91A34-B7AC-4EEE-B79F-8BD2CE34077A}" type="presParOf" srcId="{5550A35E-84F9-403B-BF9F-FAD32FBCE5CE}" destId="{F78F6E85-ED13-4F5F-9F1D-103C5D8F233F}" srcOrd="7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704AA5B8-ACDA-4265-892E-462D003B9148}" type="presParOf" srcId="{5550A35E-84F9-403B-BF9F-FAD32FBCE5CE}" destId="{214B107C-B2B4-49E2-AE8B-5D558871A544}" srcOrd="8" destOrd="0" presId="urn:microsoft.com/office/officeart/2005/8/layout/orgChart1"/>
    <dgm:cxn modelId="{F83C293C-B75A-49DE-8F37-E3F0E3F41E98}" type="presParOf" srcId="{5550A35E-84F9-403B-BF9F-FAD32FBCE5CE}" destId="{624A3D4C-2DFE-4032-89C3-902174B1FEA3}" srcOrd="9" destOrd="0" presId="urn:microsoft.com/office/officeart/2005/8/layout/orgChart1"/>
    <dgm:cxn modelId="{A59DC76C-00E0-4381-B4F3-2BFA95BE2E75}" type="presParOf" srcId="{624A3D4C-2DFE-4032-89C3-902174B1FEA3}" destId="{0976C79E-314C-4084-9815-26262D67D1E9}" srcOrd="0" destOrd="0" presId="urn:microsoft.com/office/officeart/2005/8/layout/orgChart1"/>
    <dgm:cxn modelId="{D7A08D5A-F36B-4F11-9B43-38C407342253}" type="presParOf" srcId="{0976C79E-314C-4084-9815-26262D67D1E9}" destId="{C8F3F765-0CAC-4280-B4EE-D01069A36A66}" srcOrd="0" destOrd="0" presId="urn:microsoft.com/office/officeart/2005/8/layout/orgChart1"/>
    <dgm:cxn modelId="{C6ED872D-19E1-4E12-BB4B-5F524E1DFD4D}" type="presParOf" srcId="{0976C79E-314C-4084-9815-26262D67D1E9}" destId="{571779D9-E1FC-4C01-9F91-5E731F55F2F7}" srcOrd="1" destOrd="0" presId="urn:microsoft.com/office/officeart/2005/8/layout/orgChart1"/>
    <dgm:cxn modelId="{58010EEB-CB14-477F-960F-684E2C8ED7AF}" type="presParOf" srcId="{624A3D4C-2DFE-4032-89C3-902174B1FEA3}" destId="{53AA1157-0D62-4BD4-BC7D-3EAC803B0449}" srcOrd="1" destOrd="0" presId="urn:microsoft.com/office/officeart/2005/8/layout/orgChart1"/>
    <dgm:cxn modelId="{51C89872-D87B-4B6E-8780-1204D1AD0308}" type="presParOf" srcId="{624A3D4C-2DFE-4032-89C3-902174B1FEA3}" destId="{FE795BAE-7F05-4913-81FB-3B9AB54B9F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Encargado(a) del Área </a:t>
          </a:r>
        </a:p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de Deporte Ciudadano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Vacante</a:t>
          </a:r>
          <a:endParaRPr lang="es-ES" sz="1200" b="1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Técnico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Natación 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Deporte Selectivo </a:t>
          </a: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Desarrollo Deportivo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5F29B3-C377-48D1-B086-77F7F53F36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Acuática</a:t>
          </a:r>
          <a:endParaRPr lang="es-ES" sz="1200" b="1" dirty="0">
            <a:solidFill>
              <a:schemeClr val="tx1"/>
            </a:solidFill>
          </a:endParaRPr>
        </a:p>
      </dgm:t>
    </dgm:pt>
    <dgm:pt modelId="{E7ED32D3-9058-4064-8AD3-91193CB0D71F}" type="par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723E23-5D93-4EB0-BE5C-AB1953BECA03}" type="sib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CD0FCA2-0F44-48F2-B12C-EAB3F977296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Deportivo(a)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/>
        </a:p>
      </dgm:t>
    </dgm:pt>
    <dgm:pt modelId="{D65C3F47-B815-4277-9C3A-1D8F0F108046}" type="parTrans" cxnId="{7B69D927-9E1D-49AD-8C0C-02ACEDD981AB}">
      <dgm:prSet/>
      <dgm:spPr/>
      <dgm:t>
        <a:bodyPr/>
        <a:lstStyle/>
        <a:p>
          <a:endParaRPr lang="es-ES"/>
        </a:p>
      </dgm:t>
    </dgm:pt>
    <dgm:pt modelId="{FE91C9A8-E072-44BC-BF9F-C9B8D5AB1BD0}" type="sibTrans" cxnId="{7B69D927-9E1D-49AD-8C0C-02ACEDD981AB}">
      <dgm:prSet/>
      <dgm:spPr/>
      <dgm:t>
        <a:bodyPr/>
        <a:lstStyle/>
        <a:p>
          <a:endParaRPr lang="es-ES"/>
        </a:p>
      </dgm:t>
    </dgm:pt>
    <dgm:pt modelId="{98B8778F-80AE-4250-B4A1-1851D700AB22}">
      <dgm:prSet custT="1"/>
      <dgm:spPr/>
      <dgm:t>
        <a:bodyPr/>
        <a:lstStyle/>
        <a:p>
          <a:r>
            <a:rPr lang="es-ES" sz="1200" dirty="0" smtClean="0"/>
            <a:t>Jefe(a) de Ciudad Deportiva</a:t>
          </a:r>
          <a:br>
            <a:rPr lang="es-ES" sz="1200" dirty="0" smtClean="0"/>
          </a:br>
          <a:endParaRPr lang="es-ES" sz="1200" dirty="0"/>
        </a:p>
      </dgm:t>
    </dgm:pt>
    <dgm:pt modelId="{30F31050-C77D-4701-8D1B-EADBA5C3BE97}" type="parTrans" cxnId="{6D7169A7-776E-4EE6-9FE5-1F0EC044F068}">
      <dgm:prSet/>
      <dgm:spPr/>
      <dgm:t>
        <a:bodyPr/>
        <a:lstStyle/>
        <a:p>
          <a:endParaRPr lang="es-ES"/>
        </a:p>
      </dgm:t>
    </dgm:pt>
    <dgm:pt modelId="{C7192616-1E2A-40FB-9A9D-124BEDA4227B}" type="sibTrans" cxnId="{6D7169A7-776E-4EE6-9FE5-1F0EC044F068}">
      <dgm:prSet/>
      <dgm:spPr/>
      <dgm:t>
        <a:bodyPr/>
        <a:lstStyle/>
        <a:p>
          <a:endParaRPr lang="es-ES"/>
        </a:p>
      </dgm:t>
    </dgm:pt>
    <dgm:pt modelId="{F8C59BC5-C805-4194-AE62-AFAA25FA8FC3}">
      <dgm:prSet custT="1"/>
      <dgm:spPr/>
      <dgm:t>
        <a:bodyPr/>
        <a:lstStyle/>
        <a:p>
          <a:r>
            <a:rPr lang="es-MX" sz="1200" dirty="0" smtClean="0"/>
            <a:t>Jefe(a) de Unidades </a:t>
          </a:r>
          <a:r>
            <a:rPr lang="es-MX" sz="1200" dirty="0" smtClean="0"/>
            <a:t>Deportivas</a:t>
          </a:r>
          <a:endParaRPr lang="es-MX" sz="1200" dirty="0" smtClean="0"/>
        </a:p>
      </dgm:t>
    </dgm:pt>
    <dgm:pt modelId="{71DF11B2-060D-4A65-A451-05A495427661}" type="parTrans" cxnId="{11E53271-F533-46FA-9777-C7292785DF66}">
      <dgm:prSet/>
      <dgm:spPr/>
      <dgm:t>
        <a:bodyPr/>
        <a:lstStyle/>
        <a:p>
          <a:endParaRPr lang="es-ES"/>
        </a:p>
      </dgm:t>
    </dgm:pt>
    <dgm:pt modelId="{07F77015-5A58-4300-AA15-0B3C7C74A2E3}" type="sibTrans" cxnId="{11E53271-F533-46FA-9777-C7292785DF66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47211" custScaleY="140994" custLinFactNeighborY="26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4AE88E7B-267E-43FF-A8B7-D06BFDCC5758}" type="pres">
      <dgm:prSet presAssocID="{30F31050-C77D-4701-8D1B-EADBA5C3BE9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9EDA9A7-9DCA-4643-B7FE-2029A7EF55ED}" type="pres">
      <dgm:prSet presAssocID="{98B8778F-80AE-4250-B4A1-1851D700AB22}" presName="hierRoot2" presStyleCnt="0">
        <dgm:presLayoutVars>
          <dgm:hierBranch val="init"/>
        </dgm:presLayoutVars>
      </dgm:prSet>
      <dgm:spPr/>
    </dgm:pt>
    <dgm:pt modelId="{2A5258E8-9880-4415-86A4-673BA2896D3A}" type="pres">
      <dgm:prSet presAssocID="{98B8778F-80AE-4250-B4A1-1851D700AB22}" presName="rootComposite" presStyleCnt="0"/>
      <dgm:spPr/>
    </dgm:pt>
    <dgm:pt modelId="{7E78BF3D-1A85-4895-BC54-1C8FA62F66BE}" type="pres">
      <dgm:prSet presAssocID="{98B8778F-80AE-4250-B4A1-1851D700AB22}" presName="rootText" presStyleLbl="node2" presStyleIdx="0" presStyleCnt="2" custScaleX="124755" custScaleY="99804" custLinFactNeighborX="-35113" custLinFactNeighborY="1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54A87A-4DFA-43DF-B976-D99C6E116D7B}" type="pres">
      <dgm:prSet presAssocID="{98B8778F-80AE-4250-B4A1-1851D700AB2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812DA8D-94E1-4E27-89CD-F8D84AF69E86}" type="pres">
      <dgm:prSet presAssocID="{98B8778F-80AE-4250-B4A1-1851D700AB22}" presName="hierChild4" presStyleCnt="0"/>
      <dgm:spPr/>
    </dgm:pt>
    <dgm:pt modelId="{CB652DF9-C809-4FA9-9404-549D1FD3B3A3}" type="pres">
      <dgm:prSet presAssocID="{98B8778F-80AE-4250-B4A1-1851D700AB22}" presName="hierChild5" presStyleCnt="0"/>
      <dgm:spPr/>
    </dgm:pt>
    <dgm:pt modelId="{EEA5DCE3-6820-4FB1-830C-D35DF9552566}" type="pres">
      <dgm:prSet presAssocID="{71DF11B2-060D-4A65-A451-05A49542766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2147863-5030-4E08-A75B-FD997DADBA9F}" type="pres">
      <dgm:prSet presAssocID="{F8C59BC5-C805-4194-AE62-AFAA25FA8FC3}" presName="hierRoot2" presStyleCnt="0">
        <dgm:presLayoutVars>
          <dgm:hierBranch val="init"/>
        </dgm:presLayoutVars>
      </dgm:prSet>
      <dgm:spPr/>
    </dgm:pt>
    <dgm:pt modelId="{ED306A1B-4936-4C70-BE43-145342B5BFD2}" type="pres">
      <dgm:prSet presAssocID="{F8C59BC5-C805-4194-AE62-AFAA25FA8FC3}" presName="rootComposite" presStyleCnt="0"/>
      <dgm:spPr/>
    </dgm:pt>
    <dgm:pt modelId="{18933276-99CF-47C9-985B-8840F5F60EC9}" type="pres">
      <dgm:prSet presAssocID="{F8C59BC5-C805-4194-AE62-AFAA25FA8FC3}" presName="rootText" presStyleLbl="node2" presStyleIdx="1" presStyleCnt="2" custScaleX="124755" custScaleY="99804" custLinFactNeighborX="34176" custLinFactNeighborY="2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170593-1109-4DE6-B598-7F0DFA9A63FF}" type="pres">
      <dgm:prSet presAssocID="{F8C59BC5-C805-4194-AE62-AFAA25FA8FC3}" presName="rootConnector" presStyleLbl="node2" presStyleIdx="1" presStyleCnt="2"/>
      <dgm:spPr/>
      <dgm:t>
        <a:bodyPr/>
        <a:lstStyle/>
        <a:p>
          <a:endParaRPr lang="es-ES"/>
        </a:p>
      </dgm:t>
    </dgm:pt>
    <dgm:pt modelId="{BD44D3EB-5C02-4959-A4A0-265ED9B65416}" type="pres">
      <dgm:prSet presAssocID="{F8C59BC5-C805-4194-AE62-AFAA25FA8FC3}" presName="hierChild4" presStyleCnt="0"/>
      <dgm:spPr/>
    </dgm:pt>
    <dgm:pt modelId="{D4291C3A-A123-4AE9-B9C2-FBF24D81DEA4}" type="pres">
      <dgm:prSet presAssocID="{F8C59BC5-C805-4194-AE62-AFAA25FA8FC3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  <dgm:pt modelId="{EDD6B094-A540-45DC-800A-217957CEAD07}" type="pres">
      <dgm:prSet presAssocID="{8555F08F-B6E0-49B4-AF83-E4F3E78986F4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1" presStyleIdx="0" presStyleCnt="6" custScaleX="113136" custScaleY="106343" custLinFactNeighborX="-8301" custLinFactNeighborY="150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1" presStyleIdx="0" presStyleCnt="6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1" presStyleIdx="1" presStyleCnt="6" custScaleX="113136" custScaleY="106343" custLinFactNeighborX="10228" custLinFactNeighborY="150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1" presStyleIdx="1" presStyleCnt="6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1" presStyleIdx="2" presStyleCnt="6" custScaleX="113136" custScaleY="106343" custLinFactNeighborX="-8301" custLinFactNeighborY="-24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1" presStyleIdx="3" presStyleCnt="6" custScaleX="113136" custScaleY="106343" custLinFactNeighborX="10228" custLinFactNeighborY="-24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1" presStyleIdx="3" presStyleCnt="6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E57FE58D-2866-48E8-9E8E-4017EE404477}" type="pres">
      <dgm:prSet presAssocID="{E7ED32D3-9058-4064-8AD3-91193CB0D71F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3FB2224D-98F0-44A4-A74B-CE9D9AB130E1}" type="pres">
      <dgm:prSet presAssocID="{085F29B3-C377-48D1-B086-77F7F53F368C}" presName="hierRoot3" presStyleCnt="0">
        <dgm:presLayoutVars>
          <dgm:hierBranch val="init"/>
        </dgm:presLayoutVars>
      </dgm:prSet>
      <dgm:spPr/>
    </dgm:pt>
    <dgm:pt modelId="{8E76DD1D-8297-49BC-87A4-B093F8BEF31E}" type="pres">
      <dgm:prSet presAssocID="{085F29B3-C377-48D1-B086-77F7F53F368C}" presName="rootComposite3" presStyleCnt="0"/>
      <dgm:spPr/>
    </dgm:pt>
    <dgm:pt modelId="{D8AE5DD6-8EDD-4661-8DF6-48E8E03125CA}" type="pres">
      <dgm:prSet presAssocID="{085F29B3-C377-48D1-B086-77F7F53F368C}" presName="rootText3" presStyleLbl="asst1" presStyleIdx="4" presStyleCnt="6" custScaleX="113136" custScaleY="106343" custLinFactNeighborX="-8301" custLinFactNeighborY="-179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89F9B-ED4B-4E39-AE1F-9BF6A1AC7216}" type="pres">
      <dgm:prSet presAssocID="{085F29B3-C377-48D1-B086-77F7F53F368C}" presName="rootConnector3" presStyleLbl="asst1" presStyleIdx="4" presStyleCnt="6"/>
      <dgm:spPr/>
      <dgm:t>
        <a:bodyPr/>
        <a:lstStyle/>
        <a:p>
          <a:endParaRPr lang="es-ES"/>
        </a:p>
      </dgm:t>
    </dgm:pt>
    <dgm:pt modelId="{2B1E8269-72C3-4AB4-A7C7-2D893B706D10}" type="pres">
      <dgm:prSet presAssocID="{085F29B3-C377-48D1-B086-77F7F53F368C}" presName="hierChild6" presStyleCnt="0"/>
      <dgm:spPr/>
    </dgm:pt>
    <dgm:pt modelId="{79EE7717-EEC4-428D-AD58-90FFCDEF7E2D}" type="pres">
      <dgm:prSet presAssocID="{085F29B3-C377-48D1-B086-77F7F53F368C}" presName="hierChild7" presStyleCnt="0"/>
      <dgm:spPr/>
    </dgm:pt>
    <dgm:pt modelId="{B884D883-07BB-42A3-A50E-15E1CD583579}" type="pres">
      <dgm:prSet presAssocID="{D65C3F47-B815-4277-9C3A-1D8F0F108046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2233E635-343E-4E00-BA1F-FBB9C21E5230}" type="pres">
      <dgm:prSet presAssocID="{DCD0FCA2-0F44-48F2-B12C-EAB3F9772967}" presName="hierRoot3" presStyleCnt="0">
        <dgm:presLayoutVars>
          <dgm:hierBranch val="init"/>
        </dgm:presLayoutVars>
      </dgm:prSet>
      <dgm:spPr/>
    </dgm:pt>
    <dgm:pt modelId="{08681306-450F-4BDD-98C9-0DB1FBBC9449}" type="pres">
      <dgm:prSet presAssocID="{DCD0FCA2-0F44-48F2-B12C-EAB3F9772967}" presName="rootComposite3" presStyleCnt="0"/>
      <dgm:spPr/>
    </dgm:pt>
    <dgm:pt modelId="{8483CBB4-C77B-4EA4-B75E-1EE851729B5B}" type="pres">
      <dgm:prSet presAssocID="{DCD0FCA2-0F44-48F2-B12C-EAB3F9772967}" presName="rootText3" presStyleLbl="asst1" presStyleIdx="5" presStyleCnt="6" custScaleX="113136" custScaleY="106343" custLinFactNeighborX="10228" custLinFactNeighborY="-179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84A8EE-D09A-4D5C-96FA-5692AC4B3727}" type="pres">
      <dgm:prSet presAssocID="{DCD0FCA2-0F44-48F2-B12C-EAB3F9772967}" presName="rootConnector3" presStyleLbl="asst1" presStyleIdx="5" presStyleCnt="6"/>
      <dgm:spPr/>
      <dgm:t>
        <a:bodyPr/>
        <a:lstStyle/>
        <a:p>
          <a:endParaRPr lang="es-ES"/>
        </a:p>
      </dgm:t>
    </dgm:pt>
    <dgm:pt modelId="{8845B30A-2E23-488D-A19E-D00520722061}" type="pres">
      <dgm:prSet presAssocID="{DCD0FCA2-0F44-48F2-B12C-EAB3F9772967}" presName="hierChild6" presStyleCnt="0"/>
      <dgm:spPr/>
    </dgm:pt>
    <dgm:pt modelId="{1F4B7BD3-A5C5-48B7-85BE-E00DE5110189}" type="pres">
      <dgm:prSet presAssocID="{DCD0FCA2-0F44-48F2-B12C-EAB3F9772967}" presName="hierChild7" presStyleCnt="0"/>
      <dgm:spPr/>
    </dgm:pt>
  </dgm:ptLst>
  <dgm:cxnLst>
    <dgm:cxn modelId="{86AF75D2-295D-4932-A325-9260B21D0375}" type="presOf" srcId="{2E1F4E12-253A-4B9D-A228-D4A5BA410D0B}" destId="{BC360E2F-E354-44F4-8EF5-DFCA8E12C0DC}" srcOrd="0" destOrd="0" presId="urn:microsoft.com/office/officeart/2005/8/layout/orgChart1"/>
    <dgm:cxn modelId="{78313149-BBE6-4A02-BC41-2635DB4C31F3}" type="presOf" srcId="{50098A3D-B004-4B92-960C-5362AD85F3C6}" destId="{1D711C4B-5164-4279-ADF4-CDCA0BD5994D}" srcOrd="0" destOrd="0" presId="urn:microsoft.com/office/officeart/2005/8/layout/orgChart1"/>
    <dgm:cxn modelId="{EBB8E652-C3FF-45FB-B07D-576BFFE3A756}" type="presOf" srcId="{98B8778F-80AE-4250-B4A1-1851D700AB22}" destId="{7E78BF3D-1A85-4895-BC54-1C8FA62F66BE}" srcOrd="0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43C8D0B9-7061-4EBB-88E8-732C989BD59F}" type="presOf" srcId="{F8C59BC5-C805-4194-AE62-AFAA25FA8FC3}" destId="{18933276-99CF-47C9-985B-8840F5F60EC9}" srcOrd="0" destOrd="0" presId="urn:microsoft.com/office/officeart/2005/8/layout/orgChart1"/>
    <dgm:cxn modelId="{59712B50-EED4-4EB5-8624-7FA4D65BC4F8}" type="presOf" srcId="{71DF11B2-060D-4A65-A451-05A495427661}" destId="{EEA5DCE3-6820-4FB1-830C-D35DF9552566}" srcOrd="0" destOrd="0" presId="urn:microsoft.com/office/officeart/2005/8/layout/orgChart1"/>
    <dgm:cxn modelId="{AC8DBD4C-B8AB-4029-84E3-4806377D6DC3}" type="presOf" srcId="{F8C59BC5-C805-4194-AE62-AFAA25FA8FC3}" destId="{59170593-1109-4DE6-B598-7F0DFA9A63FF}" srcOrd="1" destOrd="0" presId="urn:microsoft.com/office/officeart/2005/8/layout/orgChart1"/>
    <dgm:cxn modelId="{7B69D927-9E1D-49AD-8C0C-02ACEDD981AB}" srcId="{04234B25-C378-4927-BC5D-1D2F1A8C68A2}" destId="{DCD0FCA2-0F44-48F2-B12C-EAB3F9772967}" srcOrd="5" destOrd="0" parTransId="{D65C3F47-B815-4277-9C3A-1D8F0F108046}" sibTransId="{FE91C9A8-E072-44BC-BF9F-C9B8D5AB1BD0}"/>
    <dgm:cxn modelId="{EA24EE01-A072-46EE-A9CD-7C32994BC8F6}" type="presOf" srcId="{C71108B0-2CC2-41B0-A580-0904D9E89AEC}" destId="{669863B5-3AF6-4975-95A8-E6700720E8B5}" srcOrd="1" destOrd="0" presId="urn:microsoft.com/office/officeart/2005/8/layout/orgChart1"/>
    <dgm:cxn modelId="{32AD2358-A366-4CF3-8D59-59754C089604}" type="presOf" srcId="{8C3AF6B3-44F6-4843-9C95-084AAC0F609D}" destId="{F7481589-9C1E-4C06-A8C0-BD5C63C6C77A}" srcOrd="0" destOrd="0" presId="urn:microsoft.com/office/officeart/2005/8/layout/orgChart1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B6B30671-E96F-4B04-B4F8-0D042BB8BBBD}" type="presOf" srcId="{E7ED32D3-9058-4064-8AD3-91193CB0D71F}" destId="{E57FE58D-2866-48E8-9E8E-4017EE404477}" srcOrd="0" destOrd="0" presId="urn:microsoft.com/office/officeart/2005/8/layout/orgChart1"/>
    <dgm:cxn modelId="{36669648-E6A5-4387-A37A-1FB135218FBA}" type="presOf" srcId="{84239822-C516-48E0-B7F2-542AED66724C}" destId="{01C90863-4FFC-42E2-996A-A2EF500EEE75}" srcOrd="0" destOrd="0" presId="urn:microsoft.com/office/officeart/2005/8/layout/orgChart1"/>
    <dgm:cxn modelId="{EFFC438A-ABCA-479E-B252-D8C77014C636}" type="presOf" srcId="{085F29B3-C377-48D1-B086-77F7F53F368C}" destId="{FFB89F9B-ED4B-4E39-AE1F-9BF6A1AC7216}" srcOrd="1" destOrd="0" presId="urn:microsoft.com/office/officeart/2005/8/layout/orgChart1"/>
    <dgm:cxn modelId="{F0D617AD-8898-4BE9-9EB1-1A0096550C40}" type="presOf" srcId="{DCD0FCA2-0F44-48F2-B12C-EAB3F9772967}" destId="{A184A8EE-D09A-4D5C-96FA-5692AC4B3727}" srcOrd="1" destOrd="0" presId="urn:microsoft.com/office/officeart/2005/8/layout/orgChart1"/>
    <dgm:cxn modelId="{04E182FC-78BF-4EBA-A94D-352A55FC9E06}" type="presOf" srcId="{A6F74A15-0557-4BAC-93BE-67F5668C3D02}" destId="{E314B029-6DEE-47CA-A2D6-361B5D369F8B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ADE064E7-7CDB-4942-AD69-20910FC8E89A}" type="presOf" srcId="{84239822-C516-48E0-B7F2-542AED66724C}" destId="{FA9376E9-7EF1-4544-B918-98AEA8064512}" srcOrd="1" destOrd="0" presId="urn:microsoft.com/office/officeart/2005/8/layout/orgChart1"/>
    <dgm:cxn modelId="{083D7757-151F-4E43-8568-55238D845F25}" type="presOf" srcId="{085F29B3-C377-48D1-B086-77F7F53F368C}" destId="{D8AE5DD6-8EDD-4661-8DF6-48E8E03125CA}" srcOrd="0" destOrd="0" presId="urn:microsoft.com/office/officeart/2005/8/layout/orgChart1"/>
    <dgm:cxn modelId="{EB55F9C2-96F8-440D-95BD-315BE672FDE1}" type="presOf" srcId="{98B8778F-80AE-4250-B4A1-1851D700AB22}" destId="{9E54A87A-4DFA-43DF-B976-D99C6E116D7B}" srcOrd="1" destOrd="0" presId="urn:microsoft.com/office/officeart/2005/8/layout/orgChart1"/>
    <dgm:cxn modelId="{6D7169A7-776E-4EE6-9FE5-1F0EC044F068}" srcId="{04234B25-C378-4927-BC5D-1D2F1A8C68A2}" destId="{98B8778F-80AE-4250-B4A1-1851D700AB22}" srcOrd="6" destOrd="0" parTransId="{30F31050-C77D-4701-8D1B-EADBA5C3BE97}" sibTransId="{C7192616-1E2A-40FB-9A9D-124BEDA4227B}"/>
    <dgm:cxn modelId="{4FA359CB-0716-46A1-9DF4-1FC403F24D27}" type="presOf" srcId="{8C3AF6B3-44F6-4843-9C95-084AAC0F609D}" destId="{52A6EAC7-6316-453D-9F94-C0E022E5669B}" srcOrd="1" destOrd="0" presId="urn:microsoft.com/office/officeart/2005/8/layout/orgChart1"/>
    <dgm:cxn modelId="{AC539A03-7051-4BE1-BEAA-99ED3B7A7E8D}" type="presOf" srcId="{556D7CAC-37E4-4FAA-AB4D-5AF604385519}" destId="{4B843E2F-EE2D-4C98-85EF-5B1F03A15805}" srcOrd="0" destOrd="0" presId="urn:microsoft.com/office/officeart/2005/8/layout/orgChart1"/>
    <dgm:cxn modelId="{AADE1968-073E-45C4-9236-2FAC12109622}" srcId="{04234B25-C378-4927-BC5D-1D2F1A8C68A2}" destId="{085F29B3-C377-48D1-B086-77F7F53F368C}" srcOrd="4" destOrd="0" parTransId="{E7ED32D3-9058-4064-8AD3-91193CB0D71F}" sibTransId="{E9723E23-5D93-4EB0-BE5C-AB1953BECA03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840973DF-D921-4DB9-BCC2-6C6394D91152}" type="presOf" srcId="{D65C3F47-B815-4277-9C3A-1D8F0F108046}" destId="{B884D883-07BB-42A3-A50E-15E1CD583579}" srcOrd="0" destOrd="0" presId="urn:microsoft.com/office/officeart/2005/8/layout/orgChart1"/>
    <dgm:cxn modelId="{656F2B3A-0C5A-417A-B63D-77CEC0A5D7E2}" type="presOf" srcId="{C71108B0-2CC2-41B0-A580-0904D9E89AEC}" destId="{DD7FF7A3-DFD8-4E1B-946C-B0A2C5F311DB}" srcOrd="0" destOrd="0" presId="urn:microsoft.com/office/officeart/2005/8/layout/orgChart1"/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312BA7F7-EC57-4ABD-8623-F5C33C2FDE3C}" type="presOf" srcId="{30F31050-C77D-4701-8D1B-EADBA5C3BE97}" destId="{4AE88E7B-267E-43FF-A8B7-D06BFDCC5758}" srcOrd="0" destOrd="0" presId="urn:microsoft.com/office/officeart/2005/8/layout/orgChart1"/>
    <dgm:cxn modelId="{72F11E79-105D-4657-B80A-A27B85F45F16}" type="presOf" srcId="{8555F08F-B6E0-49B4-AF83-E4F3E78986F4}" destId="{EDD6B094-A540-45DC-800A-217957CEAD07}" srcOrd="0" destOrd="0" presId="urn:microsoft.com/office/officeart/2005/8/layout/orgChart1"/>
    <dgm:cxn modelId="{C6CFD7A2-4528-4478-AFA5-5DAF8714190B}" type="presOf" srcId="{556D7CAC-37E4-4FAA-AB4D-5AF604385519}" destId="{6FFF52C7-A5FD-4479-96B2-CD4A721517F2}" srcOrd="1" destOrd="0" presId="urn:microsoft.com/office/officeart/2005/8/layout/orgChart1"/>
    <dgm:cxn modelId="{11E53271-F533-46FA-9777-C7292785DF66}" srcId="{04234B25-C378-4927-BC5D-1D2F1A8C68A2}" destId="{F8C59BC5-C805-4194-AE62-AFAA25FA8FC3}" srcOrd="7" destOrd="0" parTransId="{71DF11B2-060D-4A65-A451-05A495427661}" sibTransId="{07F77015-5A58-4300-AA15-0B3C7C74A2E3}"/>
    <dgm:cxn modelId="{0B84A0A0-BEFA-42F5-92EB-792B69EBA76D}" type="presOf" srcId="{DCD0FCA2-0F44-48F2-B12C-EAB3F9772967}" destId="{8483CBB4-C77B-4EA4-B75E-1EE851729B5B}" srcOrd="0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D4ADC8AF-824F-47F0-AE2E-849026129444}" type="presParOf" srcId="{DB336A82-2E3B-4196-961A-CC3A6DFB0B9C}" destId="{4AE88E7B-267E-43FF-A8B7-D06BFDCC5758}" srcOrd="0" destOrd="0" presId="urn:microsoft.com/office/officeart/2005/8/layout/orgChart1"/>
    <dgm:cxn modelId="{ABDC9628-1DB9-4F95-A6F4-7154A1944303}" type="presParOf" srcId="{DB336A82-2E3B-4196-961A-CC3A6DFB0B9C}" destId="{29EDA9A7-9DCA-4643-B7FE-2029A7EF55ED}" srcOrd="1" destOrd="0" presId="urn:microsoft.com/office/officeart/2005/8/layout/orgChart1"/>
    <dgm:cxn modelId="{312B6C10-5477-4E60-8B0C-F1A933016916}" type="presParOf" srcId="{29EDA9A7-9DCA-4643-B7FE-2029A7EF55ED}" destId="{2A5258E8-9880-4415-86A4-673BA2896D3A}" srcOrd="0" destOrd="0" presId="urn:microsoft.com/office/officeart/2005/8/layout/orgChart1"/>
    <dgm:cxn modelId="{3BAEAA56-F691-48B2-84D4-8C7FD7DF42BC}" type="presParOf" srcId="{2A5258E8-9880-4415-86A4-673BA2896D3A}" destId="{7E78BF3D-1A85-4895-BC54-1C8FA62F66BE}" srcOrd="0" destOrd="0" presId="urn:microsoft.com/office/officeart/2005/8/layout/orgChart1"/>
    <dgm:cxn modelId="{08D58A67-3FAF-47C1-9FD6-A5C26B9CB16E}" type="presParOf" srcId="{2A5258E8-9880-4415-86A4-673BA2896D3A}" destId="{9E54A87A-4DFA-43DF-B976-D99C6E116D7B}" srcOrd="1" destOrd="0" presId="urn:microsoft.com/office/officeart/2005/8/layout/orgChart1"/>
    <dgm:cxn modelId="{016E1EB9-1F03-4DB6-B38D-FC7C994C57D6}" type="presParOf" srcId="{29EDA9A7-9DCA-4643-B7FE-2029A7EF55ED}" destId="{9812DA8D-94E1-4E27-89CD-F8D84AF69E86}" srcOrd="1" destOrd="0" presId="urn:microsoft.com/office/officeart/2005/8/layout/orgChart1"/>
    <dgm:cxn modelId="{3D62D561-3C17-4E9F-9E23-F3C9ADB17B97}" type="presParOf" srcId="{29EDA9A7-9DCA-4643-B7FE-2029A7EF55ED}" destId="{CB652DF9-C809-4FA9-9404-549D1FD3B3A3}" srcOrd="2" destOrd="0" presId="urn:microsoft.com/office/officeart/2005/8/layout/orgChart1"/>
    <dgm:cxn modelId="{FB8BAE12-42B7-4176-A478-6A1EFF7C0A53}" type="presParOf" srcId="{DB336A82-2E3B-4196-961A-CC3A6DFB0B9C}" destId="{EEA5DCE3-6820-4FB1-830C-D35DF9552566}" srcOrd="2" destOrd="0" presId="urn:microsoft.com/office/officeart/2005/8/layout/orgChart1"/>
    <dgm:cxn modelId="{0C5F0C13-BF90-491A-A3C9-0A8A6551360D}" type="presParOf" srcId="{DB336A82-2E3B-4196-961A-CC3A6DFB0B9C}" destId="{D2147863-5030-4E08-A75B-FD997DADBA9F}" srcOrd="3" destOrd="0" presId="urn:microsoft.com/office/officeart/2005/8/layout/orgChart1"/>
    <dgm:cxn modelId="{A948DC5E-A27B-4B10-B52A-5887E37FADC7}" type="presParOf" srcId="{D2147863-5030-4E08-A75B-FD997DADBA9F}" destId="{ED306A1B-4936-4C70-BE43-145342B5BFD2}" srcOrd="0" destOrd="0" presId="urn:microsoft.com/office/officeart/2005/8/layout/orgChart1"/>
    <dgm:cxn modelId="{F0000CE7-C6DF-4A0B-BA8C-AC34EC5E6CE5}" type="presParOf" srcId="{ED306A1B-4936-4C70-BE43-145342B5BFD2}" destId="{18933276-99CF-47C9-985B-8840F5F60EC9}" srcOrd="0" destOrd="0" presId="urn:microsoft.com/office/officeart/2005/8/layout/orgChart1"/>
    <dgm:cxn modelId="{77C68617-164F-4AF4-A297-4551C50C60D6}" type="presParOf" srcId="{ED306A1B-4936-4C70-BE43-145342B5BFD2}" destId="{59170593-1109-4DE6-B598-7F0DFA9A63FF}" srcOrd="1" destOrd="0" presId="urn:microsoft.com/office/officeart/2005/8/layout/orgChart1"/>
    <dgm:cxn modelId="{38AF3FC7-9F08-4A58-A923-B9E6A3A8E693}" type="presParOf" srcId="{D2147863-5030-4E08-A75B-FD997DADBA9F}" destId="{BD44D3EB-5C02-4959-A4A0-265ED9B65416}" srcOrd="1" destOrd="0" presId="urn:microsoft.com/office/officeart/2005/8/layout/orgChart1"/>
    <dgm:cxn modelId="{ECFCABD2-90BA-44C6-B159-F9FF14E89567}" type="presParOf" srcId="{D2147863-5030-4E08-A75B-FD997DADBA9F}" destId="{D4291C3A-A123-4AE9-B9C2-FBF24D81DEA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  <dgm:cxn modelId="{3F5FB65B-E7CC-41BA-871C-14062C5B702F}" type="presParOf" srcId="{733B660D-C711-49A4-8FBF-0E40A2E8FACF}" destId="{EDD6B094-A540-45DC-800A-217957CEAD07}" srcOrd="0" destOrd="0" presId="urn:microsoft.com/office/officeart/2005/8/layout/orgChart1"/>
    <dgm:cxn modelId="{60896234-4BA5-4ABE-A2A4-03F47501AF3B}" type="presParOf" srcId="{733B660D-C711-49A4-8FBF-0E40A2E8FACF}" destId="{C80D4E5B-49BB-4479-A3AC-F28F98E1D43D}" srcOrd="1" destOrd="0" presId="urn:microsoft.com/office/officeart/2005/8/layout/orgChart1"/>
    <dgm:cxn modelId="{033244DA-1C7A-429D-A403-E6346822BA61}" type="presParOf" srcId="{C80D4E5B-49BB-4479-A3AC-F28F98E1D43D}" destId="{E52F9F89-9ADA-4C8A-A5DE-F36E8D928ED7}" srcOrd="0" destOrd="0" presId="urn:microsoft.com/office/officeart/2005/8/layout/orgChart1"/>
    <dgm:cxn modelId="{6A1A557D-593B-4303-A119-D7AE7E4BE3B6}" type="presParOf" srcId="{E52F9F89-9ADA-4C8A-A5DE-F36E8D928ED7}" destId="{DD7FF7A3-DFD8-4E1B-946C-B0A2C5F311DB}" srcOrd="0" destOrd="0" presId="urn:microsoft.com/office/officeart/2005/8/layout/orgChart1"/>
    <dgm:cxn modelId="{056E6759-A0D2-4B32-A2E9-80C33BBC1F2F}" type="presParOf" srcId="{E52F9F89-9ADA-4C8A-A5DE-F36E8D928ED7}" destId="{669863B5-3AF6-4975-95A8-E6700720E8B5}" srcOrd="1" destOrd="0" presId="urn:microsoft.com/office/officeart/2005/8/layout/orgChart1"/>
    <dgm:cxn modelId="{C316C8CF-3D4A-40B4-A8D1-8BA1B5721E8B}" type="presParOf" srcId="{C80D4E5B-49BB-4479-A3AC-F28F98E1D43D}" destId="{2094A09C-7958-4677-BE6C-B3BFE8E457EA}" srcOrd="1" destOrd="0" presId="urn:microsoft.com/office/officeart/2005/8/layout/orgChart1"/>
    <dgm:cxn modelId="{9B2E6425-ABC5-47FF-B18D-5EC184E10A10}" type="presParOf" srcId="{C80D4E5B-49BB-4479-A3AC-F28F98E1D43D}" destId="{84827B75-44BF-4D4A-8ED0-FF83814A6A95}" srcOrd="2" destOrd="0" presId="urn:microsoft.com/office/officeart/2005/8/layout/orgChart1"/>
    <dgm:cxn modelId="{7A1D14C1-918D-4FA1-ACAC-1AE281CA296E}" type="presParOf" srcId="{733B660D-C711-49A4-8FBF-0E40A2E8FACF}" destId="{1D711C4B-5164-4279-ADF4-CDCA0BD5994D}" srcOrd="2" destOrd="0" presId="urn:microsoft.com/office/officeart/2005/8/layout/orgChart1"/>
    <dgm:cxn modelId="{6F673EFC-9BAE-4F15-9EA7-D512402E7B21}" type="presParOf" srcId="{733B660D-C711-49A4-8FBF-0E40A2E8FACF}" destId="{D2DFE307-784D-4E65-A733-DD9304247996}" srcOrd="3" destOrd="0" presId="urn:microsoft.com/office/officeart/2005/8/layout/orgChart1"/>
    <dgm:cxn modelId="{D8000A5F-D02D-47D9-8CE5-9D2387DBAD45}" type="presParOf" srcId="{D2DFE307-784D-4E65-A733-DD9304247996}" destId="{B36BF50C-FF14-4266-9BAE-5F3CF194424F}" srcOrd="0" destOrd="0" presId="urn:microsoft.com/office/officeart/2005/8/layout/orgChart1"/>
    <dgm:cxn modelId="{7DB567CD-599B-4B69-B428-BC57C9BA8DB5}" type="presParOf" srcId="{B36BF50C-FF14-4266-9BAE-5F3CF194424F}" destId="{01C90863-4FFC-42E2-996A-A2EF500EEE75}" srcOrd="0" destOrd="0" presId="urn:microsoft.com/office/officeart/2005/8/layout/orgChart1"/>
    <dgm:cxn modelId="{DEEA8214-E72A-493D-B4F8-9208A4218314}" type="presParOf" srcId="{B36BF50C-FF14-4266-9BAE-5F3CF194424F}" destId="{FA9376E9-7EF1-4544-B918-98AEA8064512}" srcOrd="1" destOrd="0" presId="urn:microsoft.com/office/officeart/2005/8/layout/orgChart1"/>
    <dgm:cxn modelId="{D0C227BF-BB43-4562-A38B-6557A62926C6}" type="presParOf" srcId="{D2DFE307-784D-4E65-A733-DD9304247996}" destId="{A79022DA-8DA4-47B9-A50D-1093DBAB4235}" srcOrd="1" destOrd="0" presId="urn:microsoft.com/office/officeart/2005/8/layout/orgChart1"/>
    <dgm:cxn modelId="{749AB92D-3545-4EAE-9AF6-9B52CC5498A4}" type="presParOf" srcId="{D2DFE307-784D-4E65-A733-DD9304247996}" destId="{AA86B3FF-A3FE-403E-A98F-7427C1F3E0B5}" srcOrd="2" destOrd="0" presId="urn:microsoft.com/office/officeart/2005/8/layout/orgChart1"/>
    <dgm:cxn modelId="{D9CEB3D1-9041-4FFD-A43D-2C4F86BA1544}" type="presParOf" srcId="{733B660D-C711-49A4-8FBF-0E40A2E8FACF}" destId="{E314B029-6DEE-47CA-A2D6-361B5D369F8B}" srcOrd="4" destOrd="0" presId="urn:microsoft.com/office/officeart/2005/8/layout/orgChart1"/>
    <dgm:cxn modelId="{0EF78866-C111-4C1A-A2C4-35D9F6DECFE4}" type="presParOf" srcId="{733B660D-C711-49A4-8FBF-0E40A2E8FACF}" destId="{A76B6CE8-B368-4117-B286-027B8B8F071E}" srcOrd="5" destOrd="0" presId="urn:microsoft.com/office/officeart/2005/8/layout/orgChart1"/>
    <dgm:cxn modelId="{1B6D7553-572C-4F99-AB7E-B2E30203D7FD}" type="presParOf" srcId="{A76B6CE8-B368-4117-B286-027B8B8F071E}" destId="{28231BE9-7332-49B4-B67E-E624173C1008}" srcOrd="0" destOrd="0" presId="urn:microsoft.com/office/officeart/2005/8/layout/orgChart1"/>
    <dgm:cxn modelId="{5559633E-BAA1-4CA1-8FF8-C6356DF58F8A}" type="presParOf" srcId="{28231BE9-7332-49B4-B67E-E624173C1008}" destId="{4B843E2F-EE2D-4C98-85EF-5B1F03A15805}" srcOrd="0" destOrd="0" presId="urn:microsoft.com/office/officeart/2005/8/layout/orgChart1"/>
    <dgm:cxn modelId="{16465057-6EA2-4154-B2BD-2063DAA70D6B}" type="presParOf" srcId="{28231BE9-7332-49B4-B67E-E624173C1008}" destId="{6FFF52C7-A5FD-4479-96B2-CD4A721517F2}" srcOrd="1" destOrd="0" presId="urn:microsoft.com/office/officeart/2005/8/layout/orgChart1"/>
    <dgm:cxn modelId="{F88661C6-09AF-4B4D-ADC1-D9848C310D17}" type="presParOf" srcId="{A76B6CE8-B368-4117-B286-027B8B8F071E}" destId="{8E11107C-66E3-4DB2-B07B-A0A5A2B3F1BB}" srcOrd="1" destOrd="0" presId="urn:microsoft.com/office/officeart/2005/8/layout/orgChart1"/>
    <dgm:cxn modelId="{28F6048C-C365-4F5D-A527-EE61D08FB83A}" type="presParOf" srcId="{A76B6CE8-B368-4117-B286-027B8B8F071E}" destId="{3748C437-0070-49D0-93B3-DC17E291F109}" srcOrd="2" destOrd="0" presId="urn:microsoft.com/office/officeart/2005/8/layout/orgChart1"/>
    <dgm:cxn modelId="{4011D561-1BAD-4EE3-B65B-9B96B6FF13A1}" type="presParOf" srcId="{733B660D-C711-49A4-8FBF-0E40A2E8FACF}" destId="{BC360E2F-E354-44F4-8EF5-DFCA8E12C0DC}" srcOrd="6" destOrd="0" presId="urn:microsoft.com/office/officeart/2005/8/layout/orgChart1"/>
    <dgm:cxn modelId="{B240A605-33CD-486D-B3F3-E6DD43D07FED}" type="presParOf" srcId="{733B660D-C711-49A4-8FBF-0E40A2E8FACF}" destId="{8F9C8D19-3A19-4D8B-AFEE-0A1C526B8732}" srcOrd="7" destOrd="0" presId="urn:microsoft.com/office/officeart/2005/8/layout/orgChart1"/>
    <dgm:cxn modelId="{D786A20F-9C82-47F3-A1C9-AB55CFCD18ED}" type="presParOf" srcId="{8F9C8D19-3A19-4D8B-AFEE-0A1C526B8732}" destId="{64D91C80-FFF7-4CA0-8188-8D6A2E2F93E8}" srcOrd="0" destOrd="0" presId="urn:microsoft.com/office/officeart/2005/8/layout/orgChart1"/>
    <dgm:cxn modelId="{16C6CF02-64C6-48BD-8708-8DA27F167477}" type="presParOf" srcId="{64D91C80-FFF7-4CA0-8188-8D6A2E2F93E8}" destId="{F7481589-9C1E-4C06-A8C0-BD5C63C6C77A}" srcOrd="0" destOrd="0" presId="urn:microsoft.com/office/officeart/2005/8/layout/orgChart1"/>
    <dgm:cxn modelId="{AC28E772-5051-4A13-832A-98F1A783FF65}" type="presParOf" srcId="{64D91C80-FFF7-4CA0-8188-8D6A2E2F93E8}" destId="{52A6EAC7-6316-453D-9F94-C0E022E5669B}" srcOrd="1" destOrd="0" presId="urn:microsoft.com/office/officeart/2005/8/layout/orgChart1"/>
    <dgm:cxn modelId="{803B0854-20CA-4B4C-B589-9036AC443AA5}" type="presParOf" srcId="{8F9C8D19-3A19-4D8B-AFEE-0A1C526B8732}" destId="{C39D6B72-0237-4338-8BB3-FC6A1D7E7EB6}" srcOrd="1" destOrd="0" presId="urn:microsoft.com/office/officeart/2005/8/layout/orgChart1"/>
    <dgm:cxn modelId="{CA334299-59B9-4021-9FA9-EE3A2B9AF070}" type="presParOf" srcId="{8F9C8D19-3A19-4D8B-AFEE-0A1C526B8732}" destId="{A4390F93-FB49-4CC6-B7CB-4D9A0B69BEE0}" srcOrd="2" destOrd="0" presId="urn:microsoft.com/office/officeart/2005/8/layout/orgChart1"/>
    <dgm:cxn modelId="{F58A1B5F-2747-41CA-AC2D-3E8F22214DF8}" type="presParOf" srcId="{733B660D-C711-49A4-8FBF-0E40A2E8FACF}" destId="{E57FE58D-2866-48E8-9E8E-4017EE404477}" srcOrd="8" destOrd="0" presId="urn:microsoft.com/office/officeart/2005/8/layout/orgChart1"/>
    <dgm:cxn modelId="{2E4F6148-2FC8-483F-BE66-D27D1CC9A3B7}" type="presParOf" srcId="{733B660D-C711-49A4-8FBF-0E40A2E8FACF}" destId="{3FB2224D-98F0-44A4-A74B-CE9D9AB130E1}" srcOrd="9" destOrd="0" presId="urn:microsoft.com/office/officeart/2005/8/layout/orgChart1"/>
    <dgm:cxn modelId="{7F68CA20-3FB8-4C6B-B1EB-CA359471865A}" type="presParOf" srcId="{3FB2224D-98F0-44A4-A74B-CE9D9AB130E1}" destId="{8E76DD1D-8297-49BC-87A4-B093F8BEF31E}" srcOrd="0" destOrd="0" presId="urn:microsoft.com/office/officeart/2005/8/layout/orgChart1"/>
    <dgm:cxn modelId="{5536FEFC-EA27-43CC-B130-4A034CE0D15C}" type="presParOf" srcId="{8E76DD1D-8297-49BC-87A4-B093F8BEF31E}" destId="{D8AE5DD6-8EDD-4661-8DF6-48E8E03125CA}" srcOrd="0" destOrd="0" presId="urn:microsoft.com/office/officeart/2005/8/layout/orgChart1"/>
    <dgm:cxn modelId="{1DCEA80D-6B89-4682-B98D-641D608608EB}" type="presParOf" srcId="{8E76DD1D-8297-49BC-87A4-B093F8BEF31E}" destId="{FFB89F9B-ED4B-4E39-AE1F-9BF6A1AC7216}" srcOrd="1" destOrd="0" presId="urn:microsoft.com/office/officeart/2005/8/layout/orgChart1"/>
    <dgm:cxn modelId="{97E8E26D-C744-4C82-8BAA-6B50341B7B30}" type="presParOf" srcId="{3FB2224D-98F0-44A4-A74B-CE9D9AB130E1}" destId="{2B1E8269-72C3-4AB4-A7C7-2D893B706D10}" srcOrd="1" destOrd="0" presId="urn:microsoft.com/office/officeart/2005/8/layout/orgChart1"/>
    <dgm:cxn modelId="{079B1B3A-55CF-4662-BA91-441AD1F73E2F}" type="presParOf" srcId="{3FB2224D-98F0-44A4-A74B-CE9D9AB130E1}" destId="{79EE7717-EEC4-428D-AD58-90FFCDEF7E2D}" srcOrd="2" destOrd="0" presId="urn:microsoft.com/office/officeart/2005/8/layout/orgChart1"/>
    <dgm:cxn modelId="{7A55110C-09F7-46D4-8324-F75CB0FF74AE}" type="presParOf" srcId="{733B660D-C711-49A4-8FBF-0E40A2E8FACF}" destId="{B884D883-07BB-42A3-A50E-15E1CD583579}" srcOrd="10" destOrd="0" presId="urn:microsoft.com/office/officeart/2005/8/layout/orgChart1"/>
    <dgm:cxn modelId="{9F7C15B7-DF89-4A24-8960-B560DA5E2ECC}" type="presParOf" srcId="{733B660D-C711-49A4-8FBF-0E40A2E8FACF}" destId="{2233E635-343E-4E00-BA1F-FBB9C21E5230}" srcOrd="11" destOrd="0" presId="urn:microsoft.com/office/officeart/2005/8/layout/orgChart1"/>
    <dgm:cxn modelId="{1D0D43A9-FD90-4548-9BD1-7956D315C894}" type="presParOf" srcId="{2233E635-343E-4E00-BA1F-FBB9C21E5230}" destId="{08681306-450F-4BDD-98C9-0DB1FBBC9449}" srcOrd="0" destOrd="0" presId="urn:microsoft.com/office/officeart/2005/8/layout/orgChart1"/>
    <dgm:cxn modelId="{E4DD4D12-C66A-42BF-97C8-EF37A3918015}" type="presParOf" srcId="{08681306-450F-4BDD-98C9-0DB1FBBC9449}" destId="{8483CBB4-C77B-4EA4-B75E-1EE851729B5B}" srcOrd="0" destOrd="0" presId="urn:microsoft.com/office/officeart/2005/8/layout/orgChart1"/>
    <dgm:cxn modelId="{95E4D427-A4C6-423B-9C81-858216C7934C}" type="presParOf" srcId="{08681306-450F-4BDD-98C9-0DB1FBBC9449}" destId="{A184A8EE-D09A-4D5C-96FA-5692AC4B3727}" srcOrd="1" destOrd="0" presId="urn:microsoft.com/office/officeart/2005/8/layout/orgChart1"/>
    <dgm:cxn modelId="{6F8EDD8A-C00E-4DF2-966A-AB7F0B123F6A}" type="presParOf" srcId="{2233E635-343E-4E00-BA1F-FBB9C21E5230}" destId="{8845B30A-2E23-488D-A19E-D00520722061}" srcOrd="1" destOrd="0" presId="urn:microsoft.com/office/officeart/2005/8/layout/orgChart1"/>
    <dgm:cxn modelId="{D3BEE963-B1E5-4BCA-BA4D-DCDC993D4874}" type="presParOf" srcId="{2233E635-343E-4E00-BA1F-FBB9C21E5230}" destId="{1F4B7BD3-A5C5-48B7-85BE-E00DE51101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Área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Bienestar </a:t>
          </a:r>
          <a:r>
            <a:rPr lang="es-ES" sz="1200" dirty="0" smtClean="0">
              <a:solidFill>
                <a:schemeClr val="tx1"/>
              </a:solidFill>
            </a:rPr>
            <a:t>Social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Vinculación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86313" custScaleY="86585" custLinFactNeighborX="-17930" custLinFactNeighborY="-19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86313" custScaleY="86585" custLinFactNeighborX="11662" custLinFactNeighborY="-19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 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6F4466-1DD4-4491-858B-77C92040D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77836A7-9FED-4FB2-8882-6DE7E3D107B0}" type="parTrans" cxnId="{AEFB30E1-CF5A-44DA-9B79-1EF728C6CDEB}">
      <dgm:prSet/>
      <dgm:spPr/>
      <dgm:t>
        <a:bodyPr/>
        <a:lstStyle/>
        <a:p>
          <a:endParaRPr lang="es-ES"/>
        </a:p>
      </dgm:t>
    </dgm:pt>
    <dgm:pt modelId="{90BB582B-7A4B-4C15-9184-A8F9302ACA48}" type="sibTrans" cxnId="{AEFB30E1-CF5A-44DA-9B79-1EF728C6CDEB}">
      <dgm:prSet/>
      <dgm:spPr/>
      <dgm:t>
        <a:bodyPr/>
        <a:lstStyle/>
        <a:p>
          <a:endParaRPr lang="es-ES"/>
        </a:p>
      </dgm:t>
    </dgm:pt>
    <dgm:pt modelId="{E76B922C-84EE-4BC5-AFD6-D3E827C648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8F8F541-A2DB-4E02-8718-F3574531E901}" type="parTrans" cxnId="{9ECD8A8B-11FE-461F-B06B-854AD95AC00C}">
      <dgm:prSet/>
      <dgm:spPr/>
      <dgm:t>
        <a:bodyPr/>
        <a:lstStyle/>
        <a:p>
          <a:endParaRPr lang="es-ES"/>
        </a:p>
      </dgm:t>
    </dgm:pt>
    <dgm:pt modelId="{C3672090-FA32-4104-B065-AFE6182DD479}" type="sibTrans" cxnId="{9ECD8A8B-11FE-461F-B06B-854AD95AC00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 val="hang"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31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BB26DB4B-1AA1-45F1-9F6E-130BC8C42410}" type="pres">
      <dgm:prSet presAssocID="{8A7972C1-ED4B-41C1-99F9-1DE7B1FC8A0A}" presName="Name48" presStyleLbl="parChTrans1D2" presStyleIdx="0" presStyleCnt="7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7" custScaleX="131445" custScaleY="103103" custLinFactX="-53380" custLinFactNeighborX="-100000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7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2" presStyleIdx="1" presStyleCnt="7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2" presStyleIdx="1" presStyleCnt="7" custScaleX="131445" custScaleY="103103" custLinFactX="100000" custLinFactNeighborX="100049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2" presStyleIdx="1" presStyleCnt="7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2" presStyleIdx="2" presStyleCnt="7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2" presStyleIdx="2" presStyleCnt="7" custScaleX="131445" custScaleY="103103" custLinFactX="-53380" custLinFactNeighborX="-100000" custLinFactNeighborY="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2" presStyleIdx="2" presStyleCnt="7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2" presStyleIdx="3" presStyleCnt="7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2" presStyleIdx="3" presStyleCnt="7" custScaleX="131445" custScaleY="103103" custLinFactX="100000" custLinFactNeighborX="100049" custLinFactNeighborY="-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2" presStyleIdx="3" presStyleCnt="7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38776D04-C0D1-42E3-BB39-BB99F8006412}" type="pres">
      <dgm:prSet presAssocID="{B77836A7-9FED-4FB2-8882-6DE7E3D107B0}" presName="Name48" presStyleLbl="parChTrans1D2" presStyleIdx="4" presStyleCnt="7"/>
      <dgm:spPr/>
      <dgm:t>
        <a:bodyPr/>
        <a:lstStyle/>
        <a:p>
          <a:endParaRPr lang="es-ES"/>
        </a:p>
      </dgm:t>
    </dgm:pt>
    <dgm:pt modelId="{FC41447A-0F11-461F-8EF2-4FD594DBB30D}" type="pres">
      <dgm:prSet presAssocID="{256F4466-1DD4-4491-858B-77C92040DDDB}" presName="hierRoot2" presStyleCnt="0">
        <dgm:presLayoutVars>
          <dgm:hierBranch val="init"/>
        </dgm:presLayoutVars>
      </dgm:prSet>
      <dgm:spPr/>
    </dgm:pt>
    <dgm:pt modelId="{0DC232A1-271A-4B1F-A586-CB3066EC6DC3}" type="pres">
      <dgm:prSet presAssocID="{256F4466-1DD4-4491-858B-77C92040DDDB}" presName="rootComposite" presStyleCnt="0"/>
      <dgm:spPr/>
    </dgm:pt>
    <dgm:pt modelId="{28EC0EB9-E8D6-48B2-B5D9-D994C67B1BD4}" type="pres">
      <dgm:prSet presAssocID="{256F4466-1DD4-4491-858B-77C92040DDDB}" presName="rootText" presStyleLbl="node2" presStyleIdx="4" presStyleCnt="7" custScaleX="131445" custScaleY="103103" custLinFactX="-46475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DCA7C5-9F89-4806-8A52-B1C74BDD3ED2}" type="pres">
      <dgm:prSet presAssocID="{256F4466-1DD4-4491-858B-77C92040DDDB}" presName="rootConnector" presStyleLbl="node2" presStyleIdx="4" presStyleCnt="7"/>
      <dgm:spPr/>
      <dgm:t>
        <a:bodyPr/>
        <a:lstStyle/>
        <a:p>
          <a:endParaRPr lang="es-ES"/>
        </a:p>
      </dgm:t>
    </dgm:pt>
    <dgm:pt modelId="{BAC54030-F2E6-4502-AE65-ED47A7ED4968}" type="pres">
      <dgm:prSet presAssocID="{256F4466-1DD4-4491-858B-77C92040DDDB}" presName="hierChild4" presStyleCnt="0"/>
      <dgm:spPr/>
    </dgm:pt>
    <dgm:pt modelId="{4845F7B3-7303-4AEA-B9CC-D4FF500FAB62}" type="pres">
      <dgm:prSet presAssocID="{256F4466-1DD4-4491-858B-77C92040DDDB}" presName="hierChild5" presStyleCnt="0"/>
      <dgm:spPr/>
    </dgm:pt>
    <dgm:pt modelId="{1B838F3F-2031-407C-8359-B2270FA695CD}" type="pres">
      <dgm:prSet presAssocID="{CE448D27-91DE-490F-A666-79443693522A}" presName="Name48" presStyleLbl="parChTrans1D2" presStyleIdx="5" presStyleCnt="7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2" presStyleIdx="5" presStyleCnt="7" custScaleX="131445" custScaleY="103103" custLinFactX="100000" custLinFactNeighborX="126702" custLinFactNeighborY="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2" presStyleIdx="5" presStyleCnt="7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DC42846B-D3DC-4585-8F4D-6048BC81E6C4}" type="pres">
      <dgm:prSet presAssocID="{A8F8F541-A2DB-4E02-8718-F3574531E901}" presName="Name48" presStyleLbl="parChTrans1D2" presStyleIdx="6" presStyleCnt="7"/>
      <dgm:spPr/>
      <dgm:t>
        <a:bodyPr/>
        <a:lstStyle/>
        <a:p>
          <a:endParaRPr lang="es-ES"/>
        </a:p>
      </dgm:t>
    </dgm:pt>
    <dgm:pt modelId="{9D28E357-36F5-4063-A1C0-4F776FA53172}" type="pres">
      <dgm:prSet presAssocID="{E76B922C-84EE-4BC5-AFD6-D3E827C648D9}" presName="hierRoot2" presStyleCnt="0">
        <dgm:presLayoutVars>
          <dgm:hierBranch val="init"/>
        </dgm:presLayoutVars>
      </dgm:prSet>
      <dgm:spPr/>
    </dgm:pt>
    <dgm:pt modelId="{E6EC1066-617B-4D31-A956-7014A27010C7}" type="pres">
      <dgm:prSet presAssocID="{E76B922C-84EE-4BC5-AFD6-D3E827C648D9}" presName="rootComposite" presStyleCnt="0"/>
      <dgm:spPr/>
    </dgm:pt>
    <dgm:pt modelId="{899C78A6-DBF0-4EA9-B1E2-FA539DF1ED83}" type="pres">
      <dgm:prSet presAssocID="{E76B922C-84EE-4BC5-AFD6-D3E827C648D9}" presName="rootText" presStyleLbl="node2" presStyleIdx="6" presStyleCnt="7" custScaleX="131445" custScaleY="103103" custLinFactNeighborX="-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7F5107-792D-4662-B535-374480CFD971}" type="pres">
      <dgm:prSet presAssocID="{E76B922C-84EE-4BC5-AFD6-D3E827C648D9}" presName="rootConnector" presStyleLbl="node2" presStyleIdx="6" presStyleCnt="7"/>
      <dgm:spPr/>
      <dgm:t>
        <a:bodyPr/>
        <a:lstStyle/>
        <a:p>
          <a:endParaRPr lang="es-ES"/>
        </a:p>
      </dgm:t>
    </dgm:pt>
    <dgm:pt modelId="{AA2618EC-0A28-4E59-A716-80BD1813E0AB}" type="pres">
      <dgm:prSet presAssocID="{E76B922C-84EE-4BC5-AFD6-D3E827C648D9}" presName="hierChild4" presStyleCnt="0"/>
      <dgm:spPr/>
    </dgm:pt>
    <dgm:pt modelId="{804E5663-FA44-45B4-9C6B-1B76844694DB}" type="pres">
      <dgm:prSet presAssocID="{E76B922C-84EE-4BC5-AFD6-D3E827C648D9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AEFB30E1-CF5A-44DA-9B79-1EF728C6CDEB}" srcId="{A6A9FA81-F0E4-4C02-BFB2-7A0906B4C8FC}" destId="{256F4466-1DD4-4491-858B-77C92040DDDB}" srcOrd="4" destOrd="0" parTransId="{B77836A7-9FED-4FB2-8882-6DE7E3D107B0}" sibTransId="{90BB582B-7A4B-4C15-9184-A8F9302ACA48}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3C55C86A-BB50-4EAF-932F-6C64B519648E}" type="presOf" srcId="{54E4344A-55E7-4FB8-A240-8A0153914B0E}" destId="{D86CA7CC-437A-4637-8A75-E854A14A521A}" srcOrd="1" destOrd="0" presId="urn:microsoft.com/office/officeart/2005/8/layout/orgChart1"/>
    <dgm:cxn modelId="{06789BCB-CB28-498D-B464-B8B164AFD278}" type="presOf" srcId="{E76B922C-84EE-4BC5-AFD6-D3E827C648D9}" destId="{847F5107-792D-4662-B535-374480CFD971}" srcOrd="1" destOrd="0" presId="urn:microsoft.com/office/officeart/2005/8/layout/orgChart1"/>
    <dgm:cxn modelId="{14F1620C-862B-4342-9417-BC833DAB4C92}" type="presOf" srcId="{E76B922C-84EE-4BC5-AFD6-D3E827C648D9}" destId="{899C78A6-DBF0-4EA9-B1E2-FA539DF1ED83}" srcOrd="0" destOrd="0" presId="urn:microsoft.com/office/officeart/2005/8/layout/orgChart1"/>
    <dgm:cxn modelId="{13EFD84E-0C52-4339-A556-CF0865C4C74E}" type="presOf" srcId="{B77836A7-9FED-4FB2-8882-6DE7E3D107B0}" destId="{38776D04-C0D1-42E3-BB39-BB99F8006412}" srcOrd="0" destOrd="0" presId="urn:microsoft.com/office/officeart/2005/8/layout/orgChart1"/>
    <dgm:cxn modelId="{012F13ED-F6F8-4F47-9E7F-76FB8D01E33A}" type="presOf" srcId="{F8E76825-0B34-47FF-B745-AFB382508A91}" destId="{F80E31A7-9D27-4FC9-8964-6BFD6E3F493E}" srcOrd="0" destOrd="0" presId="urn:microsoft.com/office/officeart/2005/8/layout/orgChart1"/>
    <dgm:cxn modelId="{A0519E1E-3E68-4ADD-9605-926A6E958E32}" type="presOf" srcId="{256F4466-1DD4-4491-858B-77C92040DDDB}" destId="{28EC0EB9-E8D6-48B2-B5D9-D994C67B1BD4}" srcOrd="0" destOrd="0" presId="urn:microsoft.com/office/officeart/2005/8/layout/orgChart1"/>
    <dgm:cxn modelId="{8A245DB8-A865-4881-AA00-EA9343184BA3}" type="presOf" srcId="{54E4344A-55E7-4FB8-A240-8A0153914B0E}" destId="{86FF3132-3E5B-4DBB-8F73-CC6AC21334F9}" srcOrd="0" destOrd="0" presId="urn:microsoft.com/office/officeart/2005/8/layout/orgChart1"/>
    <dgm:cxn modelId="{795FC579-43AE-4F56-B49E-57E28F35DBD7}" type="presOf" srcId="{8DBB0919-3DF6-4DA6-97AE-9A9FCED98280}" destId="{94C488EF-E173-4203-B39A-A2F71DF7152B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1974E303-32F5-48C0-9C3C-77882F2238B5}" type="presOf" srcId="{40728E18-ACB8-4197-BD51-2E58FD15C8D4}" destId="{DA7D8C8B-5B43-413B-A637-B06A7429F8F5}" srcOrd="1" destOrd="0" presId="urn:microsoft.com/office/officeart/2005/8/layout/orgChart1"/>
    <dgm:cxn modelId="{DE439FB5-4E87-479E-A318-AED3704573B1}" type="presOf" srcId="{CE448D27-91DE-490F-A666-79443693522A}" destId="{1B838F3F-2031-407C-8359-B2270FA695CD}" srcOrd="0" destOrd="0" presId="urn:microsoft.com/office/officeart/2005/8/layout/orgChart1"/>
    <dgm:cxn modelId="{6AA71DAC-987A-40F7-B416-DF11BC355C6A}" type="presOf" srcId="{3C4AE67D-0982-45DB-B5E8-7760429E7FAD}" destId="{66B0D2AA-D47E-4AF1-86A4-ACFA8FAF6A3A}" srcOrd="0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D50B9FF1-ACE8-4BAE-BC4D-22921A391C2E}" type="presOf" srcId="{40728E18-ACB8-4197-BD51-2E58FD15C8D4}" destId="{23AEAB90-D66E-4C24-AC58-79C7959CF7DF}" srcOrd="0" destOrd="0" presId="urn:microsoft.com/office/officeart/2005/8/layout/orgChart1"/>
    <dgm:cxn modelId="{C76E0A9B-8A7C-4484-B474-749D52010B3B}" type="presOf" srcId="{256F4466-1DD4-4491-858B-77C92040DDDB}" destId="{89DCA7C5-9F89-4806-8A52-B1C74BDD3ED2}" srcOrd="1" destOrd="0" presId="urn:microsoft.com/office/officeart/2005/8/layout/orgChart1"/>
    <dgm:cxn modelId="{9ECD8A8B-11FE-461F-B06B-854AD95AC00C}" srcId="{A6A9FA81-F0E4-4C02-BFB2-7A0906B4C8FC}" destId="{E76B922C-84EE-4BC5-AFD6-D3E827C648D9}" srcOrd="6" destOrd="0" parTransId="{A8F8F541-A2DB-4E02-8718-F3574531E901}" sibTransId="{C3672090-FA32-4104-B065-AFE6182DD479}"/>
    <dgm:cxn modelId="{CB11DF5E-095C-42C2-8CF3-B3BB594E31EA}" type="presOf" srcId="{3F9591D9-AB88-41AF-B623-1D5E706A5E9E}" destId="{80DAF57B-6F3A-4C8B-A74A-7A38EEE03DDD}" srcOrd="0" destOrd="0" presId="urn:microsoft.com/office/officeart/2005/8/layout/orgChart1"/>
    <dgm:cxn modelId="{6E61CC6C-788A-43A0-9284-9940DCEBFFAC}" srcId="{A6A9FA81-F0E4-4C02-BFB2-7A0906B4C8FC}" destId="{3F9591D9-AB88-41AF-B623-1D5E706A5E9E}" srcOrd="5" destOrd="0" parTransId="{CE448D27-91DE-490F-A666-79443693522A}" sibTransId="{F6F489BA-86A9-4AE0-9207-AB8E8D39F56A}"/>
    <dgm:cxn modelId="{76B2A947-3099-4144-B1AC-2F28E41B9AE4}" type="presOf" srcId="{3F9591D9-AB88-41AF-B623-1D5E706A5E9E}" destId="{E7AD07BC-2D57-4D33-ADF5-A460D0EAFEF2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AC313831-BFA8-4E4E-879D-AB6F3CFEC828}" type="presOf" srcId="{8A7972C1-ED4B-41C1-99F9-1DE7B1FC8A0A}" destId="{BB26DB4B-1AA1-45F1-9F6E-130BC8C42410}" srcOrd="0" destOrd="0" presId="urn:microsoft.com/office/officeart/2005/8/layout/orgChart1"/>
    <dgm:cxn modelId="{FBFE45F3-F92E-4FCA-ADE4-2AC1B0950536}" type="presOf" srcId="{9BA4DCD8-45EC-4A5F-8C6C-C3C4AC48BDF0}" destId="{223BB0AD-0BC5-4337-9599-B2D96DEF6155}" srcOrd="0" destOrd="0" presId="urn:microsoft.com/office/officeart/2005/8/layout/orgChart1"/>
    <dgm:cxn modelId="{6935B9FD-1983-4BE4-B0A5-09C739D9FC61}" type="presOf" srcId="{8DBB0919-3DF6-4DA6-97AE-9A9FCED98280}" destId="{6B2DF5E2-0C10-475C-BCC7-9C821A2C4D74}" srcOrd="1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CE3B617A-F972-44B0-924E-8621BD0133C7}" type="presOf" srcId="{A8F8F541-A2DB-4E02-8718-F3574531E901}" destId="{DC42846B-D3DC-4585-8F4D-6048BC81E6C4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8A4D3D09-43E8-46C9-8F21-98FF7855EDA7}" type="presParOf" srcId="{362008D4-8E46-43E6-BA86-F044C0F23B56}" destId="{BB26DB4B-1AA1-45F1-9F6E-130BC8C42410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A1B47B4C-632D-4A56-AD1D-C9016C669564}" type="presParOf" srcId="{362008D4-8E46-43E6-BA86-F044C0F23B56}" destId="{66B0D2AA-D47E-4AF1-86A4-ACFA8FAF6A3A}" srcOrd="2" destOrd="0" presId="urn:microsoft.com/office/officeart/2005/8/layout/orgChart1"/>
    <dgm:cxn modelId="{56EBA995-854D-401B-90CC-2ABD0670C3B0}" type="presParOf" srcId="{362008D4-8E46-43E6-BA86-F044C0F23B56}" destId="{A6ECCFDE-5F0F-44A1-8A27-B8F8B131779A}" srcOrd="3" destOrd="0" presId="urn:microsoft.com/office/officeart/2005/8/layout/orgChart1"/>
    <dgm:cxn modelId="{D0522EAB-5162-4884-B9C2-54F25B451561}" type="presParOf" srcId="{A6ECCFDE-5F0F-44A1-8A27-B8F8B131779A}" destId="{D65EA8B3-3511-4425-A36E-EDE06C7E07D1}" srcOrd="0" destOrd="0" presId="urn:microsoft.com/office/officeart/2005/8/layout/orgChart1"/>
    <dgm:cxn modelId="{B1998203-A612-44B9-B753-CD7CF03BA2AE}" type="presParOf" srcId="{D65EA8B3-3511-4425-A36E-EDE06C7E07D1}" destId="{86FF3132-3E5B-4DBB-8F73-CC6AC21334F9}" srcOrd="0" destOrd="0" presId="urn:microsoft.com/office/officeart/2005/8/layout/orgChart1"/>
    <dgm:cxn modelId="{2A1575C6-51C9-43EF-9C0B-043E9C28CCE8}" type="presParOf" srcId="{D65EA8B3-3511-4425-A36E-EDE06C7E07D1}" destId="{D86CA7CC-437A-4637-8A75-E854A14A521A}" srcOrd="1" destOrd="0" presId="urn:microsoft.com/office/officeart/2005/8/layout/orgChart1"/>
    <dgm:cxn modelId="{F2378916-334E-4AE1-BEB6-1F06EE737E1C}" type="presParOf" srcId="{A6ECCFDE-5F0F-44A1-8A27-B8F8B131779A}" destId="{DFAE6118-6638-4B82-B4D0-7471BEBF8071}" srcOrd="1" destOrd="0" presId="urn:microsoft.com/office/officeart/2005/8/layout/orgChart1"/>
    <dgm:cxn modelId="{6952A285-DD06-48F1-A9E0-22F33D861CB1}" type="presParOf" srcId="{A6ECCFDE-5F0F-44A1-8A27-B8F8B131779A}" destId="{2382F468-D763-4CE1-A96F-081C6BEC0FA7}" srcOrd="2" destOrd="0" presId="urn:microsoft.com/office/officeart/2005/8/layout/orgChart1"/>
    <dgm:cxn modelId="{42A0C0B5-0E42-4521-AEB2-641ABA2D7623}" type="presParOf" srcId="{362008D4-8E46-43E6-BA86-F044C0F23B56}" destId="{223BB0AD-0BC5-4337-9599-B2D96DEF6155}" srcOrd="4" destOrd="0" presId="urn:microsoft.com/office/officeart/2005/8/layout/orgChart1"/>
    <dgm:cxn modelId="{8D7E6835-9A03-47BA-BE9F-11D869EC0CD4}" type="presParOf" srcId="{362008D4-8E46-43E6-BA86-F044C0F23B56}" destId="{8CE745AB-7B8B-4925-B1B4-EEDA479CBCE8}" srcOrd="5" destOrd="0" presId="urn:microsoft.com/office/officeart/2005/8/layout/orgChart1"/>
    <dgm:cxn modelId="{A9FB5BAA-ED25-4980-98D5-CE04E979330D}" type="presParOf" srcId="{8CE745AB-7B8B-4925-B1B4-EEDA479CBCE8}" destId="{E8381695-1C58-46CA-BB12-59491B3191A2}" srcOrd="0" destOrd="0" presId="urn:microsoft.com/office/officeart/2005/8/layout/orgChart1"/>
    <dgm:cxn modelId="{D63306CA-9A8F-47FE-B50B-CBAF6A2ED5D8}" type="presParOf" srcId="{E8381695-1C58-46CA-BB12-59491B3191A2}" destId="{94C488EF-E173-4203-B39A-A2F71DF7152B}" srcOrd="0" destOrd="0" presId="urn:microsoft.com/office/officeart/2005/8/layout/orgChart1"/>
    <dgm:cxn modelId="{7D6325C7-336E-4F1B-ADC3-5F7D1C436A4B}" type="presParOf" srcId="{E8381695-1C58-46CA-BB12-59491B3191A2}" destId="{6B2DF5E2-0C10-475C-BCC7-9C821A2C4D74}" srcOrd="1" destOrd="0" presId="urn:microsoft.com/office/officeart/2005/8/layout/orgChart1"/>
    <dgm:cxn modelId="{E46CEBBA-B64C-4A74-ACE0-9DE0AE22F329}" type="presParOf" srcId="{8CE745AB-7B8B-4925-B1B4-EEDA479CBCE8}" destId="{EB32463A-42F7-45D5-8E17-ECFB32448CD0}" srcOrd="1" destOrd="0" presId="urn:microsoft.com/office/officeart/2005/8/layout/orgChart1"/>
    <dgm:cxn modelId="{7E707CB3-6BEA-406E-802E-A4E0B2FA7DA5}" type="presParOf" srcId="{8CE745AB-7B8B-4925-B1B4-EEDA479CBCE8}" destId="{25F6F35F-3B90-40AC-95F2-2140C32E7B57}" srcOrd="2" destOrd="0" presId="urn:microsoft.com/office/officeart/2005/8/layout/orgChart1"/>
    <dgm:cxn modelId="{AB8D8F36-8FD5-4B18-B03B-66846D27AB4F}" type="presParOf" srcId="{362008D4-8E46-43E6-BA86-F044C0F23B56}" destId="{F80E31A7-9D27-4FC9-8964-6BFD6E3F493E}" srcOrd="6" destOrd="0" presId="urn:microsoft.com/office/officeart/2005/8/layout/orgChart1"/>
    <dgm:cxn modelId="{1EE4FE47-A252-4B29-9D54-122C0E6AAEA0}" type="presParOf" srcId="{362008D4-8E46-43E6-BA86-F044C0F23B56}" destId="{8385C98E-17DF-43A0-82B0-1AE8F45ADEBC}" srcOrd="7" destOrd="0" presId="urn:microsoft.com/office/officeart/2005/8/layout/orgChart1"/>
    <dgm:cxn modelId="{2D079F99-EF8B-4F54-BAC7-47946A3CBCAF}" type="presParOf" srcId="{8385C98E-17DF-43A0-82B0-1AE8F45ADEBC}" destId="{9DDCB848-E6FC-4E63-9919-9D20C8A3145D}" srcOrd="0" destOrd="0" presId="urn:microsoft.com/office/officeart/2005/8/layout/orgChart1"/>
    <dgm:cxn modelId="{5C774C39-2963-4B31-84FE-4AB98F17B49D}" type="presParOf" srcId="{9DDCB848-E6FC-4E63-9919-9D20C8A3145D}" destId="{23AEAB90-D66E-4C24-AC58-79C7959CF7DF}" srcOrd="0" destOrd="0" presId="urn:microsoft.com/office/officeart/2005/8/layout/orgChart1"/>
    <dgm:cxn modelId="{D6E1BD03-53B3-4AEF-B6C1-63F48D9D5BA0}" type="presParOf" srcId="{9DDCB848-E6FC-4E63-9919-9D20C8A3145D}" destId="{DA7D8C8B-5B43-413B-A637-B06A7429F8F5}" srcOrd="1" destOrd="0" presId="urn:microsoft.com/office/officeart/2005/8/layout/orgChart1"/>
    <dgm:cxn modelId="{D1F90685-2BB0-4B38-9355-E2359EC90C2A}" type="presParOf" srcId="{8385C98E-17DF-43A0-82B0-1AE8F45ADEBC}" destId="{5AD86B7A-2FAB-411B-A1DE-424B7E42841A}" srcOrd="1" destOrd="0" presId="urn:microsoft.com/office/officeart/2005/8/layout/orgChart1"/>
    <dgm:cxn modelId="{3F067E13-7265-4D53-AFDA-43CD71CBA814}" type="presParOf" srcId="{8385C98E-17DF-43A0-82B0-1AE8F45ADEBC}" destId="{8FFFD2C7-3135-4ACF-8BDF-BC66F2D40F37}" srcOrd="2" destOrd="0" presId="urn:microsoft.com/office/officeart/2005/8/layout/orgChart1"/>
    <dgm:cxn modelId="{59503E59-ABAB-40A7-9A19-734C2FAC1B41}" type="presParOf" srcId="{362008D4-8E46-43E6-BA86-F044C0F23B56}" destId="{38776D04-C0D1-42E3-BB39-BB99F8006412}" srcOrd="8" destOrd="0" presId="urn:microsoft.com/office/officeart/2005/8/layout/orgChart1"/>
    <dgm:cxn modelId="{362F94D4-4CEE-4073-A4D3-E4DF29971332}" type="presParOf" srcId="{362008D4-8E46-43E6-BA86-F044C0F23B56}" destId="{FC41447A-0F11-461F-8EF2-4FD594DBB30D}" srcOrd="9" destOrd="0" presId="urn:microsoft.com/office/officeart/2005/8/layout/orgChart1"/>
    <dgm:cxn modelId="{C7648FAC-4BA5-4C20-9D34-8562503633A6}" type="presParOf" srcId="{FC41447A-0F11-461F-8EF2-4FD594DBB30D}" destId="{0DC232A1-271A-4B1F-A586-CB3066EC6DC3}" srcOrd="0" destOrd="0" presId="urn:microsoft.com/office/officeart/2005/8/layout/orgChart1"/>
    <dgm:cxn modelId="{52784C38-98D0-4401-91C8-CCD7052ACC92}" type="presParOf" srcId="{0DC232A1-271A-4B1F-A586-CB3066EC6DC3}" destId="{28EC0EB9-E8D6-48B2-B5D9-D994C67B1BD4}" srcOrd="0" destOrd="0" presId="urn:microsoft.com/office/officeart/2005/8/layout/orgChart1"/>
    <dgm:cxn modelId="{E393DFBD-8F7D-4B41-B2EA-9A7C9401C514}" type="presParOf" srcId="{0DC232A1-271A-4B1F-A586-CB3066EC6DC3}" destId="{89DCA7C5-9F89-4806-8A52-B1C74BDD3ED2}" srcOrd="1" destOrd="0" presId="urn:microsoft.com/office/officeart/2005/8/layout/orgChart1"/>
    <dgm:cxn modelId="{388A40EB-CB1F-4D6B-AE60-0035D7DB9E49}" type="presParOf" srcId="{FC41447A-0F11-461F-8EF2-4FD594DBB30D}" destId="{BAC54030-F2E6-4502-AE65-ED47A7ED4968}" srcOrd="1" destOrd="0" presId="urn:microsoft.com/office/officeart/2005/8/layout/orgChart1"/>
    <dgm:cxn modelId="{12B92CB3-E8BD-43FE-AAA9-8741DCC92DF4}" type="presParOf" srcId="{FC41447A-0F11-461F-8EF2-4FD594DBB30D}" destId="{4845F7B3-7303-4AEA-B9CC-D4FF500FAB62}" srcOrd="2" destOrd="0" presId="urn:microsoft.com/office/officeart/2005/8/layout/orgChart1"/>
    <dgm:cxn modelId="{00074FBA-4899-4CD0-831B-7A5C42990AE7}" type="presParOf" srcId="{362008D4-8E46-43E6-BA86-F044C0F23B56}" destId="{1B838F3F-2031-407C-8359-B2270FA695CD}" srcOrd="10" destOrd="0" presId="urn:microsoft.com/office/officeart/2005/8/layout/orgChart1"/>
    <dgm:cxn modelId="{0EEF75E6-1D84-492E-98ED-9F6F872ADB11}" type="presParOf" srcId="{362008D4-8E46-43E6-BA86-F044C0F23B56}" destId="{A95A04C6-F804-4830-8BD5-18C001F0F78F}" srcOrd="11" destOrd="0" presId="urn:microsoft.com/office/officeart/2005/8/layout/orgChart1"/>
    <dgm:cxn modelId="{27D11122-CAC4-4883-BE70-EF338AB4B5AF}" type="presParOf" srcId="{A95A04C6-F804-4830-8BD5-18C001F0F78F}" destId="{144FC7BF-C146-4E17-AA62-340C72E7091C}" srcOrd="0" destOrd="0" presId="urn:microsoft.com/office/officeart/2005/8/layout/orgChart1"/>
    <dgm:cxn modelId="{44D548C8-D931-440F-BBC7-FF4C0D351164}" type="presParOf" srcId="{144FC7BF-C146-4E17-AA62-340C72E7091C}" destId="{80DAF57B-6F3A-4C8B-A74A-7A38EEE03DDD}" srcOrd="0" destOrd="0" presId="urn:microsoft.com/office/officeart/2005/8/layout/orgChart1"/>
    <dgm:cxn modelId="{00C242D3-ADA4-4F3E-9A45-32FEE486406B}" type="presParOf" srcId="{144FC7BF-C146-4E17-AA62-340C72E7091C}" destId="{E7AD07BC-2D57-4D33-ADF5-A460D0EAFEF2}" srcOrd="1" destOrd="0" presId="urn:microsoft.com/office/officeart/2005/8/layout/orgChart1"/>
    <dgm:cxn modelId="{1514CD54-9587-4955-A39F-3B9790EFFAB5}" type="presParOf" srcId="{A95A04C6-F804-4830-8BD5-18C001F0F78F}" destId="{AB65E22F-69AC-4C09-A159-0AD7E5BDDC73}" srcOrd="1" destOrd="0" presId="urn:microsoft.com/office/officeart/2005/8/layout/orgChart1"/>
    <dgm:cxn modelId="{C36C8FF8-826F-4329-B10A-2BB27BF61BC9}" type="presParOf" srcId="{A95A04C6-F804-4830-8BD5-18C001F0F78F}" destId="{47A3DC1B-07CE-40A2-AA70-7F7AA83AD2A0}" srcOrd="2" destOrd="0" presId="urn:microsoft.com/office/officeart/2005/8/layout/orgChart1"/>
    <dgm:cxn modelId="{A43F3E61-80EF-42BE-BA20-4F80D2D97546}" type="presParOf" srcId="{362008D4-8E46-43E6-BA86-F044C0F23B56}" destId="{DC42846B-D3DC-4585-8F4D-6048BC81E6C4}" srcOrd="12" destOrd="0" presId="urn:microsoft.com/office/officeart/2005/8/layout/orgChart1"/>
    <dgm:cxn modelId="{0F9E11BD-AD44-4C8B-8DFF-4AF540CC7433}" type="presParOf" srcId="{362008D4-8E46-43E6-BA86-F044C0F23B56}" destId="{9D28E357-36F5-4063-A1C0-4F776FA53172}" srcOrd="13" destOrd="0" presId="urn:microsoft.com/office/officeart/2005/8/layout/orgChart1"/>
    <dgm:cxn modelId="{FFFA0EFE-693F-4237-B8B9-B65499048E3E}" type="presParOf" srcId="{9D28E357-36F5-4063-A1C0-4F776FA53172}" destId="{E6EC1066-617B-4D31-A956-7014A27010C7}" srcOrd="0" destOrd="0" presId="urn:microsoft.com/office/officeart/2005/8/layout/orgChart1"/>
    <dgm:cxn modelId="{981AA4AA-C9D2-44FD-95C9-BF762DE9A974}" type="presParOf" srcId="{E6EC1066-617B-4D31-A956-7014A27010C7}" destId="{899C78A6-DBF0-4EA9-B1E2-FA539DF1ED83}" srcOrd="0" destOrd="0" presId="urn:microsoft.com/office/officeart/2005/8/layout/orgChart1"/>
    <dgm:cxn modelId="{E96F0454-D8BE-40E1-A05F-B58B3258DE6F}" type="presParOf" srcId="{E6EC1066-617B-4D31-A956-7014A27010C7}" destId="{847F5107-792D-4662-B535-374480CFD971}" srcOrd="1" destOrd="0" presId="urn:microsoft.com/office/officeart/2005/8/layout/orgChart1"/>
    <dgm:cxn modelId="{149BF110-D649-4EAA-AC02-A5CF1C31215D}" type="presParOf" srcId="{9D28E357-36F5-4063-A1C0-4F776FA53172}" destId="{AA2618EC-0A28-4E59-A716-80BD1813E0AB}" srcOrd="1" destOrd="0" presId="urn:microsoft.com/office/officeart/2005/8/layout/orgChart1"/>
    <dgm:cxn modelId="{09AE61F0-86F6-4FB8-A1FE-74FD1D19C540}" type="presParOf" srcId="{9D28E357-36F5-4063-A1C0-4F776FA53172}" destId="{804E5663-FA44-45B4-9C6B-1B76844694DB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Encargado(a) del Área de </a:t>
          </a:r>
        </a:p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Deporte Ciudadano</a:t>
          </a:r>
          <a:endParaRPr lang="es-ES" sz="1200" dirty="0">
            <a:solidFill>
              <a:schemeClr val="tx1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 Deportivo(a) 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</a:p>
        <a:p>
          <a:pPr>
            <a:spcAft>
              <a:spcPts val="0"/>
            </a:spcAft>
          </a:pPr>
          <a:r>
            <a:rPr lang="es-ES" sz="1200" u="none" dirty="0" smtClean="0">
              <a:solidFill>
                <a:schemeClr val="tx1"/>
              </a:solidFill>
            </a:rPr>
            <a:t>Vacantes</a:t>
          </a: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 B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Profesional </a:t>
          </a:r>
          <a:r>
            <a:rPr lang="es-ES" sz="1200" dirty="0" smtClean="0">
              <a:solidFill>
                <a:schemeClr val="tx1"/>
              </a:solidFill>
            </a:rPr>
            <a:t>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4383" custScaleY="50848" custLinFactNeighborY="6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8435" custScaleY="114462" custLinFactNeighborX="4034" custLinFactNeighborY="-14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Ayudante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 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9EA11AD-E3A7-4A85-96AA-DB30323D920F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BB3AB0F-D627-4BDB-A290-B5891ED4951E}" type="parTrans" cxnId="{AFD59E72-47CB-47C9-8D5C-5305D3124E6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2E2523-4683-44D5-940D-A5979DA29ADB}" type="sibTrans" cxnId="{AFD59E72-47CB-47C9-8D5C-5305D3124E6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91049" custScaleY="276858" custLinFactY="46080" custLinFactNeighborX="496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 val="hang"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2" custScaleX="172752" custScaleY="128330" custLinFactY="100000" custLinFactNeighborX="-72781" custLinFactNeighborY="191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1F0DD757-EC34-4116-B7F9-4C784B69A01C}" type="pres">
      <dgm:prSet presAssocID="{909A2692-87A6-4D27-8FC7-6E8DA3E35CE2}" presName="Name48" presStyleLbl="parChTrans1D3" presStyleIdx="0" presStyleCnt="7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 val="init"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0" presStyleCnt="6" custScaleX="239687" custScaleY="232831" custLinFactX="100000" custLinFactY="191022" custLinFactNeighborX="11498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0" presStyleCnt="6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72C2CC0C-9C02-449A-8A13-21C4AC223AD6}" type="pres">
      <dgm:prSet presAssocID="{0B41EEBB-D8C4-413B-AADD-9D2704237B3C}" presName="Name48" presStyleLbl="parChTrans1D3" presStyleIdx="1" presStyleCnt="7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 val="init"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1" presStyleCnt="6" custScaleX="239687" custScaleY="232831" custLinFactX="-155700" custLinFactY="189912" custLinFactNeighborX="-200000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1" presStyleCnt="6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837F9898-41C4-47B1-848F-76954F545F96}" type="pres">
      <dgm:prSet presAssocID="{BC61CA08-70EC-4CE7-95D5-83F2243F6EBB}" presName="Name48" presStyleLbl="parChTrans1D3" presStyleIdx="2" presStyleCnt="7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6" custScaleX="239687" custScaleY="232831" custLinFactX="100000" custLinFactY="200000" custLinFactNeighborX="114986" custLinFactNeighborY="236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6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 val="hang"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1" presStyleCnt="2" custScaleX="172752" custScaleY="128330" custLinFactY="100000" custLinFactNeighborX="48841" custLinFactNeighborY="1914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C2C16BF9-38CB-44F2-97C8-DBCB29E4534D}" type="pres">
      <dgm:prSet presAssocID="{6F0A032B-5864-4F07-8171-C404190E38B8}" presName="Name48" presStyleLbl="parChTrans1D3" presStyleIdx="3" presStyleCnt="7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3" presStyleCnt="6" custScaleX="203727" custScaleY="399479" custLinFactY="3998" custLinFactNeighborX="3278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3" presStyleCnt="6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71E531BE-BC14-4E6E-91CE-6B9153C4FFCA}" type="pres">
      <dgm:prSet presAssocID="{DD315738-E261-4A4D-A806-7EE0259C3E1F}" presName="Name48" presStyleLbl="parChTrans1D3" presStyleIdx="4" presStyleCnt="7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4" presStyleCnt="6" custScaleX="203727" custScaleY="215252" custLinFactX="-83836" custLinFactY="300000" custLinFactNeighborX="-100000" custLinFactNeighborY="3271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4" presStyleCnt="6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DC67FF1B-7CD0-4D2B-A1B4-27C3888A3075}" type="pres">
      <dgm:prSet presAssocID="{AAC12B34-297F-477E-AE1F-3B3F79244004}" presName="Name48" presStyleLbl="parChTrans1D3" presStyleIdx="5" presStyleCnt="7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 val="init"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5" presStyleCnt="6" custScaleX="203727" custScaleY="399479" custLinFactX="100000" custLinFactY="-138414" custLinFactNeighborX="192034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5" presStyleCnt="6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F9C6E7B8-41E3-4BD9-887E-B38DB4FD835C}" type="pres">
      <dgm:prSet presAssocID="{5BB3AB0F-D627-4BDB-A290-B5891ED4951E}" presName="Name111" presStyleLbl="parChTrans1D3" presStyleIdx="6" presStyleCnt="7"/>
      <dgm:spPr/>
      <dgm:t>
        <a:bodyPr/>
        <a:lstStyle/>
        <a:p>
          <a:endParaRPr lang="es-ES"/>
        </a:p>
      </dgm:t>
    </dgm:pt>
    <dgm:pt modelId="{BAEC6721-F2CB-4950-B133-96401F5E068B}" type="pres">
      <dgm:prSet presAssocID="{49EA11AD-E3A7-4A85-96AA-DB30323D920F}" presName="hierRoot3" presStyleCnt="0">
        <dgm:presLayoutVars>
          <dgm:hierBranch val="init"/>
        </dgm:presLayoutVars>
      </dgm:prSet>
      <dgm:spPr/>
    </dgm:pt>
    <dgm:pt modelId="{0DBEE34F-5A20-4EB1-B271-B9F4D2EC5D33}" type="pres">
      <dgm:prSet presAssocID="{49EA11AD-E3A7-4A85-96AA-DB30323D920F}" presName="rootComposite3" presStyleCnt="0"/>
      <dgm:spPr/>
    </dgm:pt>
    <dgm:pt modelId="{69FC8A1F-8458-4E88-981B-B62477E71EC4}" type="pres">
      <dgm:prSet presAssocID="{49EA11AD-E3A7-4A85-96AA-DB30323D920F}" presName="rootText3" presStyleLbl="asst2" presStyleIdx="0" presStyleCnt="1" custScaleX="203727" custScaleY="215252" custLinFactX="100000" custLinFactY="400000" custLinFactNeighborX="190269" custLinFactNeighborY="4844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883EE5-B189-42CE-A981-4A3887D1B719}" type="pres">
      <dgm:prSet presAssocID="{49EA11AD-E3A7-4A85-96AA-DB30323D920F}" presName="rootConnector3" presStyleLbl="asst2" presStyleIdx="0" presStyleCnt="1"/>
      <dgm:spPr/>
      <dgm:t>
        <a:bodyPr/>
        <a:lstStyle/>
        <a:p>
          <a:endParaRPr lang="es-ES"/>
        </a:p>
      </dgm:t>
    </dgm:pt>
    <dgm:pt modelId="{C257E05C-0EBB-4CF8-B3AC-0EAD8690794E}" type="pres">
      <dgm:prSet presAssocID="{49EA11AD-E3A7-4A85-96AA-DB30323D920F}" presName="hierChild6" presStyleCnt="0"/>
      <dgm:spPr/>
    </dgm:pt>
    <dgm:pt modelId="{6B7BE26D-5E34-46DA-97AC-2D83987CA178}" type="pres">
      <dgm:prSet presAssocID="{49EA11AD-E3A7-4A85-96AA-DB30323D920F}" presName="hierChild7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232831" custScaleY="226261" custLinFactY="100000" custLinFactNeighborX="-18508" custLinFactNeighborY="112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22D14769-A13C-4C6E-9DB3-8AC7FD0D20BE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1" destOrd="0" parTransId="{DD315738-E261-4A4D-A806-7EE0259C3E1F}" sibTransId="{F8E4BD90-F700-420D-A855-CE4631E5C801}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80C5BC7A-AE33-4848-AC70-DAEFF5FBD398}" srcId="{9E23DB29-4A33-4E56-9916-9F4A59C06CE4}" destId="{5F36AA28-5A87-4BFC-A906-2D44EC17F31F}" srcOrd="0" destOrd="0" parTransId="{909A2692-87A6-4D27-8FC7-6E8DA3E35CE2}" sibTransId="{669B19AE-D348-43F1-A017-525F0EE3754B}"/>
    <dgm:cxn modelId="{D667CA6D-3CB2-4877-A580-D701EB391B69}" type="presOf" srcId="{909A2692-87A6-4D27-8FC7-6E8DA3E35CE2}" destId="{1F0DD757-EC34-4116-B7F9-4C784B69A01C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F650DC9D-49F5-4933-9BD9-72C01435613B}" type="presOf" srcId="{5F36AA28-5A87-4BFC-A906-2D44EC17F31F}" destId="{0EAF98A7-A5DB-4167-BDCA-1C60A46779F2}" srcOrd="1" destOrd="0" presId="urn:microsoft.com/office/officeart/2005/8/layout/orgChart1"/>
    <dgm:cxn modelId="{867DFF86-4389-4B7B-B7CB-9D72F6DA6EB2}" type="presOf" srcId="{A9576851-7648-46C9-B1D0-932E55D269F5}" destId="{92EA43D1-ADDC-41FE-96B9-389BE12518A9}" srcOrd="1" destOrd="0" presId="urn:microsoft.com/office/officeart/2005/8/layout/orgChart1"/>
    <dgm:cxn modelId="{332CEA01-2E2F-455C-9C23-A7C45C5CA631}" srcId="{BA7BBFF0-3D01-411D-BF60-9EDEEACD8A61}" destId="{E78384A8-7ACD-4973-94DB-A7243B908518}" srcOrd="2" destOrd="0" parTransId="{E8CD4F48-BFFA-40C4-A697-80D4C5C3D9E4}" sibTransId="{40A2F7C6-00EF-48B9-BF2B-F820FB0CBAB3}"/>
    <dgm:cxn modelId="{B4C110B8-313C-476F-8630-0BF36B4C72A6}" type="presOf" srcId="{5F36AA28-5A87-4BFC-A906-2D44EC17F31F}" destId="{80800B27-C2EF-457D-9BF9-06FB558ACE70}" srcOrd="0" destOrd="0" presId="urn:microsoft.com/office/officeart/2005/8/layout/orgChart1"/>
    <dgm:cxn modelId="{C880FAEF-30B9-4F22-9094-058685F3F2A1}" type="presOf" srcId="{5BB3AB0F-D627-4BDB-A290-B5891ED4951E}" destId="{F9C6E7B8-41E3-4BD9-887E-B38DB4FD835C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A5F93EDC-692E-4889-9EB4-C94DFCEBF3CD}" type="presOf" srcId="{BC61CA08-70EC-4CE7-95D5-83F2243F6EBB}" destId="{837F9898-41C4-47B1-848F-76954F545F96}" srcOrd="0" destOrd="0" presId="urn:microsoft.com/office/officeart/2005/8/layout/orgChart1"/>
    <dgm:cxn modelId="{2BD392C6-40E4-4C28-878B-31C1BD23821D}" srcId="{E78384A8-7ACD-4973-94DB-A7243B908518}" destId="{A9576851-7648-46C9-B1D0-932E55D269F5}" srcOrd="2" destOrd="0" parTransId="{AAC12B34-297F-477E-AE1F-3B3F79244004}" sibTransId="{C430405A-0367-46CD-A13D-282CC472A3BE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42AADE14-1B55-4F9A-8C8A-547F0D742FC6}" type="presOf" srcId="{0B41EEBB-D8C4-413B-AADD-9D2704237B3C}" destId="{72C2CC0C-9C02-449A-8A13-21C4AC223AD6}" srcOrd="0" destOrd="0" presId="urn:microsoft.com/office/officeart/2005/8/layout/orgChart1"/>
    <dgm:cxn modelId="{921166D1-F5FC-461D-B074-22DABD6A3EED}" type="presOf" srcId="{DD315738-E261-4A4D-A806-7EE0259C3E1F}" destId="{71E531BE-BC14-4E6E-91CE-6B9153C4FFCA}" srcOrd="0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8954EB5D-B296-4073-9DF5-EB25B0FA98F4}" srcId="{9E23DB29-4A33-4E56-9916-9F4A59C06CE4}" destId="{0EC221DC-D832-4702-B580-9C40C1152940}" srcOrd="1" destOrd="0" parTransId="{0B41EEBB-D8C4-413B-AADD-9D2704237B3C}" sibTransId="{D131E5D1-F397-427F-ACD7-5C347492586E}"/>
    <dgm:cxn modelId="{280B0E1C-93B4-49F6-B6D9-E3DFE8895430}" type="presOf" srcId="{6F0A032B-5864-4F07-8171-C404190E38B8}" destId="{C2C16BF9-38CB-44F2-97C8-DBCB29E4534D}" srcOrd="0" destOrd="0" presId="urn:microsoft.com/office/officeart/2005/8/layout/orgChart1"/>
    <dgm:cxn modelId="{8547F4AA-1AF6-4BF1-B0D0-E20D74B62B9C}" srcId="{9E23DB29-4A33-4E56-9916-9F4A59C06CE4}" destId="{35DC9171-E403-4C53-9502-2C9AD3F0A009}" srcOrd="2" destOrd="0" parTransId="{BC61CA08-70EC-4CE7-95D5-83F2243F6EBB}" sibTransId="{7390A1A6-2BAE-474A-AA8D-2F6C2A2DCF9F}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AFD59E72-47CB-47C9-8D5C-5305D3124E64}" srcId="{E78384A8-7ACD-4973-94DB-A7243B908518}" destId="{49EA11AD-E3A7-4A85-96AA-DB30323D920F}" srcOrd="3" destOrd="0" parTransId="{5BB3AB0F-D627-4BDB-A290-B5891ED4951E}" sibTransId="{4B2E2523-4683-44D5-940D-A5979DA29ADB}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243681D3-D58F-43C2-A4EE-DBC1CBF9FB43}" type="presOf" srcId="{0EC221DC-D832-4702-B580-9C40C1152940}" destId="{59611E5A-0247-4AD0-B3C9-DAA2C52853FE}" srcOrd="1" destOrd="0" presId="urn:microsoft.com/office/officeart/2005/8/layout/orgChart1"/>
    <dgm:cxn modelId="{E51C0E2E-AD08-4D86-A042-5FA8D2B7C4B7}" type="presOf" srcId="{AAC12B34-297F-477E-AE1F-3B3F79244004}" destId="{DC67FF1B-7CD0-4D2B-A1B4-27C3888A3075}" srcOrd="0" destOrd="0" presId="urn:microsoft.com/office/officeart/2005/8/layout/orgChart1"/>
    <dgm:cxn modelId="{84D9B8E4-E514-42FF-862A-31C45A5217EB}" type="presOf" srcId="{49EA11AD-E3A7-4A85-96AA-DB30323D920F}" destId="{69FC8A1F-8458-4E88-981B-B62477E71EC4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E5A8913B-F172-4896-ABD6-D6EDC9B6686A}" type="presOf" srcId="{0EC221DC-D832-4702-B580-9C40C1152940}" destId="{C6880A2E-438C-4B59-8DCC-837F57D956DB}" srcOrd="0" destOrd="0" presId="urn:microsoft.com/office/officeart/2005/8/layout/orgChart1"/>
    <dgm:cxn modelId="{F6B0E651-08DB-4621-B07D-382DA98270FB}" type="presOf" srcId="{49EA11AD-E3A7-4A85-96AA-DB30323D920F}" destId="{B5883EE5-B189-42CE-A981-4A3887D1B719}" srcOrd="1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E105A3B1-3B21-413A-816C-E3385B3212EB}" type="presParOf" srcId="{68C72C18-27C9-4696-B83B-700010C16205}" destId="{F767E095-11A6-4E4B-A90B-3D719743938B}" srcOrd="0" destOrd="0" presId="urn:microsoft.com/office/officeart/2005/8/layout/orgChart1"/>
    <dgm:cxn modelId="{C19ED21B-6A48-4F0F-B98A-69006299AEA3}" type="presParOf" srcId="{68C72C18-27C9-4696-B83B-700010C16205}" destId="{1A7C9B6E-169D-4FDD-AAD9-3AC4F08A0C00}" srcOrd="1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5D7686B7-24C9-4A4F-9964-5FEF8FECF8A6}" type="presParOf" srcId="{C5928618-B3EE-4297-A113-6679A11B086D}" destId="{1F0DD757-EC34-4116-B7F9-4C784B69A01C}" srcOrd="0" destOrd="0" presId="urn:microsoft.com/office/officeart/2005/8/layout/orgChart1"/>
    <dgm:cxn modelId="{6A6A327A-C865-4BC9-874E-87D13751C437}" type="presParOf" srcId="{C5928618-B3EE-4297-A113-6679A11B086D}" destId="{06112B10-411A-488E-93EC-F8930FB5012C}" srcOrd="1" destOrd="0" presId="urn:microsoft.com/office/officeart/2005/8/layout/orgChart1"/>
    <dgm:cxn modelId="{13A2FC65-F21B-4E83-B39C-F5172FAF15CF}" type="presParOf" srcId="{06112B10-411A-488E-93EC-F8930FB5012C}" destId="{4645EE49-1098-4EEB-9D39-5DEC6C156BEC}" srcOrd="0" destOrd="0" presId="urn:microsoft.com/office/officeart/2005/8/layout/orgChart1"/>
    <dgm:cxn modelId="{1099843C-B46D-4E50-81B3-00E828B74771}" type="presParOf" srcId="{4645EE49-1098-4EEB-9D39-5DEC6C156BEC}" destId="{80800B27-C2EF-457D-9BF9-06FB558ACE70}" srcOrd="0" destOrd="0" presId="urn:microsoft.com/office/officeart/2005/8/layout/orgChart1"/>
    <dgm:cxn modelId="{C90E27A4-8BAA-43F3-B18E-B75D68DF23BC}" type="presParOf" srcId="{4645EE49-1098-4EEB-9D39-5DEC6C156BEC}" destId="{0EAF98A7-A5DB-4167-BDCA-1C60A46779F2}" srcOrd="1" destOrd="0" presId="urn:microsoft.com/office/officeart/2005/8/layout/orgChart1"/>
    <dgm:cxn modelId="{0F3B36E3-75E0-404B-B61A-9162DF3B8A82}" type="presParOf" srcId="{06112B10-411A-488E-93EC-F8930FB5012C}" destId="{AB793BB2-5CA6-4E3C-A302-1990074EE374}" srcOrd="1" destOrd="0" presId="urn:microsoft.com/office/officeart/2005/8/layout/orgChart1"/>
    <dgm:cxn modelId="{9175A026-3C4D-406B-8E47-A45A25FC1E20}" type="presParOf" srcId="{06112B10-411A-488E-93EC-F8930FB5012C}" destId="{B50FA4DF-E5D6-4F20-81FA-676825693004}" srcOrd="2" destOrd="0" presId="urn:microsoft.com/office/officeart/2005/8/layout/orgChart1"/>
    <dgm:cxn modelId="{52D6C0DF-9DC7-49C2-BBBF-C7BD93F3BEF9}" type="presParOf" srcId="{C5928618-B3EE-4297-A113-6679A11B086D}" destId="{72C2CC0C-9C02-449A-8A13-21C4AC223AD6}" srcOrd="2" destOrd="0" presId="urn:microsoft.com/office/officeart/2005/8/layout/orgChart1"/>
    <dgm:cxn modelId="{82AD76F3-E6C4-4B40-830A-BC85450DD3D2}" type="presParOf" srcId="{C5928618-B3EE-4297-A113-6679A11B086D}" destId="{5026CDB2-39B4-4AC2-8FCF-CD325F653364}" srcOrd="3" destOrd="0" presId="urn:microsoft.com/office/officeart/2005/8/layout/orgChart1"/>
    <dgm:cxn modelId="{5EA9E3CE-ABD4-4308-9981-53AACF859D61}" type="presParOf" srcId="{5026CDB2-39B4-4AC2-8FCF-CD325F653364}" destId="{D8993E26-3BED-4BDC-85D0-E1BE6F9CD4DA}" srcOrd="0" destOrd="0" presId="urn:microsoft.com/office/officeart/2005/8/layout/orgChart1"/>
    <dgm:cxn modelId="{CB9A03AA-F2BC-4939-8399-992946D8EE88}" type="presParOf" srcId="{D8993E26-3BED-4BDC-85D0-E1BE6F9CD4DA}" destId="{C6880A2E-438C-4B59-8DCC-837F57D956DB}" srcOrd="0" destOrd="0" presId="urn:microsoft.com/office/officeart/2005/8/layout/orgChart1"/>
    <dgm:cxn modelId="{0938CC78-EFF5-4CF3-8269-638D8620E39F}" type="presParOf" srcId="{D8993E26-3BED-4BDC-85D0-E1BE6F9CD4DA}" destId="{59611E5A-0247-4AD0-B3C9-DAA2C52853FE}" srcOrd="1" destOrd="0" presId="urn:microsoft.com/office/officeart/2005/8/layout/orgChart1"/>
    <dgm:cxn modelId="{C8829A41-553C-4145-A465-EAA28C0B20DF}" type="presParOf" srcId="{5026CDB2-39B4-4AC2-8FCF-CD325F653364}" destId="{8A33C905-1D13-4036-9630-E600221E6B1F}" srcOrd="1" destOrd="0" presId="urn:microsoft.com/office/officeart/2005/8/layout/orgChart1"/>
    <dgm:cxn modelId="{2149566E-2A14-4698-8351-2903A38F1D92}" type="presParOf" srcId="{5026CDB2-39B4-4AC2-8FCF-CD325F653364}" destId="{338095DC-DC06-49E0-A75B-227F292E5A35}" srcOrd="2" destOrd="0" presId="urn:microsoft.com/office/officeart/2005/8/layout/orgChart1"/>
    <dgm:cxn modelId="{2501D684-83BB-42AD-A4E8-474E1C57B9FD}" type="presParOf" srcId="{C5928618-B3EE-4297-A113-6679A11B086D}" destId="{837F9898-41C4-47B1-848F-76954F545F96}" srcOrd="4" destOrd="0" presId="urn:microsoft.com/office/officeart/2005/8/layout/orgChart1"/>
    <dgm:cxn modelId="{61264959-1555-4CBD-A766-B75248D3ED03}" type="presParOf" srcId="{C5928618-B3EE-4297-A113-6679A11B086D}" destId="{13C08D09-5316-4ABC-8DFD-CC121B627F4F}" srcOrd="5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2" destOrd="0" presId="urn:microsoft.com/office/officeart/2005/8/layout/orgChart1"/>
    <dgm:cxn modelId="{F42B6523-4FD1-47DE-8DA7-06623BC65816}" type="presParOf" srcId="{68C72C18-27C9-4696-B83B-700010C16205}" destId="{F142DC7B-E20B-4C7A-BFDB-12AA9047F238}" srcOrd="3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D230BECC-AA1D-4027-9A46-EF3C334BBD4A}" type="presParOf" srcId="{B5B41821-7BCB-4348-B9C7-67CBEC2B345A}" destId="{C2C16BF9-38CB-44F2-97C8-DBCB29E4534D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8100FFFD-D20D-47DA-980A-A74CE787CE4B}" type="presParOf" srcId="{B5B41821-7BCB-4348-B9C7-67CBEC2B345A}" destId="{71E531BE-BC14-4E6E-91CE-6B9153C4FFCA}" srcOrd="2" destOrd="0" presId="urn:microsoft.com/office/officeart/2005/8/layout/orgChart1"/>
    <dgm:cxn modelId="{2C78202C-87A5-4F30-B8A6-108F76506E45}" type="presParOf" srcId="{B5B41821-7BCB-4348-B9C7-67CBEC2B345A}" destId="{D93219BF-0A86-471E-9F0C-2C389CCAB933}" srcOrd="3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9147A3B6-63D7-45E7-8AA7-3BCAD4FFE3D0}" type="presParOf" srcId="{B5B41821-7BCB-4348-B9C7-67CBEC2B345A}" destId="{DC67FF1B-7CD0-4D2B-A1B4-27C3888A3075}" srcOrd="4" destOrd="0" presId="urn:microsoft.com/office/officeart/2005/8/layout/orgChart1"/>
    <dgm:cxn modelId="{0E08D159-C4DF-4836-B1CD-0867D70B2ED6}" type="presParOf" srcId="{B5B41821-7BCB-4348-B9C7-67CBEC2B345A}" destId="{CB2B243F-E29A-4E9A-9045-FDA2BCD672D3}" srcOrd="5" destOrd="0" presId="urn:microsoft.com/office/officeart/2005/8/layout/orgChart1"/>
    <dgm:cxn modelId="{EF42B861-BB1B-46E4-A334-80B0476FDCBD}" type="presParOf" srcId="{CB2B243F-E29A-4E9A-9045-FDA2BCD672D3}" destId="{64B81A48-35DE-4B01-B80E-5E7D34AE14D9}" srcOrd="0" destOrd="0" presId="urn:microsoft.com/office/officeart/2005/8/layout/orgChart1"/>
    <dgm:cxn modelId="{1A66CAFD-D921-4C8F-A738-04C773843C93}" type="presParOf" srcId="{64B81A48-35DE-4B01-B80E-5E7D34AE14D9}" destId="{09E97D8D-67AB-4B92-B1A5-E1A93D9768A6}" srcOrd="0" destOrd="0" presId="urn:microsoft.com/office/officeart/2005/8/layout/orgChart1"/>
    <dgm:cxn modelId="{9D51C353-BA97-49E6-958C-F7A850E174C7}" type="presParOf" srcId="{64B81A48-35DE-4B01-B80E-5E7D34AE14D9}" destId="{92EA43D1-ADDC-41FE-96B9-389BE12518A9}" srcOrd="1" destOrd="0" presId="urn:microsoft.com/office/officeart/2005/8/layout/orgChart1"/>
    <dgm:cxn modelId="{D81B1258-80E7-4AA8-8BFC-ED14E346BD06}" type="presParOf" srcId="{CB2B243F-E29A-4E9A-9045-FDA2BCD672D3}" destId="{5B65DBF5-5D48-4912-B576-CFD7D679892C}" srcOrd="1" destOrd="0" presId="urn:microsoft.com/office/officeart/2005/8/layout/orgChart1"/>
    <dgm:cxn modelId="{222F448F-8543-4B3F-9C57-68E6D7B1DA31}" type="presParOf" srcId="{CB2B243F-E29A-4E9A-9045-FDA2BCD672D3}" destId="{9D632F7D-B737-44DF-AFF6-5262644E9E3F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8E2F428A-3836-4030-9B32-EE25E39DECB1}" type="presParOf" srcId="{AC7B50F0-6A7B-4419-BF53-E3AE94544E3E}" destId="{F9C6E7B8-41E3-4BD9-887E-B38DB4FD835C}" srcOrd="0" destOrd="0" presId="urn:microsoft.com/office/officeart/2005/8/layout/orgChart1"/>
    <dgm:cxn modelId="{4B950340-1C72-4643-9495-F8175E01FB89}" type="presParOf" srcId="{AC7B50F0-6A7B-4419-BF53-E3AE94544E3E}" destId="{BAEC6721-F2CB-4950-B133-96401F5E068B}" srcOrd="1" destOrd="0" presId="urn:microsoft.com/office/officeart/2005/8/layout/orgChart1"/>
    <dgm:cxn modelId="{BC7D77FC-33A9-4535-8939-ED4ADDAC369B}" type="presParOf" srcId="{BAEC6721-F2CB-4950-B133-96401F5E068B}" destId="{0DBEE34F-5A20-4EB1-B271-B9F4D2EC5D33}" srcOrd="0" destOrd="0" presId="urn:microsoft.com/office/officeart/2005/8/layout/orgChart1"/>
    <dgm:cxn modelId="{15B2F31D-4E16-4DF0-BF33-D56A155BE4D6}" type="presParOf" srcId="{0DBEE34F-5A20-4EB1-B271-B9F4D2EC5D33}" destId="{69FC8A1F-8458-4E88-981B-B62477E71EC4}" srcOrd="0" destOrd="0" presId="urn:microsoft.com/office/officeart/2005/8/layout/orgChart1"/>
    <dgm:cxn modelId="{66B62897-66D9-4196-9038-AAAC03C4EF74}" type="presParOf" srcId="{0DBEE34F-5A20-4EB1-B271-B9F4D2EC5D33}" destId="{B5883EE5-B189-42CE-A981-4A3887D1B719}" srcOrd="1" destOrd="0" presId="urn:microsoft.com/office/officeart/2005/8/layout/orgChart1"/>
    <dgm:cxn modelId="{ADACB0C8-FFE7-4084-9C36-18CF14D09A6E}" type="presParOf" srcId="{BAEC6721-F2CB-4950-B133-96401F5E068B}" destId="{C257E05C-0EBB-4CF8-B3AC-0EAD8690794E}" srcOrd="1" destOrd="0" presId="urn:microsoft.com/office/officeart/2005/8/layout/orgChart1"/>
    <dgm:cxn modelId="{E941FBE5-6847-4062-AF31-C8C3FC609003}" type="presParOf" srcId="{BAEC6721-F2CB-4950-B133-96401F5E068B}" destId="{6B7BE26D-5E34-46DA-97AC-2D83987CA178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B44AD9-4209-412F-871E-3D434926743E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Vacante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CBAF4EB9-239A-452F-BF4A-B11BC11F4B4E}" type="par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89805D-A114-4820-9EED-1CB0860CBA5D}" type="sib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90584" custScaleY="99350" custLinFactNeighborX="726" custLinFactNeighborY="-2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1590" custScaleY="75973" custLinFactNeighborX="726" custLinFactNeighborY="-93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X="79405" custScaleY="94804" custLinFactNeighborX="-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E71F53E3-3736-49F8-BBC9-E77BCCAA8414}" type="pres">
      <dgm:prSet presAssocID="{CBAF4EB9-239A-452F-BF4A-B11BC11F4B4E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14D9937-4BF8-4A77-AF40-BD0DB3531AB7}" type="pres">
      <dgm:prSet presAssocID="{B1B44AD9-4209-412F-871E-3D434926743E}" presName="hierRoot2" presStyleCnt="0">
        <dgm:presLayoutVars>
          <dgm:hierBranch val="init"/>
        </dgm:presLayoutVars>
      </dgm:prSet>
      <dgm:spPr/>
    </dgm:pt>
    <dgm:pt modelId="{4F6DC31E-965D-4411-ABFD-B631452A62BB}" type="pres">
      <dgm:prSet presAssocID="{B1B44AD9-4209-412F-871E-3D434926743E}" presName="rootComposite" presStyleCnt="0"/>
      <dgm:spPr/>
    </dgm:pt>
    <dgm:pt modelId="{C98CCBD2-5741-4264-A008-4DEE0E5E07E1}" type="pres">
      <dgm:prSet presAssocID="{B1B44AD9-4209-412F-871E-3D434926743E}" presName="rootText" presStyleLbl="node3" presStyleIdx="1" presStyleCnt="2" custScaleX="79405" custScaleY="94804" custLinFactNeighborX="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195A1-9FEE-415F-9D04-78B3DD5576DD}" type="pres">
      <dgm:prSet presAssocID="{B1B44AD9-4209-412F-871E-3D434926743E}" presName="rootConnector" presStyleLbl="node3" presStyleIdx="1" presStyleCnt="2"/>
      <dgm:spPr/>
      <dgm:t>
        <a:bodyPr/>
        <a:lstStyle/>
        <a:p>
          <a:endParaRPr lang="es-ES"/>
        </a:p>
      </dgm:t>
    </dgm:pt>
    <dgm:pt modelId="{314C0E25-23A0-4758-B4D5-68F40653A49D}" type="pres">
      <dgm:prSet presAssocID="{B1B44AD9-4209-412F-871E-3D434926743E}" presName="hierChild4" presStyleCnt="0"/>
      <dgm:spPr/>
    </dgm:pt>
    <dgm:pt modelId="{E88A4B49-E499-4EDE-8DC6-EBC24C1D9E78}" type="pres">
      <dgm:prSet presAssocID="{B1B44AD9-4209-412F-871E-3D434926743E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C98C42F5-5453-4458-A83D-AA2590082838}" type="presOf" srcId="{B1B44AD9-4209-412F-871E-3D434926743E}" destId="{C98CCBD2-5741-4264-A008-4DEE0E5E07E1}" srcOrd="0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C8FC6759-7191-44DC-A1F8-7B7E7B0EDF8E}" srcId="{9E64F3AE-BF5C-4477-91A4-9EB0CB364462}" destId="{B1B44AD9-4209-412F-871E-3D434926743E}" srcOrd="1" destOrd="0" parTransId="{CBAF4EB9-239A-452F-BF4A-B11BC11F4B4E}" sibTransId="{5D89805D-A114-4820-9EED-1CB0860CBA5D}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620B101-A64A-4127-8E54-BC8ED4565B7F}" type="presOf" srcId="{CBAF4EB9-239A-452F-BF4A-B11BC11F4B4E}" destId="{E71F53E3-3736-49F8-BBC9-E77BCCAA8414}" srcOrd="0" destOrd="0" presId="urn:microsoft.com/office/officeart/2005/8/layout/orgChart1"/>
    <dgm:cxn modelId="{74F00A1A-D6DA-49CC-B4F7-70593A7E2630}" type="presOf" srcId="{B1B44AD9-4209-412F-871E-3D434926743E}" destId="{21F195A1-9FEE-415F-9D04-78B3DD5576DD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8743E2E9-A0B2-4D63-9270-741A210060F4}" type="presParOf" srcId="{E66C4754-7756-4D58-87B8-A4E7E4D9850B}" destId="{E71F53E3-3736-49F8-BBC9-E77BCCAA8414}" srcOrd="2" destOrd="0" presId="urn:microsoft.com/office/officeart/2005/8/layout/orgChart1"/>
    <dgm:cxn modelId="{DD1E13E9-7090-411C-8B3D-795B4B581A32}" type="presParOf" srcId="{E66C4754-7756-4D58-87B8-A4E7E4D9850B}" destId="{614D9937-4BF8-4A77-AF40-BD0DB3531AB7}" srcOrd="3" destOrd="0" presId="urn:microsoft.com/office/officeart/2005/8/layout/orgChart1"/>
    <dgm:cxn modelId="{BBD6A261-8E96-4464-8050-94D5303DB7E0}" type="presParOf" srcId="{614D9937-4BF8-4A77-AF40-BD0DB3531AB7}" destId="{4F6DC31E-965D-4411-ABFD-B631452A62BB}" srcOrd="0" destOrd="0" presId="urn:microsoft.com/office/officeart/2005/8/layout/orgChart1"/>
    <dgm:cxn modelId="{D3A479A2-AA29-4882-A611-DFEA2FE54816}" type="presParOf" srcId="{4F6DC31E-965D-4411-ABFD-B631452A62BB}" destId="{C98CCBD2-5741-4264-A008-4DEE0E5E07E1}" srcOrd="0" destOrd="0" presId="urn:microsoft.com/office/officeart/2005/8/layout/orgChart1"/>
    <dgm:cxn modelId="{4EA0852E-B449-4CC3-B197-7C778D682358}" type="presParOf" srcId="{4F6DC31E-965D-4411-ABFD-B631452A62BB}" destId="{21F195A1-9FEE-415F-9D04-78B3DD5576DD}" srcOrd="1" destOrd="0" presId="urn:microsoft.com/office/officeart/2005/8/layout/orgChart1"/>
    <dgm:cxn modelId="{31D9A699-D1A3-4086-9736-1C6745D9717E}" type="presParOf" srcId="{614D9937-4BF8-4A77-AF40-BD0DB3531AB7}" destId="{314C0E25-23A0-4758-B4D5-68F40653A49D}" srcOrd="1" destOrd="0" presId="urn:microsoft.com/office/officeart/2005/8/layout/orgChart1"/>
    <dgm:cxn modelId="{D3D8FCBD-3BEE-4410-8CF7-835001FDCC50}" type="presParOf" srcId="{614D9937-4BF8-4A77-AF40-BD0DB3531AB7}" destId="{E88A4B49-E499-4EDE-8DC6-EBC24C1D9E78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(3) Vacantes</a:t>
          </a: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741" custScaleY="22692" custLinFactNeighborY="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9363" custScaleY="30316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Football</a:t>
          </a:r>
          <a:endParaRPr lang="es-ES" sz="1200" dirty="0" smtClean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Instructor(a)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 Deportivo(a)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54B3BD1-69C4-4984-98EC-E2837D082FB3}" type="asst">
      <dgm:prSet custT="1"/>
      <dgm:spPr/>
      <dgm:t>
        <a:bodyPr/>
        <a:lstStyle/>
        <a:p>
          <a:r>
            <a:rPr lang="es-MX" sz="1200" dirty="0" smtClean="0"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dirty="0" smtClean="0">
              <a:latin typeface="+mn-lt"/>
              <a:cs typeface="Arial" panose="020B0604020202020204" pitchFamily="34" charset="0"/>
            </a:rPr>
            <a:t>Deportivas</a:t>
          </a:r>
          <a:endParaRPr lang="es-MX" sz="1200" dirty="0" smtClean="0">
            <a:latin typeface="+mn-lt"/>
            <a:cs typeface="Arial" panose="020B0604020202020204" pitchFamily="34" charset="0"/>
          </a:endParaRPr>
        </a:p>
      </dgm:t>
    </dgm:pt>
    <dgm:pt modelId="{D4774D26-2F87-4E64-B02E-CF463E8524CD}" type="parTrans" cxnId="{FC25923C-820E-43B2-BE91-2DCADAB653D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401318-2DEC-4A5C-BB57-0E2B13961ED8}" type="sibTrans" cxnId="{FC25923C-820E-43B2-BE91-2DCADAB653D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Supervisor(a</a:t>
          </a:r>
          <a:r>
            <a:rPr lang="es-ES" sz="1200" dirty="0" smtClean="0">
              <a:latin typeface="+mn-lt"/>
            </a:rPr>
            <a:t>)</a:t>
          </a:r>
          <a:endParaRPr lang="es-ES" sz="1200" dirty="0" smtClean="0"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/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777" custScaleY="117314" custLinFactNeighborX="10" custLinFactNeighborY="-6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7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40777" custLinFactNeighborX="702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3" custScaleX="117314" custScaleY="93851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BE6F8D7-0A18-436A-8252-982CE7C1560F}" type="pres">
      <dgm:prSet presAssocID="{D4774D26-2F87-4E64-B02E-CF463E8524C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2B471F57-2237-4B95-8CBE-8A44DA90FA94}" type="pres">
      <dgm:prSet presAssocID="{254B3BD1-69C4-4984-98EC-E2837D082FB3}" presName="hierRoot3" presStyleCnt="0">
        <dgm:presLayoutVars>
          <dgm:hierBranch val="init"/>
        </dgm:presLayoutVars>
      </dgm:prSet>
      <dgm:spPr/>
    </dgm:pt>
    <dgm:pt modelId="{5613B765-9FDC-4315-9F08-E3B64A085A0D}" type="pres">
      <dgm:prSet presAssocID="{254B3BD1-69C4-4984-98EC-E2837D082FB3}" presName="rootComposite3" presStyleCnt="0"/>
      <dgm:spPr/>
    </dgm:pt>
    <dgm:pt modelId="{A7935627-501D-489B-8FF5-E7E8A9289C89}" type="pres">
      <dgm:prSet presAssocID="{254B3BD1-69C4-4984-98EC-E2837D082FB3}" presName="rootText3" presStyleLbl="asst1" presStyleIdx="1" presStyleCnt="3" custScaleX="117314" custScaleY="93851" custLinFactNeighborX="5680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9B81D9-D7E0-45DB-A1D4-DDCA81F5F6C7}" type="pres">
      <dgm:prSet presAssocID="{254B3BD1-69C4-4984-98EC-E2837D082FB3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B77E953-21D7-4CDF-8590-0058CB933BFC}" type="pres">
      <dgm:prSet presAssocID="{254B3BD1-69C4-4984-98EC-E2837D082FB3}" presName="hierChild6" presStyleCnt="0"/>
      <dgm:spPr/>
    </dgm:pt>
    <dgm:pt modelId="{07578F94-FE64-4E4F-8576-7A9F90FB1338}" type="pres">
      <dgm:prSet presAssocID="{254B3BD1-69C4-4984-98EC-E2837D082FB3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2" presStyleCnt="3" custScaleX="117314" custScaleY="93851" custLinFactNeighborX="-9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6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096B2E93-0A37-49F6-9CB8-E4AACCAA0CE0}" type="presOf" srcId="{D4774D26-2F87-4E64-B02E-CF463E8524CD}" destId="{2BE6F8D7-0A18-436A-8252-982CE7C1560F}" srcOrd="0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2" destOrd="0" parTransId="{910FE5DB-06BF-4AF7-A765-4D4CA846C80C}" sibTransId="{F174E722-2228-4646-912C-E9ED66EEF593}"/>
    <dgm:cxn modelId="{A756DFF5-17C8-401C-9714-2C2EB3640021}" type="presOf" srcId="{254B3BD1-69C4-4984-98EC-E2837D082FB3}" destId="{A7935627-501D-489B-8FF5-E7E8A9289C89}" srcOrd="0" destOrd="0" presId="urn:microsoft.com/office/officeart/2005/8/layout/orgChart1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4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FC25923C-820E-43B2-BE91-2DCADAB653DB}" srcId="{615C18A7-B4D5-4C96-8973-7167612FEE29}" destId="{254B3BD1-69C4-4984-98EC-E2837D082FB3}" srcOrd="1" destOrd="0" parTransId="{D4774D26-2F87-4E64-B02E-CF463E8524CD}" sibTransId="{C5401318-2DEC-4A5C-BB57-0E2B13961ED8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F5D16A4A-D272-42E1-9EC1-53C14B657A59}" type="presOf" srcId="{254B3BD1-69C4-4984-98EC-E2837D082FB3}" destId="{E79B81D9-D7E0-45DB-A1D4-DDCA81F5F6C7}" srcOrd="1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5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2FBD4730-4F76-4575-86C7-AFD19847A35F}" type="presParOf" srcId="{A86FEFCA-F1EB-4D39-B9E4-C30D856F02AA}" destId="{2BE6F8D7-0A18-436A-8252-982CE7C1560F}" srcOrd="2" destOrd="0" presId="urn:microsoft.com/office/officeart/2005/8/layout/orgChart1"/>
    <dgm:cxn modelId="{6F2A2CC2-A7E8-4625-8DE0-B38970FC9B88}" type="presParOf" srcId="{A86FEFCA-F1EB-4D39-B9E4-C30D856F02AA}" destId="{2B471F57-2237-4B95-8CBE-8A44DA90FA94}" srcOrd="3" destOrd="0" presId="urn:microsoft.com/office/officeart/2005/8/layout/orgChart1"/>
    <dgm:cxn modelId="{A79D36CD-0FEA-4379-BE01-0DD49FBEE41D}" type="presParOf" srcId="{2B471F57-2237-4B95-8CBE-8A44DA90FA94}" destId="{5613B765-9FDC-4315-9F08-E3B64A085A0D}" srcOrd="0" destOrd="0" presId="urn:microsoft.com/office/officeart/2005/8/layout/orgChart1"/>
    <dgm:cxn modelId="{DB16281A-83E3-412E-AF88-E2833FC28353}" type="presParOf" srcId="{5613B765-9FDC-4315-9F08-E3B64A085A0D}" destId="{A7935627-501D-489B-8FF5-E7E8A9289C89}" srcOrd="0" destOrd="0" presId="urn:microsoft.com/office/officeart/2005/8/layout/orgChart1"/>
    <dgm:cxn modelId="{45300E8B-AB92-47AB-849D-424AEE53B45E}" type="presParOf" srcId="{5613B765-9FDC-4315-9F08-E3B64A085A0D}" destId="{E79B81D9-D7E0-45DB-A1D4-DDCA81F5F6C7}" srcOrd="1" destOrd="0" presId="urn:microsoft.com/office/officeart/2005/8/layout/orgChart1"/>
    <dgm:cxn modelId="{7BBDFBFF-EDC9-48D8-94BA-E1D492EFFA21}" type="presParOf" srcId="{2B471F57-2237-4B95-8CBE-8A44DA90FA94}" destId="{FB77E953-21D7-4CDF-8590-0058CB933BFC}" srcOrd="1" destOrd="0" presId="urn:microsoft.com/office/officeart/2005/8/layout/orgChart1"/>
    <dgm:cxn modelId="{280C1EF5-E2DC-4042-9052-14F82AA12DA5}" type="presParOf" srcId="{2B471F57-2237-4B95-8CBE-8A44DA90FA94}" destId="{07578F94-FE64-4E4F-8576-7A9F90FB1338}" srcOrd="2" destOrd="0" presId="urn:microsoft.com/office/officeart/2005/8/layout/orgChart1"/>
    <dgm:cxn modelId="{F1F2201F-0CFD-4375-B10A-D9E820273F9F}" type="presParOf" srcId="{A86FEFCA-F1EB-4D39-B9E4-C30D856F02AA}" destId="{C8705EA2-8C2E-4856-929E-67AD35B64586}" srcOrd="4" destOrd="0" presId="urn:microsoft.com/office/officeart/2005/8/layout/orgChart1"/>
    <dgm:cxn modelId="{6EB23160-B24D-43F9-9E78-8C7FEFBDD960}" type="presParOf" srcId="{A86FEFCA-F1EB-4D39-B9E4-C30D856F02AA}" destId="{65909AF2-CA2F-48E7-96EB-9D4868B67DC4}" srcOrd="5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Supervisor(a)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741" custScaleY="25172" custLinFactNeighborY="11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7014" custScaleY="21331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25072</a:t>
          </a:r>
          <a:endParaRPr lang="es-ES" sz="1200" dirty="0">
            <a:solidFill>
              <a:schemeClr val="tx1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63300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l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Instructores(as) de Esgrima                   (2) Vacantes</a:t>
          </a:r>
        </a:p>
        <a:p>
          <a:pPr algn="l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Patines Sobre Ruedas  (1) Vacante</a:t>
          </a:r>
          <a:endParaRPr lang="es-MX" sz="1200" b="1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l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Halterofilia  	        (1) Vacante</a:t>
          </a:r>
        </a:p>
        <a:p>
          <a:pPr algn="l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Luchas Asociadas         (1) Vacante</a:t>
          </a:r>
          <a:endParaRPr lang="es-MX" sz="1200" b="1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l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 	        (1) Vacante</a:t>
          </a:r>
          <a:endParaRPr lang="es-MX" sz="1200" b="1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endParaRPr lang="es-MX" sz="8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(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5) Vacantes</a:t>
          </a:r>
          <a:endParaRPr lang="es-ES" sz="1200" b="1" dirty="0">
            <a:solidFill>
              <a:schemeClr val="tx1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43572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58836" custScaleY="152505" custLinFactNeighborX="4341" custLinFactNeighborY="567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252436" custScaleY="362183" custLinFactNeighborX="4358" custLinFactNeighborY="-2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3" custScaleX="104945" custScaleY="79484" custLinFactNeighborX="-16180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3" custScaleX="104945" custScaleY="79484" custLinFactNeighborX="25029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3" custScaleX="104945" custScaleY="79484" custLinFactX="50974" custLinFactNeighborX="100000" custLinFactNeighborY="5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3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3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Recursos Humanos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3AB239-4108-409F-A50A-5354A0C065F6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22BE50-89BD-40C8-854D-395C90A65516}" type="parTrans" cxnId="{99BE55B7-9BF3-44FA-97B9-47FBA9C79877}">
      <dgm:prSet/>
      <dgm:spPr/>
      <dgm:t>
        <a:bodyPr/>
        <a:lstStyle/>
        <a:p>
          <a:endParaRPr lang="es-ES"/>
        </a:p>
      </dgm:t>
    </dgm:pt>
    <dgm:pt modelId="{E2A4B785-D5EE-4C65-8E2E-06F8E6C76750}" type="sibTrans" cxnId="{99BE55B7-9BF3-44FA-97B9-47FBA9C79877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388" custScaleY="156310" custLinFactNeighborY="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8" custScaleX="170243" custScaleY="128412" custLinFactNeighborX="-31908" custLinFactNeighborY="9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1" presStyleCnt="8" custScaleX="170243" custScaleY="128412" custLinFactX="100000" custLinFactNeighborX="135771" custLinFactNeighborY="12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1" presStyleCnt="8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2" presStyleCnt="8" custScaleX="170243" custScaleY="128412" custLinFactNeighborX="-89048" custLinFactNeighborY="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2" presStyleCnt="8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8" custScaleX="170243" custScaleY="128412" custLinFactX="100000" custLinFactNeighborX="164597" custLinFactNeighborY="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8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4" presStyleCnt="8" custScaleX="170243" custScaleY="128412" custLinFactNeighborX="-95082" custLinFactNeighborY="-14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4" presStyleCnt="8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8" custScaleX="170243" custScaleY="128412" custLinFactX="100000" custLinFactNeighborX="164597" custLinFactNeighborY="-16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8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4F2239F7-ECF2-404C-B701-3D2C39521129}" type="pres">
      <dgm:prSet presAssocID="{4722BE50-89BD-40C8-854D-395C90A65516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443B4494-552D-4DC1-8B6C-DBAE0EF49B78}" type="pres">
      <dgm:prSet presAssocID="{3C3AB239-4108-409F-A50A-5354A0C065F6}" presName="hierRoot3" presStyleCnt="0">
        <dgm:presLayoutVars>
          <dgm:hierBranch val="init"/>
        </dgm:presLayoutVars>
      </dgm:prSet>
      <dgm:spPr/>
    </dgm:pt>
    <dgm:pt modelId="{E66A0914-3FD1-4719-9292-13CCE29EBE60}" type="pres">
      <dgm:prSet presAssocID="{3C3AB239-4108-409F-A50A-5354A0C065F6}" presName="rootComposite3" presStyleCnt="0"/>
      <dgm:spPr/>
    </dgm:pt>
    <dgm:pt modelId="{9D116E66-D6BB-4937-A961-7C0BE98A83AD}" type="pres">
      <dgm:prSet presAssocID="{3C3AB239-4108-409F-A50A-5354A0C065F6}" presName="rootText3" presStyleLbl="asst1" presStyleIdx="6" presStyleCnt="8" custScaleX="170243" custScaleY="128412" custLinFactNeighborX="-95082" custLinFactNeighborY="-284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FD384B-D664-4C4F-A19E-38B64E9F5403}" type="pres">
      <dgm:prSet presAssocID="{3C3AB239-4108-409F-A50A-5354A0C065F6}" presName="rootConnector3" presStyleLbl="asst1" presStyleIdx="6" presStyleCnt="8"/>
      <dgm:spPr/>
      <dgm:t>
        <a:bodyPr/>
        <a:lstStyle/>
        <a:p>
          <a:endParaRPr lang="es-ES"/>
        </a:p>
      </dgm:t>
    </dgm:pt>
    <dgm:pt modelId="{B119FAE2-7C85-4F87-8732-A6A4373C522A}" type="pres">
      <dgm:prSet presAssocID="{3C3AB239-4108-409F-A50A-5354A0C065F6}" presName="hierChild6" presStyleCnt="0"/>
      <dgm:spPr/>
    </dgm:pt>
    <dgm:pt modelId="{7700C4C7-2C49-41E5-B023-6BF53908285F}" type="pres">
      <dgm:prSet presAssocID="{3C3AB239-4108-409F-A50A-5354A0C065F6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7" presStyleCnt="8" custScaleX="170243" custScaleY="128412" custLinFactX="100000" custLinFactNeighborX="164597" custLinFactNeighborY="-27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7" presStyleCnt="8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70243" custScaleY="128412" custLinFactNeighborX="96373" custLinFactNeighborY="-8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</dgm:ptLst>
  <dgm:cxnLst>
    <dgm:cxn modelId="{D50BA6E1-9BDC-43F6-9B5E-CD5EE7A6DC47}" type="presOf" srcId="{8BF55E37-65C0-4E51-AE4D-6AF6F3F2243D}" destId="{5B76FF73-0502-4E49-BA24-B03C595C523D}" srcOrd="0" destOrd="0" presId="urn:microsoft.com/office/officeart/2005/8/layout/orgChart1"/>
    <dgm:cxn modelId="{78477016-0DE5-4F10-8C49-2FF60C019677}" type="presOf" srcId="{73FAD993-3532-4D91-A40C-1E0FEC7B47AC}" destId="{278E7FE3-7D1B-4B00-8129-22A19AEF4BDC}" srcOrd="0" destOrd="0" presId="urn:microsoft.com/office/officeart/2005/8/layout/orgChart1"/>
    <dgm:cxn modelId="{36ADACCA-99AD-4D62-B316-A129DFD88BF2}" type="presOf" srcId="{94825C39-F11D-4157-97E1-22FF7C4DE0E6}" destId="{FB41900A-FAD5-43F7-BC70-49699BF04225}" srcOrd="0" destOrd="0" presId="urn:microsoft.com/office/officeart/2005/8/layout/orgChart1"/>
    <dgm:cxn modelId="{07755D95-3199-4058-989C-500883778403}" type="presOf" srcId="{7D0C3C25-A60E-4A19-8D85-0E199CA992D1}" destId="{2FC7473E-D7FF-4624-94E7-FE4F6174AE6E}" srcOrd="0" destOrd="0" presId="urn:microsoft.com/office/officeart/2005/8/layout/orgChart1"/>
    <dgm:cxn modelId="{2B528E79-E6CB-4C1B-BCFE-21B1F4C703CD}" type="presOf" srcId="{1A753013-DD50-49A0-9216-2655E4CFFF12}" destId="{BEC61B7C-0C80-4034-B3B0-969749014DF8}" srcOrd="0" destOrd="0" presId="urn:microsoft.com/office/officeart/2005/8/layout/orgChart1"/>
    <dgm:cxn modelId="{00E4589C-D5E9-43AB-8FB0-7538026E112B}" type="presOf" srcId="{75A066FE-13A4-414A-AD72-D2F1ED2A28B1}" destId="{ABF5C09C-022D-4C00-A2AB-ED401B7344A1}" srcOrd="0" destOrd="0" presId="urn:microsoft.com/office/officeart/2005/8/layout/orgChart1"/>
    <dgm:cxn modelId="{01F86BC8-84B4-4732-8AA0-8C2073C10652}" type="presOf" srcId="{3C3AB239-4108-409F-A50A-5354A0C065F6}" destId="{EFFD384B-D664-4C4F-A19E-38B64E9F5403}" srcOrd="1" destOrd="0" presId="urn:microsoft.com/office/officeart/2005/8/layout/orgChart1"/>
    <dgm:cxn modelId="{99BE55B7-9BF3-44FA-97B9-47FBA9C79877}" srcId="{9460999F-411C-4C31-B047-C664E61C4334}" destId="{3C3AB239-4108-409F-A50A-5354A0C065F6}" srcOrd="6" destOrd="0" parTransId="{4722BE50-89BD-40C8-854D-395C90A65516}" sibTransId="{E2A4B785-D5EE-4C65-8E2E-06F8E6C76750}"/>
    <dgm:cxn modelId="{C82A14BE-07B3-46D0-9BC5-0BF006D2CB61}" type="presOf" srcId="{D7511D14-0E97-41EC-AC5F-D4BD2A0A3E7C}" destId="{B4E630E5-A943-410F-A0C3-EA9EEDD61BE3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E3A154E0-22FB-4B99-AEC2-3ECF376BCB5E}" type="presOf" srcId="{C92C5ABA-50E0-4919-A12D-E716C5451835}" destId="{125EB21E-4E9D-4A0F-8A69-E5BDACEEAE85}" srcOrd="0" destOrd="0" presId="urn:microsoft.com/office/officeart/2005/8/layout/orgChart1"/>
    <dgm:cxn modelId="{CD60B375-FA09-4D3E-955E-8AE86A6B8F6A}" type="presOf" srcId="{5C4C34D9-B5AA-4124-8D59-1939FF308A5B}" destId="{F0CC6691-9774-49A4-BB0D-B28D7B7AEFFD}" srcOrd="0" destOrd="0" presId="urn:microsoft.com/office/officeart/2005/8/layout/orgChart1"/>
    <dgm:cxn modelId="{3C46858F-2CB4-4D42-A17C-2F85E6CE7A73}" type="presOf" srcId="{05F13522-706A-4340-8764-C1ABA991C831}" destId="{3FB2AE3F-A903-4FBF-897F-607BA24B67C9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4F223CDE-576D-442D-B073-7E06DE38C7DA}" type="presOf" srcId="{CD08E821-9F17-44F1-AAD7-376EEF7F769D}" destId="{D6222C8F-2AF3-48E7-B369-139605DC2924}" srcOrd="1" destOrd="0" presId="urn:microsoft.com/office/officeart/2005/8/layout/orgChart1"/>
    <dgm:cxn modelId="{33E24F52-146E-477C-ACB1-64E57BC62A93}" type="presOf" srcId="{4722BE50-89BD-40C8-854D-395C90A65516}" destId="{4F2239F7-ECF2-404C-B701-3D2C39521129}" srcOrd="0" destOrd="0" presId="urn:microsoft.com/office/officeart/2005/8/layout/orgChart1"/>
    <dgm:cxn modelId="{83070B34-24ED-4864-9E56-DEF11010DAB7}" type="presOf" srcId="{CD08E821-9F17-44F1-AAD7-376EEF7F769D}" destId="{0EF93B45-F6A4-4BCB-A16F-782D2EFE9663}" srcOrd="0" destOrd="0" presId="urn:microsoft.com/office/officeart/2005/8/layout/orgChart1"/>
    <dgm:cxn modelId="{ADA02F7D-8841-4570-9713-13EE0A502617}" type="presOf" srcId="{1A753013-DD50-49A0-9216-2655E4CFFF12}" destId="{89383937-8F13-4B75-B197-FD1A72B8201B}" srcOrd="1" destOrd="0" presId="urn:microsoft.com/office/officeart/2005/8/layout/orgChart1"/>
    <dgm:cxn modelId="{2F2A7AB5-F513-4B12-B2A3-58AD6643F768}" type="presOf" srcId="{9460999F-411C-4C31-B047-C664E61C4334}" destId="{278E6240-B8CE-48C0-9FFE-90D2E8F3183E}" srcOrd="1" destOrd="0" presId="urn:microsoft.com/office/officeart/2005/8/layout/orgChart1"/>
    <dgm:cxn modelId="{61CE4D4B-F1B8-4EBD-8774-A446FAF26840}" type="presOf" srcId="{75A066FE-13A4-414A-AD72-D2F1ED2A28B1}" destId="{42D38550-E1F4-4EA1-944A-1FD902C47117}" srcOrd="1" destOrd="0" presId="urn:microsoft.com/office/officeart/2005/8/layout/orgChart1"/>
    <dgm:cxn modelId="{BEEEC874-57F1-43EF-8F2D-34279B6AB246}" srcId="{9460999F-411C-4C31-B047-C664E61C4334}" destId="{B83A69D2-051D-48F7-ABB4-707019DC81C8}" srcOrd="4" destOrd="0" parTransId="{8C6BA2B7-B54A-47BE-90F9-8891B75A0635}" sibTransId="{674941A9-1F3A-4083-A783-775A71C58D79}"/>
    <dgm:cxn modelId="{0B322A71-11B2-422A-A510-495CAD33C3C7}" srcId="{9460999F-411C-4C31-B047-C664E61C4334}" destId="{73FAD993-3532-4D91-A40C-1E0FEC7B47AC}" srcOrd="2" destOrd="0" parTransId="{C92C5ABA-50E0-4919-A12D-E716C5451835}" sibTransId="{EBDA514D-5C92-475E-96B0-C43ECC83A10C}"/>
    <dgm:cxn modelId="{7CCC63A6-6366-4153-A61B-87722D6BC681}" type="presOf" srcId="{074B5AA4-301A-469F-99B0-B143FD606433}" destId="{CA5E9124-6489-4795-AEEE-2D7C6D46872E}" srcOrd="1" destOrd="0" presId="urn:microsoft.com/office/officeart/2005/8/layout/orgChart1"/>
    <dgm:cxn modelId="{234BD059-553F-4F38-9B8D-3ED8CC99BE43}" srcId="{9460999F-411C-4C31-B047-C664E61C4334}" destId="{94825C39-F11D-4157-97E1-22FF7C4DE0E6}" srcOrd="7" destOrd="0" parTransId="{E7F8DE50-97EB-4BF3-B8F8-9DC451AA4CFC}" sibTransId="{6C2BD441-CB4C-4C1F-B60C-17DB0F92E4C1}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88D069A3-EF0C-4321-A4DD-22AD474988AB}" type="presOf" srcId="{B83A69D2-051D-48F7-ABB4-707019DC81C8}" destId="{03F7B51C-13DD-4428-982A-38057E45B74B}" srcOrd="0" destOrd="0" presId="urn:microsoft.com/office/officeart/2005/8/layout/orgChart1"/>
    <dgm:cxn modelId="{900B3FE7-F40F-4029-8B78-DED3060F164B}" srcId="{9460999F-411C-4C31-B047-C664E61C4334}" destId="{75A066FE-13A4-414A-AD72-D2F1ED2A28B1}" srcOrd="1" destOrd="0" parTransId="{88C736D3-756C-4278-A41E-C7A9E6E27C9E}" sibTransId="{FA7C452C-63DC-44E3-B7BA-4B7A7F254BB3}"/>
    <dgm:cxn modelId="{25D70CF6-7466-4E74-9EEF-171C832CED59}" type="presOf" srcId="{8C6BA2B7-B54A-47BE-90F9-8891B75A0635}" destId="{C8DA7D34-5071-4EFB-87CA-40E508BA9896}" srcOrd="0" destOrd="0" presId="urn:microsoft.com/office/officeart/2005/8/layout/orgChart1"/>
    <dgm:cxn modelId="{A7FE7225-2F0F-4311-A39A-77A4A2D29A88}" type="presOf" srcId="{94825C39-F11D-4157-97E1-22FF7C4DE0E6}" destId="{08FED80C-38F5-4F12-9965-453BBC64C257}" srcOrd="1" destOrd="0" presId="urn:microsoft.com/office/officeart/2005/8/layout/orgChart1"/>
    <dgm:cxn modelId="{7BEF36E9-D5B0-453A-8758-E53DF7440DB1}" type="presOf" srcId="{88C736D3-756C-4278-A41E-C7A9E6E27C9E}" destId="{A1B82329-F48B-40EC-91A6-B4C2E388364A}" srcOrd="0" destOrd="0" presId="urn:microsoft.com/office/officeart/2005/8/layout/orgChart1"/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80E75D22-F8B1-4A3E-8C0C-C86550A5E816}" type="presOf" srcId="{3C3AB239-4108-409F-A50A-5354A0C065F6}" destId="{9D116E66-D6BB-4937-A961-7C0BE98A83AD}" srcOrd="0" destOrd="0" presId="urn:microsoft.com/office/officeart/2005/8/layout/orgChart1"/>
    <dgm:cxn modelId="{6F31E2FC-3B18-42C5-9331-0FB18428FD65}" type="presOf" srcId="{D7511D14-0E97-41EC-AC5F-D4BD2A0A3E7C}" destId="{BE91044E-54F4-4EBD-92BE-15ECB8A76383}" srcOrd="1" destOrd="0" presId="urn:microsoft.com/office/officeart/2005/8/layout/orgChart1"/>
    <dgm:cxn modelId="{F39DBE38-AE5F-4F45-9C96-43756B233C6B}" type="presOf" srcId="{E7F8DE50-97EB-4BF3-B8F8-9DC451AA4CFC}" destId="{A8D04D8C-CBBF-49AB-9CF9-E62213E7F87B}" srcOrd="0" destOrd="0" presId="urn:microsoft.com/office/officeart/2005/8/layout/orgChart1"/>
    <dgm:cxn modelId="{5FD0720B-E571-42BC-8085-AAD0AB2DA388}" type="presOf" srcId="{73FAD993-3532-4D91-A40C-1E0FEC7B47AC}" destId="{02FBA3E1-DB82-4900-86FD-9F547410A1B9}" srcOrd="1" destOrd="0" presId="urn:microsoft.com/office/officeart/2005/8/layout/orgChart1"/>
    <dgm:cxn modelId="{9AE035CE-3E77-4D14-AF8E-C0AB024AAD6F}" type="presOf" srcId="{074B5AA4-301A-469F-99B0-B143FD606433}" destId="{E1D1B538-2968-4431-A519-46183B42B7A9}" srcOrd="0" destOrd="0" presId="urn:microsoft.com/office/officeart/2005/8/layout/orgChart1"/>
    <dgm:cxn modelId="{940DF6DA-571B-4898-993F-7FB28C586445}" type="presOf" srcId="{B83A69D2-051D-48F7-ABB4-707019DC81C8}" destId="{8C6A7D4F-9E79-41B9-9442-7011627AAE1A}" srcOrd="1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30A9566F-33F4-4DA5-BA5B-B2EEEE8F2422}" type="presOf" srcId="{9460999F-411C-4C31-B047-C664E61C4334}" destId="{4E23AB61-CDA2-4F76-83E8-FD665373C7B0}" srcOrd="0" destOrd="0" presId="urn:microsoft.com/office/officeart/2005/8/layout/orgChart1"/>
    <dgm:cxn modelId="{345C7F3B-E3E6-40C9-8AC8-46695AA1760F}" type="presParOf" srcId="{A6237E00-76EC-4717-9174-D326DCE4F1F9}" destId="{E776D7D9-987A-4816-8316-E5D77115F235}" srcOrd="0" destOrd="0" presId="urn:microsoft.com/office/officeart/2005/8/layout/orgChart1"/>
    <dgm:cxn modelId="{80784F34-F8DB-45A4-A9DB-49186B55895B}" type="presParOf" srcId="{E776D7D9-987A-4816-8316-E5D77115F235}" destId="{A78FD5D7-30B5-4521-93AD-A8C01EADDF9F}" srcOrd="0" destOrd="0" presId="urn:microsoft.com/office/officeart/2005/8/layout/orgChart1"/>
    <dgm:cxn modelId="{E84B2525-6576-4F62-B7BC-7FCDC40BCDCE}" type="presParOf" srcId="{A78FD5D7-30B5-4521-93AD-A8C01EADDF9F}" destId="{4E23AB61-CDA2-4F76-83E8-FD665373C7B0}" srcOrd="0" destOrd="0" presId="urn:microsoft.com/office/officeart/2005/8/layout/orgChart1"/>
    <dgm:cxn modelId="{F74B8078-A4BB-458C-B7CF-3E2B2B802BFB}" type="presParOf" srcId="{A78FD5D7-30B5-4521-93AD-A8C01EADDF9F}" destId="{278E6240-B8CE-48C0-9FFE-90D2E8F3183E}" srcOrd="1" destOrd="0" presId="urn:microsoft.com/office/officeart/2005/8/layout/orgChart1"/>
    <dgm:cxn modelId="{832C7E44-0A5C-4E32-9788-CD0275ADE948}" type="presParOf" srcId="{E776D7D9-987A-4816-8316-E5D77115F235}" destId="{192A4A43-5DC6-4E48-A7A3-07390C05F084}" srcOrd="1" destOrd="0" presId="urn:microsoft.com/office/officeart/2005/8/layout/orgChart1"/>
    <dgm:cxn modelId="{65E58EB9-2FF7-4E9C-A9AD-397C58AAC6ED}" type="presParOf" srcId="{E776D7D9-987A-4816-8316-E5D77115F235}" destId="{5550A35E-84F9-403B-BF9F-FAD32FBCE5CE}" srcOrd="2" destOrd="0" presId="urn:microsoft.com/office/officeart/2005/8/layout/orgChart1"/>
    <dgm:cxn modelId="{24FD36D0-A2FB-490D-BE4B-93DD0C24DDBD}" type="presParOf" srcId="{5550A35E-84F9-403B-BF9F-FAD32FBCE5CE}" destId="{2FC7473E-D7FF-4624-94E7-FE4F6174AE6E}" srcOrd="0" destOrd="0" presId="urn:microsoft.com/office/officeart/2005/8/layout/orgChart1"/>
    <dgm:cxn modelId="{9BE9829B-628C-4109-8855-63E9A162D885}" type="presParOf" srcId="{5550A35E-84F9-403B-BF9F-FAD32FBCE5CE}" destId="{E19DB48A-8FEE-4CAE-9C97-538139B9F67D}" srcOrd="1" destOrd="0" presId="urn:microsoft.com/office/officeart/2005/8/layout/orgChart1"/>
    <dgm:cxn modelId="{0C9DA931-AF00-42D1-8D67-A889D3E0553F}" type="presParOf" srcId="{E19DB48A-8FEE-4CAE-9C97-538139B9F67D}" destId="{245DFC97-7872-4EB7-91FA-1B184A0937A6}" srcOrd="0" destOrd="0" presId="urn:microsoft.com/office/officeart/2005/8/layout/orgChart1"/>
    <dgm:cxn modelId="{AE0E7D1D-D7A7-4477-AB8D-334E538132B5}" type="presParOf" srcId="{245DFC97-7872-4EB7-91FA-1B184A0937A6}" destId="{BEC61B7C-0C80-4034-B3B0-969749014DF8}" srcOrd="0" destOrd="0" presId="urn:microsoft.com/office/officeart/2005/8/layout/orgChart1"/>
    <dgm:cxn modelId="{53D6081C-6BFF-4788-A378-179EBAC9A284}" type="presParOf" srcId="{245DFC97-7872-4EB7-91FA-1B184A0937A6}" destId="{89383937-8F13-4B75-B197-FD1A72B8201B}" srcOrd="1" destOrd="0" presId="urn:microsoft.com/office/officeart/2005/8/layout/orgChart1"/>
    <dgm:cxn modelId="{3BA9D3E5-DC69-48C6-9C56-B24B37295E4D}" type="presParOf" srcId="{E19DB48A-8FEE-4CAE-9C97-538139B9F67D}" destId="{38894A51-8D4B-46F1-9791-70CEF574538A}" srcOrd="1" destOrd="0" presId="urn:microsoft.com/office/officeart/2005/8/layout/orgChart1"/>
    <dgm:cxn modelId="{4FBD01F9-2086-472C-B80F-BE74F323A3C2}" type="presParOf" srcId="{E19DB48A-8FEE-4CAE-9C97-538139B9F67D}" destId="{51DA010E-8FF1-49B5-A253-28E5637F9A0C}" srcOrd="2" destOrd="0" presId="urn:microsoft.com/office/officeart/2005/8/layout/orgChart1"/>
    <dgm:cxn modelId="{D9FFDAE5-1E65-4AAF-AB45-CFC45AD7DC4C}" type="presParOf" srcId="{5550A35E-84F9-403B-BF9F-FAD32FBCE5CE}" destId="{A1B82329-F48B-40EC-91A6-B4C2E388364A}" srcOrd="2" destOrd="0" presId="urn:microsoft.com/office/officeart/2005/8/layout/orgChart1"/>
    <dgm:cxn modelId="{622F3AF9-457A-4436-A34A-1F898A62D798}" type="presParOf" srcId="{5550A35E-84F9-403B-BF9F-FAD32FBCE5CE}" destId="{72885D57-20A8-4B1F-A02F-BEBB160E9E88}" srcOrd="3" destOrd="0" presId="urn:microsoft.com/office/officeart/2005/8/layout/orgChart1"/>
    <dgm:cxn modelId="{C93C065B-9449-482D-908A-5C90540CEC4B}" type="presParOf" srcId="{72885D57-20A8-4B1F-A02F-BEBB160E9E88}" destId="{5C9C9658-BF77-42C2-A884-D29C98C38507}" srcOrd="0" destOrd="0" presId="urn:microsoft.com/office/officeart/2005/8/layout/orgChart1"/>
    <dgm:cxn modelId="{DEBAB9CB-0E95-4132-9C97-18BB0B69BF94}" type="presParOf" srcId="{5C9C9658-BF77-42C2-A884-D29C98C38507}" destId="{ABF5C09C-022D-4C00-A2AB-ED401B7344A1}" srcOrd="0" destOrd="0" presId="urn:microsoft.com/office/officeart/2005/8/layout/orgChart1"/>
    <dgm:cxn modelId="{093C8736-7AAF-4AF5-8E3D-149AF02C5688}" type="presParOf" srcId="{5C9C9658-BF77-42C2-A884-D29C98C38507}" destId="{42D38550-E1F4-4EA1-944A-1FD902C47117}" srcOrd="1" destOrd="0" presId="urn:microsoft.com/office/officeart/2005/8/layout/orgChart1"/>
    <dgm:cxn modelId="{D547AB1B-2CF6-4304-996F-B9409B48C7DC}" type="presParOf" srcId="{72885D57-20A8-4B1F-A02F-BEBB160E9E88}" destId="{58361368-AC00-488C-AB58-C0073625CE93}" srcOrd="1" destOrd="0" presId="urn:microsoft.com/office/officeart/2005/8/layout/orgChart1"/>
    <dgm:cxn modelId="{027892B8-6E95-4C86-A62F-FBAF729A5A15}" type="presParOf" srcId="{72885D57-20A8-4B1F-A02F-BEBB160E9E88}" destId="{6A71A24F-6ADA-4F9B-9295-E2CDFDEE6CBF}" srcOrd="2" destOrd="0" presId="urn:microsoft.com/office/officeart/2005/8/layout/orgChart1"/>
    <dgm:cxn modelId="{FC2D2C79-D3FF-4261-8C35-3F3A68B8A07E}" type="presParOf" srcId="{5550A35E-84F9-403B-BF9F-FAD32FBCE5CE}" destId="{125EB21E-4E9D-4A0F-8A69-E5BDACEEAE85}" srcOrd="4" destOrd="0" presId="urn:microsoft.com/office/officeart/2005/8/layout/orgChart1"/>
    <dgm:cxn modelId="{F9B8EFDE-47AD-4CB7-87C2-40F2C6812A8F}" type="presParOf" srcId="{5550A35E-84F9-403B-BF9F-FAD32FBCE5CE}" destId="{F78F6E85-ED13-4F5F-9F1D-103C5D8F233F}" srcOrd="5" destOrd="0" presId="urn:microsoft.com/office/officeart/2005/8/layout/orgChart1"/>
    <dgm:cxn modelId="{F4030454-ECF3-471A-9575-3A6341884919}" type="presParOf" srcId="{F78F6E85-ED13-4F5F-9F1D-103C5D8F233F}" destId="{0773D061-0DC6-4E32-9F88-8C792B2ACE11}" srcOrd="0" destOrd="0" presId="urn:microsoft.com/office/officeart/2005/8/layout/orgChart1"/>
    <dgm:cxn modelId="{3B123B2F-3042-4413-A7B3-269A1D0F8B78}" type="presParOf" srcId="{0773D061-0DC6-4E32-9F88-8C792B2ACE11}" destId="{278E7FE3-7D1B-4B00-8129-22A19AEF4BDC}" srcOrd="0" destOrd="0" presId="urn:microsoft.com/office/officeart/2005/8/layout/orgChart1"/>
    <dgm:cxn modelId="{3EE148C4-BDC5-479C-B150-5B0A7A6951D5}" type="presParOf" srcId="{0773D061-0DC6-4E32-9F88-8C792B2ACE11}" destId="{02FBA3E1-DB82-4900-86FD-9F547410A1B9}" srcOrd="1" destOrd="0" presId="urn:microsoft.com/office/officeart/2005/8/layout/orgChart1"/>
    <dgm:cxn modelId="{31288D16-7AF2-48D4-A249-07726802D0DD}" type="presParOf" srcId="{F78F6E85-ED13-4F5F-9F1D-103C5D8F233F}" destId="{ABF76B6F-0752-40CA-B8DA-0F0EBDD87617}" srcOrd="1" destOrd="0" presId="urn:microsoft.com/office/officeart/2005/8/layout/orgChart1"/>
    <dgm:cxn modelId="{91821B8F-B786-4FCC-B0E7-933F8BA2C9C5}" type="presParOf" srcId="{F78F6E85-ED13-4F5F-9F1D-103C5D8F233F}" destId="{E246E49F-4BA2-4578-ABE2-45EA836707B0}" srcOrd="2" destOrd="0" presId="urn:microsoft.com/office/officeart/2005/8/layout/orgChart1"/>
    <dgm:cxn modelId="{B634316F-A375-4A7E-8FC5-91BAB89FB61C}" type="presParOf" srcId="{5550A35E-84F9-403B-BF9F-FAD32FBCE5CE}" destId="{F0CC6691-9774-49A4-BB0D-B28D7B7AEFFD}" srcOrd="6" destOrd="0" presId="urn:microsoft.com/office/officeart/2005/8/layout/orgChart1"/>
    <dgm:cxn modelId="{3CCEEF3E-5E17-43E6-AE7A-E85A8EF0931D}" type="presParOf" srcId="{5550A35E-84F9-403B-BF9F-FAD32FBCE5CE}" destId="{16E9E775-E045-4302-9A06-2ECE3D38E521}" srcOrd="7" destOrd="0" presId="urn:microsoft.com/office/officeart/2005/8/layout/orgChart1"/>
    <dgm:cxn modelId="{EAF509AA-5E13-479B-ACE0-231D26216FB6}" type="presParOf" srcId="{16E9E775-E045-4302-9A06-2ECE3D38E521}" destId="{4CCDBF98-48EB-4D0A-8237-1996E9514E63}" srcOrd="0" destOrd="0" presId="urn:microsoft.com/office/officeart/2005/8/layout/orgChart1"/>
    <dgm:cxn modelId="{F3BE74C8-DDCB-4AAF-91D0-75170396FDB2}" type="presParOf" srcId="{4CCDBF98-48EB-4D0A-8237-1996E9514E63}" destId="{B4E630E5-A943-410F-A0C3-EA9EEDD61BE3}" srcOrd="0" destOrd="0" presId="urn:microsoft.com/office/officeart/2005/8/layout/orgChart1"/>
    <dgm:cxn modelId="{F22E5AD2-ED17-4F09-8E63-8E01ABEA1A16}" type="presParOf" srcId="{4CCDBF98-48EB-4D0A-8237-1996E9514E63}" destId="{BE91044E-54F4-4EBD-92BE-15ECB8A76383}" srcOrd="1" destOrd="0" presId="urn:microsoft.com/office/officeart/2005/8/layout/orgChart1"/>
    <dgm:cxn modelId="{BE372072-D69A-4536-BED8-3B567F89B420}" type="presParOf" srcId="{16E9E775-E045-4302-9A06-2ECE3D38E521}" destId="{F3D7F1B1-CB91-45BF-929F-8A5109B1AD9C}" srcOrd="1" destOrd="0" presId="urn:microsoft.com/office/officeart/2005/8/layout/orgChart1"/>
    <dgm:cxn modelId="{84A5EB95-A507-4A21-8A92-2EFFF73402BF}" type="presParOf" srcId="{16E9E775-E045-4302-9A06-2ECE3D38E521}" destId="{A1F32253-8480-4244-92F2-EFAF5409ADE9}" srcOrd="2" destOrd="0" presId="urn:microsoft.com/office/officeart/2005/8/layout/orgChart1"/>
    <dgm:cxn modelId="{E23FC334-0F27-4F6D-B957-5E19AECFE910}" type="presParOf" srcId="{5550A35E-84F9-403B-BF9F-FAD32FBCE5CE}" destId="{C8DA7D34-5071-4EFB-87CA-40E508BA9896}" srcOrd="8" destOrd="0" presId="urn:microsoft.com/office/officeart/2005/8/layout/orgChart1"/>
    <dgm:cxn modelId="{FA6E38F5-0BFE-4283-96F6-E260433833AA}" type="presParOf" srcId="{5550A35E-84F9-403B-BF9F-FAD32FBCE5CE}" destId="{285A6852-EB9F-4206-8E5C-832D4228D163}" srcOrd="9" destOrd="0" presId="urn:microsoft.com/office/officeart/2005/8/layout/orgChart1"/>
    <dgm:cxn modelId="{B1A45763-88A5-4472-8DA4-F8C66BE4CA35}" type="presParOf" srcId="{285A6852-EB9F-4206-8E5C-832D4228D163}" destId="{9D1B519B-C71C-4004-BCC4-83F3255945FD}" srcOrd="0" destOrd="0" presId="urn:microsoft.com/office/officeart/2005/8/layout/orgChart1"/>
    <dgm:cxn modelId="{1568C82E-07E5-4A7B-AA6B-7B50057103E9}" type="presParOf" srcId="{9D1B519B-C71C-4004-BCC4-83F3255945FD}" destId="{03F7B51C-13DD-4428-982A-38057E45B74B}" srcOrd="0" destOrd="0" presId="urn:microsoft.com/office/officeart/2005/8/layout/orgChart1"/>
    <dgm:cxn modelId="{D7A5479B-2974-489C-B07D-AE871B9E00B2}" type="presParOf" srcId="{9D1B519B-C71C-4004-BCC4-83F3255945FD}" destId="{8C6A7D4F-9E79-41B9-9442-7011627AAE1A}" srcOrd="1" destOrd="0" presId="urn:microsoft.com/office/officeart/2005/8/layout/orgChart1"/>
    <dgm:cxn modelId="{9E6F9A1F-7807-4F52-92E9-5B0C93920139}" type="presParOf" srcId="{285A6852-EB9F-4206-8E5C-832D4228D163}" destId="{8BE09A5C-5923-4C12-8E81-2804D771F05A}" srcOrd="1" destOrd="0" presId="urn:microsoft.com/office/officeart/2005/8/layout/orgChart1"/>
    <dgm:cxn modelId="{8B1F5D40-AD02-492D-91B5-7EBC3CB3B8F5}" type="presParOf" srcId="{285A6852-EB9F-4206-8E5C-832D4228D163}" destId="{49F0C895-51E1-44C8-A078-4C51D62D055F}" srcOrd="2" destOrd="0" presId="urn:microsoft.com/office/officeart/2005/8/layout/orgChart1"/>
    <dgm:cxn modelId="{6E5A78EC-09E7-4380-94B9-16B2F078EA16}" type="presParOf" srcId="{5550A35E-84F9-403B-BF9F-FAD32FBCE5CE}" destId="{3FB2AE3F-A903-4FBF-897F-607BA24B67C9}" srcOrd="10" destOrd="0" presId="urn:microsoft.com/office/officeart/2005/8/layout/orgChart1"/>
    <dgm:cxn modelId="{2878B747-3F5E-4984-A742-B8A17CCE1F64}" type="presParOf" srcId="{5550A35E-84F9-403B-BF9F-FAD32FBCE5CE}" destId="{6190E221-BF6E-45A9-A614-F395239ADB5B}" srcOrd="11" destOrd="0" presId="urn:microsoft.com/office/officeart/2005/8/layout/orgChart1"/>
    <dgm:cxn modelId="{8DFFD743-193D-4BE2-A74F-85B9D677FACA}" type="presParOf" srcId="{6190E221-BF6E-45A9-A614-F395239ADB5B}" destId="{4EA11F06-DDF0-4FEA-AE32-B499F8E1E8C7}" srcOrd="0" destOrd="0" presId="urn:microsoft.com/office/officeart/2005/8/layout/orgChart1"/>
    <dgm:cxn modelId="{454E2CE3-265B-4665-A7C4-40479B4E7B4B}" type="presParOf" srcId="{4EA11F06-DDF0-4FEA-AE32-B499F8E1E8C7}" destId="{0EF93B45-F6A4-4BCB-A16F-782D2EFE9663}" srcOrd="0" destOrd="0" presId="urn:microsoft.com/office/officeart/2005/8/layout/orgChart1"/>
    <dgm:cxn modelId="{E29A3F6A-C8AE-42E8-A2EF-A578588A800B}" type="presParOf" srcId="{4EA11F06-DDF0-4FEA-AE32-B499F8E1E8C7}" destId="{D6222C8F-2AF3-48E7-B369-139605DC2924}" srcOrd="1" destOrd="0" presId="urn:microsoft.com/office/officeart/2005/8/layout/orgChart1"/>
    <dgm:cxn modelId="{DD2750F1-16E6-4C01-9A1C-6B2F79324BEF}" type="presParOf" srcId="{6190E221-BF6E-45A9-A614-F395239ADB5B}" destId="{0234DEA7-A4C3-44A7-9484-2F39A84327FC}" srcOrd="1" destOrd="0" presId="urn:microsoft.com/office/officeart/2005/8/layout/orgChart1"/>
    <dgm:cxn modelId="{D11B4C86-B0E7-4B18-88B7-3C92AD577233}" type="presParOf" srcId="{6190E221-BF6E-45A9-A614-F395239ADB5B}" destId="{4D56B77F-2BF3-488E-B531-D85F6FC4266A}" srcOrd="2" destOrd="0" presId="urn:microsoft.com/office/officeart/2005/8/layout/orgChart1"/>
    <dgm:cxn modelId="{0ED22F07-7752-4591-AFE5-1948C5668C15}" type="presParOf" srcId="{5550A35E-84F9-403B-BF9F-FAD32FBCE5CE}" destId="{4F2239F7-ECF2-404C-B701-3D2C39521129}" srcOrd="12" destOrd="0" presId="urn:microsoft.com/office/officeart/2005/8/layout/orgChart1"/>
    <dgm:cxn modelId="{741AD0D7-9352-4ED3-AE65-82061E294CDB}" type="presParOf" srcId="{5550A35E-84F9-403B-BF9F-FAD32FBCE5CE}" destId="{443B4494-552D-4DC1-8B6C-DBAE0EF49B78}" srcOrd="13" destOrd="0" presId="urn:microsoft.com/office/officeart/2005/8/layout/orgChart1"/>
    <dgm:cxn modelId="{24F9858C-A68E-4C18-AC7C-9F7ABC60D15B}" type="presParOf" srcId="{443B4494-552D-4DC1-8B6C-DBAE0EF49B78}" destId="{E66A0914-3FD1-4719-9292-13CCE29EBE60}" srcOrd="0" destOrd="0" presId="urn:microsoft.com/office/officeart/2005/8/layout/orgChart1"/>
    <dgm:cxn modelId="{06B18D08-1D42-4463-8912-ADC5F9DB9C94}" type="presParOf" srcId="{E66A0914-3FD1-4719-9292-13CCE29EBE60}" destId="{9D116E66-D6BB-4937-A961-7C0BE98A83AD}" srcOrd="0" destOrd="0" presId="urn:microsoft.com/office/officeart/2005/8/layout/orgChart1"/>
    <dgm:cxn modelId="{5A1666B5-1610-4669-8283-018997367D93}" type="presParOf" srcId="{E66A0914-3FD1-4719-9292-13CCE29EBE60}" destId="{EFFD384B-D664-4C4F-A19E-38B64E9F5403}" srcOrd="1" destOrd="0" presId="urn:microsoft.com/office/officeart/2005/8/layout/orgChart1"/>
    <dgm:cxn modelId="{DF1F1EC1-D431-4354-93FB-0790CE27578E}" type="presParOf" srcId="{443B4494-552D-4DC1-8B6C-DBAE0EF49B78}" destId="{B119FAE2-7C85-4F87-8732-A6A4373C522A}" srcOrd="1" destOrd="0" presId="urn:microsoft.com/office/officeart/2005/8/layout/orgChart1"/>
    <dgm:cxn modelId="{A13BBDCB-9E48-41FE-83FE-158728F13B4B}" type="presParOf" srcId="{443B4494-552D-4DC1-8B6C-DBAE0EF49B78}" destId="{7700C4C7-2C49-41E5-B023-6BF53908285F}" srcOrd="2" destOrd="0" presId="urn:microsoft.com/office/officeart/2005/8/layout/orgChart1"/>
    <dgm:cxn modelId="{6BFEF748-E4FE-421D-A923-EFC915F32BD3}" type="presParOf" srcId="{5550A35E-84F9-403B-BF9F-FAD32FBCE5CE}" destId="{A8D04D8C-CBBF-49AB-9CF9-E62213E7F87B}" srcOrd="14" destOrd="0" presId="urn:microsoft.com/office/officeart/2005/8/layout/orgChart1"/>
    <dgm:cxn modelId="{6E7C8794-9E66-4A11-9EE6-8B56F04B7179}" type="presParOf" srcId="{5550A35E-84F9-403B-BF9F-FAD32FBCE5CE}" destId="{A7AD48DF-3F66-405A-AB71-356B330F6DDE}" srcOrd="15" destOrd="0" presId="urn:microsoft.com/office/officeart/2005/8/layout/orgChart1"/>
    <dgm:cxn modelId="{74CD4291-3F24-4949-B236-A821A4A28AE9}" type="presParOf" srcId="{A7AD48DF-3F66-405A-AB71-356B330F6DDE}" destId="{D919B08E-81E4-4B37-A9F7-A59BD1C28E0F}" srcOrd="0" destOrd="0" presId="urn:microsoft.com/office/officeart/2005/8/layout/orgChart1"/>
    <dgm:cxn modelId="{11D78917-6F7B-4574-A8AE-97FBBA963C64}" type="presParOf" srcId="{D919B08E-81E4-4B37-A9F7-A59BD1C28E0F}" destId="{FB41900A-FAD5-43F7-BC70-49699BF04225}" srcOrd="0" destOrd="0" presId="urn:microsoft.com/office/officeart/2005/8/layout/orgChart1"/>
    <dgm:cxn modelId="{60F6EB01-660B-4D8F-AA69-C054A9FFCE60}" type="presParOf" srcId="{D919B08E-81E4-4B37-A9F7-A59BD1C28E0F}" destId="{08FED80C-38F5-4F12-9965-453BBC64C257}" srcOrd="1" destOrd="0" presId="urn:microsoft.com/office/officeart/2005/8/layout/orgChart1"/>
    <dgm:cxn modelId="{D06F2F0A-2B7A-4655-BDB5-ADB957E82940}" type="presParOf" srcId="{A7AD48DF-3F66-405A-AB71-356B330F6DDE}" destId="{552E0F1D-44D6-4A01-9E86-433BF1FFBC4E}" srcOrd="1" destOrd="0" presId="urn:microsoft.com/office/officeart/2005/8/layout/orgChart1"/>
    <dgm:cxn modelId="{E5A5817E-1582-4949-84B3-2E5678661FDD}" type="presParOf" srcId="{552E0F1D-44D6-4A01-9E86-433BF1FFBC4E}" destId="{5B76FF73-0502-4E49-BA24-B03C595C523D}" srcOrd="0" destOrd="0" presId="urn:microsoft.com/office/officeart/2005/8/layout/orgChart1"/>
    <dgm:cxn modelId="{C409DAA4-AF2C-4B3B-9D41-65AAA016DFE5}" type="presParOf" srcId="{552E0F1D-44D6-4A01-9E86-433BF1FFBC4E}" destId="{A58B4016-A7CC-4E67-ADF3-7EB86EFB99C1}" srcOrd="1" destOrd="0" presId="urn:microsoft.com/office/officeart/2005/8/layout/orgChart1"/>
    <dgm:cxn modelId="{9609420E-049C-49A1-8E63-E47A76DBD729}" type="presParOf" srcId="{A58B4016-A7CC-4E67-ADF3-7EB86EFB99C1}" destId="{3677968A-625E-4BAD-ABD3-D21DEFB0FF1B}" srcOrd="0" destOrd="0" presId="urn:microsoft.com/office/officeart/2005/8/layout/orgChart1"/>
    <dgm:cxn modelId="{E62AD444-6B12-4716-BB30-3A8CF0906685}" type="presParOf" srcId="{3677968A-625E-4BAD-ABD3-D21DEFB0FF1B}" destId="{E1D1B538-2968-4431-A519-46183B42B7A9}" srcOrd="0" destOrd="0" presId="urn:microsoft.com/office/officeart/2005/8/layout/orgChart1"/>
    <dgm:cxn modelId="{58F43D44-56E2-4290-9F7D-C14F86CB5EC5}" type="presParOf" srcId="{3677968A-625E-4BAD-ABD3-D21DEFB0FF1B}" destId="{CA5E9124-6489-4795-AEEE-2D7C6D46872E}" srcOrd="1" destOrd="0" presId="urn:microsoft.com/office/officeart/2005/8/layout/orgChart1"/>
    <dgm:cxn modelId="{5818469E-189D-4FD8-8BC5-5515F6CCCA02}" type="presParOf" srcId="{A58B4016-A7CC-4E67-ADF3-7EB86EFB99C1}" destId="{9117752A-C8C8-43EE-9EBC-6ACEC4EC84A6}" srcOrd="1" destOrd="0" presId="urn:microsoft.com/office/officeart/2005/8/layout/orgChart1"/>
    <dgm:cxn modelId="{49AFDBAC-9D06-409C-B571-5DE7A9075A8E}" type="presParOf" srcId="{A58B4016-A7CC-4E67-ADF3-7EB86EFB99C1}" destId="{F29EC2C3-685F-405C-BE40-4686F128000A}" srcOrd="2" destOrd="0" presId="urn:microsoft.com/office/officeart/2005/8/layout/orgChart1"/>
    <dgm:cxn modelId="{C66B85F6-FC3E-4A1A-8D17-62371000DE32}" type="presParOf" srcId="{A7AD48DF-3F66-405A-AB71-356B330F6DDE}" destId="{B258BA7F-CB0B-4F91-BAE9-AD2609F689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Vacante</a:t>
          </a: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 custScaleX="121595" custScaleY="132649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1" custScaleY="92118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1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</a:t>
          </a:r>
          <a:r>
            <a:rPr lang="es-ES" sz="1200" dirty="0" smtClean="0">
              <a:solidFill>
                <a:schemeClr val="tx1"/>
              </a:solidFill>
            </a:rPr>
            <a:t>Saludable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del Centro de Atención Canina y Felina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/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/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/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5760" custScaleY="133891" custLinFactNeighborY="-54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8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03603" custScaleY="129503" custLinFactNeighborY="45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8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03603" custScaleY="129503" custLinFactNeighborY="45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8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03603" custScaleY="129503" custLinFactNeighborY="45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3" presStyleCnt="5" custScaleX="103603" custScaleY="129503" custLinFactNeighborY="45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3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4" presStyleCnt="8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4" presStyleCnt="5" custScaleX="103603" custScaleY="129504" custLinFactNeighborY="45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4" presStyleCnt="5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3" custScaleY="83292" custLinFactNeighborX="-11243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3" custScaleY="83292" custLinFactNeighborX="11243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3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957F374A-79B2-4380-B8FC-CAD01090DE70}" srcId="{E09942D3-8D92-4571-939D-F9AE19EE063A}" destId="{454225F7-B438-422C-A2B7-982A2B847DDB}" srcOrd="7" destOrd="0" parTransId="{9CF43F93-E4CF-4753-AEF2-FF376E8BF675}" sibTransId="{CE165C16-C484-430E-917D-F515330519C1}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B7457395-592E-4E75-9160-D2F913BA6673}" srcId="{E09942D3-8D92-4571-939D-F9AE19EE063A}" destId="{C91DCC95-12FA-4E12-9334-FE8D6A7B5E9E}" srcOrd="5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FCB24D9D-A07C-4187-AA1D-8C7076E89030}" srcId="{E09942D3-8D92-4571-939D-F9AE19EE063A}" destId="{4307D5B6-0AF2-483B-A328-CF9DC1AA510D}" srcOrd="4" destOrd="0" parTransId="{F6C41673-0596-4435-A955-11CA3B0419F0}" sibTransId="{0480834A-5A56-4CFF-A6C8-C14245E99203}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F242EDFA-91F1-4318-AE9B-95BE2B08E998}" srcId="{E09942D3-8D92-4571-939D-F9AE19EE063A}" destId="{8F880CD5-1545-4686-A170-D48280180D6E}" srcOrd="3" destOrd="0" parTransId="{298BFFE0-F177-4185-AAE8-C85021C4A26F}" sibTransId="{8351CCCF-F799-46A6-AD12-89B90B700A87}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236E26BB-AF7B-4329-B985-85B2DB3AB9E5}" type="presParOf" srcId="{8EFE8F77-C5C0-48AA-B8C2-DD712621EB61}" destId="{8C9924D2-A72A-4BCD-BD31-B749293AFDB6}" srcOrd="6" destOrd="0" presId="urn:microsoft.com/office/officeart/2005/8/layout/orgChart1"/>
    <dgm:cxn modelId="{95B3BE18-240C-44BC-8C86-C4087950AF57}" type="presParOf" srcId="{8EFE8F77-C5C0-48AA-B8C2-DD712621EB61}" destId="{221ED67E-B2C1-4F41-B3ED-8B3D88E011CD}" srcOrd="7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6F8E83B3-9F36-41F4-ACC8-A3D517220D1B}" type="presParOf" srcId="{8EFE8F77-C5C0-48AA-B8C2-DD712621EB61}" destId="{4558DBE6-02C4-4D36-BED7-4D8CFE0DAFF6}" srcOrd="8" destOrd="0" presId="urn:microsoft.com/office/officeart/2005/8/layout/orgChart1"/>
    <dgm:cxn modelId="{BD2F4D91-B832-4F3F-B076-15F66F2BB693}" type="presParOf" srcId="{8EFE8F77-C5C0-48AA-B8C2-DD712621EB61}" destId="{8DC53CD7-A769-41B0-8AC9-A91C21F6CEB3}" srcOrd="9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105264" custScaleY="112892" custLinFactNeighborX="-18411" custLinFactNeighborY="121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70334" custScaleY="75173" custLinFactNeighborX="-18335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5369" custScaleY="61622" custLinFactNeighborX="-19645" custLinFactNeighborY="-1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55FB89-171B-4E1F-8771-7A6192C3A60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DC1B3B2-8E87-4A31-B39A-EAE1E5468859}" type="par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419EBB-DC43-4D93-9734-8AA6FDF6AE88}" type="sib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0DE84C-5840-4AE3-BBEC-CC14498717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de 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09022FA-3E34-420B-B6F9-54802F85380C}" type="par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459C6D-87B4-475B-8438-F2021BBA75DB}" type="sib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85E30D-55AE-4FE3-A19D-F4FE2FBA1E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5881011-7E8F-4C53-BE04-F4B50542C712}" type="par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AEA9E8-4F38-4514-8159-9757575C3609}" type="sib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291160-4986-46FE-9F79-E60EFBB27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Mayordomos(as)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de 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Soldador(a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Ayudante </a:t>
          </a:r>
          <a:r>
            <a:rPr lang="es-ES" sz="1200" dirty="0" smtClean="0">
              <a:solidFill>
                <a:schemeClr val="tx1"/>
              </a:solidFill>
            </a:rPr>
            <a:t>de 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Chofer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B500724C-2492-443F-90FD-E21B425B2D7D}" type="par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3C9E721-C046-44F3-9FFA-A08DA2D4CC0C}" type="sib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E42E5E-653E-467B-8DCB-7B19553E64A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Jardinero(a)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</a:p>
      </dgm:t>
    </dgm:pt>
    <dgm:pt modelId="{46F90C10-E0A0-404D-92E2-6A7EC5F71B76}" type="parTrans" cxnId="{6457D257-A030-4DF0-8EE9-6E5620B8F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695AB9-927E-4F7B-81B0-37733FC78262}" type="sibTrans" cxnId="{6457D257-A030-4DF0-8EE9-6E5620B8F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35550" custScaleY="130265" custLinFactNeighborX="1061" custLinFactNeighborY="36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E1420049-E546-4F52-88AB-6AE8E66EE49F}" type="pres">
      <dgm:prSet presAssocID="{509022FA-3E34-420B-B6F9-54802F8538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024400F-350C-4CBC-8989-5CA7868C8011}" type="pres">
      <dgm:prSet presAssocID="{BD0DE84C-5840-4AE3-BBEC-CC1449871793}" presName="hierRoot2" presStyleCnt="0">
        <dgm:presLayoutVars>
          <dgm:hierBranch/>
        </dgm:presLayoutVars>
      </dgm:prSet>
      <dgm:spPr/>
    </dgm:pt>
    <dgm:pt modelId="{8DC9644C-4A8C-468E-9528-B2A5F08263A3}" type="pres">
      <dgm:prSet presAssocID="{BD0DE84C-5840-4AE3-BBEC-CC1449871793}" presName="rootComposite" presStyleCnt="0"/>
      <dgm:spPr/>
    </dgm:pt>
    <dgm:pt modelId="{A91B298A-A66C-49F9-BD1C-B6F4D6991355}" type="pres">
      <dgm:prSet presAssocID="{BD0DE84C-5840-4AE3-BBEC-CC1449871793}" presName="rootText" presStyleLbl="node2" presStyleIdx="0" presStyleCnt="1" custScaleX="101662" custScaleY="94150" custLinFactNeighborX="1072" custLinFactNeighborY="-24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5410C-B1F1-4EBE-AF21-76DEC3C7B9CF}" type="pres">
      <dgm:prSet presAssocID="{BD0DE84C-5840-4AE3-BBEC-CC1449871793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714A8-3940-401D-9A20-D4B015F68F6A}" type="pres">
      <dgm:prSet presAssocID="{BD0DE84C-5840-4AE3-BBEC-CC1449871793}" presName="hierChild4" presStyleCnt="0"/>
      <dgm:spPr/>
    </dgm:pt>
    <dgm:pt modelId="{A2522039-B847-44C3-AEFA-2224BDC6E57B}" type="pres">
      <dgm:prSet presAssocID="{15881011-7E8F-4C53-BE04-F4B50542C7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9147646-6A79-4A2C-A898-8FE375200C8A}" type="pres">
      <dgm:prSet presAssocID="{5F85E30D-55AE-4FE3-A19D-F4FE2FBA1EF1}" presName="hierRoot2" presStyleCnt="0">
        <dgm:presLayoutVars>
          <dgm:hierBranch val="init"/>
        </dgm:presLayoutVars>
      </dgm:prSet>
      <dgm:spPr/>
    </dgm:pt>
    <dgm:pt modelId="{7C2DFA07-C989-4104-B707-F21A6D11A5BF}" type="pres">
      <dgm:prSet presAssocID="{5F85E30D-55AE-4FE3-A19D-F4FE2FBA1EF1}" presName="rootComposite" presStyleCnt="0"/>
      <dgm:spPr/>
    </dgm:pt>
    <dgm:pt modelId="{2E969F01-C44D-4A4E-8DB6-5229215695C4}" type="pres">
      <dgm:prSet presAssocID="{5F85E30D-55AE-4FE3-A19D-F4FE2FBA1EF1}" presName="rootText" presStyleLbl="node3" presStyleIdx="0" presStyleCnt="3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0DA6E-0748-46BC-8BE4-B4FA1BE3EA93}" type="pres">
      <dgm:prSet presAssocID="{5F85E30D-55AE-4FE3-A19D-F4FE2FBA1EF1}" presName="rootConnector" presStyleLbl="node3" presStyleIdx="0" presStyleCnt="3"/>
      <dgm:spPr/>
      <dgm:t>
        <a:bodyPr/>
        <a:lstStyle/>
        <a:p>
          <a:endParaRPr lang="es-ES"/>
        </a:p>
      </dgm:t>
    </dgm:pt>
    <dgm:pt modelId="{65CFBBC5-6596-4E3D-86A1-713AD4E4023C}" type="pres">
      <dgm:prSet presAssocID="{5F85E30D-55AE-4FE3-A19D-F4FE2FBA1EF1}" presName="hierChild4" presStyleCnt="0"/>
      <dgm:spPr/>
    </dgm:pt>
    <dgm:pt modelId="{EAEB3ABC-A806-4771-8BD6-8F3FF94C345C}" type="pres">
      <dgm:prSet presAssocID="{5F85E30D-55AE-4FE3-A19D-F4FE2FBA1EF1}" presName="hierChild5" presStyleCnt="0"/>
      <dgm:spPr/>
    </dgm:pt>
    <dgm:pt modelId="{91A6DA2A-8DDD-413B-B717-70CE38A3BD23}" type="pres">
      <dgm:prSet presAssocID="{B500724C-2492-443F-90FD-E21B425B2D7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FBB1EB8-C883-4AC1-BCA4-C19A7F9871B2}" type="pres">
      <dgm:prSet presAssocID="{71291160-4986-46FE-9F79-E60EFBB27D5D}" presName="hierRoot2" presStyleCnt="0">
        <dgm:presLayoutVars>
          <dgm:hierBranch val="init"/>
        </dgm:presLayoutVars>
      </dgm:prSet>
      <dgm:spPr/>
    </dgm:pt>
    <dgm:pt modelId="{136D809F-A61F-47FA-9E02-737EE94F6905}" type="pres">
      <dgm:prSet presAssocID="{71291160-4986-46FE-9F79-E60EFBB27D5D}" presName="rootComposite" presStyleCnt="0"/>
      <dgm:spPr/>
    </dgm:pt>
    <dgm:pt modelId="{6F9E41C7-F476-48F9-8F31-3F17DB589F8F}" type="pres">
      <dgm:prSet presAssocID="{71291160-4986-46FE-9F79-E60EFBB27D5D}" presName="rootText" presStyleLbl="node3" presStyleIdx="1" presStyleCnt="3" custScaleX="170842" custScaleY="354656" custLinFactNeighborX="956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261DC-9024-4227-B953-E4B6258559FE}" type="pres">
      <dgm:prSet presAssocID="{71291160-4986-46FE-9F79-E60EFBB27D5D}" presName="rootConnector" presStyleLbl="node3" presStyleIdx="1" presStyleCnt="3"/>
      <dgm:spPr/>
      <dgm:t>
        <a:bodyPr/>
        <a:lstStyle/>
        <a:p>
          <a:endParaRPr lang="es-ES"/>
        </a:p>
      </dgm:t>
    </dgm:pt>
    <dgm:pt modelId="{C8BBE02B-30C4-419E-BF6F-ABA071CF9F16}" type="pres">
      <dgm:prSet presAssocID="{71291160-4986-46FE-9F79-E60EFBB27D5D}" presName="hierChild4" presStyleCnt="0"/>
      <dgm:spPr/>
    </dgm:pt>
    <dgm:pt modelId="{82ED17A0-D457-4C84-925B-D76F239BD26D}" type="pres">
      <dgm:prSet presAssocID="{71291160-4986-46FE-9F79-E60EFBB27D5D}" presName="hierChild5" presStyleCnt="0"/>
      <dgm:spPr/>
    </dgm:pt>
    <dgm:pt modelId="{E8C62737-49CA-4BFF-A519-3F4B2A5AF90B}" type="pres">
      <dgm:prSet presAssocID="{46F90C10-E0A0-404D-92E2-6A7EC5F71B76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1693F86-A35D-4437-B1C3-6345184AA35D}" type="pres">
      <dgm:prSet presAssocID="{9EE42E5E-653E-467B-8DCB-7B19553E64AF}" presName="hierRoot2" presStyleCnt="0">
        <dgm:presLayoutVars>
          <dgm:hierBranch val="init"/>
        </dgm:presLayoutVars>
      </dgm:prSet>
      <dgm:spPr/>
    </dgm:pt>
    <dgm:pt modelId="{A001A84C-BF89-4D6A-824B-D46153217CBC}" type="pres">
      <dgm:prSet presAssocID="{9EE42E5E-653E-467B-8DCB-7B19553E64AF}" presName="rootComposite" presStyleCnt="0"/>
      <dgm:spPr/>
    </dgm:pt>
    <dgm:pt modelId="{366423BC-611E-41B6-B652-764B8D7F1904}" type="pres">
      <dgm:prSet presAssocID="{9EE42E5E-653E-467B-8DCB-7B19553E64AF}" presName="rootText" presStyleLbl="node3" presStyleIdx="2" presStyleCnt="3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C3A0A4-E885-4046-80E4-0C1BE8093B2B}" type="pres">
      <dgm:prSet presAssocID="{9EE42E5E-653E-467B-8DCB-7B19553E64AF}" presName="rootConnector" presStyleLbl="node3" presStyleIdx="2" presStyleCnt="3"/>
      <dgm:spPr/>
      <dgm:t>
        <a:bodyPr/>
        <a:lstStyle/>
        <a:p>
          <a:endParaRPr lang="es-ES"/>
        </a:p>
      </dgm:t>
    </dgm:pt>
    <dgm:pt modelId="{588F20CC-F312-4962-99C1-CA73E22671AD}" type="pres">
      <dgm:prSet presAssocID="{9EE42E5E-653E-467B-8DCB-7B19553E64AF}" presName="hierChild4" presStyleCnt="0"/>
      <dgm:spPr/>
    </dgm:pt>
    <dgm:pt modelId="{4ACE1BF8-9823-4BED-9FBB-B98CC182A22C}" type="pres">
      <dgm:prSet presAssocID="{9EE42E5E-653E-467B-8DCB-7B19553E64AF}" presName="hierChild5" presStyleCnt="0"/>
      <dgm:spPr/>
    </dgm:pt>
    <dgm:pt modelId="{91784752-D3A0-47E1-BC71-28990448D103}" type="pres">
      <dgm:prSet presAssocID="{BD0DE84C-5840-4AE3-BBEC-CC1449871793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43E09D7B-15B4-4111-B3EA-DD5CD9B73F01}" type="pres">
      <dgm:prSet presAssocID="{BDC1B3B2-8E87-4A31-B39A-EAE1E546885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7F9654C-6ABA-4CB5-B17E-A32E5B538ED6}" type="pres">
      <dgm:prSet presAssocID="{B455FB89-171B-4E1F-8771-7A6192C3A608}" presName="hierRoot3" presStyleCnt="0">
        <dgm:presLayoutVars>
          <dgm:hierBranch val="init"/>
        </dgm:presLayoutVars>
      </dgm:prSet>
      <dgm:spPr/>
    </dgm:pt>
    <dgm:pt modelId="{AB822426-A309-4801-B5E6-68EFDF7364EC}" type="pres">
      <dgm:prSet presAssocID="{B455FB89-171B-4E1F-8771-7A6192C3A608}" presName="rootComposite3" presStyleCnt="0"/>
      <dgm:spPr/>
    </dgm:pt>
    <dgm:pt modelId="{20601663-72D4-41F2-859D-ACCA2961A5A5}" type="pres">
      <dgm:prSet presAssocID="{B455FB89-171B-4E1F-8771-7A6192C3A608}" presName="rootText3" presStyleLbl="asst1" presStyleIdx="0" presStyleCnt="1" custScaleX="78082" custScaleY="70526" custLinFactNeighborX="-10378" custLinFactNeighborY="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758B8-5758-4890-91D7-E29FCF2858F3}" type="pres">
      <dgm:prSet presAssocID="{B455FB89-171B-4E1F-8771-7A6192C3A60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01DF04-69BD-451E-B033-FB7214F0D68B}" type="pres">
      <dgm:prSet presAssocID="{B455FB89-171B-4E1F-8771-7A6192C3A608}" presName="hierChild6" presStyleCnt="0"/>
      <dgm:spPr/>
    </dgm:pt>
    <dgm:pt modelId="{EE60F6FB-E0C3-43DB-B2A1-AEE66AD15C29}" type="pres">
      <dgm:prSet presAssocID="{B455FB89-171B-4E1F-8771-7A6192C3A608}" presName="hierChild7" presStyleCnt="0"/>
      <dgm:spPr/>
    </dgm:pt>
  </dgm:ptLst>
  <dgm:cxnLst>
    <dgm:cxn modelId="{17FB2937-4B41-4BBC-BC35-9B92DA483008}" srcId="{BD0DE84C-5840-4AE3-BBEC-CC1449871793}" destId="{5F85E30D-55AE-4FE3-A19D-F4FE2FBA1EF1}" srcOrd="0" destOrd="0" parTransId="{15881011-7E8F-4C53-BE04-F4B50542C712}" sibTransId="{7DAEA9E8-4F38-4514-8159-9757575C3609}"/>
    <dgm:cxn modelId="{7C14E861-1CF0-415E-B090-40F09D4BE42C}" type="presOf" srcId="{5F85E30D-55AE-4FE3-A19D-F4FE2FBA1EF1}" destId="{2E969F01-C44D-4A4E-8DB6-5229215695C4}" srcOrd="0" destOrd="0" presId="urn:microsoft.com/office/officeart/2005/8/layout/orgChart1"/>
    <dgm:cxn modelId="{FD6EAD89-20C9-4254-B6E6-C4391357B6F6}" type="presOf" srcId="{15881011-7E8F-4C53-BE04-F4B50542C712}" destId="{A2522039-B847-44C3-AEFA-2224BDC6E57B}" srcOrd="0" destOrd="0" presId="urn:microsoft.com/office/officeart/2005/8/layout/orgChart1"/>
    <dgm:cxn modelId="{2C8F90CD-816C-4998-98E6-955B9C22EBE4}" srcId="{BD0DE84C-5840-4AE3-BBEC-CC1449871793}" destId="{71291160-4986-46FE-9F79-E60EFBB27D5D}" srcOrd="1" destOrd="0" parTransId="{B500724C-2492-443F-90FD-E21B425B2D7D}" sibTransId="{C3C9E721-C046-44F3-9FFA-A08DA2D4CC0C}"/>
    <dgm:cxn modelId="{B1D8C009-AEA1-4336-8A34-29D0046EFD50}" type="presOf" srcId="{B455FB89-171B-4E1F-8771-7A6192C3A608}" destId="{20601663-72D4-41F2-859D-ACCA2961A5A5}" srcOrd="0" destOrd="0" presId="urn:microsoft.com/office/officeart/2005/8/layout/orgChart1"/>
    <dgm:cxn modelId="{9A15CF94-D533-4949-BBBC-18D7E023F552}" type="presOf" srcId="{5F85E30D-55AE-4FE3-A19D-F4FE2FBA1EF1}" destId="{4A60DA6E-0748-46BC-8BE4-B4FA1BE3EA93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8549E53B-20F6-4749-91BD-F1D8A8AE3473}" type="presOf" srcId="{509022FA-3E34-420B-B6F9-54802F85380C}" destId="{E1420049-E546-4F52-88AB-6AE8E66EE49F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84D3B1AF-306B-49BD-BEA2-DCB87F683B41}" type="presOf" srcId="{71291160-4986-46FE-9F79-E60EFBB27D5D}" destId="{703261DC-9024-4227-B953-E4B6258559FE}" srcOrd="1" destOrd="0" presId="urn:microsoft.com/office/officeart/2005/8/layout/orgChart1"/>
    <dgm:cxn modelId="{C562D0F1-AF07-4F29-B226-EDFE97BB078B}" type="presOf" srcId="{9EE42E5E-653E-467B-8DCB-7B19553E64AF}" destId="{366423BC-611E-41B6-B652-764B8D7F1904}" srcOrd="0" destOrd="0" presId="urn:microsoft.com/office/officeart/2005/8/layout/orgChart1"/>
    <dgm:cxn modelId="{41AFEE39-1EED-454C-A7F2-F2483FDD391B}" srcId="{FB8BA5B2-5AEB-436C-8C28-DDD1D3EABD25}" destId="{B455FB89-171B-4E1F-8771-7A6192C3A608}" srcOrd="0" destOrd="0" parTransId="{BDC1B3B2-8E87-4A31-B39A-EAE1E5468859}" sibTransId="{E1419EBB-DC43-4D93-9734-8AA6FDF6AE88}"/>
    <dgm:cxn modelId="{FAC23002-0269-4C50-BA80-E7799C6043AF}" type="presOf" srcId="{B500724C-2492-443F-90FD-E21B425B2D7D}" destId="{91A6DA2A-8DDD-413B-B717-70CE38A3BD23}" srcOrd="0" destOrd="0" presId="urn:microsoft.com/office/officeart/2005/8/layout/orgChart1"/>
    <dgm:cxn modelId="{81319C32-5B0C-4883-8F06-6EA9C0AECB76}" type="presOf" srcId="{9EE42E5E-653E-467B-8DCB-7B19553E64AF}" destId="{2FC3A0A4-E885-4046-80E4-0C1BE8093B2B}" srcOrd="1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6457D257-A030-4DF0-8EE9-6E5620B8F79C}" srcId="{BD0DE84C-5840-4AE3-BBEC-CC1449871793}" destId="{9EE42E5E-653E-467B-8DCB-7B19553E64AF}" srcOrd="2" destOrd="0" parTransId="{46F90C10-E0A0-404D-92E2-6A7EC5F71B76}" sibTransId="{28695AB9-927E-4F7B-81B0-37733FC78262}"/>
    <dgm:cxn modelId="{668F5E6A-F1D3-4D64-9014-7ADF7E6D7C18}" srcId="{FB8BA5B2-5AEB-436C-8C28-DDD1D3EABD25}" destId="{BD0DE84C-5840-4AE3-BBEC-CC1449871793}" srcOrd="1" destOrd="0" parTransId="{509022FA-3E34-420B-B6F9-54802F85380C}" sibTransId="{31459C6D-87B4-475B-8438-F2021BBA75DB}"/>
    <dgm:cxn modelId="{799F90D6-9A57-47E7-8C4B-905F3EBAB6C2}" type="presOf" srcId="{BD0DE84C-5840-4AE3-BBEC-CC1449871793}" destId="{2E25410C-B1F1-4EBE-AF21-76DEC3C7B9CF}" srcOrd="1" destOrd="0" presId="urn:microsoft.com/office/officeart/2005/8/layout/orgChart1"/>
    <dgm:cxn modelId="{D240CC03-C7AD-4249-9951-83494CD2BE98}" type="presOf" srcId="{B455FB89-171B-4E1F-8771-7A6192C3A608}" destId="{CA5758B8-5758-4890-91D7-E29FCF2858F3}" srcOrd="1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C557CBED-608B-49C8-A9B6-F2A961C015E1}" type="presOf" srcId="{71291160-4986-46FE-9F79-E60EFBB27D5D}" destId="{6F9E41C7-F476-48F9-8F31-3F17DB589F8F}" srcOrd="0" destOrd="0" presId="urn:microsoft.com/office/officeart/2005/8/layout/orgChart1"/>
    <dgm:cxn modelId="{10668548-B5B4-4DF8-8DBC-A4A2C2CA3686}" type="presOf" srcId="{BDC1B3B2-8E87-4A31-B39A-EAE1E5468859}" destId="{43E09D7B-15B4-4111-B3EA-DD5CD9B73F01}" srcOrd="0" destOrd="0" presId="urn:microsoft.com/office/officeart/2005/8/layout/orgChart1"/>
    <dgm:cxn modelId="{00F77C65-AFFF-45C8-A850-7F0BA0F149B1}" type="presOf" srcId="{BD0DE84C-5840-4AE3-BBEC-CC1449871793}" destId="{A91B298A-A66C-49F9-BD1C-B6F4D6991355}" srcOrd="0" destOrd="0" presId="urn:microsoft.com/office/officeart/2005/8/layout/orgChart1"/>
    <dgm:cxn modelId="{14ADAF18-F681-4F60-A6E8-29277F79FD43}" type="presOf" srcId="{46F90C10-E0A0-404D-92E2-6A7EC5F71B76}" destId="{E8C62737-49CA-4BFF-A519-3F4B2A5AF90B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09708DF-A9F3-4642-B982-8B508FB0E259}" type="presParOf" srcId="{E7D30714-5781-42E4-985F-BDD62CAE2B20}" destId="{E1420049-E546-4F52-88AB-6AE8E66EE49F}" srcOrd="0" destOrd="0" presId="urn:microsoft.com/office/officeart/2005/8/layout/orgChart1"/>
    <dgm:cxn modelId="{276621DB-8C5D-416A-88EB-42D2F91AF704}" type="presParOf" srcId="{E7D30714-5781-42E4-985F-BDD62CAE2B20}" destId="{A024400F-350C-4CBC-8989-5CA7868C8011}" srcOrd="1" destOrd="0" presId="urn:microsoft.com/office/officeart/2005/8/layout/orgChart1"/>
    <dgm:cxn modelId="{91EDB0F1-E95A-46B3-B44E-BC631278F3AB}" type="presParOf" srcId="{A024400F-350C-4CBC-8989-5CA7868C8011}" destId="{8DC9644C-4A8C-468E-9528-B2A5F08263A3}" srcOrd="0" destOrd="0" presId="urn:microsoft.com/office/officeart/2005/8/layout/orgChart1"/>
    <dgm:cxn modelId="{7B715A91-1E73-4DAE-B227-4EB22D45322B}" type="presParOf" srcId="{8DC9644C-4A8C-468E-9528-B2A5F08263A3}" destId="{A91B298A-A66C-49F9-BD1C-B6F4D6991355}" srcOrd="0" destOrd="0" presId="urn:microsoft.com/office/officeart/2005/8/layout/orgChart1"/>
    <dgm:cxn modelId="{56233078-75B7-4157-8B0F-B43D127D8298}" type="presParOf" srcId="{8DC9644C-4A8C-468E-9528-B2A5F08263A3}" destId="{2E25410C-B1F1-4EBE-AF21-76DEC3C7B9CF}" srcOrd="1" destOrd="0" presId="urn:microsoft.com/office/officeart/2005/8/layout/orgChart1"/>
    <dgm:cxn modelId="{A0976A81-7BF7-4FF4-8836-53B1E1B66041}" type="presParOf" srcId="{A024400F-350C-4CBC-8989-5CA7868C8011}" destId="{2EC714A8-3940-401D-9A20-D4B015F68F6A}" srcOrd="1" destOrd="0" presId="urn:microsoft.com/office/officeart/2005/8/layout/orgChart1"/>
    <dgm:cxn modelId="{01B545B8-D0F7-4F7C-9BC8-CF15767247AD}" type="presParOf" srcId="{2EC714A8-3940-401D-9A20-D4B015F68F6A}" destId="{A2522039-B847-44C3-AEFA-2224BDC6E57B}" srcOrd="0" destOrd="0" presId="urn:microsoft.com/office/officeart/2005/8/layout/orgChart1"/>
    <dgm:cxn modelId="{0E7411DD-0BF9-474D-99EB-FF711E5A0B0D}" type="presParOf" srcId="{2EC714A8-3940-401D-9A20-D4B015F68F6A}" destId="{39147646-6A79-4A2C-A898-8FE375200C8A}" srcOrd="1" destOrd="0" presId="urn:microsoft.com/office/officeart/2005/8/layout/orgChart1"/>
    <dgm:cxn modelId="{1DA66E41-DE8D-4535-8770-47733CFF5A03}" type="presParOf" srcId="{39147646-6A79-4A2C-A898-8FE375200C8A}" destId="{7C2DFA07-C989-4104-B707-F21A6D11A5BF}" srcOrd="0" destOrd="0" presId="urn:microsoft.com/office/officeart/2005/8/layout/orgChart1"/>
    <dgm:cxn modelId="{051620A0-DDA7-493B-8276-25CB4968862F}" type="presParOf" srcId="{7C2DFA07-C989-4104-B707-F21A6D11A5BF}" destId="{2E969F01-C44D-4A4E-8DB6-5229215695C4}" srcOrd="0" destOrd="0" presId="urn:microsoft.com/office/officeart/2005/8/layout/orgChart1"/>
    <dgm:cxn modelId="{EF508065-A3CF-41AC-BE3A-3E3F6D2D987A}" type="presParOf" srcId="{7C2DFA07-C989-4104-B707-F21A6D11A5BF}" destId="{4A60DA6E-0748-46BC-8BE4-B4FA1BE3EA93}" srcOrd="1" destOrd="0" presId="urn:microsoft.com/office/officeart/2005/8/layout/orgChart1"/>
    <dgm:cxn modelId="{89B0384D-4AD9-4D62-98C7-9C41FF25092D}" type="presParOf" srcId="{39147646-6A79-4A2C-A898-8FE375200C8A}" destId="{65CFBBC5-6596-4E3D-86A1-713AD4E4023C}" srcOrd="1" destOrd="0" presId="urn:microsoft.com/office/officeart/2005/8/layout/orgChart1"/>
    <dgm:cxn modelId="{315B1FD0-7DAE-45C7-B6AB-8B99E69748F5}" type="presParOf" srcId="{39147646-6A79-4A2C-A898-8FE375200C8A}" destId="{EAEB3ABC-A806-4771-8BD6-8F3FF94C345C}" srcOrd="2" destOrd="0" presId="urn:microsoft.com/office/officeart/2005/8/layout/orgChart1"/>
    <dgm:cxn modelId="{36B1B6F9-E426-46B5-BBA1-AA23DD19C39D}" type="presParOf" srcId="{2EC714A8-3940-401D-9A20-D4B015F68F6A}" destId="{91A6DA2A-8DDD-413B-B717-70CE38A3BD23}" srcOrd="2" destOrd="0" presId="urn:microsoft.com/office/officeart/2005/8/layout/orgChart1"/>
    <dgm:cxn modelId="{C244399E-1351-456B-A941-96316E2E3653}" type="presParOf" srcId="{2EC714A8-3940-401D-9A20-D4B015F68F6A}" destId="{6FBB1EB8-C883-4AC1-BCA4-C19A7F9871B2}" srcOrd="3" destOrd="0" presId="urn:microsoft.com/office/officeart/2005/8/layout/orgChart1"/>
    <dgm:cxn modelId="{7ABE37DB-AEDA-4A11-A99C-7B37AB4F4B83}" type="presParOf" srcId="{6FBB1EB8-C883-4AC1-BCA4-C19A7F9871B2}" destId="{136D809F-A61F-47FA-9E02-737EE94F6905}" srcOrd="0" destOrd="0" presId="urn:microsoft.com/office/officeart/2005/8/layout/orgChart1"/>
    <dgm:cxn modelId="{DC17DD81-AE54-4DA6-B056-E1C31EE4DA31}" type="presParOf" srcId="{136D809F-A61F-47FA-9E02-737EE94F6905}" destId="{6F9E41C7-F476-48F9-8F31-3F17DB589F8F}" srcOrd="0" destOrd="0" presId="urn:microsoft.com/office/officeart/2005/8/layout/orgChart1"/>
    <dgm:cxn modelId="{E1D4AFBC-E299-4E7F-874A-8F4D8A7E48C7}" type="presParOf" srcId="{136D809F-A61F-47FA-9E02-737EE94F6905}" destId="{703261DC-9024-4227-B953-E4B6258559FE}" srcOrd="1" destOrd="0" presId="urn:microsoft.com/office/officeart/2005/8/layout/orgChart1"/>
    <dgm:cxn modelId="{C121F2FB-C483-4670-8B3D-6EDAA4F55C46}" type="presParOf" srcId="{6FBB1EB8-C883-4AC1-BCA4-C19A7F9871B2}" destId="{C8BBE02B-30C4-419E-BF6F-ABA071CF9F16}" srcOrd="1" destOrd="0" presId="urn:microsoft.com/office/officeart/2005/8/layout/orgChart1"/>
    <dgm:cxn modelId="{01D9AC77-50A3-4255-90A5-297F7DFF4C99}" type="presParOf" srcId="{6FBB1EB8-C883-4AC1-BCA4-C19A7F9871B2}" destId="{82ED17A0-D457-4C84-925B-D76F239BD26D}" srcOrd="2" destOrd="0" presId="urn:microsoft.com/office/officeart/2005/8/layout/orgChart1"/>
    <dgm:cxn modelId="{8638FDD9-8206-45C9-B7D6-F65AB6EDBB17}" type="presParOf" srcId="{2EC714A8-3940-401D-9A20-D4B015F68F6A}" destId="{E8C62737-49CA-4BFF-A519-3F4B2A5AF90B}" srcOrd="4" destOrd="0" presId="urn:microsoft.com/office/officeart/2005/8/layout/orgChart1"/>
    <dgm:cxn modelId="{1AD4AEEB-02F2-4A82-B1A0-CF665247AF6B}" type="presParOf" srcId="{2EC714A8-3940-401D-9A20-D4B015F68F6A}" destId="{11693F86-A35D-4437-B1C3-6345184AA35D}" srcOrd="5" destOrd="0" presId="urn:microsoft.com/office/officeart/2005/8/layout/orgChart1"/>
    <dgm:cxn modelId="{98C31D64-E354-4CCF-9C0D-E2EA0E70023E}" type="presParOf" srcId="{11693F86-A35D-4437-B1C3-6345184AA35D}" destId="{A001A84C-BF89-4D6A-824B-D46153217CBC}" srcOrd="0" destOrd="0" presId="urn:microsoft.com/office/officeart/2005/8/layout/orgChart1"/>
    <dgm:cxn modelId="{E4359342-2223-4012-8133-68DFE27E44C5}" type="presParOf" srcId="{A001A84C-BF89-4D6A-824B-D46153217CBC}" destId="{366423BC-611E-41B6-B652-764B8D7F1904}" srcOrd="0" destOrd="0" presId="urn:microsoft.com/office/officeart/2005/8/layout/orgChart1"/>
    <dgm:cxn modelId="{2D8BB083-FDA0-42D4-8B27-BC97E129C57C}" type="presParOf" srcId="{A001A84C-BF89-4D6A-824B-D46153217CBC}" destId="{2FC3A0A4-E885-4046-80E4-0C1BE8093B2B}" srcOrd="1" destOrd="0" presId="urn:microsoft.com/office/officeart/2005/8/layout/orgChart1"/>
    <dgm:cxn modelId="{34299A2E-E764-426F-83F6-1AD3C05A0CF5}" type="presParOf" srcId="{11693F86-A35D-4437-B1C3-6345184AA35D}" destId="{588F20CC-F312-4962-99C1-CA73E22671AD}" srcOrd="1" destOrd="0" presId="urn:microsoft.com/office/officeart/2005/8/layout/orgChart1"/>
    <dgm:cxn modelId="{E0E4E531-8459-4991-84E6-527DEBFCBE67}" type="presParOf" srcId="{11693F86-A35D-4437-B1C3-6345184AA35D}" destId="{4ACE1BF8-9823-4BED-9FBB-B98CC182A22C}" srcOrd="2" destOrd="0" presId="urn:microsoft.com/office/officeart/2005/8/layout/orgChart1"/>
    <dgm:cxn modelId="{F4DADEA7-76D3-4C35-9C3D-B999B8114F8B}" type="presParOf" srcId="{A024400F-350C-4CBC-8989-5CA7868C8011}" destId="{91784752-D3A0-47E1-BC71-28990448D103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EE2D1361-2B84-40E4-A0E7-D87CBBF79969}" type="presParOf" srcId="{7365B49B-A590-4388-B595-32D404303AAF}" destId="{43E09D7B-15B4-4111-B3EA-DD5CD9B73F01}" srcOrd="0" destOrd="0" presId="urn:microsoft.com/office/officeart/2005/8/layout/orgChart1"/>
    <dgm:cxn modelId="{FD8267E7-B22F-452A-BAFF-23E5954FC882}" type="presParOf" srcId="{7365B49B-A590-4388-B595-32D404303AAF}" destId="{87F9654C-6ABA-4CB5-B17E-A32E5B538ED6}" srcOrd="1" destOrd="0" presId="urn:microsoft.com/office/officeart/2005/8/layout/orgChart1"/>
    <dgm:cxn modelId="{978A61A8-EC6A-4E22-8A7A-706B66884DEB}" type="presParOf" srcId="{87F9654C-6ABA-4CB5-B17E-A32E5B538ED6}" destId="{AB822426-A309-4801-B5E6-68EFDF7364EC}" srcOrd="0" destOrd="0" presId="urn:microsoft.com/office/officeart/2005/8/layout/orgChart1"/>
    <dgm:cxn modelId="{C6155DE9-2B43-426E-8946-F0E010C57847}" type="presParOf" srcId="{AB822426-A309-4801-B5E6-68EFDF7364EC}" destId="{20601663-72D4-41F2-859D-ACCA2961A5A5}" srcOrd="0" destOrd="0" presId="urn:microsoft.com/office/officeart/2005/8/layout/orgChart1"/>
    <dgm:cxn modelId="{27EEDFBD-D36B-462C-8992-D99E1A1FC79C}" type="presParOf" srcId="{AB822426-A309-4801-B5E6-68EFDF7364EC}" destId="{CA5758B8-5758-4890-91D7-E29FCF2858F3}" srcOrd="1" destOrd="0" presId="urn:microsoft.com/office/officeart/2005/8/layout/orgChart1"/>
    <dgm:cxn modelId="{EB9CE6B3-D238-430B-9BEB-90F134E4F564}" type="presParOf" srcId="{87F9654C-6ABA-4CB5-B17E-A32E5B538ED6}" destId="{B501DF04-69BD-451E-B033-FB7214F0D68B}" srcOrd="1" destOrd="0" presId="urn:microsoft.com/office/officeart/2005/8/layout/orgChart1"/>
    <dgm:cxn modelId="{43EB70F4-430C-402C-BB74-8BD56BCB8A38}" type="presParOf" srcId="{87F9654C-6ABA-4CB5-B17E-A32E5B538ED6}" destId="{EE60F6FB-E0C3-43DB-B2A1-AEE66AD1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C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Burócratas Municipales</a:t>
          </a:r>
          <a:endParaRPr lang="es-ES" sz="1200" dirty="0">
            <a:solidFill>
              <a:schemeClr val="tx1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Jorge</a:t>
          </a:r>
          <a:endParaRPr lang="es-ES" sz="1200" dirty="0">
            <a:solidFill>
              <a:schemeClr val="tx1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10 de Marzo</a:t>
          </a:r>
          <a:endParaRPr lang="es-ES" sz="1200" dirty="0">
            <a:solidFill>
              <a:schemeClr val="tx1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Villa Alegre</a:t>
          </a:r>
          <a:endParaRPr lang="es-ES" sz="1200" dirty="0">
            <a:solidFill>
              <a:schemeClr val="tx1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del Mirador</a:t>
          </a:r>
          <a:endParaRPr lang="es-ES" sz="1200" dirty="0">
            <a:solidFill>
              <a:schemeClr val="tx1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Indeco Naranjo</a:t>
          </a:r>
          <a:endParaRPr lang="es-ES" sz="1200" dirty="0">
            <a:solidFill>
              <a:schemeClr val="tx1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Parque España</a:t>
          </a:r>
          <a:endParaRPr lang="es-ES" sz="1200" dirty="0">
            <a:solidFill>
              <a:schemeClr val="tx1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 Infonavit</a:t>
          </a:r>
          <a:endParaRPr lang="es-ES" sz="1200" dirty="0">
            <a:solidFill>
              <a:schemeClr val="tx1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Polivalente</a:t>
          </a:r>
          <a:endParaRPr lang="es-ES" sz="1200" dirty="0">
            <a:solidFill>
              <a:schemeClr val="tx1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Camino Real</a:t>
          </a:r>
          <a:endParaRPr lang="es-ES" sz="1200" dirty="0">
            <a:solidFill>
              <a:schemeClr val="tx1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Filiberto Sagrero</a:t>
          </a:r>
          <a:endParaRPr lang="es-ES" sz="1200" dirty="0">
            <a:solidFill>
              <a:schemeClr val="tx1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Valle de Santa Lucía</a:t>
          </a:r>
          <a:endParaRPr lang="es-ES" sz="1200" dirty="0">
            <a:solidFill>
              <a:schemeClr val="tx1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dirty="0">
            <a:solidFill>
              <a:schemeClr val="tx1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dirty="0">
            <a:solidFill>
              <a:schemeClr val="tx1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Fomerrey 113</a:t>
          </a:r>
          <a:endParaRPr lang="es-ES" sz="1200" dirty="0">
            <a:solidFill>
              <a:schemeClr val="tx1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Raúl González</a:t>
          </a:r>
          <a:endParaRPr lang="es-ES" sz="1200" dirty="0">
            <a:solidFill>
              <a:schemeClr val="tx1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Moderna</a:t>
          </a:r>
          <a:endParaRPr lang="es-ES" sz="1200" dirty="0">
            <a:solidFill>
              <a:schemeClr val="tx1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Bernabé</a:t>
          </a:r>
          <a:endParaRPr lang="es-ES" sz="1200" dirty="0">
            <a:solidFill>
              <a:schemeClr val="tx1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Los Campeones</a:t>
          </a:r>
          <a:endParaRPr lang="es-ES" sz="1200" dirty="0">
            <a:solidFill>
              <a:schemeClr val="tx1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282828" custScaleY="183179" custLinFactY="18972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406876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406876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406876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406876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406876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406876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406876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406876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406876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406876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406876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406876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406876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406876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406876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406876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406876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406876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406876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406876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53819" custScaleY="123022" custLinFactY="15747" custLinFactNeighborX="-387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Municipales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5686" custScaleY="64504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1305" custScaleY="39114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3044" custScaleY="33044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2780" custScaleY="140827" custLinFactNeighborY="-2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1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8530ABC9-CC17-40F5-954E-DB1554C5D2E8}" srcId="{D78492B5-7174-42FB-85FA-F4AD5E1CD468}" destId="{3A6FA1DD-E8D6-4DB3-B4FC-F25921FD6C53}" srcOrd="1" destOrd="0" parTransId="{88A9E3FA-E255-442D-9F11-BAEF1EC1F524}" sibTransId="{58F87B2B-AF23-4A69-9A5B-5D35D4013386}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98DF9BCA-AB53-4760-9D67-439C75E1A64B}" type="presParOf" srcId="{3C26E34E-275A-4DD9-A060-299F936B3C22}" destId="{097A43F6-D7F1-49E2-AC17-F5CF5D431599}" srcOrd="2" destOrd="0" presId="urn:microsoft.com/office/officeart/2005/8/layout/orgChart1"/>
    <dgm:cxn modelId="{5EAB5CCB-E762-400F-9047-552146CC7B4C}" type="presParOf" srcId="{3C26E34E-275A-4DD9-A060-299F936B3C22}" destId="{DC75E9AD-4F3D-4317-9A76-F10708791A93}" srcOrd="3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8393" custScaleY="105214" custLinFactNeighborX="-1244" custLinFactNeighborY="1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396" custScaleY="62315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253F07-3C58-47AC-80BA-44B970450D96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  <a:p>
          <a:pPr>
            <a:spcAft>
              <a:spcPct val="35000"/>
            </a:spcAft>
          </a:pPr>
          <a:r>
            <a:rPr lang="es-MX" sz="1200" strike="noStrike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9909" custScaleY="114846" custLinFactNeighborX="-17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92B5C778-C888-4428-A383-873036369FB7}" type="pres">
      <dgm:prSet presAssocID="{13A6797D-47E2-4705-BB8A-BF3513237E1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0" presStyleCnt="1" custScaleX="77477" custScaleY="82826" custLinFactNeighborX="-17075" custLinFactNeighborY="1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0" presStyleCnt="1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 custScaleX="61261" custScaleY="64864" custLinFactNeighborX="-21645" custLinFactNeighborY="-106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A4108527-5F78-4464-9FA6-4B7A31DB12A4}" srcId="{FC0BB873-3917-4975-829D-4E91775B047E}" destId="{FB253F07-3C58-47AC-80BA-44B970450D96}" srcOrd="1" destOrd="0" parTransId="{13A6797D-47E2-4705-BB8A-BF3513237E13}" sibTransId="{42F21185-7224-42B7-9DB2-073C89816D54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F667336C-8E0D-422C-B818-8411A6273E33}" type="presParOf" srcId="{D24B3ADD-20CD-48C4-A125-344B339AFF96}" destId="{92B5C778-C888-4428-A383-873036369FB7}" srcOrd="0" destOrd="0" presId="urn:microsoft.com/office/officeart/2005/8/layout/orgChart1"/>
    <dgm:cxn modelId="{90ED7FAC-F48A-43CC-A33F-5A4199C9A03E}" type="presParOf" srcId="{D24B3ADD-20CD-48C4-A125-344B339AFF96}" destId="{2120D896-D9AC-4330-890A-BE73A9D6F5C3}" srcOrd="1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C80EB86-E9C0-481E-AB1D-987A8682A71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02366A65-D315-44EC-A480-614211393820}" type="parTrans" cxnId="{33CCBA3C-D741-4646-BB06-3A79305D0E96}">
      <dgm:prSet/>
      <dgm:spPr/>
      <dgm:t>
        <a:bodyPr/>
        <a:lstStyle/>
        <a:p>
          <a:endParaRPr lang="es-ES"/>
        </a:p>
      </dgm:t>
    </dgm:pt>
    <dgm:pt modelId="{180D4D46-2B69-4384-BDD1-624C3C2D179C}" type="sibTrans" cxnId="{33CCBA3C-D741-4646-BB06-3A79305D0E96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3093" custScaleY="46545" custLinFactNeighborY="5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2" custAng="10800000" custFlipVert="1" custScaleX="28729" custScaleY="32009" custLinFactNeighborX="3883" custLinFactNeighborY="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52116394-78A7-48BB-907F-72BAAC6939F3}" type="pres">
      <dgm:prSet presAssocID="{02366A65-D315-44EC-A480-61421139382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6F39309-545C-46C3-85FE-9D6BE0736844}" type="pres">
      <dgm:prSet presAssocID="{1C80EB86-E9C0-481E-AB1D-987A8682A71A}" presName="hierRoot2" presStyleCnt="0">
        <dgm:presLayoutVars>
          <dgm:hierBranch val="init"/>
        </dgm:presLayoutVars>
      </dgm:prSet>
      <dgm:spPr/>
    </dgm:pt>
    <dgm:pt modelId="{85FA66A1-A809-47D6-B53A-84EA5800D3AD}" type="pres">
      <dgm:prSet presAssocID="{1C80EB86-E9C0-481E-AB1D-987A8682A71A}" presName="rootComposite" presStyleCnt="0"/>
      <dgm:spPr/>
    </dgm:pt>
    <dgm:pt modelId="{2C734185-752D-42E4-95C8-92B6CAF0668F}" type="pres">
      <dgm:prSet presAssocID="{1C80EB86-E9C0-481E-AB1D-987A8682A71A}" presName="rootText" presStyleLbl="node2" presStyleIdx="1" presStyleCnt="2" custScaleX="28729" custScaleY="32009" custLinFactNeighborX="-3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1B3E8C-1A2B-4EE0-B189-16E44D5DDE69}" type="pres">
      <dgm:prSet presAssocID="{1C80EB86-E9C0-481E-AB1D-987A8682A71A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4E6DF2-B123-4215-8511-E63DB0D9EF36}" type="pres">
      <dgm:prSet presAssocID="{1C80EB86-E9C0-481E-AB1D-987A8682A71A}" presName="hierChild4" presStyleCnt="0"/>
      <dgm:spPr/>
    </dgm:pt>
    <dgm:pt modelId="{907AD670-8689-4C14-AA8B-597CB718AE8A}" type="pres">
      <dgm:prSet presAssocID="{1C80EB86-E9C0-481E-AB1D-987A8682A71A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3A5288F2-3165-4C14-8F3A-DA3B39F1FB7A}" type="presOf" srcId="{1C80EB86-E9C0-481E-AB1D-987A8682A71A}" destId="{361B3E8C-1A2B-4EE0-B189-16E44D5DDE69}" srcOrd="1" destOrd="0" presId="urn:microsoft.com/office/officeart/2005/8/layout/orgChart1"/>
    <dgm:cxn modelId="{EE3DF0DF-8D7D-40C9-8AB3-8A16B98A7D8E}" type="presOf" srcId="{02366A65-D315-44EC-A480-614211393820}" destId="{52116394-78A7-48BB-907F-72BAAC6939F3}" srcOrd="0" destOrd="0" presId="urn:microsoft.com/office/officeart/2005/8/layout/orgChart1"/>
    <dgm:cxn modelId="{A2AFE81C-A2ED-4952-BFC4-4102DB9518D1}" type="presOf" srcId="{1C80EB86-E9C0-481E-AB1D-987A8682A71A}" destId="{2C734185-752D-42E4-95C8-92B6CAF0668F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33CCBA3C-D741-4646-BB06-3A79305D0E96}" srcId="{FC0BB873-3917-4975-829D-4E91775B047E}" destId="{1C80EB86-E9C0-481E-AB1D-987A8682A71A}" srcOrd="1" destOrd="0" parTransId="{02366A65-D315-44EC-A480-614211393820}" sibTransId="{180D4D46-2B69-4384-BDD1-624C3C2D179C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2F9CE700-9027-492B-8554-84F1DCF5377D}" type="presParOf" srcId="{D24B3ADD-20CD-48C4-A125-344B339AFF96}" destId="{52116394-78A7-48BB-907F-72BAAC6939F3}" srcOrd="2" destOrd="0" presId="urn:microsoft.com/office/officeart/2005/8/layout/orgChart1"/>
    <dgm:cxn modelId="{24E7A25F-6FFD-4EBB-88E4-1D30A8419001}" type="presParOf" srcId="{D24B3ADD-20CD-48C4-A125-344B339AFF96}" destId="{D6F39309-545C-46C3-85FE-9D6BE0736844}" srcOrd="3" destOrd="0" presId="urn:microsoft.com/office/officeart/2005/8/layout/orgChart1"/>
    <dgm:cxn modelId="{768760D9-65C7-45B8-BFE5-F3735AFE3A50}" type="presParOf" srcId="{D6F39309-545C-46C3-85FE-9D6BE0736844}" destId="{85FA66A1-A809-47D6-B53A-84EA5800D3AD}" srcOrd="0" destOrd="0" presId="urn:microsoft.com/office/officeart/2005/8/layout/orgChart1"/>
    <dgm:cxn modelId="{6FE0CA97-3EAC-44D8-95E4-2700705A28E5}" type="presParOf" srcId="{85FA66A1-A809-47D6-B53A-84EA5800D3AD}" destId="{2C734185-752D-42E4-95C8-92B6CAF0668F}" srcOrd="0" destOrd="0" presId="urn:microsoft.com/office/officeart/2005/8/layout/orgChart1"/>
    <dgm:cxn modelId="{A8AEFF4F-903C-47DC-BFAF-70F08D310B12}" type="presParOf" srcId="{85FA66A1-A809-47D6-B53A-84EA5800D3AD}" destId="{361B3E8C-1A2B-4EE0-B189-16E44D5DDE69}" srcOrd="1" destOrd="0" presId="urn:microsoft.com/office/officeart/2005/8/layout/orgChart1"/>
    <dgm:cxn modelId="{65D83346-7E81-45B0-81AD-6D05F3EC3E28}" type="presParOf" srcId="{D6F39309-545C-46C3-85FE-9D6BE0736844}" destId="{2B4E6DF2-B123-4215-8511-E63DB0D9EF36}" srcOrd="1" destOrd="0" presId="urn:microsoft.com/office/officeart/2005/8/layout/orgChart1"/>
    <dgm:cxn modelId="{5BD2EF96-759D-4249-9E76-2C16C3DEB43E}" type="presParOf" srcId="{D6F39309-545C-46C3-85FE-9D6BE0736844}" destId="{907AD670-8689-4C14-AA8B-597CB718AE8A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Pista de Atletismo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Deportivo(a)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Almacenista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9D0EEF-87E8-499B-BE01-5923CEE5A7AB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70D734E-CC46-4336-B83D-714F39B034BC}" type="parTrans" cxnId="{ABE4C001-2276-4E9A-B421-9414698BE3F9}">
      <dgm:prSet/>
      <dgm:spPr/>
      <dgm:t>
        <a:bodyPr/>
        <a:lstStyle/>
        <a:p>
          <a:endParaRPr lang="es-ES"/>
        </a:p>
      </dgm:t>
    </dgm:pt>
    <dgm:pt modelId="{B77614A8-F8A5-4748-B1DC-B4FA72988E4B}" type="sibTrans" cxnId="{ABE4C001-2276-4E9A-B421-9414698BE3F9}">
      <dgm:prSet/>
      <dgm:spPr/>
      <dgm:t>
        <a:bodyPr/>
        <a:lstStyle/>
        <a:p>
          <a:endParaRPr lang="es-ES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67238" custScaleY="180946" custLinFactNeighborY="3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26114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26114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26114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26114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6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26114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  <dgm:pt modelId="{221EE233-E3A2-4320-AB7F-A6F5182244B2}" type="pres">
      <dgm:prSet presAssocID="{F70D734E-CC46-4336-B83D-714F39B034B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8DE7422-8A71-49BF-B61B-BC375E670A6B}" type="pres">
      <dgm:prSet presAssocID="{089D0EEF-87E8-499B-BE01-5923CEE5A7AB}" presName="hierRoot3" presStyleCnt="0">
        <dgm:presLayoutVars>
          <dgm:hierBranch val="init"/>
        </dgm:presLayoutVars>
      </dgm:prSet>
      <dgm:spPr/>
    </dgm:pt>
    <dgm:pt modelId="{0373D279-660C-42ED-823E-859696F3385A}" type="pres">
      <dgm:prSet presAssocID="{089D0EEF-87E8-499B-BE01-5923CEE5A7AB}" presName="rootComposite3" presStyleCnt="0"/>
      <dgm:spPr/>
    </dgm:pt>
    <dgm:pt modelId="{CB682B1E-725E-4FA2-8FAE-1D732658A467}" type="pres">
      <dgm:prSet presAssocID="{089D0EEF-87E8-499B-BE01-5923CEE5A7AB}" presName="rootText3" presStyleLbl="asst1" presStyleIdx="0" presStyleCnt="1" custScaleX="90473" custScaleY="98698" custLinFactNeighborX="-13092" custLinFactNeighborY="23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6175A-40B9-42FC-870D-C47EC7426459}" type="pres">
      <dgm:prSet presAssocID="{089D0EEF-87E8-499B-BE01-5923CEE5A7A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CF094E3-280F-44D4-BC2A-21DD7F1EB6F0}" type="pres">
      <dgm:prSet presAssocID="{089D0EEF-87E8-499B-BE01-5923CEE5A7AB}" presName="hierChild6" presStyleCnt="0"/>
      <dgm:spPr/>
    </dgm:pt>
    <dgm:pt modelId="{49013C5A-0C63-43E2-8F99-06F65F11A3CF}" type="pres">
      <dgm:prSet presAssocID="{089D0EEF-87E8-499B-BE01-5923CEE5A7AB}" presName="hierChild7" presStyleCnt="0"/>
      <dgm:spPr/>
    </dgm:pt>
  </dgm:ptLst>
  <dgm:cxnLst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BE4C001-2276-4E9A-B421-9414698BE3F9}" srcId="{BB944F96-DC99-4CD8-B859-AA5E3A8C4BB7}" destId="{089D0EEF-87E8-499B-BE01-5923CEE5A7AB}" srcOrd="5" destOrd="0" parTransId="{F70D734E-CC46-4336-B83D-714F39B034BC}" sibTransId="{B77614A8-F8A5-4748-B1DC-B4FA72988E4B}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29D69591-C241-4EF7-9AFC-2446A07A5D13}" type="presOf" srcId="{F70D734E-CC46-4336-B83D-714F39B034BC}" destId="{221EE233-E3A2-4320-AB7F-A6F5182244B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496F4BC-53BB-498D-8A01-EC083F03DE03}" type="presOf" srcId="{089D0EEF-87E8-499B-BE01-5923CEE5A7AB}" destId="{CB682B1E-725E-4FA2-8FAE-1D732658A467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2BD2DCC1-6D20-4585-A0CB-C245B9A15EC9}" type="presOf" srcId="{089D0EEF-87E8-499B-BE01-5923CEE5A7AB}" destId="{C436175A-40B9-42FC-870D-C47EC7426459}" srcOrd="1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08D05E07-7FEB-473D-B299-29DD1D5E50F5}" type="presParOf" srcId="{DF27CA8B-4CB6-41E7-8373-BB3BC3F01C61}" destId="{221EE233-E3A2-4320-AB7F-A6F5182244B2}" srcOrd="0" destOrd="0" presId="urn:microsoft.com/office/officeart/2005/8/layout/orgChart1"/>
    <dgm:cxn modelId="{F91EC5B9-9630-462E-855D-A4257EF54767}" type="presParOf" srcId="{DF27CA8B-4CB6-41E7-8373-BB3BC3F01C61}" destId="{18DE7422-8A71-49BF-B61B-BC375E670A6B}" srcOrd="1" destOrd="0" presId="urn:microsoft.com/office/officeart/2005/8/layout/orgChart1"/>
    <dgm:cxn modelId="{1E601FCD-7FCD-493E-9E48-AE3B8E414FD9}" type="presParOf" srcId="{18DE7422-8A71-49BF-B61B-BC375E670A6B}" destId="{0373D279-660C-42ED-823E-859696F3385A}" srcOrd="0" destOrd="0" presId="urn:microsoft.com/office/officeart/2005/8/layout/orgChart1"/>
    <dgm:cxn modelId="{B5BC22C9-C324-471A-8957-FB44550BB714}" type="presParOf" srcId="{0373D279-660C-42ED-823E-859696F3385A}" destId="{CB682B1E-725E-4FA2-8FAE-1D732658A467}" srcOrd="0" destOrd="0" presId="urn:microsoft.com/office/officeart/2005/8/layout/orgChart1"/>
    <dgm:cxn modelId="{86513767-F333-4C61-9434-9DAC5CB1BE03}" type="presParOf" srcId="{0373D279-660C-42ED-823E-859696F3385A}" destId="{C436175A-40B9-42FC-870D-C47EC7426459}" srcOrd="1" destOrd="0" presId="urn:microsoft.com/office/officeart/2005/8/layout/orgChart1"/>
    <dgm:cxn modelId="{BC576D02-1B0B-4BBA-AD24-1202F8FB3E32}" type="presParOf" srcId="{18DE7422-8A71-49BF-B61B-BC375E670A6B}" destId="{BCF094E3-280F-44D4-BC2A-21DD7F1EB6F0}" srcOrd="1" destOrd="0" presId="urn:microsoft.com/office/officeart/2005/8/layout/orgChart1"/>
    <dgm:cxn modelId="{0D9EBA58-AC04-48BF-8BB0-A764E6C9EAC6}" type="presParOf" srcId="{18DE7422-8A71-49BF-B61B-BC375E670A6B}" destId="{49013C5A-0C63-43E2-8F99-06F65F11A3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 de Artes Marciales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Vacante</a:t>
          </a: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Promotor(a) A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1616" custScaleY="108478" custLinFactNeighborY="18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54716" custScaleY="59406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Almacén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 </a:t>
          </a:r>
          <a:r>
            <a:rPr lang="es-ES" sz="1200" dirty="0" smtClean="0">
              <a:solidFill>
                <a:schemeClr val="tx1"/>
              </a:solidFill>
            </a:rPr>
            <a:t>Planeación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B24A17-01EC-4C8E-BC75-6A9ECD091B2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r>
            <a:rPr lang="es-ES" sz="1200" dirty="0" smtClean="0">
              <a:solidFill>
                <a:schemeClr val="tx1"/>
              </a:solidFill>
            </a:rPr>
            <a:t>(3) Vacantes</a:t>
          </a:r>
        </a:p>
      </dgm:t>
    </dgm:pt>
    <dgm:pt modelId="{7D8977B3-6EE2-4A86-B042-08BE69196EA5}" type="parTrans" cxnId="{1F0D0708-23E3-4835-B1C6-F24B46BC11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1936D8-AE56-4606-BA50-E6F564A4F5D6}" type="sibTrans" cxnId="{1F0D0708-23E3-4835-B1C6-F24B46BC11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3" custScaleX="86465" custScaleY="100427" custLinFactNeighborX="-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E880E104-037E-4A40-A02C-EFDC0DC91106}" type="pres">
      <dgm:prSet presAssocID="{7D8977B3-6EE2-4A86-B042-08BE69196E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79DE656-6FE4-437F-8DCF-AE166EF9F507}" type="pres">
      <dgm:prSet presAssocID="{36B24A17-01EC-4C8E-BC75-6A9ECD091B23}" presName="hierRoot2" presStyleCnt="0">
        <dgm:presLayoutVars>
          <dgm:hierBranch val="init"/>
        </dgm:presLayoutVars>
      </dgm:prSet>
      <dgm:spPr/>
    </dgm:pt>
    <dgm:pt modelId="{EA2988B8-945F-4C00-AAAE-2E4C432EDFAC}" type="pres">
      <dgm:prSet presAssocID="{36B24A17-01EC-4C8E-BC75-6A9ECD091B23}" presName="rootComposite" presStyleCnt="0"/>
      <dgm:spPr/>
    </dgm:pt>
    <dgm:pt modelId="{A9115B0F-1236-4BD8-9394-7D9210ACEADD}" type="pres">
      <dgm:prSet presAssocID="{36B24A17-01EC-4C8E-BC75-6A9ECD091B23}" presName="rootText" presStyleLbl="node3" presStyleIdx="0" presStyleCnt="1" custScaleX="86465" custScaleY="100427" custLinFactNeighborX="-9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E4B70-1DF0-4306-AB1A-3BC1724FE799}" type="pres">
      <dgm:prSet presAssocID="{36B24A17-01EC-4C8E-BC75-6A9ECD091B2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6EA9A0C-4DD5-4A28-B41A-8F349DC0FEDA}" type="pres">
      <dgm:prSet presAssocID="{36B24A17-01EC-4C8E-BC75-6A9ECD091B23}" presName="hierChild4" presStyleCnt="0"/>
      <dgm:spPr/>
    </dgm:pt>
    <dgm:pt modelId="{0FD6757C-8654-47CC-94F6-4BC8E7286E9D}" type="pres">
      <dgm:prSet presAssocID="{36B24A17-01EC-4C8E-BC75-6A9ECD091B23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3" custScaleX="86465" custScaleY="100427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3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3" custScaleX="86465" custScaleY="100427" custLinFactNeighborX="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74113" custScaleY="82347" custLinFactNeighborX="-14215" custLinFactNeighborY="-10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7B667647-14E3-4440-879A-E2421C2EDABE}" type="presOf" srcId="{36B24A17-01EC-4C8E-BC75-6A9ECD091B23}" destId="{A9115B0F-1236-4BD8-9394-7D9210ACEAD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B7457395-592E-4E75-9160-D2F913BA6673}" srcId="{E09942D3-8D92-4571-939D-F9AE19EE063A}" destId="{C91DCC95-12FA-4E12-9334-FE8D6A7B5E9E}" srcOrd="3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6D3E8DEC-AF11-4EAA-A1F1-C57398D2C8DB}" type="presOf" srcId="{7D8977B3-6EE2-4A86-B042-08BE69196EA5}" destId="{E880E104-037E-4A40-A02C-EFDC0DC91106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8A73239D-DD27-468F-AD91-ECD83001FF45}" type="presOf" srcId="{36B24A17-01EC-4C8E-BC75-6A9ECD091B23}" destId="{A30E4B70-1DF0-4306-AB1A-3BC1724FE799}" srcOrd="1" destOrd="0" presId="urn:microsoft.com/office/officeart/2005/8/layout/orgChart1"/>
    <dgm:cxn modelId="{1F0D0708-23E3-4835-B1C6-F24B46BC1165}" srcId="{8F880CD5-1545-4686-A170-D48280180D6E}" destId="{36B24A17-01EC-4C8E-BC75-6A9ECD091B23}" srcOrd="0" destOrd="0" parTransId="{7D8977B3-6EE2-4A86-B042-08BE69196EA5}" sibTransId="{891936D8-AE56-4606-BA50-E6F564A4F5D6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0ECA8AAA-AB94-4AAF-BFF2-A2263FE7448A}" type="presParOf" srcId="{D5044F99-D8BF-4E08-A7A9-2C9D5F33776A}" destId="{E880E104-037E-4A40-A02C-EFDC0DC91106}" srcOrd="0" destOrd="0" presId="urn:microsoft.com/office/officeart/2005/8/layout/orgChart1"/>
    <dgm:cxn modelId="{93B8E7B6-E2FC-47F4-93A2-AE3EF5B3FFF9}" type="presParOf" srcId="{D5044F99-D8BF-4E08-A7A9-2C9D5F33776A}" destId="{B79DE656-6FE4-437F-8DCF-AE166EF9F507}" srcOrd="1" destOrd="0" presId="urn:microsoft.com/office/officeart/2005/8/layout/orgChart1"/>
    <dgm:cxn modelId="{1BFD1A14-B284-40FD-9F99-D1EF4B5A8405}" type="presParOf" srcId="{B79DE656-6FE4-437F-8DCF-AE166EF9F507}" destId="{EA2988B8-945F-4C00-AAAE-2E4C432EDFAC}" srcOrd="0" destOrd="0" presId="urn:microsoft.com/office/officeart/2005/8/layout/orgChart1"/>
    <dgm:cxn modelId="{9AEA1802-673F-4203-BCB1-E966D72AFCB2}" type="presParOf" srcId="{EA2988B8-945F-4C00-AAAE-2E4C432EDFAC}" destId="{A9115B0F-1236-4BD8-9394-7D9210ACEADD}" srcOrd="0" destOrd="0" presId="urn:microsoft.com/office/officeart/2005/8/layout/orgChart1"/>
    <dgm:cxn modelId="{E7E5641E-F787-480A-B698-DBAEE99CE44A}" type="presParOf" srcId="{EA2988B8-945F-4C00-AAAE-2E4C432EDFAC}" destId="{A30E4B70-1DF0-4306-AB1A-3BC1724FE799}" srcOrd="1" destOrd="0" presId="urn:microsoft.com/office/officeart/2005/8/layout/orgChart1"/>
    <dgm:cxn modelId="{12D51FC0-446E-4A2B-A855-64C0E9D1B0ED}" type="presParOf" srcId="{B79DE656-6FE4-437F-8DCF-AE166EF9F507}" destId="{86EA9A0C-4DD5-4A28-B41A-8F349DC0FEDA}" srcOrd="1" destOrd="0" presId="urn:microsoft.com/office/officeart/2005/8/layout/orgChart1"/>
    <dgm:cxn modelId="{C5FD244D-D8FE-44B7-9FE3-65C6DEE70736}" type="presParOf" srcId="{B79DE656-6FE4-437F-8DCF-AE166EF9F507}" destId="{0FD6757C-8654-47CC-94F6-4BC8E7286E9D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Tijerina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ES" sz="1200" dirty="0">
            <a:solidFill>
              <a:schemeClr val="tx1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Vacante</a:t>
          </a: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40389" custScaleY="151188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3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3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3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2" presStyleCnt="3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2" presStyleCnt="3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1274" custScaleY="82074" custLinFactNeighborX="-4318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1274" custScaleY="82074" custLinFactNeighborX="-10437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69029DC2-ED4F-4919-BADA-6C3640C8B2D8}" srcId="{C62F9B8A-1F4E-4379-B0AD-6675522846D4}" destId="{2E9DA14D-6B18-4ADE-B830-78424D698231}" srcOrd="4" destOrd="0" parTransId="{B8D706D0-37E4-44B0-9C15-446D6AF5DE60}" sibTransId="{1E063EED-CEBE-4946-A497-109E910C523E}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B0510E6C-B2EB-4DD9-A722-39F8E706925B}" type="presParOf" srcId="{97F60E99-E774-44F8-9B77-7E4F5F0FC7F3}" destId="{8D42AFD4-34C4-4244-BE45-923DCF765DE6}" srcOrd="4" destOrd="0" presId="urn:microsoft.com/office/officeart/2005/8/layout/orgChart1"/>
    <dgm:cxn modelId="{1A13CACC-0797-4D05-BC80-3D4804DCA986}" type="presParOf" srcId="{97F60E99-E774-44F8-9B77-7E4F5F0FC7F3}" destId="{9D9D2005-7BF4-4A9E-BF6A-D7B7A3A7E050}" srcOrd="5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 </a:t>
          </a:r>
          <a:r>
            <a:rPr lang="es-ES" sz="1200" dirty="0" smtClean="0">
              <a:solidFill>
                <a:schemeClr val="tx1"/>
              </a:solidFill>
            </a:rPr>
            <a:t>Gimnasia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7357" custScaleY="1494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68679" custScaleY="72718" custLinFactNeighborX="-7689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Bernabé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Vigilantes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Cajero(a)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A5B811-4F3B-4BBF-9E40-F99C1B4D910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</a:p>
      </dgm:t>
    </dgm:pt>
    <dgm:pt modelId="{BFB1C4B2-7AA9-41A2-AF89-C51C14A993D9}" type="parTrans" cxnId="{58108629-7D84-43E1-9E0C-D36CEF06620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2C77DD2-E6B1-4739-9B3E-9991E6D3993B}" type="sibTrans" cxnId="{58108629-7D84-43E1-9E0C-D36CEF06620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7530" custScaleY="124934" custLinFactNeighborY="149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3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8F77F07-28E8-4CC2-A9E5-F909F576800A}" type="pres">
      <dgm:prSet presAssocID="{BFB1C4B2-7AA9-41A2-AF89-C51C14A993D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5877BD8-050B-4313-B9A7-412CD8B9DA99}" type="pres">
      <dgm:prSet presAssocID="{3EA5B811-4F3B-4BBF-9E40-F99C1B4D9109}" presName="hierRoot2" presStyleCnt="0">
        <dgm:presLayoutVars>
          <dgm:hierBranch val="init"/>
        </dgm:presLayoutVars>
      </dgm:prSet>
      <dgm:spPr/>
    </dgm:pt>
    <dgm:pt modelId="{B02297AB-4097-42D2-83D9-5B1EAE512CCE}" type="pres">
      <dgm:prSet presAssocID="{3EA5B811-4F3B-4BBF-9E40-F99C1B4D9109}" presName="rootComposite" presStyleCnt="0"/>
      <dgm:spPr/>
    </dgm:pt>
    <dgm:pt modelId="{481DFCC8-5AA1-49A6-904F-C1F1EDDDFC58}" type="pres">
      <dgm:prSet presAssocID="{3EA5B811-4F3B-4BBF-9E40-F99C1B4D9109}" presName="rootText" presStyleLbl="node2" presStyleIdx="2" presStyleCnt="3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719F9C-1459-42E0-B36C-AF7C0DF036B4}" type="pres">
      <dgm:prSet presAssocID="{3EA5B811-4F3B-4BBF-9E40-F99C1B4D9109}" presName="rootConnector" presStyleLbl="node2" presStyleIdx="2" presStyleCnt="3"/>
      <dgm:spPr/>
      <dgm:t>
        <a:bodyPr/>
        <a:lstStyle/>
        <a:p>
          <a:endParaRPr lang="es-ES"/>
        </a:p>
      </dgm:t>
    </dgm:pt>
    <dgm:pt modelId="{0B1F884C-2B9C-44BC-943E-3B4FBA459CD5}" type="pres">
      <dgm:prSet presAssocID="{3EA5B811-4F3B-4BBF-9E40-F99C1B4D9109}" presName="hierChild4" presStyleCnt="0"/>
      <dgm:spPr/>
    </dgm:pt>
    <dgm:pt modelId="{A481615C-40C3-4607-A84A-74CC697B62BB}" type="pres">
      <dgm:prSet presAssocID="{3EA5B811-4F3B-4BBF-9E40-F99C1B4D9109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68337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C645C05-BA74-40B6-9BF5-360C1E73F587}" type="presOf" srcId="{BFB1C4B2-7AA9-41A2-AF89-C51C14A993D9}" destId="{08F77F07-28E8-4CC2-A9E5-F909F576800A}" srcOrd="0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8108629-7D84-43E1-9E0C-D36CEF06620F}" srcId="{E3872B39-8B56-45CF-860E-BE80783FD31F}" destId="{3EA5B811-4F3B-4BBF-9E40-F99C1B4D9109}" srcOrd="3" destOrd="0" parTransId="{BFB1C4B2-7AA9-41A2-AF89-C51C14A993D9}" sibTransId="{D2C77DD2-E6B1-4739-9B3E-9991E6D3993B}"/>
    <dgm:cxn modelId="{BC3819D3-4E9C-46E1-91F6-890D1A5D8373}" type="presOf" srcId="{3EA5B811-4F3B-4BBF-9E40-F99C1B4D9109}" destId="{95719F9C-1459-42E0-B36C-AF7C0DF036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F488DE8-8F4C-40AF-8CA1-F10B94D9F213}" type="presOf" srcId="{3EA5B811-4F3B-4BBF-9E40-F99C1B4D9109}" destId="{481DFCC8-5AA1-49A6-904F-C1F1EDDDFC58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B0187C3C-A72F-4001-B086-14839467EADB}" type="presParOf" srcId="{25DED46E-1EC4-47CB-8EB3-6F9069C64B9D}" destId="{08F77F07-28E8-4CC2-A9E5-F909F576800A}" srcOrd="4" destOrd="0" presId="urn:microsoft.com/office/officeart/2005/8/layout/orgChart1"/>
    <dgm:cxn modelId="{111A3A7F-04FC-43A6-AC67-EF7C74E4328B}" type="presParOf" srcId="{25DED46E-1EC4-47CB-8EB3-6F9069C64B9D}" destId="{C5877BD8-050B-4313-B9A7-412CD8B9DA99}" srcOrd="5" destOrd="0" presId="urn:microsoft.com/office/officeart/2005/8/layout/orgChart1"/>
    <dgm:cxn modelId="{C756513D-08AF-4C45-BDE8-CEDC135433CC}" type="presParOf" srcId="{C5877BD8-050B-4313-B9A7-412CD8B9DA99}" destId="{B02297AB-4097-42D2-83D9-5B1EAE512CCE}" srcOrd="0" destOrd="0" presId="urn:microsoft.com/office/officeart/2005/8/layout/orgChart1"/>
    <dgm:cxn modelId="{FAA32E40-FBD9-46D9-A582-1F8FE95DC259}" type="presParOf" srcId="{B02297AB-4097-42D2-83D9-5B1EAE512CCE}" destId="{481DFCC8-5AA1-49A6-904F-C1F1EDDDFC58}" srcOrd="0" destOrd="0" presId="urn:microsoft.com/office/officeart/2005/8/layout/orgChart1"/>
    <dgm:cxn modelId="{A129A4CD-8565-4E72-A8C9-8C0BF9FAEFA4}" type="presParOf" srcId="{B02297AB-4097-42D2-83D9-5B1EAE512CCE}" destId="{95719F9C-1459-42E0-B36C-AF7C0DF036B4}" srcOrd="1" destOrd="0" presId="urn:microsoft.com/office/officeart/2005/8/layout/orgChart1"/>
    <dgm:cxn modelId="{0DE0A16B-2134-4B1E-B693-9A56F7DB8714}" type="presParOf" srcId="{C5877BD8-050B-4313-B9A7-412CD8B9DA99}" destId="{0B1F884C-2B9C-44BC-943E-3B4FBA459CD5}" srcOrd="1" destOrd="0" presId="urn:microsoft.com/office/officeart/2005/8/layout/orgChart1"/>
    <dgm:cxn modelId="{C14DFFE2-CB3F-4525-AE1F-39927241EE81}" type="presParOf" srcId="{C5877BD8-050B-4313-B9A7-412CD8B9DA99}" destId="{A481615C-40C3-4607-A84A-74CC697B62B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3533" custScaleY="149931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9651" custScaleY="89022" custLinFactNeighborX="-10595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chemeClr val="tx1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INDECO</a:t>
          </a:r>
          <a:r>
            <a:rPr lang="es-ES" sz="1200" dirty="0" smtClean="0">
              <a:solidFill>
                <a:schemeClr val="tx1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</a:rPr>
            <a:t>18528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 </a:t>
          </a: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99632" custScaleY="99091" custLinFactNeighborX="-24589" custLinFactNeighborY="20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74107" custScaleY="59029" custLinFactNeighborX="-23147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6873" custScaleY="55150" custLinFactNeighborX="-23147" custLinFactNeighborY="-27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6873" custScaleY="55150" custLinFactNeighborX="-26075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6873" custScaleY="55150" custLinFactNeighborX="-41556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74107" custScaleY="59029" custLinFactNeighborX="-26245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6873" custScaleY="55150" custLinFactNeighborX="-26245" custLinFactNeighborY="36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INFONAVIT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Vacante</a:t>
          </a: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98533" custScaleY="0" custLinFactNeighborX="-3690" custLinFactNeighborY="146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56535" custScaleY="60055" custLinFactNeighborX="-8269" custLinFactNeighborY="-3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48" custScaleY="112393" custLinFactNeighborY="-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2811" custScaleY="66506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9495" custScaleY="105049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908" custScaleY="67514" custLinFactNeighborX="-5369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62328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48903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Administración del </a:t>
          </a:r>
          <a:r>
            <a:rPr lang="es-ES" sz="1200" dirty="0" smtClean="0">
              <a:solidFill>
                <a:schemeClr val="tx1"/>
              </a:solidFill>
            </a:rPr>
            <a:t>Gimnasio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9951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7929" custScaleY="75969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</a:p>
        <a:p>
          <a:r>
            <a:rPr lang="es-ES" sz="1200" dirty="0" smtClean="0">
              <a:solidFill>
                <a:srgbClr val="000000"/>
              </a:solidFill>
            </a:rPr>
            <a:t>Vacante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851C76-7ED0-4877-85CA-73E5C6A0F998}" type="asst">
      <dgm:prSet custT="1"/>
      <dgm:spPr/>
      <dgm:t>
        <a:bodyPr/>
        <a:lstStyle/>
        <a:p>
          <a:r>
            <a:rPr lang="es-ES" sz="1200" dirty="0" smtClean="0"/>
            <a:t>Médico(a)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8920F830-6340-4EC4-BCCF-AA7A3A2C05AE}" type="parTrans" cxnId="{06411F9D-3398-4723-BC07-0E1D14937715}">
      <dgm:prSet/>
      <dgm:spPr/>
      <dgm:t>
        <a:bodyPr/>
        <a:lstStyle/>
        <a:p>
          <a:endParaRPr lang="es-ES"/>
        </a:p>
      </dgm:t>
    </dgm:pt>
    <dgm:pt modelId="{530D92E1-A1D6-40F9-81F5-CDCB11437DCA}" type="sibTrans" cxnId="{06411F9D-3398-4723-BC07-0E1D14937715}">
      <dgm:prSet/>
      <dgm:spPr/>
      <dgm:t>
        <a:bodyPr/>
        <a:lstStyle/>
        <a:p>
          <a:endParaRPr lang="es-ES"/>
        </a:p>
      </dgm:t>
    </dgm:pt>
    <dgm:pt modelId="{FB82E0BB-6029-419F-A99E-ECDAF53C622C}" type="asst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784C3BB-E0D0-4546-B94B-B02FBF315502}" type="parTrans" cxnId="{08BFB515-DD1F-4035-9FB0-6DFCC647B336}">
      <dgm:prSet/>
      <dgm:spPr/>
      <dgm:t>
        <a:bodyPr/>
        <a:lstStyle/>
        <a:p>
          <a:endParaRPr lang="es-ES"/>
        </a:p>
      </dgm:t>
    </dgm:pt>
    <dgm:pt modelId="{99C0EBDD-F158-4BB5-A658-ECED9F9F2F09}" type="sibTrans" cxnId="{08BFB515-DD1F-4035-9FB0-6DFCC647B336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5235" custScaleY="105235" custLinFactNeighborX="-238" custLinFactNeighborY="-29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FE76E1CD-A173-4209-95C5-9197A562AE23}" type="pres">
      <dgm:prSet presAssocID="{0FC85360-94AF-483F-BAE8-940657D172F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88880" custScaleY="71104" custLinFactNeighborX="-238" custLinFactNeighborY="303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5C22572D-C778-4B78-B90C-EBCDD82AAFC9}" type="pres">
      <dgm:prSet presAssocID="{8920F830-6340-4EC4-BCCF-AA7A3A2C05A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76469BA6-252D-42AB-87C6-B3CDE823D415}" type="pres">
      <dgm:prSet presAssocID="{D5851C76-7ED0-4877-85CA-73E5C6A0F998}" presName="hierRoot3" presStyleCnt="0">
        <dgm:presLayoutVars>
          <dgm:hierBranch val="init"/>
        </dgm:presLayoutVars>
      </dgm:prSet>
      <dgm:spPr/>
    </dgm:pt>
    <dgm:pt modelId="{DCA42335-E380-4324-99B6-0DC44538C41C}" type="pres">
      <dgm:prSet presAssocID="{D5851C76-7ED0-4877-85CA-73E5C6A0F998}" presName="rootComposite3" presStyleCnt="0"/>
      <dgm:spPr/>
    </dgm:pt>
    <dgm:pt modelId="{CD9ACAB1-26FD-45DA-A587-B0CD3F254096}" type="pres">
      <dgm:prSet presAssocID="{D5851C76-7ED0-4877-85CA-73E5C6A0F998}" presName="rootText3" presStyleLbl="asst1" presStyleIdx="0" presStyleCnt="2" custScaleX="88880" custScaleY="71104" custLinFactNeighborX="-35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50ADF0-0642-4EC1-BFFE-CF3284A7D7A1}" type="pres">
      <dgm:prSet presAssocID="{D5851C76-7ED0-4877-85CA-73E5C6A0F9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3C54FFD-2EC6-4515-9488-9F1F174689C6}" type="pres">
      <dgm:prSet presAssocID="{D5851C76-7ED0-4877-85CA-73E5C6A0F998}" presName="hierChild6" presStyleCnt="0"/>
      <dgm:spPr/>
    </dgm:pt>
    <dgm:pt modelId="{F9E5A047-044F-4A57-9139-0F2530C46D01}" type="pres">
      <dgm:prSet presAssocID="{D5851C76-7ED0-4877-85CA-73E5C6A0F998}" presName="hierChild7" presStyleCnt="0"/>
      <dgm:spPr/>
    </dgm:pt>
    <dgm:pt modelId="{9D87BE68-510D-4520-8592-6FE907359989}" type="pres">
      <dgm:prSet presAssocID="{B784C3BB-E0D0-4546-B94B-B02FBF315502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7C86E38-2CDD-45EC-B452-6FC3081176B6}" type="pres">
      <dgm:prSet presAssocID="{FB82E0BB-6029-419F-A99E-ECDAF53C622C}" presName="hierRoot3" presStyleCnt="0">
        <dgm:presLayoutVars>
          <dgm:hierBranch val="init"/>
        </dgm:presLayoutVars>
      </dgm:prSet>
      <dgm:spPr/>
    </dgm:pt>
    <dgm:pt modelId="{90B0BF26-97C0-4942-B2F7-8C50D090E939}" type="pres">
      <dgm:prSet presAssocID="{FB82E0BB-6029-419F-A99E-ECDAF53C622C}" presName="rootComposite3" presStyleCnt="0"/>
      <dgm:spPr/>
    </dgm:pt>
    <dgm:pt modelId="{C3589699-4B22-41CD-99AF-21BD6FE4647B}" type="pres">
      <dgm:prSet presAssocID="{FB82E0BB-6029-419F-A99E-ECDAF53C622C}" presName="rootText3" presStyleLbl="asst1" presStyleIdx="1" presStyleCnt="2" custScaleX="88880" custScaleY="71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B75287-C99D-486C-B6DF-C167855FB1D9}" type="pres">
      <dgm:prSet presAssocID="{FB82E0BB-6029-419F-A99E-ECDAF53C622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B87ACF7-429E-4041-882B-DA3FD8C898A6}" type="pres">
      <dgm:prSet presAssocID="{FB82E0BB-6029-419F-A99E-ECDAF53C622C}" presName="hierChild6" presStyleCnt="0"/>
      <dgm:spPr/>
    </dgm:pt>
    <dgm:pt modelId="{D7A35F40-BD0C-47E9-A890-6FE565FEC66A}" type="pres">
      <dgm:prSet presAssocID="{FB82E0BB-6029-419F-A99E-ECDAF53C622C}" presName="hierChild7" presStyleCnt="0"/>
      <dgm:spPr/>
    </dgm:pt>
  </dgm:ptLst>
  <dgm:cxnLst>
    <dgm:cxn modelId="{8ADA4585-31BE-4DC8-BA51-41E0D82D0475}" type="presOf" srcId="{9BD5A0E8-0EB5-483E-B803-E68DBDAB6B14}" destId="{6C7300E1-B445-4672-AD4C-1CFBF572714E}" srcOrd="1" destOrd="0" presId="urn:microsoft.com/office/officeart/2005/8/layout/orgChart1"/>
    <dgm:cxn modelId="{B492CE12-BC18-43E1-8FDF-708A925B9E5C}" type="presOf" srcId="{0FC85360-94AF-483F-BAE8-940657D172F4}" destId="{FE76E1CD-A173-4209-95C5-9197A562AE23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FEA4FA1-C43A-4C88-8268-B0EC2F1D2789}" type="presOf" srcId="{9BD5A0E8-0EB5-483E-B803-E68DBDAB6B14}" destId="{35BB5E74-0F2B-40C4-8FE2-43D641402863}" srcOrd="0" destOrd="0" presId="urn:microsoft.com/office/officeart/2005/8/layout/orgChart1"/>
    <dgm:cxn modelId="{99DF489A-7603-4159-BC3F-92DBD0C94945}" type="presOf" srcId="{FB82E0BB-6029-419F-A99E-ECDAF53C622C}" destId="{C3589699-4B22-41CD-99AF-21BD6FE4647B}" srcOrd="0" destOrd="0" presId="urn:microsoft.com/office/officeart/2005/8/layout/orgChart1"/>
    <dgm:cxn modelId="{0E63D1ED-BAE8-48C5-B55D-B58C769721BD}" type="presOf" srcId="{FB82E0BB-6029-419F-A99E-ECDAF53C622C}" destId="{71B75287-C99D-486C-B6DF-C167855FB1D9}" srcOrd="1" destOrd="0" presId="urn:microsoft.com/office/officeart/2005/8/layout/orgChart1"/>
    <dgm:cxn modelId="{08BFB515-DD1F-4035-9FB0-6DFCC647B336}" srcId="{E09942D3-8D92-4571-939D-F9AE19EE063A}" destId="{FB82E0BB-6029-419F-A99E-ECDAF53C622C}" srcOrd="1" destOrd="0" parTransId="{B784C3BB-E0D0-4546-B94B-B02FBF315502}" sibTransId="{99C0EBDD-F158-4BB5-A658-ECED9F9F2F09}"/>
    <dgm:cxn modelId="{0588011E-C7CA-4672-A080-A363963A093F}" type="presOf" srcId="{E09942D3-8D92-4571-939D-F9AE19EE063A}" destId="{71642274-83F9-4ABE-BBBC-1AA5B1FB5FA0}" srcOrd="1" destOrd="0" presId="urn:microsoft.com/office/officeart/2005/8/layout/orgChart1"/>
    <dgm:cxn modelId="{BB3840A2-D877-4AF5-9E7B-D374F7180628}" type="presOf" srcId="{B784C3BB-E0D0-4546-B94B-B02FBF315502}" destId="{9D87BE68-510D-4520-8592-6FE907359989}" srcOrd="0" destOrd="0" presId="urn:microsoft.com/office/officeart/2005/8/layout/orgChart1"/>
    <dgm:cxn modelId="{06411F9D-3398-4723-BC07-0E1D14937715}" srcId="{E09942D3-8D92-4571-939D-F9AE19EE063A}" destId="{D5851C76-7ED0-4877-85CA-73E5C6A0F998}" srcOrd="0" destOrd="0" parTransId="{8920F830-6340-4EC4-BCCF-AA7A3A2C05AE}" sibTransId="{530D92E1-A1D6-40F9-81F5-CDCB11437DCA}"/>
    <dgm:cxn modelId="{50CE4FB7-F903-4341-8DF5-EDC13CB0827A}" type="presOf" srcId="{D5851C76-7ED0-4877-85CA-73E5C6A0F998}" destId="{1A50ADF0-0642-4EC1-BFFE-CF3284A7D7A1}" srcOrd="1" destOrd="0" presId="urn:microsoft.com/office/officeart/2005/8/layout/orgChart1"/>
    <dgm:cxn modelId="{FC9C594C-AE0B-405B-88F4-83B6C0A4F544}" srcId="{E09942D3-8D92-4571-939D-F9AE19EE063A}" destId="{9BD5A0E8-0EB5-483E-B803-E68DBDAB6B14}" srcOrd="2" destOrd="0" parTransId="{0FC85360-94AF-483F-BAE8-940657D172F4}" sibTransId="{5AC237EB-98A1-4D35-8703-9F1E8A1E6E23}"/>
    <dgm:cxn modelId="{75D9EF61-4087-4785-87B3-928D9B0FEABD}" type="presOf" srcId="{E09942D3-8D92-4571-939D-F9AE19EE063A}" destId="{3E0257A0-7C1F-42BE-9C58-68C1C99D7F2F}" srcOrd="0" destOrd="0" presId="urn:microsoft.com/office/officeart/2005/8/layout/orgChart1"/>
    <dgm:cxn modelId="{4C718865-4B58-4666-9231-18ABBDC1AAF4}" type="presOf" srcId="{8920F830-6340-4EC4-BCCF-AA7A3A2C05AE}" destId="{5C22572D-C778-4B78-B90C-EBCDD82AAFC9}" srcOrd="0" destOrd="0" presId="urn:microsoft.com/office/officeart/2005/8/layout/orgChart1"/>
    <dgm:cxn modelId="{5BB6A273-3071-4AD2-B785-568A5C867E14}" type="presOf" srcId="{D5851C76-7ED0-4877-85CA-73E5C6A0F998}" destId="{CD9ACAB1-26FD-45DA-A587-B0CD3F254096}" srcOrd="0" destOrd="0" presId="urn:microsoft.com/office/officeart/2005/8/layout/orgChart1"/>
    <dgm:cxn modelId="{5F0FF2C8-E7F4-4F02-904D-8354522496BC}" type="presParOf" srcId="{3B08EA4E-2D4B-44E5-B704-815F8EA1EE87}" destId="{4DE202BD-3520-44D8-910E-F986C9B651F7}" srcOrd="0" destOrd="0" presId="urn:microsoft.com/office/officeart/2005/8/layout/orgChart1"/>
    <dgm:cxn modelId="{CFC21C87-FDC9-4D99-8E9B-213D605C744D}" type="presParOf" srcId="{4DE202BD-3520-44D8-910E-F986C9B651F7}" destId="{93535C46-2CB6-4078-9B7C-EA86C7876414}" srcOrd="0" destOrd="0" presId="urn:microsoft.com/office/officeart/2005/8/layout/orgChart1"/>
    <dgm:cxn modelId="{48E67F17-B2E0-4D14-A849-3C41E9A33E76}" type="presParOf" srcId="{93535C46-2CB6-4078-9B7C-EA86C7876414}" destId="{3E0257A0-7C1F-42BE-9C58-68C1C99D7F2F}" srcOrd="0" destOrd="0" presId="urn:microsoft.com/office/officeart/2005/8/layout/orgChart1"/>
    <dgm:cxn modelId="{F82AFD36-992D-4309-98BF-07A54FCBB78E}" type="presParOf" srcId="{93535C46-2CB6-4078-9B7C-EA86C7876414}" destId="{71642274-83F9-4ABE-BBBC-1AA5B1FB5FA0}" srcOrd="1" destOrd="0" presId="urn:microsoft.com/office/officeart/2005/8/layout/orgChart1"/>
    <dgm:cxn modelId="{EADFD838-3D90-4DD2-B87C-2617A5B6B115}" type="presParOf" srcId="{4DE202BD-3520-44D8-910E-F986C9B651F7}" destId="{8EFE8F77-C5C0-48AA-B8C2-DD712621EB61}" srcOrd="1" destOrd="0" presId="urn:microsoft.com/office/officeart/2005/8/layout/orgChart1"/>
    <dgm:cxn modelId="{C2A0A773-1F5D-4A88-9D30-C8FD49491217}" type="presParOf" srcId="{8EFE8F77-C5C0-48AA-B8C2-DD712621EB61}" destId="{FE76E1CD-A173-4209-95C5-9197A562AE23}" srcOrd="0" destOrd="0" presId="urn:microsoft.com/office/officeart/2005/8/layout/orgChart1"/>
    <dgm:cxn modelId="{7F8806BA-2520-4E01-AB98-7D22E927DB03}" type="presParOf" srcId="{8EFE8F77-C5C0-48AA-B8C2-DD712621EB61}" destId="{95ED663E-F014-4F22-A16C-000EA0F1D5A6}" srcOrd="1" destOrd="0" presId="urn:microsoft.com/office/officeart/2005/8/layout/orgChart1"/>
    <dgm:cxn modelId="{08E32F90-E43A-43EB-BC11-18449CF3E6C8}" type="presParOf" srcId="{95ED663E-F014-4F22-A16C-000EA0F1D5A6}" destId="{EEE75243-AABF-4DE4-AD5A-21F2D30480AF}" srcOrd="0" destOrd="0" presId="urn:microsoft.com/office/officeart/2005/8/layout/orgChart1"/>
    <dgm:cxn modelId="{25FD8AC6-5526-4B88-A0DF-792083A90A21}" type="presParOf" srcId="{EEE75243-AABF-4DE4-AD5A-21F2D30480AF}" destId="{35BB5E74-0F2B-40C4-8FE2-43D641402863}" srcOrd="0" destOrd="0" presId="urn:microsoft.com/office/officeart/2005/8/layout/orgChart1"/>
    <dgm:cxn modelId="{481EB4ED-4ECD-4F49-AC7B-4283EDD9A7A2}" type="presParOf" srcId="{EEE75243-AABF-4DE4-AD5A-21F2D30480AF}" destId="{6C7300E1-B445-4672-AD4C-1CFBF572714E}" srcOrd="1" destOrd="0" presId="urn:microsoft.com/office/officeart/2005/8/layout/orgChart1"/>
    <dgm:cxn modelId="{9E8A16A2-55BE-472C-AB9E-1F772F8B9BA8}" type="presParOf" srcId="{95ED663E-F014-4F22-A16C-000EA0F1D5A6}" destId="{AED7D6A3-7BFA-458A-A913-A2C2937BDCA0}" srcOrd="1" destOrd="0" presId="urn:microsoft.com/office/officeart/2005/8/layout/orgChart1"/>
    <dgm:cxn modelId="{12910077-6772-49F8-8930-310D1755C54D}" type="presParOf" srcId="{95ED663E-F014-4F22-A16C-000EA0F1D5A6}" destId="{DD62A9AF-DDA8-4465-8E02-3F6ADDDBB3C4}" srcOrd="2" destOrd="0" presId="urn:microsoft.com/office/officeart/2005/8/layout/orgChart1"/>
    <dgm:cxn modelId="{15710062-713F-4289-A9AF-E2BFF559F9A5}" type="presParOf" srcId="{4DE202BD-3520-44D8-910E-F986C9B651F7}" destId="{289EA48A-6C1C-405E-8A93-03D3FB5CE012}" srcOrd="2" destOrd="0" presId="urn:microsoft.com/office/officeart/2005/8/layout/orgChart1"/>
    <dgm:cxn modelId="{DE373842-27F9-4F47-B8CF-78525287FA57}" type="presParOf" srcId="{289EA48A-6C1C-405E-8A93-03D3FB5CE012}" destId="{5C22572D-C778-4B78-B90C-EBCDD82AAFC9}" srcOrd="0" destOrd="0" presId="urn:microsoft.com/office/officeart/2005/8/layout/orgChart1"/>
    <dgm:cxn modelId="{87858315-5BD2-4B67-9EAA-F6E359458C4F}" type="presParOf" srcId="{289EA48A-6C1C-405E-8A93-03D3FB5CE012}" destId="{76469BA6-252D-42AB-87C6-B3CDE823D415}" srcOrd="1" destOrd="0" presId="urn:microsoft.com/office/officeart/2005/8/layout/orgChart1"/>
    <dgm:cxn modelId="{0F0F03DA-B063-40C8-AD7A-DDFB6DD16A6C}" type="presParOf" srcId="{76469BA6-252D-42AB-87C6-B3CDE823D415}" destId="{DCA42335-E380-4324-99B6-0DC44538C41C}" srcOrd="0" destOrd="0" presId="urn:microsoft.com/office/officeart/2005/8/layout/orgChart1"/>
    <dgm:cxn modelId="{CDE15F8F-6B2B-4087-9DA7-E188FB6A2BB4}" type="presParOf" srcId="{DCA42335-E380-4324-99B6-0DC44538C41C}" destId="{CD9ACAB1-26FD-45DA-A587-B0CD3F254096}" srcOrd="0" destOrd="0" presId="urn:microsoft.com/office/officeart/2005/8/layout/orgChart1"/>
    <dgm:cxn modelId="{5A8F3E8E-9A18-42FE-B068-8C43771BD0A7}" type="presParOf" srcId="{DCA42335-E380-4324-99B6-0DC44538C41C}" destId="{1A50ADF0-0642-4EC1-BFFE-CF3284A7D7A1}" srcOrd="1" destOrd="0" presId="urn:microsoft.com/office/officeart/2005/8/layout/orgChart1"/>
    <dgm:cxn modelId="{B46B2F45-A1AA-44C7-9932-1C22910AB330}" type="presParOf" srcId="{76469BA6-252D-42AB-87C6-B3CDE823D415}" destId="{63C54FFD-2EC6-4515-9488-9F1F174689C6}" srcOrd="1" destOrd="0" presId="urn:microsoft.com/office/officeart/2005/8/layout/orgChart1"/>
    <dgm:cxn modelId="{C6D02C00-DC87-4CA8-BD01-4B56C7E948F7}" type="presParOf" srcId="{76469BA6-252D-42AB-87C6-B3CDE823D415}" destId="{F9E5A047-044F-4A57-9139-0F2530C46D01}" srcOrd="2" destOrd="0" presId="urn:microsoft.com/office/officeart/2005/8/layout/orgChart1"/>
    <dgm:cxn modelId="{64AE46F0-987F-4931-8209-84E08378EA99}" type="presParOf" srcId="{289EA48A-6C1C-405E-8A93-03D3FB5CE012}" destId="{9D87BE68-510D-4520-8592-6FE907359989}" srcOrd="2" destOrd="0" presId="urn:microsoft.com/office/officeart/2005/8/layout/orgChart1"/>
    <dgm:cxn modelId="{580A51F6-34D7-41E9-9813-387C89BAFC41}" type="presParOf" srcId="{289EA48A-6C1C-405E-8A93-03D3FB5CE012}" destId="{97C86E38-2CDD-45EC-B452-6FC3081176B6}" srcOrd="3" destOrd="0" presId="urn:microsoft.com/office/officeart/2005/8/layout/orgChart1"/>
    <dgm:cxn modelId="{269E65A7-CCD6-4350-B55C-ABA6FEA93763}" type="presParOf" srcId="{97C86E38-2CDD-45EC-B452-6FC3081176B6}" destId="{90B0BF26-97C0-4942-B2F7-8C50D090E939}" srcOrd="0" destOrd="0" presId="urn:microsoft.com/office/officeart/2005/8/layout/orgChart1"/>
    <dgm:cxn modelId="{7573E265-B0E0-478C-80A3-7D5B438668D7}" type="presParOf" srcId="{90B0BF26-97C0-4942-B2F7-8C50D090E939}" destId="{C3589699-4B22-41CD-99AF-21BD6FE4647B}" srcOrd="0" destOrd="0" presId="urn:microsoft.com/office/officeart/2005/8/layout/orgChart1"/>
    <dgm:cxn modelId="{FB276A04-C0F6-40CB-BFED-81FA6C9355F4}" type="presParOf" srcId="{90B0BF26-97C0-4942-B2F7-8C50D090E939}" destId="{71B75287-C99D-486C-B6DF-C167855FB1D9}" srcOrd="1" destOrd="0" presId="urn:microsoft.com/office/officeart/2005/8/layout/orgChart1"/>
    <dgm:cxn modelId="{B0E4B44C-3AFC-4AB2-82F5-53E67A4F2C97}" type="presParOf" srcId="{97C86E38-2CDD-45EC-B452-6FC3081176B6}" destId="{4B87ACF7-429E-4041-882B-DA3FD8C898A6}" srcOrd="1" destOrd="0" presId="urn:microsoft.com/office/officeart/2005/8/layout/orgChart1"/>
    <dgm:cxn modelId="{32223E60-7167-4213-83D3-1C20BC71138A}" type="presParOf" srcId="{97C86E38-2CDD-45EC-B452-6FC3081176B6}" destId="{D7A35F40-BD0C-47E9-A890-6FE565FEC6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6293" custScaleY="127922" custLinFactNeighborY="-27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Y="108540" custLinFactNeighborX="-1216" custLinFactNeighborY="23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03815419-4CCC-4FC9-B3F5-83F5CE81C091}" srcId="{E3872B39-8B56-45CF-860E-BE80783FD31F}" destId="{12D0A271-83CE-4748-91C3-F59745B5ED82}" srcOrd="0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2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Ayudante 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89377" custScaleY="95502" custLinFactNeighborY="34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0275" custScaleY="53886" custLinFactNeighborX="-4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</a:t>
          </a:r>
          <a:r>
            <a:rPr lang="es-ES" sz="1200" dirty="0" smtClean="0">
              <a:solidFill>
                <a:schemeClr val="tx1"/>
              </a:solidFill>
            </a:rPr>
            <a:t>Género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Abogado(a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/>
        </a:p>
      </dgm:t>
    </dgm:pt>
    <dgm:pt modelId="{3FDBCAEA-1533-4C15-9AA1-2AF81099C4E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</a:t>
          </a:r>
        </a:p>
      </dgm:t>
    </dgm:pt>
    <dgm:pt modelId="{9CEB191F-5C57-40F3-ADE0-7FCF263394D8}" type="parTrans" cxnId="{B96B8EAC-AE12-407F-83FB-40C8883DCFB0}">
      <dgm:prSet/>
      <dgm:spPr/>
      <dgm:t>
        <a:bodyPr/>
        <a:lstStyle/>
        <a:p>
          <a:endParaRPr lang="es-ES"/>
        </a:p>
      </dgm:t>
    </dgm:pt>
    <dgm:pt modelId="{E8EB685B-6DAF-4133-94B2-7F6426A35A2E}" type="sibTrans" cxnId="{B96B8EAC-AE12-407F-83FB-40C8883DCFB0}">
      <dgm:prSet/>
      <dgm:spPr/>
      <dgm:t>
        <a:bodyPr/>
        <a:lstStyle/>
        <a:p>
          <a:endParaRPr lang="es-ES"/>
        </a:p>
      </dgm:t>
    </dgm:pt>
    <dgm:pt modelId="{44925108-85A2-42E2-9D4F-FEC1A1C41A9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/>
        </a:p>
      </dgm:t>
    </dgm:pt>
    <dgm:pt modelId="{DA045075-F51A-4DDE-AC4D-A50505FA24AF}" type="parTrans" cxnId="{5109B1D7-6C5F-4517-8D69-EADD347045B2}">
      <dgm:prSet/>
      <dgm:spPr/>
      <dgm:t>
        <a:bodyPr/>
        <a:lstStyle/>
        <a:p>
          <a:endParaRPr lang="es-ES"/>
        </a:p>
      </dgm:t>
    </dgm:pt>
    <dgm:pt modelId="{13A852C5-9DB7-4CCD-8B4B-E95097C2E8C4}" type="sibTrans" cxnId="{5109B1D7-6C5F-4517-8D69-EADD347045B2}">
      <dgm:prSet/>
      <dgm:spPr/>
      <dgm:t>
        <a:bodyPr/>
        <a:lstStyle/>
        <a:p>
          <a:endParaRPr lang="es-ES"/>
        </a:p>
      </dgm:t>
    </dgm:pt>
    <dgm:pt modelId="{780DC644-D909-4BB7-837A-10EABBAC563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36C78CB-8CA7-4F37-A433-745E3D62B71C}" type="parTrans" cxnId="{681D29A5-9323-4BBF-BDB7-2CA60E8B9F53}">
      <dgm:prSet/>
      <dgm:spPr/>
      <dgm:t>
        <a:bodyPr/>
        <a:lstStyle/>
        <a:p>
          <a:endParaRPr lang="es-ES"/>
        </a:p>
      </dgm:t>
    </dgm:pt>
    <dgm:pt modelId="{3F1B046A-3C44-4740-8D2C-2EEEA63147FD}" type="sibTrans" cxnId="{681D29A5-9323-4BBF-BDB7-2CA60E8B9F53}">
      <dgm:prSet/>
      <dgm:spPr/>
      <dgm:t>
        <a:bodyPr/>
        <a:lstStyle/>
        <a:p>
          <a:endParaRPr lang="es-ES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dirty="0" smtClean="0"/>
            <a:t>Empleado(a) Técnico </a:t>
          </a:r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/>
        </a:p>
      </dgm:t>
    </dgm:pt>
    <dgm:pt modelId="{51ED7A2F-3F60-4A4F-833E-E8313191D01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dirty="0" smtClean="0">
            <a:solidFill>
              <a:schemeClr val="tx1"/>
            </a:solidFill>
            <a:latin typeface="+mn-lt"/>
          </a:endParaRPr>
        </a:p>
      </dgm:t>
    </dgm:pt>
    <dgm:pt modelId="{05F6F860-CA59-4181-975A-571379228B9A}" type="parTrans" cxnId="{9B95B175-2C80-45A7-8886-C41D679F23C6}">
      <dgm:prSet/>
      <dgm:spPr/>
      <dgm:t>
        <a:bodyPr/>
        <a:lstStyle/>
        <a:p>
          <a:endParaRPr lang="es-ES"/>
        </a:p>
      </dgm:t>
    </dgm:pt>
    <dgm:pt modelId="{BC0A95C6-5CC0-4A99-A13A-77A23E075FD3}" type="sibTrans" cxnId="{9B95B175-2C80-45A7-8886-C41D679F23C6}">
      <dgm:prSet/>
      <dgm:spPr/>
      <dgm:t>
        <a:bodyPr/>
        <a:lstStyle/>
        <a:p>
          <a:endParaRPr lang="es-ES"/>
        </a:p>
      </dgm:t>
    </dgm:pt>
    <dgm:pt modelId="{2E648761-B037-455B-8B3D-75A21259826E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7186C93E-8187-479F-9184-8BCF538D8358}" type="parTrans" cxnId="{3BBF0447-40AC-4F85-AEEB-4112420A7070}">
      <dgm:prSet/>
      <dgm:spPr/>
      <dgm:t>
        <a:bodyPr/>
        <a:lstStyle/>
        <a:p>
          <a:endParaRPr lang="es-ES"/>
        </a:p>
      </dgm:t>
    </dgm:pt>
    <dgm:pt modelId="{DAB4B574-0BE7-4AA1-B15A-184031A3F630}" type="sibTrans" cxnId="{3BBF0447-40AC-4F85-AEEB-4112420A7070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40227" custLinFactY="-36276" custLinFactNeighborX="-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7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1" custScaleX="163348" custScaleY="1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C5A10668-E116-4657-90D0-6AA8F7FF2192}" type="pres">
      <dgm:prSet presAssocID="{7186C93E-8187-479F-9184-8BCF538D835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DFF3C33-7BA0-4E2E-953F-35A91484DF66}" type="pres">
      <dgm:prSet presAssocID="{2E648761-B037-455B-8B3D-75A21259826E}" presName="hierRoot2" presStyleCnt="0">
        <dgm:presLayoutVars>
          <dgm:hierBranch val="init"/>
        </dgm:presLayoutVars>
      </dgm:prSet>
      <dgm:spPr/>
    </dgm:pt>
    <dgm:pt modelId="{E8D6C988-E7CE-466E-BCC7-290CD6AA0205}" type="pres">
      <dgm:prSet presAssocID="{2E648761-B037-455B-8B3D-75A21259826E}" presName="rootComposite" presStyleCnt="0"/>
      <dgm:spPr/>
    </dgm:pt>
    <dgm:pt modelId="{DE3D529F-E383-44D5-A316-2BF0F9F92558}" type="pres">
      <dgm:prSet presAssocID="{2E648761-B037-455B-8B3D-75A21259826E}" presName="rootText" presStyleLbl="node3" presStyleIdx="0" presStyleCnt="1" custScaleX="1321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4A39A4-FACB-4F54-AE40-61C070046C90}" type="pres">
      <dgm:prSet presAssocID="{2E648761-B037-455B-8B3D-75A21259826E}" presName="rootConnector" presStyleLbl="node3" presStyleIdx="0" presStyleCnt="1"/>
      <dgm:spPr/>
      <dgm:t>
        <a:bodyPr/>
        <a:lstStyle/>
        <a:p>
          <a:endParaRPr lang="es-ES"/>
        </a:p>
      </dgm:t>
    </dgm:pt>
    <dgm:pt modelId="{25E50B21-925A-4FB9-9293-789DC5A1C715}" type="pres">
      <dgm:prSet presAssocID="{2E648761-B037-455B-8B3D-75A21259826E}" presName="hierChild4" presStyleCnt="0"/>
      <dgm:spPr/>
    </dgm:pt>
    <dgm:pt modelId="{6F599737-ED6C-4EC2-89E9-9C2F2C5FC56F}" type="pres">
      <dgm:prSet presAssocID="{2E648761-B037-455B-8B3D-75A21259826E}" presName="hierChild5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6" custScaleX="148509" custScaleY="1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6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4CA7DF97-012B-4477-8CA3-C54984C527FE}" type="pres">
      <dgm:prSet presAssocID="{9CEB191F-5C57-40F3-ADE0-7FCF263394D8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3AA8471F-B95A-4F90-AD7F-413274BACB6E}" type="pres">
      <dgm:prSet presAssocID="{3FDBCAEA-1533-4C15-9AA1-2AF81099C4E4}" presName="hierRoot3" presStyleCnt="0">
        <dgm:presLayoutVars>
          <dgm:hierBranch val="init"/>
        </dgm:presLayoutVars>
      </dgm:prSet>
      <dgm:spPr/>
    </dgm:pt>
    <dgm:pt modelId="{ADB7E37B-4E3A-4DBA-B157-FB5B2D2338BD}" type="pres">
      <dgm:prSet presAssocID="{3FDBCAEA-1533-4C15-9AA1-2AF81099C4E4}" presName="rootComposite3" presStyleCnt="0"/>
      <dgm:spPr/>
    </dgm:pt>
    <dgm:pt modelId="{052F6859-2320-4D95-82C1-D7164BE4FEE6}" type="pres">
      <dgm:prSet presAssocID="{3FDBCAEA-1533-4C15-9AA1-2AF81099C4E4}" presName="rootText3" presStyleLbl="asst1" presStyleIdx="1" presStyleCnt="6" custScaleX="148509" custScaleY="1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0FD6EF-C14F-47B3-AE24-9D1E5DE0DD95}" type="pres">
      <dgm:prSet presAssocID="{3FDBCAEA-1533-4C15-9AA1-2AF81099C4E4}" presName="rootConnector3" presStyleLbl="asst1" presStyleIdx="1" presStyleCnt="6"/>
      <dgm:spPr/>
      <dgm:t>
        <a:bodyPr/>
        <a:lstStyle/>
        <a:p>
          <a:endParaRPr lang="es-ES"/>
        </a:p>
      </dgm:t>
    </dgm:pt>
    <dgm:pt modelId="{E1957585-C965-427A-AE79-FAD8A9822F0F}" type="pres">
      <dgm:prSet presAssocID="{3FDBCAEA-1533-4C15-9AA1-2AF81099C4E4}" presName="hierChild6" presStyleCnt="0"/>
      <dgm:spPr/>
    </dgm:pt>
    <dgm:pt modelId="{F3DED3F7-3BE8-4171-BE2F-D40C2FFBDBEE}" type="pres">
      <dgm:prSet presAssocID="{3FDBCAEA-1533-4C15-9AA1-2AF81099C4E4}" presName="hierChild7" presStyleCnt="0"/>
      <dgm:spPr/>
    </dgm:pt>
    <dgm:pt modelId="{8315F96B-7C07-4A18-BFE9-46776E2250F3}" type="pres">
      <dgm:prSet presAssocID="{DA045075-F51A-4DDE-AC4D-A50505FA24AF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8634DF1E-2D9D-4C54-972B-8B9740CCC1A5}" type="pres">
      <dgm:prSet presAssocID="{44925108-85A2-42E2-9D4F-FEC1A1C41A94}" presName="hierRoot3" presStyleCnt="0">
        <dgm:presLayoutVars>
          <dgm:hierBranch val="init"/>
        </dgm:presLayoutVars>
      </dgm:prSet>
      <dgm:spPr/>
    </dgm:pt>
    <dgm:pt modelId="{C0B1D631-4091-4092-9D28-F4ED1B27D621}" type="pres">
      <dgm:prSet presAssocID="{44925108-85A2-42E2-9D4F-FEC1A1C41A94}" presName="rootComposite3" presStyleCnt="0"/>
      <dgm:spPr/>
    </dgm:pt>
    <dgm:pt modelId="{EC6A6B1C-4EFB-4530-8021-A1E5A960FDF1}" type="pres">
      <dgm:prSet presAssocID="{44925108-85A2-42E2-9D4F-FEC1A1C41A94}" presName="rootText3" presStyleLbl="asst1" presStyleIdx="2" presStyleCnt="6" custScaleX="148509" custScaleY="1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95C1C0-32B0-47F6-A49F-DB278A67CE23}" type="pres">
      <dgm:prSet presAssocID="{44925108-85A2-42E2-9D4F-FEC1A1C41A94}" presName="rootConnector3" presStyleLbl="asst1" presStyleIdx="2" presStyleCnt="6"/>
      <dgm:spPr/>
      <dgm:t>
        <a:bodyPr/>
        <a:lstStyle/>
        <a:p>
          <a:endParaRPr lang="es-ES"/>
        </a:p>
      </dgm:t>
    </dgm:pt>
    <dgm:pt modelId="{E42BD0C3-9AEA-4722-A543-031292534580}" type="pres">
      <dgm:prSet presAssocID="{44925108-85A2-42E2-9D4F-FEC1A1C41A94}" presName="hierChild6" presStyleCnt="0"/>
      <dgm:spPr/>
    </dgm:pt>
    <dgm:pt modelId="{A4AFBF88-C2E9-4422-8CCD-E98949A9F5FE}" type="pres">
      <dgm:prSet presAssocID="{44925108-85A2-42E2-9D4F-FEC1A1C41A94}" presName="hierChild7" presStyleCnt="0"/>
      <dgm:spPr/>
    </dgm:pt>
    <dgm:pt modelId="{F3553644-FFA9-48F6-BEC2-B0C2F347D2FE}" type="pres">
      <dgm:prSet presAssocID="{336C78CB-8CA7-4F37-A433-745E3D62B71C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007460E8-8051-4B72-9735-B65D187FE82D}" type="pres">
      <dgm:prSet presAssocID="{780DC644-D909-4BB7-837A-10EABBAC5638}" presName="hierRoot3" presStyleCnt="0">
        <dgm:presLayoutVars>
          <dgm:hierBranch val="init"/>
        </dgm:presLayoutVars>
      </dgm:prSet>
      <dgm:spPr/>
    </dgm:pt>
    <dgm:pt modelId="{7BC7BF05-E5F6-4A1F-BB71-A02A9B34B157}" type="pres">
      <dgm:prSet presAssocID="{780DC644-D909-4BB7-837A-10EABBAC5638}" presName="rootComposite3" presStyleCnt="0"/>
      <dgm:spPr/>
    </dgm:pt>
    <dgm:pt modelId="{421E5CDD-1188-4BEC-B380-7BA829523C16}" type="pres">
      <dgm:prSet presAssocID="{780DC644-D909-4BB7-837A-10EABBAC5638}" presName="rootText3" presStyleLbl="asst1" presStyleIdx="3" presStyleCnt="6" custScaleX="148509" custScaleY="1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E2280D-AEAD-4A39-8B3A-A2087BB56055}" type="pres">
      <dgm:prSet presAssocID="{780DC644-D909-4BB7-837A-10EABBAC5638}" presName="rootConnector3" presStyleLbl="asst1" presStyleIdx="3" presStyleCnt="6"/>
      <dgm:spPr/>
      <dgm:t>
        <a:bodyPr/>
        <a:lstStyle/>
        <a:p>
          <a:endParaRPr lang="es-ES"/>
        </a:p>
      </dgm:t>
    </dgm:pt>
    <dgm:pt modelId="{F85B80E8-22AF-4DDC-96C7-D4DE75D9D12C}" type="pres">
      <dgm:prSet presAssocID="{780DC644-D909-4BB7-837A-10EABBAC5638}" presName="hierChild6" presStyleCnt="0"/>
      <dgm:spPr/>
    </dgm:pt>
    <dgm:pt modelId="{C929EC43-6183-410D-A559-52D3D6C41B02}" type="pres">
      <dgm:prSet presAssocID="{780DC644-D909-4BB7-837A-10EABBAC563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4" presStyleCnt="6" custScaleX="148509" custScaleY="1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4" presStyleCnt="6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  <dgm:pt modelId="{F1115D93-DD0B-4F2C-89EC-B4E992D895D9}" type="pres">
      <dgm:prSet presAssocID="{05F6F860-CA59-4181-975A-571379228B9A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E98F2368-84C4-4F19-9DD4-ABE11AD1A15C}" type="pres">
      <dgm:prSet presAssocID="{51ED7A2F-3F60-4A4F-833E-E8313191D015}" presName="hierRoot3" presStyleCnt="0">
        <dgm:presLayoutVars>
          <dgm:hierBranch val="init"/>
        </dgm:presLayoutVars>
      </dgm:prSet>
      <dgm:spPr/>
    </dgm:pt>
    <dgm:pt modelId="{A2788EF1-5E29-4F20-8EBD-0EAE7CB19B03}" type="pres">
      <dgm:prSet presAssocID="{51ED7A2F-3F60-4A4F-833E-E8313191D015}" presName="rootComposite3" presStyleCnt="0"/>
      <dgm:spPr/>
    </dgm:pt>
    <dgm:pt modelId="{30E4B37D-D4D6-42A4-A030-D52AD8BC73FF}" type="pres">
      <dgm:prSet presAssocID="{51ED7A2F-3F60-4A4F-833E-E8313191D015}" presName="rootText3" presStyleLbl="asst1" presStyleIdx="5" presStyleCnt="6" custScaleX="148509" custScaleY="1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7A128-01AD-4F50-B740-7A77ABE0D7F0}" type="pres">
      <dgm:prSet presAssocID="{51ED7A2F-3F60-4A4F-833E-E8313191D015}" presName="rootConnector3" presStyleLbl="asst1" presStyleIdx="5" presStyleCnt="6"/>
      <dgm:spPr/>
      <dgm:t>
        <a:bodyPr/>
        <a:lstStyle/>
        <a:p>
          <a:endParaRPr lang="es-ES"/>
        </a:p>
      </dgm:t>
    </dgm:pt>
    <dgm:pt modelId="{1B452F49-23E7-4D65-BE40-46E8D990369D}" type="pres">
      <dgm:prSet presAssocID="{51ED7A2F-3F60-4A4F-833E-E8313191D015}" presName="hierChild6" presStyleCnt="0"/>
      <dgm:spPr/>
    </dgm:pt>
    <dgm:pt modelId="{B2FBA9EE-8CA7-471D-BC30-D48428A3A5F2}" type="pres">
      <dgm:prSet presAssocID="{51ED7A2F-3F60-4A4F-833E-E8313191D015}" presName="hierChild7" presStyleCnt="0"/>
      <dgm:spPr/>
    </dgm:pt>
  </dgm:ptLst>
  <dgm:cxnLst>
    <dgm:cxn modelId="{F090DC33-53BC-467F-AAE4-545D14AC1481}" type="presOf" srcId="{780DC644-D909-4BB7-837A-10EABBAC5638}" destId="{0EE2280D-AEAD-4A39-8B3A-A2087BB56055}" srcOrd="1" destOrd="0" presId="urn:microsoft.com/office/officeart/2005/8/layout/orgChart1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B731EE3E-714E-44E7-9277-19CE2AF4A7B1}" type="presOf" srcId="{51ED7A2F-3F60-4A4F-833E-E8313191D015}" destId="{1587A128-01AD-4F50-B740-7A77ABE0D7F0}" srcOrd="1" destOrd="0" presId="urn:microsoft.com/office/officeart/2005/8/layout/orgChart1"/>
    <dgm:cxn modelId="{F18BE7DB-903A-4374-95B2-4F79EA5B1747}" type="presOf" srcId="{DA045075-F51A-4DDE-AC4D-A50505FA24AF}" destId="{8315F96B-7C07-4A18-BFE9-46776E2250F3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F83210E3-634C-4381-BDCE-23D3C66DB7AA}" type="presOf" srcId="{3FDBCAEA-1533-4C15-9AA1-2AF81099C4E4}" destId="{AE0FD6EF-C14F-47B3-AE24-9D1E5DE0DD95}" srcOrd="1" destOrd="0" presId="urn:microsoft.com/office/officeart/2005/8/layout/orgChart1"/>
    <dgm:cxn modelId="{97060434-0E9E-4D36-9FD4-B390062117B4}" type="presOf" srcId="{51ED7A2F-3F60-4A4F-833E-E8313191D015}" destId="{30E4B37D-D4D6-42A4-A030-D52AD8BC73FF}" srcOrd="0" destOrd="0" presId="urn:microsoft.com/office/officeart/2005/8/layout/orgChart1"/>
    <dgm:cxn modelId="{9282BD99-D368-4342-B937-E4B71E65880B}" type="presOf" srcId="{05F6F860-CA59-4181-975A-571379228B9A}" destId="{F1115D93-DD0B-4F2C-89EC-B4E992D895D9}" srcOrd="0" destOrd="0" presId="urn:microsoft.com/office/officeart/2005/8/layout/orgChart1"/>
    <dgm:cxn modelId="{CAD086CD-D798-442B-9854-E69158447FFC}" srcId="{84579AF0-4408-438F-970E-BE007F0381A1}" destId="{20684F73-49DB-4904-852D-367ADD581A9A}" srcOrd="5" destOrd="0" parTransId="{AF30E6F3-CDDC-4FF5-8F34-B6345C324A27}" sibTransId="{54169F06-C0CE-473B-A4F9-30F25E82C854}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5109B1D7-6C5F-4517-8D69-EADD347045B2}" srcId="{84579AF0-4408-438F-970E-BE007F0381A1}" destId="{44925108-85A2-42E2-9D4F-FEC1A1C41A94}" srcOrd="3" destOrd="0" parTransId="{DA045075-F51A-4DDE-AC4D-A50505FA24AF}" sibTransId="{13A852C5-9DB7-4CCD-8B4B-E95097C2E8C4}"/>
    <dgm:cxn modelId="{9B95B175-2C80-45A7-8886-C41D679F23C6}" srcId="{84579AF0-4408-438F-970E-BE007F0381A1}" destId="{51ED7A2F-3F60-4A4F-833E-E8313191D015}" srcOrd="6" destOrd="0" parTransId="{05F6F860-CA59-4181-975A-571379228B9A}" sibTransId="{BC0A95C6-5CC0-4A99-A13A-77A23E075FD3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146DAE2-F092-4F93-A52B-D6234DB62450}" type="presOf" srcId="{2E648761-B037-455B-8B3D-75A21259826E}" destId="{DE3D529F-E383-44D5-A316-2BF0F9F92558}" srcOrd="0" destOrd="0" presId="urn:microsoft.com/office/officeart/2005/8/layout/orgChart1"/>
    <dgm:cxn modelId="{F4739C11-57BF-4F64-8A3F-BDA30AE8A316}" type="presOf" srcId="{9CEB191F-5C57-40F3-ADE0-7FCF263394D8}" destId="{4CA7DF97-012B-4477-8CA3-C54984C527FE}" srcOrd="0" destOrd="0" presId="urn:microsoft.com/office/officeart/2005/8/layout/orgChart1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FF56361F-AF95-4FAA-9A88-8EC30F412379}" type="presOf" srcId="{7186C93E-8187-479F-9184-8BCF538D8358}" destId="{C5A10668-E116-4657-90D0-6AA8F7FF2192}" srcOrd="0" destOrd="0" presId="urn:microsoft.com/office/officeart/2005/8/layout/orgChart1"/>
    <dgm:cxn modelId="{B96B8EAC-AE12-407F-83FB-40C8883DCFB0}" srcId="{84579AF0-4408-438F-970E-BE007F0381A1}" destId="{3FDBCAEA-1533-4C15-9AA1-2AF81099C4E4}" srcOrd="2" destOrd="0" parTransId="{9CEB191F-5C57-40F3-ADE0-7FCF263394D8}" sibTransId="{E8EB685B-6DAF-4133-94B2-7F6426A35A2E}"/>
    <dgm:cxn modelId="{6F2740B9-055C-4443-880B-B73906D356BD}" type="presOf" srcId="{2E648761-B037-455B-8B3D-75A21259826E}" destId="{514A39A4-FACB-4F54-AE40-61C070046C90}" srcOrd="1" destOrd="0" presId="urn:microsoft.com/office/officeart/2005/8/layout/orgChart1"/>
    <dgm:cxn modelId="{681D29A5-9323-4BBF-BDB7-2CA60E8B9F53}" srcId="{84579AF0-4408-438F-970E-BE007F0381A1}" destId="{780DC644-D909-4BB7-837A-10EABBAC5638}" srcOrd="4" destOrd="0" parTransId="{336C78CB-8CA7-4F37-A433-745E3D62B71C}" sibTransId="{3F1B046A-3C44-4740-8D2C-2EEEA63147FD}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8111E578-9558-48F5-932F-2A6B1837E017}" type="presOf" srcId="{336C78CB-8CA7-4F37-A433-745E3D62B71C}" destId="{F3553644-FFA9-48F6-BEC2-B0C2F347D2FE}" srcOrd="0" destOrd="0" presId="urn:microsoft.com/office/officeart/2005/8/layout/orgChart1"/>
    <dgm:cxn modelId="{7A8AB5C6-4F97-426F-AB48-CEACF4EF5AA7}" type="presOf" srcId="{44925108-85A2-42E2-9D4F-FEC1A1C41A94}" destId="{A895C1C0-32B0-47F6-A49F-DB278A67CE23}" srcOrd="1" destOrd="0" presId="urn:microsoft.com/office/officeart/2005/8/layout/orgChart1"/>
    <dgm:cxn modelId="{0F73F0E1-53CF-4C47-B6DD-8C3050DA64F7}" type="presOf" srcId="{3FDBCAEA-1533-4C15-9AA1-2AF81099C4E4}" destId="{052F6859-2320-4D95-82C1-D7164BE4FEE6}" srcOrd="0" destOrd="0" presId="urn:microsoft.com/office/officeart/2005/8/layout/orgChart1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3BBF0447-40AC-4F85-AEEB-4112420A7070}" srcId="{45A73B4B-607C-41FB-BC44-3179B15688A2}" destId="{2E648761-B037-455B-8B3D-75A21259826E}" srcOrd="0" destOrd="0" parTransId="{7186C93E-8187-479F-9184-8BCF538D8358}" sibTransId="{DAB4B574-0BE7-4AA1-B15A-184031A3F630}"/>
    <dgm:cxn modelId="{A83BC5DB-6C28-45B1-8C3C-84B16679ACA1}" srcId="{84579AF0-4408-438F-970E-BE007F0381A1}" destId="{5F1D98CA-6440-487E-91CF-CDCA34C6B0C2}" srcOrd="1" destOrd="0" parTransId="{79F9B89B-4DBA-4A19-A6EF-1547BADFF99A}" sibTransId="{64F05DCC-B123-46B8-ABF5-0F9DA1B47AB2}"/>
    <dgm:cxn modelId="{F52DBA1F-08B3-4EF5-9105-EBA2AEC59B94}" type="presOf" srcId="{44925108-85A2-42E2-9D4F-FEC1A1C41A94}" destId="{EC6A6B1C-4EFB-4530-8021-A1E5A960FDF1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408459D-6700-4773-B532-5AEE016F8F4C}" type="presOf" srcId="{780DC644-D909-4BB7-837A-10EABBAC5638}" destId="{421E5CDD-1188-4BEC-B380-7BA829523C16}" srcOrd="0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3969D037-F680-430A-B2F6-A3879A6BA8FE}" type="presParOf" srcId="{B3529DAE-EDF9-4BBA-ACE9-DBC10F84E2F8}" destId="{C5A10668-E116-4657-90D0-6AA8F7FF2192}" srcOrd="0" destOrd="0" presId="urn:microsoft.com/office/officeart/2005/8/layout/orgChart1"/>
    <dgm:cxn modelId="{7F9356E8-41CD-4C18-A29E-0C2696B13327}" type="presParOf" srcId="{B3529DAE-EDF9-4BBA-ACE9-DBC10F84E2F8}" destId="{ADFF3C33-7BA0-4E2E-953F-35A91484DF66}" srcOrd="1" destOrd="0" presId="urn:microsoft.com/office/officeart/2005/8/layout/orgChart1"/>
    <dgm:cxn modelId="{1A4A0543-A9C5-4E9A-A347-2DFEA5DA8F47}" type="presParOf" srcId="{ADFF3C33-7BA0-4E2E-953F-35A91484DF66}" destId="{E8D6C988-E7CE-466E-BCC7-290CD6AA0205}" srcOrd="0" destOrd="0" presId="urn:microsoft.com/office/officeart/2005/8/layout/orgChart1"/>
    <dgm:cxn modelId="{551F6DCB-56FF-4439-9DD1-E0708C9B9A8C}" type="presParOf" srcId="{E8D6C988-E7CE-466E-BCC7-290CD6AA0205}" destId="{DE3D529F-E383-44D5-A316-2BF0F9F92558}" srcOrd="0" destOrd="0" presId="urn:microsoft.com/office/officeart/2005/8/layout/orgChart1"/>
    <dgm:cxn modelId="{AB6B7583-147D-4942-87EB-EE3EC0791103}" type="presParOf" srcId="{E8D6C988-E7CE-466E-BCC7-290CD6AA0205}" destId="{514A39A4-FACB-4F54-AE40-61C070046C90}" srcOrd="1" destOrd="0" presId="urn:microsoft.com/office/officeart/2005/8/layout/orgChart1"/>
    <dgm:cxn modelId="{A41A9877-DD13-4B3E-BE0A-0D80167E2028}" type="presParOf" srcId="{ADFF3C33-7BA0-4E2E-953F-35A91484DF66}" destId="{25E50B21-925A-4FB9-9293-789DC5A1C715}" srcOrd="1" destOrd="0" presId="urn:microsoft.com/office/officeart/2005/8/layout/orgChart1"/>
    <dgm:cxn modelId="{D24371BC-309C-4645-A015-592E3E873485}" type="presParOf" srcId="{ADFF3C33-7BA0-4E2E-953F-35A91484DF66}" destId="{6F599737-ED6C-4EC2-89E9-9C2F2C5FC56F}" srcOrd="2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4A4CCC35-BC7F-4338-B5E0-3BBB6B7D2E78}" type="presParOf" srcId="{094F24CE-73FB-4D28-8FA1-40B33E7F4F0A}" destId="{4CA7DF97-012B-4477-8CA3-C54984C527FE}" srcOrd="2" destOrd="0" presId="urn:microsoft.com/office/officeart/2005/8/layout/orgChart1"/>
    <dgm:cxn modelId="{3E662B8C-019B-4F29-B2AB-20C75DFF7B30}" type="presParOf" srcId="{094F24CE-73FB-4D28-8FA1-40B33E7F4F0A}" destId="{3AA8471F-B95A-4F90-AD7F-413274BACB6E}" srcOrd="3" destOrd="0" presId="urn:microsoft.com/office/officeart/2005/8/layout/orgChart1"/>
    <dgm:cxn modelId="{0BB9BE86-EEB5-4C0A-8094-37B0CA28C6E3}" type="presParOf" srcId="{3AA8471F-B95A-4F90-AD7F-413274BACB6E}" destId="{ADB7E37B-4E3A-4DBA-B157-FB5B2D2338BD}" srcOrd="0" destOrd="0" presId="urn:microsoft.com/office/officeart/2005/8/layout/orgChart1"/>
    <dgm:cxn modelId="{DD22318F-4263-4E35-BA2C-6595B7874E1E}" type="presParOf" srcId="{ADB7E37B-4E3A-4DBA-B157-FB5B2D2338BD}" destId="{052F6859-2320-4D95-82C1-D7164BE4FEE6}" srcOrd="0" destOrd="0" presId="urn:microsoft.com/office/officeart/2005/8/layout/orgChart1"/>
    <dgm:cxn modelId="{3AD48531-4A7B-4698-85DC-F17DC0749F8C}" type="presParOf" srcId="{ADB7E37B-4E3A-4DBA-B157-FB5B2D2338BD}" destId="{AE0FD6EF-C14F-47B3-AE24-9D1E5DE0DD95}" srcOrd="1" destOrd="0" presId="urn:microsoft.com/office/officeart/2005/8/layout/orgChart1"/>
    <dgm:cxn modelId="{914E3267-B13B-406C-B3B7-B83624C6E911}" type="presParOf" srcId="{3AA8471F-B95A-4F90-AD7F-413274BACB6E}" destId="{E1957585-C965-427A-AE79-FAD8A9822F0F}" srcOrd="1" destOrd="0" presId="urn:microsoft.com/office/officeart/2005/8/layout/orgChart1"/>
    <dgm:cxn modelId="{2051AC3E-15D0-411F-868A-3FA23C93625C}" type="presParOf" srcId="{3AA8471F-B95A-4F90-AD7F-413274BACB6E}" destId="{F3DED3F7-3BE8-4171-BE2F-D40C2FFBDBEE}" srcOrd="2" destOrd="0" presId="urn:microsoft.com/office/officeart/2005/8/layout/orgChart1"/>
    <dgm:cxn modelId="{73DA4DE6-BB0D-4DB6-A66D-C4CC13A9EF56}" type="presParOf" srcId="{094F24CE-73FB-4D28-8FA1-40B33E7F4F0A}" destId="{8315F96B-7C07-4A18-BFE9-46776E2250F3}" srcOrd="4" destOrd="0" presId="urn:microsoft.com/office/officeart/2005/8/layout/orgChart1"/>
    <dgm:cxn modelId="{68C42C5C-659D-47A8-8BC8-86056006DFA3}" type="presParOf" srcId="{094F24CE-73FB-4D28-8FA1-40B33E7F4F0A}" destId="{8634DF1E-2D9D-4C54-972B-8B9740CCC1A5}" srcOrd="5" destOrd="0" presId="urn:microsoft.com/office/officeart/2005/8/layout/orgChart1"/>
    <dgm:cxn modelId="{A0C0D4D0-CFB9-49D1-8795-54578D005332}" type="presParOf" srcId="{8634DF1E-2D9D-4C54-972B-8B9740CCC1A5}" destId="{C0B1D631-4091-4092-9D28-F4ED1B27D621}" srcOrd="0" destOrd="0" presId="urn:microsoft.com/office/officeart/2005/8/layout/orgChart1"/>
    <dgm:cxn modelId="{9E50ABA2-C18F-421A-8623-88B981054831}" type="presParOf" srcId="{C0B1D631-4091-4092-9D28-F4ED1B27D621}" destId="{EC6A6B1C-4EFB-4530-8021-A1E5A960FDF1}" srcOrd="0" destOrd="0" presId="urn:microsoft.com/office/officeart/2005/8/layout/orgChart1"/>
    <dgm:cxn modelId="{EB4F8B39-8F01-42BD-9438-B4B87796BEDC}" type="presParOf" srcId="{C0B1D631-4091-4092-9D28-F4ED1B27D621}" destId="{A895C1C0-32B0-47F6-A49F-DB278A67CE23}" srcOrd="1" destOrd="0" presId="urn:microsoft.com/office/officeart/2005/8/layout/orgChart1"/>
    <dgm:cxn modelId="{830238FF-07B2-4851-9006-2C2F62802F52}" type="presParOf" srcId="{8634DF1E-2D9D-4C54-972B-8B9740CCC1A5}" destId="{E42BD0C3-9AEA-4722-A543-031292534580}" srcOrd="1" destOrd="0" presId="urn:microsoft.com/office/officeart/2005/8/layout/orgChart1"/>
    <dgm:cxn modelId="{7F673F72-1E45-4537-81B6-A24AD692FBD4}" type="presParOf" srcId="{8634DF1E-2D9D-4C54-972B-8B9740CCC1A5}" destId="{A4AFBF88-C2E9-4422-8CCD-E98949A9F5FE}" srcOrd="2" destOrd="0" presId="urn:microsoft.com/office/officeart/2005/8/layout/orgChart1"/>
    <dgm:cxn modelId="{8760BDBB-97E5-45E1-9E2F-D429136EA1A0}" type="presParOf" srcId="{094F24CE-73FB-4D28-8FA1-40B33E7F4F0A}" destId="{F3553644-FFA9-48F6-BEC2-B0C2F347D2FE}" srcOrd="6" destOrd="0" presId="urn:microsoft.com/office/officeart/2005/8/layout/orgChart1"/>
    <dgm:cxn modelId="{1DDEAE5F-162C-4327-9460-6F0A739A58E4}" type="presParOf" srcId="{094F24CE-73FB-4D28-8FA1-40B33E7F4F0A}" destId="{007460E8-8051-4B72-9735-B65D187FE82D}" srcOrd="7" destOrd="0" presId="urn:microsoft.com/office/officeart/2005/8/layout/orgChart1"/>
    <dgm:cxn modelId="{B7F7BC0C-7AF4-4523-BC3F-B860030F8BA3}" type="presParOf" srcId="{007460E8-8051-4B72-9735-B65D187FE82D}" destId="{7BC7BF05-E5F6-4A1F-BB71-A02A9B34B157}" srcOrd="0" destOrd="0" presId="urn:microsoft.com/office/officeart/2005/8/layout/orgChart1"/>
    <dgm:cxn modelId="{C02D0229-0BC1-4101-A260-4794D711F4F8}" type="presParOf" srcId="{7BC7BF05-E5F6-4A1F-BB71-A02A9B34B157}" destId="{421E5CDD-1188-4BEC-B380-7BA829523C16}" srcOrd="0" destOrd="0" presId="urn:microsoft.com/office/officeart/2005/8/layout/orgChart1"/>
    <dgm:cxn modelId="{8BCCAE6D-248D-4ACC-B5CD-F29167107D01}" type="presParOf" srcId="{7BC7BF05-E5F6-4A1F-BB71-A02A9B34B157}" destId="{0EE2280D-AEAD-4A39-8B3A-A2087BB56055}" srcOrd="1" destOrd="0" presId="urn:microsoft.com/office/officeart/2005/8/layout/orgChart1"/>
    <dgm:cxn modelId="{D4DC7FEB-DF50-4D35-8B42-6CC961C17B44}" type="presParOf" srcId="{007460E8-8051-4B72-9735-B65D187FE82D}" destId="{F85B80E8-22AF-4DDC-96C7-D4DE75D9D12C}" srcOrd="1" destOrd="0" presId="urn:microsoft.com/office/officeart/2005/8/layout/orgChart1"/>
    <dgm:cxn modelId="{C550773A-6E85-494A-8C82-F58F043860AB}" type="presParOf" srcId="{007460E8-8051-4B72-9735-B65D187FE82D}" destId="{C929EC43-6183-410D-A559-52D3D6C41B02}" srcOrd="2" destOrd="0" presId="urn:microsoft.com/office/officeart/2005/8/layout/orgChart1"/>
    <dgm:cxn modelId="{957D3C22-952F-42DC-AEE0-7EFD792F99C4}" type="presParOf" srcId="{094F24CE-73FB-4D28-8FA1-40B33E7F4F0A}" destId="{9E2ED82B-88ED-4E9D-9583-3A7226CF7337}" srcOrd="8" destOrd="0" presId="urn:microsoft.com/office/officeart/2005/8/layout/orgChart1"/>
    <dgm:cxn modelId="{4AF0A7E6-9699-4413-A2F8-893C9657F23C}" type="presParOf" srcId="{094F24CE-73FB-4D28-8FA1-40B33E7F4F0A}" destId="{CEED8F12-27ED-447F-8A87-603B14B00F64}" srcOrd="9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  <dgm:cxn modelId="{62A44BEA-EC8C-4AEC-A9D2-7DE7A5E79114}" type="presParOf" srcId="{094F24CE-73FB-4D28-8FA1-40B33E7F4F0A}" destId="{F1115D93-DD0B-4F2C-89EC-B4E992D895D9}" srcOrd="10" destOrd="0" presId="urn:microsoft.com/office/officeart/2005/8/layout/orgChart1"/>
    <dgm:cxn modelId="{D7A480F1-0EC6-4DAD-ACE4-C13006375A98}" type="presParOf" srcId="{094F24CE-73FB-4D28-8FA1-40B33E7F4F0A}" destId="{E98F2368-84C4-4F19-9DD4-ABE11AD1A15C}" srcOrd="11" destOrd="0" presId="urn:microsoft.com/office/officeart/2005/8/layout/orgChart1"/>
    <dgm:cxn modelId="{A542194F-0B75-46C8-85C7-ED4964893261}" type="presParOf" srcId="{E98F2368-84C4-4F19-9DD4-ABE11AD1A15C}" destId="{A2788EF1-5E29-4F20-8EBD-0EAE7CB19B03}" srcOrd="0" destOrd="0" presId="urn:microsoft.com/office/officeart/2005/8/layout/orgChart1"/>
    <dgm:cxn modelId="{32000655-8515-4627-8E4B-E89571B27C84}" type="presParOf" srcId="{A2788EF1-5E29-4F20-8EBD-0EAE7CB19B03}" destId="{30E4B37D-D4D6-42A4-A030-D52AD8BC73FF}" srcOrd="0" destOrd="0" presId="urn:microsoft.com/office/officeart/2005/8/layout/orgChart1"/>
    <dgm:cxn modelId="{33396F35-4F04-4057-A4F3-B3319F5FA4E4}" type="presParOf" srcId="{A2788EF1-5E29-4F20-8EBD-0EAE7CB19B03}" destId="{1587A128-01AD-4F50-B740-7A77ABE0D7F0}" srcOrd="1" destOrd="0" presId="urn:microsoft.com/office/officeart/2005/8/layout/orgChart1"/>
    <dgm:cxn modelId="{7A9AB88D-3716-435F-BF09-469AA308E995}" type="presParOf" srcId="{E98F2368-84C4-4F19-9DD4-ABE11AD1A15C}" destId="{1B452F49-23E7-4D65-BE40-46E8D990369D}" srcOrd="1" destOrd="0" presId="urn:microsoft.com/office/officeart/2005/8/layout/orgChart1"/>
    <dgm:cxn modelId="{9445C656-0A38-4D37-938A-318A64AB1257}" type="presParOf" srcId="{E98F2368-84C4-4F19-9DD4-ABE11AD1A15C}" destId="{B2FBA9EE-8CA7-471D-BC30-D48428A3A5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Derechos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 smtClean="0"/>
            <a:t>Analista de Derechos </a:t>
          </a:r>
          <a:r>
            <a:rPr lang="es-ES" sz="1200" dirty="0" smtClean="0"/>
            <a:t>Humanos</a:t>
          </a:r>
          <a:endParaRPr lang="es-ES" sz="1200" dirty="0" smtClean="0"/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2" custScaleX="101601" custScaleY="89771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2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1" presStyleCnt="2" custScaleX="101601" custScaleY="89771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1" presStyleCnt="2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Y="89771" custLinFactNeighborX="48161" custLinFactNeighborY="25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1588A15F-8D90-4CBF-8EBA-A9586075D7A8}" srcId="{A71E2735-1932-4973-8E0A-A76EB3324118}" destId="{34F3025F-B2BE-48BA-9A19-228BF7776D5D}" srcOrd="1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77796E2F-03B9-49D0-8033-CC771C78807C}" type="presParOf" srcId="{9076C4DA-E153-4C7C-BAF2-6514D2425610}" destId="{081506A0-ADEA-41B1-BD7F-0EDFAB874D10}" srcOrd="2" destOrd="0" presId="urn:microsoft.com/office/officeart/2005/8/layout/orgChart1"/>
    <dgm:cxn modelId="{0FB48F91-7F31-4CDA-BE18-9E4C65B08716}" type="presParOf" srcId="{9076C4DA-E153-4C7C-BAF2-6514D2425610}" destId="{389FA573-1213-4169-B20A-AE006528F6CC}" srcOrd="3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(6) Vacantes</a:t>
          </a: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/>
        </a:p>
      </dgm:t>
    </dgm:pt>
    <dgm:pt modelId="{968143C3-D014-4960-BC2B-2812E5FB60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Mantenimiento A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Vacante</a:t>
          </a:r>
        </a:p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/>
        </a:p>
      </dgm:t>
    </dgm:pt>
    <dgm:pt modelId="{7673D1E4-E428-4D63-A319-201E179BA902}" type="parTrans" cxnId="{59E6CAD4-A7B1-4048-9A0F-5B99F7750A1E}">
      <dgm:prSet/>
      <dgm:spPr/>
      <dgm:t>
        <a:bodyPr/>
        <a:lstStyle/>
        <a:p>
          <a:endParaRPr lang="es-ES"/>
        </a:p>
      </dgm:t>
    </dgm:pt>
    <dgm:pt modelId="{80F7E3E0-5F92-422A-92AB-4A55887CBAA8}" type="sibTrans" cxnId="{59E6CAD4-A7B1-4048-9A0F-5B99F7750A1E}">
      <dgm:prSet/>
      <dgm:spPr/>
      <dgm:t>
        <a:bodyPr/>
        <a:lstStyle/>
        <a:p>
          <a:endParaRPr lang="es-ES"/>
        </a:p>
      </dgm:t>
    </dgm:pt>
    <dgm:pt modelId="{D022FC61-D5EE-437B-936D-5729342DC12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/>
        </a:p>
      </dgm:t>
    </dgm:pt>
    <dgm:pt modelId="{F84FA913-C8AB-47A0-9F1A-F59E8ADAE46D}" type="parTrans" cxnId="{59483F73-9DB6-4AF3-9915-59220F071C35}">
      <dgm:prSet/>
      <dgm:spPr/>
      <dgm:t>
        <a:bodyPr/>
        <a:lstStyle/>
        <a:p>
          <a:endParaRPr lang="es-ES"/>
        </a:p>
      </dgm:t>
    </dgm:pt>
    <dgm:pt modelId="{59EB818E-AD20-45DE-916E-48DBF71DA2EF}" type="sibTrans" cxnId="{59483F73-9DB6-4AF3-9915-59220F071C35}">
      <dgm:prSet/>
      <dgm:spPr/>
      <dgm:t>
        <a:bodyPr/>
        <a:lstStyle/>
        <a:p>
          <a:endParaRPr lang="es-ES"/>
        </a:p>
      </dgm:t>
    </dgm:pt>
    <dgm:pt modelId="{D784B2B9-30E5-4A5A-900F-090BEC8B714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424F088-DC01-4BA6-B7C1-C6B235DDA80B}" type="parTrans" cxnId="{D6522F87-5494-4078-A35D-84DC0FBF71C4}">
      <dgm:prSet/>
      <dgm:spPr/>
      <dgm:t>
        <a:bodyPr/>
        <a:lstStyle/>
        <a:p>
          <a:endParaRPr lang="es-ES"/>
        </a:p>
      </dgm:t>
    </dgm:pt>
    <dgm:pt modelId="{3480F6CC-A41F-44D0-B8F9-00EC84A7C74A}" type="sibTrans" cxnId="{D6522F87-5494-4078-A35D-84DC0FBF71C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329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4" custScaleX="132928" custScaleY="123019" custLinFactNeighborY="36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4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FE020E98-7A2A-4F5F-A8D5-05C6B97915C5}" type="pres">
      <dgm:prSet presAssocID="{7673D1E4-E428-4D63-A319-201E179BA90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6ED4C4F-9699-4449-88CE-6BBB8E55515E}" type="pres">
      <dgm:prSet presAssocID="{968143C3-D014-4960-BC2B-2812E5FB6077}" presName="hierRoot2" presStyleCnt="0">
        <dgm:presLayoutVars>
          <dgm:hierBranch val="init"/>
        </dgm:presLayoutVars>
      </dgm:prSet>
      <dgm:spPr/>
    </dgm:pt>
    <dgm:pt modelId="{607D2F05-7E2C-475F-86FA-16FA676FD8AB}" type="pres">
      <dgm:prSet presAssocID="{968143C3-D014-4960-BC2B-2812E5FB6077}" presName="rootComposite" presStyleCnt="0"/>
      <dgm:spPr/>
    </dgm:pt>
    <dgm:pt modelId="{59331A5C-3A56-4073-BA2C-106CED39CD8A}" type="pres">
      <dgm:prSet presAssocID="{968143C3-D014-4960-BC2B-2812E5FB6077}" presName="rootText" presStyleLbl="node2" presStyleIdx="1" presStyleCnt="4" custScaleX="132928" custScaleY="123019" custLinFactNeighborY="36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2EDD68-7C83-4094-B5C9-99DF6A91B171}" type="pres">
      <dgm:prSet presAssocID="{968143C3-D014-4960-BC2B-2812E5FB6077}" presName="rootConnector" presStyleLbl="node2" presStyleIdx="1" presStyleCnt="4"/>
      <dgm:spPr/>
      <dgm:t>
        <a:bodyPr/>
        <a:lstStyle/>
        <a:p>
          <a:endParaRPr lang="es-ES"/>
        </a:p>
      </dgm:t>
    </dgm:pt>
    <dgm:pt modelId="{0B3DF077-3A88-430B-84BF-E68090E02570}" type="pres">
      <dgm:prSet presAssocID="{968143C3-D014-4960-BC2B-2812E5FB6077}" presName="hierChild4" presStyleCnt="0"/>
      <dgm:spPr/>
    </dgm:pt>
    <dgm:pt modelId="{B68CAEB9-DD81-419A-8A75-2D5BCB4CEBA8}" type="pres">
      <dgm:prSet presAssocID="{968143C3-D014-4960-BC2B-2812E5FB6077}" presName="hierChild5" presStyleCnt="0"/>
      <dgm:spPr/>
    </dgm:pt>
    <dgm:pt modelId="{4373FDC5-A223-4FA6-98E4-542571811676}" type="pres">
      <dgm:prSet presAssocID="{F84FA913-C8AB-47A0-9F1A-F59E8ADAE46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80350D35-2A05-45A2-A061-71B2C88EE408}" type="pres">
      <dgm:prSet presAssocID="{D022FC61-D5EE-437B-936D-5729342DC12D}" presName="hierRoot2" presStyleCnt="0">
        <dgm:presLayoutVars>
          <dgm:hierBranch val="init"/>
        </dgm:presLayoutVars>
      </dgm:prSet>
      <dgm:spPr/>
    </dgm:pt>
    <dgm:pt modelId="{1DEC8A64-0F1B-4690-8CA6-FD0474FC94ED}" type="pres">
      <dgm:prSet presAssocID="{D022FC61-D5EE-437B-936D-5729342DC12D}" presName="rootComposite" presStyleCnt="0"/>
      <dgm:spPr/>
    </dgm:pt>
    <dgm:pt modelId="{31B4B66C-9691-4903-83C9-F56F2939E6F1}" type="pres">
      <dgm:prSet presAssocID="{D022FC61-D5EE-437B-936D-5729342DC12D}" presName="rootText" presStyleLbl="node2" presStyleIdx="2" presStyleCnt="4" custScaleX="132928" custScaleY="123019" custLinFactNeighborY="36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85B60F-7E8E-4D7D-B836-22859D3E695A}" type="pres">
      <dgm:prSet presAssocID="{D022FC61-D5EE-437B-936D-5729342DC12D}" presName="rootConnector" presStyleLbl="node2" presStyleIdx="2" presStyleCnt="4"/>
      <dgm:spPr/>
      <dgm:t>
        <a:bodyPr/>
        <a:lstStyle/>
        <a:p>
          <a:endParaRPr lang="es-ES"/>
        </a:p>
      </dgm:t>
    </dgm:pt>
    <dgm:pt modelId="{952AC36C-AF63-4592-AD0C-3356A2878592}" type="pres">
      <dgm:prSet presAssocID="{D022FC61-D5EE-437B-936D-5729342DC12D}" presName="hierChild4" presStyleCnt="0"/>
      <dgm:spPr/>
    </dgm:pt>
    <dgm:pt modelId="{72E5463D-E28A-436B-B33E-C1364C73B9BE}" type="pres">
      <dgm:prSet presAssocID="{D022FC61-D5EE-437B-936D-5729342DC12D}" presName="hierChild5" presStyleCnt="0"/>
      <dgm:spPr/>
    </dgm:pt>
    <dgm:pt modelId="{8701AD78-72E2-4345-8707-AD90CA3D13A6}" type="pres">
      <dgm:prSet presAssocID="{7424F088-DC01-4BA6-B7C1-C6B235DDA80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BF8C0A1D-4392-4097-8767-15DA18D7F816}" type="pres">
      <dgm:prSet presAssocID="{D784B2B9-30E5-4A5A-900F-090BEC8B7140}" presName="hierRoot2" presStyleCnt="0">
        <dgm:presLayoutVars>
          <dgm:hierBranch val="init"/>
        </dgm:presLayoutVars>
      </dgm:prSet>
      <dgm:spPr/>
    </dgm:pt>
    <dgm:pt modelId="{6ED51F32-9D82-474C-A892-5BF574B77093}" type="pres">
      <dgm:prSet presAssocID="{D784B2B9-30E5-4A5A-900F-090BEC8B7140}" presName="rootComposite" presStyleCnt="0"/>
      <dgm:spPr/>
    </dgm:pt>
    <dgm:pt modelId="{C96B5D44-0AE8-4CE1-8BCA-2C21292BAC32}" type="pres">
      <dgm:prSet presAssocID="{D784B2B9-30E5-4A5A-900F-090BEC8B7140}" presName="rootText" presStyleLbl="node2" presStyleIdx="3" presStyleCnt="4" custScaleX="132928" custScaleY="123019" custLinFactNeighborY="36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533E90-E1EB-466F-9AB1-EC56522FC2A2}" type="pres">
      <dgm:prSet presAssocID="{D784B2B9-30E5-4A5A-900F-090BEC8B7140}" presName="rootConnector" presStyleLbl="node2" presStyleIdx="3" presStyleCnt="4"/>
      <dgm:spPr/>
      <dgm:t>
        <a:bodyPr/>
        <a:lstStyle/>
        <a:p>
          <a:endParaRPr lang="es-ES"/>
        </a:p>
      </dgm:t>
    </dgm:pt>
    <dgm:pt modelId="{D8F34692-7540-4FB7-BDE2-D7F86381E209}" type="pres">
      <dgm:prSet presAssocID="{D784B2B9-30E5-4A5A-900F-090BEC8B7140}" presName="hierChild4" presStyleCnt="0"/>
      <dgm:spPr/>
    </dgm:pt>
    <dgm:pt modelId="{0086DF56-0C7E-4307-8E06-52DF142B6F61}" type="pres">
      <dgm:prSet presAssocID="{D784B2B9-30E5-4A5A-900F-090BEC8B7140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EF4115EA-7F4F-4B76-8023-B9D70345FCB1}" type="presOf" srcId="{968143C3-D014-4960-BC2B-2812E5FB6077}" destId="{6D2EDD68-7C83-4094-B5C9-99DF6A91B171}" srcOrd="1" destOrd="0" presId="urn:microsoft.com/office/officeart/2005/8/layout/orgChart1"/>
    <dgm:cxn modelId="{B2E4252E-6B63-4AEF-8C56-EC50B72A87D2}" type="presOf" srcId="{D022FC61-D5EE-437B-936D-5729342DC12D}" destId="{31B4B66C-9691-4903-83C9-F56F2939E6F1}" srcOrd="0" destOrd="0" presId="urn:microsoft.com/office/officeart/2005/8/layout/orgChart1"/>
    <dgm:cxn modelId="{75017FB6-458B-4478-A556-9CC00C775330}" type="presOf" srcId="{7424F088-DC01-4BA6-B7C1-C6B235DDA80B}" destId="{8701AD78-72E2-4345-8707-AD90CA3D13A6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A662E9F2-C07B-4CD7-931B-90394CB8F2FF}" type="presOf" srcId="{7673D1E4-E428-4D63-A319-201E179BA902}" destId="{FE020E98-7A2A-4F5F-A8D5-05C6B97915C5}" srcOrd="0" destOrd="0" presId="urn:microsoft.com/office/officeart/2005/8/layout/orgChart1"/>
    <dgm:cxn modelId="{5E19D2E6-FF04-47EB-8B3F-8C43133C01A2}" type="presOf" srcId="{D784B2B9-30E5-4A5A-900F-090BEC8B7140}" destId="{A2533E90-E1EB-466F-9AB1-EC56522FC2A2}" srcOrd="1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59483F73-9DB6-4AF3-9915-59220F071C35}" srcId="{A71E2735-1932-4973-8E0A-A76EB3324118}" destId="{D022FC61-D5EE-437B-936D-5729342DC12D}" srcOrd="2" destOrd="0" parTransId="{F84FA913-C8AB-47A0-9F1A-F59E8ADAE46D}" sibTransId="{59EB818E-AD20-45DE-916E-48DBF71DA2EF}"/>
    <dgm:cxn modelId="{C144252A-8D0D-41A8-974E-FDD474B1922A}" type="presOf" srcId="{D784B2B9-30E5-4A5A-900F-090BEC8B7140}" destId="{C96B5D44-0AE8-4CE1-8BCA-2C21292BAC32}" srcOrd="0" destOrd="0" presId="urn:microsoft.com/office/officeart/2005/8/layout/orgChart1"/>
    <dgm:cxn modelId="{D6522F87-5494-4078-A35D-84DC0FBF71C4}" srcId="{A71E2735-1932-4973-8E0A-A76EB3324118}" destId="{D784B2B9-30E5-4A5A-900F-090BEC8B7140}" srcOrd="3" destOrd="0" parTransId="{7424F088-DC01-4BA6-B7C1-C6B235DDA80B}" sibTransId="{3480F6CC-A41F-44D0-B8F9-00EC84A7C74A}"/>
    <dgm:cxn modelId="{59E6CAD4-A7B1-4048-9A0F-5B99F7750A1E}" srcId="{A71E2735-1932-4973-8E0A-A76EB3324118}" destId="{968143C3-D014-4960-BC2B-2812E5FB6077}" srcOrd="1" destOrd="0" parTransId="{7673D1E4-E428-4D63-A319-201E179BA902}" sibTransId="{80F7E3E0-5F92-422A-92AB-4A55887CBAA8}"/>
    <dgm:cxn modelId="{735B0898-F8B3-44DE-AD76-E2864009A4B3}" type="presOf" srcId="{F84FA913-C8AB-47A0-9F1A-F59E8ADAE46D}" destId="{4373FDC5-A223-4FA6-98E4-542571811676}" srcOrd="0" destOrd="0" presId="urn:microsoft.com/office/officeart/2005/8/layout/orgChart1"/>
    <dgm:cxn modelId="{44EC9549-D245-4F78-9E95-6A4F48FAF605}" type="presOf" srcId="{968143C3-D014-4960-BC2B-2812E5FB6077}" destId="{59331A5C-3A56-4073-BA2C-106CED39CD8A}" srcOrd="0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9621532C-7A5D-405F-AA3F-39411B0E1FBA}" type="presOf" srcId="{D022FC61-D5EE-437B-936D-5729342DC12D}" destId="{8D85B60F-7E8E-4D7D-B836-22859D3E695A}" srcOrd="1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FACDE223-930A-441F-9F6C-B8B2655D0EF2}" type="presParOf" srcId="{9076C4DA-E153-4C7C-BAF2-6514D2425610}" destId="{FE020E98-7A2A-4F5F-A8D5-05C6B97915C5}" srcOrd="2" destOrd="0" presId="urn:microsoft.com/office/officeart/2005/8/layout/orgChart1"/>
    <dgm:cxn modelId="{2AC149DA-39D3-4A5D-82D4-59648C057C57}" type="presParOf" srcId="{9076C4DA-E153-4C7C-BAF2-6514D2425610}" destId="{A6ED4C4F-9699-4449-88CE-6BBB8E55515E}" srcOrd="3" destOrd="0" presId="urn:microsoft.com/office/officeart/2005/8/layout/orgChart1"/>
    <dgm:cxn modelId="{D71A9C23-DCF2-4EB6-8669-54943DE8CA40}" type="presParOf" srcId="{A6ED4C4F-9699-4449-88CE-6BBB8E55515E}" destId="{607D2F05-7E2C-475F-86FA-16FA676FD8AB}" srcOrd="0" destOrd="0" presId="urn:microsoft.com/office/officeart/2005/8/layout/orgChart1"/>
    <dgm:cxn modelId="{2CCFCF32-BAC4-454A-826C-5E4D70817438}" type="presParOf" srcId="{607D2F05-7E2C-475F-86FA-16FA676FD8AB}" destId="{59331A5C-3A56-4073-BA2C-106CED39CD8A}" srcOrd="0" destOrd="0" presId="urn:microsoft.com/office/officeart/2005/8/layout/orgChart1"/>
    <dgm:cxn modelId="{34EDE3F3-149C-49A5-8351-9312BCF780E4}" type="presParOf" srcId="{607D2F05-7E2C-475F-86FA-16FA676FD8AB}" destId="{6D2EDD68-7C83-4094-B5C9-99DF6A91B171}" srcOrd="1" destOrd="0" presId="urn:microsoft.com/office/officeart/2005/8/layout/orgChart1"/>
    <dgm:cxn modelId="{C842EC84-03D0-4575-B01E-B4C24C9471E3}" type="presParOf" srcId="{A6ED4C4F-9699-4449-88CE-6BBB8E55515E}" destId="{0B3DF077-3A88-430B-84BF-E68090E02570}" srcOrd="1" destOrd="0" presId="urn:microsoft.com/office/officeart/2005/8/layout/orgChart1"/>
    <dgm:cxn modelId="{C708B527-34CB-496F-8EA9-354A2DE36F92}" type="presParOf" srcId="{A6ED4C4F-9699-4449-88CE-6BBB8E55515E}" destId="{B68CAEB9-DD81-419A-8A75-2D5BCB4CEBA8}" srcOrd="2" destOrd="0" presId="urn:microsoft.com/office/officeart/2005/8/layout/orgChart1"/>
    <dgm:cxn modelId="{924FC32E-1346-4D4F-A978-CC4C976DD84D}" type="presParOf" srcId="{9076C4DA-E153-4C7C-BAF2-6514D2425610}" destId="{4373FDC5-A223-4FA6-98E4-542571811676}" srcOrd="4" destOrd="0" presId="urn:microsoft.com/office/officeart/2005/8/layout/orgChart1"/>
    <dgm:cxn modelId="{3BA0FF84-1975-4229-A437-07047533BBD0}" type="presParOf" srcId="{9076C4DA-E153-4C7C-BAF2-6514D2425610}" destId="{80350D35-2A05-45A2-A061-71B2C88EE408}" srcOrd="5" destOrd="0" presId="urn:microsoft.com/office/officeart/2005/8/layout/orgChart1"/>
    <dgm:cxn modelId="{60EAF0D0-DDF1-4AF8-8F1C-B0F9C1216C94}" type="presParOf" srcId="{80350D35-2A05-45A2-A061-71B2C88EE408}" destId="{1DEC8A64-0F1B-4690-8CA6-FD0474FC94ED}" srcOrd="0" destOrd="0" presId="urn:microsoft.com/office/officeart/2005/8/layout/orgChart1"/>
    <dgm:cxn modelId="{FF6549B0-AA1C-41CE-9F06-CC9C3279CC01}" type="presParOf" srcId="{1DEC8A64-0F1B-4690-8CA6-FD0474FC94ED}" destId="{31B4B66C-9691-4903-83C9-F56F2939E6F1}" srcOrd="0" destOrd="0" presId="urn:microsoft.com/office/officeart/2005/8/layout/orgChart1"/>
    <dgm:cxn modelId="{B0F8E2D2-CD31-40A0-BDC2-D022093CA99C}" type="presParOf" srcId="{1DEC8A64-0F1B-4690-8CA6-FD0474FC94ED}" destId="{8D85B60F-7E8E-4D7D-B836-22859D3E695A}" srcOrd="1" destOrd="0" presId="urn:microsoft.com/office/officeart/2005/8/layout/orgChart1"/>
    <dgm:cxn modelId="{6A6CB886-B033-4354-84C0-5EF14783CB0D}" type="presParOf" srcId="{80350D35-2A05-45A2-A061-71B2C88EE408}" destId="{952AC36C-AF63-4592-AD0C-3356A2878592}" srcOrd="1" destOrd="0" presId="urn:microsoft.com/office/officeart/2005/8/layout/orgChart1"/>
    <dgm:cxn modelId="{FEA1F2A7-9FEF-443F-9D22-07559A609260}" type="presParOf" srcId="{80350D35-2A05-45A2-A061-71B2C88EE408}" destId="{72E5463D-E28A-436B-B33E-C1364C73B9BE}" srcOrd="2" destOrd="0" presId="urn:microsoft.com/office/officeart/2005/8/layout/orgChart1"/>
    <dgm:cxn modelId="{D79E5022-5E63-46D7-94C3-FAEC7D14E280}" type="presParOf" srcId="{9076C4DA-E153-4C7C-BAF2-6514D2425610}" destId="{8701AD78-72E2-4345-8707-AD90CA3D13A6}" srcOrd="6" destOrd="0" presId="urn:microsoft.com/office/officeart/2005/8/layout/orgChart1"/>
    <dgm:cxn modelId="{6CB34ED5-F27D-49A8-ADAA-FA1BE78B8CB9}" type="presParOf" srcId="{9076C4DA-E153-4C7C-BAF2-6514D2425610}" destId="{BF8C0A1D-4392-4097-8767-15DA18D7F816}" srcOrd="7" destOrd="0" presId="urn:microsoft.com/office/officeart/2005/8/layout/orgChart1"/>
    <dgm:cxn modelId="{B3694C74-6EFE-4245-98CC-50EBC0F94129}" type="presParOf" srcId="{BF8C0A1D-4392-4097-8767-15DA18D7F816}" destId="{6ED51F32-9D82-474C-A892-5BF574B77093}" srcOrd="0" destOrd="0" presId="urn:microsoft.com/office/officeart/2005/8/layout/orgChart1"/>
    <dgm:cxn modelId="{E6B0D9C6-176E-4BF7-87F8-8A877E276418}" type="presParOf" srcId="{6ED51F32-9D82-474C-A892-5BF574B77093}" destId="{C96B5D44-0AE8-4CE1-8BCA-2C21292BAC32}" srcOrd="0" destOrd="0" presId="urn:microsoft.com/office/officeart/2005/8/layout/orgChart1"/>
    <dgm:cxn modelId="{6FB4DEF2-6ECD-4B79-A499-1CC7769BDF78}" type="presParOf" srcId="{6ED51F32-9D82-474C-A892-5BF574B77093}" destId="{A2533E90-E1EB-466F-9AB1-EC56522FC2A2}" srcOrd="1" destOrd="0" presId="urn:microsoft.com/office/officeart/2005/8/layout/orgChart1"/>
    <dgm:cxn modelId="{2E64E0EC-F599-4E96-97F0-966ED70D03FA}" type="presParOf" srcId="{BF8C0A1D-4392-4097-8767-15DA18D7F816}" destId="{D8F34692-7540-4FB7-BDE2-D7F86381E209}" srcOrd="1" destOrd="0" presId="urn:microsoft.com/office/officeart/2005/8/layout/orgChart1"/>
    <dgm:cxn modelId="{C24F5112-E0AE-441E-9286-49BF31EDDA3B}" type="presParOf" srcId="{BF8C0A1D-4392-4097-8767-15DA18D7F816}" destId="{0086DF56-0C7E-4307-8E06-52DF142B6F61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Operativo(a)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 Oficio y Control de almacén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Contigo Monterrey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General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6B397E0-5D5E-464B-9ACF-753AD69A58CF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Jefe(a) de Almacén</a:t>
          </a:r>
          <a:br>
            <a:rPr lang="es-MX" sz="1200" dirty="0" smtClean="0">
              <a:solidFill>
                <a:schemeClr val="tx1"/>
              </a:solidFill>
              <a:latin typeface="+mn-lt"/>
            </a:rPr>
          </a:br>
          <a:r>
            <a:rPr lang="es-MX" sz="1200" dirty="0" smtClean="0">
              <a:solidFill>
                <a:schemeClr val="tx1"/>
              </a:solidFill>
              <a:latin typeface="+mn-lt"/>
            </a:rPr>
            <a:t>Vacante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AC90B9C3-A416-4442-8EB3-0F85335622BB}" type="par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1C45D7-644E-4E5B-B7E2-764CFA92A507}" type="sib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2D6D8B-1653-4E26-9378-A771F76A435A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</a:t>
          </a:r>
        </a:p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9676E0-47A2-4E9B-A0B6-0E340FB07B09}" type="parTrans" cxnId="{14D800F0-545B-4712-959D-62FDB66BA45B}">
      <dgm:prSet/>
      <dgm:spPr/>
      <dgm:t>
        <a:bodyPr/>
        <a:lstStyle/>
        <a:p>
          <a:endParaRPr lang="es-ES"/>
        </a:p>
      </dgm:t>
    </dgm:pt>
    <dgm:pt modelId="{AD422BF6-929A-443F-B3F2-D4C098FA0056}" type="sibTrans" cxnId="{14D800F0-545B-4712-959D-62FDB66BA45B}">
      <dgm:prSet/>
      <dgm:spPr/>
      <dgm:t>
        <a:bodyPr/>
        <a:lstStyle/>
        <a:p>
          <a:endParaRPr lang="es-ES"/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Área de Capacitación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/>
        </a:p>
      </dgm:t>
    </dgm:pt>
    <dgm:pt modelId="{FA4C26F5-BDC9-4A18-B93E-A5EC0C4B2539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Atención a la Pobreza</a:t>
          </a:r>
        </a:p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60A2020-6311-4328-B149-73027AA090DB}" type="parTrans" cxnId="{1B91BDB1-5575-4031-AC7D-3256A9DD9329}">
      <dgm:prSet/>
      <dgm:spPr/>
      <dgm:t>
        <a:bodyPr/>
        <a:lstStyle/>
        <a:p>
          <a:endParaRPr lang="es-ES"/>
        </a:p>
      </dgm:t>
    </dgm:pt>
    <dgm:pt modelId="{EF4EA687-C9B8-47E6-A66E-A75EBD555BB6}" type="sibTrans" cxnId="{1B91BDB1-5575-4031-AC7D-3256A9DD9329}">
      <dgm:prSet/>
      <dgm:spPr/>
      <dgm:t>
        <a:bodyPr/>
        <a:lstStyle/>
        <a:p>
          <a:endParaRPr lang="es-ES"/>
        </a:p>
      </dgm:t>
    </dgm:pt>
    <dgm:pt modelId="{3440FD53-00BB-4B9B-8491-31F26B58EB0C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</a:t>
          </a:r>
        </a:p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B470D5A-F96A-43A1-95C8-28250ABCE364}" type="parTrans" cxnId="{B83BB81D-917B-4FA6-B56C-847E9C8FDE40}">
      <dgm:prSet/>
      <dgm:spPr/>
      <dgm:t>
        <a:bodyPr/>
        <a:lstStyle/>
        <a:p>
          <a:endParaRPr lang="es-ES"/>
        </a:p>
      </dgm:t>
    </dgm:pt>
    <dgm:pt modelId="{3DA4B4B8-9BB4-4349-BEC7-6067B7DF9BA0}" type="sibTrans" cxnId="{B83BB81D-917B-4FA6-B56C-847E9C8FDE40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47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13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13" custScaleX="217501" custScaleY="101682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13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13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13" custScaleX="217501" custScaleY="101682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13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2" presStyleCnt="13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2" presStyleCnt="13" custScaleX="217501" custScaleY="101682" custLinFactNeighborX="-62284" custLinFactNeighborY="14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2" presStyleCnt="13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3" presStyleCnt="13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3" presStyleCnt="13" custScaleX="217501" custScaleY="101682" custLinFactX="100000" custLinFactNeighborX="117696" custLinFactNeighborY="14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3" presStyleCnt="13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4" presStyleCnt="13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4" presStyleCnt="13" custScaleX="217501" custScaleY="101682" custLinFactNeighborX="-62284" custLinFactNeighborY="22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4" presStyleCnt="13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5" presStyleCnt="13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5" presStyleCnt="13" custScaleX="217501" custScaleY="101682" custLinFactNeighborX="61152" custLinFactNeighborY="2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5" presStyleCnt="13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6" presStyleCnt="13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6" presStyleCnt="13" custScaleX="217501" custScaleY="101682" custLinFactNeighborX="-62284" custLinFactNeighborY="1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6" presStyleCnt="13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7" presStyleCnt="13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7" presStyleCnt="13" custScaleX="217501" custScaleY="101682" custLinFactNeighborX="61153" custLinFactNeighborY="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7" presStyleCnt="13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8" presStyleCnt="13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8" presStyleCnt="13" custScaleX="217501" custScaleY="101682" custLinFactNeighborX="-62284" custLinFactNeighborY="-9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8" presStyleCnt="13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  <dgm:pt modelId="{1FFFF79D-7B45-4C09-890B-3697CE1CC4F6}" type="pres">
      <dgm:prSet presAssocID="{760A2020-6311-4328-B149-73027AA090DB}" presName="Name111" presStyleLbl="parChTrans1D2" presStyleIdx="9" presStyleCnt="13"/>
      <dgm:spPr/>
      <dgm:t>
        <a:bodyPr/>
        <a:lstStyle/>
        <a:p>
          <a:endParaRPr lang="es-ES"/>
        </a:p>
      </dgm:t>
    </dgm:pt>
    <dgm:pt modelId="{91740F61-5ECD-48D6-B02B-21A05DA9A2A7}" type="pres">
      <dgm:prSet presAssocID="{FA4C26F5-BDC9-4A18-B93E-A5EC0C4B2539}" presName="hierRoot3" presStyleCnt="0">
        <dgm:presLayoutVars>
          <dgm:hierBranch val="init"/>
        </dgm:presLayoutVars>
      </dgm:prSet>
      <dgm:spPr/>
    </dgm:pt>
    <dgm:pt modelId="{38E23482-4282-483E-AEEB-6AD462ADD5E4}" type="pres">
      <dgm:prSet presAssocID="{FA4C26F5-BDC9-4A18-B93E-A5EC0C4B2539}" presName="rootComposite3" presStyleCnt="0"/>
      <dgm:spPr/>
    </dgm:pt>
    <dgm:pt modelId="{2E15579D-CF83-4EFB-ADFB-320B4B6C25AD}" type="pres">
      <dgm:prSet presAssocID="{FA4C26F5-BDC9-4A18-B93E-A5EC0C4B2539}" presName="rootText3" presStyleLbl="asst1" presStyleIdx="9" presStyleCnt="13" custScaleX="217501" custScaleY="101682" custLinFactNeighborX="34575" custLinFactNeighborY="-9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293154-C01D-4771-9C30-7DE9F14976C5}" type="pres">
      <dgm:prSet presAssocID="{FA4C26F5-BDC9-4A18-B93E-A5EC0C4B2539}" presName="rootConnector3" presStyleLbl="asst1" presStyleIdx="9" presStyleCnt="13"/>
      <dgm:spPr/>
      <dgm:t>
        <a:bodyPr/>
        <a:lstStyle/>
        <a:p>
          <a:endParaRPr lang="es-ES"/>
        </a:p>
      </dgm:t>
    </dgm:pt>
    <dgm:pt modelId="{E20BF6E3-9919-42B0-8E41-5593B1C018D3}" type="pres">
      <dgm:prSet presAssocID="{FA4C26F5-BDC9-4A18-B93E-A5EC0C4B2539}" presName="hierChild6" presStyleCnt="0"/>
      <dgm:spPr/>
    </dgm:pt>
    <dgm:pt modelId="{55102360-8696-460E-9669-92A9D858721F}" type="pres">
      <dgm:prSet presAssocID="{FA4C26F5-BDC9-4A18-B93E-A5EC0C4B2539}" presName="hierChild7" presStyleCnt="0"/>
      <dgm:spPr/>
    </dgm:pt>
    <dgm:pt modelId="{81B98653-FC5D-4CB3-B48A-ED0E303CC504}" type="pres">
      <dgm:prSet presAssocID="{AC90B9C3-A416-4442-8EB3-0F85335622BB}" presName="Name111" presStyleLbl="parChTrans1D2" presStyleIdx="10" presStyleCnt="13"/>
      <dgm:spPr/>
      <dgm:t>
        <a:bodyPr/>
        <a:lstStyle/>
        <a:p>
          <a:endParaRPr lang="es-ES"/>
        </a:p>
      </dgm:t>
    </dgm:pt>
    <dgm:pt modelId="{BE0EF899-2AE8-4434-B3A6-2BC1BB64116D}" type="pres">
      <dgm:prSet presAssocID="{86B397E0-5D5E-464B-9ACF-753AD69A58CF}" presName="hierRoot3" presStyleCnt="0">
        <dgm:presLayoutVars>
          <dgm:hierBranch val="init"/>
        </dgm:presLayoutVars>
      </dgm:prSet>
      <dgm:spPr/>
    </dgm:pt>
    <dgm:pt modelId="{7227599D-CBD6-4645-B756-9A130F42473A}" type="pres">
      <dgm:prSet presAssocID="{86B397E0-5D5E-464B-9ACF-753AD69A58CF}" presName="rootComposite3" presStyleCnt="0"/>
      <dgm:spPr/>
    </dgm:pt>
    <dgm:pt modelId="{E3126C76-6E6D-4319-99E9-78F3E703CC74}" type="pres">
      <dgm:prSet presAssocID="{86B397E0-5D5E-464B-9ACF-753AD69A58CF}" presName="rootText3" presStyleLbl="asst1" presStyleIdx="10" presStyleCnt="13" custScaleX="217501" custScaleY="101682" custLinFactX="-53157" custLinFactNeighborX="-100000" custLinFactNeighborY="-32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99B2AD-4CE3-493F-97C8-0B4D0A41CA6C}" type="pres">
      <dgm:prSet presAssocID="{86B397E0-5D5E-464B-9ACF-753AD69A58CF}" presName="rootConnector3" presStyleLbl="asst1" presStyleIdx="10" presStyleCnt="13"/>
      <dgm:spPr/>
      <dgm:t>
        <a:bodyPr/>
        <a:lstStyle/>
        <a:p>
          <a:endParaRPr lang="es-ES"/>
        </a:p>
      </dgm:t>
    </dgm:pt>
    <dgm:pt modelId="{801A7BB3-5930-4EE2-BE5A-80A6E2D5ED51}" type="pres">
      <dgm:prSet presAssocID="{86B397E0-5D5E-464B-9ACF-753AD69A58CF}" presName="hierChild6" presStyleCnt="0"/>
      <dgm:spPr/>
    </dgm:pt>
    <dgm:pt modelId="{3C7C62C3-0DBB-4092-829F-C033C5692527}" type="pres">
      <dgm:prSet presAssocID="{86B397E0-5D5E-464B-9ACF-753AD69A58CF}" presName="hierChild7" presStyleCnt="0"/>
      <dgm:spPr/>
    </dgm:pt>
    <dgm:pt modelId="{F7F86038-F35C-47C3-B720-871D6F977BBC}" type="pres">
      <dgm:prSet presAssocID="{0F9676E0-47A2-4E9B-A0B6-0E340FB07B09}" presName="Name111" presStyleLbl="parChTrans1D2" presStyleIdx="11" presStyleCnt="13"/>
      <dgm:spPr/>
      <dgm:t>
        <a:bodyPr/>
        <a:lstStyle/>
        <a:p>
          <a:endParaRPr lang="es-ES"/>
        </a:p>
      </dgm:t>
    </dgm:pt>
    <dgm:pt modelId="{D7AE87F5-B609-4598-B8F7-88458AAA6F70}" type="pres">
      <dgm:prSet presAssocID="{002D6D8B-1653-4E26-9378-A771F76A435A}" presName="hierRoot3" presStyleCnt="0">
        <dgm:presLayoutVars>
          <dgm:hierBranch val="init"/>
        </dgm:presLayoutVars>
      </dgm:prSet>
      <dgm:spPr/>
    </dgm:pt>
    <dgm:pt modelId="{B5A2703D-A6B7-4254-8422-389BE2490989}" type="pres">
      <dgm:prSet presAssocID="{002D6D8B-1653-4E26-9378-A771F76A435A}" presName="rootComposite3" presStyleCnt="0"/>
      <dgm:spPr/>
    </dgm:pt>
    <dgm:pt modelId="{8CA25EE4-CD55-4A76-BCCA-D436F9B77ADE}" type="pres">
      <dgm:prSet presAssocID="{002D6D8B-1653-4E26-9378-A771F76A435A}" presName="rootText3" presStyleLbl="asst1" presStyleIdx="11" presStyleCnt="13" custScaleX="217501" custScaleY="101682" custLinFactX="2667" custLinFactNeighborX="100000" custLinFactNeighborY="-33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20684-9408-4D34-8B7D-B910B8AF7E22}" type="pres">
      <dgm:prSet presAssocID="{002D6D8B-1653-4E26-9378-A771F76A435A}" presName="rootConnector3" presStyleLbl="asst1" presStyleIdx="11" presStyleCnt="13"/>
      <dgm:spPr/>
      <dgm:t>
        <a:bodyPr/>
        <a:lstStyle/>
        <a:p>
          <a:endParaRPr lang="es-ES"/>
        </a:p>
      </dgm:t>
    </dgm:pt>
    <dgm:pt modelId="{E72B49EF-E0C2-42CA-917A-0FF4C1C7F32B}" type="pres">
      <dgm:prSet presAssocID="{002D6D8B-1653-4E26-9378-A771F76A435A}" presName="hierChild6" presStyleCnt="0"/>
      <dgm:spPr/>
    </dgm:pt>
    <dgm:pt modelId="{4B2AF56E-44B7-41F3-8AA2-220A485DCCDE}" type="pres">
      <dgm:prSet presAssocID="{002D6D8B-1653-4E26-9378-A771F76A435A}" presName="hierChild7" presStyleCnt="0"/>
      <dgm:spPr/>
    </dgm:pt>
    <dgm:pt modelId="{D2851CD5-9CA5-454E-A58D-ABE78ADAC0FA}" type="pres">
      <dgm:prSet presAssocID="{BB470D5A-F96A-43A1-95C8-28250ABCE364}" presName="Name111" presStyleLbl="parChTrans1D2" presStyleIdx="12" presStyleCnt="13"/>
      <dgm:spPr/>
      <dgm:t>
        <a:bodyPr/>
        <a:lstStyle/>
        <a:p>
          <a:endParaRPr lang="es-ES"/>
        </a:p>
      </dgm:t>
    </dgm:pt>
    <dgm:pt modelId="{F32665F8-3075-4790-9B8D-8743DEB023AB}" type="pres">
      <dgm:prSet presAssocID="{3440FD53-00BB-4B9B-8491-31F26B58EB0C}" presName="hierRoot3" presStyleCnt="0">
        <dgm:presLayoutVars>
          <dgm:hierBranch val="init"/>
        </dgm:presLayoutVars>
      </dgm:prSet>
      <dgm:spPr/>
    </dgm:pt>
    <dgm:pt modelId="{A8C39391-42A2-4FA9-A34B-2B0F97D3F142}" type="pres">
      <dgm:prSet presAssocID="{3440FD53-00BB-4B9B-8491-31F26B58EB0C}" presName="rootComposite3" presStyleCnt="0"/>
      <dgm:spPr/>
    </dgm:pt>
    <dgm:pt modelId="{1CB7875E-C28F-423B-8F20-BB98F1980B7D}" type="pres">
      <dgm:prSet presAssocID="{3440FD53-00BB-4B9B-8491-31F26B58EB0C}" presName="rootText3" presStyleLbl="asst1" presStyleIdx="12" presStyleCnt="13" custScaleX="217501" custScaleY="101682" custLinFactNeighborX="-33307" custLinFactNeighborY="-456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8FEBE5-15FB-4912-ACCB-9CC259196674}" type="pres">
      <dgm:prSet presAssocID="{3440FD53-00BB-4B9B-8491-31F26B58EB0C}" presName="rootConnector3" presStyleLbl="asst1" presStyleIdx="12" presStyleCnt="13"/>
      <dgm:spPr/>
      <dgm:t>
        <a:bodyPr/>
        <a:lstStyle/>
        <a:p>
          <a:endParaRPr lang="es-ES"/>
        </a:p>
      </dgm:t>
    </dgm:pt>
    <dgm:pt modelId="{6DD328A0-C7E6-4607-8544-F6E7E9BCBDE8}" type="pres">
      <dgm:prSet presAssocID="{3440FD53-00BB-4B9B-8491-31F26B58EB0C}" presName="hierChild6" presStyleCnt="0"/>
      <dgm:spPr/>
    </dgm:pt>
    <dgm:pt modelId="{7B988FA5-C352-4A64-B923-EF31FB62A130}" type="pres">
      <dgm:prSet presAssocID="{3440FD53-00BB-4B9B-8491-31F26B58EB0C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DBC4799-889D-47B6-AB9E-421427971DB9}" type="presOf" srcId="{FA4C26F5-BDC9-4A18-B93E-A5EC0C4B2539}" destId="{2E15579D-CF83-4EFB-ADFB-320B4B6C25AD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8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DA8547C3-BD6F-4708-A94A-F20234C69C2E}" srcId="{3B99F7DF-36C4-4EFA-AD36-739287B537DA}" destId="{86B397E0-5D5E-464B-9ACF-753AD69A58CF}" srcOrd="10" destOrd="0" parTransId="{AC90B9C3-A416-4442-8EB3-0F85335622BB}" sibTransId="{0F1C45D7-644E-4E5B-B7E2-764CFA92A507}"/>
    <dgm:cxn modelId="{EF73EC24-54BB-4E33-A60B-F825DC970BF7}" srcId="{3B99F7DF-36C4-4EFA-AD36-739287B537DA}" destId="{5F75E4EF-4BC1-44E0-A966-485BA9A8E24F}" srcOrd="2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BEEF9DC1-2EBE-4A9B-857B-37A4199C71D3}" type="presOf" srcId="{002D6D8B-1653-4E26-9378-A771F76A435A}" destId="{8CA25EE4-CD55-4A76-BCCA-D436F9B77ADE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E5A701A5-0849-426A-B42A-5D23607FCC7D}" type="presOf" srcId="{86B397E0-5D5E-464B-9ACF-753AD69A58CF}" destId="{E899B2AD-4CE3-493F-97C8-0B4D0A41CA6C}" srcOrd="1" destOrd="0" presId="urn:microsoft.com/office/officeart/2005/8/layout/orgChart1"/>
    <dgm:cxn modelId="{3FE7F7F9-F758-49F1-A413-4DAC2B1AE373}" type="presOf" srcId="{BB470D5A-F96A-43A1-95C8-28250ABCE364}" destId="{D2851CD5-9CA5-454E-A58D-ABE78ADAC0FA}" srcOrd="0" destOrd="0" presId="urn:microsoft.com/office/officeart/2005/8/layout/orgChart1"/>
    <dgm:cxn modelId="{370DDA36-1683-4BCE-96D5-7CD59DEC9279}" type="presOf" srcId="{760A2020-6311-4328-B149-73027AA090DB}" destId="{1FFFF79D-7B45-4C09-890B-3697CE1CC4F6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558E397C-20BB-4E47-80FD-E03C0556945A}" type="presOf" srcId="{3440FD53-00BB-4B9B-8491-31F26B58EB0C}" destId="{F18FEBE5-15FB-4912-ACCB-9CC259196674}" srcOrd="1" destOrd="0" presId="urn:microsoft.com/office/officeart/2005/8/layout/orgChart1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05B10670-6FF7-406B-AAB4-56D0C292E086}" srcId="{3B99F7DF-36C4-4EFA-AD36-739287B537DA}" destId="{D821FB25-72FE-4D19-BC30-796837E05894}" srcOrd="3" destOrd="0" parTransId="{6136C54E-D0BB-4B54-9728-0F3A521948D2}" sibTransId="{7EE268DE-AA89-40A3-A3D3-8D44B46EE557}"/>
    <dgm:cxn modelId="{FA4E3911-4169-4C38-9275-1D36B1C64260}" type="presOf" srcId="{3440FD53-00BB-4B9B-8491-31F26B58EB0C}" destId="{1CB7875E-C28F-423B-8F20-BB98F1980B7D}" srcOrd="0" destOrd="0" presId="urn:microsoft.com/office/officeart/2005/8/layout/orgChart1"/>
    <dgm:cxn modelId="{B83BB81D-917B-4FA6-B56C-847E9C8FDE40}" srcId="{3B99F7DF-36C4-4EFA-AD36-739287B537DA}" destId="{3440FD53-00BB-4B9B-8491-31F26B58EB0C}" srcOrd="12" destOrd="0" parTransId="{BB470D5A-F96A-43A1-95C8-28250ABCE364}" sibTransId="{3DA4B4B8-9BB4-4349-BEC7-6067B7DF9BA0}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83D81756-618B-4DED-96F6-78067DBCE346}" type="presOf" srcId="{0F9676E0-47A2-4E9B-A0B6-0E340FB07B09}" destId="{F7F86038-F35C-47C3-B720-871D6F977BBC}" srcOrd="0" destOrd="0" presId="urn:microsoft.com/office/officeart/2005/8/layout/orgChart1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F8468FC3-91E2-4391-B789-464B30A0F3D2}" type="presOf" srcId="{86B397E0-5D5E-464B-9ACF-753AD69A58CF}" destId="{E3126C76-6E6D-4319-99E9-78F3E703CC74}" srcOrd="0" destOrd="0" presId="urn:microsoft.com/office/officeart/2005/8/layout/orgChart1"/>
    <dgm:cxn modelId="{C3C76FA4-63F6-4E16-A782-5571C4AB2810}" srcId="{3B99F7DF-36C4-4EFA-AD36-739287B537DA}" destId="{38B012BB-466F-4554-B22B-B8E33206FE0E}" srcOrd="7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B336B098-D4DE-43CC-9A46-43260BD22472}" srcId="{3B99F7DF-36C4-4EFA-AD36-739287B537DA}" destId="{8A201745-4F44-42C7-B5ED-45D9AF49EE8F}" srcOrd="5" destOrd="0" parTransId="{599BB781-2E62-41A7-BD55-092F13EA7B3B}" sibTransId="{4C86EDAE-E604-4C91-91F6-D73BF2F2A87B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B6D1F97B-C40E-4CCF-AC7E-586F0C5F0966}" type="presOf" srcId="{FA4C26F5-BDC9-4A18-B93E-A5EC0C4B2539}" destId="{EB293154-C01D-4771-9C30-7DE9F14976C5}" srcOrd="1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8EF0CB1E-EDE0-4F4B-BB47-259075D83CDC}" type="presOf" srcId="{AC90B9C3-A416-4442-8EB3-0F85335622BB}" destId="{81B98653-FC5D-4CB3-B48A-ED0E303CC504}" srcOrd="0" destOrd="0" presId="urn:microsoft.com/office/officeart/2005/8/layout/orgChart1"/>
    <dgm:cxn modelId="{F7ED9CA6-24C5-4ADB-BFF2-7CF2EBE31692}" type="presOf" srcId="{002D6D8B-1653-4E26-9378-A771F76A435A}" destId="{7DF20684-9408-4D34-8B7D-B910B8AF7E22}" srcOrd="1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6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4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14D800F0-545B-4712-959D-62FDB66BA45B}" srcId="{3B99F7DF-36C4-4EFA-AD36-739287B537DA}" destId="{002D6D8B-1653-4E26-9378-A771F76A435A}" srcOrd="11" destOrd="0" parTransId="{0F9676E0-47A2-4E9B-A0B6-0E340FB07B09}" sibTransId="{AD422BF6-929A-443F-B3F2-D4C098FA0056}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1B91BDB1-5575-4031-AC7D-3256A9DD9329}" srcId="{3B99F7DF-36C4-4EFA-AD36-739287B537DA}" destId="{FA4C26F5-BDC9-4A18-B93E-A5EC0C4B2539}" srcOrd="9" destOrd="0" parTransId="{760A2020-6311-4328-B149-73027AA090DB}" sibTransId="{EF4EA687-C9B8-47E6-A66E-A75EBD555BB6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4" destOrd="0" presId="urn:microsoft.com/office/officeart/2005/8/layout/orgChart1"/>
    <dgm:cxn modelId="{E176461A-7920-4CC7-ADF5-7CC96222FA98}" type="presParOf" srcId="{8A568C84-F26F-4E92-9BD6-23A8289EA664}" destId="{C64A07BD-B20D-441A-95E5-D28FBC26B9DF}" srcOrd="5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6" destOrd="0" presId="urn:microsoft.com/office/officeart/2005/8/layout/orgChart1"/>
    <dgm:cxn modelId="{1FFD8EA1-74D2-4A1B-972C-9B0C78BA7F60}" type="presParOf" srcId="{8A568C84-F26F-4E92-9BD6-23A8289EA664}" destId="{6B761058-1C83-4726-843D-614184A9CFB6}" srcOrd="7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8" destOrd="0" presId="urn:microsoft.com/office/officeart/2005/8/layout/orgChart1"/>
    <dgm:cxn modelId="{8E3C8C1C-6C44-4C09-AADE-8BE2162D880E}" type="presParOf" srcId="{8A568C84-F26F-4E92-9BD6-23A8289EA664}" destId="{5248C88A-1058-42B3-B5C0-FCC8B963C1B2}" srcOrd="9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10" destOrd="0" presId="urn:microsoft.com/office/officeart/2005/8/layout/orgChart1"/>
    <dgm:cxn modelId="{2B99B1B7-93C7-42DA-A927-493E7F2F01F1}" type="presParOf" srcId="{8A568C84-F26F-4E92-9BD6-23A8289EA664}" destId="{6287DA19-AA5E-4B91-B8BD-FBA79234EA9C}" srcOrd="11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12" destOrd="0" presId="urn:microsoft.com/office/officeart/2005/8/layout/orgChart1"/>
    <dgm:cxn modelId="{FFB8BCFB-7E2C-4E95-8FDA-6424B42623D7}" type="presParOf" srcId="{8A568C84-F26F-4E92-9BD6-23A8289EA664}" destId="{21C5FCDE-B2C6-4997-86F5-9F262A7EBB79}" srcOrd="13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4" destOrd="0" presId="urn:microsoft.com/office/officeart/2005/8/layout/orgChart1"/>
    <dgm:cxn modelId="{E6C4718C-FF5A-4021-8A0F-BD26C8DC4293}" type="presParOf" srcId="{8A568C84-F26F-4E92-9BD6-23A8289EA664}" destId="{54233FF6-E312-48DD-ABDE-BEDC75262B2A}" srcOrd="15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6" destOrd="0" presId="urn:microsoft.com/office/officeart/2005/8/layout/orgChart1"/>
    <dgm:cxn modelId="{C8B376FA-21F4-4A03-9C03-B8A920EE26BF}" type="presParOf" srcId="{8A568C84-F26F-4E92-9BD6-23A8289EA664}" destId="{8B4628B3-6051-4EA8-9836-F76826111AE2}" srcOrd="17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  <dgm:cxn modelId="{398FCE0B-3E99-4CCD-9BF0-6D2D50E1F54F}" type="presParOf" srcId="{8A568C84-F26F-4E92-9BD6-23A8289EA664}" destId="{1FFFF79D-7B45-4C09-890B-3697CE1CC4F6}" srcOrd="18" destOrd="0" presId="urn:microsoft.com/office/officeart/2005/8/layout/orgChart1"/>
    <dgm:cxn modelId="{FCFACDB2-FE7F-4F13-BD92-CA3750F6B8B8}" type="presParOf" srcId="{8A568C84-F26F-4E92-9BD6-23A8289EA664}" destId="{91740F61-5ECD-48D6-B02B-21A05DA9A2A7}" srcOrd="19" destOrd="0" presId="urn:microsoft.com/office/officeart/2005/8/layout/orgChart1"/>
    <dgm:cxn modelId="{3FD0FCFD-896C-4C71-A83F-6905989F840F}" type="presParOf" srcId="{91740F61-5ECD-48D6-B02B-21A05DA9A2A7}" destId="{38E23482-4282-483E-AEEB-6AD462ADD5E4}" srcOrd="0" destOrd="0" presId="urn:microsoft.com/office/officeart/2005/8/layout/orgChart1"/>
    <dgm:cxn modelId="{FDFA1704-88D9-45A1-801A-B5F1060CF48E}" type="presParOf" srcId="{38E23482-4282-483E-AEEB-6AD462ADD5E4}" destId="{2E15579D-CF83-4EFB-ADFB-320B4B6C25AD}" srcOrd="0" destOrd="0" presId="urn:microsoft.com/office/officeart/2005/8/layout/orgChart1"/>
    <dgm:cxn modelId="{115C5189-9E86-45C7-9CA3-1B6077C9C652}" type="presParOf" srcId="{38E23482-4282-483E-AEEB-6AD462ADD5E4}" destId="{EB293154-C01D-4771-9C30-7DE9F14976C5}" srcOrd="1" destOrd="0" presId="urn:microsoft.com/office/officeart/2005/8/layout/orgChart1"/>
    <dgm:cxn modelId="{3E653372-4C58-4747-A023-D9FB47FFFF61}" type="presParOf" srcId="{91740F61-5ECD-48D6-B02B-21A05DA9A2A7}" destId="{E20BF6E3-9919-42B0-8E41-5593B1C018D3}" srcOrd="1" destOrd="0" presId="urn:microsoft.com/office/officeart/2005/8/layout/orgChart1"/>
    <dgm:cxn modelId="{44149FCB-3F41-4E4B-A0BE-8BE69A965DBB}" type="presParOf" srcId="{91740F61-5ECD-48D6-B02B-21A05DA9A2A7}" destId="{55102360-8696-460E-9669-92A9D858721F}" srcOrd="2" destOrd="0" presId="urn:microsoft.com/office/officeart/2005/8/layout/orgChart1"/>
    <dgm:cxn modelId="{7BB0C0A1-7F3A-4BF0-A261-B607AE9C8785}" type="presParOf" srcId="{8A568C84-F26F-4E92-9BD6-23A8289EA664}" destId="{81B98653-FC5D-4CB3-B48A-ED0E303CC504}" srcOrd="20" destOrd="0" presId="urn:microsoft.com/office/officeart/2005/8/layout/orgChart1"/>
    <dgm:cxn modelId="{2878B06D-5AD9-4F9D-BE2E-DD859BFD247F}" type="presParOf" srcId="{8A568C84-F26F-4E92-9BD6-23A8289EA664}" destId="{BE0EF899-2AE8-4434-B3A6-2BC1BB64116D}" srcOrd="21" destOrd="0" presId="urn:microsoft.com/office/officeart/2005/8/layout/orgChart1"/>
    <dgm:cxn modelId="{A70ACF1A-C1A7-41EE-9A95-D973419E7FD7}" type="presParOf" srcId="{BE0EF899-2AE8-4434-B3A6-2BC1BB64116D}" destId="{7227599D-CBD6-4645-B756-9A130F42473A}" srcOrd="0" destOrd="0" presId="urn:microsoft.com/office/officeart/2005/8/layout/orgChart1"/>
    <dgm:cxn modelId="{0DFEBA4F-6231-43BE-937E-74D74E5932C1}" type="presParOf" srcId="{7227599D-CBD6-4645-B756-9A130F42473A}" destId="{E3126C76-6E6D-4319-99E9-78F3E703CC74}" srcOrd="0" destOrd="0" presId="urn:microsoft.com/office/officeart/2005/8/layout/orgChart1"/>
    <dgm:cxn modelId="{123960AC-3E78-4EF8-83FC-A229A3115465}" type="presParOf" srcId="{7227599D-CBD6-4645-B756-9A130F42473A}" destId="{E899B2AD-4CE3-493F-97C8-0B4D0A41CA6C}" srcOrd="1" destOrd="0" presId="urn:microsoft.com/office/officeart/2005/8/layout/orgChart1"/>
    <dgm:cxn modelId="{4CCBF6A1-7FC1-421D-9724-D746A929539B}" type="presParOf" srcId="{BE0EF899-2AE8-4434-B3A6-2BC1BB64116D}" destId="{801A7BB3-5930-4EE2-BE5A-80A6E2D5ED51}" srcOrd="1" destOrd="0" presId="urn:microsoft.com/office/officeart/2005/8/layout/orgChart1"/>
    <dgm:cxn modelId="{E78C2ECE-C3E3-4DE5-8C2A-9CCA94CF9458}" type="presParOf" srcId="{BE0EF899-2AE8-4434-B3A6-2BC1BB64116D}" destId="{3C7C62C3-0DBB-4092-829F-C033C5692527}" srcOrd="2" destOrd="0" presId="urn:microsoft.com/office/officeart/2005/8/layout/orgChart1"/>
    <dgm:cxn modelId="{4D3FFFC2-DA8D-4412-8CED-13D153045F72}" type="presParOf" srcId="{8A568C84-F26F-4E92-9BD6-23A8289EA664}" destId="{F7F86038-F35C-47C3-B720-871D6F977BBC}" srcOrd="22" destOrd="0" presId="urn:microsoft.com/office/officeart/2005/8/layout/orgChart1"/>
    <dgm:cxn modelId="{11A99C02-F9C9-4652-A853-54E76EF8EFA5}" type="presParOf" srcId="{8A568C84-F26F-4E92-9BD6-23A8289EA664}" destId="{D7AE87F5-B609-4598-B8F7-88458AAA6F70}" srcOrd="23" destOrd="0" presId="urn:microsoft.com/office/officeart/2005/8/layout/orgChart1"/>
    <dgm:cxn modelId="{32DB24A4-A67D-4DF6-91ED-0F6509CB76D3}" type="presParOf" srcId="{D7AE87F5-B609-4598-B8F7-88458AAA6F70}" destId="{B5A2703D-A6B7-4254-8422-389BE2490989}" srcOrd="0" destOrd="0" presId="urn:microsoft.com/office/officeart/2005/8/layout/orgChart1"/>
    <dgm:cxn modelId="{74781644-9D36-4934-8455-1E7AE598EC0C}" type="presParOf" srcId="{B5A2703D-A6B7-4254-8422-389BE2490989}" destId="{8CA25EE4-CD55-4A76-BCCA-D436F9B77ADE}" srcOrd="0" destOrd="0" presId="urn:microsoft.com/office/officeart/2005/8/layout/orgChart1"/>
    <dgm:cxn modelId="{11BE2141-425B-4592-A6CF-CDFCBAE6F33E}" type="presParOf" srcId="{B5A2703D-A6B7-4254-8422-389BE2490989}" destId="{7DF20684-9408-4D34-8B7D-B910B8AF7E22}" srcOrd="1" destOrd="0" presId="urn:microsoft.com/office/officeart/2005/8/layout/orgChart1"/>
    <dgm:cxn modelId="{8B16C858-AE17-47DA-A20F-D028CFEAEBE5}" type="presParOf" srcId="{D7AE87F5-B609-4598-B8F7-88458AAA6F70}" destId="{E72B49EF-E0C2-42CA-917A-0FF4C1C7F32B}" srcOrd="1" destOrd="0" presId="urn:microsoft.com/office/officeart/2005/8/layout/orgChart1"/>
    <dgm:cxn modelId="{C9CBE591-54F8-4D55-975C-E7AE2026754A}" type="presParOf" srcId="{D7AE87F5-B609-4598-B8F7-88458AAA6F70}" destId="{4B2AF56E-44B7-41F3-8AA2-220A485DCCDE}" srcOrd="2" destOrd="0" presId="urn:microsoft.com/office/officeart/2005/8/layout/orgChart1"/>
    <dgm:cxn modelId="{C423BDEF-5BB6-4BD5-8F99-E250B6C0615F}" type="presParOf" srcId="{8A568C84-F26F-4E92-9BD6-23A8289EA664}" destId="{D2851CD5-9CA5-454E-A58D-ABE78ADAC0FA}" srcOrd="24" destOrd="0" presId="urn:microsoft.com/office/officeart/2005/8/layout/orgChart1"/>
    <dgm:cxn modelId="{1D10A2CE-D15B-45E1-BCAF-E5FA6920DC5E}" type="presParOf" srcId="{8A568C84-F26F-4E92-9BD6-23A8289EA664}" destId="{F32665F8-3075-4790-9B8D-8743DEB023AB}" srcOrd="25" destOrd="0" presId="urn:microsoft.com/office/officeart/2005/8/layout/orgChart1"/>
    <dgm:cxn modelId="{DF7AA27B-D444-48E7-87B2-2525DE6D8EBE}" type="presParOf" srcId="{F32665F8-3075-4790-9B8D-8743DEB023AB}" destId="{A8C39391-42A2-4FA9-A34B-2B0F97D3F142}" srcOrd="0" destOrd="0" presId="urn:microsoft.com/office/officeart/2005/8/layout/orgChart1"/>
    <dgm:cxn modelId="{9DD50115-1908-432F-AAAD-F14ADF83E1E4}" type="presParOf" srcId="{A8C39391-42A2-4FA9-A34B-2B0F97D3F142}" destId="{1CB7875E-C28F-423B-8F20-BB98F1980B7D}" srcOrd="0" destOrd="0" presId="urn:microsoft.com/office/officeart/2005/8/layout/orgChart1"/>
    <dgm:cxn modelId="{BD573AB9-9FC1-4B1D-8241-069A503419DE}" type="presParOf" srcId="{A8C39391-42A2-4FA9-A34B-2B0F97D3F142}" destId="{F18FEBE5-15FB-4912-ACCB-9CC259196674}" srcOrd="1" destOrd="0" presId="urn:microsoft.com/office/officeart/2005/8/layout/orgChart1"/>
    <dgm:cxn modelId="{C5B9F727-82EE-41D1-A76E-7479F591E29C}" type="presParOf" srcId="{F32665F8-3075-4790-9B8D-8743DEB023AB}" destId="{6DD328A0-C7E6-4607-8544-F6E7E9BCBDE8}" srcOrd="1" destOrd="0" presId="urn:microsoft.com/office/officeart/2005/8/layout/orgChart1"/>
    <dgm:cxn modelId="{467C813D-F956-414C-A738-066658E75FF4}" type="presParOf" srcId="{F32665F8-3075-4790-9B8D-8743DEB023AB}" destId="{7B988FA5-C352-4A64-B923-EF31FB62A1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2) Vacantes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1AC2A-C6D9-4B46-A776-1695E575B23B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/>
        </a:p>
      </dgm:t>
    </dgm:pt>
    <dgm:pt modelId="{5301B81B-4C46-4D0A-A0B7-439477D2E8DB}" type="parTrans" cxnId="{AAE53189-5B0A-4699-8E61-0953A0CE31F2}">
      <dgm:prSet/>
      <dgm:spPr/>
      <dgm:t>
        <a:bodyPr/>
        <a:lstStyle/>
        <a:p>
          <a:endParaRPr lang="es-ES"/>
        </a:p>
      </dgm:t>
    </dgm:pt>
    <dgm:pt modelId="{D05B0647-08F2-48B8-9876-32D970D730A2}" type="sibTrans" cxnId="{AAE53189-5B0A-4699-8E61-0953A0CE31F2}">
      <dgm:prSet/>
      <dgm:spPr/>
      <dgm:t>
        <a:bodyPr/>
        <a:lstStyle/>
        <a:p>
          <a:endParaRPr lang="es-ES"/>
        </a:p>
      </dgm:t>
    </dgm:pt>
    <dgm:pt modelId="{A254E51F-FE6E-4949-934F-A078A1A2F66D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Gestor(a)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/>
        </a:p>
      </dgm:t>
    </dgm:pt>
    <dgm:pt modelId="{C0CB2D4A-9685-4AE8-A617-D9BDCC298BA6}" type="parTrans" cxnId="{BE124210-B621-4E2E-98BC-CFA078A70D11}">
      <dgm:prSet/>
      <dgm:spPr/>
      <dgm:t>
        <a:bodyPr/>
        <a:lstStyle/>
        <a:p>
          <a:endParaRPr lang="es-ES"/>
        </a:p>
      </dgm:t>
    </dgm:pt>
    <dgm:pt modelId="{483D358E-680B-4200-81CB-EA3C2D5BE9BD}" type="sibTrans" cxnId="{BE124210-B621-4E2E-98BC-CFA078A70D11}">
      <dgm:prSet/>
      <dgm:spPr/>
      <dgm:t>
        <a:bodyPr/>
        <a:lstStyle/>
        <a:p>
          <a:endParaRPr lang="es-ES"/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12318" custScaleY="111369" custLinFactNeighborY="2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E856CEE0-3BD8-44F2-9A15-89EF9599BBCF}" type="pres">
      <dgm:prSet presAssocID="{8BF83B11-4ADD-4E42-B068-1AAC20CA623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2" presStyleIdx="0" presStyleCnt="1" custScaleX="108187" custScaleY="133643" custLinFactNeighborY="-51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BF4B8DC9-254B-4F13-AFF7-4E13705804B4}" type="pres">
      <dgm:prSet presAssocID="{5301B81B-4C46-4D0A-A0B7-439477D2E8D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7C51B895-E448-4485-A4AF-3CB670BA32FA}" type="pres">
      <dgm:prSet presAssocID="{9E21AC2A-C6D9-4B46-A776-1695E575B23B}" presName="hierRoot3" presStyleCnt="0">
        <dgm:presLayoutVars>
          <dgm:hierBranch val="init"/>
        </dgm:presLayoutVars>
      </dgm:prSet>
      <dgm:spPr/>
    </dgm:pt>
    <dgm:pt modelId="{76E242C3-5D4C-40ED-A667-509AC8C18BD3}" type="pres">
      <dgm:prSet presAssocID="{9E21AC2A-C6D9-4B46-A776-1695E575B23B}" presName="rootComposite3" presStyleCnt="0"/>
      <dgm:spPr/>
    </dgm:pt>
    <dgm:pt modelId="{8CA10921-84D3-402F-993E-CF393CC32CDB}" type="pres">
      <dgm:prSet presAssocID="{9E21AC2A-C6D9-4B46-A776-1695E575B23B}" presName="rootText3" presStyleLbl="asst1" presStyleIdx="0" presStyleCnt="2" custScaleX="68741" custScaleY="72170" custLinFactNeighborY="-21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8993DF-17E4-460E-AA27-4DACDCB06B59}" type="pres">
      <dgm:prSet presAssocID="{9E21AC2A-C6D9-4B46-A776-1695E575B23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26F915A-4191-403B-B225-768A92729B5D}" type="pres">
      <dgm:prSet presAssocID="{9E21AC2A-C6D9-4B46-A776-1695E575B23B}" presName="hierChild6" presStyleCnt="0"/>
      <dgm:spPr/>
    </dgm:pt>
    <dgm:pt modelId="{C44CAF3A-D3B8-44AF-83E4-725D3A4791C0}" type="pres">
      <dgm:prSet presAssocID="{9E21AC2A-C6D9-4B46-A776-1695E575B23B}" presName="hierChild7" presStyleCnt="0"/>
      <dgm:spPr/>
    </dgm:pt>
    <dgm:pt modelId="{5A18BB3D-60F1-491B-B3EC-A09097CECF98}" type="pres">
      <dgm:prSet presAssocID="{C0CB2D4A-9685-4AE8-A617-D9BDCC298BA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66FB0A0-C5D0-428D-8BDF-C1CB4CA3006B}" type="pres">
      <dgm:prSet presAssocID="{A254E51F-FE6E-4949-934F-A078A1A2F66D}" presName="hierRoot3" presStyleCnt="0">
        <dgm:presLayoutVars>
          <dgm:hierBranch val="init"/>
        </dgm:presLayoutVars>
      </dgm:prSet>
      <dgm:spPr/>
    </dgm:pt>
    <dgm:pt modelId="{F980D76B-FC6B-4014-B665-99AAAF3B583E}" type="pres">
      <dgm:prSet presAssocID="{A254E51F-FE6E-4949-934F-A078A1A2F66D}" presName="rootComposite3" presStyleCnt="0"/>
      <dgm:spPr/>
    </dgm:pt>
    <dgm:pt modelId="{25B2D809-E961-4866-96E1-AE067D24376A}" type="pres">
      <dgm:prSet presAssocID="{A254E51F-FE6E-4949-934F-A078A1A2F66D}" presName="rootText3" presStyleLbl="asst1" presStyleIdx="1" presStyleCnt="2" custScaleX="68741" custScaleY="72170" custLinFactNeighborX="-14144" custLinFactNeighborY="-2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E8E42E-091B-4FA5-ABD2-411E30107BFC}" type="pres">
      <dgm:prSet presAssocID="{A254E51F-FE6E-4949-934F-A078A1A2F66D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38B3441-DF75-44FB-A965-EA31450C3722}" type="pres">
      <dgm:prSet presAssocID="{A254E51F-FE6E-4949-934F-A078A1A2F66D}" presName="hierChild6" presStyleCnt="0"/>
      <dgm:spPr/>
    </dgm:pt>
    <dgm:pt modelId="{6C89DDCC-B007-42C8-85CE-1670940877C1}" type="pres">
      <dgm:prSet presAssocID="{A254E51F-FE6E-4949-934F-A078A1A2F66D}" presName="hierChild7" presStyleCnt="0"/>
      <dgm:spPr/>
    </dgm:pt>
  </dgm:ptLst>
  <dgm:cxnLst>
    <dgm:cxn modelId="{516C966B-C859-4B12-B5B2-3F000FD934F5}" srcId="{BB4850E0-78B9-4D9D-AA6B-9708D6450470}" destId="{141FBC0E-99E9-484D-BB8B-37C3BAD9C465}" srcOrd="0" destOrd="0" parTransId="{8BF83B11-4ADD-4E42-B068-1AAC20CA623F}" sibTransId="{17883218-BFCA-4B30-A26C-12F24D54AA36}"/>
    <dgm:cxn modelId="{7FD44102-2D7F-4961-85C8-81F81B4577EF}" type="presOf" srcId="{9E21AC2A-C6D9-4B46-A776-1695E575B23B}" destId="{8CA10921-84D3-402F-993E-CF393CC32CDB}" srcOrd="0" destOrd="0" presId="urn:microsoft.com/office/officeart/2005/8/layout/orgChart1"/>
    <dgm:cxn modelId="{B94C220F-A89C-45C4-9959-EA50EF17C2FD}" type="presOf" srcId="{9E21AC2A-C6D9-4B46-A776-1695E575B23B}" destId="{EB8993DF-17E4-460E-AA27-4DACDCB06B59}" srcOrd="1" destOrd="0" presId="urn:microsoft.com/office/officeart/2005/8/layout/orgChart1"/>
    <dgm:cxn modelId="{AAE53189-5B0A-4699-8E61-0953A0CE31F2}" srcId="{BB4850E0-78B9-4D9D-AA6B-9708D6450470}" destId="{9E21AC2A-C6D9-4B46-A776-1695E575B23B}" srcOrd="1" destOrd="0" parTransId="{5301B81B-4C46-4D0A-A0B7-439477D2E8DB}" sibTransId="{D05B0647-08F2-48B8-9876-32D970D730A2}"/>
    <dgm:cxn modelId="{BE124210-B621-4E2E-98BC-CFA078A70D11}" srcId="{BB4850E0-78B9-4D9D-AA6B-9708D6450470}" destId="{A254E51F-FE6E-4949-934F-A078A1A2F66D}" srcOrd="2" destOrd="0" parTransId="{C0CB2D4A-9685-4AE8-A617-D9BDCC298BA6}" sibTransId="{483D358E-680B-4200-81CB-EA3C2D5BE9BD}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C36E2583-2CBC-4936-8451-699B485E7465}" type="presOf" srcId="{141FBC0E-99E9-484D-BB8B-37C3BAD9C465}" destId="{7AE32B10-EE38-4D61-B092-1717160C1892}" srcOrd="1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EDB28FFA-9AE0-455A-8A54-11470B0F2E7C}" type="presOf" srcId="{8BF83B11-4ADD-4E42-B068-1AAC20CA623F}" destId="{E856CEE0-3BD8-44F2-9A15-89EF9599BBCF}" srcOrd="0" destOrd="0" presId="urn:microsoft.com/office/officeart/2005/8/layout/orgChart1"/>
    <dgm:cxn modelId="{DD2E416A-F5AE-4B08-8C6D-D3D3B69104F8}" type="presOf" srcId="{A254E51F-FE6E-4949-934F-A078A1A2F66D}" destId="{EDE8E42E-091B-4FA5-ABD2-411E30107BFC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AD90B90A-62AA-46A9-B2DC-791F7FB93A44}" type="presOf" srcId="{141FBC0E-99E9-484D-BB8B-37C3BAD9C465}" destId="{1188F178-7FDF-4815-BB89-8365F58972F8}" srcOrd="0" destOrd="0" presId="urn:microsoft.com/office/officeart/2005/8/layout/orgChart1"/>
    <dgm:cxn modelId="{BCC02218-4C63-4C58-9645-548B4D8E42D7}" type="presOf" srcId="{C0CB2D4A-9685-4AE8-A617-D9BDCC298BA6}" destId="{5A18BB3D-60F1-491B-B3EC-A09097CECF98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DFED9EA-784E-4365-887E-9E4105C26E5A}" type="presOf" srcId="{5301B81B-4C46-4D0A-A0B7-439477D2E8DB}" destId="{BF4B8DC9-254B-4F13-AFF7-4E13705804B4}" srcOrd="0" destOrd="0" presId="urn:microsoft.com/office/officeart/2005/8/layout/orgChart1"/>
    <dgm:cxn modelId="{888D3E13-9B7F-4947-A518-7DCC3EF4E507}" type="presOf" srcId="{A254E51F-FE6E-4949-934F-A078A1A2F66D}" destId="{25B2D809-E961-4866-96E1-AE067D24376A}" srcOrd="0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60EDA8CD-964B-4E8C-BEC5-F50E6D0A7B0D}" type="presParOf" srcId="{3EEAB151-85C9-4F1C-820E-82D53EB57ADA}" destId="{E856CEE0-3BD8-44F2-9A15-89EF9599BBCF}" srcOrd="0" destOrd="0" presId="urn:microsoft.com/office/officeart/2005/8/layout/orgChart1"/>
    <dgm:cxn modelId="{AF3CBF3F-0D75-44BB-8255-8E567AAF4155}" type="presParOf" srcId="{3EEAB151-85C9-4F1C-820E-82D53EB57ADA}" destId="{03C214BD-8C12-48FC-B8E0-ABF7ABE30651}" srcOrd="1" destOrd="0" presId="urn:microsoft.com/office/officeart/2005/8/layout/orgChart1"/>
    <dgm:cxn modelId="{81659EE1-2345-4A6C-8653-BF4208A9D0BE}" type="presParOf" srcId="{03C214BD-8C12-48FC-B8E0-ABF7ABE30651}" destId="{7E2324FF-E0FB-43FC-8248-46B822F56CAB}" srcOrd="0" destOrd="0" presId="urn:microsoft.com/office/officeart/2005/8/layout/orgChart1"/>
    <dgm:cxn modelId="{E8CD7B5B-6A5E-402D-A261-A050EC089E05}" type="presParOf" srcId="{7E2324FF-E0FB-43FC-8248-46B822F56CAB}" destId="{1188F178-7FDF-4815-BB89-8365F58972F8}" srcOrd="0" destOrd="0" presId="urn:microsoft.com/office/officeart/2005/8/layout/orgChart1"/>
    <dgm:cxn modelId="{CFAA4B4B-BBBE-4D54-AD36-120B7F5A585E}" type="presParOf" srcId="{7E2324FF-E0FB-43FC-8248-46B822F56CAB}" destId="{7AE32B10-EE38-4D61-B092-1717160C1892}" srcOrd="1" destOrd="0" presId="urn:microsoft.com/office/officeart/2005/8/layout/orgChart1"/>
    <dgm:cxn modelId="{1898E025-3533-4BA7-BA48-D34709441507}" type="presParOf" srcId="{03C214BD-8C12-48FC-B8E0-ABF7ABE30651}" destId="{A82E6833-C36E-46CA-91F5-795219354E1F}" srcOrd="1" destOrd="0" presId="urn:microsoft.com/office/officeart/2005/8/layout/orgChart1"/>
    <dgm:cxn modelId="{EBAA468C-ACCB-4AD7-B5BA-CDFD32E7445C}" type="presParOf" srcId="{03C214BD-8C12-48FC-B8E0-ABF7ABE30651}" destId="{D9568968-E707-45EA-A326-0A3682395EFB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92A84BF8-ADC2-49F9-94E6-0FE0C99F479A}" type="presParOf" srcId="{B281E3A1-04C3-4ED2-94D7-00054D42384D}" destId="{BF4B8DC9-254B-4F13-AFF7-4E13705804B4}" srcOrd="0" destOrd="0" presId="urn:microsoft.com/office/officeart/2005/8/layout/orgChart1"/>
    <dgm:cxn modelId="{F0F23EE1-35D0-46D0-8244-43D0D76420CC}" type="presParOf" srcId="{B281E3A1-04C3-4ED2-94D7-00054D42384D}" destId="{7C51B895-E448-4485-A4AF-3CB670BA32FA}" srcOrd="1" destOrd="0" presId="urn:microsoft.com/office/officeart/2005/8/layout/orgChart1"/>
    <dgm:cxn modelId="{4145F6C9-1CC5-4D2D-970B-E38628A75650}" type="presParOf" srcId="{7C51B895-E448-4485-A4AF-3CB670BA32FA}" destId="{76E242C3-5D4C-40ED-A667-509AC8C18BD3}" srcOrd="0" destOrd="0" presId="urn:microsoft.com/office/officeart/2005/8/layout/orgChart1"/>
    <dgm:cxn modelId="{87829507-7AE7-4740-BBD6-69701B9A92B1}" type="presParOf" srcId="{76E242C3-5D4C-40ED-A667-509AC8C18BD3}" destId="{8CA10921-84D3-402F-993E-CF393CC32CDB}" srcOrd="0" destOrd="0" presId="urn:microsoft.com/office/officeart/2005/8/layout/orgChart1"/>
    <dgm:cxn modelId="{2C52E83F-4D5F-4E20-B11D-1E0EEA1208A0}" type="presParOf" srcId="{76E242C3-5D4C-40ED-A667-509AC8C18BD3}" destId="{EB8993DF-17E4-460E-AA27-4DACDCB06B59}" srcOrd="1" destOrd="0" presId="urn:microsoft.com/office/officeart/2005/8/layout/orgChart1"/>
    <dgm:cxn modelId="{9E2C87CD-FC71-4E8B-8065-747545499BE5}" type="presParOf" srcId="{7C51B895-E448-4485-A4AF-3CB670BA32FA}" destId="{026F915A-4191-403B-B225-768A92729B5D}" srcOrd="1" destOrd="0" presId="urn:microsoft.com/office/officeart/2005/8/layout/orgChart1"/>
    <dgm:cxn modelId="{B3ED7790-4064-4033-80D9-70BB010107BB}" type="presParOf" srcId="{7C51B895-E448-4485-A4AF-3CB670BA32FA}" destId="{C44CAF3A-D3B8-44AF-83E4-725D3A4791C0}" srcOrd="2" destOrd="0" presId="urn:microsoft.com/office/officeart/2005/8/layout/orgChart1"/>
    <dgm:cxn modelId="{9D016463-BC49-49BE-8F1B-D445A672F250}" type="presParOf" srcId="{B281E3A1-04C3-4ED2-94D7-00054D42384D}" destId="{5A18BB3D-60F1-491B-B3EC-A09097CECF98}" srcOrd="2" destOrd="0" presId="urn:microsoft.com/office/officeart/2005/8/layout/orgChart1"/>
    <dgm:cxn modelId="{22AF39DC-A437-4883-9159-F5CD3570CCDC}" type="presParOf" srcId="{B281E3A1-04C3-4ED2-94D7-00054D42384D}" destId="{566FB0A0-C5D0-428D-8BDF-C1CB4CA3006B}" srcOrd="3" destOrd="0" presId="urn:microsoft.com/office/officeart/2005/8/layout/orgChart1"/>
    <dgm:cxn modelId="{18ACEBC8-24E5-4692-B34C-60AC5D776D53}" type="presParOf" srcId="{566FB0A0-C5D0-428D-8BDF-C1CB4CA3006B}" destId="{F980D76B-FC6B-4014-B665-99AAAF3B583E}" srcOrd="0" destOrd="0" presId="urn:microsoft.com/office/officeart/2005/8/layout/orgChart1"/>
    <dgm:cxn modelId="{DE52EF7E-B456-409B-84CC-BE97F33598E6}" type="presParOf" srcId="{F980D76B-FC6B-4014-B665-99AAAF3B583E}" destId="{25B2D809-E961-4866-96E1-AE067D24376A}" srcOrd="0" destOrd="0" presId="urn:microsoft.com/office/officeart/2005/8/layout/orgChart1"/>
    <dgm:cxn modelId="{72399F5E-FE76-42A2-A870-FD97899CC2D2}" type="presParOf" srcId="{F980D76B-FC6B-4014-B665-99AAAF3B583E}" destId="{EDE8E42E-091B-4FA5-ABD2-411E30107BFC}" srcOrd="1" destOrd="0" presId="urn:microsoft.com/office/officeart/2005/8/layout/orgChart1"/>
    <dgm:cxn modelId="{A3DD6B5B-9DC5-486D-89CF-8C7FD805D723}" type="presParOf" srcId="{566FB0A0-C5D0-428D-8BDF-C1CB4CA3006B}" destId="{B38B3441-DF75-44FB-A965-EA31450C3722}" srcOrd="1" destOrd="0" presId="urn:microsoft.com/office/officeart/2005/8/layout/orgChart1"/>
    <dgm:cxn modelId="{3ACCF556-36D4-4435-87E2-7C1A1A8399E5}" type="presParOf" srcId="{566FB0A0-C5D0-428D-8BDF-C1CB4CA3006B}" destId="{6C89DDCC-B007-42C8-85CE-1670940877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4) Vacantes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4860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63698" custScaleY="53901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Auxiliares</a:t>
          </a:r>
        </a:p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(5) Vacantes</a:t>
          </a:r>
          <a:endParaRPr lang="es-MX" sz="1200" b="1" noProof="0" dirty="0" smtClean="0">
            <a:solidFill>
              <a:schemeClr val="tx1"/>
            </a:solidFill>
            <a:latin typeface="+mn-lt"/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92E8EC6-3D87-4CE6-A4AA-A44B6F3F2A3E}">
      <dgm:prSet custT="1"/>
      <dgm:spPr/>
      <dgm:t>
        <a:bodyPr/>
        <a:lstStyle/>
        <a:p>
          <a:r>
            <a:rPr lang="es-MX" sz="1200" noProof="0" dirty="0" smtClean="0">
              <a:solidFill>
                <a:schemeClr val="tx1"/>
              </a:solidFill>
            </a:rPr>
            <a:t>Jefe(a) de </a:t>
          </a:r>
          <a:r>
            <a:rPr lang="es-MX" sz="1200" noProof="0" dirty="0" smtClean="0">
              <a:solidFill>
                <a:schemeClr val="tx1"/>
              </a:solidFill>
            </a:rPr>
            <a:t>Proyectos</a:t>
          </a:r>
          <a:endParaRPr lang="es-MX" sz="1200" noProof="0" dirty="0" smtClean="0">
            <a:solidFill>
              <a:schemeClr val="tx1"/>
            </a:solidFill>
          </a:endParaRPr>
        </a:p>
      </dgm:t>
    </dgm:pt>
    <dgm:pt modelId="{5A7B62E7-4CC5-4976-9B50-CA20C80FE05C}" type="parTrans" cxnId="{91F06303-DCE2-49CB-8981-36327AB0B44D}">
      <dgm:prSet/>
      <dgm:spPr/>
      <dgm:t>
        <a:bodyPr/>
        <a:lstStyle/>
        <a:p>
          <a:endParaRPr lang="es-MX" noProof="0" dirty="0"/>
        </a:p>
      </dgm:t>
    </dgm:pt>
    <dgm:pt modelId="{D8C25AA9-4530-4B91-B1E0-D0373687C9FB}" type="sibTrans" cxnId="{91F06303-DCE2-49CB-8981-36327AB0B44D}">
      <dgm:prSet/>
      <dgm:spPr/>
      <dgm:t>
        <a:bodyPr/>
        <a:lstStyle/>
        <a:p>
          <a:endParaRPr lang="es-MX" noProof="0" dirty="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66794" custScaleY="73513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7D5B4AD-41F1-4634-A231-23581F46F11F}" type="pres">
      <dgm:prSet presAssocID="{F33A7CAC-4F09-484F-BAF4-E99FE5D385EB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2" presStyleIdx="0" presStyleCnt="2" custScaleX="51869" custScaleY="51869" custLinFactNeighborX="-50176" custLinFactNeighborY="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D5C1578C-A0D9-46E8-87E8-2B0BBF48259C}" type="pres">
      <dgm:prSet presAssocID="{5A7B62E7-4CC5-4976-9B50-CA20C80FE0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2BFF3BCC-D2D1-46C1-85CD-74E65535BF53}" type="pres">
      <dgm:prSet presAssocID="{892E8EC6-3D87-4CE6-A4AA-A44B6F3F2A3E}" presName="hierRoot2" presStyleCnt="0">
        <dgm:presLayoutVars>
          <dgm:hierBranch val="init"/>
        </dgm:presLayoutVars>
      </dgm:prSet>
      <dgm:spPr/>
    </dgm:pt>
    <dgm:pt modelId="{A78B9264-2998-42C5-A16F-C6594C924E79}" type="pres">
      <dgm:prSet presAssocID="{892E8EC6-3D87-4CE6-A4AA-A44B6F3F2A3E}" presName="rootComposite" presStyleCnt="0"/>
      <dgm:spPr/>
    </dgm:pt>
    <dgm:pt modelId="{8754ACF4-A2E0-486E-8EBF-FAC314B195EE}" type="pres">
      <dgm:prSet presAssocID="{892E8EC6-3D87-4CE6-A4AA-A44B6F3F2A3E}" presName="rootText" presStyleLbl="node2" presStyleIdx="1" presStyleCnt="2" custScaleX="51869" custScaleY="51869" custLinFactNeighborX="53946" custLinFactNeighborY="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DE8A0-C0FB-453D-8418-3F8D520F89C1}" type="pres">
      <dgm:prSet presAssocID="{892E8EC6-3D87-4CE6-A4AA-A44B6F3F2A3E}" presName="rootConnector" presStyleLbl="node2" presStyleIdx="1" presStyleCnt="2"/>
      <dgm:spPr/>
      <dgm:t>
        <a:bodyPr/>
        <a:lstStyle/>
        <a:p>
          <a:endParaRPr lang="es-ES"/>
        </a:p>
      </dgm:t>
    </dgm:pt>
    <dgm:pt modelId="{52B763BC-50A0-4101-B3D8-C7CE66DD16F4}" type="pres">
      <dgm:prSet presAssocID="{892E8EC6-3D87-4CE6-A4AA-A44B6F3F2A3E}" presName="hierChild4" presStyleCnt="0"/>
      <dgm:spPr/>
    </dgm:pt>
    <dgm:pt modelId="{AEE4BE5B-EF67-418B-8429-D040BD62F880}" type="pres">
      <dgm:prSet presAssocID="{892E8EC6-3D87-4CE6-A4AA-A44B6F3F2A3E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01A016EB-3D51-4A8A-B55F-38178B3CD97E}" type="presOf" srcId="{892E8EC6-3D87-4CE6-A4AA-A44B6F3F2A3E}" destId="{8754ACF4-A2E0-486E-8EBF-FAC314B195EE}" srcOrd="0" destOrd="0" presId="urn:microsoft.com/office/officeart/2005/8/layout/orgChart1"/>
    <dgm:cxn modelId="{A3814377-CE87-444F-A62E-399EFE7F0CA6}" type="presOf" srcId="{5A7B62E7-4CC5-4976-9B50-CA20C80FE05C}" destId="{D5C1578C-A0D9-46E8-87E8-2B0BBF48259C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0E9F4468-F2D3-4002-96E1-58CFB559FB36}" type="presOf" srcId="{8032114F-1BA9-4099-8462-1B0045A9745E}" destId="{ABA1399E-EC4F-41B5-AF39-C62B91498A3F}" srcOrd="1" destOrd="0" presId="urn:microsoft.com/office/officeart/2005/8/layout/orgChart1"/>
    <dgm:cxn modelId="{6EE786F8-848A-4BD1-8C0E-594E1292F86A}" type="presOf" srcId="{892E8EC6-3D87-4CE6-A4AA-A44B6F3F2A3E}" destId="{CE2DE8A0-C0FB-453D-8418-3F8D520F89C1}" srcOrd="1" destOrd="0" presId="urn:microsoft.com/office/officeart/2005/8/layout/orgChart1"/>
    <dgm:cxn modelId="{43351CEA-D67E-4CA5-B9D4-19031FF45589}" type="presOf" srcId="{F33A7CAC-4F09-484F-BAF4-E99FE5D385EB}" destId="{A7D5B4AD-41F1-4634-A231-23581F46F11F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FF47A68E-C60F-448C-B7EC-E9A242FF37C5}" srcId="{A83AF730-2CD1-438A-B74E-B053D56A4934}" destId="{8032114F-1BA9-4099-8462-1B0045A9745E}" srcOrd="0" destOrd="0" parTransId="{F33A7CAC-4F09-484F-BAF4-E99FE5D385EB}" sibTransId="{112AD278-7ABB-437B-90F3-28AAE18F51A8}"/>
    <dgm:cxn modelId="{91F06303-DCE2-49CB-8981-36327AB0B44D}" srcId="{A83AF730-2CD1-438A-B74E-B053D56A4934}" destId="{892E8EC6-3D87-4CE6-A4AA-A44B6F3F2A3E}" srcOrd="1" destOrd="0" parTransId="{5A7B62E7-4CC5-4976-9B50-CA20C80FE05C}" sibTransId="{D8C25AA9-4530-4B91-B1E0-D0373687C9FB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0B570BBF-51FB-41FF-B223-AFE4667164EE}" type="presOf" srcId="{8032114F-1BA9-4099-8462-1B0045A9745E}" destId="{B6B4C1F5-6231-4957-B426-E5CB41B4305F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C013280C-2A62-49C7-8E84-362D6836E7D4}" type="presParOf" srcId="{31D3C473-481E-4207-9F71-5F371A25A540}" destId="{A7D5B4AD-41F1-4634-A231-23581F46F11F}" srcOrd="0" destOrd="0" presId="urn:microsoft.com/office/officeart/2005/8/layout/orgChart1"/>
    <dgm:cxn modelId="{0A2434A1-7CA3-4FAC-AA78-423CBC2049B4}" type="presParOf" srcId="{31D3C473-481E-4207-9F71-5F371A25A540}" destId="{77415E92-09B0-4F9C-813D-167D56AE7323}" srcOrd="1" destOrd="0" presId="urn:microsoft.com/office/officeart/2005/8/layout/orgChart1"/>
    <dgm:cxn modelId="{391CEB28-3A6D-4027-AE28-4F9A620425A2}" type="presParOf" srcId="{77415E92-09B0-4F9C-813D-167D56AE7323}" destId="{A9A0BF17-9F85-40FB-A9AE-31AEEAE82F34}" srcOrd="0" destOrd="0" presId="urn:microsoft.com/office/officeart/2005/8/layout/orgChart1"/>
    <dgm:cxn modelId="{C4A284A0-2F36-43BD-ACB5-0EFB112AD2F5}" type="presParOf" srcId="{A9A0BF17-9F85-40FB-A9AE-31AEEAE82F34}" destId="{B6B4C1F5-6231-4957-B426-E5CB41B4305F}" srcOrd="0" destOrd="0" presId="urn:microsoft.com/office/officeart/2005/8/layout/orgChart1"/>
    <dgm:cxn modelId="{70469E26-53D4-407A-B978-307D504B7413}" type="presParOf" srcId="{A9A0BF17-9F85-40FB-A9AE-31AEEAE82F34}" destId="{ABA1399E-EC4F-41B5-AF39-C62B91498A3F}" srcOrd="1" destOrd="0" presId="urn:microsoft.com/office/officeart/2005/8/layout/orgChart1"/>
    <dgm:cxn modelId="{DB7A2949-2390-42B5-BBBB-2A07ED7D905C}" type="presParOf" srcId="{77415E92-09B0-4F9C-813D-167D56AE7323}" destId="{89AA7C1D-73D6-4D78-B579-F26EDF469D06}" srcOrd="1" destOrd="0" presId="urn:microsoft.com/office/officeart/2005/8/layout/orgChart1"/>
    <dgm:cxn modelId="{CAD99FB3-E11B-4FCF-B59C-2A24F02D0215}" type="presParOf" srcId="{77415E92-09B0-4F9C-813D-167D56AE7323}" destId="{C3D38249-DBE4-4F97-A5F7-9D380D2559AA}" srcOrd="2" destOrd="0" presId="urn:microsoft.com/office/officeart/2005/8/layout/orgChart1"/>
    <dgm:cxn modelId="{F7672EA1-F16A-4661-9DDA-74FF7D8E1DEB}" type="presParOf" srcId="{31D3C473-481E-4207-9F71-5F371A25A540}" destId="{D5C1578C-A0D9-46E8-87E8-2B0BBF48259C}" srcOrd="2" destOrd="0" presId="urn:microsoft.com/office/officeart/2005/8/layout/orgChart1"/>
    <dgm:cxn modelId="{AAB52D38-690A-4818-B7A9-DE922616CEA9}" type="presParOf" srcId="{31D3C473-481E-4207-9F71-5F371A25A540}" destId="{2BFF3BCC-D2D1-46C1-85CD-74E65535BF53}" srcOrd="3" destOrd="0" presId="urn:microsoft.com/office/officeart/2005/8/layout/orgChart1"/>
    <dgm:cxn modelId="{E1D41C97-F92B-4D4A-A681-CB35331FCA72}" type="presParOf" srcId="{2BFF3BCC-D2D1-46C1-85CD-74E65535BF53}" destId="{A78B9264-2998-42C5-A16F-C6594C924E79}" srcOrd="0" destOrd="0" presId="urn:microsoft.com/office/officeart/2005/8/layout/orgChart1"/>
    <dgm:cxn modelId="{204A7BB2-17B9-4AA6-9879-205C0C63EDFA}" type="presParOf" srcId="{A78B9264-2998-42C5-A16F-C6594C924E79}" destId="{8754ACF4-A2E0-486E-8EBF-FAC314B195EE}" srcOrd="0" destOrd="0" presId="urn:microsoft.com/office/officeart/2005/8/layout/orgChart1"/>
    <dgm:cxn modelId="{6F1AAF2D-137C-483B-B5DC-66BC13437320}" type="presParOf" srcId="{A78B9264-2998-42C5-A16F-C6594C924E79}" destId="{CE2DE8A0-C0FB-453D-8418-3F8D520F89C1}" srcOrd="1" destOrd="0" presId="urn:microsoft.com/office/officeart/2005/8/layout/orgChart1"/>
    <dgm:cxn modelId="{2AE4EE74-1909-4CB2-9DC1-571A0D23189B}" type="presParOf" srcId="{2BFF3BCC-D2D1-46C1-85CD-74E65535BF53}" destId="{52B763BC-50A0-4101-B3D8-C7CE66DD16F4}" srcOrd="1" destOrd="0" presId="urn:microsoft.com/office/officeart/2005/8/layout/orgChart1"/>
    <dgm:cxn modelId="{7C00677E-C9B8-494B-9720-FF79A67BEC91}" type="presParOf" srcId="{2BFF3BCC-D2D1-46C1-85CD-74E65535BF53}" destId="{AEE4BE5B-EF67-418B-8429-D040BD62F880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22E6FE-3DC4-43F4-8624-2F0AACB5081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C925B5-CC78-4DE0-8784-EA1CBA0954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(3) Vacantes</a:t>
          </a: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A03BA2-8301-4952-92B8-AAA06374AE3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14352" custScaleY="134318" custLinFactNeighborY="-352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3" custScaleY="108907" custLinFactNeighborY="28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3" custScaleY="108907" custLinFactNeighborY="28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2" presStyleCnt="3" custScaleY="108907" custLinFactNeighborY="28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2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648C9CDA-0619-4AA7-97ED-D4A1B0144277}" type="presParOf" srcId="{2E26F541-7BD6-4B86-A7F6-A808335CF124}" destId="{F8BDB31C-E715-4E93-9960-6F1FCD747689}" srcOrd="4" destOrd="0" presId="urn:microsoft.com/office/officeart/2005/8/layout/orgChart1"/>
    <dgm:cxn modelId="{BECE614B-FE16-4555-9D0E-FE1860C8E9A4}" type="presParOf" srcId="{2E26F541-7BD6-4B86-A7F6-A808335CF124}" destId="{36E06E22-2423-405B-B402-1462A1AE9DE2}" srcOrd="5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Saneamiento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Sociales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Enfermera(o)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General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Enfermeras(os</a:t>
          </a:r>
          <a:r>
            <a:rPr lang="es-ES" sz="1200" dirty="0" smtClean="0">
              <a:solidFill>
                <a:schemeClr val="tx1"/>
              </a:solidFill>
            </a:rPr>
            <a:t>) </a:t>
          </a:r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15D2B-28B3-418A-82E7-9DC99200ED7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Brigadas Médicas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b="1" dirty="0">
            <a:solidFill>
              <a:schemeClr val="tx1"/>
            </a:solidFill>
          </a:endParaRPr>
        </a:p>
      </dgm:t>
    </dgm:pt>
    <dgm:pt modelId="{42C676F6-D62D-430C-A688-7C1F6AFE9B5F}" type="parTrans" cxnId="{C2611D2F-7382-41B9-95D9-1E3F0086D3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609BAE3-65E3-44DE-A032-B750E24E56FA}" type="sibTrans" cxnId="{C2611D2F-7382-41B9-95D9-1E3F0086D3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Fumigadores(as)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Vacantes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A100273-4CBF-454F-B078-D8BA9B47314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47DD492-4DBB-483D-8D0E-05B921A01B19}" type="parTrans" cxnId="{727565AC-940F-45C2-94F5-58894255B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05E300-1325-4BD9-BFDE-CF32C2666410}" type="sibTrans" cxnId="{727565AC-940F-45C2-94F5-58894255B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-25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7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4" custScaleX="117866" custScaleY="157155" custLinFactNeighborX="6522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7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4" custScaleX="118697" custScaleY="157155" custLinFactNeighborX="76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4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17910D21-7C23-4E64-BBD8-88D0322F222E}" type="pres">
      <dgm:prSet presAssocID="{8CC95BCB-2597-4FED-9E11-486EEAA02326}" presName="Name50" presStyleLbl="parChTrans1D3" presStyleIdx="0" presStyleCnt="2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 val="init"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2" custScaleX="118918" custScaleY="157296" custLinFactNeighborX="7081" custLinFactNeighborY="8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2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0789303F-DD16-4DA2-BBA6-FB45A9C63AE9}" type="pres">
      <dgm:prSet presAssocID="{147DD492-4DBB-483D-8D0E-05B921A01B19}" presName="Name50" presStyleLbl="parChTrans1D3" presStyleIdx="1" presStyleCnt="2"/>
      <dgm:spPr/>
      <dgm:t>
        <a:bodyPr/>
        <a:lstStyle/>
        <a:p>
          <a:endParaRPr lang="es-ES"/>
        </a:p>
      </dgm:t>
    </dgm:pt>
    <dgm:pt modelId="{D94CB317-0BD0-4252-85F0-A872CD82A69A}" type="pres">
      <dgm:prSet presAssocID="{8A100273-4CBF-454F-B078-D8BA9B473148}" presName="hierRoot2" presStyleCnt="0">
        <dgm:presLayoutVars>
          <dgm:hierBranch val="init"/>
        </dgm:presLayoutVars>
      </dgm:prSet>
      <dgm:spPr/>
    </dgm:pt>
    <dgm:pt modelId="{06E0D313-24EC-4F68-BC2C-C1407CBDB8CA}" type="pres">
      <dgm:prSet presAssocID="{8A100273-4CBF-454F-B078-D8BA9B473148}" presName="rootComposite" presStyleCnt="0"/>
      <dgm:spPr/>
    </dgm:pt>
    <dgm:pt modelId="{9B2529B9-D4A3-4B12-A508-06CAF74F87A3}" type="pres">
      <dgm:prSet presAssocID="{8A100273-4CBF-454F-B078-D8BA9B473148}" presName="rootText" presStyleLbl="node3" presStyleIdx="1" presStyleCnt="2" custScaleX="118918" custLinFactNeighborX="7081" custLinFactNeighborY="-9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A0449B-8862-482D-916E-90DEE3B950AD}" type="pres">
      <dgm:prSet presAssocID="{8A100273-4CBF-454F-B078-D8BA9B473148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C702CF-8DAE-496D-913C-8A7FA2379A68}" type="pres">
      <dgm:prSet presAssocID="{8A100273-4CBF-454F-B078-D8BA9B473148}" presName="hierChild4" presStyleCnt="0"/>
      <dgm:spPr/>
    </dgm:pt>
    <dgm:pt modelId="{0B7B997E-8CD3-4265-857C-F387547949A5}" type="pres">
      <dgm:prSet presAssocID="{8A100273-4CBF-454F-B078-D8BA9B473148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4" custScaleX="127912" custScaleY="358524" custLinFactNeighborX="-2504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7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4" custScaleX="127912" custScaleY="157155" custLinFactNeighborX="-6991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E31A196F-9945-43DD-8BCD-E6E053D151FF}" type="pres">
      <dgm:prSet presAssocID="{42C676F6-D62D-430C-A688-7C1F6AFE9B5F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EB059293-1CB3-4130-8586-764C977264FC}" type="pres">
      <dgm:prSet presAssocID="{D1515D2B-28B3-418A-82E7-9DC99200ED79}" presName="hierRoot3" presStyleCnt="0">
        <dgm:presLayoutVars>
          <dgm:hierBranch val="init"/>
        </dgm:presLayoutVars>
      </dgm:prSet>
      <dgm:spPr/>
    </dgm:pt>
    <dgm:pt modelId="{941B304B-8202-4FCA-AD91-C7FA23E613AA}" type="pres">
      <dgm:prSet presAssocID="{D1515D2B-28B3-418A-82E7-9DC99200ED79}" presName="rootComposite3" presStyleCnt="0"/>
      <dgm:spPr/>
    </dgm:pt>
    <dgm:pt modelId="{BA94924F-E12D-42F1-B3F0-19849563DFE2}" type="pres">
      <dgm:prSet presAssocID="{D1515D2B-28B3-418A-82E7-9DC99200ED79}" presName="rootText3" presStyleLbl="asst1" presStyleIdx="0" presStyleCnt="3" custScaleX="158108" custScaleY="110683" custLinFactNeighborX="-16795" custLinFactNeighborY="227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EFA1AE-4DD8-4B03-84F2-49CEAF257210}" type="pres">
      <dgm:prSet presAssocID="{D1515D2B-28B3-418A-82E7-9DC99200ED7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DEBE2A01-FDC9-440C-905F-C413F4E7BA6E}" type="pres">
      <dgm:prSet presAssocID="{D1515D2B-28B3-418A-82E7-9DC99200ED79}" presName="hierChild6" presStyleCnt="0"/>
      <dgm:spPr/>
    </dgm:pt>
    <dgm:pt modelId="{05A0F0EC-E1D9-4A34-88F5-85931166BFC6}" type="pres">
      <dgm:prSet presAssocID="{D1515D2B-28B3-418A-82E7-9DC99200ED79}" presName="hierChild7" presStyleCnt="0"/>
      <dgm:spPr/>
    </dgm:pt>
    <dgm:pt modelId="{EA9DC880-3F4E-4776-9349-3C3ABED745CF}" type="pres">
      <dgm:prSet presAssocID="{FCCF0B0D-4899-47B1-A346-0A5D7D81614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1" presStyleCnt="3" custScaleX="158108" custScaleY="110683" custLinFactNeighborX="15492" custLinFactNeighborY="21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2" presStyleCnt="3" custScaleX="158108" custScaleY="110683" custLinFactNeighborX="-16795" custLinFactNeighborY="1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A59AFB94-179A-4C8C-8349-DF5457D09489}" type="presOf" srcId="{405C224E-6162-4B90-975F-D33059632877}" destId="{7201284C-6F92-4470-ACBA-63EB7FFE7A7E}" srcOrd="1" destOrd="0" presId="urn:microsoft.com/office/officeart/2005/8/layout/orgChart1"/>
    <dgm:cxn modelId="{B3FF568A-FB31-4C12-AC7E-5B2A9574B5DA}" type="presOf" srcId="{06225BFD-F8B9-4F85-8329-C38CF1E08FB7}" destId="{C75F0CD5-6A2C-4EE2-8445-B7828AAD1B5C}" srcOrd="0" destOrd="0" presId="urn:microsoft.com/office/officeart/2005/8/layout/orgChart1"/>
    <dgm:cxn modelId="{2E783012-FA06-4147-B72D-EC5912588923}" type="presOf" srcId="{06268543-E65C-4D1B-8104-5FBEB44D8AE3}" destId="{032BAB47-5D8D-4928-87C6-EDC51EB0EBBC}" srcOrd="0" destOrd="0" presId="urn:microsoft.com/office/officeart/2005/8/layout/orgChart1"/>
    <dgm:cxn modelId="{0C1E4D47-DDA6-454B-82EB-C70211F0BEC4}" srcId="{36E00EDE-EBB7-4E79-ADC8-188086E8A716}" destId="{3F1EE90B-566B-40F0-8647-856C4ED3DF80}" srcOrd="6" destOrd="0" parTransId="{6A4AE9B1-6012-4070-BD17-7027A3A85B0F}" sibTransId="{29D6F64F-88BA-4C5F-B63A-6CE2F4CF2AD6}"/>
    <dgm:cxn modelId="{D8805331-E158-4B9A-8A55-059FCC52E517}" type="presOf" srcId="{D1515D2B-28B3-418A-82E7-9DC99200ED79}" destId="{BA94924F-E12D-42F1-B3F0-19849563DFE2}" srcOrd="0" destOrd="0" presId="urn:microsoft.com/office/officeart/2005/8/layout/orgChart1"/>
    <dgm:cxn modelId="{CBDF712D-7D22-4DCF-B701-46DA52F4D16D}" type="presOf" srcId="{147DD492-4DBB-483D-8D0E-05B921A01B19}" destId="{0789303F-DD16-4DA2-BBA6-FB45A9C63AE9}" srcOrd="0" destOrd="0" presId="urn:microsoft.com/office/officeart/2005/8/layout/orgChart1"/>
    <dgm:cxn modelId="{9F68386E-D7C1-4C0B-A561-0200B3FDD2BF}" type="presOf" srcId="{8A100273-4CBF-454F-B078-D8BA9B473148}" destId="{9B2529B9-D4A3-4B12-A508-06CAF74F87A3}" srcOrd="0" destOrd="0" presId="urn:microsoft.com/office/officeart/2005/8/layout/orgChart1"/>
    <dgm:cxn modelId="{05EA6CA0-12C7-49AD-979D-45C141E54972}" type="presOf" srcId="{06225BFD-F8B9-4F85-8329-C38CF1E08FB7}" destId="{005F996D-E34C-490A-B735-1D38806CDDD8}" srcOrd="1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66E2C79B-B0EB-45F5-A10C-F1DBE3EE715A}" type="presOf" srcId="{0EF7F709-2117-47B6-BB38-36329206F4C6}" destId="{EB117E78-0A14-41DC-BAF4-50C028C887B7}" srcOrd="1" destOrd="0" presId="urn:microsoft.com/office/officeart/2005/8/layout/orgChart1"/>
    <dgm:cxn modelId="{8A96676F-099F-4CC7-8B01-D60F4B04B56D}" type="presOf" srcId="{A9B2122D-613A-4979-8DD7-4564F7B83A5B}" destId="{104F34FA-359A-42D4-BAD3-F86091F3DAC2}" srcOrd="0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952A93D1-AE8E-48F4-8284-08B480F2F51E}" type="presOf" srcId="{5499830C-EBB2-4C8B-9086-94B3E17EC7B8}" destId="{7F7FC495-FEF4-4225-8D49-F1E2E9E55CED}" srcOrd="0" destOrd="0" presId="urn:microsoft.com/office/officeart/2005/8/layout/orgChart1"/>
    <dgm:cxn modelId="{1687BC29-2879-48BB-A931-4F98612DA220}" type="presOf" srcId="{06268543-E65C-4D1B-8104-5FBEB44D8AE3}" destId="{A006A7E1-86D2-4E15-A82D-AA69C7C7BA6C}" srcOrd="1" destOrd="0" presId="urn:microsoft.com/office/officeart/2005/8/layout/orgChart1"/>
    <dgm:cxn modelId="{42907EAD-A38B-4D47-BD21-ABADBD053EEB}" type="presOf" srcId="{0EF7F709-2117-47B6-BB38-36329206F4C6}" destId="{9D9960D1-5F01-4D26-87B2-AD715FCF54C0}" srcOrd="0" destOrd="0" presId="urn:microsoft.com/office/officeart/2005/8/layout/orgChart1"/>
    <dgm:cxn modelId="{BA3046DF-C98C-4980-8144-A03EDD331AD7}" type="presOf" srcId="{8A100273-4CBF-454F-B078-D8BA9B473148}" destId="{8CA0449B-8862-482D-916E-90DEE3B950AD}" srcOrd="1" destOrd="0" presId="urn:microsoft.com/office/officeart/2005/8/layout/orgChart1"/>
    <dgm:cxn modelId="{727565AC-940F-45C2-94F5-58894255BE15}" srcId="{06268543-E65C-4D1B-8104-5FBEB44D8AE3}" destId="{8A100273-4CBF-454F-B078-D8BA9B473148}" srcOrd="1" destOrd="0" parTransId="{147DD492-4DBB-483D-8D0E-05B921A01B19}" sibTransId="{6B05E300-1325-4BD9-BFDE-CF32C2666410}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17DB1923-A3AD-436D-BFDC-E0509AE357F0}" type="presOf" srcId="{1E73D0C8-C41D-4ADB-919C-4EBE850DC200}" destId="{E333131B-15CF-40C0-9E90-1D5CB3286B19}" srcOrd="0" destOrd="0" presId="urn:microsoft.com/office/officeart/2005/8/layout/orgChart1"/>
    <dgm:cxn modelId="{279FF0C2-1921-45EE-9228-A635942913C1}" srcId="{36E00EDE-EBB7-4E79-ADC8-188086E8A716}" destId="{A9B2122D-613A-4979-8DD7-4564F7B83A5B}" srcOrd="5" destOrd="0" parTransId="{FCCF0B0D-4899-47B1-A346-0A5D7D816144}" sibTransId="{6D244212-90CF-47FD-8A80-6FEE578A5135}"/>
    <dgm:cxn modelId="{1C75545D-07BF-4561-9257-351166BE9F6F}" type="presOf" srcId="{1E73D0C8-C41D-4ADB-919C-4EBE850DC200}" destId="{434DF89C-FBD5-4692-AD60-CD5318EC1B00}" srcOrd="1" destOrd="0" presId="urn:microsoft.com/office/officeart/2005/8/layout/orgChart1"/>
    <dgm:cxn modelId="{13555B69-6338-4552-AE28-E6BC8D7E76D0}" type="presOf" srcId="{36694C45-C641-435A-9D67-EBB3C905B123}" destId="{AED37005-276E-439C-99A6-7EB7048C8D68}" srcOrd="0" destOrd="0" presId="urn:microsoft.com/office/officeart/2005/8/layout/orgChart1"/>
    <dgm:cxn modelId="{C779C487-AC37-4B2A-8D63-FE0E40E6FF61}" type="presOf" srcId="{FCCF0B0D-4899-47B1-A346-0A5D7D816144}" destId="{EA9DC880-3F4E-4776-9349-3C3ABED745CF}" srcOrd="0" destOrd="0" presId="urn:microsoft.com/office/officeart/2005/8/layout/orgChart1"/>
    <dgm:cxn modelId="{C2611D2F-7382-41B9-95D9-1E3F0086D3A0}" srcId="{36E00EDE-EBB7-4E79-ADC8-188086E8A716}" destId="{D1515D2B-28B3-418A-82E7-9DC99200ED79}" srcOrd="4" destOrd="0" parTransId="{42C676F6-D62D-430C-A688-7C1F6AFE9B5F}" sibTransId="{3609BAE3-65E3-44DE-A032-B750E24E56FA}"/>
    <dgm:cxn modelId="{C1CEA4D5-11D8-4BEE-BD43-563D5CB14AC5}" type="presOf" srcId="{995DCE9D-B714-47BC-8C9F-283D839E069A}" destId="{49DB23F0-CF8D-4D14-B320-68B2F846730C}" srcOrd="0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AE51DF49-09C9-4475-9A47-D51165B19205}" type="presOf" srcId="{8CC95BCB-2597-4FED-9E11-486EEAA02326}" destId="{17910D21-7C23-4E64-BBD8-88D0322F222E}" srcOrd="0" destOrd="0" presId="urn:microsoft.com/office/officeart/2005/8/layout/orgChart1"/>
    <dgm:cxn modelId="{C0B66207-6484-4CF4-88B8-1683A3A65341}" type="presOf" srcId="{42C676F6-D62D-430C-A688-7C1F6AFE9B5F}" destId="{E31A196F-9945-43DD-8BCD-E6E053D151FF}" srcOrd="0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265734EC-4463-4E21-9132-F7D220C1CBED}" type="presOf" srcId="{88331E26-F80B-4ADD-A9BC-5956F9C2D95B}" destId="{78F09EFE-D132-4FE4-91D2-BB8586EF38E1}" srcOrd="0" destOrd="0" presId="urn:microsoft.com/office/officeart/2005/8/layout/orgChart1"/>
    <dgm:cxn modelId="{7D329ECE-7A58-4D6C-94D0-10A49B0D0FF7}" type="presOf" srcId="{6A4AE9B1-6012-4070-BD17-7027A3A85B0F}" destId="{38D64D2E-67BE-4161-BA5E-C4CC5DA6873E}" srcOrd="0" destOrd="0" presId="urn:microsoft.com/office/officeart/2005/8/layout/orgChart1"/>
    <dgm:cxn modelId="{ADF12E96-2ADD-46E3-B160-A66CDB4DF862}" type="presOf" srcId="{405C224E-6162-4B90-975F-D33059632877}" destId="{C3073F2C-C0A1-4D4E-8B81-A2EFE4C4C3F4}" srcOrd="0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C45CA791-FA98-48BC-9592-CADDDC86A922}" type="presOf" srcId="{D1515D2B-28B3-418A-82E7-9DC99200ED79}" destId="{47EFA1AE-4DD8-4B03-84F2-49CEAF257210}" srcOrd="1" destOrd="0" presId="urn:microsoft.com/office/officeart/2005/8/layout/orgChart1"/>
    <dgm:cxn modelId="{A073AD56-1876-483A-BEAB-CAE42EAA0D01}" type="presOf" srcId="{3F1EE90B-566B-40F0-8647-856C4ED3DF80}" destId="{533EEE28-A080-4A40-8C3A-B378BDFE16D6}" srcOrd="1" destOrd="0" presId="urn:microsoft.com/office/officeart/2005/8/layout/orgChart1"/>
    <dgm:cxn modelId="{936674E4-F2A7-47FE-A9F5-0FFCFD69A743}" type="presOf" srcId="{3F1EE90B-566B-40F0-8647-856C4ED3DF80}" destId="{11BCB754-559D-45F8-B339-0E04607D0D59}" srcOrd="0" destOrd="0" presId="urn:microsoft.com/office/officeart/2005/8/layout/orgChart1"/>
    <dgm:cxn modelId="{64BDEC2C-8854-4ABC-90F5-139EA7B8BC56}" type="presOf" srcId="{A9B2122D-613A-4979-8DD7-4564F7B83A5B}" destId="{BD82A5E0-D1A8-4728-ADC3-3FB728151499}" srcOrd="1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C0664567-8714-4FAB-AF24-049DA7E20920}" type="presParOf" srcId="{B10C4723-8358-47BA-822D-4389459DAC06}" destId="{7F7FC495-FEF4-4225-8D49-F1E2E9E55CED}" srcOrd="0" destOrd="0" presId="urn:microsoft.com/office/officeart/2005/8/layout/orgChart1"/>
    <dgm:cxn modelId="{AC0257EE-3363-40BC-9058-12324F136EED}" type="presParOf" srcId="{B10C4723-8358-47BA-822D-4389459DAC06}" destId="{3E0E7BE8-37D2-420F-9CC2-566C8D19AFB7}" srcOrd="1" destOrd="0" presId="urn:microsoft.com/office/officeart/2005/8/layout/orgChart1"/>
    <dgm:cxn modelId="{6762F39D-EE37-4CC5-BBA2-7F33076F2E40}" type="presParOf" srcId="{3E0E7BE8-37D2-420F-9CC2-566C8D19AFB7}" destId="{EC1AA104-DEE2-4DB8-9498-63C38952BAD8}" srcOrd="0" destOrd="0" presId="urn:microsoft.com/office/officeart/2005/8/layout/orgChart1"/>
    <dgm:cxn modelId="{DBC1EEE4-E9C1-4342-BB65-4F2BE80D3411}" type="presParOf" srcId="{EC1AA104-DEE2-4DB8-9498-63C38952BAD8}" destId="{C75F0CD5-6A2C-4EE2-8445-B7828AAD1B5C}" srcOrd="0" destOrd="0" presId="urn:microsoft.com/office/officeart/2005/8/layout/orgChart1"/>
    <dgm:cxn modelId="{30C65D53-949A-4A47-A75C-777D391751D6}" type="presParOf" srcId="{EC1AA104-DEE2-4DB8-9498-63C38952BAD8}" destId="{005F996D-E34C-490A-B735-1D38806CDDD8}" srcOrd="1" destOrd="0" presId="urn:microsoft.com/office/officeart/2005/8/layout/orgChart1"/>
    <dgm:cxn modelId="{57629113-6B38-4DE7-AAFE-852EC533447B}" type="presParOf" srcId="{3E0E7BE8-37D2-420F-9CC2-566C8D19AFB7}" destId="{48CC7499-4369-4715-93E7-C2A788311E14}" srcOrd="1" destOrd="0" presId="urn:microsoft.com/office/officeart/2005/8/layout/orgChart1"/>
    <dgm:cxn modelId="{B50E17E6-B9AE-460D-A35D-15F6D237BBE0}" type="presParOf" srcId="{3E0E7BE8-37D2-420F-9CC2-566C8D19AFB7}" destId="{23F153F6-CAA0-4BAE-9469-ED1F39EBEAE9}" srcOrd="2" destOrd="0" presId="urn:microsoft.com/office/officeart/2005/8/layout/orgChart1"/>
    <dgm:cxn modelId="{8B03AA4F-E0E7-4EE1-AFFF-CE27A7576C5E}" type="presParOf" srcId="{B10C4723-8358-47BA-822D-4389459DAC06}" destId="{49DB23F0-CF8D-4D14-B320-68B2F846730C}" srcOrd="2" destOrd="0" presId="urn:microsoft.com/office/officeart/2005/8/layout/orgChart1"/>
    <dgm:cxn modelId="{76A77232-9585-47A9-85DA-3885BC3BB991}" type="presParOf" srcId="{B10C4723-8358-47BA-822D-4389459DAC06}" destId="{01B03E2C-7E8D-4F78-8DF8-01F072417D60}" srcOrd="3" destOrd="0" presId="urn:microsoft.com/office/officeart/2005/8/layout/orgChart1"/>
    <dgm:cxn modelId="{096A01F0-5B2B-44BF-8D39-0EB05B0E92B0}" type="presParOf" srcId="{01B03E2C-7E8D-4F78-8DF8-01F072417D60}" destId="{F3B10998-E86C-40A5-9F52-B4FA3C0D43B7}" srcOrd="0" destOrd="0" presId="urn:microsoft.com/office/officeart/2005/8/layout/orgChart1"/>
    <dgm:cxn modelId="{770E8BCA-0266-4647-ABFA-3DA693705666}" type="presParOf" srcId="{F3B10998-E86C-40A5-9F52-B4FA3C0D43B7}" destId="{032BAB47-5D8D-4928-87C6-EDC51EB0EBBC}" srcOrd="0" destOrd="0" presId="urn:microsoft.com/office/officeart/2005/8/layout/orgChart1"/>
    <dgm:cxn modelId="{8EF9E532-7AAE-4DC5-BC22-F0FFE9BF796A}" type="presParOf" srcId="{F3B10998-E86C-40A5-9F52-B4FA3C0D43B7}" destId="{A006A7E1-86D2-4E15-A82D-AA69C7C7BA6C}" srcOrd="1" destOrd="0" presId="urn:microsoft.com/office/officeart/2005/8/layout/orgChart1"/>
    <dgm:cxn modelId="{8ECDE885-5D2E-45D0-8D20-44B64EFAEB42}" type="presParOf" srcId="{01B03E2C-7E8D-4F78-8DF8-01F072417D60}" destId="{CCD60174-FAA6-4795-83EE-8C3FC5AAD84E}" srcOrd="1" destOrd="0" presId="urn:microsoft.com/office/officeart/2005/8/layout/orgChart1"/>
    <dgm:cxn modelId="{CF1B66B0-E31E-4A7C-90DA-1FB2C8A19C45}" type="presParOf" srcId="{CCD60174-FAA6-4795-83EE-8C3FC5AAD84E}" destId="{17910D21-7C23-4E64-BBD8-88D0322F222E}" srcOrd="0" destOrd="0" presId="urn:microsoft.com/office/officeart/2005/8/layout/orgChart1"/>
    <dgm:cxn modelId="{71305A50-DC19-4CD4-9DAE-382D97CA27C2}" type="presParOf" srcId="{CCD60174-FAA6-4795-83EE-8C3FC5AAD84E}" destId="{FFEB5A3C-F4A0-4C26-BDEF-8DB6F0161F8F}" srcOrd="1" destOrd="0" presId="urn:microsoft.com/office/officeart/2005/8/layout/orgChart1"/>
    <dgm:cxn modelId="{A2128EA3-0822-4E74-8028-17ECA0E8E88B}" type="presParOf" srcId="{FFEB5A3C-F4A0-4C26-BDEF-8DB6F0161F8F}" destId="{E58F2227-73AC-434D-B457-650F2FD986B3}" srcOrd="0" destOrd="0" presId="urn:microsoft.com/office/officeart/2005/8/layout/orgChart1"/>
    <dgm:cxn modelId="{7EE02D0F-8E6E-4C79-B3E4-170A338E9599}" type="presParOf" srcId="{E58F2227-73AC-434D-B457-650F2FD986B3}" destId="{E333131B-15CF-40C0-9E90-1D5CB3286B19}" srcOrd="0" destOrd="0" presId="urn:microsoft.com/office/officeart/2005/8/layout/orgChart1"/>
    <dgm:cxn modelId="{8AAB70FC-6E19-4403-9A54-ACB063A4E5FB}" type="presParOf" srcId="{E58F2227-73AC-434D-B457-650F2FD986B3}" destId="{434DF89C-FBD5-4692-AD60-CD5318EC1B00}" srcOrd="1" destOrd="0" presId="urn:microsoft.com/office/officeart/2005/8/layout/orgChart1"/>
    <dgm:cxn modelId="{5B6E48A9-D789-49A3-B31C-812DC9B50A8A}" type="presParOf" srcId="{FFEB5A3C-F4A0-4C26-BDEF-8DB6F0161F8F}" destId="{3FB6222E-DD2A-4C42-98BF-C03C846BAF2E}" srcOrd="1" destOrd="0" presId="urn:microsoft.com/office/officeart/2005/8/layout/orgChart1"/>
    <dgm:cxn modelId="{323B961A-58F2-4378-8230-0A1AAFA2239D}" type="presParOf" srcId="{FFEB5A3C-F4A0-4C26-BDEF-8DB6F0161F8F}" destId="{1690E6F3-F00D-47C3-AB93-38412ECF934D}" srcOrd="2" destOrd="0" presId="urn:microsoft.com/office/officeart/2005/8/layout/orgChart1"/>
    <dgm:cxn modelId="{301A847C-9B6D-4A24-AFEC-8C02D57205D8}" type="presParOf" srcId="{CCD60174-FAA6-4795-83EE-8C3FC5AAD84E}" destId="{0789303F-DD16-4DA2-BBA6-FB45A9C63AE9}" srcOrd="2" destOrd="0" presId="urn:microsoft.com/office/officeart/2005/8/layout/orgChart1"/>
    <dgm:cxn modelId="{15C735FB-E4B1-4C88-A721-6793AFD7D12A}" type="presParOf" srcId="{CCD60174-FAA6-4795-83EE-8C3FC5AAD84E}" destId="{D94CB317-0BD0-4252-85F0-A872CD82A69A}" srcOrd="3" destOrd="0" presId="urn:microsoft.com/office/officeart/2005/8/layout/orgChart1"/>
    <dgm:cxn modelId="{D58FCCE8-2A7B-4D54-ABED-D6654C686248}" type="presParOf" srcId="{D94CB317-0BD0-4252-85F0-A872CD82A69A}" destId="{06E0D313-24EC-4F68-BC2C-C1407CBDB8CA}" srcOrd="0" destOrd="0" presId="urn:microsoft.com/office/officeart/2005/8/layout/orgChart1"/>
    <dgm:cxn modelId="{0A5B5A64-B32B-4C7A-B051-10711BDE6F97}" type="presParOf" srcId="{06E0D313-24EC-4F68-BC2C-C1407CBDB8CA}" destId="{9B2529B9-D4A3-4B12-A508-06CAF74F87A3}" srcOrd="0" destOrd="0" presId="urn:microsoft.com/office/officeart/2005/8/layout/orgChart1"/>
    <dgm:cxn modelId="{13B6781F-E564-4AA8-ACC1-1D6C03D2AFDF}" type="presParOf" srcId="{06E0D313-24EC-4F68-BC2C-C1407CBDB8CA}" destId="{8CA0449B-8862-482D-916E-90DEE3B950AD}" srcOrd="1" destOrd="0" presId="urn:microsoft.com/office/officeart/2005/8/layout/orgChart1"/>
    <dgm:cxn modelId="{4A0B4C4A-FD78-49E0-B9E4-8B4DC400EE9C}" type="presParOf" srcId="{D94CB317-0BD0-4252-85F0-A872CD82A69A}" destId="{34C702CF-8DAE-496D-913C-8A7FA2379A68}" srcOrd="1" destOrd="0" presId="urn:microsoft.com/office/officeart/2005/8/layout/orgChart1"/>
    <dgm:cxn modelId="{DA477BE7-E164-404D-8C01-813378694DD3}" type="presParOf" srcId="{D94CB317-0BD0-4252-85F0-A872CD82A69A}" destId="{0B7B997E-8CD3-4265-857C-F387547949A5}" srcOrd="2" destOrd="0" presId="urn:microsoft.com/office/officeart/2005/8/layout/orgChart1"/>
    <dgm:cxn modelId="{305ADE83-320F-4C3D-A39E-8DBA92C62442}" type="presParOf" srcId="{01B03E2C-7E8D-4F78-8DF8-01F072417D60}" destId="{D66FAC9F-0C1C-4D53-95A3-DFCF4D475E88}" srcOrd="2" destOrd="0" presId="urn:microsoft.com/office/officeart/2005/8/layout/orgChart1"/>
    <dgm:cxn modelId="{B15E49F0-8F94-4D6E-AA92-BC2DB643C932}" type="presParOf" srcId="{B10C4723-8358-47BA-822D-4389459DAC06}" destId="{AED37005-276E-439C-99A6-7EB7048C8D68}" srcOrd="4" destOrd="0" presId="urn:microsoft.com/office/officeart/2005/8/layout/orgChart1"/>
    <dgm:cxn modelId="{7B811C1E-653C-4001-A915-7DDD6B91A54C}" type="presParOf" srcId="{B10C4723-8358-47BA-822D-4389459DAC06}" destId="{1CFB441C-894F-41F0-9048-66E4A4E11E5C}" srcOrd="5" destOrd="0" presId="urn:microsoft.com/office/officeart/2005/8/layout/orgChart1"/>
    <dgm:cxn modelId="{CBE42FFC-0C35-4E30-990F-2BFBA928A479}" type="presParOf" srcId="{1CFB441C-894F-41F0-9048-66E4A4E11E5C}" destId="{1A5B1671-C4DC-4A8E-978F-BC93D234E6C1}" srcOrd="0" destOrd="0" presId="urn:microsoft.com/office/officeart/2005/8/layout/orgChart1"/>
    <dgm:cxn modelId="{3E401AFC-AD6B-4D85-846D-AEA1C684B42F}" type="presParOf" srcId="{1A5B1671-C4DC-4A8E-978F-BC93D234E6C1}" destId="{9D9960D1-5F01-4D26-87B2-AD715FCF54C0}" srcOrd="0" destOrd="0" presId="urn:microsoft.com/office/officeart/2005/8/layout/orgChart1"/>
    <dgm:cxn modelId="{63588365-370F-4665-8DD3-43958A51A20C}" type="presParOf" srcId="{1A5B1671-C4DC-4A8E-978F-BC93D234E6C1}" destId="{EB117E78-0A14-41DC-BAF4-50C028C887B7}" srcOrd="1" destOrd="0" presId="urn:microsoft.com/office/officeart/2005/8/layout/orgChart1"/>
    <dgm:cxn modelId="{396BBB4C-A651-40DA-9E5B-C5D218300645}" type="presParOf" srcId="{1CFB441C-894F-41F0-9048-66E4A4E11E5C}" destId="{961A4AD4-FF8E-47B4-8FD3-6C60EC936C11}" srcOrd="1" destOrd="0" presId="urn:microsoft.com/office/officeart/2005/8/layout/orgChart1"/>
    <dgm:cxn modelId="{E628C3DF-4868-4BA6-A177-F253834B7F0B}" type="presParOf" srcId="{1CFB441C-894F-41F0-9048-66E4A4E11E5C}" destId="{0D792B80-5D7F-4F3E-8116-8D47630A5052}" srcOrd="2" destOrd="0" presId="urn:microsoft.com/office/officeart/2005/8/layout/orgChart1"/>
    <dgm:cxn modelId="{64499F7F-E48E-462E-B537-A556F151A1DB}" type="presParOf" srcId="{B10C4723-8358-47BA-822D-4389459DAC06}" destId="{78F09EFE-D132-4FE4-91D2-BB8586EF38E1}" srcOrd="6" destOrd="0" presId="urn:microsoft.com/office/officeart/2005/8/layout/orgChart1"/>
    <dgm:cxn modelId="{E4A37F07-5C4B-43E2-B840-27F1A15618C0}" type="presParOf" srcId="{B10C4723-8358-47BA-822D-4389459DAC06}" destId="{55B2A6E8-29F8-4EF9-A593-91E652BD57C2}" srcOrd="7" destOrd="0" presId="urn:microsoft.com/office/officeart/2005/8/layout/orgChart1"/>
    <dgm:cxn modelId="{D8B260FC-144A-46D3-90B5-49A9ACB1391E}" type="presParOf" srcId="{55B2A6E8-29F8-4EF9-A593-91E652BD57C2}" destId="{9912AE17-E3FA-4CC4-86E8-0B3E339B227D}" srcOrd="0" destOrd="0" presId="urn:microsoft.com/office/officeart/2005/8/layout/orgChart1"/>
    <dgm:cxn modelId="{BBD7E21D-457A-4598-A636-4B17B46A741D}" type="presParOf" srcId="{9912AE17-E3FA-4CC4-86E8-0B3E339B227D}" destId="{C3073F2C-C0A1-4D4E-8B81-A2EFE4C4C3F4}" srcOrd="0" destOrd="0" presId="urn:microsoft.com/office/officeart/2005/8/layout/orgChart1"/>
    <dgm:cxn modelId="{A8597D15-8EE1-417F-BEBA-1AAE7C70C969}" type="presParOf" srcId="{9912AE17-E3FA-4CC4-86E8-0B3E339B227D}" destId="{7201284C-6F92-4470-ACBA-63EB7FFE7A7E}" srcOrd="1" destOrd="0" presId="urn:microsoft.com/office/officeart/2005/8/layout/orgChart1"/>
    <dgm:cxn modelId="{D77258F3-8332-48AE-9991-D67AE61A82EE}" type="presParOf" srcId="{55B2A6E8-29F8-4EF9-A593-91E652BD57C2}" destId="{C306A3D1-0FB8-4564-B11C-F027D232A85E}" srcOrd="1" destOrd="0" presId="urn:microsoft.com/office/officeart/2005/8/layout/orgChart1"/>
    <dgm:cxn modelId="{D429448A-8FC1-44D5-83A7-FA045F28CB09}" type="presParOf" srcId="{55B2A6E8-29F8-4EF9-A593-91E652BD57C2}" destId="{11900D45-EEAA-40FA-800C-967ABBB958CC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  <dgm:cxn modelId="{9E162569-9DD3-4C57-B15F-4BEC9D8FC8AE}" type="presParOf" srcId="{8142EFCB-63F7-4BA6-84BC-E0342F307F16}" destId="{E31A196F-9945-43DD-8BCD-E6E053D151FF}" srcOrd="0" destOrd="0" presId="urn:microsoft.com/office/officeart/2005/8/layout/orgChart1"/>
    <dgm:cxn modelId="{D698A7C8-97C7-4B2A-ACC7-3717DF8BAB8C}" type="presParOf" srcId="{8142EFCB-63F7-4BA6-84BC-E0342F307F16}" destId="{EB059293-1CB3-4130-8586-764C977264FC}" srcOrd="1" destOrd="0" presId="urn:microsoft.com/office/officeart/2005/8/layout/orgChart1"/>
    <dgm:cxn modelId="{D8202DA1-31FC-48A3-BE27-CBABAEF0CCE2}" type="presParOf" srcId="{EB059293-1CB3-4130-8586-764C977264FC}" destId="{941B304B-8202-4FCA-AD91-C7FA23E613AA}" srcOrd="0" destOrd="0" presId="urn:microsoft.com/office/officeart/2005/8/layout/orgChart1"/>
    <dgm:cxn modelId="{F5D31153-1D69-4C47-8EDF-8F167F49ED3E}" type="presParOf" srcId="{941B304B-8202-4FCA-AD91-C7FA23E613AA}" destId="{BA94924F-E12D-42F1-B3F0-19849563DFE2}" srcOrd="0" destOrd="0" presId="urn:microsoft.com/office/officeart/2005/8/layout/orgChart1"/>
    <dgm:cxn modelId="{5B6EEBCF-0642-45E7-9184-5983AE23213B}" type="presParOf" srcId="{941B304B-8202-4FCA-AD91-C7FA23E613AA}" destId="{47EFA1AE-4DD8-4B03-84F2-49CEAF257210}" srcOrd="1" destOrd="0" presId="urn:microsoft.com/office/officeart/2005/8/layout/orgChart1"/>
    <dgm:cxn modelId="{D2BAF725-7909-474A-8EFD-8098B4784B81}" type="presParOf" srcId="{EB059293-1CB3-4130-8586-764C977264FC}" destId="{DEBE2A01-FDC9-440C-905F-C413F4E7BA6E}" srcOrd="1" destOrd="0" presId="urn:microsoft.com/office/officeart/2005/8/layout/orgChart1"/>
    <dgm:cxn modelId="{3F0B2E4D-AE78-42B2-9767-A784B822C185}" type="presParOf" srcId="{EB059293-1CB3-4130-8586-764C977264FC}" destId="{05A0F0EC-E1D9-4A34-88F5-85931166BFC6}" srcOrd="2" destOrd="0" presId="urn:microsoft.com/office/officeart/2005/8/layout/orgChart1"/>
    <dgm:cxn modelId="{06E3DCF5-2658-46F3-AAB4-A150246564F9}" type="presParOf" srcId="{8142EFCB-63F7-4BA6-84BC-E0342F307F16}" destId="{EA9DC880-3F4E-4776-9349-3C3ABED745CF}" srcOrd="2" destOrd="0" presId="urn:microsoft.com/office/officeart/2005/8/layout/orgChart1"/>
    <dgm:cxn modelId="{F199A6AA-AE74-460D-8F18-2BDACE46991E}" type="presParOf" srcId="{8142EFCB-63F7-4BA6-84BC-E0342F307F16}" destId="{21EFDCDF-FEDC-4148-B468-3985B34743F9}" srcOrd="3" destOrd="0" presId="urn:microsoft.com/office/officeart/2005/8/layout/orgChart1"/>
    <dgm:cxn modelId="{71DDF05C-95A0-4088-A54D-799D217AFDF3}" type="presParOf" srcId="{21EFDCDF-FEDC-4148-B468-3985B34743F9}" destId="{A0D6E241-50B7-4622-8A78-E2B2B1AF18EE}" srcOrd="0" destOrd="0" presId="urn:microsoft.com/office/officeart/2005/8/layout/orgChart1"/>
    <dgm:cxn modelId="{189AA77B-CF73-415C-A939-CF733E2F8C4D}" type="presParOf" srcId="{A0D6E241-50B7-4622-8A78-E2B2B1AF18EE}" destId="{104F34FA-359A-42D4-BAD3-F86091F3DAC2}" srcOrd="0" destOrd="0" presId="urn:microsoft.com/office/officeart/2005/8/layout/orgChart1"/>
    <dgm:cxn modelId="{E2C74B63-3EEF-4E6F-9795-ABAFB9EB6402}" type="presParOf" srcId="{A0D6E241-50B7-4622-8A78-E2B2B1AF18EE}" destId="{BD82A5E0-D1A8-4728-ADC3-3FB728151499}" srcOrd="1" destOrd="0" presId="urn:microsoft.com/office/officeart/2005/8/layout/orgChart1"/>
    <dgm:cxn modelId="{CAAC0D0A-EF0E-41EF-8AB8-84993CD02A4F}" type="presParOf" srcId="{21EFDCDF-FEDC-4148-B468-3985B34743F9}" destId="{123975B6-9FEB-49BC-9B3C-4210999D18F8}" srcOrd="1" destOrd="0" presId="urn:microsoft.com/office/officeart/2005/8/layout/orgChart1"/>
    <dgm:cxn modelId="{3204037E-D624-43B9-9381-D504A305B1AB}" type="presParOf" srcId="{21EFDCDF-FEDC-4148-B468-3985B34743F9}" destId="{EB6A317A-1428-492B-9A28-550B9FAE35BB}" srcOrd="2" destOrd="0" presId="urn:microsoft.com/office/officeart/2005/8/layout/orgChart1"/>
    <dgm:cxn modelId="{61B0D736-5F3C-4DCA-A410-29FF71945721}" type="presParOf" srcId="{8142EFCB-63F7-4BA6-84BC-E0342F307F16}" destId="{38D64D2E-67BE-4161-BA5E-C4CC5DA6873E}" srcOrd="4" destOrd="0" presId="urn:microsoft.com/office/officeart/2005/8/layout/orgChart1"/>
    <dgm:cxn modelId="{AFF1055B-C686-4376-858D-0F2D1B398953}" type="presParOf" srcId="{8142EFCB-63F7-4BA6-84BC-E0342F307F16}" destId="{893CC3A4-588A-4660-86C9-C8B1A4DEB57F}" srcOrd="5" destOrd="0" presId="urn:microsoft.com/office/officeart/2005/8/layout/orgChart1"/>
    <dgm:cxn modelId="{593A8B0A-7B9C-4156-BD1A-151784BB65E2}" type="presParOf" srcId="{893CC3A4-588A-4660-86C9-C8B1A4DEB57F}" destId="{0A688151-E33C-47B9-A554-67D6D1B527C1}" srcOrd="0" destOrd="0" presId="urn:microsoft.com/office/officeart/2005/8/layout/orgChart1"/>
    <dgm:cxn modelId="{C88DC4DB-093D-4B02-B522-2B96EFF8E503}" type="presParOf" srcId="{0A688151-E33C-47B9-A554-67D6D1B527C1}" destId="{11BCB754-559D-45F8-B339-0E04607D0D59}" srcOrd="0" destOrd="0" presId="urn:microsoft.com/office/officeart/2005/8/layout/orgChart1"/>
    <dgm:cxn modelId="{86072E4D-FB2A-4F43-96BF-D2E3B99F989E}" type="presParOf" srcId="{0A688151-E33C-47B9-A554-67D6D1B527C1}" destId="{533EEE28-A080-4A40-8C3A-B378BDFE16D6}" srcOrd="1" destOrd="0" presId="urn:microsoft.com/office/officeart/2005/8/layout/orgChart1"/>
    <dgm:cxn modelId="{16EA11A7-0C38-4D6C-BAC2-2AABFEE02EBA}" type="presParOf" srcId="{893CC3A4-588A-4660-86C9-C8B1A4DEB57F}" destId="{9EBF891D-595E-4BDF-B804-C0B0B6ADE813}" srcOrd="1" destOrd="0" presId="urn:microsoft.com/office/officeart/2005/8/layout/orgChart1"/>
    <dgm:cxn modelId="{3FD69D30-F96E-4A62-B3CD-29B88E61CE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n-U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105560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Vacante</a:t>
          </a:r>
          <a:endParaRPr lang="es-ES" sz="1200" strike="sngStrike" dirty="0">
            <a:solidFill>
              <a:srgbClr val="FF0000"/>
            </a:solidFill>
            <a:latin typeface="+mn-lt"/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90388" custScaleY="77476" custLinFactNeighborX="10018" custLinFactNeighborY="-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72238" custScaleY="72238" custLinFactNeighborX="20507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72238" custScaleY="72238" custLinFactNeighborX="20507" custLinFactNeighborY="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72238" custScaleY="72238" custLinFactNeighborX="6400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12E9A7-F66E-44D7-9692-228F3D11C6D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+mj-lt"/>
            </a:rPr>
            <a:t>(5) Vacantes</a:t>
          </a: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 custScaleX="83698" custScaleY="89975" custLinFactNeighborY="-103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39FEA902-A3DA-4986-9412-6391F0E7E1F3}" type="pres">
      <dgm:prSet presAssocID="{CFCDE6C0-576B-486D-BA0A-24053C94268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0" presStyleCnt="1" custScaleX="66844" custScaleY="7323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324ECDC7-7B47-44F4-9499-2B04002389D4}" srcId="{7067E53B-B054-40D3-8D97-0E3E8A3A12CF}" destId="{B812E9A7-F66E-44D7-9692-228F3D11C6D3}" srcOrd="0" destOrd="0" parTransId="{CFCDE6C0-576B-486D-BA0A-24053C942682}" sibTransId="{DE66C907-1160-495E-A51B-4C0E0E35F951}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E10FED4B-DFA9-4EC6-9A5D-548EA347D6E6}" type="presParOf" srcId="{CB502AF3-9D7D-456F-B029-492E36BB8624}" destId="{39FEA902-A3DA-4986-9412-6391F0E7E1F3}" srcOrd="0" destOrd="0" presId="urn:microsoft.com/office/officeart/2005/8/layout/orgChart1"/>
    <dgm:cxn modelId="{C197DFAF-5E82-4579-BE66-D02BEA61001D}" type="presParOf" srcId="{CB502AF3-9D7D-456F-B029-492E36BB8624}" destId="{E5397941-49B3-4D4F-9038-BD0B11166109}" srcOrd="1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Enlace Municipal</a:t>
          </a:r>
        </a:p>
        <a:p>
          <a:r>
            <a:rPr lang="es-ES" sz="1200" dirty="0" smtClean="0">
              <a:solidFill>
                <a:schemeClr val="tx1"/>
              </a:solidFill>
            </a:rPr>
            <a:t>210092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 </a:t>
          </a: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3B7EA73D-1DE0-4B4F-A0FA-9A15246FDAD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A </a:t>
          </a:r>
        </a:p>
      </dgm:t>
    </dgm:pt>
    <dgm:pt modelId="{95E1562A-D066-4C7D-9A42-245AECC12D37}" type="parTrans" cxnId="{8C7CEA56-5057-4C65-A185-BAE3BB381B92}">
      <dgm:prSet/>
      <dgm:spPr/>
      <dgm:t>
        <a:bodyPr/>
        <a:lstStyle/>
        <a:p>
          <a:endParaRPr lang="es-ES"/>
        </a:p>
      </dgm:t>
    </dgm:pt>
    <dgm:pt modelId="{72AA57D1-848B-4B73-A27A-48E2072829E2}" type="sibTrans" cxnId="{8C7CEA56-5057-4C65-A185-BAE3BB381B92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Atención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B256842F-8847-49B9-93B9-FEB8133F876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Jurídico(a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0EA173-4E8B-4372-8795-98A9D693AF06}" type="parTrans" cxnId="{A543A44A-6E95-4E30-9196-FB46BD725988}">
      <dgm:prSet/>
      <dgm:spPr/>
      <dgm:t>
        <a:bodyPr/>
        <a:lstStyle/>
        <a:p>
          <a:endParaRPr lang="es-ES"/>
        </a:p>
      </dgm:t>
    </dgm:pt>
    <dgm:pt modelId="{21375492-4080-4FA7-B3E4-7C321D2A917E}" type="sibTrans" cxnId="{A543A44A-6E95-4E30-9196-FB46BD725988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5848" custScaleY="147763" custLinFactY="-1992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8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26923" custLinFactNeighborX="-92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26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8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26923" custLinFactNeighborX="43" custLinFactNeighborY="-10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8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 val="init"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26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7902C6DB-FB0A-4F18-A39C-8C1580BE3C70}" type="pres">
      <dgm:prSet presAssocID="{8E0EA173-4E8B-4372-8795-98A9D693AF06}" presName="Name37" presStyleLbl="parChTrans1D2" presStyleIdx="4" presStyleCnt="8"/>
      <dgm:spPr/>
      <dgm:t>
        <a:bodyPr/>
        <a:lstStyle/>
        <a:p>
          <a:endParaRPr lang="es-ES"/>
        </a:p>
      </dgm:t>
    </dgm:pt>
    <dgm:pt modelId="{09794274-CEB8-4262-8FA7-7E2512500399}" type="pres">
      <dgm:prSet presAssocID="{B256842F-8847-49B9-93B9-FEB8133F8765}" presName="hierRoot2" presStyleCnt="0">
        <dgm:presLayoutVars>
          <dgm:hierBranch/>
        </dgm:presLayoutVars>
      </dgm:prSet>
      <dgm:spPr/>
    </dgm:pt>
    <dgm:pt modelId="{98FBE2EC-2D50-4137-AD4F-EDE9A7A94FBC}" type="pres">
      <dgm:prSet presAssocID="{B256842F-8847-49B9-93B9-FEB8133F8765}" presName="rootComposite" presStyleCnt="0"/>
      <dgm:spPr/>
    </dgm:pt>
    <dgm:pt modelId="{CDE32CFB-E7EC-4B60-A709-8E4EE166147C}" type="pres">
      <dgm:prSet presAssocID="{B256842F-8847-49B9-93B9-FEB8133F8765}" presName="rootText" presStyleLbl="node2" presStyleIdx="4" presStyleCnt="5" custScaleX="99331" custScaleY="126923" custLinFactNeighborX="77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3027E-3566-4CF3-8D76-710C5BA548FB}" type="pres">
      <dgm:prSet presAssocID="{B256842F-8847-49B9-93B9-FEB8133F8765}" presName="rootConnector" presStyleLbl="node2" presStyleIdx="4" presStyleCnt="5"/>
      <dgm:spPr/>
      <dgm:t>
        <a:bodyPr/>
        <a:lstStyle/>
        <a:p>
          <a:endParaRPr lang="es-ES"/>
        </a:p>
      </dgm:t>
    </dgm:pt>
    <dgm:pt modelId="{A8D2CF01-AD79-4E30-9ED1-5E47BE8281F5}" type="pres">
      <dgm:prSet presAssocID="{B256842F-8847-49B9-93B9-FEB8133F8765}" presName="hierChild4" presStyleCnt="0"/>
      <dgm:spPr/>
    </dgm:pt>
    <dgm:pt modelId="{5A30778B-5F1E-4F25-A5FB-CD14A153B8AF}" type="pres">
      <dgm:prSet presAssocID="{6112AA8C-ADE2-41D6-AE71-5B578797E58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3" presStyleIdx="0" presStyleCnt="1" custScaleX="99331" custLinFactNeighborX="77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3" presStyleIdx="0" presStyleCnt="1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4051345-9A3E-4F3E-9DD6-3859E575B0FC}" type="pres">
      <dgm:prSet presAssocID="{B256842F-8847-49B9-93B9-FEB8133F8765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3" custScaleX="110368" custScaleY="110368" custLinFactNeighborX="-6174" custLinFactNeighborY="-7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3" custScaleX="110368" custScaleY="110368" custLinFactNeighborX="7444" custLinFactNeighborY="-8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  <dgm:pt modelId="{A8DAC568-9E4F-4174-956E-C4AA1D60A558}" type="pres">
      <dgm:prSet presAssocID="{95E1562A-D066-4C7D-9A42-245AECC12D3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8A5BFEAB-179E-49B9-9A6C-84D6811390F2}" type="pres">
      <dgm:prSet presAssocID="{3B7EA73D-1DE0-4B4F-A0FA-9A15246FDADF}" presName="hierRoot3" presStyleCnt="0">
        <dgm:presLayoutVars>
          <dgm:hierBranch val="init"/>
        </dgm:presLayoutVars>
      </dgm:prSet>
      <dgm:spPr/>
    </dgm:pt>
    <dgm:pt modelId="{EE116E72-C8BE-4FFD-B5E3-358B91612CE8}" type="pres">
      <dgm:prSet presAssocID="{3B7EA73D-1DE0-4B4F-A0FA-9A15246FDADF}" presName="rootComposite3" presStyleCnt="0"/>
      <dgm:spPr/>
    </dgm:pt>
    <dgm:pt modelId="{282E165C-8F29-42EA-AB80-999E3775262E}" type="pres">
      <dgm:prSet presAssocID="{3B7EA73D-1DE0-4B4F-A0FA-9A15246FDADF}" presName="rootText3" presStyleLbl="asst1" presStyleIdx="2" presStyleCnt="3" custScaleX="110368" custScaleY="110368" custLinFactNeighborX="-6154" custLinFactNeighborY="-262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C93F9C-1E4E-46B3-87DD-D97EA7765148}" type="pres">
      <dgm:prSet presAssocID="{3B7EA73D-1DE0-4B4F-A0FA-9A15246FDADF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1D6261A-8B87-434E-964D-4690D6DD1884}" type="pres">
      <dgm:prSet presAssocID="{3B7EA73D-1DE0-4B4F-A0FA-9A15246FDADF}" presName="hierChild6" presStyleCnt="0"/>
      <dgm:spPr/>
    </dgm:pt>
    <dgm:pt modelId="{0C998B73-3BAC-4C55-A468-FE6C813EC387}" type="pres">
      <dgm:prSet presAssocID="{3B7EA73D-1DE0-4B4F-A0FA-9A15246FDADF}" presName="hierChild7" presStyleCnt="0"/>
      <dgm:spPr/>
    </dgm:pt>
  </dgm:ptLst>
  <dgm:cxnLst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277A943A-EC76-41C0-9D1E-1857C48B7E20}" type="presOf" srcId="{B256842F-8847-49B9-93B9-FEB8133F8765}" destId="{AE63027E-3566-4CF3-8D76-710C5BA548FB}" srcOrd="1" destOrd="0" presId="urn:microsoft.com/office/officeart/2005/8/layout/orgChart1"/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E90CBB97-78A8-44F0-999D-4D830D4D91E7}" type="presOf" srcId="{8E0EA173-4E8B-4372-8795-98A9D693AF06}" destId="{7902C6DB-FB0A-4F18-A39C-8C1580BE3C70}" srcOrd="0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7A02697D-839E-4DDB-B4B2-9E421645FAF5}" type="presOf" srcId="{361D36A4-5676-457E-B1CA-A7C560A4D0A2}" destId="{A6F9442A-F955-4203-AB11-544FC05AAA3A}" srcOrd="1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03C28664-9DED-4BDE-A824-5D2DEC9AB803}" type="presOf" srcId="{3B7EA73D-1DE0-4B4F-A0FA-9A15246FDADF}" destId="{45C93F9C-1E4E-46B3-87DD-D97EA7765148}" srcOrd="1" destOrd="0" presId="urn:microsoft.com/office/officeart/2005/8/layout/orgChart1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8C7CEA56-5057-4C65-A185-BAE3BB381B92}" srcId="{38D466A1-BA08-4A61-967E-A5EB0E0CCF80}" destId="{3B7EA73D-1DE0-4B4F-A0FA-9A15246FDADF}" srcOrd="7" destOrd="0" parTransId="{95E1562A-D066-4C7D-9A42-245AECC12D37}" sibTransId="{72AA57D1-848B-4B73-A27A-48E2072829E2}"/>
    <dgm:cxn modelId="{12B915F2-9C37-448B-A5F9-428A58F21241}" type="presOf" srcId="{95E1562A-D066-4C7D-9A42-245AECC12D37}" destId="{A8DAC568-9E4F-4174-956E-C4AA1D60A558}" srcOrd="0" destOrd="0" presId="urn:microsoft.com/office/officeart/2005/8/layout/orgChart1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C47B6FCC-4FCF-4B7C-B7CE-EAF55439DF75}" type="presOf" srcId="{3B7EA73D-1DE0-4B4F-A0FA-9A15246FDADF}" destId="{282E165C-8F29-42EA-AB80-999E3775262E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2C70464E-F651-4680-B673-C084EF3AEDB6}" type="presOf" srcId="{B256842F-8847-49B9-93B9-FEB8133F8765}" destId="{CDE32CFB-E7EC-4B60-A709-8E4EE166147C}" srcOrd="0" destOrd="0" presId="urn:microsoft.com/office/officeart/2005/8/layout/orgChart1"/>
    <dgm:cxn modelId="{7ECD544F-C3C8-49CB-8EAF-9B3CC4475468}" srcId="{B256842F-8847-49B9-93B9-FEB8133F8765}" destId="{361D36A4-5676-457E-B1CA-A7C560A4D0A2}" srcOrd="0" destOrd="0" parTransId="{6112AA8C-ADE2-41D6-AE71-5B578797E585}" sibTransId="{4BAC6E40-0D84-4B15-960C-05BB634A5E82}"/>
    <dgm:cxn modelId="{A543A44A-6E95-4E30-9196-FB46BD725988}" srcId="{38D466A1-BA08-4A61-967E-A5EB0E0CCF80}" destId="{B256842F-8847-49B9-93B9-FEB8133F8765}" srcOrd="4" destOrd="0" parTransId="{8E0EA173-4E8B-4372-8795-98A9D693AF06}" sibTransId="{21375492-4080-4FA7-B3E4-7C321D2A917E}"/>
    <dgm:cxn modelId="{6BA17B40-8C81-4B78-AE2E-F599C27EA262}" type="presOf" srcId="{361D36A4-5676-457E-B1CA-A7C560A4D0A2}" destId="{2A02469A-8C6A-4BDD-87FC-BEA2111B6260}" srcOrd="0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B76B88E3-3718-45F6-9F4F-17D85A87BE95}" type="presOf" srcId="{6112AA8C-ADE2-41D6-AE71-5B578797E585}" destId="{5A30778B-5F1E-4F25-A5FB-CD14A153B8AF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9E080A2B-1729-4DB9-B6E5-C7720CDBDDAC}" type="presParOf" srcId="{9039D2E9-A796-407B-AA0D-F1AF544AF656}" destId="{7902C6DB-FB0A-4F18-A39C-8C1580BE3C70}" srcOrd="8" destOrd="0" presId="urn:microsoft.com/office/officeart/2005/8/layout/orgChart1"/>
    <dgm:cxn modelId="{A7AA1F96-7C40-434C-A610-F8E8461DBB38}" type="presParOf" srcId="{9039D2E9-A796-407B-AA0D-F1AF544AF656}" destId="{09794274-CEB8-4262-8FA7-7E2512500399}" srcOrd="9" destOrd="0" presId="urn:microsoft.com/office/officeart/2005/8/layout/orgChart1"/>
    <dgm:cxn modelId="{CE8B50A5-0CCD-4E98-AFF2-0A809AFB4F64}" type="presParOf" srcId="{09794274-CEB8-4262-8FA7-7E2512500399}" destId="{98FBE2EC-2D50-4137-AD4F-EDE9A7A94FBC}" srcOrd="0" destOrd="0" presId="urn:microsoft.com/office/officeart/2005/8/layout/orgChart1"/>
    <dgm:cxn modelId="{7E35A3A7-C7BE-4A76-8D5B-3A457974051F}" type="presParOf" srcId="{98FBE2EC-2D50-4137-AD4F-EDE9A7A94FBC}" destId="{CDE32CFB-E7EC-4B60-A709-8E4EE166147C}" srcOrd="0" destOrd="0" presId="urn:microsoft.com/office/officeart/2005/8/layout/orgChart1"/>
    <dgm:cxn modelId="{4952A952-5440-4256-981A-D3F20E91C17D}" type="presParOf" srcId="{98FBE2EC-2D50-4137-AD4F-EDE9A7A94FBC}" destId="{AE63027E-3566-4CF3-8D76-710C5BA548FB}" srcOrd="1" destOrd="0" presId="urn:microsoft.com/office/officeart/2005/8/layout/orgChart1"/>
    <dgm:cxn modelId="{CF3B0D67-3F1A-47D8-8D2C-FB93005AB492}" type="presParOf" srcId="{09794274-CEB8-4262-8FA7-7E2512500399}" destId="{A8D2CF01-AD79-4E30-9ED1-5E47BE8281F5}" srcOrd="1" destOrd="0" presId="urn:microsoft.com/office/officeart/2005/8/layout/orgChart1"/>
    <dgm:cxn modelId="{EF4C5F8A-0B2E-4137-A99B-DF58C0555B08}" type="presParOf" srcId="{A8D2CF01-AD79-4E30-9ED1-5E47BE8281F5}" destId="{5A30778B-5F1E-4F25-A5FB-CD14A153B8AF}" srcOrd="0" destOrd="0" presId="urn:microsoft.com/office/officeart/2005/8/layout/orgChart1"/>
    <dgm:cxn modelId="{01D7538A-3B5B-41FB-9BAA-E20353C587EB}" type="presParOf" srcId="{A8D2CF01-AD79-4E30-9ED1-5E47BE8281F5}" destId="{6A0D5FF6-1DEA-46E8-9A83-4D6C5743EFB9}" srcOrd="1" destOrd="0" presId="urn:microsoft.com/office/officeart/2005/8/layout/orgChart1"/>
    <dgm:cxn modelId="{BA555592-B0BB-4199-9419-F67E27EE2750}" type="presParOf" srcId="{6A0D5FF6-1DEA-46E8-9A83-4D6C5743EFB9}" destId="{2E5B3D4A-CA92-47AD-B686-4CFA1293D73A}" srcOrd="0" destOrd="0" presId="urn:microsoft.com/office/officeart/2005/8/layout/orgChart1"/>
    <dgm:cxn modelId="{25D74678-ECD0-47E1-B9A4-E0094AD00FC7}" type="presParOf" srcId="{2E5B3D4A-CA92-47AD-B686-4CFA1293D73A}" destId="{2A02469A-8C6A-4BDD-87FC-BEA2111B6260}" srcOrd="0" destOrd="0" presId="urn:microsoft.com/office/officeart/2005/8/layout/orgChart1"/>
    <dgm:cxn modelId="{595F29A8-7CD4-4A11-B5EB-92E8EA538E23}" type="presParOf" srcId="{2E5B3D4A-CA92-47AD-B686-4CFA1293D73A}" destId="{A6F9442A-F955-4203-AB11-544FC05AAA3A}" srcOrd="1" destOrd="0" presId="urn:microsoft.com/office/officeart/2005/8/layout/orgChart1"/>
    <dgm:cxn modelId="{8AAE9150-8B77-4375-8783-6B1B62E556AB}" type="presParOf" srcId="{6A0D5FF6-1DEA-46E8-9A83-4D6C5743EFB9}" destId="{936BED6B-E15D-46CA-870C-135846CA92A1}" srcOrd="1" destOrd="0" presId="urn:microsoft.com/office/officeart/2005/8/layout/orgChart1"/>
    <dgm:cxn modelId="{E87596A9-ECC6-4E09-8084-46E33C9142FE}" type="presParOf" srcId="{6A0D5FF6-1DEA-46E8-9A83-4D6C5743EFB9}" destId="{CFD1BA63-0E6F-4CC2-AFA0-9A61D96844F1}" srcOrd="2" destOrd="0" presId="urn:microsoft.com/office/officeart/2005/8/layout/orgChart1"/>
    <dgm:cxn modelId="{D90B047F-83D8-45FC-BBC5-632C61893151}" type="presParOf" srcId="{09794274-CEB8-4262-8FA7-7E2512500399}" destId="{44051345-9A3E-4F3E-9DD6-3859E575B0FC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  <dgm:cxn modelId="{73D8A3E3-8422-4A0B-B574-A0C25AEF97C0}" type="presParOf" srcId="{47B3CEEF-714E-4F1A-9F3A-824638D0ED25}" destId="{A8DAC568-9E4F-4174-956E-C4AA1D60A558}" srcOrd="4" destOrd="0" presId="urn:microsoft.com/office/officeart/2005/8/layout/orgChart1"/>
    <dgm:cxn modelId="{4B6723EC-64B4-4561-B4D7-B3B7FAD2E028}" type="presParOf" srcId="{47B3CEEF-714E-4F1A-9F3A-824638D0ED25}" destId="{8A5BFEAB-179E-49B9-9A6C-84D6811390F2}" srcOrd="5" destOrd="0" presId="urn:microsoft.com/office/officeart/2005/8/layout/orgChart1"/>
    <dgm:cxn modelId="{E51FDC89-EF23-4115-A743-2E201C1B01F2}" type="presParOf" srcId="{8A5BFEAB-179E-49B9-9A6C-84D6811390F2}" destId="{EE116E72-C8BE-4FFD-B5E3-358B91612CE8}" srcOrd="0" destOrd="0" presId="urn:microsoft.com/office/officeart/2005/8/layout/orgChart1"/>
    <dgm:cxn modelId="{6A2DF995-2341-4F7A-800B-BD02D4E4CBC5}" type="presParOf" srcId="{EE116E72-C8BE-4FFD-B5E3-358B91612CE8}" destId="{282E165C-8F29-42EA-AB80-999E3775262E}" srcOrd="0" destOrd="0" presId="urn:microsoft.com/office/officeart/2005/8/layout/orgChart1"/>
    <dgm:cxn modelId="{2A438502-EC75-46F3-93E4-EB9F986D7638}" type="presParOf" srcId="{EE116E72-C8BE-4FFD-B5E3-358B91612CE8}" destId="{45C93F9C-1E4E-46B3-87DD-D97EA7765148}" srcOrd="1" destOrd="0" presId="urn:microsoft.com/office/officeart/2005/8/layout/orgChart1"/>
    <dgm:cxn modelId="{5B21163C-34EA-4D8B-A4FF-DCFEFE7423AA}" type="presParOf" srcId="{8A5BFEAB-179E-49B9-9A6C-84D6811390F2}" destId="{91D6261A-8B87-434E-964D-4690D6DD1884}" srcOrd="1" destOrd="0" presId="urn:microsoft.com/office/officeart/2005/8/layout/orgChart1"/>
    <dgm:cxn modelId="{8A687528-4B76-4A50-AD94-4BD56C258367}" type="presParOf" srcId="{8A5BFEAB-179E-49B9-9A6C-84D6811390F2}" destId="{0C998B73-3BAC-4C55-A468-FE6C813EC3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  <a:p>
          <a:endParaRPr lang="es-ES" sz="1200" dirty="0" smtClean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Administrativo(a) 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79FB9D34-C8A9-4DB8-9886-10AA9C743EA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</a:t>
          </a:r>
        </a:p>
      </dgm:t>
    </dgm:pt>
    <dgm:pt modelId="{BF472D3C-1DF6-43E7-8584-6BF9DE98BF0C}" type="parTrans" cxnId="{D163A8A0-41A2-4FFA-A645-3B04FE29C99A}">
      <dgm:prSet/>
      <dgm:spPr/>
      <dgm:t>
        <a:bodyPr/>
        <a:lstStyle/>
        <a:p>
          <a:endParaRPr lang="es-ES" sz="1200"/>
        </a:p>
      </dgm:t>
    </dgm:pt>
    <dgm:pt modelId="{5271B001-2248-4FCF-9188-DAB985C57D3B}" type="sibTrans" cxnId="{D163A8A0-41A2-4FFA-A645-3B04FE29C99A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3" custScaleX="64242" custScaleY="80302" custLinFactNeighborX="-1933" custLinFactNeighborY="3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3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AE91D229-ED61-46A0-A15C-6FA956A99B62}" type="pres">
      <dgm:prSet presAssocID="{8FF731EF-EA9F-40AA-9FBF-FC6E94B08BCE}" presName="Name35" presStyleLbl="parChTrans1D2" presStyleIdx="1" presStyleCnt="3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1" presStyleCnt="3" custScaleX="64242" custScaleY="80302" custLinFactNeighborY="3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D14A2184-3EC3-4605-B03C-8348B1BFB078}" type="pres">
      <dgm:prSet presAssocID="{BF472D3C-1DF6-43E7-8584-6BF9DE98BF0C}" presName="Name35" presStyleLbl="parChTrans1D2" presStyleIdx="2" presStyleCnt="3"/>
      <dgm:spPr/>
      <dgm:t>
        <a:bodyPr/>
        <a:lstStyle/>
        <a:p>
          <a:endParaRPr lang="es-ES"/>
        </a:p>
      </dgm:t>
    </dgm:pt>
    <dgm:pt modelId="{8B141175-8033-45B0-9B6A-E75136840A76}" type="pres">
      <dgm:prSet presAssocID="{79FB9D34-C8A9-4DB8-9886-10AA9C743EA5}" presName="hierRoot2" presStyleCnt="0">
        <dgm:presLayoutVars>
          <dgm:hierBranch val="init"/>
        </dgm:presLayoutVars>
      </dgm:prSet>
      <dgm:spPr/>
    </dgm:pt>
    <dgm:pt modelId="{4DC477E7-A58F-4E4D-AD61-126600091EF4}" type="pres">
      <dgm:prSet presAssocID="{79FB9D34-C8A9-4DB8-9886-10AA9C743EA5}" presName="rootComposite" presStyleCnt="0"/>
      <dgm:spPr/>
    </dgm:pt>
    <dgm:pt modelId="{C5DE080B-742B-4BAA-A075-C8085248D9C0}" type="pres">
      <dgm:prSet presAssocID="{79FB9D34-C8A9-4DB8-9886-10AA9C743EA5}" presName="rootText" presStyleLbl="node2" presStyleIdx="2" presStyleCnt="3" custScaleX="64242" custScaleY="80302" custLinFactNeighborX="16" custLinFactNeighborY="3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7E06A2-7A93-41AA-AAF9-D3119505E52F}" type="pres">
      <dgm:prSet presAssocID="{79FB9D34-C8A9-4DB8-9886-10AA9C743EA5}" presName="rootConnector" presStyleLbl="node2" presStyleIdx="2" presStyleCnt="3"/>
      <dgm:spPr/>
      <dgm:t>
        <a:bodyPr/>
        <a:lstStyle/>
        <a:p>
          <a:endParaRPr lang="es-ES"/>
        </a:p>
      </dgm:t>
    </dgm:pt>
    <dgm:pt modelId="{94CEA3B2-0E64-4823-AFC3-38D25CC9E6D0}" type="pres">
      <dgm:prSet presAssocID="{79FB9D34-C8A9-4DB8-9886-10AA9C743EA5}" presName="hierChild4" presStyleCnt="0"/>
      <dgm:spPr/>
    </dgm:pt>
    <dgm:pt modelId="{77251B3C-68C7-457B-93F2-5087C49EB7D5}" type="pres">
      <dgm:prSet presAssocID="{79FB9D34-C8A9-4DB8-9886-10AA9C743EA5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E7004D20-5E81-4F94-8DCA-FE4340090B12}" type="presOf" srcId="{BF472D3C-1DF6-43E7-8584-6BF9DE98BF0C}" destId="{D14A2184-3EC3-4605-B03C-8348B1BFB078}" srcOrd="0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D163A8A0-41A2-4FFA-A645-3B04FE29C99A}" srcId="{F6A62CB6-08F1-46FC-993A-C98C96907C47}" destId="{79FB9D34-C8A9-4DB8-9886-10AA9C743EA5}" srcOrd="2" destOrd="0" parTransId="{BF472D3C-1DF6-43E7-8584-6BF9DE98BF0C}" sibTransId="{5271B001-2248-4FCF-9188-DAB985C57D3B}"/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E837F37A-ACE5-44C7-B302-38FE0BB08C99}" type="presOf" srcId="{79FB9D34-C8A9-4DB8-9886-10AA9C743EA5}" destId="{C5DE080B-742B-4BAA-A075-C8085248D9C0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5C5FBDCD-5472-4410-AC76-8C31BB9A9C74}" srcId="{F6A62CB6-08F1-46FC-993A-C98C96907C47}" destId="{59A0F98B-5FA1-4040-88F4-E9582D717386}" srcOrd="1" destOrd="0" parTransId="{8FF731EF-EA9F-40AA-9FBF-FC6E94B08BCE}" sibTransId="{5EFF8D85-F82D-4C23-9A3C-1A7B7A618092}"/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C25E32EC-C7A0-4D2B-8CCC-4D35E1AD04DA}" type="presOf" srcId="{79FB9D34-C8A9-4DB8-9886-10AA9C743EA5}" destId="{557E06A2-7A93-41AA-AAF9-D3119505E52F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017FDD99-406D-4413-B9FC-A6641823280F}" type="presParOf" srcId="{C492A5A0-6B6A-40D2-B3A3-F81A7EDDDB6C}" destId="{AE91D229-ED61-46A0-A15C-6FA956A99B62}" srcOrd="2" destOrd="0" presId="urn:microsoft.com/office/officeart/2005/8/layout/orgChart1"/>
    <dgm:cxn modelId="{551D49F2-D63B-4316-ABA2-EDBCAB53AEE1}" type="presParOf" srcId="{C492A5A0-6B6A-40D2-B3A3-F81A7EDDDB6C}" destId="{6C4BACB3-7124-4F1D-987D-89846D664555}" srcOrd="3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CB23EC6D-74A0-43B7-B5DE-B1E8FF318933}" type="presParOf" srcId="{C492A5A0-6B6A-40D2-B3A3-F81A7EDDDB6C}" destId="{D14A2184-3EC3-4605-B03C-8348B1BFB078}" srcOrd="4" destOrd="0" presId="urn:microsoft.com/office/officeart/2005/8/layout/orgChart1"/>
    <dgm:cxn modelId="{F5035D2B-03AB-43F7-B073-B4BE03311797}" type="presParOf" srcId="{C492A5A0-6B6A-40D2-B3A3-F81A7EDDDB6C}" destId="{8B141175-8033-45B0-9B6A-E75136840A76}" srcOrd="5" destOrd="0" presId="urn:microsoft.com/office/officeart/2005/8/layout/orgChart1"/>
    <dgm:cxn modelId="{479D89F1-AE08-4027-846E-F91C7B2015A8}" type="presParOf" srcId="{8B141175-8033-45B0-9B6A-E75136840A76}" destId="{4DC477E7-A58F-4E4D-AD61-126600091EF4}" srcOrd="0" destOrd="0" presId="urn:microsoft.com/office/officeart/2005/8/layout/orgChart1"/>
    <dgm:cxn modelId="{35D88EE5-C892-4B8E-972C-DD0AF02C0539}" type="presParOf" srcId="{4DC477E7-A58F-4E4D-AD61-126600091EF4}" destId="{C5DE080B-742B-4BAA-A075-C8085248D9C0}" srcOrd="0" destOrd="0" presId="urn:microsoft.com/office/officeart/2005/8/layout/orgChart1"/>
    <dgm:cxn modelId="{6F0189FE-0713-4475-9B0A-51E3DB4CB0DC}" type="presParOf" srcId="{4DC477E7-A58F-4E4D-AD61-126600091EF4}" destId="{557E06A2-7A93-41AA-AAF9-D3119505E52F}" srcOrd="1" destOrd="0" presId="urn:microsoft.com/office/officeart/2005/8/layout/orgChart1"/>
    <dgm:cxn modelId="{ACD777E4-C6D0-4687-AE81-2F0F954BCF81}" type="presParOf" srcId="{8B141175-8033-45B0-9B6A-E75136840A76}" destId="{94CEA3B2-0E64-4823-AFC3-38D25CC9E6D0}" srcOrd="1" destOrd="0" presId="urn:microsoft.com/office/officeart/2005/8/layout/orgChart1"/>
    <dgm:cxn modelId="{552E6CEB-075D-4707-B10F-2287B646C0F0}" type="presParOf" srcId="{8B141175-8033-45B0-9B6A-E75136840A76}" destId="{77251B3C-68C7-457B-93F2-5087C49EB7D5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Atención Ciudadana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FB9D34-C8A9-4DB8-9886-10AA9C743EA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</a:t>
          </a:r>
        </a:p>
      </dgm:t>
    </dgm:pt>
    <dgm:pt modelId="{BF472D3C-1DF6-43E7-8584-6BF9DE98BF0C}" type="parTrans" cxnId="{D163A8A0-41A2-4FFA-A645-3B04FE29C99A}">
      <dgm:prSet/>
      <dgm:spPr/>
      <dgm:t>
        <a:bodyPr/>
        <a:lstStyle/>
        <a:p>
          <a:endParaRPr lang="es-ES" sz="1200"/>
        </a:p>
      </dgm:t>
    </dgm:pt>
    <dgm:pt modelId="{5271B001-2248-4FCF-9188-DAB985C57D3B}" type="sibTrans" cxnId="{D163A8A0-41A2-4FFA-A645-3B04FE29C99A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86611" custScaleY="96363" custLinFactNeighborX="802" custLinFactNeighborY="-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D14A2184-3EC3-4605-B03C-8348B1BFB078}" type="pres">
      <dgm:prSet presAssocID="{BF472D3C-1DF6-43E7-8584-6BF9DE98BF0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8B141175-8033-45B0-9B6A-E75136840A76}" type="pres">
      <dgm:prSet presAssocID="{79FB9D34-C8A9-4DB8-9886-10AA9C743EA5}" presName="hierRoot2" presStyleCnt="0">
        <dgm:presLayoutVars>
          <dgm:hierBranch val="init"/>
        </dgm:presLayoutVars>
      </dgm:prSet>
      <dgm:spPr/>
    </dgm:pt>
    <dgm:pt modelId="{4DC477E7-A58F-4E4D-AD61-126600091EF4}" type="pres">
      <dgm:prSet presAssocID="{79FB9D34-C8A9-4DB8-9886-10AA9C743EA5}" presName="rootComposite" presStyleCnt="0"/>
      <dgm:spPr/>
    </dgm:pt>
    <dgm:pt modelId="{C5DE080B-742B-4BAA-A075-C8085248D9C0}" type="pres">
      <dgm:prSet presAssocID="{79FB9D34-C8A9-4DB8-9886-10AA9C743EA5}" presName="rootText" presStyleLbl="node2" presStyleIdx="0" presStyleCnt="1" custScaleX="86611" custScaleY="80302" custLinFactNeighborX="30219" custLinFactNeighborY="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7E06A2-7A93-41AA-AAF9-D3119505E52F}" type="pres">
      <dgm:prSet presAssocID="{79FB9D34-C8A9-4DB8-9886-10AA9C743EA5}" presName="rootConnector" presStyleLbl="node2" presStyleIdx="0" presStyleCnt="1"/>
      <dgm:spPr/>
      <dgm:t>
        <a:bodyPr/>
        <a:lstStyle/>
        <a:p>
          <a:endParaRPr lang="es-ES"/>
        </a:p>
      </dgm:t>
    </dgm:pt>
    <dgm:pt modelId="{94CEA3B2-0E64-4823-AFC3-38D25CC9E6D0}" type="pres">
      <dgm:prSet presAssocID="{79FB9D34-C8A9-4DB8-9886-10AA9C743EA5}" presName="hierChild4" presStyleCnt="0"/>
      <dgm:spPr/>
    </dgm:pt>
    <dgm:pt modelId="{77251B3C-68C7-457B-93F2-5087C49EB7D5}" type="pres">
      <dgm:prSet presAssocID="{79FB9D34-C8A9-4DB8-9886-10AA9C743EA5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E7004D20-5E81-4F94-8DCA-FE4340090B12}" type="presOf" srcId="{BF472D3C-1DF6-43E7-8584-6BF9DE98BF0C}" destId="{D14A2184-3EC3-4605-B03C-8348B1BFB078}" srcOrd="0" destOrd="0" presId="urn:microsoft.com/office/officeart/2005/8/layout/orgChart1"/>
    <dgm:cxn modelId="{D163A8A0-41A2-4FFA-A645-3B04FE29C99A}" srcId="{F6A62CB6-08F1-46FC-993A-C98C96907C47}" destId="{79FB9D34-C8A9-4DB8-9886-10AA9C743EA5}" srcOrd="0" destOrd="0" parTransId="{BF472D3C-1DF6-43E7-8584-6BF9DE98BF0C}" sibTransId="{5271B001-2248-4FCF-9188-DAB985C57D3B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E837F37A-ACE5-44C7-B302-38FE0BB08C99}" type="presOf" srcId="{79FB9D34-C8A9-4DB8-9886-10AA9C743EA5}" destId="{C5DE080B-742B-4BAA-A075-C8085248D9C0}" srcOrd="0" destOrd="0" presId="urn:microsoft.com/office/officeart/2005/8/layout/orgChart1"/>
    <dgm:cxn modelId="{C25E32EC-C7A0-4D2B-8CCC-4D35E1AD04DA}" type="presOf" srcId="{79FB9D34-C8A9-4DB8-9886-10AA9C743EA5}" destId="{557E06A2-7A93-41AA-AAF9-D3119505E52F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B23EC6D-74A0-43B7-B5DE-B1E8FF318933}" type="presParOf" srcId="{C492A5A0-6B6A-40D2-B3A3-F81A7EDDDB6C}" destId="{D14A2184-3EC3-4605-B03C-8348B1BFB078}" srcOrd="0" destOrd="0" presId="urn:microsoft.com/office/officeart/2005/8/layout/orgChart1"/>
    <dgm:cxn modelId="{F5035D2B-03AB-43F7-B073-B4BE03311797}" type="presParOf" srcId="{C492A5A0-6B6A-40D2-B3A3-F81A7EDDDB6C}" destId="{8B141175-8033-45B0-9B6A-E75136840A76}" srcOrd="1" destOrd="0" presId="urn:microsoft.com/office/officeart/2005/8/layout/orgChart1"/>
    <dgm:cxn modelId="{479D89F1-AE08-4027-846E-F91C7B2015A8}" type="presParOf" srcId="{8B141175-8033-45B0-9B6A-E75136840A76}" destId="{4DC477E7-A58F-4E4D-AD61-126600091EF4}" srcOrd="0" destOrd="0" presId="urn:microsoft.com/office/officeart/2005/8/layout/orgChart1"/>
    <dgm:cxn modelId="{35D88EE5-C892-4B8E-972C-DD0AF02C0539}" type="presParOf" srcId="{4DC477E7-A58F-4E4D-AD61-126600091EF4}" destId="{C5DE080B-742B-4BAA-A075-C8085248D9C0}" srcOrd="0" destOrd="0" presId="urn:microsoft.com/office/officeart/2005/8/layout/orgChart1"/>
    <dgm:cxn modelId="{6F0189FE-0713-4475-9B0A-51E3DB4CB0DC}" type="presParOf" srcId="{4DC477E7-A58F-4E4D-AD61-126600091EF4}" destId="{557E06A2-7A93-41AA-AAF9-D3119505E52F}" srcOrd="1" destOrd="0" presId="urn:microsoft.com/office/officeart/2005/8/layout/orgChart1"/>
    <dgm:cxn modelId="{ACD777E4-C6D0-4687-AE81-2F0F954BCF81}" type="presParOf" srcId="{8B141175-8033-45B0-9B6A-E75136840A76}" destId="{94CEA3B2-0E64-4823-AFC3-38D25CC9E6D0}" srcOrd="1" destOrd="0" presId="urn:microsoft.com/office/officeart/2005/8/layout/orgChart1"/>
    <dgm:cxn modelId="{552E6CEB-075D-4707-B10F-2287B646C0F0}" type="presParOf" srcId="{8B141175-8033-45B0-9B6A-E75136840A76}" destId="{77251B3C-68C7-457B-93F2-5087C49EB7D5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Odontología</a:t>
          </a:r>
          <a:endParaRPr lang="es-ES" sz="1200" dirty="0">
            <a:solidFill>
              <a:schemeClr val="tx1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8C9523-F877-4F5F-80B4-89EAAF901E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E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Auxiliar</a:t>
          </a:r>
          <a:r>
            <a:rPr lang="es-ES" sz="1200" dirty="0" smtClean="0">
              <a:solidFill>
                <a:schemeClr val="tx1"/>
              </a:solidFill>
            </a:rPr>
            <a:t> </a:t>
          </a: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11E9984B-8E53-4E8F-BE0B-29CBA8263D59}" type="par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B5D0C-5733-4C9E-B889-680317CB810A}" type="sib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485C07-7CE5-4EBF-B822-31E4381E2B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158C281-30EA-455D-9C76-021AE508C25E}" type="par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261B8C-CC3E-479A-8A34-A9B67B45370E}" type="sib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797B06-8231-4F81-9A4B-F7644C5FE9F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Odontólogos(as)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Dentista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86366B4-5764-4470-92E0-2E7366CE9705}" type="par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796BFB-9B02-49B7-9FAD-188829E5D067}" type="sib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FE5D33-8B56-42ED-B460-F1E422D2AD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Auxiliar</a:t>
          </a:r>
          <a:r>
            <a:rPr lang="es-ES" sz="1200" dirty="0" smtClean="0">
              <a:solidFill>
                <a:schemeClr val="tx1"/>
              </a:solidFill>
            </a:rPr>
            <a:t> </a:t>
          </a: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 Dental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b="1" dirty="0">
            <a:solidFill>
              <a:schemeClr val="tx1"/>
            </a:solidFill>
          </a:endParaRPr>
        </a:p>
      </dgm:t>
    </dgm:pt>
    <dgm:pt modelId="{561B5AE5-2A8E-432F-8EBB-817E96475563}" type="par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4BB12-2CF3-4D4B-9051-B324B96B4DE8}" type="sib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C59BB9-C5D7-4F1E-91CA-68EDEE818884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Radiólogo(a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6E27B6EE-BD83-4279-A78C-06EC4A20B468}" type="parTrans" cxnId="{D628A031-F961-4C08-9F66-315B2E7A6B3B}">
      <dgm:prSet/>
      <dgm:spPr/>
      <dgm:t>
        <a:bodyPr/>
        <a:lstStyle/>
        <a:p>
          <a:endParaRPr lang="es-ES"/>
        </a:p>
      </dgm:t>
    </dgm:pt>
    <dgm:pt modelId="{5694776A-349F-4416-8DE6-E693D071272D}" type="sibTrans" cxnId="{D628A031-F961-4C08-9F66-315B2E7A6B3B}">
      <dgm:prSet/>
      <dgm:spPr/>
      <dgm:t>
        <a:bodyPr/>
        <a:lstStyle/>
        <a:p>
          <a:endParaRPr lang="es-ES"/>
        </a:p>
      </dgm:t>
    </dgm:pt>
    <dgm:pt modelId="{E6F66392-FCAA-4863-87DB-88A3B777C93E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Médico(a) </a:t>
          </a:r>
          <a:r>
            <a:rPr lang="es-ES" sz="1200" b="0" dirty="0" smtClean="0">
              <a:solidFill>
                <a:schemeClr val="tx1"/>
              </a:solidFill>
            </a:rPr>
            <a:t>General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076A2CC8-5604-4774-BBF8-77B38D81B8B8}" type="parTrans" cxnId="{13D12008-728A-44EB-9609-E5ED396D5823}">
      <dgm:prSet/>
      <dgm:spPr/>
      <dgm:t>
        <a:bodyPr/>
        <a:lstStyle/>
        <a:p>
          <a:endParaRPr lang="es-ES"/>
        </a:p>
      </dgm:t>
    </dgm:pt>
    <dgm:pt modelId="{D73E64ED-2573-4DE8-B4AD-83242D1934AC}" type="sibTrans" cxnId="{13D12008-728A-44EB-9609-E5ED396D5823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17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5E89098D-F45D-4CC0-9A1A-6D4FA56FAAE5}" type="pres">
      <dgm:prSet presAssocID="{F948B9B8-FC5F-4D88-8A96-96343DB00BB5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0" presStyleCnt="4" custScaleX="134398" custScaleY="137449" custLinFactNeighborX="-1322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0" presStyleCnt="4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6F6EEA08-BB32-47B9-95DE-BD28FEDD13FC}" type="pres">
      <dgm:prSet presAssocID="{B158C281-30EA-455D-9C76-021AE508C25E}" presName="Name50" presStyleLbl="parChTrans1D3" presStyleIdx="0" presStyleCnt="4"/>
      <dgm:spPr/>
      <dgm:t>
        <a:bodyPr/>
        <a:lstStyle/>
        <a:p>
          <a:endParaRPr lang="es-ES"/>
        </a:p>
      </dgm:t>
    </dgm:pt>
    <dgm:pt modelId="{4D5F051A-B8C9-4443-8B54-D5D243D89CA4}" type="pres">
      <dgm:prSet presAssocID="{71485C07-7CE5-4EBF-B822-31E4381E2BA2}" presName="hierRoot2" presStyleCnt="0">
        <dgm:presLayoutVars>
          <dgm:hierBranch val="init"/>
        </dgm:presLayoutVars>
      </dgm:prSet>
      <dgm:spPr/>
    </dgm:pt>
    <dgm:pt modelId="{F69ADCE3-59FF-4443-B3BB-AB2867302870}" type="pres">
      <dgm:prSet presAssocID="{71485C07-7CE5-4EBF-B822-31E4381E2BA2}" presName="rootComposite" presStyleCnt="0"/>
      <dgm:spPr/>
    </dgm:pt>
    <dgm:pt modelId="{CE5124BC-6E80-4FCE-8820-555BC8F2AA4F}" type="pres">
      <dgm:prSet presAssocID="{71485C07-7CE5-4EBF-B822-31E4381E2BA2}" presName="rootText" presStyleLbl="node3" presStyleIdx="0" presStyleCnt="4" custScaleX="123650" custScaleY="118918" custLinFactNeighborX="-6895" custLinFactNeighborY="25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7ED0D-209D-48E4-AAE1-52D182BA3CB1}" type="pres">
      <dgm:prSet presAssocID="{71485C07-7CE5-4EBF-B822-31E4381E2BA2}" presName="rootConnector" presStyleLbl="node3" presStyleIdx="0" presStyleCnt="4"/>
      <dgm:spPr/>
      <dgm:t>
        <a:bodyPr/>
        <a:lstStyle/>
        <a:p>
          <a:endParaRPr lang="es-ES"/>
        </a:p>
      </dgm:t>
    </dgm:pt>
    <dgm:pt modelId="{B8AECF64-5A3E-4093-8919-967AAAC8A4EA}" type="pres">
      <dgm:prSet presAssocID="{71485C07-7CE5-4EBF-B822-31E4381E2BA2}" presName="hierChild4" presStyleCnt="0"/>
      <dgm:spPr/>
    </dgm:pt>
    <dgm:pt modelId="{BEB3680D-4328-4072-B200-8770A4F91BB3}" type="pres">
      <dgm:prSet presAssocID="{71485C07-7CE5-4EBF-B822-31E4381E2BA2}" presName="hierChild5" presStyleCnt="0"/>
      <dgm:spPr/>
    </dgm:pt>
    <dgm:pt modelId="{869050B3-B666-4D3C-A470-447025ED6FD3}" type="pres">
      <dgm:prSet presAssocID="{11E9984B-8E53-4E8F-BE0B-29CBA8263D59}" presName="Name50" presStyleLbl="parChTrans1D3" presStyleIdx="1" presStyleCnt="4"/>
      <dgm:spPr/>
      <dgm:t>
        <a:bodyPr/>
        <a:lstStyle/>
        <a:p>
          <a:endParaRPr lang="es-ES"/>
        </a:p>
      </dgm:t>
    </dgm:pt>
    <dgm:pt modelId="{FE5702FF-422A-4E5F-8928-1D06DA669540}" type="pres">
      <dgm:prSet presAssocID="{9D8C9523-F877-4F5F-80B4-89EAAF901EA8}" presName="hierRoot2" presStyleCnt="0">
        <dgm:presLayoutVars>
          <dgm:hierBranch val="init"/>
        </dgm:presLayoutVars>
      </dgm:prSet>
      <dgm:spPr/>
    </dgm:pt>
    <dgm:pt modelId="{2C30FEE9-750B-4385-AE1F-730DD6400703}" type="pres">
      <dgm:prSet presAssocID="{9D8C9523-F877-4F5F-80B4-89EAAF901EA8}" presName="rootComposite" presStyleCnt="0"/>
      <dgm:spPr/>
    </dgm:pt>
    <dgm:pt modelId="{366EA5E8-A373-49D0-BEEF-42CF84EFA6A4}" type="pres">
      <dgm:prSet presAssocID="{9D8C9523-F877-4F5F-80B4-89EAAF901EA8}" presName="rootText" presStyleLbl="node3" presStyleIdx="1" presStyleCnt="4" custScaleX="123650" custScaleY="202954" custLinFactNeighborX="-6524" custLinFactNeighborY="81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7C022-1CE3-4EBF-8373-208A17DF4FDE}" type="pres">
      <dgm:prSet presAssocID="{9D8C9523-F877-4F5F-80B4-89EAAF901EA8}" presName="rootConnector" presStyleLbl="node3" presStyleIdx="1" presStyleCnt="4"/>
      <dgm:spPr/>
      <dgm:t>
        <a:bodyPr/>
        <a:lstStyle/>
        <a:p>
          <a:endParaRPr lang="es-ES"/>
        </a:p>
      </dgm:t>
    </dgm:pt>
    <dgm:pt modelId="{A908B5AF-3EC9-4876-A191-0F79E8CCB617}" type="pres">
      <dgm:prSet presAssocID="{9D8C9523-F877-4F5F-80B4-89EAAF901EA8}" presName="hierChild4" presStyleCnt="0"/>
      <dgm:spPr/>
    </dgm:pt>
    <dgm:pt modelId="{C3B679B5-19A7-4AD3-BAD5-D83C79DD9657}" type="pres">
      <dgm:prSet presAssocID="{9D8C9523-F877-4F5F-80B4-89EAAF901EA8}" presName="hierChild5" presStyleCnt="0"/>
      <dgm:spPr/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l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1" presStyleCnt="4" custScaleX="134398" custScaleY="137449" custLinFactNeighborX="-6669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1" presStyleCnt="4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27B28843-D1C9-4239-B07A-A14C66C28195}" type="pres">
      <dgm:prSet presAssocID="{386366B4-5764-4470-92E0-2E7366CE9705}" presName="Name50" presStyleLbl="parChTrans1D3" presStyleIdx="2" presStyleCnt="4"/>
      <dgm:spPr/>
      <dgm:t>
        <a:bodyPr/>
        <a:lstStyle/>
        <a:p>
          <a:endParaRPr lang="es-ES"/>
        </a:p>
      </dgm:t>
    </dgm:pt>
    <dgm:pt modelId="{43564A74-D3CD-47FA-A1F4-C942C501AC79}" type="pres">
      <dgm:prSet presAssocID="{32797B06-8231-4F81-9A4B-F7644C5FE9FD}" presName="hierRoot2" presStyleCnt="0">
        <dgm:presLayoutVars>
          <dgm:hierBranch val="init"/>
        </dgm:presLayoutVars>
      </dgm:prSet>
      <dgm:spPr/>
    </dgm:pt>
    <dgm:pt modelId="{73BEB4F7-06EC-4D82-9872-5B83D2D11818}" type="pres">
      <dgm:prSet presAssocID="{32797B06-8231-4F81-9A4B-F7644C5FE9FD}" presName="rootComposite" presStyleCnt="0"/>
      <dgm:spPr/>
    </dgm:pt>
    <dgm:pt modelId="{8F41B090-6C9F-4D09-89A2-1A56E32D9177}" type="pres">
      <dgm:prSet presAssocID="{32797B06-8231-4F81-9A4B-F7644C5FE9FD}" presName="rootText" presStyleLbl="node3" presStyleIdx="2" presStyleCnt="4" custScaleX="123650" custScaleY="161278" custLinFactNeighborX="4109" custLinFactNeighborY="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DC65E3-F0B0-452E-AB71-D45FE322498D}" type="pres">
      <dgm:prSet presAssocID="{32797B06-8231-4F81-9A4B-F7644C5FE9FD}" presName="rootConnector" presStyleLbl="node3" presStyleIdx="2" presStyleCnt="4"/>
      <dgm:spPr/>
      <dgm:t>
        <a:bodyPr/>
        <a:lstStyle/>
        <a:p>
          <a:endParaRPr lang="es-ES"/>
        </a:p>
      </dgm:t>
    </dgm:pt>
    <dgm:pt modelId="{5D263E26-8A28-4B54-8644-07ADAD5634E8}" type="pres">
      <dgm:prSet presAssocID="{32797B06-8231-4F81-9A4B-F7644C5FE9FD}" presName="hierChild4" presStyleCnt="0"/>
      <dgm:spPr/>
    </dgm:pt>
    <dgm:pt modelId="{B78FAC92-42BE-482F-8C47-3778C64FABEA}" type="pres">
      <dgm:prSet presAssocID="{32797B06-8231-4F81-9A4B-F7644C5FE9FD}" presName="hierChild5" presStyleCnt="0"/>
      <dgm:spPr/>
    </dgm:pt>
    <dgm:pt modelId="{E7C4A283-E5C6-4A04-BF95-E65F7D0F96E7}" type="pres">
      <dgm:prSet presAssocID="{561B5AE5-2A8E-432F-8EBB-817E96475563}" presName="Name50" presStyleLbl="parChTrans1D3" presStyleIdx="3" presStyleCnt="4"/>
      <dgm:spPr/>
      <dgm:t>
        <a:bodyPr/>
        <a:lstStyle/>
        <a:p>
          <a:endParaRPr lang="es-ES"/>
        </a:p>
      </dgm:t>
    </dgm:pt>
    <dgm:pt modelId="{67FBEAD7-F8E1-4514-9603-7356C428D81A}" type="pres">
      <dgm:prSet presAssocID="{3EFE5D33-8B56-42ED-B460-F1E422D2ADF8}" presName="hierRoot2" presStyleCnt="0">
        <dgm:presLayoutVars>
          <dgm:hierBranch val="init"/>
        </dgm:presLayoutVars>
      </dgm:prSet>
      <dgm:spPr/>
    </dgm:pt>
    <dgm:pt modelId="{02297D05-4B97-4F52-8CA2-FBA8C9976BC8}" type="pres">
      <dgm:prSet presAssocID="{3EFE5D33-8B56-42ED-B460-F1E422D2ADF8}" presName="rootComposite" presStyleCnt="0"/>
      <dgm:spPr/>
    </dgm:pt>
    <dgm:pt modelId="{D345EA03-5577-43C4-88D1-DFACB15E9CA7}" type="pres">
      <dgm:prSet presAssocID="{3EFE5D33-8B56-42ED-B460-F1E422D2ADF8}" presName="rootText" presStyleLbl="node3" presStyleIdx="3" presStyleCnt="4" custScaleX="123650" custScaleY="206094" custLinFactNeighborX="4436" custLinFactNeighborY="-7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7D983C-186A-4554-8356-85745832A1D4}" type="pres">
      <dgm:prSet presAssocID="{3EFE5D33-8B56-42ED-B460-F1E422D2ADF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7A4EE2E-EF64-4918-8686-D598DA78D51C}" type="pres">
      <dgm:prSet presAssocID="{3EFE5D33-8B56-42ED-B460-F1E422D2ADF8}" presName="hierChild4" presStyleCnt="0"/>
      <dgm:spPr/>
    </dgm:pt>
    <dgm:pt modelId="{08EF6BAF-5340-413D-A28A-3E9D7D694647}" type="pres">
      <dgm:prSet presAssocID="{3EFE5D33-8B56-42ED-B460-F1E422D2ADF8}" presName="hierChild5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04861DF-F31A-420C-98DA-7DB620ECE323}" type="pres">
      <dgm:prSet presAssocID="{6E27B6EE-BD83-4279-A78C-06EC4A20B46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DE66613-524E-4D10-92FB-A9534353C740}" type="pres">
      <dgm:prSet presAssocID="{54C59BB9-C5D7-4F1E-91CA-68EDEE818884}" presName="hierRoot2" presStyleCnt="0">
        <dgm:presLayoutVars>
          <dgm:hierBranch val="init"/>
        </dgm:presLayoutVars>
      </dgm:prSet>
      <dgm:spPr/>
    </dgm:pt>
    <dgm:pt modelId="{010A0B79-3558-42F4-8DA3-F054DB85691A}" type="pres">
      <dgm:prSet presAssocID="{54C59BB9-C5D7-4F1E-91CA-68EDEE818884}" presName="rootComposite" presStyleCnt="0"/>
      <dgm:spPr/>
    </dgm:pt>
    <dgm:pt modelId="{8DB25C06-B484-4392-AE78-2C217067B946}" type="pres">
      <dgm:prSet presAssocID="{54C59BB9-C5D7-4F1E-91CA-68EDEE818884}" presName="rootText" presStyleLbl="node2" presStyleIdx="2" presStyleCnt="4" custScaleX="134398" custScaleY="137449" custLinFactNeighborY="24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08DE6-9400-43AC-85E3-81BB25130DE9}" type="pres">
      <dgm:prSet presAssocID="{54C59BB9-C5D7-4F1E-91CA-68EDEE818884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43839D-F69D-468E-9ABB-167024453D5E}" type="pres">
      <dgm:prSet presAssocID="{54C59BB9-C5D7-4F1E-91CA-68EDEE818884}" presName="hierChild4" presStyleCnt="0"/>
      <dgm:spPr/>
    </dgm:pt>
    <dgm:pt modelId="{2397C473-0D77-4E05-A66A-28A524BB4E5E}" type="pres">
      <dgm:prSet presAssocID="{54C59BB9-C5D7-4F1E-91CA-68EDEE818884}" presName="hierChild5" presStyleCnt="0"/>
      <dgm:spPr/>
    </dgm:pt>
    <dgm:pt modelId="{8C88671A-3678-49EE-A6A6-03B8F7A07F01}" type="pres">
      <dgm:prSet presAssocID="{076A2CC8-5604-4774-BBF8-77B38D81B8B8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F8B9946-9473-45C5-B1D6-D738CA0BD1FD}" type="pres">
      <dgm:prSet presAssocID="{E6F66392-FCAA-4863-87DB-88A3B777C93E}" presName="hierRoot2" presStyleCnt="0">
        <dgm:presLayoutVars>
          <dgm:hierBranch val="init"/>
        </dgm:presLayoutVars>
      </dgm:prSet>
      <dgm:spPr/>
    </dgm:pt>
    <dgm:pt modelId="{413CA9BC-0495-4196-9506-CFE242396963}" type="pres">
      <dgm:prSet presAssocID="{E6F66392-FCAA-4863-87DB-88A3B777C93E}" presName="rootComposite" presStyleCnt="0"/>
      <dgm:spPr/>
    </dgm:pt>
    <dgm:pt modelId="{EFF3D262-85D9-46DC-BDEE-58D0C66E5BA4}" type="pres">
      <dgm:prSet presAssocID="{E6F66392-FCAA-4863-87DB-88A3B777C93E}" presName="rootText" presStyleLbl="node2" presStyleIdx="3" presStyleCnt="4" custScaleX="134398" custScaleY="137449" custLinFactNeighborY="22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594D2-AE3D-4872-80C4-1A22F6BED392}" type="pres">
      <dgm:prSet presAssocID="{E6F66392-FCAA-4863-87DB-88A3B777C93E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377266-9AA5-43E3-8DCD-BACE94DFC0C3}" type="pres">
      <dgm:prSet presAssocID="{E6F66392-FCAA-4863-87DB-88A3B777C93E}" presName="hierChild4" presStyleCnt="0"/>
      <dgm:spPr/>
    </dgm:pt>
    <dgm:pt modelId="{697794F9-0470-4C6A-AAE7-54783B8E1424}" type="pres">
      <dgm:prSet presAssocID="{E6F66392-FCAA-4863-87DB-88A3B777C93E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</dgm:ptLst>
  <dgm:cxnLst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71EF134A-AEF3-42B1-82A7-29DD3B6B711D}" type="presOf" srcId="{71485C07-7CE5-4EBF-B822-31E4381E2BA2}" destId="{CE5124BC-6E80-4FCE-8820-555BC8F2AA4F}" srcOrd="0" destOrd="0" presId="urn:microsoft.com/office/officeart/2005/8/layout/orgChart1"/>
    <dgm:cxn modelId="{39774CCB-E5CB-45A2-A211-33A3446D6DD9}" type="presOf" srcId="{D09809E0-2E45-403C-B634-F7B8492DDFEC}" destId="{C1B0AB90-58E1-4F80-9BCB-AE6E290770FE}" srcOrd="0" destOrd="0" presId="urn:microsoft.com/office/officeart/2005/8/layout/orgChart1"/>
    <dgm:cxn modelId="{7C2E2662-AC7E-4C71-B7DB-BF2395F582BD}" type="presOf" srcId="{4AFC35BA-F72B-44A1-9755-CB969EF5C406}" destId="{35668D7B-64FF-4E93-BD22-858CDEA4814B}" srcOrd="0" destOrd="0" presId="urn:microsoft.com/office/officeart/2005/8/layout/orgChart1"/>
    <dgm:cxn modelId="{0611DD8A-A66C-4A02-BC7E-48F3A26F745A}" type="presOf" srcId="{4AFC35BA-F72B-44A1-9755-CB969EF5C406}" destId="{42411BB0-A328-4469-8DC9-81B96D7EB57E}" srcOrd="1" destOrd="0" presId="urn:microsoft.com/office/officeart/2005/8/layout/orgChart1"/>
    <dgm:cxn modelId="{15769AC6-0AE9-46DC-89DA-A90006B23046}" srcId="{4AFC35BA-F72B-44A1-9755-CB969EF5C406}" destId="{3EFE5D33-8B56-42ED-B460-F1E422D2ADF8}" srcOrd="1" destOrd="0" parTransId="{561B5AE5-2A8E-432F-8EBB-817E96475563}" sibTransId="{7854BB12-2CF3-4D4B-9051-B324B96B4DE8}"/>
    <dgm:cxn modelId="{F477D93C-8844-48BD-86AF-A3545C1975B6}" type="presOf" srcId="{3EFE5D33-8B56-42ED-B460-F1E422D2ADF8}" destId="{D345EA03-5577-43C4-88D1-DFACB15E9CA7}" srcOrd="0" destOrd="0" presId="urn:microsoft.com/office/officeart/2005/8/layout/orgChart1"/>
    <dgm:cxn modelId="{E4680364-4135-4252-9F75-47FDE88C5D70}" type="presOf" srcId="{11E9984B-8E53-4E8F-BE0B-29CBA8263D59}" destId="{869050B3-B666-4D3C-A470-447025ED6FD3}" srcOrd="0" destOrd="0" presId="urn:microsoft.com/office/officeart/2005/8/layout/orgChart1"/>
    <dgm:cxn modelId="{E3C06316-A158-43F0-9A47-3C1909311643}" type="presOf" srcId="{386366B4-5764-4470-92E0-2E7366CE9705}" destId="{27B28843-D1C9-4239-B07A-A14C66C28195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C3600E0A-474B-483E-B38F-68558C442C79}" type="presOf" srcId="{32797B06-8231-4F81-9A4B-F7644C5FE9FD}" destId="{EEDC65E3-F0B0-452E-AB71-D45FE322498D}" srcOrd="1" destOrd="0" presId="urn:microsoft.com/office/officeart/2005/8/layout/orgChart1"/>
    <dgm:cxn modelId="{8D2EF5B7-A0CC-4FE6-8D05-101E7A9E91F1}" type="presOf" srcId="{561B5AE5-2A8E-432F-8EBB-817E96475563}" destId="{E7C4A283-E5C6-4A04-BF95-E65F7D0F96E7}" srcOrd="0" destOrd="0" presId="urn:microsoft.com/office/officeart/2005/8/layout/orgChart1"/>
    <dgm:cxn modelId="{7D4F759F-7648-4ABC-A5FF-9469F1672C49}" type="presOf" srcId="{6E27B6EE-BD83-4279-A78C-06EC4A20B468}" destId="{804861DF-F31A-420C-98DA-7DB620ECE323}" srcOrd="0" destOrd="0" presId="urn:microsoft.com/office/officeart/2005/8/layout/orgChart1"/>
    <dgm:cxn modelId="{7CD7BDF5-91D4-4CBC-A06A-913F046C9317}" type="presOf" srcId="{32797B06-8231-4F81-9A4B-F7644C5FE9FD}" destId="{8F41B090-6C9F-4D09-89A2-1A56E32D9177}" srcOrd="0" destOrd="0" presId="urn:microsoft.com/office/officeart/2005/8/layout/orgChart1"/>
    <dgm:cxn modelId="{F7F2EC56-E71F-4ED6-9998-1035C70AD93E}" type="presOf" srcId="{9D8C9523-F877-4F5F-80B4-89EAAF901EA8}" destId="{366EA5E8-A373-49D0-BEEF-42CF84EFA6A4}" srcOrd="0" destOrd="0" presId="urn:microsoft.com/office/officeart/2005/8/layout/orgChart1"/>
    <dgm:cxn modelId="{F9D2ABDB-6135-4D62-ABE5-FEC4DD7E9407}" srcId="{36E00EDE-EBB7-4E79-ADC8-188086E8A716}" destId="{68CD4491-2D6C-475E-B317-C9AC91C84029}" srcOrd="0" destOrd="0" parTransId="{F948B9B8-FC5F-4D88-8A96-96343DB00BB5}" sibTransId="{69E9423D-B372-45CD-B326-7CA7812486F1}"/>
    <dgm:cxn modelId="{EB2DCF0C-38E8-45EC-AF45-C3989CDEF5B8}" type="presOf" srcId="{E6F66392-FCAA-4863-87DB-88A3B777C93E}" destId="{EFF3D262-85D9-46DC-BDEE-58D0C66E5BA4}" srcOrd="0" destOrd="0" presId="urn:microsoft.com/office/officeart/2005/8/layout/orgChart1"/>
    <dgm:cxn modelId="{13D12008-728A-44EB-9609-E5ED396D5823}" srcId="{36E00EDE-EBB7-4E79-ADC8-188086E8A716}" destId="{E6F66392-FCAA-4863-87DB-88A3B777C93E}" srcOrd="3" destOrd="0" parTransId="{076A2CC8-5604-4774-BBF8-77B38D81B8B8}" sibTransId="{D73E64ED-2573-4DE8-B4AD-83242D1934AC}"/>
    <dgm:cxn modelId="{70623394-67CF-44AF-92EB-4045D0FB000D}" type="presOf" srcId="{54C59BB9-C5D7-4F1E-91CA-68EDEE818884}" destId="{FB108DE6-9400-43AC-85E3-81BB25130DE9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40B1EC-34F5-4F73-A41C-6F61684FB31D}" type="presOf" srcId="{54C59BB9-C5D7-4F1E-91CA-68EDEE818884}" destId="{8DB25C06-B484-4392-AE78-2C217067B946}" srcOrd="0" destOrd="0" presId="urn:microsoft.com/office/officeart/2005/8/layout/orgChart1"/>
    <dgm:cxn modelId="{FBD32B8B-EFC1-46E7-B0D4-221CD394ADDC}" srcId="{4AFC35BA-F72B-44A1-9755-CB969EF5C406}" destId="{32797B06-8231-4F81-9A4B-F7644C5FE9FD}" srcOrd="0" destOrd="0" parTransId="{386366B4-5764-4470-92E0-2E7366CE9705}" sibTransId="{7B796BFB-9B02-49B7-9FAD-188829E5D067}"/>
    <dgm:cxn modelId="{D628A031-F961-4C08-9F66-315B2E7A6B3B}" srcId="{36E00EDE-EBB7-4E79-ADC8-188086E8A716}" destId="{54C59BB9-C5D7-4F1E-91CA-68EDEE818884}" srcOrd="2" destOrd="0" parTransId="{6E27B6EE-BD83-4279-A78C-06EC4A20B468}" sibTransId="{5694776A-349F-4416-8DE6-E693D071272D}"/>
    <dgm:cxn modelId="{FDF79D43-088E-4262-99B1-9823F8B5F89B}" type="presOf" srcId="{68CD4491-2D6C-475E-B317-C9AC91C84029}" destId="{673E2BAB-A261-407F-BCEF-69321DEFB9E6}" srcOrd="0" destOrd="0" presId="urn:microsoft.com/office/officeart/2005/8/layout/orgChart1"/>
    <dgm:cxn modelId="{4AE4C618-1D75-45D9-9D4E-5B4B94E4E539}" type="presOf" srcId="{68CD4491-2D6C-475E-B317-C9AC91C84029}" destId="{BECEA3E0-01E5-4BA9-9199-D7E160830DBF}" srcOrd="1" destOrd="0" presId="urn:microsoft.com/office/officeart/2005/8/layout/orgChart1"/>
    <dgm:cxn modelId="{0F1F7648-E05B-4D46-9CD8-37AA736B2D50}" type="presOf" srcId="{076A2CC8-5604-4774-BBF8-77B38D81B8B8}" destId="{8C88671A-3678-49EE-A6A6-03B8F7A07F01}" srcOrd="0" destOrd="0" presId="urn:microsoft.com/office/officeart/2005/8/layout/orgChart1"/>
    <dgm:cxn modelId="{899403BC-EC6D-42E6-94F5-3A013836840C}" srcId="{68CD4491-2D6C-475E-B317-C9AC91C84029}" destId="{71485C07-7CE5-4EBF-B822-31E4381E2BA2}" srcOrd="0" destOrd="0" parTransId="{B158C281-30EA-455D-9C76-021AE508C25E}" sibTransId="{74261B8C-CC3E-479A-8A34-A9B67B45370E}"/>
    <dgm:cxn modelId="{7436572F-43BD-4678-A016-EA4C1402278F}" srcId="{36E00EDE-EBB7-4E79-ADC8-188086E8A716}" destId="{4AFC35BA-F72B-44A1-9755-CB969EF5C406}" srcOrd="1" destOrd="0" parTransId="{D09809E0-2E45-403C-B634-F7B8492DDFEC}" sibTransId="{3B51A254-5D0A-430D-97F1-3B1577648AC3}"/>
    <dgm:cxn modelId="{470808DA-B37A-4408-BB49-D808C9A7A900}" type="presOf" srcId="{9D8C9523-F877-4F5F-80B4-89EAAF901EA8}" destId="{5567C022-1CE3-4EBF-8373-208A17DF4FDE}" srcOrd="1" destOrd="0" presId="urn:microsoft.com/office/officeart/2005/8/layout/orgChart1"/>
    <dgm:cxn modelId="{D6CDAF80-5ED2-4ED6-9B24-E4754FE98846}" type="presOf" srcId="{71485C07-7CE5-4EBF-B822-31E4381E2BA2}" destId="{FF97ED0D-209D-48E4-AAE1-52D182BA3CB1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C2792D22-7013-4DF9-BED8-6D469D6115D9}" type="presOf" srcId="{E6F66392-FCAA-4863-87DB-88A3B777C93E}" destId="{1CE594D2-AE3D-4872-80C4-1A22F6BED392}" srcOrd="1" destOrd="0" presId="urn:microsoft.com/office/officeart/2005/8/layout/orgChart1"/>
    <dgm:cxn modelId="{6A99FAFB-4E37-4C74-802E-F1DB7AA22BEC}" type="presOf" srcId="{F948B9B8-FC5F-4D88-8A96-96343DB00BB5}" destId="{5E89098D-F45D-4CC0-9A1A-6D4FA56FAAE5}" srcOrd="0" destOrd="0" presId="urn:microsoft.com/office/officeart/2005/8/layout/orgChart1"/>
    <dgm:cxn modelId="{90AFD48F-37E4-494F-A4E1-A72FBB57F873}" srcId="{68CD4491-2D6C-475E-B317-C9AC91C84029}" destId="{9D8C9523-F877-4F5F-80B4-89EAAF901EA8}" srcOrd="1" destOrd="0" parTransId="{11E9984B-8E53-4E8F-BE0B-29CBA8263D59}" sibTransId="{FCAB5D0C-5733-4C9E-B889-680317CB810A}"/>
    <dgm:cxn modelId="{711596BB-CB3A-4B06-B889-066C51D27606}" type="presOf" srcId="{3EFE5D33-8B56-42ED-B460-F1E422D2ADF8}" destId="{767D983C-186A-4554-8356-85745832A1D4}" srcOrd="1" destOrd="0" presId="urn:microsoft.com/office/officeart/2005/8/layout/orgChart1"/>
    <dgm:cxn modelId="{9F8B3061-D2C5-4E11-BC5A-EB152A5F9CC1}" type="presOf" srcId="{B158C281-30EA-455D-9C76-021AE508C25E}" destId="{6F6EEA08-BB32-47B9-95DE-BD28FEDD13FC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43417178-0DBD-47A9-B673-922CB1B1FE63}" type="presParOf" srcId="{B10C4723-8358-47BA-822D-4389459DAC06}" destId="{5E89098D-F45D-4CC0-9A1A-6D4FA56FAAE5}" srcOrd="0" destOrd="0" presId="urn:microsoft.com/office/officeart/2005/8/layout/orgChart1"/>
    <dgm:cxn modelId="{2C0CE26C-0839-42ED-9636-9374C02240FE}" type="presParOf" srcId="{B10C4723-8358-47BA-822D-4389459DAC06}" destId="{6F4EF1AF-7EC0-44BC-8CDB-1A4E86DE0FC3}" srcOrd="1" destOrd="0" presId="urn:microsoft.com/office/officeart/2005/8/layout/orgChart1"/>
    <dgm:cxn modelId="{11B9EDBF-BE81-416B-9C50-061767B51DB1}" type="presParOf" srcId="{6F4EF1AF-7EC0-44BC-8CDB-1A4E86DE0FC3}" destId="{D6CD160C-FF0A-4C80-817E-A7A9F54C67A7}" srcOrd="0" destOrd="0" presId="urn:microsoft.com/office/officeart/2005/8/layout/orgChart1"/>
    <dgm:cxn modelId="{91B7634C-753C-4325-8D32-45EE43969FAC}" type="presParOf" srcId="{D6CD160C-FF0A-4C80-817E-A7A9F54C67A7}" destId="{673E2BAB-A261-407F-BCEF-69321DEFB9E6}" srcOrd="0" destOrd="0" presId="urn:microsoft.com/office/officeart/2005/8/layout/orgChart1"/>
    <dgm:cxn modelId="{79558697-28AD-4A07-AA7C-452729B25757}" type="presParOf" srcId="{D6CD160C-FF0A-4C80-817E-A7A9F54C67A7}" destId="{BECEA3E0-01E5-4BA9-9199-D7E160830DBF}" srcOrd="1" destOrd="0" presId="urn:microsoft.com/office/officeart/2005/8/layout/orgChart1"/>
    <dgm:cxn modelId="{06649F9C-B614-4FF9-AC28-D1A1E1F5AEB8}" type="presParOf" srcId="{6F4EF1AF-7EC0-44BC-8CDB-1A4E86DE0FC3}" destId="{4F363984-8D31-4F66-8A80-C79070861C41}" srcOrd="1" destOrd="0" presId="urn:microsoft.com/office/officeart/2005/8/layout/orgChart1"/>
    <dgm:cxn modelId="{8E7FBA6A-713F-4AF6-A686-74ADB896DCA1}" type="presParOf" srcId="{4F363984-8D31-4F66-8A80-C79070861C41}" destId="{6F6EEA08-BB32-47B9-95DE-BD28FEDD13FC}" srcOrd="0" destOrd="0" presId="urn:microsoft.com/office/officeart/2005/8/layout/orgChart1"/>
    <dgm:cxn modelId="{288F1A77-C666-497D-B5AF-0F25DF932162}" type="presParOf" srcId="{4F363984-8D31-4F66-8A80-C79070861C41}" destId="{4D5F051A-B8C9-4443-8B54-D5D243D89CA4}" srcOrd="1" destOrd="0" presId="urn:microsoft.com/office/officeart/2005/8/layout/orgChart1"/>
    <dgm:cxn modelId="{BFF4F02E-AC14-40BF-999A-164258A970E5}" type="presParOf" srcId="{4D5F051A-B8C9-4443-8B54-D5D243D89CA4}" destId="{F69ADCE3-59FF-4443-B3BB-AB2867302870}" srcOrd="0" destOrd="0" presId="urn:microsoft.com/office/officeart/2005/8/layout/orgChart1"/>
    <dgm:cxn modelId="{76BD7E9B-B744-4B83-9F21-51029C271681}" type="presParOf" srcId="{F69ADCE3-59FF-4443-B3BB-AB2867302870}" destId="{CE5124BC-6E80-4FCE-8820-555BC8F2AA4F}" srcOrd="0" destOrd="0" presId="urn:microsoft.com/office/officeart/2005/8/layout/orgChart1"/>
    <dgm:cxn modelId="{A76E8C94-8989-4B7D-9073-B3B2B3DE8E94}" type="presParOf" srcId="{F69ADCE3-59FF-4443-B3BB-AB2867302870}" destId="{FF97ED0D-209D-48E4-AAE1-52D182BA3CB1}" srcOrd="1" destOrd="0" presId="urn:microsoft.com/office/officeart/2005/8/layout/orgChart1"/>
    <dgm:cxn modelId="{C9F68230-C245-4E47-9676-6F7860B2B784}" type="presParOf" srcId="{4D5F051A-B8C9-4443-8B54-D5D243D89CA4}" destId="{B8AECF64-5A3E-4093-8919-967AAAC8A4EA}" srcOrd="1" destOrd="0" presId="urn:microsoft.com/office/officeart/2005/8/layout/orgChart1"/>
    <dgm:cxn modelId="{2B83FCFF-810F-431D-88E5-D009906C1BE8}" type="presParOf" srcId="{4D5F051A-B8C9-4443-8B54-D5D243D89CA4}" destId="{BEB3680D-4328-4072-B200-8770A4F91BB3}" srcOrd="2" destOrd="0" presId="urn:microsoft.com/office/officeart/2005/8/layout/orgChart1"/>
    <dgm:cxn modelId="{9855CF8B-60A2-4857-945E-C86602D03000}" type="presParOf" srcId="{4F363984-8D31-4F66-8A80-C79070861C41}" destId="{869050B3-B666-4D3C-A470-447025ED6FD3}" srcOrd="2" destOrd="0" presId="urn:microsoft.com/office/officeart/2005/8/layout/orgChart1"/>
    <dgm:cxn modelId="{97A54C21-0BB4-41F6-9328-970AE6D88846}" type="presParOf" srcId="{4F363984-8D31-4F66-8A80-C79070861C41}" destId="{FE5702FF-422A-4E5F-8928-1D06DA669540}" srcOrd="3" destOrd="0" presId="urn:microsoft.com/office/officeart/2005/8/layout/orgChart1"/>
    <dgm:cxn modelId="{4F41DA78-8778-4C26-A8EC-C5A015FCEF25}" type="presParOf" srcId="{FE5702FF-422A-4E5F-8928-1D06DA669540}" destId="{2C30FEE9-750B-4385-AE1F-730DD6400703}" srcOrd="0" destOrd="0" presId="urn:microsoft.com/office/officeart/2005/8/layout/orgChart1"/>
    <dgm:cxn modelId="{AF55D04D-54A5-4125-9965-37C54953B6F1}" type="presParOf" srcId="{2C30FEE9-750B-4385-AE1F-730DD6400703}" destId="{366EA5E8-A373-49D0-BEEF-42CF84EFA6A4}" srcOrd="0" destOrd="0" presId="urn:microsoft.com/office/officeart/2005/8/layout/orgChart1"/>
    <dgm:cxn modelId="{E22FB068-8F54-4C50-8FF8-176FF7E91B0A}" type="presParOf" srcId="{2C30FEE9-750B-4385-AE1F-730DD6400703}" destId="{5567C022-1CE3-4EBF-8373-208A17DF4FDE}" srcOrd="1" destOrd="0" presId="urn:microsoft.com/office/officeart/2005/8/layout/orgChart1"/>
    <dgm:cxn modelId="{5AE12AB8-1690-443E-9A27-B9E61A7D2DCA}" type="presParOf" srcId="{FE5702FF-422A-4E5F-8928-1D06DA669540}" destId="{A908B5AF-3EC9-4876-A191-0F79E8CCB617}" srcOrd="1" destOrd="0" presId="urn:microsoft.com/office/officeart/2005/8/layout/orgChart1"/>
    <dgm:cxn modelId="{4F8B1709-1B98-4D07-9F21-80D5EE8DA4F4}" type="presParOf" srcId="{FE5702FF-422A-4E5F-8928-1D06DA669540}" destId="{C3B679B5-19A7-4AD3-BAD5-D83C79DD9657}" srcOrd="2" destOrd="0" presId="urn:microsoft.com/office/officeart/2005/8/layout/orgChart1"/>
    <dgm:cxn modelId="{816B860F-F2D0-405D-A0B6-47562060245F}" type="presParOf" srcId="{6F4EF1AF-7EC0-44BC-8CDB-1A4E86DE0FC3}" destId="{22BB4C98-B948-4FDC-BFB2-8B0CC7736EA4}" srcOrd="2" destOrd="0" presId="urn:microsoft.com/office/officeart/2005/8/layout/orgChart1"/>
    <dgm:cxn modelId="{49497693-682C-4E6A-853B-D0E1870049DD}" type="presParOf" srcId="{B10C4723-8358-47BA-822D-4389459DAC06}" destId="{C1B0AB90-58E1-4F80-9BCB-AE6E290770FE}" srcOrd="2" destOrd="0" presId="urn:microsoft.com/office/officeart/2005/8/layout/orgChart1"/>
    <dgm:cxn modelId="{46257C40-D9BB-4763-8E7C-23DDD6DD1144}" type="presParOf" srcId="{B10C4723-8358-47BA-822D-4389459DAC06}" destId="{5AF1C23A-A172-4F3A-B020-911407B5CFBB}" srcOrd="3" destOrd="0" presId="urn:microsoft.com/office/officeart/2005/8/layout/orgChart1"/>
    <dgm:cxn modelId="{4B2F431E-B5C9-4793-9AA8-93CC48AE913B}" type="presParOf" srcId="{5AF1C23A-A172-4F3A-B020-911407B5CFBB}" destId="{CEF058AC-DCA2-409D-A855-7DF4C348FE55}" srcOrd="0" destOrd="0" presId="urn:microsoft.com/office/officeart/2005/8/layout/orgChart1"/>
    <dgm:cxn modelId="{7B67FD01-C895-4E9E-B300-DB2C8288A7E4}" type="presParOf" srcId="{CEF058AC-DCA2-409D-A855-7DF4C348FE55}" destId="{35668D7B-64FF-4E93-BD22-858CDEA4814B}" srcOrd="0" destOrd="0" presId="urn:microsoft.com/office/officeart/2005/8/layout/orgChart1"/>
    <dgm:cxn modelId="{33DB3336-1E6B-44AC-B9C1-07B67B576C73}" type="presParOf" srcId="{CEF058AC-DCA2-409D-A855-7DF4C348FE55}" destId="{42411BB0-A328-4469-8DC9-81B96D7EB57E}" srcOrd="1" destOrd="0" presId="urn:microsoft.com/office/officeart/2005/8/layout/orgChart1"/>
    <dgm:cxn modelId="{B8FF9FA9-2A7F-4A85-9BBA-9BC4B4776C37}" type="presParOf" srcId="{5AF1C23A-A172-4F3A-B020-911407B5CFBB}" destId="{B237B5A7-5AFB-4789-A797-3759D4298A80}" srcOrd="1" destOrd="0" presId="urn:microsoft.com/office/officeart/2005/8/layout/orgChart1"/>
    <dgm:cxn modelId="{4462DC33-5A32-42C8-BAAE-C36A8A41CBDC}" type="presParOf" srcId="{B237B5A7-5AFB-4789-A797-3759D4298A80}" destId="{27B28843-D1C9-4239-B07A-A14C66C28195}" srcOrd="0" destOrd="0" presId="urn:microsoft.com/office/officeart/2005/8/layout/orgChart1"/>
    <dgm:cxn modelId="{BA36166D-6FE8-4DC0-9E87-90B50CC810AF}" type="presParOf" srcId="{B237B5A7-5AFB-4789-A797-3759D4298A80}" destId="{43564A74-D3CD-47FA-A1F4-C942C501AC79}" srcOrd="1" destOrd="0" presId="urn:microsoft.com/office/officeart/2005/8/layout/orgChart1"/>
    <dgm:cxn modelId="{573D98C5-8FFC-4F59-9716-14ACD052A629}" type="presParOf" srcId="{43564A74-D3CD-47FA-A1F4-C942C501AC79}" destId="{73BEB4F7-06EC-4D82-9872-5B83D2D11818}" srcOrd="0" destOrd="0" presId="urn:microsoft.com/office/officeart/2005/8/layout/orgChart1"/>
    <dgm:cxn modelId="{4C3DF9DE-ABD0-4F97-970F-C6FC737CB387}" type="presParOf" srcId="{73BEB4F7-06EC-4D82-9872-5B83D2D11818}" destId="{8F41B090-6C9F-4D09-89A2-1A56E32D9177}" srcOrd="0" destOrd="0" presId="urn:microsoft.com/office/officeart/2005/8/layout/orgChart1"/>
    <dgm:cxn modelId="{554A018A-CD35-4C87-BACC-E93CA067CF2C}" type="presParOf" srcId="{73BEB4F7-06EC-4D82-9872-5B83D2D11818}" destId="{EEDC65E3-F0B0-452E-AB71-D45FE322498D}" srcOrd="1" destOrd="0" presId="urn:microsoft.com/office/officeart/2005/8/layout/orgChart1"/>
    <dgm:cxn modelId="{A921188A-324F-4A5A-943B-2362361181E8}" type="presParOf" srcId="{43564A74-D3CD-47FA-A1F4-C942C501AC79}" destId="{5D263E26-8A28-4B54-8644-07ADAD5634E8}" srcOrd="1" destOrd="0" presId="urn:microsoft.com/office/officeart/2005/8/layout/orgChart1"/>
    <dgm:cxn modelId="{4DA820DB-F1BF-45FD-9B30-71DA338D20DF}" type="presParOf" srcId="{43564A74-D3CD-47FA-A1F4-C942C501AC79}" destId="{B78FAC92-42BE-482F-8C47-3778C64FABEA}" srcOrd="2" destOrd="0" presId="urn:microsoft.com/office/officeart/2005/8/layout/orgChart1"/>
    <dgm:cxn modelId="{C8EDBCD5-D455-4498-942F-5CB4F783425F}" type="presParOf" srcId="{B237B5A7-5AFB-4789-A797-3759D4298A80}" destId="{E7C4A283-E5C6-4A04-BF95-E65F7D0F96E7}" srcOrd="2" destOrd="0" presId="urn:microsoft.com/office/officeart/2005/8/layout/orgChart1"/>
    <dgm:cxn modelId="{09068CEE-B8C2-4BD4-BED5-E8B036F41558}" type="presParOf" srcId="{B237B5A7-5AFB-4789-A797-3759D4298A80}" destId="{67FBEAD7-F8E1-4514-9603-7356C428D81A}" srcOrd="3" destOrd="0" presId="urn:microsoft.com/office/officeart/2005/8/layout/orgChart1"/>
    <dgm:cxn modelId="{4D3912FC-C994-4145-B99E-E5C65D839850}" type="presParOf" srcId="{67FBEAD7-F8E1-4514-9603-7356C428D81A}" destId="{02297D05-4B97-4F52-8CA2-FBA8C9976BC8}" srcOrd="0" destOrd="0" presId="urn:microsoft.com/office/officeart/2005/8/layout/orgChart1"/>
    <dgm:cxn modelId="{9FD4B3B7-5987-4DBF-ACF3-90EF065F68F8}" type="presParOf" srcId="{02297D05-4B97-4F52-8CA2-FBA8C9976BC8}" destId="{D345EA03-5577-43C4-88D1-DFACB15E9CA7}" srcOrd="0" destOrd="0" presId="urn:microsoft.com/office/officeart/2005/8/layout/orgChart1"/>
    <dgm:cxn modelId="{3F0F60C9-448C-430A-B61D-BED509BA254D}" type="presParOf" srcId="{02297D05-4B97-4F52-8CA2-FBA8C9976BC8}" destId="{767D983C-186A-4554-8356-85745832A1D4}" srcOrd="1" destOrd="0" presId="urn:microsoft.com/office/officeart/2005/8/layout/orgChart1"/>
    <dgm:cxn modelId="{543AEC85-EB26-4A78-B36F-58A945DA000B}" type="presParOf" srcId="{67FBEAD7-F8E1-4514-9603-7356C428D81A}" destId="{B7A4EE2E-EF64-4918-8686-D598DA78D51C}" srcOrd="1" destOrd="0" presId="urn:microsoft.com/office/officeart/2005/8/layout/orgChart1"/>
    <dgm:cxn modelId="{785EC11C-C882-40CC-AA5D-92B6FA6F01A0}" type="presParOf" srcId="{67FBEAD7-F8E1-4514-9603-7356C428D81A}" destId="{08EF6BAF-5340-413D-A28A-3E9D7D694647}" srcOrd="2" destOrd="0" presId="urn:microsoft.com/office/officeart/2005/8/layout/orgChart1"/>
    <dgm:cxn modelId="{DB136739-6B72-47A3-BD87-196EDE8EED95}" type="presParOf" srcId="{5AF1C23A-A172-4F3A-B020-911407B5CFBB}" destId="{7BA52BEC-233A-43F6-B976-1B9818CBA1A3}" srcOrd="2" destOrd="0" presId="urn:microsoft.com/office/officeart/2005/8/layout/orgChart1"/>
    <dgm:cxn modelId="{761D4683-1EA4-4A24-B4F5-8C4EA30BC1EC}" type="presParOf" srcId="{B10C4723-8358-47BA-822D-4389459DAC06}" destId="{804861DF-F31A-420C-98DA-7DB620ECE323}" srcOrd="4" destOrd="0" presId="urn:microsoft.com/office/officeart/2005/8/layout/orgChart1"/>
    <dgm:cxn modelId="{FA5F0EB1-54D5-4ABB-9E55-1FF44AC1DA79}" type="presParOf" srcId="{B10C4723-8358-47BA-822D-4389459DAC06}" destId="{4DE66613-524E-4D10-92FB-A9534353C740}" srcOrd="5" destOrd="0" presId="urn:microsoft.com/office/officeart/2005/8/layout/orgChart1"/>
    <dgm:cxn modelId="{692F2E26-E1EB-4699-A483-A83FC95CDA77}" type="presParOf" srcId="{4DE66613-524E-4D10-92FB-A9534353C740}" destId="{010A0B79-3558-42F4-8DA3-F054DB85691A}" srcOrd="0" destOrd="0" presId="urn:microsoft.com/office/officeart/2005/8/layout/orgChart1"/>
    <dgm:cxn modelId="{C9D32C2E-4B9D-47E1-BE7E-636BA232F2AC}" type="presParOf" srcId="{010A0B79-3558-42F4-8DA3-F054DB85691A}" destId="{8DB25C06-B484-4392-AE78-2C217067B946}" srcOrd="0" destOrd="0" presId="urn:microsoft.com/office/officeart/2005/8/layout/orgChart1"/>
    <dgm:cxn modelId="{263BE0D6-9409-47CD-8FE9-4198E378E1A9}" type="presParOf" srcId="{010A0B79-3558-42F4-8DA3-F054DB85691A}" destId="{FB108DE6-9400-43AC-85E3-81BB25130DE9}" srcOrd="1" destOrd="0" presId="urn:microsoft.com/office/officeart/2005/8/layout/orgChart1"/>
    <dgm:cxn modelId="{908B7F6E-D6A9-4112-826E-34D1934AAB9F}" type="presParOf" srcId="{4DE66613-524E-4D10-92FB-A9534353C740}" destId="{4C43839D-F69D-468E-9ABB-167024453D5E}" srcOrd="1" destOrd="0" presId="urn:microsoft.com/office/officeart/2005/8/layout/orgChart1"/>
    <dgm:cxn modelId="{6A8EB817-0B23-4C3D-B628-E5EBFB8A16A6}" type="presParOf" srcId="{4DE66613-524E-4D10-92FB-A9534353C740}" destId="{2397C473-0D77-4E05-A66A-28A524BB4E5E}" srcOrd="2" destOrd="0" presId="urn:microsoft.com/office/officeart/2005/8/layout/orgChart1"/>
    <dgm:cxn modelId="{FF66B605-D241-46D5-AC4B-64E731081A38}" type="presParOf" srcId="{B10C4723-8358-47BA-822D-4389459DAC06}" destId="{8C88671A-3678-49EE-A6A6-03B8F7A07F01}" srcOrd="6" destOrd="0" presId="urn:microsoft.com/office/officeart/2005/8/layout/orgChart1"/>
    <dgm:cxn modelId="{75D6705E-DF32-4469-9BC8-47F054A687D9}" type="presParOf" srcId="{B10C4723-8358-47BA-822D-4389459DAC06}" destId="{AF8B9946-9473-45C5-B1D6-D738CA0BD1FD}" srcOrd="7" destOrd="0" presId="urn:microsoft.com/office/officeart/2005/8/layout/orgChart1"/>
    <dgm:cxn modelId="{912D18C5-9BD8-41C3-AD40-954552A23BCE}" type="presParOf" srcId="{AF8B9946-9473-45C5-B1D6-D738CA0BD1FD}" destId="{413CA9BC-0495-4196-9506-CFE242396963}" srcOrd="0" destOrd="0" presId="urn:microsoft.com/office/officeart/2005/8/layout/orgChart1"/>
    <dgm:cxn modelId="{48FC40FC-E489-4749-8F5D-C2CC9CBFE300}" type="presParOf" srcId="{413CA9BC-0495-4196-9506-CFE242396963}" destId="{EFF3D262-85D9-46DC-BDEE-58D0C66E5BA4}" srcOrd="0" destOrd="0" presId="urn:microsoft.com/office/officeart/2005/8/layout/orgChart1"/>
    <dgm:cxn modelId="{F1E8811C-E7FA-491D-BDDA-6818559219DB}" type="presParOf" srcId="{413CA9BC-0495-4196-9506-CFE242396963}" destId="{1CE594D2-AE3D-4872-80C4-1A22F6BED392}" srcOrd="1" destOrd="0" presId="urn:microsoft.com/office/officeart/2005/8/layout/orgChart1"/>
    <dgm:cxn modelId="{7B11621F-3C7A-4178-A712-9A660779FFB8}" type="presParOf" srcId="{AF8B9946-9473-45C5-B1D6-D738CA0BD1FD}" destId="{28377266-9AA5-43E3-8DCD-BACE94DFC0C3}" srcOrd="1" destOrd="0" presId="urn:microsoft.com/office/officeart/2005/8/layout/orgChart1"/>
    <dgm:cxn modelId="{9BFA9A59-ECD4-40A1-864D-021948D2FFCB}" type="presParOf" srcId="{AF8B9946-9473-45C5-B1D6-D738CA0BD1FD}" destId="{697794F9-0470-4C6A-AAE7-54783B8E1424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Pediatra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Médicos(as)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Vacante</a:t>
          </a:r>
        </a:p>
        <a:p>
          <a:r>
            <a:rPr lang="es-ES" sz="1200" dirty="0" smtClean="0">
              <a:solidFill>
                <a:schemeClr val="tx1"/>
              </a:solidFill>
            </a:rPr>
            <a:t>Recepcionista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Vacante</a:t>
          </a: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Centro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</a:t>
          </a:r>
          <a:r>
            <a:rPr lang="es-ES" sz="1200" dirty="0" smtClean="0">
              <a:solidFill>
                <a:schemeClr val="tx1"/>
              </a:solidFill>
            </a:rPr>
            <a:t>Familiar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Ginecólogo(a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4072" custScaleY="224072" custLinFactNeighborY="1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969" custScaleY="136044" custLinFactNeighborX="7792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969" custScaleY="280090" custLinFactX="200000" custLinFactNeighborX="29010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969" custScaleY="136044" custLinFactX="-56074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969" custScaleY="136044" custLinFactX="-6197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969" custScaleY="440142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969" custScaleY="136044" custLinFactX="-133842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31119" custScaleY="104034" custLinFactNeighborX="-9854" custLinFactNeighborY="56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57495" custScaleY="240078" custLinFactNeighborX="14103" custLinFactNeighborY="56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31119" custScaleY="104034" custLinFactNeighborX="-9854" custLinFactNeighborY="-92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3171656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674"/>
              </a:lnTo>
              <a:lnTo>
                <a:pt x="194478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8C74B-4110-4552-B46D-224960BB0F0A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EB24784E-B06A-434C-9530-FE185916B2C3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sp:txBody>
      <dsp:txXfrm>
        <a:off x="1008133" y="396769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3366134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3366134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76ED-FAE5-4DD5-B964-4012E104B8EB}">
      <dsp:nvSpPr>
        <dsp:cNvPr id="0" name=""/>
        <dsp:cNvSpPr/>
      </dsp:nvSpPr>
      <dsp:spPr>
        <a:xfrm>
          <a:off x="3614696" y="1565029"/>
          <a:ext cx="273735" cy="741901"/>
        </a:xfrm>
        <a:custGeom>
          <a:avLst/>
          <a:gdLst/>
          <a:ahLst/>
          <a:cxnLst/>
          <a:rect l="0" t="0" r="0" b="0"/>
          <a:pathLst>
            <a:path>
              <a:moveTo>
                <a:pt x="273735" y="0"/>
              </a:moveTo>
              <a:lnTo>
                <a:pt x="273735" y="741901"/>
              </a:lnTo>
              <a:lnTo>
                <a:pt x="0" y="7419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4FE94-8018-457A-AC24-3F5276AF45D7}">
      <dsp:nvSpPr>
        <dsp:cNvPr id="0" name=""/>
        <dsp:cNvSpPr/>
      </dsp:nvSpPr>
      <dsp:spPr>
        <a:xfrm>
          <a:off x="3888431" y="1565029"/>
          <a:ext cx="3207517" cy="1490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7780"/>
              </a:lnTo>
              <a:lnTo>
                <a:pt x="3207517" y="1367780"/>
              </a:lnTo>
              <a:lnTo>
                <a:pt x="3207517" y="1490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8A5AD-099D-4BF0-8A9E-DD7DE3740789}">
      <dsp:nvSpPr>
        <dsp:cNvPr id="0" name=""/>
        <dsp:cNvSpPr/>
      </dsp:nvSpPr>
      <dsp:spPr>
        <a:xfrm>
          <a:off x="5446470" y="3775911"/>
          <a:ext cx="91440" cy="234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6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888431" y="1565029"/>
          <a:ext cx="1603758" cy="1490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7780"/>
              </a:lnTo>
              <a:lnTo>
                <a:pt x="1603758" y="1367780"/>
              </a:lnTo>
              <a:lnTo>
                <a:pt x="1603758" y="1490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842711" y="1565029"/>
          <a:ext cx="91440" cy="14908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0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B2578-9F15-4742-B5BC-C2CE1FF727F5}">
      <dsp:nvSpPr>
        <dsp:cNvPr id="0" name=""/>
        <dsp:cNvSpPr/>
      </dsp:nvSpPr>
      <dsp:spPr>
        <a:xfrm>
          <a:off x="2284673" y="1565029"/>
          <a:ext cx="1603758" cy="1489225"/>
        </a:xfrm>
        <a:custGeom>
          <a:avLst/>
          <a:gdLst/>
          <a:ahLst/>
          <a:cxnLst/>
          <a:rect l="0" t="0" r="0" b="0"/>
          <a:pathLst>
            <a:path>
              <a:moveTo>
                <a:pt x="1603758" y="0"/>
              </a:moveTo>
              <a:lnTo>
                <a:pt x="1603758" y="1366121"/>
              </a:lnTo>
              <a:lnTo>
                <a:pt x="0" y="1366121"/>
              </a:lnTo>
              <a:lnTo>
                <a:pt x="0" y="1489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680914" y="1565029"/>
          <a:ext cx="3207517" cy="1490884"/>
        </a:xfrm>
        <a:custGeom>
          <a:avLst/>
          <a:gdLst/>
          <a:ahLst/>
          <a:cxnLst/>
          <a:rect l="0" t="0" r="0" b="0"/>
          <a:pathLst>
            <a:path>
              <a:moveTo>
                <a:pt x="3207517" y="0"/>
              </a:moveTo>
              <a:lnTo>
                <a:pt x="3207517" y="1367780"/>
              </a:lnTo>
              <a:lnTo>
                <a:pt x="0" y="1367780"/>
              </a:lnTo>
              <a:lnTo>
                <a:pt x="0" y="1490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12913" y="607429"/>
          <a:ext cx="1751037" cy="9575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del Centro de Atención Canina y Felina</a:t>
          </a:r>
        </a:p>
      </dsp:txBody>
      <dsp:txXfrm>
        <a:off x="3012913" y="607429"/>
        <a:ext cx="1751037" cy="957599"/>
      </dsp:txXfrm>
    </dsp:sp>
    <dsp:sp modelId="{35BB5E74-0F2B-40C4-8FE2-43D641402863}">
      <dsp:nvSpPr>
        <dsp:cNvPr id="0" name=""/>
        <dsp:cNvSpPr/>
      </dsp:nvSpPr>
      <dsp:spPr>
        <a:xfrm>
          <a:off x="2138" y="3055913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38" y="3055913"/>
        <a:ext cx="1357551" cy="719997"/>
      </dsp:txXfrm>
    </dsp:sp>
    <dsp:sp modelId="{6A2AD54E-C82D-42BC-ADD7-32A5E6C831BA}">
      <dsp:nvSpPr>
        <dsp:cNvPr id="0" name=""/>
        <dsp:cNvSpPr/>
      </dsp:nvSpPr>
      <dsp:spPr>
        <a:xfrm>
          <a:off x="1605897" y="3054254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05897" y="3054254"/>
        <a:ext cx="1357551" cy="719997"/>
      </dsp:txXfrm>
    </dsp:sp>
    <dsp:sp modelId="{241B9707-52B5-42B8-A01E-5F40637E76E3}">
      <dsp:nvSpPr>
        <dsp:cNvPr id="0" name=""/>
        <dsp:cNvSpPr/>
      </dsp:nvSpPr>
      <dsp:spPr>
        <a:xfrm>
          <a:off x="3209656" y="3055913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chemeClr val="tx1"/>
              </a:solidFill>
            </a:rPr>
            <a:t>Capturadores</a:t>
          </a:r>
          <a:r>
            <a:rPr lang="es-ES" sz="1200" kern="1200" dirty="0" smtClean="0">
              <a:solidFill>
                <a:schemeClr val="tx1"/>
              </a:solidFill>
            </a:rPr>
            <a:t>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209656" y="3055913"/>
        <a:ext cx="1357551" cy="719997"/>
      </dsp:txXfrm>
    </dsp:sp>
    <dsp:sp modelId="{E8875E5F-529F-49F4-8362-65CE89566DEC}">
      <dsp:nvSpPr>
        <dsp:cNvPr id="0" name=""/>
        <dsp:cNvSpPr/>
      </dsp:nvSpPr>
      <dsp:spPr>
        <a:xfrm>
          <a:off x="4813414" y="3055913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813414" y="3055913"/>
        <a:ext cx="1357551" cy="719997"/>
      </dsp:txXfrm>
    </dsp:sp>
    <dsp:sp modelId="{62DDBF7A-D7C4-49B5-83B5-4F01CC7CB2F5}">
      <dsp:nvSpPr>
        <dsp:cNvPr id="0" name=""/>
        <dsp:cNvSpPr/>
      </dsp:nvSpPr>
      <dsp:spPr>
        <a:xfrm>
          <a:off x="4813414" y="4010593"/>
          <a:ext cx="1357551" cy="656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13414" y="4010593"/>
        <a:ext cx="1357551" cy="656640"/>
      </dsp:txXfrm>
    </dsp:sp>
    <dsp:sp modelId="{37D9B6F9-B493-4739-9BD1-8D928056C088}">
      <dsp:nvSpPr>
        <dsp:cNvPr id="0" name=""/>
        <dsp:cNvSpPr/>
      </dsp:nvSpPr>
      <dsp:spPr>
        <a:xfrm>
          <a:off x="6417173" y="3055913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417173" y="3055913"/>
        <a:ext cx="1357551" cy="719997"/>
      </dsp:txXfrm>
    </dsp:sp>
    <dsp:sp modelId="{B0690E9A-9F3C-4050-A999-6DD71938E2EF}">
      <dsp:nvSpPr>
        <dsp:cNvPr id="0" name=""/>
        <dsp:cNvSpPr/>
      </dsp:nvSpPr>
      <dsp:spPr>
        <a:xfrm>
          <a:off x="2174700" y="1946931"/>
          <a:ext cx="143999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Secretaria(a) </a:t>
          </a:r>
          <a:r>
            <a:rPr lang="es-ES" sz="1200" kern="1200" dirty="0" smtClean="0">
              <a:solidFill>
                <a:schemeClr val="tx1"/>
              </a:solidFill>
            </a:rPr>
            <a:t>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74700" y="1946931"/>
        <a:ext cx="1439995" cy="7199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F8E93-FA16-4EE2-A7D4-3D1082D825D0}">
      <dsp:nvSpPr>
        <dsp:cNvPr id="0" name=""/>
        <dsp:cNvSpPr/>
      </dsp:nvSpPr>
      <dsp:spPr>
        <a:xfrm>
          <a:off x="4058325" y="979511"/>
          <a:ext cx="260016" cy="1881731"/>
        </a:xfrm>
        <a:custGeom>
          <a:avLst/>
          <a:gdLst/>
          <a:ahLst/>
          <a:cxnLst/>
          <a:rect l="0" t="0" r="0" b="0"/>
          <a:pathLst>
            <a:path>
              <a:moveTo>
                <a:pt x="260016" y="0"/>
              </a:moveTo>
              <a:lnTo>
                <a:pt x="260016" y="1881731"/>
              </a:lnTo>
              <a:lnTo>
                <a:pt x="0" y="18817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D55A3-6AEA-456E-85D8-A11249A53C42}">
      <dsp:nvSpPr>
        <dsp:cNvPr id="0" name=""/>
        <dsp:cNvSpPr/>
      </dsp:nvSpPr>
      <dsp:spPr>
        <a:xfrm>
          <a:off x="4318341" y="979511"/>
          <a:ext cx="205701" cy="83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412"/>
              </a:lnTo>
              <a:lnTo>
                <a:pt x="205701" y="8324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75173" y="979511"/>
          <a:ext cx="243167" cy="834827"/>
        </a:xfrm>
        <a:custGeom>
          <a:avLst/>
          <a:gdLst/>
          <a:ahLst/>
          <a:cxnLst/>
          <a:rect l="0" t="0" r="0" b="0"/>
          <a:pathLst>
            <a:path>
              <a:moveTo>
                <a:pt x="243167" y="0"/>
              </a:moveTo>
              <a:lnTo>
                <a:pt x="243167" y="834827"/>
              </a:lnTo>
              <a:lnTo>
                <a:pt x="0" y="834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41" y="979511"/>
          <a:ext cx="3550411" cy="2796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330"/>
              </a:lnTo>
              <a:lnTo>
                <a:pt x="3550411" y="2672330"/>
              </a:lnTo>
              <a:lnTo>
                <a:pt x="3550411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41" y="979511"/>
          <a:ext cx="1776189" cy="2796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330"/>
              </a:lnTo>
              <a:lnTo>
                <a:pt x="1776189" y="2672330"/>
              </a:lnTo>
              <a:lnTo>
                <a:pt x="1776189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4272621" y="979511"/>
          <a:ext cx="91440" cy="2796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2330"/>
              </a:lnTo>
              <a:lnTo>
                <a:pt x="57042" y="2672330"/>
              </a:lnTo>
              <a:lnTo>
                <a:pt x="57042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2543330" y="979511"/>
          <a:ext cx="1775011" cy="2796040"/>
        </a:xfrm>
        <a:custGeom>
          <a:avLst/>
          <a:gdLst/>
          <a:ahLst/>
          <a:cxnLst/>
          <a:rect l="0" t="0" r="0" b="0"/>
          <a:pathLst>
            <a:path>
              <a:moveTo>
                <a:pt x="1775011" y="0"/>
              </a:moveTo>
              <a:lnTo>
                <a:pt x="1775011" y="2672330"/>
              </a:lnTo>
              <a:lnTo>
                <a:pt x="0" y="2672330"/>
              </a:lnTo>
              <a:lnTo>
                <a:pt x="0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765573" y="979511"/>
          <a:ext cx="3552767" cy="2796040"/>
        </a:xfrm>
        <a:custGeom>
          <a:avLst/>
          <a:gdLst/>
          <a:ahLst/>
          <a:cxnLst/>
          <a:rect l="0" t="0" r="0" b="0"/>
          <a:pathLst>
            <a:path>
              <a:moveTo>
                <a:pt x="3552767" y="0"/>
              </a:moveTo>
              <a:lnTo>
                <a:pt x="3552767" y="2672330"/>
              </a:lnTo>
              <a:lnTo>
                <a:pt x="0" y="2672330"/>
              </a:lnTo>
              <a:lnTo>
                <a:pt x="0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280515" y="0"/>
          <a:ext cx="2075651" cy="979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Educación </a:t>
          </a:r>
        </a:p>
      </dsp:txBody>
      <dsp:txXfrm>
        <a:off x="3280515" y="0"/>
        <a:ext cx="2075651" cy="979511"/>
      </dsp:txXfrm>
    </dsp:sp>
    <dsp:sp modelId="{F406D603-0F97-49D1-A230-75F2EB1A2562}">
      <dsp:nvSpPr>
        <dsp:cNvPr id="0" name=""/>
        <dsp:cNvSpPr/>
      </dsp:nvSpPr>
      <dsp:spPr>
        <a:xfrm>
          <a:off x="171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Agenda de Educación en Temas </a:t>
          </a:r>
          <a:r>
            <a:rPr lang="es-ES" sz="1200" kern="1200" dirty="0" smtClean="0">
              <a:solidFill>
                <a:schemeClr val="tx1"/>
              </a:solidFill>
            </a:rPr>
            <a:t>Municipales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13" y="3775551"/>
        <a:ext cx="1527719" cy="936000"/>
      </dsp:txXfrm>
    </dsp:sp>
    <dsp:sp modelId="{BF8DD503-79E9-4153-A9A7-D98611AA346B}">
      <dsp:nvSpPr>
        <dsp:cNvPr id="0" name=""/>
        <dsp:cNvSpPr/>
      </dsp:nvSpPr>
      <dsp:spPr>
        <a:xfrm>
          <a:off x="1779470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79470" y="3775551"/>
        <a:ext cx="1527719" cy="936000"/>
      </dsp:txXfrm>
    </dsp:sp>
    <dsp:sp modelId="{D04CF1CC-94CF-4369-BE58-8789A08DE18E}">
      <dsp:nvSpPr>
        <dsp:cNvPr id="0" name=""/>
        <dsp:cNvSpPr/>
      </dsp:nvSpPr>
      <dsp:spPr>
        <a:xfrm>
          <a:off x="356580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65803" y="3775551"/>
        <a:ext cx="1527719" cy="936000"/>
      </dsp:txXfrm>
    </dsp:sp>
    <dsp:sp modelId="{C09E6580-3144-4751-B394-596987DCE4EA}">
      <dsp:nvSpPr>
        <dsp:cNvPr id="0" name=""/>
        <dsp:cNvSpPr/>
      </dsp:nvSpPr>
      <dsp:spPr>
        <a:xfrm>
          <a:off x="5330671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</a:p>
      </dsp:txBody>
      <dsp:txXfrm>
        <a:off x="5330671" y="3775551"/>
        <a:ext cx="1527719" cy="936000"/>
      </dsp:txXfrm>
    </dsp:sp>
    <dsp:sp modelId="{91451E5E-5B94-42DA-83B7-AB8B59536EBE}">
      <dsp:nvSpPr>
        <dsp:cNvPr id="0" name=""/>
        <dsp:cNvSpPr/>
      </dsp:nvSpPr>
      <dsp:spPr>
        <a:xfrm>
          <a:off x="710489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104893" y="3775551"/>
        <a:ext cx="1527719" cy="936000"/>
      </dsp:txXfrm>
    </dsp:sp>
    <dsp:sp modelId="{65974BDF-FA12-46E5-8A19-94B9730AFC1E}">
      <dsp:nvSpPr>
        <dsp:cNvPr id="0" name=""/>
        <dsp:cNvSpPr/>
      </dsp:nvSpPr>
      <dsp:spPr>
        <a:xfrm>
          <a:off x="2275172" y="1454338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2275172" y="1454338"/>
        <a:ext cx="1800000" cy="720001"/>
      </dsp:txXfrm>
    </dsp:sp>
    <dsp:sp modelId="{F962AAEA-CF13-40DB-89B4-497F346CC387}">
      <dsp:nvSpPr>
        <dsp:cNvPr id="0" name=""/>
        <dsp:cNvSpPr/>
      </dsp:nvSpPr>
      <dsp:spPr>
        <a:xfrm>
          <a:off x="4524042" y="1451922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Jefe(a) de </a:t>
          </a:r>
          <a:r>
            <a:rPr lang="es-ES" sz="1200" b="0" kern="1200" dirty="0" smtClean="0">
              <a:solidFill>
                <a:schemeClr val="tx1"/>
              </a:solidFill>
            </a:rPr>
            <a:t>Área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524042" y="1451922"/>
        <a:ext cx="1800000" cy="720001"/>
      </dsp:txXfrm>
    </dsp:sp>
    <dsp:sp modelId="{D8C363E8-0CCA-4AC0-8163-2D2E440106BA}">
      <dsp:nvSpPr>
        <dsp:cNvPr id="0" name=""/>
        <dsp:cNvSpPr/>
      </dsp:nvSpPr>
      <dsp:spPr>
        <a:xfrm>
          <a:off x="2258324" y="2501241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 de Planeación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258324" y="2501241"/>
        <a:ext cx="1800000" cy="7200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98" y="1196502"/>
          <a:ext cx="284735" cy="1844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395"/>
              </a:lnTo>
              <a:lnTo>
                <a:pt x="284735" y="1844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196502"/>
          <a:ext cx="285419" cy="1838933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838933"/>
              </a:lnTo>
              <a:lnTo>
                <a:pt x="0" y="18389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0"/>
          <a:ext cx="2396489" cy="1196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106353" y="0"/>
        <a:ext cx="2396489" cy="1196502"/>
      </dsp:txXfrm>
    </dsp:sp>
    <dsp:sp modelId="{8152EA35-9CDF-40B9-A284-B90D945FE2BB}">
      <dsp:nvSpPr>
        <dsp:cNvPr id="0" name=""/>
        <dsp:cNvSpPr/>
      </dsp:nvSpPr>
      <dsp:spPr>
        <a:xfrm>
          <a:off x="0" y="2555877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555877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2589333" y="256133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89333" y="2561339"/>
        <a:ext cx="2019178" cy="95911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C6CEC-6139-4AF3-9DA2-B737560DD277}">
      <dsp:nvSpPr>
        <dsp:cNvPr id="0" name=""/>
        <dsp:cNvSpPr/>
      </dsp:nvSpPr>
      <dsp:spPr>
        <a:xfrm>
          <a:off x="2706838" y="1080003"/>
          <a:ext cx="1919395" cy="612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965"/>
              </a:lnTo>
              <a:lnTo>
                <a:pt x="1919395" y="456965"/>
              </a:lnTo>
              <a:lnTo>
                <a:pt x="1919395" y="6129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11CE-8CC1-4BC2-A143-2F65A8D14710}">
      <dsp:nvSpPr>
        <dsp:cNvPr id="0" name=""/>
        <dsp:cNvSpPr/>
      </dsp:nvSpPr>
      <dsp:spPr>
        <a:xfrm>
          <a:off x="2653795" y="1080003"/>
          <a:ext cx="91440" cy="626585"/>
        </a:xfrm>
        <a:custGeom>
          <a:avLst/>
          <a:gdLst/>
          <a:ahLst/>
          <a:cxnLst/>
          <a:rect l="0" t="0" r="0" b="0"/>
          <a:pathLst>
            <a:path>
              <a:moveTo>
                <a:pt x="53043" y="0"/>
              </a:moveTo>
              <a:lnTo>
                <a:pt x="53043" y="470616"/>
              </a:lnTo>
              <a:lnTo>
                <a:pt x="45720" y="470616"/>
              </a:lnTo>
              <a:lnTo>
                <a:pt x="45720" y="626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CD2AA-F074-4C4E-B563-0BC92A73D9FB}">
      <dsp:nvSpPr>
        <dsp:cNvPr id="0" name=""/>
        <dsp:cNvSpPr/>
      </dsp:nvSpPr>
      <dsp:spPr>
        <a:xfrm>
          <a:off x="755489" y="2495368"/>
          <a:ext cx="91440" cy="2099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9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801209" y="1080003"/>
          <a:ext cx="1905628" cy="615266"/>
        </a:xfrm>
        <a:custGeom>
          <a:avLst/>
          <a:gdLst/>
          <a:ahLst/>
          <a:cxnLst/>
          <a:rect l="0" t="0" r="0" b="0"/>
          <a:pathLst>
            <a:path>
              <a:moveTo>
                <a:pt x="1905628" y="0"/>
              </a:moveTo>
              <a:lnTo>
                <a:pt x="1905628" y="459297"/>
              </a:lnTo>
              <a:lnTo>
                <a:pt x="0" y="459297"/>
              </a:lnTo>
              <a:lnTo>
                <a:pt x="0" y="6152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626834" y="0"/>
          <a:ext cx="2160006" cy="108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Infancia</a:t>
          </a:r>
        </a:p>
      </dsp:txBody>
      <dsp:txXfrm>
        <a:off x="1626834" y="0"/>
        <a:ext cx="2160006" cy="1080003"/>
      </dsp:txXfrm>
    </dsp:sp>
    <dsp:sp modelId="{F406D603-0F97-49D1-A230-75F2EB1A2562}">
      <dsp:nvSpPr>
        <dsp:cNvPr id="0" name=""/>
        <dsp:cNvSpPr/>
      </dsp:nvSpPr>
      <dsp:spPr>
        <a:xfrm>
          <a:off x="1110" y="1695269"/>
          <a:ext cx="1600196" cy="800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Programas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1110" y="1695269"/>
        <a:ext cx="1600196" cy="800098"/>
      </dsp:txXfrm>
    </dsp:sp>
    <dsp:sp modelId="{A26C7DD0-22C3-472F-8956-750A0E5B231F}">
      <dsp:nvSpPr>
        <dsp:cNvPr id="0" name=""/>
        <dsp:cNvSpPr/>
      </dsp:nvSpPr>
      <dsp:spPr>
        <a:xfrm>
          <a:off x="1110" y="2705317"/>
          <a:ext cx="1600196" cy="800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(7) Vacantes</a:t>
          </a:r>
        </a:p>
      </dsp:txBody>
      <dsp:txXfrm>
        <a:off x="1110" y="2705317"/>
        <a:ext cx="1600196" cy="800098"/>
      </dsp:txXfrm>
    </dsp:sp>
    <dsp:sp modelId="{EFF20070-13C4-4C00-9C09-D4B4251D4D0C}">
      <dsp:nvSpPr>
        <dsp:cNvPr id="0" name=""/>
        <dsp:cNvSpPr/>
      </dsp:nvSpPr>
      <dsp:spPr>
        <a:xfrm>
          <a:off x="1899416" y="1706588"/>
          <a:ext cx="1600196" cy="800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1899416" y="1706588"/>
        <a:ext cx="1600196" cy="800098"/>
      </dsp:txXfrm>
    </dsp:sp>
    <dsp:sp modelId="{CD093163-545D-4A7A-9932-DBE261E64D39}">
      <dsp:nvSpPr>
        <dsp:cNvPr id="0" name=""/>
        <dsp:cNvSpPr/>
      </dsp:nvSpPr>
      <dsp:spPr>
        <a:xfrm>
          <a:off x="3826135" y="1692937"/>
          <a:ext cx="1600196" cy="800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3826135" y="1692937"/>
        <a:ext cx="1600196" cy="8000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72D7E-49A6-4EA1-8D8F-AC00B8CF4FFB}">
      <dsp:nvSpPr>
        <dsp:cNvPr id="0" name=""/>
        <dsp:cNvSpPr/>
      </dsp:nvSpPr>
      <dsp:spPr>
        <a:xfrm>
          <a:off x="2304598" y="1804360"/>
          <a:ext cx="282491" cy="2360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340"/>
              </a:lnTo>
              <a:lnTo>
                <a:pt x="282491" y="2360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6DF45-5330-456D-A014-C623E6C0B244}">
      <dsp:nvSpPr>
        <dsp:cNvPr id="0" name=""/>
        <dsp:cNvSpPr/>
      </dsp:nvSpPr>
      <dsp:spPr>
        <a:xfrm>
          <a:off x="2021005" y="1804360"/>
          <a:ext cx="283592" cy="2353991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2353991"/>
              </a:lnTo>
              <a:lnTo>
                <a:pt x="0" y="23539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304598" y="1804360"/>
          <a:ext cx="282918" cy="112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998"/>
              </a:lnTo>
              <a:lnTo>
                <a:pt x="282918" y="1127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21005" y="1804360"/>
          <a:ext cx="283592" cy="1127827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1127827"/>
              </a:lnTo>
              <a:lnTo>
                <a:pt x="0" y="1127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Agenda de Educación en Temas Municipales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10" y="2482189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" y="2482189"/>
        <a:ext cx="2020995" cy="899998"/>
      </dsp:txXfrm>
    </dsp:sp>
    <dsp:sp modelId="{1010ADA0-FBE6-43F8-A34B-DB3F073225DF}">
      <dsp:nvSpPr>
        <dsp:cNvPr id="0" name=""/>
        <dsp:cNvSpPr/>
      </dsp:nvSpPr>
      <dsp:spPr>
        <a:xfrm>
          <a:off x="2587516" y="2482360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87516" y="2482360"/>
        <a:ext cx="2020995" cy="899998"/>
      </dsp:txXfrm>
    </dsp:sp>
    <dsp:sp modelId="{72CE1758-79ED-40C9-9ACF-3A6F9BDF7EBA}">
      <dsp:nvSpPr>
        <dsp:cNvPr id="0" name=""/>
        <dsp:cNvSpPr/>
      </dsp:nvSpPr>
      <dsp:spPr>
        <a:xfrm>
          <a:off x="10" y="3708352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" y="3708352"/>
        <a:ext cx="2020995" cy="899998"/>
      </dsp:txXfrm>
    </dsp:sp>
    <dsp:sp modelId="{F3B694BC-45CD-4B62-B5A7-D950216A9BE7}">
      <dsp:nvSpPr>
        <dsp:cNvPr id="0" name=""/>
        <dsp:cNvSpPr/>
      </dsp:nvSpPr>
      <dsp:spPr>
        <a:xfrm>
          <a:off x="2587089" y="3714701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(10) Vacantes</a:t>
          </a:r>
        </a:p>
      </dsp:txBody>
      <dsp:txXfrm>
        <a:off x="2587089" y="3714701"/>
        <a:ext cx="2020995" cy="89999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B2EF-681D-4844-89E7-82F39516A690}">
      <dsp:nvSpPr>
        <dsp:cNvPr id="0" name=""/>
        <dsp:cNvSpPr/>
      </dsp:nvSpPr>
      <dsp:spPr>
        <a:xfrm>
          <a:off x="2851148" y="1465261"/>
          <a:ext cx="353207" cy="2281083"/>
        </a:xfrm>
        <a:custGeom>
          <a:avLst/>
          <a:gdLst/>
          <a:ahLst/>
          <a:cxnLst/>
          <a:rect l="0" t="0" r="0" b="0"/>
          <a:pathLst>
            <a:path>
              <a:moveTo>
                <a:pt x="353207" y="0"/>
              </a:moveTo>
              <a:lnTo>
                <a:pt x="353207" y="2281083"/>
              </a:lnTo>
              <a:lnTo>
                <a:pt x="0" y="22810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50FE7-09B8-4B98-9BFB-8DBEF308A178}">
      <dsp:nvSpPr>
        <dsp:cNvPr id="0" name=""/>
        <dsp:cNvSpPr/>
      </dsp:nvSpPr>
      <dsp:spPr>
        <a:xfrm>
          <a:off x="3204355" y="1465261"/>
          <a:ext cx="380529" cy="3081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1584"/>
              </a:lnTo>
              <a:lnTo>
                <a:pt x="380529" y="30815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2851148" y="1465261"/>
          <a:ext cx="353207" cy="3862905"/>
        </a:xfrm>
        <a:custGeom>
          <a:avLst/>
          <a:gdLst/>
          <a:ahLst/>
          <a:cxnLst/>
          <a:rect l="0" t="0" r="0" b="0"/>
          <a:pathLst>
            <a:path>
              <a:moveTo>
                <a:pt x="353207" y="0"/>
              </a:moveTo>
              <a:lnTo>
                <a:pt x="353207" y="3862905"/>
              </a:lnTo>
              <a:lnTo>
                <a:pt x="0" y="38629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3204355" y="1465261"/>
          <a:ext cx="380529" cy="2281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1348"/>
              </a:lnTo>
              <a:lnTo>
                <a:pt x="380529" y="22813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851148" y="1465261"/>
          <a:ext cx="353207" cy="3081366"/>
        </a:xfrm>
        <a:custGeom>
          <a:avLst/>
          <a:gdLst/>
          <a:ahLst/>
          <a:cxnLst/>
          <a:rect l="0" t="0" r="0" b="0"/>
          <a:pathLst>
            <a:path>
              <a:moveTo>
                <a:pt x="353207" y="0"/>
              </a:moveTo>
              <a:lnTo>
                <a:pt x="353207" y="3081366"/>
              </a:lnTo>
              <a:lnTo>
                <a:pt x="0" y="3081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204355" y="1465261"/>
          <a:ext cx="380529" cy="1050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0807"/>
              </a:lnTo>
              <a:lnTo>
                <a:pt x="380529" y="10508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851148" y="1465261"/>
          <a:ext cx="353207" cy="1483501"/>
        </a:xfrm>
        <a:custGeom>
          <a:avLst/>
          <a:gdLst/>
          <a:ahLst/>
          <a:cxnLst/>
          <a:rect l="0" t="0" r="0" b="0"/>
          <a:pathLst>
            <a:path>
              <a:moveTo>
                <a:pt x="353207" y="0"/>
              </a:moveTo>
              <a:lnTo>
                <a:pt x="353207" y="1483501"/>
              </a:lnTo>
              <a:lnTo>
                <a:pt x="0" y="1483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851148" y="1465261"/>
          <a:ext cx="353207" cy="689469"/>
        </a:xfrm>
        <a:custGeom>
          <a:avLst/>
          <a:gdLst/>
          <a:ahLst/>
          <a:cxnLst/>
          <a:rect l="0" t="0" r="0" b="0"/>
          <a:pathLst>
            <a:path>
              <a:moveTo>
                <a:pt x="353207" y="0"/>
              </a:moveTo>
              <a:lnTo>
                <a:pt x="353207" y="689469"/>
              </a:lnTo>
              <a:lnTo>
                <a:pt x="0" y="6894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2019908" y="274936"/>
          <a:ext cx="2368894" cy="11903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</a:p>
      </dsp:txBody>
      <dsp:txXfrm>
        <a:off x="2019908" y="274936"/>
        <a:ext cx="2368894" cy="1190324"/>
      </dsp:txXfrm>
    </dsp:sp>
    <dsp:sp modelId="{907B92F7-AFBA-4A50-B054-4F4BE3C5BD64}">
      <dsp:nvSpPr>
        <dsp:cNvPr id="0" name=""/>
        <dsp:cNvSpPr/>
      </dsp:nvSpPr>
      <dsp:spPr>
        <a:xfrm>
          <a:off x="655152" y="1814530"/>
          <a:ext cx="2195996" cy="680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55152" y="1814530"/>
        <a:ext cx="2195996" cy="680401"/>
      </dsp:txXfrm>
    </dsp:sp>
    <dsp:sp modelId="{9F4699FF-5008-4F8A-A4AA-F268A7531ADD}">
      <dsp:nvSpPr>
        <dsp:cNvPr id="0" name=""/>
        <dsp:cNvSpPr/>
      </dsp:nvSpPr>
      <dsp:spPr>
        <a:xfrm>
          <a:off x="655152" y="2608562"/>
          <a:ext cx="2195996" cy="680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55152" y="2608562"/>
        <a:ext cx="2195996" cy="680401"/>
      </dsp:txXfrm>
    </dsp:sp>
    <dsp:sp modelId="{2CEB68AE-346B-4F99-9443-D3AF8E3F845E}">
      <dsp:nvSpPr>
        <dsp:cNvPr id="0" name=""/>
        <dsp:cNvSpPr/>
      </dsp:nvSpPr>
      <dsp:spPr>
        <a:xfrm>
          <a:off x="3584885" y="1849231"/>
          <a:ext cx="2195996" cy="1333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84885" y="1849231"/>
        <a:ext cx="2195996" cy="1333674"/>
      </dsp:txXfrm>
    </dsp:sp>
    <dsp:sp modelId="{724BD599-F0BA-4C9F-8E3A-00C76D7BF2D8}">
      <dsp:nvSpPr>
        <dsp:cNvPr id="0" name=""/>
        <dsp:cNvSpPr/>
      </dsp:nvSpPr>
      <dsp:spPr>
        <a:xfrm>
          <a:off x="655152" y="4206426"/>
          <a:ext cx="2195996" cy="6804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55152" y="4206426"/>
        <a:ext cx="2195996" cy="680401"/>
      </dsp:txXfrm>
    </dsp:sp>
    <dsp:sp modelId="{E88BB908-2DA5-4A10-8A8A-663536CE506E}">
      <dsp:nvSpPr>
        <dsp:cNvPr id="0" name=""/>
        <dsp:cNvSpPr/>
      </dsp:nvSpPr>
      <dsp:spPr>
        <a:xfrm>
          <a:off x="3584885" y="3406408"/>
          <a:ext cx="2195996" cy="680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Clasificadores(as)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584885" y="3406408"/>
        <a:ext cx="2195996" cy="680401"/>
      </dsp:txXfrm>
    </dsp:sp>
    <dsp:sp modelId="{68DBA4D7-5E1A-43FE-99B5-255978C69DF9}">
      <dsp:nvSpPr>
        <dsp:cNvPr id="0" name=""/>
        <dsp:cNvSpPr/>
      </dsp:nvSpPr>
      <dsp:spPr>
        <a:xfrm>
          <a:off x="655152" y="4987965"/>
          <a:ext cx="2195996" cy="680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en Mantenimiento A </a:t>
          </a:r>
        </a:p>
      </dsp:txBody>
      <dsp:txXfrm>
        <a:off x="655152" y="4987965"/>
        <a:ext cx="2195996" cy="680401"/>
      </dsp:txXfrm>
    </dsp:sp>
    <dsp:sp modelId="{CBA7A604-34D3-4032-AA40-3F76CC23DF93}">
      <dsp:nvSpPr>
        <dsp:cNvPr id="0" name=""/>
        <dsp:cNvSpPr/>
      </dsp:nvSpPr>
      <dsp:spPr>
        <a:xfrm>
          <a:off x="3584885" y="4206644"/>
          <a:ext cx="2195996" cy="680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(2) Vacantes</a:t>
          </a:r>
          <a:endParaRPr lang="es-ES" sz="1200" b="1" kern="1200" dirty="0" smtClean="0">
            <a:solidFill>
              <a:schemeClr val="tx1"/>
            </a:solidFill>
          </a:endParaRPr>
        </a:p>
      </dsp:txBody>
      <dsp:txXfrm>
        <a:off x="3584885" y="4206644"/>
        <a:ext cx="2195996" cy="680401"/>
      </dsp:txXfrm>
    </dsp:sp>
    <dsp:sp modelId="{9619E9DC-5DC6-412E-A318-941EEB04D18A}">
      <dsp:nvSpPr>
        <dsp:cNvPr id="0" name=""/>
        <dsp:cNvSpPr/>
      </dsp:nvSpPr>
      <dsp:spPr>
        <a:xfrm>
          <a:off x="655152" y="3406144"/>
          <a:ext cx="2195996" cy="680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55152" y="3406144"/>
        <a:ext cx="2195996" cy="68040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91DB-A931-4AE9-B021-327BB4461961}">
      <dsp:nvSpPr>
        <dsp:cNvPr id="0" name=""/>
        <dsp:cNvSpPr/>
      </dsp:nvSpPr>
      <dsp:spPr>
        <a:xfrm>
          <a:off x="4248375" y="1151997"/>
          <a:ext cx="198898" cy="740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006"/>
              </a:lnTo>
              <a:lnTo>
                <a:pt x="198898" y="7400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151997"/>
          <a:ext cx="198708" cy="740006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40006"/>
              </a:lnTo>
              <a:lnTo>
                <a:pt x="0" y="7400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151997"/>
          <a:ext cx="3640662" cy="1876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718"/>
              </a:lnTo>
              <a:lnTo>
                <a:pt x="3640662" y="1751718"/>
              </a:lnTo>
              <a:lnTo>
                <a:pt x="3640662" y="1876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151997"/>
          <a:ext cx="2184397" cy="1876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718"/>
              </a:lnTo>
              <a:lnTo>
                <a:pt x="2184397" y="1751718"/>
              </a:lnTo>
              <a:lnTo>
                <a:pt x="2184397" y="1876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151997"/>
          <a:ext cx="728132" cy="1876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718"/>
              </a:lnTo>
              <a:lnTo>
                <a:pt x="728132" y="1751718"/>
              </a:lnTo>
              <a:lnTo>
                <a:pt x="728132" y="1876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151997"/>
          <a:ext cx="728132" cy="1876416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751718"/>
              </a:lnTo>
              <a:lnTo>
                <a:pt x="0" y="1751718"/>
              </a:lnTo>
              <a:lnTo>
                <a:pt x="0" y="1876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151997"/>
          <a:ext cx="2184397" cy="1876416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751718"/>
              </a:lnTo>
              <a:lnTo>
                <a:pt x="0" y="1751718"/>
              </a:lnTo>
              <a:lnTo>
                <a:pt x="0" y="1876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151997"/>
          <a:ext cx="3640662" cy="1876416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751718"/>
              </a:lnTo>
              <a:lnTo>
                <a:pt x="0" y="1751718"/>
              </a:lnTo>
              <a:lnTo>
                <a:pt x="0" y="1876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0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150378" y="0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028413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78" y="3028413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028413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60543" y="3028413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028413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028413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028413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028413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028413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829337" y="3028413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028413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028413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609672" y="1514003"/>
          <a:ext cx="143999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09672" y="1514003"/>
        <a:ext cx="1439994" cy="755999"/>
      </dsp:txXfrm>
    </dsp:sp>
    <dsp:sp modelId="{872AA2FF-1F0E-4D22-A061-D1ED4659116F}">
      <dsp:nvSpPr>
        <dsp:cNvPr id="0" name=""/>
        <dsp:cNvSpPr/>
      </dsp:nvSpPr>
      <dsp:spPr>
        <a:xfrm>
          <a:off x="4447273" y="1514003"/>
          <a:ext cx="143999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Programa Fomento al Lector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47273" y="1514003"/>
        <a:ext cx="1439994" cy="7559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70198"/>
          <a:ext cx="1769164" cy="676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824"/>
              </a:lnTo>
              <a:lnTo>
                <a:pt x="1769164" y="411824"/>
              </a:lnTo>
              <a:lnTo>
                <a:pt x="1769164" y="6768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07199" y="1170198"/>
          <a:ext cx="1769164" cy="676808"/>
        </a:xfrm>
        <a:custGeom>
          <a:avLst/>
          <a:gdLst/>
          <a:ahLst/>
          <a:cxnLst/>
          <a:rect l="0" t="0" r="0" b="0"/>
          <a:pathLst>
            <a:path>
              <a:moveTo>
                <a:pt x="1769164" y="0"/>
              </a:moveTo>
              <a:lnTo>
                <a:pt x="1769164" y="411824"/>
              </a:lnTo>
              <a:lnTo>
                <a:pt x="0" y="411824"/>
              </a:lnTo>
              <a:lnTo>
                <a:pt x="0" y="6768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86317" y="54196"/>
          <a:ext cx="2180092" cy="111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186317" y="54196"/>
        <a:ext cx="2180092" cy="1116002"/>
      </dsp:txXfrm>
    </dsp:sp>
    <dsp:sp modelId="{E4500AE6-F970-4C15-AEF7-7D9D80CAD4BF}">
      <dsp:nvSpPr>
        <dsp:cNvPr id="0" name=""/>
        <dsp:cNvSpPr/>
      </dsp:nvSpPr>
      <dsp:spPr>
        <a:xfrm>
          <a:off x="3020" y="1847007"/>
          <a:ext cx="3008359" cy="244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sz="1200" kern="1200" dirty="0" smtClean="0">
              <a:solidFill>
                <a:schemeClr val="tx1"/>
              </a:solidFill>
            </a:rPr>
            <a:t> </a:t>
          </a:r>
          <a:r>
            <a:rPr kumimoji="1" lang="es-MX" sz="1200" kern="1200" dirty="0" smtClean="0">
              <a:solidFill>
                <a:schemeClr val="tx1"/>
              </a:solidFill>
            </a:rPr>
            <a:t>(4) Vacantes</a:t>
          </a:r>
        </a:p>
      </dsp:txBody>
      <dsp:txXfrm>
        <a:off x="3020" y="1847007"/>
        <a:ext cx="3008359" cy="2448004"/>
      </dsp:txXfrm>
    </dsp:sp>
    <dsp:sp modelId="{C1AB1745-0E2B-419A-A767-8341E429DDDD}">
      <dsp:nvSpPr>
        <dsp:cNvPr id="0" name=""/>
        <dsp:cNvSpPr/>
      </dsp:nvSpPr>
      <dsp:spPr>
        <a:xfrm>
          <a:off x="3541348" y="1847007"/>
          <a:ext cx="3008359" cy="244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(</a:t>
          </a:r>
          <a:r>
            <a:rPr lang="es-ES" sz="1200" kern="1200" dirty="0" smtClean="0">
              <a:solidFill>
                <a:schemeClr val="tx1"/>
              </a:solidFill>
            </a:rPr>
            <a:t>2) Vacantes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41348" y="1847007"/>
        <a:ext cx="3008359" cy="244800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7432F-7496-4F76-843E-EAD6B0B0D506}">
      <dsp:nvSpPr>
        <dsp:cNvPr id="0" name=""/>
        <dsp:cNvSpPr/>
      </dsp:nvSpPr>
      <dsp:spPr>
        <a:xfrm>
          <a:off x="4313017" y="1161063"/>
          <a:ext cx="242058" cy="2224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4631"/>
              </a:lnTo>
              <a:lnTo>
                <a:pt x="242058" y="22246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9CF3-A2E6-4811-9F84-8ACB4C6AED56}">
      <dsp:nvSpPr>
        <dsp:cNvPr id="0" name=""/>
        <dsp:cNvSpPr/>
      </dsp:nvSpPr>
      <dsp:spPr>
        <a:xfrm>
          <a:off x="4023663" y="1161063"/>
          <a:ext cx="289353" cy="2220577"/>
        </a:xfrm>
        <a:custGeom>
          <a:avLst/>
          <a:gdLst/>
          <a:ahLst/>
          <a:cxnLst/>
          <a:rect l="0" t="0" r="0" b="0"/>
          <a:pathLst>
            <a:path>
              <a:moveTo>
                <a:pt x="289353" y="0"/>
              </a:moveTo>
              <a:lnTo>
                <a:pt x="289353" y="2220577"/>
              </a:lnTo>
              <a:lnTo>
                <a:pt x="0" y="22205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4B95-A9B1-4DF3-920A-CAFC6561190C}">
      <dsp:nvSpPr>
        <dsp:cNvPr id="0" name=""/>
        <dsp:cNvSpPr/>
      </dsp:nvSpPr>
      <dsp:spPr>
        <a:xfrm>
          <a:off x="4313017" y="1161063"/>
          <a:ext cx="248613" cy="1157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022"/>
              </a:lnTo>
              <a:lnTo>
                <a:pt x="248613" y="11570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5A96-6A33-4466-B6D3-A2E6EC5B8508}">
      <dsp:nvSpPr>
        <dsp:cNvPr id="0" name=""/>
        <dsp:cNvSpPr/>
      </dsp:nvSpPr>
      <dsp:spPr>
        <a:xfrm>
          <a:off x="4023663" y="1161063"/>
          <a:ext cx="289353" cy="1157022"/>
        </a:xfrm>
        <a:custGeom>
          <a:avLst/>
          <a:gdLst/>
          <a:ahLst/>
          <a:cxnLst/>
          <a:rect l="0" t="0" r="0" b="0"/>
          <a:pathLst>
            <a:path>
              <a:moveTo>
                <a:pt x="289353" y="0"/>
              </a:moveTo>
              <a:lnTo>
                <a:pt x="289353" y="1157022"/>
              </a:lnTo>
              <a:lnTo>
                <a:pt x="0" y="11570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9A2A2-452C-4508-AC02-527C2ECD6946}">
      <dsp:nvSpPr>
        <dsp:cNvPr id="0" name=""/>
        <dsp:cNvSpPr/>
      </dsp:nvSpPr>
      <dsp:spPr>
        <a:xfrm>
          <a:off x="4313017" y="1161063"/>
          <a:ext cx="3373916" cy="3088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8874"/>
              </a:lnTo>
              <a:lnTo>
                <a:pt x="3373916" y="2898874"/>
              </a:lnTo>
              <a:lnTo>
                <a:pt x="3373916" y="30884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E7942-6A19-4502-8F9D-CBD571839B7B}">
      <dsp:nvSpPr>
        <dsp:cNvPr id="0" name=""/>
        <dsp:cNvSpPr/>
      </dsp:nvSpPr>
      <dsp:spPr>
        <a:xfrm>
          <a:off x="4313017" y="1161063"/>
          <a:ext cx="1124638" cy="3088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8874"/>
              </a:lnTo>
              <a:lnTo>
                <a:pt x="1124638" y="2898874"/>
              </a:lnTo>
              <a:lnTo>
                <a:pt x="1124638" y="30884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3188378" y="1161063"/>
          <a:ext cx="1124638" cy="3088489"/>
        </a:xfrm>
        <a:custGeom>
          <a:avLst/>
          <a:gdLst/>
          <a:ahLst/>
          <a:cxnLst/>
          <a:rect l="0" t="0" r="0" b="0"/>
          <a:pathLst>
            <a:path>
              <a:moveTo>
                <a:pt x="1124638" y="0"/>
              </a:moveTo>
              <a:lnTo>
                <a:pt x="1124638" y="2898874"/>
              </a:lnTo>
              <a:lnTo>
                <a:pt x="0" y="2898874"/>
              </a:lnTo>
              <a:lnTo>
                <a:pt x="0" y="30884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5B3E2-1BDD-4F9F-9A1E-80606FFD0C6C}">
      <dsp:nvSpPr>
        <dsp:cNvPr id="0" name=""/>
        <dsp:cNvSpPr/>
      </dsp:nvSpPr>
      <dsp:spPr>
        <a:xfrm>
          <a:off x="936301" y="1161063"/>
          <a:ext cx="3376715" cy="3088489"/>
        </a:xfrm>
        <a:custGeom>
          <a:avLst/>
          <a:gdLst/>
          <a:ahLst/>
          <a:cxnLst/>
          <a:rect l="0" t="0" r="0" b="0"/>
          <a:pathLst>
            <a:path>
              <a:moveTo>
                <a:pt x="3376715" y="0"/>
              </a:moveTo>
              <a:lnTo>
                <a:pt x="3376715" y="2898874"/>
              </a:lnTo>
              <a:lnTo>
                <a:pt x="0" y="2898874"/>
              </a:lnTo>
              <a:lnTo>
                <a:pt x="0" y="30884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178870" y="0"/>
          <a:ext cx="2268293" cy="1161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</a:p>
      </dsp:txBody>
      <dsp:txXfrm>
        <a:off x="3178870" y="0"/>
        <a:ext cx="2268293" cy="1161063"/>
      </dsp:txXfrm>
    </dsp:sp>
    <dsp:sp modelId="{DF4B28F7-6B91-45EB-97A2-31F545B053A6}">
      <dsp:nvSpPr>
        <dsp:cNvPr id="0" name=""/>
        <dsp:cNvSpPr/>
      </dsp:nvSpPr>
      <dsp:spPr>
        <a:xfrm>
          <a:off x="1278" y="4249553"/>
          <a:ext cx="1870045" cy="935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1278" y="4249553"/>
        <a:ext cx="1870045" cy="935022"/>
      </dsp:txXfrm>
    </dsp:sp>
    <dsp:sp modelId="{A12AECA4-76A9-4D09-AAC9-B06941678D5E}">
      <dsp:nvSpPr>
        <dsp:cNvPr id="0" name=""/>
        <dsp:cNvSpPr/>
      </dsp:nvSpPr>
      <dsp:spPr>
        <a:xfrm>
          <a:off x="2253355" y="4249553"/>
          <a:ext cx="1870045" cy="935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Operativo(a)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Vacante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253355" y="4249553"/>
        <a:ext cx="1870045" cy="935022"/>
      </dsp:txXfrm>
    </dsp:sp>
    <dsp:sp modelId="{E298833D-54A3-405F-8580-3631FAF8AEFE}">
      <dsp:nvSpPr>
        <dsp:cNvPr id="0" name=""/>
        <dsp:cNvSpPr/>
      </dsp:nvSpPr>
      <dsp:spPr>
        <a:xfrm>
          <a:off x="4502633" y="4249553"/>
          <a:ext cx="1870045" cy="935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Culturas </a:t>
          </a:r>
          <a:r>
            <a:rPr lang="es-ES" sz="1200" b="0" kern="1200" dirty="0" smtClean="0">
              <a:solidFill>
                <a:schemeClr val="tx1"/>
              </a:solidFill>
            </a:rPr>
            <a:t>Populares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502633" y="4249553"/>
        <a:ext cx="1870045" cy="935022"/>
      </dsp:txXfrm>
    </dsp:sp>
    <dsp:sp modelId="{5E4D33B8-C4A6-4058-80D8-8C1553F8AA70}">
      <dsp:nvSpPr>
        <dsp:cNvPr id="0" name=""/>
        <dsp:cNvSpPr/>
      </dsp:nvSpPr>
      <dsp:spPr>
        <a:xfrm>
          <a:off x="6751911" y="4249553"/>
          <a:ext cx="1870045" cy="935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Ballet </a:t>
          </a:r>
          <a:r>
            <a:rPr lang="es-ES" sz="1200" b="0" kern="1200" dirty="0" err="1" smtClean="0">
              <a:solidFill>
                <a:schemeClr val="tx1"/>
              </a:solidFill>
            </a:rPr>
            <a:t>Folklorico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6751911" y="4249553"/>
        <a:ext cx="1870045" cy="935022"/>
      </dsp:txXfrm>
    </dsp:sp>
    <dsp:sp modelId="{264A571E-04FF-4A83-8B7B-EBE9D1D4A207}">
      <dsp:nvSpPr>
        <dsp:cNvPr id="0" name=""/>
        <dsp:cNvSpPr/>
      </dsp:nvSpPr>
      <dsp:spPr>
        <a:xfrm>
          <a:off x="2181157" y="1896442"/>
          <a:ext cx="1842506" cy="8432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181157" y="1896442"/>
        <a:ext cx="1842506" cy="843285"/>
      </dsp:txXfrm>
    </dsp:sp>
    <dsp:sp modelId="{A66E7B6F-504E-4BDF-8C43-5107833AFBAF}">
      <dsp:nvSpPr>
        <dsp:cNvPr id="0" name=""/>
        <dsp:cNvSpPr/>
      </dsp:nvSpPr>
      <dsp:spPr>
        <a:xfrm>
          <a:off x="4561631" y="1896442"/>
          <a:ext cx="1842506" cy="8432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Museos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Espacios </a:t>
          </a:r>
          <a:r>
            <a:rPr lang="es-ES" sz="1200" kern="1200" dirty="0" err="1" smtClean="0">
              <a:solidFill>
                <a:schemeClr val="tx1"/>
              </a:solidFill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61631" y="1896442"/>
        <a:ext cx="1842506" cy="843285"/>
      </dsp:txXfrm>
    </dsp:sp>
    <dsp:sp modelId="{FE59EDFB-590C-4AA7-B866-98FB8DB5EF97}">
      <dsp:nvSpPr>
        <dsp:cNvPr id="0" name=""/>
        <dsp:cNvSpPr/>
      </dsp:nvSpPr>
      <dsp:spPr>
        <a:xfrm>
          <a:off x="2181157" y="2959998"/>
          <a:ext cx="1842506" cy="8432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Operativa de Proyectos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81157" y="2959998"/>
        <a:ext cx="1842506" cy="843285"/>
      </dsp:txXfrm>
    </dsp:sp>
    <dsp:sp modelId="{E78F289F-7BFC-4AD7-879E-90CB70636524}">
      <dsp:nvSpPr>
        <dsp:cNvPr id="0" name=""/>
        <dsp:cNvSpPr/>
      </dsp:nvSpPr>
      <dsp:spPr>
        <a:xfrm>
          <a:off x="4555075" y="2964052"/>
          <a:ext cx="1842506" cy="8432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55075" y="2964052"/>
        <a:ext cx="1842506" cy="843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DD1A6-B61F-494C-8225-AE70DEA3EA17}">
      <dsp:nvSpPr>
        <dsp:cNvPr id="0" name=""/>
        <dsp:cNvSpPr/>
      </dsp:nvSpPr>
      <dsp:spPr>
        <a:xfrm>
          <a:off x="4122995" y="1302965"/>
          <a:ext cx="256890" cy="1430642"/>
        </a:xfrm>
        <a:custGeom>
          <a:avLst/>
          <a:gdLst/>
          <a:ahLst/>
          <a:cxnLst/>
          <a:rect l="0" t="0" r="0" b="0"/>
          <a:pathLst>
            <a:path>
              <a:moveTo>
                <a:pt x="256890" y="0"/>
              </a:moveTo>
              <a:lnTo>
                <a:pt x="256890" y="1430642"/>
              </a:lnTo>
              <a:lnTo>
                <a:pt x="0" y="14306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6" y="1302965"/>
          <a:ext cx="203987" cy="711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945"/>
              </a:lnTo>
              <a:lnTo>
                <a:pt x="203987" y="711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146528" y="1302965"/>
          <a:ext cx="233357" cy="716406"/>
        </a:xfrm>
        <a:custGeom>
          <a:avLst/>
          <a:gdLst/>
          <a:ahLst/>
          <a:cxnLst/>
          <a:rect l="0" t="0" r="0" b="0"/>
          <a:pathLst>
            <a:path>
              <a:moveTo>
                <a:pt x="233357" y="0"/>
              </a:moveTo>
              <a:lnTo>
                <a:pt x="233357" y="716406"/>
              </a:lnTo>
              <a:lnTo>
                <a:pt x="0" y="7164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357A0-F099-4ED1-9E0A-FE3E82900595}">
      <dsp:nvSpPr>
        <dsp:cNvPr id="0" name=""/>
        <dsp:cNvSpPr/>
      </dsp:nvSpPr>
      <dsp:spPr>
        <a:xfrm>
          <a:off x="8084980" y="4238766"/>
          <a:ext cx="91440" cy="138399"/>
        </a:xfrm>
        <a:custGeom>
          <a:avLst/>
          <a:gdLst/>
          <a:ahLst/>
          <a:cxnLst/>
          <a:rect l="0" t="0" r="0" b="0"/>
          <a:pathLst>
            <a:path>
              <a:moveTo>
                <a:pt x="45845" y="0"/>
              </a:moveTo>
              <a:lnTo>
                <a:pt x="45845" y="17982"/>
              </a:lnTo>
              <a:lnTo>
                <a:pt x="45720" y="17982"/>
              </a:lnTo>
              <a:lnTo>
                <a:pt x="45720" y="1383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6" y="1302965"/>
          <a:ext cx="3750939" cy="2143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3380"/>
              </a:lnTo>
              <a:lnTo>
                <a:pt x="3750939" y="2023380"/>
              </a:lnTo>
              <a:lnTo>
                <a:pt x="3750939" y="21437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AAC53-D2E3-46FD-85C7-B287FC8B0DBE}">
      <dsp:nvSpPr>
        <dsp:cNvPr id="0" name=""/>
        <dsp:cNvSpPr/>
      </dsp:nvSpPr>
      <dsp:spPr>
        <a:xfrm>
          <a:off x="4379886" y="1302965"/>
          <a:ext cx="2256778" cy="2143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2795"/>
              </a:lnTo>
              <a:lnTo>
                <a:pt x="2256778" y="2022795"/>
              </a:lnTo>
              <a:lnTo>
                <a:pt x="2256778" y="21432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4379886" y="1302965"/>
          <a:ext cx="781778" cy="2150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0163"/>
              </a:lnTo>
              <a:lnTo>
                <a:pt x="781778" y="2030163"/>
              </a:lnTo>
              <a:lnTo>
                <a:pt x="781778" y="2150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A5833-7766-471A-AB04-94015C879887}">
      <dsp:nvSpPr>
        <dsp:cNvPr id="0" name=""/>
        <dsp:cNvSpPr/>
      </dsp:nvSpPr>
      <dsp:spPr>
        <a:xfrm>
          <a:off x="3641033" y="1302965"/>
          <a:ext cx="738852" cy="2150581"/>
        </a:xfrm>
        <a:custGeom>
          <a:avLst/>
          <a:gdLst/>
          <a:ahLst/>
          <a:cxnLst/>
          <a:rect l="0" t="0" r="0" b="0"/>
          <a:pathLst>
            <a:path>
              <a:moveTo>
                <a:pt x="738852" y="0"/>
              </a:moveTo>
              <a:lnTo>
                <a:pt x="738852" y="2030163"/>
              </a:lnTo>
              <a:lnTo>
                <a:pt x="0" y="2030163"/>
              </a:lnTo>
              <a:lnTo>
                <a:pt x="0" y="2150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C3190-5457-477D-8A58-844EEE9CEBF1}">
      <dsp:nvSpPr>
        <dsp:cNvPr id="0" name=""/>
        <dsp:cNvSpPr/>
      </dsp:nvSpPr>
      <dsp:spPr>
        <a:xfrm>
          <a:off x="2086144" y="4245550"/>
          <a:ext cx="91440" cy="233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5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297E7-BA12-457C-A2E6-31A5F655AA16}">
      <dsp:nvSpPr>
        <dsp:cNvPr id="0" name=""/>
        <dsp:cNvSpPr/>
      </dsp:nvSpPr>
      <dsp:spPr>
        <a:xfrm>
          <a:off x="2131864" y="1302965"/>
          <a:ext cx="2248021" cy="2150581"/>
        </a:xfrm>
        <a:custGeom>
          <a:avLst/>
          <a:gdLst/>
          <a:ahLst/>
          <a:cxnLst/>
          <a:rect l="0" t="0" r="0" b="0"/>
          <a:pathLst>
            <a:path>
              <a:moveTo>
                <a:pt x="2248021" y="0"/>
              </a:moveTo>
              <a:lnTo>
                <a:pt x="2248021" y="2030163"/>
              </a:lnTo>
              <a:lnTo>
                <a:pt x="0" y="2030163"/>
              </a:lnTo>
              <a:lnTo>
                <a:pt x="0" y="2150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36528-B020-483B-A587-49890A247F6A}">
      <dsp:nvSpPr>
        <dsp:cNvPr id="0" name=""/>
        <dsp:cNvSpPr/>
      </dsp:nvSpPr>
      <dsp:spPr>
        <a:xfrm>
          <a:off x="630299" y="1302965"/>
          <a:ext cx="3749586" cy="2150581"/>
        </a:xfrm>
        <a:custGeom>
          <a:avLst/>
          <a:gdLst/>
          <a:ahLst/>
          <a:cxnLst/>
          <a:rect l="0" t="0" r="0" b="0"/>
          <a:pathLst>
            <a:path>
              <a:moveTo>
                <a:pt x="3749586" y="0"/>
              </a:moveTo>
              <a:lnTo>
                <a:pt x="3749586" y="2030163"/>
              </a:lnTo>
              <a:lnTo>
                <a:pt x="0" y="2030163"/>
              </a:lnTo>
              <a:lnTo>
                <a:pt x="0" y="2150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299884" y="402965"/>
          <a:ext cx="2160002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99884" y="402965"/>
        <a:ext cx="2160002" cy="900000"/>
      </dsp:txXfrm>
    </dsp:sp>
    <dsp:sp modelId="{A122AB98-6AEB-4224-8BB5-6741593B0990}">
      <dsp:nvSpPr>
        <dsp:cNvPr id="0" name=""/>
        <dsp:cNvSpPr/>
      </dsp:nvSpPr>
      <dsp:spPr>
        <a:xfrm>
          <a:off x="0" y="3453547"/>
          <a:ext cx="1260598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453547"/>
        <a:ext cx="1260598" cy="792002"/>
      </dsp:txXfrm>
    </dsp:sp>
    <dsp:sp modelId="{29F95214-19A6-41AE-91E6-C61E2FEE05B6}">
      <dsp:nvSpPr>
        <dsp:cNvPr id="0" name=""/>
        <dsp:cNvSpPr/>
      </dsp:nvSpPr>
      <dsp:spPr>
        <a:xfrm>
          <a:off x="1501558" y="3453547"/>
          <a:ext cx="1260610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01558" y="3453547"/>
        <a:ext cx="1260610" cy="792002"/>
      </dsp:txXfrm>
    </dsp:sp>
    <dsp:sp modelId="{F90A5F0D-8077-48DC-AB97-9284C56D9636}">
      <dsp:nvSpPr>
        <dsp:cNvPr id="0" name=""/>
        <dsp:cNvSpPr/>
      </dsp:nvSpPr>
      <dsp:spPr>
        <a:xfrm>
          <a:off x="1501558" y="4479091"/>
          <a:ext cx="1260610" cy="642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kern="1200" dirty="0">
            <a:latin typeface="+mn-lt"/>
          </a:endParaRPr>
        </a:p>
      </dsp:txBody>
      <dsp:txXfrm>
        <a:off x="1501558" y="4479091"/>
        <a:ext cx="1260610" cy="642255"/>
      </dsp:txXfrm>
    </dsp:sp>
    <dsp:sp modelId="{01762AC5-3F38-49B4-A72F-5B0B37B1FB90}">
      <dsp:nvSpPr>
        <dsp:cNvPr id="0" name=""/>
        <dsp:cNvSpPr/>
      </dsp:nvSpPr>
      <dsp:spPr>
        <a:xfrm>
          <a:off x="3011444" y="3453547"/>
          <a:ext cx="1259176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sp:txBody>
      <dsp:txXfrm>
        <a:off x="3011444" y="3453547"/>
        <a:ext cx="1259176" cy="792002"/>
      </dsp:txXfrm>
    </dsp:sp>
    <dsp:sp modelId="{14141957-0A00-4A87-867B-0312D78A39FB}">
      <dsp:nvSpPr>
        <dsp:cNvPr id="0" name=""/>
        <dsp:cNvSpPr/>
      </dsp:nvSpPr>
      <dsp:spPr>
        <a:xfrm>
          <a:off x="4532076" y="3453547"/>
          <a:ext cx="1259176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Vacante</a:t>
          </a: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32076" y="3453547"/>
        <a:ext cx="1259176" cy="792002"/>
      </dsp:txXfrm>
    </dsp:sp>
    <dsp:sp modelId="{850BC938-76B3-4000-993D-6448EAAAF8D9}">
      <dsp:nvSpPr>
        <dsp:cNvPr id="0" name=""/>
        <dsp:cNvSpPr/>
      </dsp:nvSpPr>
      <dsp:spPr>
        <a:xfrm>
          <a:off x="6007717" y="3446178"/>
          <a:ext cx="125789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07717" y="3446178"/>
        <a:ext cx="1257892" cy="792002"/>
      </dsp:txXfrm>
    </dsp:sp>
    <dsp:sp modelId="{FF8DBD52-941E-4813-8E95-68EC47031E15}">
      <dsp:nvSpPr>
        <dsp:cNvPr id="0" name=""/>
        <dsp:cNvSpPr/>
      </dsp:nvSpPr>
      <dsp:spPr>
        <a:xfrm>
          <a:off x="7501879" y="3446763"/>
          <a:ext cx="125789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01879" y="3446763"/>
        <a:ext cx="1257892" cy="792002"/>
      </dsp:txXfrm>
    </dsp:sp>
    <dsp:sp modelId="{6F0D5394-BE20-4E26-9680-6F6AA2D21A6F}">
      <dsp:nvSpPr>
        <dsp:cNvPr id="0" name=""/>
        <dsp:cNvSpPr/>
      </dsp:nvSpPr>
      <dsp:spPr>
        <a:xfrm>
          <a:off x="7557284" y="4377166"/>
          <a:ext cx="1146832" cy="5734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57284" y="4377166"/>
        <a:ext cx="1146832" cy="573416"/>
      </dsp:txXfrm>
    </dsp:sp>
    <dsp:sp modelId="{657EABCF-5CE2-4E95-AAE5-69C8D5DF0820}">
      <dsp:nvSpPr>
        <dsp:cNvPr id="0" name=""/>
        <dsp:cNvSpPr/>
      </dsp:nvSpPr>
      <dsp:spPr>
        <a:xfrm>
          <a:off x="2706530" y="1731371"/>
          <a:ext cx="1439997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06530" y="1731371"/>
        <a:ext cx="1439997" cy="576002"/>
      </dsp:txXfrm>
    </dsp:sp>
    <dsp:sp modelId="{CDA17DE8-B9EC-447D-AC84-5C7899DE6DA9}">
      <dsp:nvSpPr>
        <dsp:cNvPr id="0" name=""/>
        <dsp:cNvSpPr/>
      </dsp:nvSpPr>
      <dsp:spPr>
        <a:xfrm>
          <a:off x="4583873" y="1726909"/>
          <a:ext cx="1439997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83873" y="1726909"/>
        <a:ext cx="1439997" cy="576002"/>
      </dsp:txXfrm>
    </dsp:sp>
    <dsp:sp modelId="{687F91BE-8818-46DF-905B-0AA009E2016F}">
      <dsp:nvSpPr>
        <dsp:cNvPr id="0" name=""/>
        <dsp:cNvSpPr/>
      </dsp:nvSpPr>
      <dsp:spPr>
        <a:xfrm>
          <a:off x="2682997" y="2445607"/>
          <a:ext cx="1439997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82997" y="2445607"/>
        <a:ext cx="1439997" cy="576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A366-61F3-48F1-BCFE-1456656A2BF8}">
      <dsp:nvSpPr>
        <dsp:cNvPr id="0" name=""/>
        <dsp:cNvSpPr/>
      </dsp:nvSpPr>
      <dsp:spPr>
        <a:xfrm>
          <a:off x="3327921" y="1528928"/>
          <a:ext cx="2283804" cy="87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385"/>
              </a:lnTo>
              <a:lnTo>
                <a:pt x="2283804" y="608385"/>
              </a:lnTo>
              <a:lnTo>
                <a:pt x="2283804" y="8767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3282201" y="1528928"/>
          <a:ext cx="91440" cy="876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823"/>
              </a:lnTo>
              <a:lnTo>
                <a:pt x="46154" y="607823"/>
              </a:lnTo>
              <a:lnTo>
                <a:pt x="46154" y="8762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1023293" y="3341151"/>
          <a:ext cx="91440" cy="488157"/>
        </a:xfrm>
        <a:custGeom>
          <a:avLst/>
          <a:gdLst/>
          <a:ahLst/>
          <a:cxnLst/>
          <a:rect l="0" t="0" r="0" b="0"/>
          <a:pathLst>
            <a:path>
              <a:moveTo>
                <a:pt x="46001" y="0"/>
              </a:moveTo>
              <a:lnTo>
                <a:pt x="46001" y="219763"/>
              </a:lnTo>
              <a:lnTo>
                <a:pt x="45720" y="219763"/>
              </a:lnTo>
              <a:lnTo>
                <a:pt x="45720" y="4881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1069294" y="1528928"/>
          <a:ext cx="2258626" cy="876217"/>
        </a:xfrm>
        <a:custGeom>
          <a:avLst/>
          <a:gdLst/>
          <a:ahLst/>
          <a:cxnLst/>
          <a:rect l="0" t="0" r="0" b="0"/>
          <a:pathLst>
            <a:path>
              <a:moveTo>
                <a:pt x="2258626" y="0"/>
              </a:moveTo>
              <a:lnTo>
                <a:pt x="2258626" y="607823"/>
              </a:lnTo>
              <a:lnTo>
                <a:pt x="0" y="607823"/>
              </a:lnTo>
              <a:lnTo>
                <a:pt x="0" y="8762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157927" y="232929"/>
          <a:ext cx="2339988" cy="129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57927" y="232929"/>
        <a:ext cx="2339988" cy="1295999"/>
      </dsp:txXfrm>
    </dsp:sp>
    <dsp:sp modelId="{63F34BBA-E0FA-4989-B85E-8914F8D1D3AD}">
      <dsp:nvSpPr>
        <dsp:cNvPr id="0" name=""/>
        <dsp:cNvSpPr/>
      </dsp:nvSpPr>
      <dsp:spPr>
        <a:xfrm>
          <a:off x="140407" y="2405145"/>
          <a:ext cx="1857773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Eventos y </a:t>
          </a:r>
          <a:r>
            <a:rPr lang="es-ES" sz="1200" kern="1200" dirty="0" smtClean="0">
              <a:solidFill>
                <a:schemeClr val="tx1"/>
              </a:solidFill>
            </a:rPr>
            <a:t>Logística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0407" y="2405145"/>
        <a:ext cx="1857773" cy="936005"/>
      </dsp:txXfrm>
    </dsp:sp>
    <dsp:sp modelId="{77EE6A04-79D7-4CE4-A9B5-411F64538077}">
      <dsp:nvSpPr>
        <dsp:cNvPr id="0" name=""/>
        <dsp:cNvSpPr/>
      </dsp:nvSpPr>
      <dsp:spPr>
        <a:xfrm>
          <a:off x="140126" y="3829309"/>
          <a:ext cx="1857773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Vacantes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0126" y="3829309"/>
        <a:ext cx="1857773" cy="936005"/>
      </dsp:txXfrm>
    </dsp:sp>
    <dsp:sp modelId="{0B452168-7237-4DD4-A2CD-82CF743CE15F}">
      <dsp:nvSpPr>
        <dsp:cNvPr id="0" name=""/>
        <dsp:cNvSpPr/>
      </dsp:nvSpPr>
      <dsp:spPr>
        <a:xfrm>
          <a:off x="2399162" y="2405145"/>
          <a:ext cx="1858387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399162" y="2405145"/>
        <a:ext cx="1858387" cy="936005"/>
      </dsp:txXfrm>
    </dsp:sp>
    <dsp:sp modelId="{0CF1DA18-2BED-4249-97F0-99C9BA003ED2}">
      <dsp:nvSpPr>
        <dsp:cNvPr id="0" name=""/>
        <dsp:cNvSpPr/>
      </dsp:nvSpPr>
      <dsp:spPr>
        <a:xfrm>
          <a:off x="4682533" y="2405708"/>
          <a:ext cx="1858387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4682533" y="2405708"/>
        <a:ext cx="1858387" cy="93600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3973048" y="1475150"/>
          <a:ext cx="336802" cy="684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260"/>
              </a:lnTo>
              <a:lnTo>
                <a:pt x="336802" y="684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3973049" y="3743437"/>
          <a:ext cx="3111716" cy="585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251"/>
              </a:lnTo>
              <a:lnTo>
                <a:pt x="3111716" y="405251"/>
              </a:lnTo>
              <a:lnTo>
                <a:pt x="3111716" y="5852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743437"/>
          <a:ext cx="1037238" cy="585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251"/>
              </a:lnTo>
              <a:lnTo>
                <a:pt x="1037238" y="405251"/>
              </a:lnTo>
              <a:lnTo>
                <a:pt x="1037238" y="5852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743437"/>
          <a:ext cx="1037238" cy="585268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405251"/>
              </a:lnTo>
              <a:lnTo>
                <a:pt x="0" y="405251"/>
              </a:lnTo>
              <a:lnTo>
                <a:pt x="0" y="5852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743437"/>
          <a:ext cx="3111716" cy="585268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405251"/>
              </a:lnTo>
              <a:lnTo>
                <a:pt x="0" y="405251"/>
              </a:lnTo>
              <a:lnTo>
                <a:pt x="0" y="5852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9" y="1475150"/>
          <a:ext cx="91440" cy="13682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82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785050" y="179150"/>
          <a:ext cx="2375997" cy="129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2785050" y="179150"/>
        <a:ext cx="2375997" cy="1295999"/>
      </dsp:txXfrm>
    </dsp:sp>
    <dsp:sp modelId="{7727897A-866A-4D6B-80A8-383650D7A534}">
      <dsp:nvSpPr>
        <dsp:cNvPr id="0" name=""/>
        <dsp:cNvSpPr/>
      </dsp:nvSpPr>
      <dsp:spPr>
        <a:xfrm>
          <a:off x="3109046" y="2843440"/>
          <a:ext cx="1728005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 del Teatro </a:t>
          </a:r>
          <a:r>
            <a:rPr lang="es-MX" sz="1200" kern="1200" dirty="0" smtClean="0">
              <a:solidFill>
                <a:schemeClr val="tx1"/>
              </a:solidFill>
            </a:rPr>
            <a:t>Calderón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109046" y="2843440"/>
        <a:ext cx="1728005" cy="899997"/>
      </dsp:txXfrm>
    </dsp:sp>
    <dsp:sp modelId="{8EB81392-14AF-4586-B2EB-C1289ADB3A1E}">
      <dsp:nvSpPr>
        <dsp:cNvPr id="0" name=""/>
        <dsp:cNvSpPr/>
      </dsp:nvSpPr>
      <dsp:spPr>
        <a:xfrm>
          <a:off x="4110" y="4328706"/>
          <a:ext cx="1714444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chemeClr val="tx1"/>
            </a:solidFill>
            <a:effectLst/>
            <a:ea typeface="Times New Roman"/>
            <a:cs typeface="Times New Roman"/>
          </a:endParaRPr>
        </a:p>
      </dsp:txBody>
      <dsp:txXfrm>
        <a:off x="4110" y="4328706"/>
        <a:ext cx="1714444" cy="936000"/>
      </dsp:txXfrm>
    </dsp:sp>
    <dsp:sp modelId="{25F58A1A-CB80-4303-B8BA-99113B5CB7BA}">
      <dsp:nvSpPr>
        <dsp:cNvPr id="0" name=""/>
        <dsp:cNvSpPr/>
      </dsp:nvSpPr>
      <dsp:spPr>
        <a:xfrm>
          <a:off x="2078587" y="4328706"/>
          <a:ext cx="1714444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</a:t>
          </a:r>
          <a:br>
            <a:rPr lang="es-MX" sz="1200" kern="1200" dirty="0" smtClean="0">
              <a:solidFill>
                <a:schemeClr val="tx1"/>
              </a:solidFill>
            </a:rPr>
          </a:br>
          <a:r>
            <a:rPr lang="es-MX" sz="1200" kern="1200" dirty="0" smtClean="0">
              <a:solidFill>
                <a:schemeClr val="tx1"/>
              </a:solidFill>
            </a:rPr>
            <a:t>(2) Vacantes</a:t>
          </a:r>
        </a:p>
      </dsp:txBody>
      <dsp:txXfrm>
        <a:off x="2078587" y="4328706"/>
        <a:ext cx="1714444" cy="936000"/>
      </dsp:txXfrm>
    </dsp:sp>
    <dsp:sp modelId="{D3AC3D8B-E79D-448C-A119-E0B916D3BCBF}">
      <dsp:nvSpPr>
        <dsp:cNvPr id="0" name=""/>
        <dsp:cNvSpPr/>
      </dsp:nvSpPr>
      <dsp:spPr>
        <a:xfrm>
          <a:off x="4153065" y="4328706"/>
          <a:ext cx="1714444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4153065" y="4328706"/>
        <a:ext cx="1714444" cy="936000"/>
      </dsp:txXfrm>
    </dsp:sp>
    <dsp:sp modelId="{B6BC957E-CFA0-4639-9BDD-A4460613A9E6}">
      <dsp:nvSpPr>
        <dsp:cNvPr id="0" name=""/>
        <dsp:cNvSpPr/>
      </dsp:nvSpPr>
      <dsp:spPr>
        <a:xfrm>
          <a:off x="6227543" y="4328706"/>
          <a:ext cx="1714444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6227543" y="4328706"/>
        <a:ext cx="1714444" cy="936000"/>
      </dsp:txXfrm>
    </dsp:sp>
    <dsp:sp modelId="{B9C7B403-E6AC-40B9-8BB5-49FCC32C5BB2}">
      <dsp:nvSpPr>
        <dsp:cNvPr id="0" name=""/>
        <dsp:cNvSpPr/>
      </dsp:nvSpPr>
      <dsp:spPr>
        <a:xfrm>
          <a:off x="4309851" y="1781410"/>
          <a:ext cx="140399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309851" y="1781410"/>
        <a:ext cx="1403992" cy="75600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486024" y="1597415"/>
          <a:ext cx="2545230" cy="886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196"/>
              </a:lnTo>
              <a:lnTo>
                <a:pt x="2545230" y="551196"/>
              </a:lnTo>
              <a:lnTo>
                <a:pt x="2545230" y="88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40304" y="1597415"/>
          <a:ext cx="91440" cy="886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895074" y="3527729"/>
          <a:ext cx="91440" cy="4281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81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40794" y="1597415"/>
          <a:ext cx="2545230" cy="886309"/>
        </a:xfrm>
        <a:custGeom>
          <a:avLst/>
          <a:gdLst/>
          <a:ahLst/>
          <a:cxnLst/>
          <a:rect l="0" t="0" r="0" b="0"/>
          <a:pathLst>
            <a:path>
              <a:moveTo>
                <a:pt x="2545230" y="0"/>
              </a:moveTo>
              <a:lnTo>
                <a:pt x="2545230" y="551196"/>
              </a:lnTo>
              <a:lnTo>
                <a:pt x="0" y="551196"/>
              </a:lnTo>
              <a:lnTo>
                <a:pt x="0" y="88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2190031" y="121419"/>
          <a:ext cx="2591986" cy="147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90031" y="121419"/>
        <a:ext cx="2591986" cy="1475996"/>
      </dsp:txXfrm>
    </dsp:sp>
    <dsp:sp modelId="{D1EB352E-134F-4CA8-B76E-264A49F673E9}">
      <dsp:nvSpPr>
        <dsp:cNvPr id="0" name=""/>
        <dsp:cNvSpPr/>
      </dsp:nvSpPr>
      <dsp:spPr>
        <a:xfrm>
          <a:off x="3292" y="2483725"/>
          <a:ext cx="1875004" cy="104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42656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92" y="2483725"/>
        <a:ext cx="1875004" cy="1044004"/>
      </dsp:txXfrm>
    </dsp:sp>
    <dsp:sp modelId="{D0CA83AD-5F3F-444E-8E18-7289F6E66AB2}">
      <dsp:nvSpPr>
        <dsp:cNvPr id="0" name=""/>
        <dsp:cNvSpPr/>
      </dsp:nvSpPr>
      <dsp:spPr>
        <a:xfrm>
          <a:off x="3292" y="3955924"/>
          <a:ext cx="1875004" cy="104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19387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92" y="3955924"/>
        <a:ext cx="1875004" cy="1044004"/>
      </dsp:txXfrm>
    </dsp:sp>
    <dsp:sp modelId="{A9B27FAC-55FD-4A1D-975E-F9C48A0C5ACE}">
      <dsp:nvSpPr>
        <dsp:cNvPr id="0" name=""/>
        <dsp:cNvSpPr/>
      </dsp:nvSpPr>
      <dsp:spPr>
        <a:xfrm>
          <a:off x="2548522" y="2483725"/>
          <a:ext cx="1875004" cy="104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23607, 83955, Vacante</a:t>
          </a:r>
        </a:p>
      </dsp:txBody>
      <dsp:txXfrm>
        <a:off x="2548522" y="2483725"/>
        <a:ext cx="1875004" cy="1044004"/>
      </dsp:txXfrm>
    </dsp:sp>
    <dsp:sp modelId="{90246C1D-FCDC-4815-A6D5-ED35A473D837}">
      <dsp:nvSpPr>
        <dsp:cNvPr id="0" name=""/>
        <dsp:cNvSpPr/>
      </dsp:nvSpPr>
      <dsp:spPr>
        <a:xfrm>
          <a:off x="5093752" y="2483725"/>
          <a:ext cx="1875004" cy="104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76139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93752" y="2483725"/>
        <a:ext cx="1875004" cy="104400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DC0A5-AB64-44C0-9DDF-69BC74E0FBE8}">
      <dsp:nvSpPr>
        <dsp:cNvPr id="0" name=""/>
        <dsp:cNvSpPr/>
      </dsp:nvSpPr>
      <dsp:spPr>
        <a:xfrm>
          <a:off x="3203684" y="1026196"/>
          <a:ext cx="2332208" cy="472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357"/>
              </a:lnTo>
              <a:lnTo>
                <a:pt x="2332208" y="236357"/>
              </a:lnTo>
              <a:lnTo>
                <a:pt x="2332208" y="4720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3157964" y="1026196"/>
          <a:ext cx="91440" cy="4720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362"/>
              </a:lnTo>
              <a:lnTo>
                <a:pt x="49648" y="236362"/>
              </a:lnTo>
              <a:lnTo>
                <a:pt x="49648" y="4720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71475" y="1026196"/>
          <a:ext cx="2332208" cy="472057"/>
        </a:xfrm>
        <a:custGeom>
          <a:avLst/>
          <a:gdLst/>
          <a:ahLst/>
          <a:cxnLst/>
          <a:rect l="0" t="0" r="0" b="0"/>
          <a:pathLst>
            <a:path>
              <a:moveTo>
                <a:pt x="2332208" y="0"/>
              </a:moveTo>
              <a:lnTo>
                <a:pt x="2332208" y="236357"/>
              </a:lnTo>
              <a:lnTo>
                <a:pt x="0" y="236357"/>
              </a:lnTo>
              <a:lnTo>
                <a:pt x="0" y="4720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1936736" y="0"/>
          <a:ext cx="2533895" cy="1026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sp:txBody>
      <dsp:txXfrm>
        <a:off x="1936736" y="0"/>
        <a:ext cx="2533895" cy="1026196"/>
      </dsp:txXfrm>
    </dsp:sp>
    <dsp:sp modelId="{B00A8240-B192-4B1A-BED3-826CE7918735}">
      <dsp:nvSpPr>
        <dsp:cNvPr id="0" name=""/>
        <dsp:cNvSpPr/>
      </dsp:nvSpPr>
      <dsp:spPr>
        <a:xfrm>
          <a:off x="0" y="1498254"/>
          <a:ext cx="1742951" cy="999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64480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498254"/>
        <a:ext cx="1742951" cy="999281"/>
      </dsp:txXfrm>
    </dsp:sp>
    <dsp:sp modelId="{48ED984C-FD57-4B6F-ABEC-D73E5B65A5F4}">
      <dsp:nvSpPr>
        <dsp:cNvPr id="0" name=""/>
        <dsp:cNvSpPr/>
      </dsp:nvSpPr>
      <dsp:spPr>
        <a:xfrm>
          <a:off x="2336137" y="1498259"/>
          <a:ext cx="1742951" cy="999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105392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36137" y="1498259"/>
        <a:ext cx="1742951" cy="999281"/>
      </dsp:txXfrm>
    </dsp:sp>
    <dsp:sp modelId="{7621AAD5-F12B-46FF-A5E9-BB310E9D83C7}">
      <dsp:nvSpPr>
        <dsp:cNvPr id="0" name=""/>
        <dsp:cNvSpPr/>
      </dsp:nvSpPr>
      <dsp:spPr>
        <a:xfrm>
          <a:off x="4664417" y="1498254"/>
          <a:ext cx="1742951" cy="999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(2) Vacantes</a:t>
          </a:r>
        </a:p>
      </dsp:txBody>
      <dsp:txXfrm>
        <a:off x="4664417" y="1498254"/>
        <a:ext cx="1742951" cy="99928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20" y="2700199"/>
          <a:ext cx="3404454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3404454" y="382642"/>
              </a:lnTo>
              <a:lnTo>
                <a:pt x="3404454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20" y="2700199"/>
          <a:ext cx="1702369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1702369" y="382642"/>
              </a:lnTo>
              <a:lnTo>
                <a:pt x="1702369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4036496"/>
          <a:ext cx="91440" cy="412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0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600" y="2700199"/>
          <a:ext cx="91440" cy="5442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775"/>
              </a:lnTo>
              <a:lnTo>
                <a:pt x="46005" y="386775"/>
              </a:lnTo>
              <a:lnTo>
                <a:pt x="46005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700199"/>
          <a:ext cx="1701942" cy="544293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700199"/>
          <a:ext cx="3404312" cy="544293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368020"/>
          <a:ext cx="91440" cy="432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1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987316" y="144019"/>
          <a:ext cx="2232007" cy="122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2987316" y="144019"/>
        <a:ext cx="2232007" cy="1224001"/>
      </dsp:txXfrm>
    </dsp:sp>
    <dsp:sp modelId="{484BAC4D-337B-4C8A-AC8E-F1BD81C4533D}">
      <dsp:nvSpPr>
        <dsp:cNvPr id="0" name=""/>
        <dsp:cNvSpPr/>
      </dsp:nvSpPr>
      <dsp:spPr>
        <a:xfrm>
          <a:off x="3221321" y="1800198"/>
          <a:ext cx="1763997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Centros Culturales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101148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21321" y="1800198"/>
        <a:ext cx="1763997" cy="900000"/>
      </dsp:txXfrm>
    </dsp:sp>
    <dsp:sp modelId="{27F0CFB3-BC26-4514-B5C2-F6286E21C8C3}">
      <dsp:nvSpPr>
        <dsp:cNvPr id="0" name=""/>
        <dsp:cNvSpPr/>
      </dsp:nvSpPr>
      <dsp:spPr>
        <a:xfrm>
          <a:off x="5341" y="3244493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64234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41" y="3244493"/>
        <a:ext cx="1387332" cy="792003"/>
      </dsp:txXfrm>
    </dsp:sp>
    <dsp:sp modelId="{5CFD16C3-83D9-43B7-9787-020C7EFF1DA2}">
      <dsp:nvSpPr>
        <dsp:cNvPr id="0" name=""/>
        <dsp:cNvSpPr/>
      </dsp:nvSpPr>
      <dsp:spPr>
        <a:xfrm>
          <a:off x="1707711" y="3244493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104801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07711" y="3244493"/>
        <a:ext cx="1387332" cy="792003"/>
      </dsp:txXfrm>
    </dsp:sp>
    <dsp:sp modelId="{9F850073-27DC-4FAB-9524-2567BBD7F961}">
      <dsp:nvSpPr>
        <dsp:cNvPr id="0" name=""/>
        <dsp:cNvSpPr/>
      </dsp:nvSpPr>
      <dsp:spPr>
        <a:xfrm>
          <a:off x="3410081" y="3244493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Centro Cultural Zertuche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43618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10081" y="3244493"/>
        <a:ext cx="1387047" cy="792003"/>
      </dsp:txXfrm>
    </dsp:sp>
    <dsp:sp modelId="{94F415F8-985A-444F-B8A0-FA340BA9CAB7}">
      <dsp:nvSpPr>
        <dsp:cNvPr id="0" name=""/>
        <dsp:cNvSpPr/>
      </dsp:nvSpPr>
      <dsp:spPr>
        <a:xfrm>
          <a:off x="3409938" y="4448564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25290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09938" y="4448564"/>
        <a:ext cx="1387332" cy="792003"/>
      </dsp:txXfrm>
    </dsp:sp>
    <dsp:sp modelId="{135B3FCF-A9AF-47DE-ABEF-7C2BA4EE02D3}">
      <dsp:nvSpPr>
        <dsp:cNvPr id="0" name=""/>
        <dsp:cNvSpPr/>
      </dsp:nvSpPr>
      <dsp:spPr>
        <a:xfrm>
          <a:off x="5112165" y="3240360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82425, 85057, 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12165" y="3240360"/>
        <a:ext cx="1387047" cy="792003"/>
      </dsp:txXfrm>
    </dsp:sp>
    <dsp:sp modelId="{17A7D9CB-75AE-440D-A1F9-FE99ACE5F3ED}">
      <dsp:nvSpPr>
        <dsp:cNvPr id="0" name=""/>
        <dsp:cNvSpPr/>
      </dsp:nvSpPr>
      <dsp:spPr>
        <a:xfrm>
          <a:off x="6814250" y="3240360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20291, 83970, 104054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14250" y="3240360"/>
        <a:ext cx="1387047" cy="79200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633551"/>
          <a:ext cx="337001" cy="955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764"/>
              </a:lnTo>
              <a:lnTo>
                <a:pt x="337001" y="9557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70343" y="1633551"/>
          <a:ext cx="311070" cy="955764"/>
        </a:xfrm>
        <a:custGeom>
          <a:avLst/>
          <a:gdLst/>
          <a:ahLst/>
          <a:cxnLst/>
          <a:rect l="0" t="0" r="0" b="0"/>
          <a:pathLst>
            <a:path>
              <a:moveTo>
                <a:pt x="311070" y="0"/>
              </a:moveTo>
              <a:lnTo>
                <a:pt x="311070" y="955764"/>
              </a:lnTo>
              <a:lnTo>
                <a:pt x="0" y="9557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633551"/>
          <a:ext cx="3381964" cy="2005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8843"/>
              </a:lnTo>
              <a:lnTo>
                <a:pt x="3381964" y="1858843"/>
              </a:lnTo>
              <a:lnTo>
                <a:pt x="3381964" y="2005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633551"/>
          <a:ext cx="1690982" cy="2013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6816"/>
              </a:lnTo>
              <a:lnTo>
                <a:pt x="1690982" y="1866816"/>
              </a:lnTo>
              <a:lnTo>
                <a:pt x="1690982" y="2013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35694" y="1633551"/>
          <a:ext cx="91440" cy="20135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3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2390432" y="1633551"/>
          <a:ext cx="1690982" cy="2013554"/>
        </a:xfrm>
        <a:custGeom>
          <a:avLst/>
          <a:gdLst/>
          <a:ahLst/>
          <a:cxnLst/>
          <a:rect l="0" t="0" r="0" b="0"/>
          <a:pathLst>
            <a:path>
              <a:moveTo>
                <a:pt x="1690982" y="0"/>
              </a:moveTo>
              <a:lnTo>
                <a:pt x="1690982" y="1866816"/>
              </a:lnTo>
              <a:lnTo>
                <a:pt x="0" y="1866816"/>
              </a:lnTo>
              <a:lnTo>
                <a:pt x="0" y="2013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699450" y="1633551"/>
          <a:ext cx="3381964" cy="2013554"/>
        </a:xfrm>
        <a:custGeom>
          <a:avLst/>
          <a:gdLst/>
          <a:ahLst/>
          <a:cxnLst/>
          <a:rect l="0" t="0" r="0" b="0"/>
          <a:pathLst>
            <a:path>
              <a:moveTo>
                <a:pt x="3381964" y="0"/>
              </a:moveTo>
              <a:lnTo>
                <a:pt x="3381964" y="1866816"/>
              </a:lnTo>
              <a:lnTo>
                <a:pt x="0" y="1866816"/>
              </a:lnTo>
              <a:lnTo>
                <a:pt x="0" y="2013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875415" y="265554"/>
          <a:ext cx="2411997" cy="136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75415" y="265554"/>
        <a:ext cx="2411997" cy="1367997"/>
      </dsp:txXfrm>
    </dsp:sp>
    <dsp:sp modelId="{874A6971-A530-4707-93D8-12EB989909D4}">
      <dsp:nvSpPr>
        <dsp:cNvPr id="0" name=""/>
        <dsp:cNvSpPr/>
      </dsp:nvSpPr>
      <dsp:spPr>
        <a:xfrm>
          <a:off x="697" y="3647106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697" y="3647106"/>
        <a:ext cx="1397505" cy="792001"/>
      </dsp:txXfrm>
    </dsp:sp>
    <dsp:sp modelId="{2E8BEB8B-9C8A-430D-8A77-D3F5AB74010B}">
      <dsp:nvSpPr>
        <dsp:cNvPr id="0" name=""/>
        <dsp:cNvSpPr/>
      </dsp:nvSpPr>
      <dsp:spPr>
        <a:xfrm>
          <a:off x="1691679" y="3647106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1691679" y="3647106"/>
        <a:ext cx="1397505" cy="792001"/>
      </dsp:txXfrm>
    </dsp:sp>
    <dsp:sp modelId="{E360D8B5-04E8-45E6-B2B9-E4B8346BEB8E}">
      <dsp:nvSpPr>
        <dsp:cNvPr id="0" name=""/>
        <dsp:cNvSpPr/>
      </dsp:nvSpPr>
      <dsp:spPr>
        <a:xfrm>
          <a:off x="3382661" y="3647106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3382661" y="3647106"/>
        <a:ext cx="1397505" cy="792001"/>
      </dsp:txXfrm>
    </dsp:sp>
    <dsp:sp modelId="{2EB3D05B-357D-4922-A924-D5082C9A83CF}">
      <dsp:nvSpPr>
        <dsp:cNvPr id="0" name=""/>
        <dsp:cNvSpPr/>
      </dsp:nvSpPr>
      <dsp:spPr>
        <a:xfrm>
          <a:off x="5073643" y="3647106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5073643" y="3647106"/>
        <a:ext cx="1397505" cy="792001"/>
      </dsp:txXfrm>
    </dsp:sp>
    <dsp:sp modelId="{1CDDF9B0-8CD1-43CF-B3AE-327E4F909398}">
      <dsp:nvSpPr>
        <dsp:cNvPr id="0" name=""/>
        <dsp:cNvSpPr/>
      </dsp:nvSpPr>
      <dsp:spPr>
        <a:xfrm>
          <a:off x="6764625" y="3639133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764625" y="3639133"/>
        <a:ext cx="1397505" cy="792001"/>
      </dsp:txXfrm>
    </dsp:sp>
    <dsp:sp modelId="{2B9981EF-9734-4952-BEA1-62B5A3C28209}">
      <dsp:nvSpPr>
        <dsp:cNvPr id="0" name=""/>
        <dsp:cNvSpPr/>
      </dsp:nvSpPr>
      <dsp:spPr>
        <a:xfrm>
          <a:off x="2438338" y="2211315"/>
          <a:ext cx="1332004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438338" y="2211315"/>
        <a:ext cx="1332004" cy="756001"/>
      </dsp:txXfrm>
    </dsp:sp>
    <dsp:sp modelId="{2AC215A7-34D7-45C0-85AF-F58079C7DEB8}">
      <dsp:nvSpPr>
        <dsp:cNvPr id="0" name=""/>
        <dsp:cNvSpPr/>
      </dsp:nvSpPr>
      <dsp:spPr>
        <a:xfrm>
          <a:off x="4418416" y="2211315"/>
          <a:ext cx="1332004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Promotor(a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4418416" y="2211315"/>
        <a:ext cx="1332004" cy="75600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2999914" y="1394915"/>
          <a:ext cx="1454736" cy="889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737"/>
              </a:lnTo>
              <a:lnTo>
                <a:pt x="1454736" y="444737"/>
              </a:lnTo>
              <a:lnTo>
                <a:pt x="1454736" y="889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1DC01-F493-4D1F-B6EE-3437B35C7FEC}">
      <dsp:nvSpPr>
        <dsp:cNvPr id="0" name=""/>
        <dsp:cNvSpPr/>
      </dsp:nvSpPr>
      <dsp:spPr>
        <a:xfrm>
          <a:off x="1660893" y="3245489"/>
          <a:ext cx="941827" cy="827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088"/>
              </a:lnTo>
              <a:lnTo>
                <a:pt x="941827" y="383088"/>
              </a:lnTo>
              <a:lnTo>
                <a:pt x="941827" y="8278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792607" y="3245489"/>
          <a:ext cx="868286" cy="827826"/>
        </a:xfrm>
        <a:custGeom>
          <a:avLst/>
          <a:gdLst/>
          <a:ahLst/>
          <a:cxnLst/>
          <a:rect l="0" t="0" r="0" b="0"/>
          <a:pathLst>
            <a:path>
              <a:moveTo>
                <a:pt x="868286" y="0"/>
              </a:moveTo>
              <a:lnTo>
                <a:pt x="868286" y="383088"/>
              </a:lnTo>
              <a:lnTo>
                <a:pt x="0" y="383088"/>
              </a:lnTo>
              <a:lnTo>
                <a:pt x="0" y="8278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1660893" y="1394915"/>
          <a:ext cx="1339020" cy="889475"/>
        </a:xfrm>
        <a:custGeom>
          <a:avLst/>
          <a:gdLst/>
          <a:ahLst/>
          <a:cxnLst/>
          <a:rect l="0" t="0" r="0" b="0"/>
          <a:pathLst>
            <a:path>
              <a:moveTo>
                <a:pt x="1339020" y="0"/>
              </a:moveTo>
              <a:lnTo>
                <a:pt x="1339020" y="444737"/>
              </a:lnTo>
              <a:lnTo>
                <a:pt x="0" y="444737"/>
              </a:lnTo>
              <a:lnTo>
                <a:pt x="0" y="889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1681267" y="2992"/>
          <a:ext cx="2637293" cy="13919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81267" y="2992"/>
        <a:ext cx="2637293" cy="1391922"/>
      </dsp:txXfrm>
    </dsp:sp>
    <dsp:sp modelId="{19E62891-7B04-43F4-96E4-1DB4411BA228}">
      <dsp:nvSpPr>
        <dsp:cNvPr id="0" name=""/>
        <dsp:cNvSpPr/>
      </dsp:nvSpPr>
      <dsp:spPr>
        <a:xfrm>
          <a:off x="742892" y="2284390"/>
          <a:ext cx="1836003" cy="961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Galería </a:t>
          </a:r>
          <a:r>
            <a:rPr lang="es-ES" sz="1200" kern="1200" dirty="0" smtClean="0">
              <a:solidFill>
                <a:schemeClr val="tx1"/>
              </a:solidFill>
            </a:rPr>
            <a:t>Regia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42892" y="2284390"/>
        <a:ext cx="1836003" cy="961099"/>
      </dsp:txXfrm>
    </dsp:sp>
    <dsp:sp modelId="{D02ADB12-5F30-452D-867E-67D60C04BE59}">
      <dsp:nvSpPr>
        <dsp:cNvPr id="0" name=""/>
        <dsp:cNvSpPr/>
      </dsp:nvSpPr>
      <dsp:spPr>
        <a:xfrm>
          <a:off x="0" y="4073315"/>
          <a:ext cx="1585214" cy="850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4073315"/>
        <a:ext cx="1585214" cy="850613"/>
      </dsp:txXfrm>
    </dsp:sp>
    <dsp:sp modelId="{9E9F911D-AFA6-4CB1-A715-37A4E278C53E}">
      <dsp:nvSpPr>
        <dsp:cNvPr id="0" name=""/>
        <dsp:cNvSpPr/>
      </dsp:nvSpPr>
      <dsp:spPr>
        <a:xfrm>
          <a:off x="1810113" y="4073315"/>
          <a:ext cx="1585214" cy="850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10113" y="4073315"/>
        <a:ext cx="1585214" cy="850613"/>
      </dsp:txXfrm>
    </dsp:sp>
    <dsp:sp modelId="{44949337-B8D3-4FF5-9552-F8D34BDA42E5}">
      <dsp:nvSpPr>
        <dsp:cNvPr id="0" name=""/>
        <dsp:cNvSpPr/>
      </dsp:nvSpPr>
      <dsp:spPr>
        <a:xfrm>
          <a:off x="3536648" y="2284390"/>
          <a:ext cx="1836003" cy="961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36648" y="2284390"/>
        <a:ext cx="1836003" cy="96109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1790483" y="2940283"/>
          <a:ext cx="91440" cy="466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61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1790483" y="1422381"/>
          <a:ext cx="91440" cy="4499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9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558499" y="571"/>
          <a:ext cx="2555408" cy="142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558499" y="571"/>
        <a:ext cx="2555408" cy="1421809"/>
      </dsp:txXfrm>
    </dsp:sp>
    <dsp:sp modelId="{BFFA5F52-C6F8-4DB0-84FB-63B6D66FDD0B}">
      <dsp:nvSpPr>
        <dsp:cNvPr id="0" name=""/>
        <dsp:cNvSpPr/>
      </dsp:nvSpPr>
      <dsp:spPr>
        <a:xfrm>
          <a:off x="864202" y="1872353"/>
          <a:ext cx="1944003" cy="1067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la </a:t>
          </a:r>
          <a:r>
            <a:rPr lang="es-ES" sz="1200" kern="1200" dirty="0" smtClean="0">
              <a:solidFill>
                <a:schemeClr val="tx1"/>
              </a:solidFill>
            </a:rPr>
            <a:t>Orquesta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864202" y="1872353"/>
        <a:ext cx="1944003" cy="1067930"/>
      </dsp:txXfrm>
    </dsp:sp>
    <dsp:sp modelId="{3BED58B0-8A60-4306-8AB1-8838D7CECDC5}">
      <dsp:nvSpPr>
        <dsp:cNvPr id="0" name=""/>
        <dsp:cNvSpPr/>
      </dsp:nvSpPr>
      <dsp:spPr>
        <a:xfrm>
          <a:off x="504510" y="3406448"/>
          <a:ext cx="2663386" cy="15613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Músicos(as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04510" y="3406448"/>
        <a:ext cx="2663386" cy="156138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B107C-B2B4-49E2-AE8B-5D558871A544}">
      <dsp:nvSpPr>
        <dsp:cNvPr id="0" name=""/>
        <dsp:cNvSpPr/>
      </dsp:nvSpPr>
      <dsp:spPr>
        <a:xfrm>
          <a:off x="2850931" y="980633"/>
          <a:ext cx="379270" cy="2623967"/>
        </a:xfrm>
        <a:custGeom>
          <a:avLst/>
          <a:gdLst/>
          <a:ahLst/>
          <a:cxnLst/>
          <a:rect l="0" t="0" r="0" b="0"/>
          <a:pathLst>
            <a:path>
              <a:moveTo>
                <a:pt x="379270" y="0"/>
              </a:moveTo>
              <a:lnTo>
                <a:pt x="379270" y="2623967"/>
              </a:lnTo>
              <a:lnTo>
                <a:pt x="0" y="26239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3230201" y="980633"/>
          <a:ext cx="391164" cy="1654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4787"/>
              </a:lnTo>
              <a:lnTo>
                <a:pt x="391164" y="16547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2856009" y="980633"/>
          <a:ext cx="374192" cy="1646993"/>
        </a:xfrm>
        <a:custGeom>
          <a:avLst/>
          <a:gdLst/>
          <a:ahLst/>
          <a:cxnLst/>
          <a:rect l="0" t="0" r="0" b="0"/>
          <a:pathLst>
            <a:path>
              <a:moveTo>
                <a:pt x="374192" y="0"/>
              </a:moveTo>
              <a:lnTo>
                <a:pt x="374192" y="1646993"/>
              </a:lnTo>
              <a:lnTo>
                <a:pt x="0" y="16469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3230201" y="980633"/>
          <a:ext cx="397192" cy="798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8954"/>
              </a:lnTo>
              <a:lnTo>
                <a:pt x="397192" y="7989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2856009" y="980633"/>
          <a:ext cx="374192" cy="799443"/>
        </a:xfrm>
        <a:custGeom>
          <a:avLst/>
          <a:gdLst/>
          <a:ahLst/>
          <a:cxnLst/>
          <a:rect l="0" t="0" r="0" b="0"/>
          <a:pathLst>
            <a:path>
              <a:moveTo>
                <a:pt x="374192" y="0"/>
              </a:moveTo>
              <a:lnTo>
                <a:pt x="374192" y="799443"/>
              </a:lnTo>
              <a:lnTo>
                <a:pt x="0" y="7994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3184481" y="980633"/>
          <a:ext cx="91440" cy="33198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7312"/>
              </a:lnTo>
              <a:lnTo>
                <a:pt x="45787" y="3177312"/>
              </a:lnTo>
              <a:lnTo>
                <a:pt x="45787" y="3319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3230201" y="980633"/>
          <a:ext cx="2238882" cy="3319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7312"/>
              </a:lnTo>
              <a:lnTo>
                <a:pt x="2238882" y="3177312"/>
              </a:lnTo>
              <a:lnTo>
                <a:pt x="2238882" y="3319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979017" y="980633"/>
          <a:ext cx="2251184" cy="3319880"/>
        </a:xfrm>
        <a:custGeom>
          <a:avLst/>
          <a:gdLst/>
          <a:ahLst/>
          <a:cxnLst/>
          <a:rect l="0" t="0" r="0" b="0"/>
          <a:pathLst>
            <a:path>
              <a:moveTo>
                <a:pt x="2251184" y="0"/>
              </a:moveTo>
              <a:lnTo>
                <a:pt x="2251184" y="3177312"/>
              </a:lnTo>
              <a:lnTo>
                <a:pt x="0" y="3177312"/>
              </a:lnTo>
              <a:lnTo>
                <a:pt x="0" y="3319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864595" y="0"/>
          <a:ext cx="2731211" cy="980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Física y Deporte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864595" y="0"/>
        <a:ext cx="2731211" cy="980633"/>
      </dsp:txXfrm>
    </dsp:sp>
    <dsp:sp modelId="{48FCCE86-1B3A-4663-AC1B-92EE4DF9C8B2}">
      <dsp:nvSpPr>
        <dsp:cNvPr id="0" name=""/>
        <dsp:cNvSpPr/>
      </dsp:nvSpPr>
      <dsp:spPr>
        <a:xfrm>
          <a:off x="0" y="4300513"/>
          <a:ext cx="1958034" cy="8158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Deportivo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0" y="4300513"/>
        <a:ext cx="1958034" cy="815845"/>
      </dsp:txXfrm>
    </dsp:sp>
    <dsp:sp modelId="{D4E2BA58-BB11-413D-A5EC-CBAF4B797ABE}">
      <dsp:nvSpPr>
        <dsp:cNvPr id="0" name=""/>
        <dsp:cNvSpPr/>
      </dsp:nvSpPr>
      <dsp:spPr>
        <a:xfrm>
          <a:off x="4490067" y="4300513"/>
          <a:ext cx="1958034" cy="8158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90067" y="4300513"/>
        <a:ext cx="1958034" cy="815845"/>
      </dsp:txXfrm>
    </dsp:sp>
    <dsp:sp modelId="{81A27537-C461-47F0-B34F-42C3D086165D}">
      <dsp:nvSpPr>
        <dsp:cNvPr id="0" name=""/>
        <dsp:cNvSpPr/>
      </dsp:nvSpPr>
      <dsp:spPr>
        <a:xfrm>
          <a:off x="2251252" y="4300513"/>
          <a:ext cx="1958034" cy="8158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251252" y="4300513"/>
        <a:ext cx="1958034" cy="815845"/>
      </dsp:txXfrm>
    </dsp:sp>
    <dsp:sp modelId="{D471276E-15DB-4607-B221-1200AEDD62F0}">
      <dsp:nvSpPr>
        <dsp:cNvPr id="0" name=""/>
        <dsp:cNvSpPr/>
      </dsp:nvSpPr>
      <dsp:spPr>
        <a:xfrm>
          <a:off x="1323857" y="1492518"/>
          <a:ext cx="1532151" cy="575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323857" y="1492518"/>
        <a:ext cx="1532151" cy="575117"/>
      </dsp:txXfrm>
    </dsp:sp>
    <dsp:sp modelId="{FB41900A-FAD5-43F7-BC70-49699BF04225}">
      <dsp:nvSpPr>
        <dsp:cNvPr id="0" name=""/>
        <dsp:cNvSpPr/>
      </dsp:nvSpPr>
      <dsp:spPr>
        <a:xfrm>
          <a:off x="3627394" y="1492029"/>
          <a:ext cx="1532151" cy="575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27394" y="1492029"/>
        <a:ext cx="1532151" cy="575117"/>
      </dsp:txXfrm>
    </dsp:sp>
    <dsp:sp modelId="{03F7B51C-13DD-4428-982A-38057E45B74B}">
      <dsp:nvSpPr>
        <dsp:cNvPr id="0" name=""/>
        <dsp:cNvSpPr/>
      </dsp:nvSpPr>
      <dsp:spPr>
        <a:xfrm>
          <a:off x="1323857" y="2340068"/>
          <a:ext cx="1532151" cy="575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 </a:t>
          </a:r>
        </a:p>
      </dsp:txBody>
      <dsp:txXfrm>
        <a:off x="1323857" y="2340068"/>
        <a:ext cx="1532151" cy="575117"/>
      </dsp:txXfrm>
    </dsp:sp>
    <dsp:sp modelId="{278E7FE3-7D1B-4B00-8129-22A19AEF4BDC}">
      <dsp:nvSpPr>
        <dsp:cNvPr id="0" name=""/>
        <dsp:cNvSpPr/>
      </dsp:nvSpPr>
      <dsp:spPr>
        <a:xfrm>
          <a:off x="3621366" y="2347861"/>
          <a:ext cx="1532151" cy="575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621366" y="2347861"/>
        <a:ext cx="1532151" cy="575117"/>
      </dsp:txXfrm>
    </dsp:sp>
    <dsp:sp modelId="{C8F3F765-0CAC-4280-B4EE-D01069A36A66}">
      <dsp:nvSpPr>
        <dsp:cNvPr id="0" name=""/>
        <dsp:cNvSpPr/>
      </dsp:nvSpPr>
      <dsp:spPr>
        <a:xfrm>
          <a:off x="1318779" y="3265154"/>
          <a:ext cx="1532151" cy="678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318779" y="3265154"/>
        <a:ext cx="1532151" cy="67889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4D883-07BB-42A3-A50E-15E1CD583579}">
      <dsp:nvSpPr>
        <dsp:cNvPr id="0" name=""/>
        <dsp:cNvSpPr/>
      </dsp:nvSpPr>
      <dsp:spPr>
        <a:xfrm>
          <a:off x="2377372" y="1217315"/>
          <a:ext cx="301973" cy="2533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771"/>
              </a:lnTo>
              <a:lnTo>
                <a:pt x="301973" y="25337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E58D-2866-48E8-9E8E-4017EE404477}">
      <dsp:nvSpPr>
        <dsp:cNvPr id="0" name=""/>
        <dsp:cNvSpPr/>
      </dsp:nvSpPr>
      <dsp:spPr>
        <a:xfrm>
          <a:off x="2103472" y="1217315"/>
          <a:ext cx="273899" cy="2533771"/>
        </a:xfrm>
        <a:custGeom>
          <a:avLst/>
          <a:gdLst/>
          <a:ahLst/>
          <a:cxnLst/>
          <a:rect l="0" t="0" r="0" b="0"/>
          <a:pathLst>
            <a:path>
              <a:moveTo>
                <a:pt x="273899" y="0"/>
              </a:moveTo>
              <a:lnTo>
                <a:pt x="273899" y="2533771"/>
              </a:lnTo>
              <a:lnTo>
                <a:pt x="0" y="25337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2377372" y="1217315"/>
          <a:ext cx="301973" cy="1565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549"/>
              </a:lnTo>
              <a:lnTo>
                <a:pt x="301973" y="15655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2103472" y="1217315"/>
          <a:ext cx="273899" cy="1565549"/>
        </a:xfrm>
        <a:custGeom>
          <a:avLst/>
          <a:gdLst/>
          <a:ahLst/>
          <a:cxnLst/>
          <a:rect l="0" t="0" r="0" b="0"/>
          <a:pathLst>
            <a:path>
              <a:moveTo>
                <a:pt x="273899" y="0"/>
              </a:moveTo>
              <a:lnTo>
                <a:pt x="273899" y="1565549"/>
              </a:lnTo>
              <a:lnTo>
                <a:pt x="0" y="15655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2377372" y="1217315"/>
          <a:ext cx="301973" cy="612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924"/>
              </a:lnTo>
              <a:lnTo>
                <a:pt x="301973" y="6129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2103472" y="1217315"/>
          <a:ext cx="273899" cy="612924"/>
        </a:xfrm>
        <a:custGeom>
          <a:avLst/>
          <a:gdLst/>
          <a:ahLst/>
          <a:cxnLst/>
          <a:rect l="0" t="0" r="0" b="0"/>
          <a:pathLst>
            <a:path>
              <a:moveTo>
                <a:pt x="273899" y="0"/>
              </a:moveTo>
              <a:lnTo>
                <a:pt x="273899" y="612924"/>
              </a:lnTo>
              <a:lnTo>
                <a:pt x="0" y="6129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5DCE3-6820-4FB1-830C-D35DF9552566}">
      <dsp:nvSpPr>
        <dsp:cNvPr id="0" name=""/>
        <dsp:cNvSpPr/>
      </dsp:nvSpPr>
      <dsp:spPr>
        <a:xfrm>
          <a:off x="2377372" y="1217315"/>
          <a:ext cx="1468633" cy="3357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4565"/>
              </a:lnTo>
              <a:lnTo>
                <a:pt x="1468633" y="3204565"/>
              </a:lnTo>
              <a:lnTo>
                <a:pt x="1468633" y="3357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88E7B-267E-43FF-A8B7-D06BFDCC5758}">
      <dsp:nvSpPr>
        <dsp:cNvPr id="0" name=""/>
        <dsp:cNvSpPr/>
      </dsp:nvSpPr>
      <dsp:spPr>
        <a:xfrm>
          <a:off x="908738" y="1217315"/>
          <a:ext cx="1468633" cy="3357533"/>
        </a:xfrm>
        <a:custGeom>
          <a:avLst/>
          <a:gdLst/>
          <a:ahLst/>
          <a:cxnLst/>
          <a:rect l="0" t="0" r="0" b="0"/>
          <a:pathLst>
            <a:path>
              <a:moveTo>
                <a:pt x="1468633" y="0"/>
              </a:moveTo>
              <a:lnTo>
                <a:pt x="1468633" y="3204565"/>
              </a:lnTo>
              <a:lnTo>
                <a:pt x="0" y="3204565"/>
              </a:lnTo>
              <a:lnTo>
                <a:pt x="0" y="3357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1305060" y="190289"/>
          <a:ext cx="2144624" cy="1027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Desarrollo Deportivo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305060" y="190289"/>
        <a:ext cx="2144624" cy="1027026"/>
      </dsp:txXfrm>
    </dsp:sp>
    <dsp:sp modelId="{7E78BF3D-1A85-4895-BC54-1C8FA62F66BE}">
      <dsp:nvSpPr>
        <dsp:cNvPr id="0" name=""/>
        <dsp:cNvSpPr/>
      </dsp:nvSpPr>
      <dsp:spPr>
        <a:xfrm>
          <a:off x="0" y="4574849"/>
          <a:ext cx="1817477" cy="726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Ciudad Deportiva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0" y="4574849"/>
        <a:ext cx="1817477" cy="726990"/>
      </dsp:txXfrm>
    </dsp:sp>
    <dsp:sp modelId="{18933276-99CF-47C9-985B-8840F5F60EC9}">
      <dsp:nvSpPr>
        <dsp:cNvPr id="0" name=""/>
        <dsp:cNvSpPr/>
      </dsp:nvSpPr>
      <dsp:spPr>
        <a:xfrm>
          <a:off x="2937267" y="4574849"/>
          <a:ext cx="1817477" cy="726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Unidades </a:t>
          </a:r>
          <a:r>
            <a:rPr lang="es-MX" sz="1200" kern="1200" dirty="0" smtClean="0"/>
            <a:t>Deportivas</a:t>
          </a:r>
          <a:endParaRPr lang="es-MX" sz="1200" kern="1200" dirty="0" smtClean="0"/>
        </a:p>
      </dsp:txBody>
      <dsp:txXfrm>
        <a:off x="2937267" y="4574849"/>
        <a:ext cx="1817477" cy="726990"/>
      </dsp:txXfrm>
    </dsp:sp>
    <dsp:sp modelId="{DD7FF7A3-DFD8-4E1B-946C-B0A2C5F311DB}">
      <dsp:nvSpPr>
        <dsp:cNvPr id="0" name=""/>
        <dsp:cNvSpPr/>
      </dsp:nvSpPr>
      <dsp:spPr>
        <a:xfrm>
          <a:off x="455265" y="1442928"/>
          <a:ext cx="1648207" cy="774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Área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de Deporte Ciudadano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Vacante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455265" y="1442928"/>
        <a:ext cx="1648207" cy="774622"/>
      </dsp:txXfrm>
    </dsp:sp>
    <dsp:sp modelId="{01C90863-4FFC-42E2-996A-A2EF500EEE75}">
      <dsp:nvSpPr>
        <dsp:cNvPr id="0" name=""/>
        <dsp:cNvSpPr/>
      </dsp:nvSpPr>
      <dsp:spPr>
        <a:xfrm>
          <a:off x="2679345" y="1442928"/>
          <a:ext cx="1648207" cy="774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Técnico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Natación </a:t>
          </a:r>
        </a:p>
      </dsp:txBody>
      <dsp:txXfrm>
        <a:off x="2679345" y="1442928"/>
        <a:ext cx="1648207" cy="774622"/>
      </dsp:txXfrm>
    </dsp:sp>
    <dsp:sp modelId="{4B843E2F-EE2D-4C98-85EF-5B1F03A15805}">
      <dsp:nvSpPr>
        <dsp:cNvPr id="0" name=""/>
        <dsp:cNvSpPr/>
      </dsp:nvSpPr>
      <dsp:spPr>
        <a:xfrm>
          <a:off x="455265" y="2395554"/>
          <a:ext cx="1648207" cy="774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55265" y="2395554"/>
        <a:ext cx="1648207" cy="774622"/>
      </dsp:txXfrm>
    </dsp:sp>
    <dsp:sp modelId="{F7481589-9C1E-4C06-A8C0-BD5C63C6C77A}">
      <dsp:nvSpPr>
        <dsp:cNvPr id="0" name=""/>
        <dsp:cNvSpPr/>
      </dsp:nvSpPr>
      <dsp:spPr>
        <a:xfrm>
          <a:off x="2679345" y="2395554"/>
          <a:ext cx="1648207" cy="774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Deporte Selectivo </a:t>
          </a:r>
        </a:p>
      </dsp:txBody>
      <dsp:txXfrm>
        <a:off x="2679345" y="2395554"/>
        <a:ext cx="1648207" cy="774622"/>
      </dsp:txXfrm>
    </dsp:sp>
    <dsp:sp modelId="{D8AE5DD6-8EDD-4661-8DF6-48E8E03125CA}">
      <dsp:nvSpPr>
        <dsp:cNvPr id="0" name=""/>
        <dsp:cNvSpPr/>
      </dsp:nvSpPr>
      <dsp:spPr>
        <a:xfrm>
          <a:off x="455265" y="3363775"/>
          <a:ext cx="1648207" cy="774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Acuática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455265" y="3363775"/>
        <a:ext cx="1648207" cy="774622"/>
      </dsp:txXfrm>
    </dsp:sp>
    <dsp:sp modelId="{8483CBB4-C77B-4EA4-B75E-1EE851729B5B}">
      <dsp:nvSpPr>
        <dsp:cNvPr id="0" name=""/>
        <dsp:cNvSpPr/>
      </dsp:nvSpPr>
      <dsp:spPr>
        <a:xfrm>
          <a:off x="2679345" y="3363775"/>
          <a:ext cx="1648207" cy="774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Deportivo(a)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679345" y="3363775"/>
        <a:ext cx="1648207" cy="7746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357" y="1076617"/>
          <a:ext cx="485388" cy="606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269"/>
              </a:lnTo>
              <a:lnTo>
                <a:pt x="485388" y="6062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11527" y="1076617"/>
          <a:ext cx="469829" cy="604839"/>
        </a:xfrm>
        <a:custGeom>
          <a:avLst/>
          <a:gdLst/>
          <a:ahLst/>
          <a:cxnLst/>
          <a:rect l="0" t="0" r="0" b="0"/>
          <a:pathLst>
            <a:path>
              <a:moveTo>
                <a:pt x="469829" y="0"/>
              </a:moveTo>
              <a:lnTo>
                <a:pt x="469829" y="604839"/>
              </a:lnTo>
              <a:lnTo>
                <a:pt x="0" y="604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357" y="1076617"/>
          <a:ext cx="2670022" cy="153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74"/>
              </a:lnTo>
              <a:lnTo>
                <a:pt x="2670022" y="1359874"/>
              </a:lnTo>
              <a:lnTo>
                <a:pt x="2670022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357" y="1076617"/>
          <a:ext cx="888527" cy="153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74"/>
              </a:lnTo>
              <a:lnTo>
                <a:pt x="888527" y="1359874"/>
              </a:lnTo>
              <a:lnTo>
                <a:pt x="888527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95341" y="1076617"/>
          <a:ext cx="886016" cy="1534501"/>
        </a:xfrm>
        <a:custGeom>
          <a:avLst/>
          <a:gdLst/>
          <a:ahLst/>
          <a:cxnLst/>
          <a:rect l="0" t="0" r="0" b="0"/>
          <a:pathLst>
            <a:path>
              <a:moveTo>
                <a:pt x="886016" y="0"/>
              </a:moveTo>
              <a:lnTo>
                <a:pt x="886016" y="1359874"/>
              </a:lnTo>
              <a:lnTo>
                <a:pt x="0" y="1359874"/>
              </a:lnTo>
              <a:lnTo>
                <a:pt x="0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617322" y="1076617"/>
          <a:ext cx="2664035" cy="1534501"/>
        </a:xfrm>
        <a:custGeom>
          <a:avLst/>
          <a:gdLst/>
          <a:ahLst/>
          <a:cxnLst/>
          <a:rect l="0" t="0" r="0" b="0"/>
          <a:pathLst>
            <a:path>
              <a:moveTo>
                <a:pt x="2664035" y="0"/>
              </a:moveTo>
              <a:lnTo>
                <a:pt x="2664035" y="1359874"/>
              </a:lnTo>
              <a:lnTo>
                <a:pt x="0" y="1359874"/>
              </a:lnTo>
              <a:lnTo>
                <a:pt x="0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04740" y="0"/>
          <a:ext cx="2153234" cy="1076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204740" y="0"/>
        <a:ext cx="2153234" cy="1076617"/>
      </dsp:txXfrm>
    </dsp:sp>
    <dsp:sp modelId="{56E6A7AD-0DF2-4A3C-8F82-A10D7DFF8B7C}">
      <dsp:nvSpPr>
        <dsp:cNvPr id="0" name=""/>
        <dsp:cNvSpPr/>
      </dsp:nvSpPr>
      <dsp:spPr>
        <a:xfrm>
          <a:off x="902939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02939" y="2611118"/>
        <a:ext cx="1428765" cy="892976"/>
      </dsp:txXfrm>
    </dsp:sp>
    <dsp:sp modelId="{84E60349-C374-4BDD-ACA9-6C98D9AEA296}">
      <dsp:nvSpPr>
        <dsp:cNvPr id="0" name=""/>
        <dsp:cNvSpPr/>
      </dsp:nvSpPr>
      <dsp:spPr>
        <a:xfrm>
          <a:off x="2680958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Vinculación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80958" y="2611118"/>
        <a:ext cx="1428765" cy="892976"/>
      </dsp:txXfrm>
    </dsp:sp>
    <dsp:sp modelId="{FC74B5C8-FA7D-4472-8EDA-B13A79EFD391}">
      <dsp:nvSpPr>
        <dsp:cNvPr id="0" name=""/>
        <dsp:cNvSpPr/>
      </dsp:nvSpPr>
      <dsp:spPr>
        <a:xfrm>
          <a:off x="4455502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55502" y="2611118"/>
        <a:ext cx="1428765" cy="892976"/>
      </dsp:txXfrm>
    </dsp:sp>
    <dsp:sp modelId="{B27D6D6E-4020-47F5-AC86-D8CFDDBCDB09}">
      <dsp:nvSpPr>
        <dsp:cNvPr id="0" name=""/>
        <dsp:cNvSpPr/>
      </dsp:nvSpPr>
      <dsp:spPr>
        <a:xfrm>
          <a:off x="6236998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236998" y="2611118"/>
        <a:ext cx="1428765" cy="892976"/>
      </dsp:txXfrm>
    </dsp:sp>
    <dsp:sp modelId="{E4EEE93B-2962-427F-B46C-BC0776782476}">
      <dsp:nvSpPr>
        <dsp:cNvPr id="0" name=""/>
        <dsp:cNvSpPr/>
      </dsp:nvSpPr>
      <dsp:spPr>
        <a:xfrm>
          <a:off x="2376043" y="1321454"/>
          <a:ext cx="1435484" cy="72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76043" y="1321454"/>
        <a:ext cx="1435484" cy="720004"/>
      </dsp:txXfrm>
    </dsp:sp>
    <dsp:sp modelId="{767C2E72-651B-402A-886E-62BE19550E45}">
      <dsp:nvSpPr>
        <dsp:cNvPr id="0" name=""/>
        <dsp:cNvSpPr/>
      </dsp:nvSpPr>
      <dsp:spPr>
        <a:xfrm>
          <a:off x="4766746" y="1322884"/>
          <a:ext cx="1435484" cy="72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Área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Bienestar </a:t>
          </a:r>
          <a:r>
            <a:rPr lang="es-ES" sz="1200" kern="1200" dirty="0" smtClean="0">
              <a:solidFill>
                <a:schemeClr val="tx1"/>
              </a:solidFill>
            </a:rPr>
            <a:t>Social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766746" y="1322884"/>
        <a:ext cx="1435484" cy="72000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2846B-D3DC-4585-8F4D-6048BC81E6C4}">
      <dsp:nvSpPr>
        <dsp:cNvPr id="0" name=""/>
        <dsp:cNvSpPr/>
      </dsp:nvSpPr>
      <dsp:spPr>
        <a:xfrm>
          <a:off x="1799998" y="899387"/>
          <a:ext cx="681874" cy="3621089"/>
        </a:xfrm>
        <a:custGeom>
          <a:avLst/>
          <a:gdLst/>
          <a:ahLst/>
          <a:cxnLst/>
          <a:rect l="0" t="0" r="0" b="0"/>
          <a:pathLst>
            <a:path>
              <a:moveTo>
                <a:pt x="681874" y="0"/>
              </a:moveTo>
              <a:lnTo>
                <a:pt x="681874" y="3621089"/>
              </a:lnTo>
              <a:lnTo>
                <a:pt x="0" y="36210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8F3F-2031-407C-8359-B2270FA695CD}">
      <dsp:nvSpPr>
        <dsp:cNvPr id="0" name=""/>
        <dsp:cNvSpPr/>
      </dsp:nvSpPr>
      <dsp:spPr>
        <a:xfrm>
          <a:off x="2481873" y="899387"/>
          <a:ext cx="681874" cy="2628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888"/>
              </a:lnTo>
              <a:lnTo>
                <a:pt x="681874" y="26288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76D04-C0D1-42E3-BB39-BB99F8006412}">
      <dsp:nvSpPr>
        <dsp:cNvPr id="0" name=""/>
        <dsp:cNvSpPr/>
      </dsp:nvSpPr>
      <dsp:spPr>
        <a:xfrm>
          <a:off x="1799998" y="899387"/>
          <a:ext cx="681874" cy="2627574"/>
        </a:xfrm>
        <a:custGeom>
          <a:avLst/>
          <a:gdLst/>
          <a:ahLst/>
          <a:cxnLst/>
          <a:rect l="0" t="0" r="0" b="0"/>
          <a:pathLst>
            <a:path>
              <a:moveTo>
                <a:pt x="681874" y="0"/>
              </a:moveTo>
              <a:lnTo>
                <a:pt x="681874" y="2627574"/>
              </a:lnTo>
              <a:lnTo>
                <a:pt x="0" y="26275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2481873" y="899387"/>
          <a:ext cx="681874" cy="1632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306"/>
              </a:lnTo>
              <a:lnTo>
                <a:pt x="681874" y="16323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1799998" y="899387"/>
          <a:ext cx="681874" cy="1634600"/>
        </a:xfrm>
        <a:custGeom>
          <a:avLst/>
          <a:gdLst/>
          <a:ahLst/>
          <a:cxnLst/>
          <a:rect l="0" t="0" r="0" b="0"/>
          <a:pathLst>
            <a:path>
              <a:moveTo>
                <a:pt x="681874" y="0"/>
              </a:moveTo>
              <a:lnTo>
                <a:pt x="681874" y="1634600"/>
              </a:lnTo>
              <a:lnTo>
                <a:pt x="0" y="16346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2481873" y="899387"/>
          <a:ext cx="681874" cy="637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401"/>
              </a:lnTo>
              <a:lnTo>
                <a:pt x="681874" y="6374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1799998" y="899387"/>
          <a:ext cx="681874" cy="637401"/>
        </a:xfrm>
        <a:custGeom>
          <a:avLst/>
          <a:gdLst/>
          <a:ahLst/>
          <a:cxnLst/>
          <a:rect l="0" t="0" r="0" b="0"/>
          <a:pathLst>
            <a:path>
              <a:moveTo>
                <a:pt x="681874" y="0"/>
              </a:moveTo>
              <a:lnTo>
                <a:pt x="681874" y="637401"/>
              </a:lnTo>
              <a:lnTo>
                <a:pt x="0" y="6374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401874" y="195"/>
          <a:ext cx="2159998" cy="899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</a:p>
      </dsp:txBody>
      <dsp:txXfrm>
        <a:off x="1401874" y="195"/>
        <a:ext cx="2159998" cy="899191"/>
      </dsp:txXfrm>
    </dsp:sp>
    <dsp:sp modelId="{923FA23E-A418-4062-900F-1FCC2EF62FC7}">
      <dsp:nvSpPr>
        <dsp:cNvPr id="0" name=""/>
        <dsp:cNvSpPr/>
      </dsp:nvSpPr>
      <dsp:spPr>
        <a:xfrm>
          <a:off x="0" y="1183817"/>
          <a:ext cx="1799998" cy="705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 </a:t>
          </a:r>
        </a:p>
      </dsp:txBody>
      <dsp:txXfrm>
        <a:off x="0" y="1183817"/>
        <a:ext cx="1799998" cy="705942"/>
      </dsp:txXfrm>
    </dsp:sp>
    <dsp:sp modelId="{86FF3132-3E5B-4DBB-8F73-CC6AC21334F9}">
      <dsp:nvSpPr>
        <dsp:cNvPr id="0" name=""/>
        <dsp:cNvSpPr/>
      </dsp:nvSpPr>
      <dsp:spPr>
        <a:xfrm>
          <a:off x="3163748" y="1183817"/>
          <a:ext cx="1799998" cy="705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Eventos </a:t>
          </a:r>
        </a:p>
      </dsp:txBody>
      <dsp:txXfrm>
        <a:off x="3163748" y="1183817"/>
        <a:ext cx="1799998" cy="705942"/>
      </dsp:txXfrm>
    </dsp:sp>
    <dsp:sp modelId="{94C488EF-E173-4203-B39A-A2F71DF7152B}">
      <dsp:nvSpPr>
        <dsp:cNvPr id="0" name=""/>
        <dsp:cNvSpPr/>
      </dsp:nvSpPr>
      <dsp:spPr>
        <a:xfrm>
          <a:off x="0" y="2181015"/>
          <a:ext cx="1799998" cy="705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181015"/>
        <a:ext cx="1799998" cy="705942"/>
      </dsp:txXfrm>
    </dsp:sp>
    <dsp:sp modelId="{23AEAB90-D66E-4C24-AC58-79C7959CF7DF}">
      <dsp:nvSpPr>
        <dsp:cNvPr id="0" name=""/>
        <dsp:cNvSpPr/>
      </dsp:nvSpPr>
      <dsp:spPr>
        <a:xfrm>
          <a:off x="3163748" y="2178722"/>
          <a:ext cx="1799998" cy="705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63748" y="2178722"/>
        <a:ext cx="1799998" cy="705942"/>
      </dsp:txXfrm>
    </dsp:sp>
    <dsp:sp modelId="{28EC0EB9-E8D6-48B2-B5D9-D994C67B1BD4}">
      <dsp:nvSpPr>
        <dsp:cNvPr id="0" name=""/>
        <dsp:cNvSpPr/>
      </dsp:nvSpPr>
      <dsp:spPr>
        <a:xfrm>
          <a:off x="0" y="3173990"/>
          <a:ext cx="1799998" cy="705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173990"/>
        <a:ext cx="1799998" cy="705942"/>
      </dsp:txXfrm>
    </dsp:sp>
    <dsp:sp modelId="{80DAF57B-6F3A-4C8B-A74A-7A38EEE03DDD}">
      <dsp:nvSpPr>
        <dsp:cNvPr id="0" name=""/>
        <dsp:cNvSpPr/>
      </dsp:nvSpPr>
      <dsp:spPr>
        <a:xfrm>
          <a:off x="3163748" y="3175304"/>
          <a:ext cx="1799998" cy="705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63748" y="3175304"/>
        <a:ext cx="1799998" cy="705942"/>
      </dsp:txXfrm>
    </dsp:sp>
    <dsp:sp modelId="{899C78A6-DBF0-4EA9-B1E2-FA539DF1ED83}">
      <dsp:nvSpPr>
        <dsp:cNvPr id="0" name=""/>
        <dsp:cNvSpPr/>
      </dsp:nvSpPr>
      <dsp:spPr>
        <a:xfrm>
          <a:off x="0" y="4167505"/>
          <a:ext cx="1799998" cy="705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4167505"/>
        <a:ext cx="1799998" cy="70594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088232" y="1217626"/>
          <a:ext cx="170905" cy="433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905" y="0"/>
              </a:lnTo>
              <a:lnTo>
                <a:pt x="170905" y="4339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936230" y="140507"/>
          <a:ext cx="2304002" cy="1077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Deporte Ciudadano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6230" y="140507"/>
        <a:ext cx="2304002" cy="1077119"/>
      </dsp:txXfrm>
    </dsp:sp>
    <dsp:sp modelId="{6EFBC02F-1F2E-4453-81E3-036FBB56D2B8}">
      <dsp:nvSpPr>
        <dsp:cNvPr id="0" name=""/>
        <dsp:cNvSpPr/>
      </dsp:nvSpPr>
      <dsp:spPr>
        <a:xfrm>
          <a:off x="1233133" y="1651541"/>
          <a:ext cx="2052008" cy="2424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Vacantes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</a:t>
          </a:r>
          <a:r>
            <a:rPr lang="es-ES" sz="1200" kern="1200" dirty="0" smtClean="0">
              <a:solidFill>
                <a:schemeClr val="tx1"/>
              </a:solidFill>
            </a:rPr>
            <a:t>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33133" y="1651541"/>
        <a:ext cx="2052008" cy="242466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609866" y="1312457"/>
          <a:ext cx="210132" cy="683969"/>
        </a:xfrm>
        <a:custGeom>
          <a:avLst/>
          <a:gdLst/>
          <a:ahLst/>
          <a:cxnLst/>
          <a:rect l="0" t="0" r="0" b="0"/>
          <a:pathLst>
            <a:path>
              <a:moveTo>
                <a:pt x="210132" y="0"/>
              </a:moveTo>
              <a:lnTo>
                <a:pt x="210132" y="683969"/>
              </a:lnTo>
              <a:lnTo>
                <a:pt x="0" y="6839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6E7B8-41E3-4BD9-887E-B38DB4FD835C}">
      <dsp:nvSpPr>
        <dsp:cNvPr id="0" name=""/>
        <dsp:cNvSpPr/>
      </dsp:nvSpPr>
      <dsp:spPr>
        <a:xfrm>
          <a:off x="5592424" y="3118161"/>
          <a:ext cx="168231" cy="2296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6557"/>
              </a:lnTo>
              <a:lnTo>
                <a:pt x="168231" y="22965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7FF1B-7CD0-4D2B-A1B4-27C3888A3075}">
      <dsp:nvSpPr>
        <dsp:cNvPr id="0" name=""/>
        <dsp:cNvSpPr/>
      </dsp:nvSpPr>
      <dsp:spPr>
        <a:xfrm>
          <a:off x="5592424" y="3118161"/>
          <a:ext cx="179147" cy="960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0631"/>
              </a:lnTo>
              <a:lnTo>
                <a:pt x="179147" y="960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531BE-BC14-4E6E-91CE-6B9153C4FFCA}">
      <dsp:nvSpPr>
        <dsp:cNvPr id="0" name=""/>
        <dsp:cNvSpPr/>
      </dsp:nvSpPr>
      <dsp:spPr>
        <a:xfrm>
          <a:off x="5478315" y="3118161"/>
          <a:ext cx="114108" cy="2296557"/>
        </a:xfrm>
        <a:custGeom>
          <a:avLst/>
          <a:gdLst/>
          <a:ahLst/>
          <a:cxnLst/>
          <a:rect l="0" t="0" r="0" b="0"/>
          <a:pathLst>
            <a:path>
              <a:moveTo>
                <a:pt x="114108" y="0"/>
              </a:moveTo>
              <a:lnTo>
                <a:pt x="114108" y="2296557"/>
              </a:lnTo>
              <a:lnTo>
                <a:pt x="0" y="22965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16BF9-38CB-44F2-97C8-DBCB29E4534D}">
      <dsp:nvSpPr>
        <dsp:cNvPr id="0" name=""/>
        <dsp:cNvSpPr/>
      </dsp:nvSpPr>
      <dsp:spPr>
        <a:xfrm>
          <a:off x="5428169" y="3118161"/>
          <a:ext cx="164254" cy="963516"/>
        </a:xfrm>
        <a:custGeom>
          <a:avLst/>
          <a:gdLst/>
          <a:ahLst/>
          <a:cxnLst/>
          <a:rect l="0" t="0" r="0" b="0"/>
          <a:pathLst>
            <a:path>
              <a:moveTo>
                <a:pt x="164254" y="0"/>
              </a:moveTo>
              <a:lnTo>
                <a:pt x="164254" y="963516"/>
              </a:lnTo>
              <a:lnTo>
                <a:pt x="0" y="9635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819999" y="1312457"/>
          <a:ext cx="1772424" cy="1408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920"/>
              </a:lnTo>
              <a:lnTo>
                <a:pt x="1772424" y="1343920"/>
              </a:lnTo>
              <a:lnTo>
                <a:pt x="1772424" y="14088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F9898-41C4-47B1-848F-76954F545F96}">
      <dsp:nvSpPr>
        <dsp:cNvPr id="0" name=""/>
        <dsp:cNvSpPr/>
      </dsp:nvSpPr>
      <dsp:spPr>
        <a:xfrm>
          <a:off x="1838060" y="3119287"/>
          <a:ext cx="232422" cy="1787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526"/>
              </a:lnTo>
              <a:lnTo>
                <a:pt x="232422" y="17875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2CC0C-9C02-449A-8A13-21C4AC223AD6}">
      <dsp:nvSpPr>
        <dsp:cNvPr id="0" name=""/>
        <dsp:cNvSpPr/>
      </dsp:nvSpPr>
      <dsp:spPr>
        <a:xfrm>
          <a:off x="1635621" y="3119287"/>
          <a:ext cx="202439" cy="793356"/>
        </a:xfrm>
        <a:custGeom>
          <a:avLst/>
          <a:gdLst/>
          <a:ahLst/>
          <a:cxnLst/>
          <a:rect l="0" t="0" r="0" b="0"/>
          <a:pathLst>
            <a:path>
              <a:moveTo>
                <a:pt x="202439" y="0"/>
              </a:moveTo>
              <a:lnTo>
                <a:pt x="202439" y="793356"/>
              </a:lnTo>
              <a:lnTo>
                <a:pt x="0" y="7933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DD757-EC34-4116-B7F9-4C784B69A01C}">
      <dsp:nvSpPr>
        <dsp:cNvPr id="0" name=""/>
        <dsp:cNvSpPr/>
      </dsp:nvSpPr>
      <dsp:spPr>
        <a:xfrm>
          <a:off x="1838060" y="3119287"/>
          <a:ext cx="232422" cy="796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788"/>
              </a:lnTo>
              <a:lnTo>
                <a:pt x="232422" y="79678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1838060" y="1312457"/>
          <a:ext cx="1981939" cy="1409986"/>
        </a:xfrm>
        <a:custGeom>
          <a:avLst/>
          <a:gdLst/>
          <a:ahLst/>
          <a:cxnLst/>
          <a:rect l="0" t="0" r="0" b="0"/>
          <a:pathLst>
            <a:path>
              <a:moveTo>
                <a:pt x="1981939" y="0"/>
              </a:moveTo>
              <a:lnTo>
                <a:pt x="1981939" y="1345046"/>
              </a:lnTo>
              <a:lnTo>
                <a:pt x="0" y="1345046"/>
              </a:lnTo>
              <a:lnTo>
                <a:pt x="0" y="1409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919967" y="456308"/>
          <a:ext cx="1800064" cy="8561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sp:txBody>
      <dsp:txXfrm>
        <a:off x="2919967" y="456308"/>
        <a:ext cx="1800064" cy="856148"/>
      </dsp:txXfrm>
    </dsp:sp>
    <dsp:sp modelId="{EEA40343-2367-430C-9F9D-F95276D86A7F}">
      <dsp:nvSpPr>
        <dsp:cNvPr id="0" name=""/>
        <dsp:cNvSpPr/>
      </dsp:nvSpPr>
      <dsp:spPr>
        <a:xfrm>
          <a:off x="1303846" y="2722443"/>
          <a:ext cx="1068427" cy="396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303846" y="2722443"/>
        <a:ext cx="1068427" cy="396844"/>
      </dsp:txXfrm>
    </dsp:sp>
    <dsp:sp modelId="{80800B27-C2EF-457D-9BF9-06FB558ACE70}">
      <dsp:nvSpPr>
        <dsp:cNvPr id="0" name=""/>
        <dsp:cNvSpPr/>
      </dsp:nvSpPr>
      <dsp:spPr>
        <a:xfrm>
          <a:off x="2070483" y="3556075"/>
          <a:ext cx="1482403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70483" y="3556075"/>
        <a:ext cx="1482403" cy="720000"/>
      </dsp:txXfrm>
    </dsp:sp>
    <dsp:sp modelId="{C6880A2E-438C-4B59-8DCC-837F57D956DB}">
      <dsp:nvSpPr>
        <dsp:cNvPr id="0" name=""/>
        <dsp:cNvSpPr/>
      </dsp:nvSpPr>
      <dsp:spPr>
        <a:xfrm>
          <a:off x="153218" y="3552643"/>
          <a:ext cx="1482403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3218" y="3552643"/>
        <a:ext cx="1482403" cy="720000"/>
      </dsp:txXfrm>
    </dsp:sp>
    <dsp:sp modelId="{67478183-57FC-42AE-8396-57ABB052EA34}">
      <dsp:nvSpPr>
        <dsp:cNvPr id="0" name=""/>
        <dsp:cNvSpPr/>
      </dsp:nvSpPr>
      <dsp:spPr>
        <a:xfrm>
          <a:off x="2070483" y="4546813"/>
          <a:ext cx="1482403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070483" y="4546813"/>
        <a:ext cx="1482403" cy="720000"/>
      </dsp:txXfrm>
    </dsp:sp>
    <dsp:sp modelId="{FC7A6262-42A4-4D23-AED8-7DC580203F43}">
      <dsp:nvSpPr>
        <dsp:cNvPr id="0" name=""/>
        <dsp:cNvSpPr/>
      </dsp:nvSpPr>
      <dsp:spPr>
        <a:xfrm>
          <a:off x="5058210" y="2721317"/>
          <a:ext cx="1068427" cy="396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58210" y="2721317"/>
        <a:ext cx="1068427" cy="396844"/>
      </dsp:txXfrm>
    </dsp:sp>
    <dsp:sp modelId="{B342C0FA-D607-4E01-95C5-708F1117E5C4}">
      <dsp:nvSpPr>
        <dsp:cNvPr id="0" name=""/>
        <dsp:cNvSpPr/>
      </dsp:nvSpPr>
      <dsp:spPr>
        <a:xfrm>
          <a:off x="4168169" y="3464009"/>
          <a:ext cx="1259999" cy="12353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168169" y="3464009"/>
        <a:ext cx="1259999" cy="1235338"/>
      </dsp:txXfrm>
    </dsp:sp>
    <dsp:sp modelId="{109AEACF-2030-482A-9F3F-831A46BC59CA}">
      <dsp:nvSpPr>
        <dsp:cNvPr id="0" name=""/>
        <dsp:cNvSpPr/>
      </dsp:nvSpPr>
      <dsp:spPr>
        <a:xfrm>
          <a:off x="4218315" y="5081899"/>
          <a:ext cx="1259999" cy="6656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218315" y="5081899"/>
        <a:ext cx="1259999" cy="665639"/>
      </dsp:txXfrm>
    </dsp:sp>
    <dsp:sp modelId="{09E97D8D-67AB-4B92-B1A5-E1A93D9768A6}">
      <dsp:nvSpPr>
        <dsp:cNvPr id="0" name=""/>
        <dsp:cNvSpPr/>
      </dsp:nvSpPr>
      <dsp:spPr>
        <a:xfrm>
          <a:off x="5771571" y="3461124"/>
          <a:ext cx="1259999" cy="12353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 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771571" y="3461124"/>
        <a:ext cx="1259999" cy="1235338"/>
      </dsp:txXfrm>
    </dsp:sp>
    <dsp:sp modelId="{69FC8A1F-8458-4E88-981B-B62477E71EC4}">
      <dsp:nvSpPr>
        <dsp:cNvPr id="0" name=""/>
        <dsp:cNvSpPr/>
      </dsp:nvSpPr>
      <dsp:spPr>
        <a:xfrm>
          <a:off x="5760655" y="5081899"/>
          <a:ext cx="1259999" cy="6656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760655" y="5081899"/>
        <a:ext cx="1259999" cy="665639"/>
      </dsp:txXfrm>
    </dsp:sp>
    <dsp:sp modelId="{4C330964-E5CA-4C02-A01D-8A2EE83E9780}">
      <dsp:nvSpPr>
        <dsp:cNvPr id="0" name=""/>
        <dsp:cNvSpPr/>
      </dsp:nvSpPr>
      <dsp:spPr>
        <a:xfrm>
          <a:off x="2169865" y="1646584"/>
          <a:ext cx="1440000" cy="699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169865" y="1646584"/>
        <a:ext cx="1440000" cy="699683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53E3-3736-49F8-BBC9-E77BCCAA8414}">
      <dsp:nvSpPr>
        <dsp:cNvPr id="0" name=""/>
        <dsp:cNvSpPr/>
      </dsp:nvSpPr>
      <dsp:spPr>
        <a:xfrm>
          <a:off x="2161475" y="2439860"/>
          <a:ext cx="1196201" cy="60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22"/>
              </a:lnTo>
              <a:lnTo>
                <a:pt x="1196201" y="355822"/>
              </a:lnTo>
              <a:lnTo>
                <a:pt x="1196201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931217" y="2439860"/>
          <a:ext cx="1230257" cy="602098"/>
        </a:xfrm>
        <a:custGeom>
          <a:avLst/>
          <a:gdLst/>
          <a:ahLst/>
          <a:cxnLst/>
          <a:rect l="0" t="0" r="0" b="0"/>
          <a:pathLst>
            <a:path>
              <a:moveTo>
                <a:pt x="1230257" y="0"/>
              </a:moveTo>
              <a:lnTo>
                <a:pt x="1230257" y="355822"/>
              </a:lnTo>
              <a:lnTo>
                <a:pt x="0" y="355822"/>
              </a:lnTo>
              <a:lnTo>
                <a:pt x="0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2115755" y="1165121"/>
          <a:ext cx="91440" cy="383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7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1099156" y="0"/>
          <a:ext cx="2124638" cy="116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sp:txBody>
      <dsp:txXfrm>
        <a:off x="1099156" y="0"/>
        <a:ext cx="2124638" cy="1165121"/>
      </dsp:txXfrm>
    </dsp:sp>
    <dsp:sp modelId="{94C7EDBA-BCD6-4A4D-B6F8-C772F26D1FC5}">
      <dsp:nvSpPr>
        <dsp:cNvPr id="0" name=""/>
        <dsp:cNvSpPr/>
      </dsp:nvSpPr>
      <dsp:spPr>
        <a:xfrm>
          <a:off x="1321907" y="1548891"/>
          <a:ext cx="1679135" cy="890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21907" y="1548891"/>
        <a:ext cx="1679135" cy="890969"/>
      </dsp:txXfrm>
    </dsp:sp>
    <dsp:sp modelId="{A5D29336-0AF0-4111-A45C-A220EB0D16F6}">
      <dsp:nvSpPr>
        <dsp:cNvPr id="0" name=""/>
        <dsp:cNvSpPr/>
      </dsp:nvSpPr>
      <dsp:spPr>
        <a:xfrm>
          <a:off x="0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3041959"/>
        <a:ext cx="1862435" cy="1111808"/>
      </dsp:txXfrm>
    </dsp:sp>
    <dsp:sp modelId="{C98CCBD2-5741-4264-A008-4DEE0E5E07E1}">
      <dsp:nvSpPr>
        <dsp:cNvPr id="0" name=""/>
        <dsp:cNvSpPr/>
      </dsp:nvSpPr>
      <dsp:spPr>
        <a:xfrm>
          <a:off x="2426459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Vacante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6459" y="3041959"/>
        <a:ext cx="1862435" cy="111180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3" y="2005659"/>
          <a:ext cx="91440" cy="625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52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684189" y="803253"/>
          <a:ext cx="2304029" cy="1202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684189" y="803253"/>
        <a:ext cx="2304029" cy="1202406"/>
      </dsp:txXfrm>
    </dsp:sp>
    <dsp:sp modelId="{BD10F608-A80A-42F4-8DAA-414391E447AE}">
      <dsp:nvSpPr>
        <dsp:cNvPr id="0" name=""/>
        <dsp:cNvSpPr/>
      </dsp:nvSpPr>
      <dsp:spPr>
        <a:xfrm>
          <a:off x="810195" y="2630919"/>
          <a:ext cx="2052017" cy="1606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(3) Vacantes</a:t>
          </a:r>
        </a:p>
      </dsp:txBody>
      <dsp:txXfrm>
        <a:off x="810195" y="2630919"/>
        <a:ext cx="2052017" cy="160638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076130" y="900000"/>
          <a:ext cx="302879" cy="1928204"/>
        </a:xfrm>
        <a:custGeom>
          <a:avLst/>
          <a:gdLst/>
          <a:ahLst/>
          <a:cxnLst/>
          <a:rect l="0" t="0" r="0" b="0"/>
          <a:pathLst>
            <a:path>
              <a:moveTo>
                <a:pt x="302879" y="0"/>
              </a:moveTo>
              <a:lnTo>
                <a:pt x="302879" y="1928204"/>
              </a:lnTo>
              <a:lnTo>
                <a:pt x="0" y="1928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6F8D7-0A18-436A-8252-982CE7C1560F}">
      <dsp:nvSpPr>
        <dsp:cNvPr id="0" name=""/>
        <dsp:cNvSpPr/>
      </dsp:nvSpPr>
      <dsp:spPr>
        <a:xfrm>
          <a:off x="3379009" y="900000"/>
          <a:ext cx="248103" cy="787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304"/>
              </a:lnTo>
              <a:lnTo>
                <a:pt x="248103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092210" y="900000"/>
          <a:ext cx="286799" cy="787304"/>
        </a:xfrm>
        <a:custGeom>
          <a:avLst/>
          <a:gdLst/>
          <a:ahLst/>
          <a:cxnLst/>
          <a:rect l="0" t="0" r="0" b="0"/>
          <a:pathLst>
            <a:path>
              <a:moveTo>
                <a:pt x="286799" y="0"/>
              </a:moveTo>
              <a:lnTo>
                <a:pt x="286799" y="787304"/>
              </a:lnTo>
              <a:lnTo>
                <a:pt x="0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379009" y="900000"/>
          <a:ext cx="2651906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2651906" y="2605918"/>
              </a:lnTo>
              <a:lnTo>
                <a:pt x="2651906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379009" y="900000"/>
          <a:ext cx="991684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991684" y="2605918"/>
              </a:lnTo>
              <a:lnTo>
                <a:pt x="991684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94836" y="900000"/>
          <a:ext cx="884173" cy="2767025"/>
        </a:xfrm>
        <a:custGeom>
          <a:avLst/>
          <a:gdLst/>
          <a:ahLst/>
          <a:cxnLst/>
          <a:rect l="0" t="0" r="0" b="0"/>
          <a:pathLst>
            <a:path>
              <a:moveTo>
                <a:pt x="884173" y="0"/>
              </a:moveTo>
              <a:lnTo>
                <a:pt x="884173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22914" y="900000"/>
          <a:ext cx="2656095" cy="2767025"/>
        </a:xfrm>
        <a:custGeom>
          <a:avLst/>
          <a:gdLst/>
          <a:ahLst/>
          <a:cxnLst/>
          <a:rect l="0" t="0" r="0" b="0"/>
          <a:pathLst>
            <a:path>
              <a:moveTo>
                <a:pt x="2656095" y="0"/>
              </a:moveTo>
              <a:lnTo>
                <a:pt x="2656095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99008" y="0"/>
          <a:ext cx="2160003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Ligas Deportivas</a:t>
          </a:r>
        </a:p>
      </dsp:txBody>
      <dsp:txXfrm>
        <a:off x="2299008" y="0"/>
        <a:ext cx="2160003" cy="900000"/>
      </dsp:txXfrm>
    </dsp:sp>
    <dsp:sp modelId="{67F1DC44-2E3B-4303-A402-930E7F58F13F}">
      <dsp:nvSpPr>
        <dsp:cNvPr id="0" name=""/>
        <dsp:cNvSpPr/>
      </dsp:nvSpPr>
      <dsp:spPr>
        <a:xfrm>
          <a:off x="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Football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3667025"/>
        <a:ext cx="1445827" cy="1080001"/>
      </dsp:txXfrm>
    </dsp:sp>
    <dsp:sp modelId="{52D1BCD9-9409-4F5E-AB20-7B45056AEE70}">
      <dsp:nvSpPr>
        <dsp:cNvPr id="0" name=""/>
        <dsp:cNvSpPr/>
      </dsp:nvSpPr>
      <dsp:spPr>
        <a:xfrm>
          <a:off x="177192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71922" y="3667025"/>
        <a:ext cx="1445827" cy="1080001"/>
      </dsp:txXfrm>
    </dsp:sp>
    <dsp:sp modelId="{25340010-7394-4D6D-A6E2-A29771F6F7FD}">
      <dsp:nvSpPr>
        <dsp:cNvPr id="0" name=""/>
        <dsp:cNvSpPr/>
      </dsp:nvSpPr>
      <dsp:spPr>
        <a:xfrm>
          <a:off x="364778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 Deportivo(a)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647780" y="3667025"/>
        <a:ext cx="1445827" cy="1080001"/>
      </dsp:txXfrm>
    </dsp:sp>
    <dsp:sp modelId="{045D9CF3-BCD1-4E16-8C87-1E2620CB8C3B}">
      <dsp:nvSpPr>
        <dsp:cNvPr id="0" name=""/>
        <dsp:cNvSpPr/>
      </dsp:nvSpPr>
      <dsp:spPr>
        <a:xfrm>
          <a:off x="530800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308002" y="3667025"/>
        <a:ext cx="1445827" cy="1080001"/>
      </dsp:txXfrm>
    </dsp:sp>
    <dsp:sp modelId="{AEA21AD5-A041-401A-AB0B-7561A463D652}">
      <dsp:nvSpPr>
        <dsp:cNvPr id="0" name=""/>
        <dsp:cNvSpPr/>
      </dsp:nvSpPr>
      <dsp:spPr>
        <a:xfrm>
          <a:off x="1292210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292210" y="1327305"/>
        <a:ext cx="1800000" cy="719998"/>
      </dsp:txXfrm>
    </dsp:sp>
    <dsp:sp modelId="{A7935627-501D-489B-8FF5-E7E8A9289C89}">
      <dsp:nvSpPr>
        <dsp:cNvPr id="0" name=""/>
        <dsp:cNvSpPr/>
      </dsp:nvSpPr>
      <dsp:spPr>
        <a:xfrm>
          <a:off x="3627113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kern="1200" dirty="0" smtClean="0">
              <a:latin typeface="+mn-lt"/>
              <a:cs typeface="Arial" panose="020B0604020202020204" pitchFamily="34" charset="0"/>
            </a:rPr>
            <a:t>Deportivas</a:t>
          </a:r>
          <a:endParaRPr lang="es-MX" sz="1200" kern="1200" dirty="0" smtClean="0">
            <a:latin typeface="+mn-lt"/>
            <a:cs typeface="Arial" panose="020B0604020202020204" pitchFamily="34" charset="0"/>
          </a:endParaRPr>
        </a:p>
      </dsp:txBody>
      <dsp:txXfrm>
        <a:off x="3627113" y="1327305"/>
        <a:ext cx="1800000" cy="719998"/>
      </dsp:txXfrm>
    </dsp:sp>
    <dsp:sp modelId="{C350CF7E-40B9-4AAF-9FE4-BB8B7F464189}">
      <dsp:nvSpPr>
        <dsp:cNvPr id="0" name=""/>
        <dsp:cNvSpPr/>
      </dsp:nvSpPr>
      <dsp:spPr>
        <a:xfrm>
          <a:off x="1276130" y="24682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Supervisor(a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 smtClean="0">
            <a:latin typeface="+mn-lt"/>
          </a:endParaRPr>
        </a:p>
      </dsp:txBody>
      <dsp:txXfrm>
        <a:off x="1276130" y="2468205"/>
        <a:ext cx="1800000" cy="71999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4" y="2081183"/>
          <a:ext cx="91440" cy="884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4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598421" y="648064"/>
          <a:ext cx="2475564" cy="1433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sp:txBody>
      <dsp:txXfrm>
        <a:off x="598421" y="648064"/>
        <a:ext cx="2475564" cy="1433119"/>
      </dsp:txXfrm>
    </dsp:sp>
    <dsp:sp modelId="{BD10F608-A80A-42F4-8DAA-414391E447AE}">
      <dsp:nvSpPr>
        <dsp:cNvPr id="0" name=""/>
        <dsp:cNvSpPr/>
      </dsp:nvSpPr>
      <dsp:spPr>
        <a:xfrm>
          <a:off x="867544" y="2965525"/>
          <a:ext cx="1937318" cy="121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Supervisor(a)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867544" y="2965525"/>
        <a:ext cx="1937318" cy="121443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2233746" y="1358240"/>
          <a:ext cx="404137" cy="1181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365"/>
              </a:lnTo>
              <a:lnTo>
                <a:pt x="404137" y="11813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233746" y="1358240"/>
          <a:ext cx="404137" cy="519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173"/>
              </a:lnTo>
              <a:lnTo>
                <a:pt x="404137" y="519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831772" y="1358240"/>
          <a:ext cx="401973" cy="519173"/>
        </a:xfrm>
        <a:custGeom>
          <a:avLst/>
          <a:gdLst/>
          <a:ahLst/>
          <a:cxnLst/>
          <a:rect l="0" t="0" r="0" b="0"/>
          <a:pathLst>
            <a:path>
              <a:moveTo>
                <a:pt x="401973" y="0"/>
              </a:moveTo>
              <a:lnTo>
                <a:pt x="401973" y="519173"/>
              </a:lnTo>
              <a:lnTo>
                <a:pt x="0" y="519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2188026" y="1358240"/>
          <a:ext cx="91440" cy="16003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4286"/>
              </a:lnTo>
              <a:lnTo>
                <a:pt x="45940" y="1464286"/>
              </a:lnTo>
              <a:lnTo>
                <a:pt x="45940" y="16003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1204638" y="370151"/>
          <a:ext cx="2058215" cy="9880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sp:txBody>
      <dsp:txXfrm>
        <a:off x="1204638" y="370151"/>
        <a:ext cx="2058215" cy="988088"/>
      </dsp:txXfrm>
    </dsp:sp>
    <dsp:sp modelId="{DB87B778-1BA9-440A-A1B4-733CE7F7D788}">
      <dsp:nvSpPr>
        <dsp:cNvPr id="0" name=""/>
        <dsp:cNvSpPr/>
      </dsp:nvSpPr>
      <dsp:spPr>
        <a:xfrm>
          <a:off x="598419" y="2958587"/>
          <a:ext cx="3271095" cy="23466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Instructores(as) de Esgrima                   (2) Vacantes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Patines Sobre Ruedas  (1) Vacante</a:t>
          </a:r>
          <a:endParaRPr lang="es-MX" sz="1200" b="1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Halterofilia  	        (1) Vacante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Luchas Asociadas         (1) Vacante</a:t>
          </a:r>
          <a:endParaRPr lang="es-MX" sz="1200" b="1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 	        (1) Vacante</a:t>
          </a:r>
          <a:endParaRPr lang="es-MX" sz="1200" b="1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(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5) Vacantes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598419" y="2958587"/>
        <a:ext cx="3271095" cy="2346605"/>
      </dsp:txXfrm>
    </dsp:sp>
    <dsp:sp modelId="{B942DF9C-BA00-42B3-AF71-148728147FCE}">
      <dsp:nvSpPr>
        <dsp:cNvPr id="0" name=""/>
        <dsp:cNvSpPr/>
      </dsp:nvSpPr>
      <dsp:spPr>
        <a:xfrm>
          <a:off x="471883" y="1619923"/>
          <a:ext cx="1359889" cy="51498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25072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1883" y="1619923"/>
        <a:ext cx="1359889" cy="514981"/>
      </dsp:txXfrm>
    </dsp:sp>
    <dsp:sp modelId="{B277CEB9-CD22-4D45-8CC0-6CDCD3DE2D25}">
      <dsp:nvSpPr>
        <dsp:cNvPr id="0" name=""/>
        <dsp:cNvSpPr/>
      </dsp:nvSpPr>
      <dsp:spPr>
        <a:xfrm>
          <a:off x="2637884" y="1619923"/>
          <a:ext cx="1359889" cy="51498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63300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2637884" y="1619923"/>
        <a:ext cx="1359889" cy="514981"/>
      </dsp:txXfrm>
    </dsp:sp>
    <dsp:sp modelId="{CE951814-180D-4DB7-AB5A-0A5121004604}">
      <dsp:nvSpPr>
        <dsp:cNvPr id="0" name=""/>
        <dsp:cNvSpPr/>
      </dsp:nvSpPr>
      <dsp:spPr>
        <a:xfrm>
          <a:off x="2637884" y="2282115"/>
          <a:ext cx="1359889" cy="514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43572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37884" y="2282115"/>
        <a:ext cx="1359889" cy="51498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6FF73-0502-4E49-BA24-B03C595C523D}">
      <dsp:nvSpPr>
        <dsp:cNvPr id="0" name=""/>
        <dsp:cNvSpPr/>
      </dsp:nvSpPr>
      <dsp:spPr>
        <a:xfrm>
          <a:off x="3890576" y="4283366"/>
          <a:ext cx="91440" cy="325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53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417859" y="834739"/>
          <a:ext cx="619015" cy="310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416"/>
              </a:lnTo>
              <a:lnTo>
                <a:pt x="619015" y="310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239F7-ECF2-404C-B701-3D2C39521129}">
      <dsp:nvSpPr>
        <dsp:cNvPr id="0" name=""/>
        <dsp:cNvSpPr/>
      </dsp:nvSpPr>
      <dsp:spPr>
        <a:xfrm>
          <a:off x="1798843" y="834739"/>
          <a:ext cx="619015" cy="3106716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3106716"/>
              </a:lnTo>
              <a:lnTo>
                <a:pt x="0" y="3106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2417859" y="834739"/>
          <a:ext cx="619015" cy="2271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575"/>
              </a:lnTo>
              <a:lnTo>
                <a:pt x="619015" y="2271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1798843" y="834739"/>
          <a:ext cx="619015" cy="2280599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2280599"/>
              </a:lnTo>
              <a:lnTo>
                <a:pt x="0" y="2280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417859" y="834739"/>
          <a:ext cx="619015" cy="1462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538"/>
              </a:lnTo>
              <a:lnTo>
                <a:pt x="619015" y="1462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1798843" y="834739"/>
          <a:ext cx="619015" cy="1460525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1460525"/>
              </a:lnTo>
              <a:lnTo>
                <a:pt x="0" y="1460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417859" y="834739"/>
          <a:ext cx="619015" cy="619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799"/>
              </a:lnTo>
              <a:lnTo>
                <a:pt x="619015" y="6197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1969762" y="834739"/>
          <a:ext cx="448096" cy="605128"/>
        </a:xfrm>
        <a:custGeom>
          <a:avLst/>
          <a:gdLst/>
          <a:ahLst/>
          <a:cxnLst/>
          <a:rect l="0" t="0" r="0" b="0"/>
          <a:pathLst>
            <a:path>
              <a:moveTo>
                <a:pt x="448096" y="0"/>
              </a:moveTo>
              <a:lnTo>
                <a:pt x="448096" y="605128"/>
              </a:lnTo>
              <a:lnTo>
                <a:pt x="0" y="6051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427857" y="8928"/>
          <a:ext cx="1980002" cy="825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427857" y="8928"/>
        <a:ext cx="1980002" cy="825811"/>
      </dsp:txXfrm>
    </dsp:sp>
    <dsp:sp modelId="{BEC61B7C-0C80-4034-B3B0-969749014DF8}">
      <dsp:nvSpPr>
        <dsp:cNvPr id="0" name=""/>
        <dsp:cNvSpPr/>
      </dsp:nvSpPr>
      <dsp:spPr>
        <a:xfrm>
          <a:off x="170918" y="1100656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70918" y="1100656"/>
        <a:ext cx="1798843" cy="678421"/>
      </dsp:txXfrm>
    </dsp:sp>
    <dsp:sp modelId="{ABF5C09C-022D-4C00-A2AB-ED401B7344A1}">
      <dsp:nvSpPr>
        <dsp:cNvPr id="0" name=""/>
        <dsp:cNvSpPr/>
      </dsp:nvSpPr>
      <dsp:spPr>
        <a:xfrm>
          <a:off x="3036874" y="1115328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1115328"/>
        <a:ext cx="1798843" cy="678421"/>
      </dsp:txXfrm>
    </dsp:sp>
    <dsp:sp modelId="{278E7FE3-7D1B-4B00-8129-22A19AEF4BDC}">
      <dsp:nvSpPr>
        <dsp:cNvPr id="0" name=""/>
        <dsp:cNvSpPr/>
      </dsp:nvSpPr>
      <dsp:spPr>
        <a:xfrm>
          <a:off x="0" y="1956053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956053"/>
        <a:ext cx="1798843" cy="678421"/>
      </dsp:txXfrm>
    </dsp:sp>
    <dsp:sp modelId="{B4E630E5-A943-410F-A0C3-EA9EEDD61BE3}">
      <dsp:nvSpPr>
        <dsp:cNvPr id="0" name=""/>
        <dsp:cNvSpPr/>
      </dsp:nvSpPr>
      <dsp:spPr>
        <a:xfrm>
          <a:off x="3036874" y="1958066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1958066"/>
        <a:ext cx="1798843" cy="678421"/>
      </dsp:txXfrm>
    </dsp:sp>
    <dsp:sp modelId="{03F7B51C-13DD-4428-982A-38057E45B74B}">
      <dsp:nvSpPr>
        <dsp:cNvPr id="0" name=""/>
        <dsp:cNvSpPr/>
      </dsp:nvSpPr>
      <dsp:spPr>
        <a:xfrm>
          <a:off x="0" y="2776127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2776127"/>
        <a:ext cx="1798843" cy="678421"/>
      </dsp:txXfrm>
    </dsp:sp>
    <dsp:sp modelId="{0EF93B45-F6A4-4BCB-A16F-782D2EFE9663}">
      <dsp:nvSpPr>
        <dsp:cNvPr id="0" name=""/>
        <dsp:cNvSpPr/>
      </dsp:nvSpPr>
      <dsp:spPr>
        <a:xfrm>
          <a:off x="3036874" y="2767103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2767103"/>
        <a:ext cx="1798843" cy="678421"/>
      </dsp:txXfrm>
    </dsp:sp>
    <dsp:sp modelId="{9D116E66-D6BB-4937-A961-7C0BE98A83AD}">
      <dsp:nvSpPr>
        <dsp:cNvPr id="0" name=""/>
        <dsp:cNvSpPr/>
      </dsp:nvSpPr>
      <dsp:spPr>
        <a:xfrm>
          <a:off x="0" y="3602245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602245"/>
        <a:ext cx="1798843" cy="678421"/>
      </dsp:txXfrm>
    </dsp:sp>
    <dsp:sp modelId="{FB41900A-FAD5-43F7-BC70-49699BF04225}">
      <dsp:nvSpPr>
        <dsp:cNvPr id="0" name=""/>
        <dsp:cNvSpPr/>
      </dsp:nvSpPr>
      <dsp:spPr>
        <a:xfrm>
          <a:off x="3036874" y="3604945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Recursos Humanos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36874" y="3604945"/>
        <a:ext cx="1798843" cy="678421"/>
      </dsp:txXfrm>
    </dsp:sp>
    <dsp:sp modelId="{E1D1B538-2968-4431-A519-46183B42B7A9}">
      <dsp:nvSpPr>
        <dsp:cNvPr id="0" name=""/>
        <dsp:cNvSpPr/>
      </dsp:nvSpPr>
      <dsp:spPr>
        <a:xfrm>
          <a:off x="3036874" y="4608761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36874" y="4608761"/>
        <a:ext cx="1798843" cy="678421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4D98-5FA6-4942-9F59-E555D6156807}">
      <dsp:nvSpPr>
        <dsp:cNvPr id="0" name=""/>
        <dsp:cNvSpPr/>
      </dsp:nvSpPr>
      <dsp:spPr>
        <a:xfrm>
          <a:off x="1607605" y="1354637"/>
          <a:ext cx="91440" cy="4301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01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411574" y="0"/>
          <a:ext cx="2483503" cy="1354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sp:txBody>
      <dsp:txXfrm>
        <a:off x="411574" y="0"/>
        <a:ext cx="2483503" cy="1354637"/>
      </dsp:txXfrm>
    </dsp:sp>
    <dsp:sp modelId="{297D227A-6FD1-4EBB-86E6-2CA0CC339ECB}">
      <dsp:nvSpPr>
        <dsp:cNvPr id="0" name=""/>
        <dsp:cNvSpPr/>
      </dsp:nvSpPr>
      <dsp:spPr>
        <a:xfrm>
          <a:off x="632106" y="1784822"/>
          <a:ext cx="2042438" cy="9407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Vacante</a:t>
          </a:r>
        </a:p>
      </dsp:txBody>
      <dsp:txXfrm>
        <a:off x="632106" y="1784822"/>
        <a:ext cx="2042438" cy="940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C3666-05DD-43CF-B671-D0F4FA6FFB22}">
      <dsp:nvSpPr>
        <dsp:cNvPr id="0" name=""/>
        <dsp:cNvSpPr/>
      </dsp:nvSpPr>
      <dsp:spPr>
        <a:xfrm>
          <a:off x="4168812" y="867168"/>
          <a:ext cx="136010" cy="1517094"/>
        </a:xfrm>
        <a:custGeom>
          <a:avLst/>
          <a:gdLst/>
          <a:ahLst/>
          <a:cxnLst/>
          <a:rect l="0" t="0" r="0" b="0"/>
          <a:pathLst>
            <a:path>
              <a:moveTo>
                <a:pt x="136010" y="0"/>
              </a:moveTo>
              <a:lnTo>
                <a:pt x="136010" y="1517094"/>
              </a:lnTo>
              <a:lnTo>
                <a:pt x="0" y="15170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04823" y="867168"/>
          <a:ext cx="281644" cy="562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341"/>
              </a:lnTo>
              <a:lnTo>
                <a:pt x="281644" y="562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023178" y="867168"/>
          <a:ext cx="281644" cy="562341"/>
        </a:xfrm>
        <a:custGeom>
          <a:avLst/>
          <a:gdLst/>
          <a:ahLst/>
          <a:cxnLst/>
          <a:rect l="0" t="0" r="0" b="0"/>
          <a:pathLst>
            <a:path>
              <a:moveTo>
                <a:pt x="281644" y="0"/>
              </a:moveTo>
              <a:lnTo>
                <a:pt x="281644" y="562341"/>
              </a:lnTo>
              <a:lnTo>
                <a:pt x="0" y="562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304823" y="867168"/>
          <a:ext cx="3228053" cy="2114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8490"/>
              </a:lnTo>
              <a:lnTo>
                <a:pt x="3228053" y="1978490"/>
              </a:lnTo>
              <a:lnTo>
                <a:pt x="3228053" y="2114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04823" y="867168"/>
          <a:ext cx="1614026" cy="2114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8496"/>
              </a:lnTo>
              <a:lnTo>
                <a:pt x="1614026" y="1978496"/>
              </a:lnTo>
              <a:lnTo>
                <a:pt x="1614026" y="21145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259103" y="867168"/>
          <a:ext cx="91440" cy="2114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45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690796" y="867168"/>
          <a:ext cx="1614026" cy="2114506"/>
        </a:xfrm>
        <a:custGeom>
          <a:avLst/>
          <a:gdLst/>
          <a:ahLst/>
          <a:cxnLst/>
          <a:rect l="0" t="0" r="0" b="0"/>
          <a:pathLst>
            <a:path>
              <a:moveTo>
                <a:pt x="1614026" y="0"/>
              </a:moveTo>
              <a:lnTo>
                <a:pt x="1614026" y="1978496"/>
              </a:lnTo>
              <a:lnTo>
                <a:pt x="0" y="1978496"/>
              </a:lnTo>
              <a:lnTo>
                <a:pt x="0" y="21145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076769" y="867168"/>
          <a:ext cx="3228053" cy="2114506"/>
        </a:xfrm>
        <a:custGeom>
          <a:avLst/>
          <a:gdLst/>
          <a:ahLst/>
          <a:cxnLst/>
          <a:rect l="0" t="0" r="0" b="0"/>
          <a:pathLst>
            <a:path>
              <a:moveTo>
                <a:pt x="3228053" y="0"/>
              </a:moveTo>
              <a:lnTo>
                <a:pt x="3228053" y="1978496"/>
              </a:lnTo>
              <a:lnTo>
                <a:pt x="0" y="1978496"/>
              </a:lnTo>
              <a:lnTo>
                <a:pt x="0" y="21145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360782" y="0"/>
          <a:ext cx="1888081" cy="867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360782" y="0"/>
        <a:ext cx="1888081" cy="867168"/>
      </dsp:txXfrm>
    </dsp:sp>
    <dsp:sp modelId="{F0C4384C-AAF6-4E1D-B697-D90ED7D85EDE}">
      <dsp:nvSpPr>
        <dsp:cNvPr id="0" name=""/>
        <dsp:cNvSpPr/>
      </dsp:nvSpPr>
      <dsp:spPr>
        <a:xfrm>
          <a:off x="405765" y="2981675"/>
          <a:ext cx="1342006" cy="838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5765" y="2981675"/>
        <a:ext cx="1342006" cy="838749"/>
      </dsp:txXfrm>
    </dsp:sp>
    <dsp:sp modelId="{37AEF8C9-F153-4456-B4E8-AFD354C090D5}">
      <dsp:nvSpPr>
        <dsp:cNvPr id="0" name=""/>
        <dsp:cNvSpPr/>
      </dsp:nvSpPr>
      <dsp:spPr>
        <a:xfrm>
          <a:off x="2019792" y="2981675"/>
          <a:ext cx="1342006" cy="838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</a:t>
          </a:r>
          <a:r>
            <a:rPr lang="es-ES" sz="1200" kern="1200" dirty="0" smtClean="0">
              <a:solidFill>
                <a:schemeClr val="tx1"/>
              </a:solidFill>
            </a:rPr>
            <a:t>Saludable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19792" y="2981675"/>
        <a:ext cx="1342006" cy="838749"/>
      </dsp:txXfrm>
    </dsp:sp>
    <dsp:sp modelId="{9B1F9D7B-5894-4150-8F2D-428D6DE0962B}">
      <dsp:nvSpPr>
        <dsp:cNvPr id="0" name=""/>
        <dsp:cNvSpPr/>
      </dsp:nvSpPr>
      <dsp:spPr>
        <a:xfrm>
          <a:off x="3633819" y="2981675"/>
          <a:ext cx="1342006" cy="838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633819" y="2981675"/>
        <a:ext cx="1342006" cy="838749"/>
      </dsp:txXfrm>
    </dsp:sp>
    <dsp:sp modelId="{DF1885E9-FFBA-4900-A1E6-9819E1B9F41A}">
      <dsp:nvSpPr>
        <dsp:cNvPr id="0" name=""/>
        <dsp:cNvSpPr/>
      </dsp:nvSpPr>
      <dsp:spPr>
        <a:xfrm>
          <a:off x="5247846" y="2981675"/>
          <a:ext cx="1342006" cy="838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del Centro de Atención Canina y Felina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47846" y="2981675"/>
        <a:ext cx="1342006" cy="838749"/>
      </dsp:txXfrm>
    </dsp:sp>
    <dsp:sp modelId="{9B294884-1801-45E2-9487-A62B924AB99D}">
      <dsp:nvSpPr>
        <dsp:cNvPr id="0" name=""/>
        <dsp:cNvSpPr/>
      </dsp:nvSpPr>
      <dsp:spPr>
        <a:xfrm>
          <a:off x="6861873" y="2981669"/>
          <a:ext cx="1342006" cy="838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861873" y="2981669"/>
        <a:ext cx="1342006" cy="838755"/>
      </dsp:txXfrm>
    </dsp:sp>
    <dsp:sp modelId="{DB8FFD65-9583-4226-96A0-C49AC9ECFEC8}">
      <dsp:nvSpPr>
        <dsp:cNvPr id="0" name=""/>
        <dsp:cNvSpPr/>
      </dsp:nvSpPr>
      <dsp:spPr>
        <a:xfrm>
          <a:off x="2727842" y="1159782"/>
          <a:ext cx="1295335" cy="539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27842" y="1159782"/>
        <a:ext cx="1295335" cy="539455"/>
      </dsp:txXfrm>
    </dsp:sp>
    <dsp:sp modelId="{F575BE00-8131-4208-B246-289C54D55378}">
      <dsp:nvSpPr>
        <dsp:cNvPr id="0" name=""/>
        <dsp:cNvSpPr/>
      </dsp:nvSpPr>
      <dsp:spPr>
        <a:xfrm>
          <a:off x="4586467" y="1159782"/>
          <a:ext cx="1295335" cy="539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 </a:t>
          </a:r>
        </a:p>
      </dsp:txBody>
      <dsp:txXfrm>
        <a:off x="4586467" y="1159782"/>
        <a:ext cx="1295335" cy="539455"/>
      </dsp:txXfrm>
    </dsp:sp>
    <dsp:sp modelId="{03F7E7AE-65B3-4A01-BF9A-D93C1DA9C17B}">
      <dsp:nvSpPr>
        <dsp:cNvPr id="0" name=""/>
        <dsp:cNvSpPr/>
      </dsp:nvSpPr>
      <dsp:spPr>
        <a:xfrm>
          <a:off x="2873477" y="2060429"/>
          <a:ext cx="1295335" cy="6476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73477" y="2060429"/>
        <a:ext cx="1295335" cy="64766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395870" y="1463063"/>
          <a:ext cx="274204" cy="913167"/>
        </a:xfrm>
        <a:custGeom>
          <a:avLst/>
          <a:gdLst/>
          <a:ahLst/>
          <a:cxnLst/>
          <a:rect l="0" t="0" r="0" b="0"/>
          <a:pathLst>
            <a:path>
              <a:moveTo>
                <a:pt x="274204" y="0"/>
              </a:moveTo>
              <a:lnTo>
                <a:pt x="274204" y="913167"/>
              </a:lnTo>
              <a:lnTo>
                <a:pt x="0" y="913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2624355" y="1463063"/>
          <a:ext cx="91440" cy="18471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1822"/>
              </a:lnTo>
              <a:lnTo>
                <a:pt x="47495" y="1601822"/>
              </a:lnTo>
              <a:lnTo>
                <a:pt x="47495" y="18471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1440149" y="144010"/>
          <a:ext cx="2459851" cy="1319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sp:txBody>
      <dsp:txXfrm>
        <a:off x="1440149" y="144010"/>
        <a:ext cx="2459851" cy="1319053"/>
      </dsp:txXfrm>
    </dsp:sp>
    <dsp:sp modelId="{12A4A7F0-01B7-473D-B4FA-1BB11D43004A}">
      <dsp:nvSpPr>
        <dsp:cNvPr id="0" name=""/>
        <dsp:cNvSpPr/>
      </dsp:nvSpPr>
      <dsp:spPr>
        <a:xfrm>
          <a:off x="1850054" y="3310254"/>
          <a:ext cx="1643593" cy="878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50054" y="3310254"/>
        <a:ext cx="1643593" cy="878336"/>
      </dsp:txXfrm>
    </dsp:sp>
    <dsp:sp modelId="{F6666403-C46B-492A-A2A1-22DBA94377D9}">
      <dsp:nvSpPr>
        <dsp:cNvPr id="0" name=""/>
        <dsp:cNvSpPr/>
      </dsp:nvSpPr>
      <dsp:spPr>
        <a:xfrm>
          <a:off x="1101985" y="2016228"/>
          <a:ext cx="1293885" cy="72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101985" y="2016228"/>
        <a:ext cx="1293885" cy="720003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09D7B-15B4-4111-B3EA-DD5CD9B73F01}">
      <dsp:nvSpPr>
        <dsp:cNvPr id="0" name=""/>
        <dsp:cNvSpPr/>
      </dsp:nvSpPr>
      <dsp:spPr>
        <a:xfrm>
          <a:off x="4009966" y="1244189"/>
          <a:ext cx="326293" cy="464728"/>
        </a:xfrm>
        <a:custGeom>
          <a:avLst/>
          <a:gdLst/>
          <a:ahLst/>
          <a:cxnLst/>
          <a:rect l="0" t="0" r="0" b="0"/>
          <a:pathLst>
            <a:path>
              <a:moveTo>
                <a:pt x="326293" y="0"/>
              </a:moveTo>
              <a:lnTo>
                <a:pt x="326293" y="464728"/>
              </a:lnTo>
              <a:lnTo>
                <a:pt x="0" y="4647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62737-49CA-4BFF-A519-3F4B2A5AF90B}">
      <dsp:nvSpPr>
        <dsp:cNvPr id="0" name=""/>
        <dsp:cNvSpPr/>
      </dsp:nvSpPr>
      <dsp:spPr>
        <a:xfrm>
          <a:off x="4336423" y="2855339"/>
          <a:ext cx="2837273" cy="33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49"/>
              </a:lnTo>
              <a:lnTo>
                <a:pt x="2837273" y="181849"/>
              </a:lnTo>
              <a:lnTo>
                <a:pt x="2837273" y="3380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DA2A-8DDD-413B-B717-70CE38A3BD23}">
      <dsp:nvSpPr>
        <dsp:cNvPr id="0" name=""/>
        <dsp:cNvSpPr/>
      </dsp:nvSpPr>
      <dsp:spPr>
        <a:xfrm>
          <a:off x="4288978" y="2855339"/>
          <a:ext cx="91440" cy="338012"/>
        </a:xfrm>
        <a:custGeom>
          <a:avLst/>
          <a:gdLst/>
          <a:ahLst/>
          <a:cxnLst/>
          <a:rect l="0" t="0" r="0" b="0"/>
          <a:pathLst>
            <a:path>
              <a:moveTo>
                <a:pt x="47445" y="0"/>
              </a:moveTo>
              <a:lnTo>
                <a:pt x="47445" y="181849"/>
              </a:lnTo>
              <a:lnTo>
                <a:pt x="45720" y="181849"/>
              </a:lnTo>
              <a:lnTo>
                <a:pt x="45720" y="3380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22039-B847-44C3-AEFA-2224BDC6E57B}">
      <dsp:nvSpPr>
        <dsp:cNvPr id="0" name=""/>
        <dsp:cNvSpPr/>
      </dsp:nvSpPr>
      <dsp:spPr>
        <a:xfrm>
          <a:off x="1467262" y="2855339"/>
          <a:ext cx="2869160" cy="338012"/>
        </a:xfrm>
        <a:custGeom>
          <a:avLst/>
          <a:gdLst/>
          <a:ahLst/>
          <a:cxnLst/>
          <a:rect l="0" t="0" r="0" b="0"/>
          <a:pathLst>
            <a:path>
              <a:moveTo>
                <a:pt x="2869160" y="0"/>
              </a:moveTo>
              <a:lnTo>
                <a:pt x="2869160" y="181849"/>
              </a:lnTo>
              <a:lnTo>
                <a:pt x="0" y="181849"/>
              </a:lnTo>
              <a:lnTo>
                <a:pt x="0" y="3380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0049-E546-4F52-88AB-6AE8E66EE49F}">
      <dsp:nvSpPr>
        <dsp:cNvPr id="0" name=""/>
        <dsp:cNvSpPr/>
      </dsp:nvSpPr>
      <dsp:spPr>
        <a:xfrm>
          <a:off x="4290539" y="1244189"/>
          <a:ext cx="91440" cy="9110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4851"/>
              </a:lnTo>
              <a:lnTo>
                <a:pt x="45883" y="754851"/>
              </a:lnTo>
              <a:lnTo>
                <a:pt x="45883" y="9110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3328259" y="275490"/>
          <a:ext cx="2016000" cy="968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28259" y="275490"/>
        <a:ext cx="2016000" cy="968699"/>
      </dsp:txXfrm>
    </dsp:sp>
    <dsp:sp modelId="{A91B298A-A66C-49F9-BD1C-B6F4D6991355}">
      <dsp:nvSpPr>
        <dsp:cNvPr id="0" name=""/>
        <dsp:cNvSpPr/>
      </dsp:nvSpPr>
      <dsp:spPr>
        <a:xfrm>
          <a:off x="3580427" y="2155204"/>
          <a:ext cx="1511993" cy="700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580427" y="2155204"/>
        <a:ext cx="1511993" cy="700134"/>
      </dsp:txXfrm>
    </dsp:sp>
    <dsp:sp modelId="{2E969F01-C44D-4A4E-8DB6-5229215695C4}">
      <dsp:nvSpPr>
        <dsp:cNvPr id="0" name=""/>
        <dsp:cNvSpPr/>
      </dsp:nvSpPr>
      <dsp:spPr>
        <a:xfrm>
          <a:off x="196817" y="3193352"/>
          <a:ext cx="2540889" cy="786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6817" y="3193352"/>
        <a:ext cx="2540889" cy="786686"/>
      </dsp:txXfrm>
    </dsp:sp>
    <dsp:sp modelId="{6F9E41C7-F476-48F9-8F31-3F17DB589F8F}">
      <dsp:nvSpPr>
        <dsp:cNvPr id="0" name=""/>
        <dsp:cNvSpPr/>
      </dsp:nvSpPr>
      <dsp:spPr>
        <a:xfrm>
          <a:off x="3064253" y="3193352"/>
          <a:ext cx="2540889" cy="26373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Mayordomos(as)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Soldador(a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</a:t>
          </a:r>
          <a:r>
            <a:rPr lang="es-ES" sz="1200" kern="1200" dirty="0" smtClean="0">
              <a:solidFill>
                <a:schemeClr val="tx1"/>
              </a:solidFill>
            </a:rPr>
            <a:t>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3064253" y="3193352"/>
        <a:ext cx="2540889" cy="2637354"/>
      </dsp:txXfrm>
    </dsp:sp>
    <dsp:sp modelId="{366423BC-611E-41B6-B652-764B8D7F1904}">
      <dsp:nvSpPr>
        <dsp:cNvPr id="0" name=""/>
        <dsp:cNvSpPr/>
      </dsp:nvSpPr>
      <dsp:spPr>
        <a:xfrm>
          <a:off x="5903252" y="3193352"/>
          <a:ext cx="2540889" cy="786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Jardinero(a)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5903252" y="3193352"/>
        <a:ext cx="2540889" cy="786686"/>
      </dsp:txXfrm>
    </dsp:sp>
    <dsp:sp modelId="{20601663-72D4-41F2-859D-ACCA2961A5A5}">
      <dsp:nvSpPr>
        <dsp:cNvPr id="0" name=""/>
        <dsp:cNvSpPr/>
      </dsp:nvSpPr>
      <dsp:spPr>
        <a:xfrm>
          <a:off x="2848673" y="1446689"/>
          <a:ext cx="1161293" cy="524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848673" y="1446689"/>
        <a:ext cx="1161293" cy="524457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72407" y="1097139"/>
          <a:ext cx="384834" cy="363801"/>
        </a:xfrm>
        <a:custGeom>
          <a:avLst/>
          <a:gdLst/>
          <a:ahLst/>
          <a:cxnLst/>
          <a:rect l="0" t="0" r="0" b="0"/>
          <a:pathLst>
            <a:path>
              <a:moveTo>
                <a:pt x="384834" y="0"/>
              </a:moveTo>
              <a:lnTo>
                <a:pt x="384834" y="363801"/>
              </a:lnTo>
              <a:lnTo>
                <a:pt x="0" y="3638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97139"/>
          <a:ext cx="199005" cy="4922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2933"/>
              </a:lnTo>
              <a:lnTo>
                <a:pt x="199005" y="49229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97139"/>
          <a:ext cx="161067" cy="492293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22933"/>
              </a:lnTo>
              <a:lnTo>
                <a:pt x="0" y="49229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97139"/>
          <a:ext cx="199005" cy="4491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1617"/>
              </a:lnTo>
              <a:lnTo>
                <a:pt x="199005" y="44916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97139"/>
          <a:ext cx="161067" cy="449161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491617"/>
              </a:lnTo>
              <a:lnTo>
                <a:pt x="0" y="44916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97139"/>
          <a:ext cx="199005" cy="4060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0297"/>
              </a:lnTo>
              <a:lnTo>
                <a:pt x="199005" y="40602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97139"/>
          <a:ext cx="161067" cy="406029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060297"/>
              </a:lnTo>
              <a:lnTo>
                <a:pt x="0" y="40602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97139"/>
          <a:ext cx="199005" cy="3628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8981"/>
              </a:lnTo>
              <a:lnTo>
                <a:pt x="199005" y="36289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97139"/>
          <a:ext cx="161067" cy="362898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28981"/>
              </a:lnTo>
              <a:lnTo>
                <a:pt x="0" y="36289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97139"/>
          <a:ext cx="199005" cy="3190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0987"/>
              </a:lnTo>
              <a:lnTo>
                <a:pt x="199005" y="3190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97139"/>
          <a:ext cx="161067" cy="318661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186619"/>
              </a:lnTo>
              <a:lnTo>
                <a:pt x="0" y="31866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97139"/>
          <a:ext cx="199005" cy="2740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67"/>
              </a:lnTo>
              <a:lnTo>
                <a:pt x="199005" y="27402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97139"/>
          <a:ext cx="171036" cy="2740183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40183"/>
              </a:lnTo>
              <a:lnTo>
                <a:pt x="0" y="27401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97139"/>
          <a:ext cx="198686" cy="2285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538"/>
              </a:lnTo>
              <a:lnTo>
                <a:pt x="198686" y="2285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97139"/>
          <a:ext cx="161067" cy="228113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281134"/>
              </a:lnTo>
              <a:lnTo>
                <a:pt x="0" y="22811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97139"/>
          <a:ext cx="199005" cy="1831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829"/>
              </a:lnTo>
              <a:lnTo>
                <a:pt x="199005" y="18318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97139"/>
          <a:ext cx="161067" cy="182737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27370"/>
              </a:lnTo>
              <a:lnTo>
                <a:pt x="0" y="18273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97139"/>
          <a:ext cx="198686" cy="1359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655"/>
              </a:lnTo>
              <a:lnTo>
                <a:pt x="198686" y="1359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97139"/>
          <a:ext cx="161067" cy="136003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360032"/>
              </a:lnTo>
              <a:lnTo>
                <a:pt x="0" y="1360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97139"/>
          <a:ext cx="199005" cy="897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308"/>
              </a:lnTo>
              <a:lnTo>
                <a:pt x="199005" y="897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97139"/>
          <a:ext cx="161067" cy="895748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895748"/>
              </a:lnTo>
              <a:lnTo>
                <a:pt x="0" y="895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3031243" y="432631"/>
          <a:ext cx="2051998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</a:p>
      </dsp:txBody>
      <dsp:txXfrm>
        <a:off x="3031243" y="432631"/>
        <a:ext cx="2051998" cy="664508"/>
      </dsp:txXfrm>
    </dsp:sp>
    <dsp:sp modelId="{ED3F0F30-170A-4527-B751-6D3217DB41D6}">
      <dsp:nvSpPr>
        <dsp:cNvPr id="0" name=""/>
        <dsp:cNvSpPr/>
      </dsp:nvSpPr>
      <dsp:spPr>
        <a:xfrm>
          <a:off x="944172" y="181721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Burócratas Municipales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1817219"/>
        <a:ext cx="2952002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77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Villa Alegre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1818778"/>
        <a:ext cx="2952002" cy="351337"/>
      </dsp:txXfrm>
    </dsp:sp>
    <dsp:sp modelId="{7A26762C-04F5-45DB-A1A6-855D247A1108}">
      <dsp:nvSpPr>
        <dsp:cNvPr id="0" name=""/>
        <dsp:cNvSpPr/>
      </dsp:nvSpPr>
      <dsp:spPr>
        <a:xfrm>
          <a:off x="944172" y="228150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del Mirador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281503"/>
        <a:ext cx="2952002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2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2281125"/>
        <a:ext cx="2952002" cy="351337"/>
      </dsp:txXfrm>
    </dsp:sp>
    <dsp:sp modelId="{F1C747A7-3B21-4FC6-8159-4A5C664380DC}">
      <dsp:nvSpPr>
        <dsp:cNvPr id="0" name=""/>
        <dsp:cNvSpPr/>
      </dsp:nvSpPr>
      <dsp:spPr>
        <a:xfrm>
          <a:off x="944172" y="2748841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10 de Marzo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748841"/>
        <a:ext cx="2952002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29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Indeco Naranjo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2753299"/>
        <a:ext cx="2952002" cy="351337"/>
      </dsp:txXfrm>
    </dsp:sp>
    <dsp:sp modelId="{7ADA4633-49A5-4637-AD87-527CD894DE20}">
      <dsp:nvSpPr>
        <dsp:cNvPr id="0" name=""/>
        <dsp:cNvSpPr/>
      </dsp:nvSpPr>
      <dsp:spPr>
        <a:xfrm>
          <a:off x="944172" y="320260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Parque España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3202605"/>
        <a:ext cx="2952002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0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 Infonavit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3207009"/>
        <a:ext cx="2952002" cy="351337"/>
      </dsp:txXfrm>
    </dsp:sp>
    <dsp:sp modelId="{0F20FF93-99BB-4FCA-B04A-7E48395EE134}">
      <dsp:nvSpPr>
        <dsp:cNvPr id="0" name=""/>
        <dsp:cNvSpPr/>
      </dsp:nvSpPr>
      <dsp:spPr>
        <a:xfrm>
          <a:off x="934204" y="3661654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Polivalente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4204" y="3661654"/>
        <a:ext cx="2952002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3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Camino Real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3661737"/>
        <a:ext cx="2952002" cy="351337"/>
      </dsp:txXfrm>
    </dsp:sp>
    <dsp:sp modelId="{E7F5DC0E-ECA0-4B7A-AC99-C3799BD629D8}">
      <dsp:nvSpPr>
        <dsp:cNvPr id="0" name=""/>
        <dsp:cNvSpPr/>
      </dsp:nvSpPr>
      <dsp:spPr>
        <a:xfrm>
          <a:off x="944172" y="4108090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108090"/>
        <a:ext cx="2952002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45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Filiberto Sagrero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112458"/>
        <a:ext cx="2952002" cy="351337"/>
      </dsp:txXfrm>
    </dsp:sp>
    <dsp:sp modelId="{490E0795-38BB-453A-9315-7AE031670888}">
      <dsp:nvSpPr>
        <dsp:cNvPr id="0" name=""/>
        <dsp:cNvSpPr/>
      </dsp:nvSpPr>
      <dsp:spPr>
        <a:xfrm>
          <a:off x="944172" y="455045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Valle de Santa Lucía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550452"/>
        <a:ext cx="2952002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45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550452"/>
        <a:ext cx="2952002" cy="351337"/>
      </dsp:txXfrm>
    </dsp:sp>
    <dsp:sp modelId="{FAD833AA-338C-4D2F-83E9-6B0B632F2250}">
      <dsp:nvSpPr>
        <dsp:cNvPr id="0" name=""/>
        <dsp:cNvSpPr/>
      </dsp:nvSpPr>
      <dsp:spPr>
        <a:xfrm>
          <a:off x="944172" y="498176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981768"/>
        <a:ext cx="2952002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76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Fomerrey 113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981768"/>
        <a:ext cx="2952002" cy="351337"/>
      </dsp:txXfrm>
    </dsp:sp>
    <dsp:sp modelId="{F94EB1C5-681C-4624-9D7E-7FC1B3C4894D}">
      <dsp:nvSpPr>
        <dsp:cNvPr id="0" name=""/>
        <dsp:cNvSpPr/>
      </dsp:nvSpPr>
      <dsp:spPr>
        <a:xfrm>
          <a:off x="944172" y="541308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Raúl González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413087"/>
        <a:ext cx="2952002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08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Moderna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413087"/>
        <a:ext cx="2952002" cy="351337"/>
      </dsp:txXfrm>
    </dsp:sp>
    <dsp:sp modelId="{DC9CF347-9AC1-4D19-B15D-DAE7059D536C}">
      <dsp:nvSpPr>
        <dsp:cNvPr id="0" name=""/>
        <dsp:cNvSpPr/>
      </dsp:nvSpPr>
      <dsp:spPr>
        <a:xfrm>
          <a:off x="944172" y="584440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Bernabé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844403"/>
        <a:ext cx="2952002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0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Los Campeones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844403"/>
        <a:ext cx="2952002" cy="351337"/>
      </dsp:txXfrm>
    </dsp:sp>
    <dsp:sp modelId="{9F862B86-439A-4AB3-9FF6-FE0099689528}">
      <dsp:nvSpPr>
        <dsp:cNvPr id="0" name=""/>
        <dsp:cNvSpPr/>
      </dsp:nvSpPr>
      <dsp:spPr>
        <a:xfrm>
          <a:off x="2556406" y="1237800"/>
          <a:ext cx="1116000" cy="446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C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56406" y="1237800"/>
        <a:ext cx="1116000" cy="44627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779802" y="2048531"/>
          <a:ext cx="294973" cy="686833"/>
        </a:xfrm>
        <a:custGeom>
          <a:avLst/>
          <a:gdLst/>
          <a:ahLst/>
          <a:cxnLst/>
          <a:rect l="0" t="0" r="0" b="0"/>
          <a:pathLst>
            <a:path>
              <a:moveTo>
                <a:pt x="294973" y="0"/>
              </a:moveTo>
              <a:lnTo>
                <a:pt x="294973" y="686833"/>
              </a:lnTo>
              <a:lnTo>
                <a:pt x="0" y="6868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3028814" y="2048531"/>
          <a:ext cx="91440" cy="1492081"/>
        </a:xfrm>
        <a:custGeom>
          <a:avLst/>
          <a:gdLst/>
          <a:ahLst/>
          <a:cxnLst/>
          <a:rect l="0" t="0" r="0" b="0"/>
          <a:pathLst>
            <a:path>
              <a:moveTo>
                <a:pt x="45961" y="0"/>
              </a:moveTo>
              <a:lnTo>
                <a:pt x="45961" y="1129535"/>
              </a:lnTo>
              <a:lnTo>
                <a:pt x="45720" y="1129535"/>
              </a:lnTo>
              <a:lnTo>
                <a:pt x="45720" y="1492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940769" y="934929"/>
          <a:ext cx="2268014" cy="1113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Municipales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940769" y="934929"/>
        <a:ext cx="2268014" cy="1113601"/>
      </dsp:txXfrm>
    </dsp:sp>
    <dsp:sp modelId="{7488CD22-623A-44D8-BB5F-E4D6CC8D37E8}">
      <dsp:nvSpPr>
        <dsp:cNvPr id="0" name=""/>
        <dsp:cNvSpPr/>
      </dsp:nvSpPr>
      <dsp:spPr>
        <a:xfrm>
          <a:off x="2361442" y="3540612"/>
          <a:ext cx="1426184" cy="675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361442" y="3540612"/>
        <a:ext cx="1426184" cy="675266"/>
      </dsp:txXfrm>
    </dsp:sp>
    <dsp:sp modelId="{8B3ACF25-AA08-46EB-B11E-DBBC5DAF0912}">
      <dsp:nvSpPr>
        <dsp:cNvPr id="0" name=""/>
        <dsp:cNvSpPr/>
      </dsp:nvSpPr>
      <dsp:spPr>
        <a:xfrm>
          <a:off x="1638855" y="2450127"/>
          <a:ext cx="1140947" cy="5704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638855" y="2450127"/>
        <a:ext cx="1140947" cy="570473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2664295" y="1513735"/>
          <a:ext cx="1300616" cy="452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64"/>
              </a:lnTo>
              <a:lnTo>
                <a:pt x="1300616" y="227264"/>
              </a:lnTo>
              <a:lnTo>
                <a:pt x="1300616" y="4529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363679" y="1513735"/>
          <a:ext cx="1300616" cy="452991"/>
        </a:xfrm>
        <a:custGeom>
          <a:avLst/>
          <a:gdLst/>
          <a:ahLst/>
          <a:cxnLst/>
          <a:rect l="0" t="0" r="0" b="0"/>
          <a:pathLst>
            <a:path>
              <a:moveTo>
                <a:pt x="1300616" y="0"/>
              </a:moveTo>
              <a:lnTo>
                <a:pt x="1300616" y="227264"/>
              </a:lnTo>
              <a:lnTo>
                <a:pt x="0" y="227264"/>
              </a:lnTo>
              <a:lnTo>
                <a:pt x="0" y="4529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237057" y="0"/>
          <a:ext cx="2854477" cy="1513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37057" y="0"/>
        <a:ext cx="2854477" cy="1513735"/>
      </dsp:txXfrm>
    </dsp:sp>
    <dsp:sp modelId="{A4355BDB-2C53-4247-BB9E-B81BCB301B8E}">
      <dsp:nvSpPr>
        <dsp:cNvPr id="0" name=""/>
        <dsp:cNvSpPr/>
      </dsp:nvSpPr>
      <dsp:spPr>
        <a:xfrm>
          <a:off x="288789" y="1966727"/>
          <a:ext cx="2149779" cy="11677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8789" y="1966727"/>
        <a:ext cx="2149779" cy="1167738"/>
      </dsp:txXfrm>
    </dsp:sp>
    <dsp:sp modelId="{2349C9EB-608B-41FE-9BA3-60303CE8C98D}">
      <dsp:nvSpPr>
        <dsp:cNvPr id="0" name=""/>
        <dsp:cNvSpPr/>
      </dsp:nvSpPr>
      <dsp:spPr>
        <a:xfrm>
          <a:off x="2890022" y="1966727"/>
          <a:ext cx="2149779" cy="11677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90022" y="1966727"/>
        <a:ext cx="2149779" cy="1167738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24217" y="1170483"/>
          <a:ext cx="345450" cy="994992"/>
        </a:xfrm>
        <a:custGeom>
          <a:avLst/>
          <a:gdLst/>
          <a:ahLst/>
          <a:cxnLst/>
          <a:rect l="0" t="0" r="0" b="0"/>
          <a:pathLst>
            <a:path>
              <a:moveTo>
                <a:pt x="345450" y="0"/>
              </a:moveTo>
              <a:lnTo>
                <a:pt x="345450" y="994992"/>
              </a:lnTo>
              <a:lnTo>
                <a:pt x="0" y="994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9667" y="1170483"/>
          <a:ext cx="1085811" cy="2004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20"/>
              </a:lnTo>
              <a:lnTo>
                <a:pt x="1085811" y="1774320"/>
              </a:lnTo>
              <a:lnTo>
                <a:pt x="1085811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538474" y="1170483"/>
          <a:ext cx="1031193" cy="2004825"/>
        </a:xfrm>
        <a:custGeom>
          <a:avLst/>
          <a:gdLst/>
          <a:ahLst/>
          <a:cxnLst/>
          <a:rect l="0" t="0" r="0" b="0"/>
          <a:pathLst>
            <a:path>
              <a:moveTo>
                <a:pt x="1031193" y="0"/>
              </a:moveTo>
              <a:lnTo>
                <a:pt x="1031193" y="1774320"/>
              </a:lnTo>
              <a:lnTo>
                <a:pt x="0" y="1774320"/>
              </a:lnTo>
              <a:lnTo>
                <a:pt x="0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9662" y="15607"/>
          <a:ext cx="216001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sp:txBody>
      <dsp:txXfrm>
        <a:off x="2489662" y="15607"/>
        <a:ext cx="2160010" cy="1154875"/>
      </dsp:txXfrm>
    </dsp:sp>
    <dsp:sp modelId="{68F90279-E630-440E-8937-16E69DB36ADA}">
      <dsp:nvSpPr>
        <dsp:cNvPr id="0" name=""/>
        <dsp:cNvSpPr/>
      </dsp:nvSpPr>
      <dsp:spPr>
        <a:xfrm>
          <a:off x="1710477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10477" y="3175309"/>
        <a:ext cx="1655994" cy="856371"/>
      </dsp:txXfrm>
    </dsp:sp>
    <dsp:sp modelId="{FD85042B-3A5E-41AD-8A4A-B4AFFF75C61F}">
      <dsp:nvSpPr>
        <dsp:cNvPr id="0" name=""/>
        <dsp:cNvSpPr/>
      </dsp:nvSpPr>
      <dsp:spPr>
        <a:xfrm>
          <a:off x="3827482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827482" y="3175309"/>
        <a:ext cx="1655994" cy="856371"/>
      </dsp:txXfrm>
    </dsp:sp>
    <dsp:sp modelId="{96C211A2-E9F8-42E0-B8C2-16D65DF6A4DB}">
      <dsp:nvSpPr>
        <dsp:cNvPr id="0" name=""/>
        <dsp:cNvSpPr/>
      </dsp:nvSpPr>
      <dsp:spPr>
        <a:xfrm>
          <a:off x="1964208" y="1823477"/>
          <a:ext cx="1260008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64208" y="1823477"/>
        <a:ext cx="1260008" cy="68399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767138" y="1149065"/>
          <a:ext cx="301101" cy="813123"/>
        </a:xfrm>
        <a:custGeom>
          <a:avLst/>
          <a:gdLst/>
          <a:ahLst/>
          <a:cxnLst/>
          <a:rect l="0" t="0" r="0" b="0"/>
          <a:pathLst>
            <a:path>
              <a:moveTo>
                <a:pt x="301101" y="0"/>
              </a:moveTo>
              <a:lnTo>
                <a:pt x="301101" y="813123"/>
              </a:lnTo>
              <a:lnTo>
                <a:pt x="0" y="8131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3022519" y="1149065"/>
          <a:ext cx="91440" cy="1839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9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970239" y="1743"/>
          <a:ext cx="2196001" cy="1147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970239" y="1743"/>
        <a:ext cx="2196001" cy="1147321"/>
      </dsp:txXfrm>
    </dsp:sp>
    <dsp:sp modelId="{08CD3FED-6585-4B0B-9DF6-B123BD23D011}">
      <dsp:nvSpPr>
        <dsp:cNvPr id="0" name=""/>
        <dsp:cNvSpPr/>
      </dsp:nvSpPr>
      <dsp:spPr>
        <a:xfrm>
          <a:off x="2294237" y="2988984"/>
          <a:ext cx="1548004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strike="noStrike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94237" y="2988984"/>
        <a:ext cx="1548004" cy="827439"/>
      </dsp:txXfrm>
    </dsp:sp>
    <dsp:sp modelId="{BB4A5560-FC0B-4ECA-8C6C-59A077D4E231}">
      <dsp:nvSpPr>
        <dsp:cNvPr id="0" name=""/>
        <dsp:cNvSpPr/>
      </dsp:nvSpPr>
      <dsp:spPr>
        <a:xfrm>
          <a:off x="1543133" y="1638189"/>
          <a:ext cx="1224005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43133" y="1638189"/>
        <a:ext cx="1224005" cy="647997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6394-78A7-48BB-907F-72BAAC6939F3}">
      <dsp:nvSpPr>
        <dsp:cNvPr id="0" name=""/>
        <dsp:cNvSpPr/>
      </dsp:nvSpPr>
      <dsp:spPr>
        <a:xfrm>
          <a:off x="2376264" y="1310543"/>
          <a:ext cx="1077948" cy="91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776"/>
              </a:lnTo>
              <a:lnTo>
                <a:pt x="1077948" y="383776"/>
              </a:lnTo>
              <a:lnTo>
                <a:pt x="1077948" y="9100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1324580" y="1310543"/>
          <a:ext cx="1051683" cy="911535"/>
        </a:xfrm>
        <a:custGeom>
          <a:avLst/>
          <a:gdLst/>
          <a:ahLst/>
          <a:cxnLst/>
          <a:rect l="0" t="0" r="0" b="0"/>
          <a:pathLst>
            <a:path>
              <a:moveTo>
                <a:pt x="1051683" y="0"/>
              </a:moveTo>
              <a:lnTo>
                <a:pt x="1051683" y="385230"/>
              </a:lnTo>
              <a:lnTo>
                <a:pt x="0" y="385230"/>
              </a:lnTo>
              <a:lnTo>
                <a:pt x="0" y="911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296260" y="144025"/>
          <a:ext cx="2160007" cy="1166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sp:txBody>
      <dsp:txXfrm>
        <a:off x="1296260" y="144025"/>
        <a:ext cx="2160007" cy="1166518"/>
      </dsp:txXfrm>
    </dsp:sp>
    <dsp:sp modelId="{C9082A56-6250-40D2-8D8A-7126CA1AC704}">
      <dsp:nvSpPr>
        <dsp:cNvPr id="0" name=""/>
        <dsp:cNvSpPr/>
      </dsp:nvSpPr>
      <dsp:spPr>
        <a:xfrm rot="10800000" flipV="1">
          <a:off x="604569" y="2222079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 rot="-10800000">
        <a:off x="604569" y="2222079"/>
        <a:ext cx="1440021" cy="802214"/>
      </dsp:txXfrm>
    </dsp:sp>
    <dsp:sp modelId="{2C734185-752D-42E4-95C8-92B6CAF0668F}">
      <dsp:nvSpPr>
        <dsp:cNvPr id="0" name=""/>
        <dsp:cNvSpPr/>
      </dsp:nvSpPr>
      <dsp:spPr>
        <a:xfrm>
          <a:off x="2734201" y="2220625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2734201" y="2220625"/>
        <a:ext cx="1440021" cy="802214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EE233-E3A2-4320-AB7F-A6F5182244B2}">
      <dsp:nvSpPr>
        <dsp:cNvPr id="0" name=""/>
        <dsp:cNvSpPr/>
      </dsp:nvSpPr>
      <dsp:spPr>
        <a:xfrm>
          <a:off x="3528274" y="1836070"/>
          <a:ext cx="309785" cy="738190"/>
        </a:xfrm>
        <a:custGeom>
          <a:avLst/>
          <a:gdLst/>
          <a:ahLst/>
          <a:cxnLst/>
          <a:rect l="0" t="0" r="0" b="0"/>
          <a:pathLst>
            <a:path>
              <a:moveTo>
                <a:pt x="309785" y="0"/>
              </a:moveTo>
              <a:lnTo>
                <a:pt x="309785" y="738190"/>
              </a:lnTo>
              <a:lnTo>
                <a:pt x="0" y="7381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15755" y="4207057"/>
          <a:ext cx="752870" cy="362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480"/>
              </a:lnTo>
              <a:lnTo>
                <a:pt x="752870" y="224480"/>
              </a:lnTo>
              <a:lnTo>
                <a:pt x="752870" y="362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262884" y="4207057"/>
          <a:ext cx="752870" cy="362355"/>
        </a:xfrm>
        <a:custGeom>
          <a:avLst/>
          <a:gdLst/>
          <a:ahLst/>
          <a:cxnLst/>
          <a:rect l="0" t="0" r="0" b="0"/>
          <a:pathLst>
            <a:path>
              <a:moveTo>
                <a:pt x="752870" y="0"/>
              </a:moveTo>
              <a:lnTo>
                <a:pt x="752870" y="224480"/>
              </a:lnTo>
              <a:lnTo>
                <a:pt x="0" y="224480"/>
              </a:lnTo>
              <a:lnTo>
                <a:pt x="0" y="362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38060" y="1836070"/>
          <a:ext cx="3177694" cy="1542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112"/>
              </a:lnTo>
              <a:lnTo>
                <a:pt x="3177694" y="1405112"/>
              </a:lnTo>
              <a:lnTo>
                <a:pt x="3177694" y="1542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38060" y="1836070"/>
          <a:ext cx="1588847" cy="1542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112"/>
              </a:lnTo>
              <a:lnTo>
                <a:pt x="1588847" y="1405112"/>
              </a:lnTo>
              <a:lnTo>
                <a:pt x="1588847" y="1542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92340" y="1836070"/>
          <a:ext cx="91440" cy="15429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2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49213" y="1836070"/>
          <a:ext cx="1588847" cy="1542987"/>
        </a:xfrm>
        <a:custGeom>
          <a:avLst/>
          <a:gdLst/>
          <a:ahLst/>
          <a:cxnLst/>
          <a:rect l="0" t="0" r="0" b="0"/>
          <a:pathLst>
            <a:path>
              <a:moveTo>
                <a:pt x="1588847" y="0"/>
              </a:moveTo>
              <a:lnTo>
                <a:pt x="1588847" y="1405112"/>
              </a:lnTo>
              <a:lnTo>
                <a:pt x="0" y="1405112"/>
              </a:lnTo>
              <a:lnTo>
                <a:pt x="0" y="1542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60365" y="1836070"/>
          <a:ext cx="3177694" cy="1542987"/>
        </a:xfrm>
        <a:custGeom>
          <a:avLst/>
          <a:gdLst/>
          <a:ahLst/>
          <a:cxnLst/>
          <a:rect l="0" t="0" r="0" b="0"/>
          <a:pathLst>
            <a:path>
              <a:moveTo>
                <a:pt x="3177694" y="0"/>
              </a:moveTo>
              <a:lnTo>
                <a:pt x="3177694" y="1405112"/>
              </a:lnTo>
              <a:lnTo>
                <a:pt x="0" y="1405112"/>
              </a:lnTo>
              <a:lnTo>
                <a:pt x="0" y="1542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740062" y="648072"/>
          <a:ext cx="2195997" cy="118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40062" y="648072"/>
        <a:ext cx="2195997" cy="1187998"/>
      </dsp:txXfrm>
    </dsp:sp>
    <dsp:sp modelId="{537FD853-5822-4BEC-B14F-FB2BBCF6ECC4}">
      <dsp:nvSpPr>
        <dsp:cNvPr id="0" name=""/>
        <dsp:cNvSpPr/>
      </dsp:nvSpPr>
      <dsp:spPr>
        <a:xfrm>
          <a:off x="3817" y="3379058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817" y="3379058"/>
        <a:ext cx="1313096" cy="827999"/>
      </dsp:txXfrm>
    </dsp:sp>
    <dsp:sp modelId="{444235FD-96AA-418A-9702-4ABF4DBD1F53}">
      <dsp:nvSpPr>
        <dsp:cNvPr id="0" name=""/>
        <dsp:cNvSpPr/>
      </dsp:nvSpPr>
      <dsp:spPr>
        <a:xfrm>
          <a:off x="1592664" y="3379058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592664" y="3379058"/>
        <a:ext cx="1313096" cy="827999"/>
      </dsp:txXfrm>
    </dsp:sp>
    <dsp:sp modelId="{9236AA52-1264-4406-BD4A-608840D71BA1}">
      <dsp:nvSpPr>
        <dsp:cNvPr id="0" name=""/>
        <dsp:cNvSpPr/>
      </dsp:nvSpPr>
      <dsp:spPr>
        <a:xfrm>
          <a:off x="3181512" y="3379058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3181512" y="3379058"/>
        <a:ext cx="1313096" cy="827999"/>
      </dsp:txXfrm>
    </dsp:sp>
    <dsp:sp modelId="{22402E13-EB93-4D22-8F32-64C747FF543A}">
      <dsp:nvSpPr>
        <dsp:cNvPr id="0" name=""/>
        <dsp:cNvSpPr/>
      </dsp:nvSpPr>
      <dsp:spPr>
        <a:xfrm>
          <a:off x="4770359" y="3379058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770359" y="3379058"/>
        <a:ext cx="1313096" cy="827999"/>
      </dsp:txXfrm>
    </dsp:sp>
    <dsp:sp modelId="{65C1147C-7F84-4F9E-B319-C6AEC4FCFD55}">
      <dsp:nvSpPr>
        <dsp:cNvPr id="0" name=""/>
        <dsp:cNvSpPr/>
      </dsp:nvSpPr>
      <dsp:spPr>
        <a:xfrm>
          <a:off x="6359206" y="3379058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Pista de Atletismo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59206" y="3379058"/>
        <a:ext cx="1313096" cy="827999"/>
      </dsp:txXfrm>
    </dsp:sp>
    <dsp:sp modelId="{1C9F3876-D97A-4A89-A4D1-8DCCA31BA02C}">
      <dsp:nvSpPr>
        <dsp:cNvPr id="0" name=""/>
        <dsp:cNvSpPr/>
      </dsp:nvSpPr>
      <dsp:spPr>
        <a:xfrm>
          <a:off x="5647889" y="4569413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647889" y="4569413"/>
        <a:ext cx="1229991" cy="719997"/>
      </dsp:txXfrm>
    </dsp:sp>
    <dsp:sp modelId="{AFF61B6F-500D-4DF8-B72D-042B1B26788A}">
      <dsp:nvSpPr>
        <dsp:cNvPr id="0" name=""/>
        <dsp:cNvSpPr/>
      </dsp:nvSpPr>
      <dsp:spPr>
        <a:xfrm>
          <a:off x="7153630" y="4569413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7153630" y="4569413"/>
        <a:ext cx="1229991" cy="719997"/>
      </dsp:txXfrm>
    </dsp:sp>
    <dsp:sp modelId="{CB682B1E-725E-4FA2-8FAE-1D732658A467}">
      <dsp:nvSpPr>
        <dsp:cNvPr id="0" name=""/>
        <dsp:cNvSpPr/>
      </dsp:nvSpPr>
      <dsp:spPr>
        <a:xfrm>
          <a:off x="2340276" y="2250261"/>
          <a:ext cx="1187998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40276" y="2250261"/>
        <a:ext cx="1187998" cy="64800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747394" y="1466041"/>
          <a:ext cx="403194" cy="813263"/>
        </a:xfrm>
        <a:custGeom>
          <a:avLst/>
          <a:gdLst/>
          <a:ahLst/>
          <a:cxnLst/>
          <a:rect l="0" t="0" r="0" b="0"/>
          <a:pathLst>
            <a:path>
              <a:moveTo>
                <a:pt x="403194" y="0"/>
              </a:moveTo>
              <a:lnTo>
                <a:pt x="403194" y="813263"/>
              </a:lnTo>
              <a:lnTo>
                <a:pt x="0" y="813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150589" y="1466041"/>
          <a:ext cx="2585776" cy="1902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103"/>
              </a:lnTo>
              <a:lnTo>
                <a:pt x="2585776" y="1661103"/>
              </a:lnTo>
              <a:lnTo>
                <a:pt x="2585776" y="19028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104869" y="1466041"/>
          <a:ext cx="91440" cy="19028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28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564813" y="1466041"/>
          <a:ext cx="2585776" cy="1902896"/>
        </a:xfrm>
        <a:custGeom>
          <a:avLst/>
          <a:gdLst/>
          <a:ahLst/>
          <a:cxnLst/>
          <a:rect l="0" t="0" r="0" b="0"/>
          <a:pathLst>
            <a:path>
              <a:moveTo>
                <a:pt x="2585776" y="0"/>
              </a:moveTo>
              <a:lnTo>
                <a:pt x="2585776" y="1661103"/>
              </a:lnTo>
              <a:lnTo>
                <a:pt x="0" y="1661103"/>
              </a:lnTo>
              <a:lnTo>
                <a:pt x="0" y="19028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980589" y="217033"/>
          <a:ext cx="2339999" cy="1249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sp:txBody>
      <dsp:txXfrm>
        <a:off x="2980589" y="217033"/>
        <a:ext cx="2339999" cy="1249008"/>
      </dsp:txXfrm>
    </dsp:sp>
    <dsp:sp modelId="{F439CFAB-A6C0-41A2-B8D8-271470E343FB}">
      <dsp:nvSpPr>
        <dsp:cNvPr id="0" name=""/>
        <dsp:cNvSpPr/>
      </dsp:nvSpPr>
      <dsp:spPr>
        <a:xfrm>
          <a:off x="513717" y="3368937"/>
          <a:ext cx="2102191" cy="1238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13717" y="3368937"/>
        <a:ext cx="2102191" cy="1238208"/>
      </dsp:txXfrm>
    </dsp:sp>
    <dsp:sp modelId="{BCE779C9-E6DC-4BB5-916B-42DEF69034F0}">
      <dsp:nvSpPr>
        <dsp:cNvPr id="0" name=""/>
        <dsp:cNvSpPr/>
      </dsp:nvSpPr>
      <dsp:spPr>
        <a:xfrm>
          <a:off x="3099493" y="3368937"/>
          <a:ext cx="2102191" cy="1238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 de Artes Marciales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Vacante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Promotor(a) A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99493" y="3368937"/>
        <a:ext cx="2102191" cy="1238208"/>
      </dsp:txXfrm>
    </dsp:sp>
    <dsp:sp modelId="{2D30FC6A-F12B-411D-89CD-8F0CA156B0DD}">
      <dsp:nvSpPr>
        <dsp:cNvPr id="0" name=""/>
        <dsp:cNvSpPr/>
      </dsp:nvSpPr>
      <dsp:spPr>
        <a:xfrm>
          <a:off x="5685270" y="3368937"/>
          <a:ext cx="2102191" cy="1238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685270" y="3368937"/>
        <a:ext cx="2102191" cy="1238208"/>
      </dsp:txXfrm>
    </dsp:sp>
    <dsp:sp modelId="{1FD2D8CC-BA3B-434D-88BB-D6A960BA3113}">
      <dsp:nvSpPr>
        <dsp:cNvPr id="0" name=""/>
        <dsp:cNvSpPr/>
      </dsp:nvSpPr>
      <dsp:spPr>
        <a:xfrm>
          <a:off x="2487401" y="1937306"/>
          <a:ext cx="1259992" cy="68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487401" y="1937306"/>
        <a:ext cx="1259992" cy="6839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2807769" y="1231041"/>
          <a:ext cx="432590" cy="712627"/>
        </a:xfrm>
        <a:custGeom>
          <a:avLst/>
          <a:gdLst/>
          <a:ahLst/>
          <a:cxnLst/>
          <a:rect l="0" t="0" r="0" b="0"/>
          <a:pathLst>
            <a:path>
              <a:moveTo>
                <a:pt x="432590" y="0"/>
              </a:moveTo>
              <a:lnTo>
                <a:pt x="432590" y="712627"/>
              </a:lnTo>
              <a:lnTo>
                <a:pt x="0" y="7126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3240360" y="1231041"/>
          <a:ext cx="2054223" cy="1655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958"/>
              </a:lnTo>
              <a:lnTo>
                <a:pt x="2054223" y="1471958"/>
              </a:lnTo>
              <a:lnTo>
                <a:pt x="2054223" y="16557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194640" y="1231041"/>
          <a:ext cx="91440" cy="16557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0E104-037E-4A40-A02C-EFDC0DC91106}">
      <dsp:nvSpPr>
        <dsp:cNvPr id="0" name=""/>
        <dsp:cNvSpPr/>
      </dsp:nvSpPr>
      <dsp:spPr>
        <a:xfrm>
          <a:off x="1140416" y="3765678"/>
          <a:ext cx="91440" cy="3230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0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186136" y="1231041"/>
          <a:ext cx="2054223" cy="1655741"/>
        </a:xfrm>
        <a:custGeom>
          <a:avLst/>
          <a:gdLst/>
          <a:ahLst/>
          <a:cxnLst/>
          <a:rect l="0" t="0" r="0" b="0"/>
          <a:pathLst>
            <a:path>
              <a:moveTo>
                <a:pt x="2054223" y="0"/>
              </a:moveTo>
              <a:lnTo>
                <a:pt x="2054223" y="1471958"/>
              </a:lnTo>
              <a:lnTo>
                <a:pt x="0" y="1471958"/>
              </a:lnTo>
              <a:lnTo>
                <a:pt x="0" y="16557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60594" y="0"/>
          <a:ext cx="2359531" cy="12310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060594" y="0"/>
        <a:ext cx="2359531" cy="1231041"/>
      </dsp:txXfrm>
    </dsp:sp>
    <dsp:sp modelId="{F0C4384C-AAF6-4E1D-B697-D90ED7D85EDE}">
      <dsp:nvSpPr>
        <dsp:cNvPr id="0" name=""/>
        <dsp:cNvSpPr/>
      </dsp:nvSpPr>
      <dsp:spPr>
        <a:xfrm>
          <a:off x="429430" y="2886783"/>
          <a:ext cx="1513411" cy="878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Almacén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9430" y="2886783"/>
        <a:ext cx="1513411" cy="878895"/>
      </dsp:txXfrm>
    </dsp:sp>
    <dsp:sp modelId="{A9115B0F-1236-4BD8-9394-7D9210ACEADD}">
      <dsp:nvSpPr>
        <dsp:cNvPr id="0" name=""/>
        <dsp:cNvSpPr/>
      </dsp:nvSpPr>
      <dsp:spPr>
        <a:xfrm>
          <a:off x="429430" y="4088725"/>
          <a:ext cx="1513411" cy="878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(3) Vacantes</a:t>
          </a:r>
        </a:p>
      </dsp:txBody>
      <dsp:txXfrm>
        <a:off x="429430" y="4088725"/>
        <a:ext cx="1513411" cy="878895"/>
      </dsp:txXfrm>
    </dsp:sp>
    <dsp:sp modelId="{37AEF8C9-F153-4456-B4E8-AFD354C090D5}">
      <dsp:nvSpPr>
        <dsp:cNvPr id="0" name=""/>
        <dsp:cNvSpPr/>
      </dsp:nvSpPr>
      <dsp:spPr>
        <a:xfrm>
          <a:off x="2483654" y="2886783"/>
          <a:ext cx="1513411" cy="878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83654" y="2886783"/>
        <a:ext cx="1513411" cy="878895"/>
      </dsp:txXfrm>
    </dsp:sp>
    <dsp:sp modelId="{9B1F9D7B-5894-4150-8F2D-428D6DE0962B}">
      <dsp:nvSpPr>
        <dsp:cNvPr id="0" name=""/>
        <dsp:cNvSpPr/>
      </dsp:nvSpPr>
      <dsp:spPr>
        <a:xfrm>
          <a:off x="4537878" y="2886783"/>
          <a:ext cx="1513411" cy="878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 </a:t>
          </a:r>
          <a:r>
            <a:rPr lang="es-ES" sz="1200" kern="1200" dirty="0" smtClean="0">
              <a:solidFill>
                <a:schemeClr val="tx1"/>
              </a:solidFill>
            </a:rPr>
            <a:t>Planeación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37878" y="2886783"/>
        <a:ext cx="1513411" cy="878895"/>
      </dsp:txXfrm>
    </dsp:sp>
    <dsp:sp modelId="{F575BE00-8131-4208-B246-289C54D55378}">
      <dsp:nvSpPr>
        <dsp:cNvPr id="0" name=""/>
        <dsp:cNvSpPr/>
      </dsp:nvSpPr>
      <dsp:spPr>
        <a:xfrm>
          <a:off x="1510557" y="1583335"/>
          <a:ext cx="1297212" cy="720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10557" y="1583335"/>
        <a:ext cx="1297212" cy="72066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2850606" y="1475752"/>
          <a:ext cx="240452" cy="748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8675"/>
              </a:lnTo>
              <a:lnTo>
                <a:pt x="240452" y="7486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2603619" y="1475752"/>
          <a:ext cx="246986" cy="748675"/>
        </a:xfrm>
        <a:custGeom>
          <a:avLst/>
          <a:gdLst/>
          <a:ahLst/>
          <a:cxnLst/>
          <a:rect l="0" t="0" r="0" b="0"/>
          <a:pathLst>
            <a:path>
              <a:moveTo>
                <a:pt x="246986" y="0"/>
              </a:moveTo>
              <a:lnTo>
                <a:pt x="246986" y="748675"/>
              </a:lnTo>
              <a:lnTo>
                <a:pt x="0" y="7486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2850606" y="1475752"/>
          <a:ext cx="2016824" cy="1690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327"/>
              </a:lnTo>
              <a:lnTo>
                <a:pt x="2016824" y="1515327"/>
              </a:lnTo>
              <a:lnTo>
                <a:pt x="2016824" y="1690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804885" y="1475752"/>
          <a:ext cx="91440" cy="1690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833781" y="1475752"/>
          <a:ext cx="2016824" cy="1690340"/>
        </a:xfrm>
        <a:custGeom>
          <a:avLst/>
          <a:gdLst/>
          <a:ahLst/>
          <a:cxnLst/>
          <a:rect l="0" t="0" r="0" b="0"/>
          <a:pathLst>
            <a:path>
              <a:moveTo>
                <a:pt x="2016824" y="0"/>
              </a:moveTo>
              <a:lnTo>
                <a:pt x="2016824" y="1515327"/>
              </a:lnTo>
              <a:lnTo>
                <a:pt x="0" y="1515327"/>
              </a:lnTo>
              <a:lnTo>
                <a:pt x="0" y="1690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1680606" y="215754"/>
          <a:ext cx="2339999" cy="125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Tijerina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1680606" y="215754"/>
        <a:ext cx="2339999" cy="1259998"/>
      </dsp:txXfrm>
    </dsp:sp>
    <dsp:sp modelId="{2E6F7FA2-41A7-4747-B3BB-DA46FB9CD60B}">
      <dsp:nvSpPr>
        <dsp:cNvPr id="0" name=""/>
        <dsp:cNvSpPr/>
      </dsp:nvSpPr>
      <dsp:spPr>
        <a:xfrm>
          <a:off x="382" y="3166093"/>
          <a:ext cx="1666797" cy="90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82" y="3166093"/>
        <a:ext cx="1666797" cy="900003"/>
      </dsp:txXfrm>
    </dsp:sp>
    <dsp:sp modelId="{0DC8F29D-F261-41AA-9A88-9D1575A8D9E3}">
      <dsp:nvSpPr>
        <dsp:cNvPr id="0" name=""/>
        <dsp:cNvSpPr/>
      </dsp:nvSpPr>
      <dsp:spPr>
        <a:xfrm>
          <a:off x="2017207" y="3166093"/>
          <a:ext cx="1666797" cy="90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017207" y="3166093"/>
        <a:ext cx="1666797" cy="900003"/>
      </dsp:txXfrm>
    </dsp:sp>
    <dsp:sp modelId="{C6910EE0-408A-4450-A2D1-A63EF8D20EEA}">
      <dsp:nvSpPr>
        <dsp:cNvPr id="0" name=""/>
        <dsp:cNvSpPr/>
      </dsp:nvSpPr>
      <dsp:spPr>
        <a:xfrm>
          <a:off x="4034032" y="3166093"/>
          <a:ext cx="1666797" cy="90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Vacante</a:t>
          </a:r>
        </a:p>
      </dsp:txBody>
      <dsp:txXfrm>
        <a:off x="4034032" y="3166093"/>
        <a:ext cx="1666797" cy="900003"/>
      </dsp:txXfrm>
    </dsp:sp>
    <dsp:sp modelId="{C0CD15E1-2301-4103-BB93-C0900E8D60FD}">
      <dsp:nvSpPr>
        <dsp:cNvPr id="0" name=""/>
        <dsp:cNvSpPr/>
      </dsp:nvSpPr>
      <dsp:spPr>
        <a:xfrm>
          <a:off x="1415626" y="1882426"/>
          <a:ext cx="1187993" cy="68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15626" y="1882426"/>
        <a:ext cx="1187993" cy="684003"/>
      </dsp:txXfrm>
    </dsp:sp>
    <dsp:sp modelId="{C13FFAA3-CA1A-45D1-B32F-9142124C6664}">
      <dsp:nvSpPr>
        <dsp:cNvPr id="0" name=""/>
        <dsp:cNvSpPr/>
      </dsp:nvSpPr>
      <dsp:spPr>
        <a:xfrm>
          <a:off x="3091058" y="1882426"/>
          <a:ext cx="1187993" cy="68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091058" y="1882426"/>
        <a:ext cx="1187993" cy="68400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23832" y="1482191"/>
          <a:ext cx="324167" cy="78358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83587"/>
              </a:lnTo>
              <a:lnTo>
                <a:pt x="0" y="7835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482191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24000" y="150189"/>
          <a:ext cx="2447999" cy="133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24000" y="150189"/>
        <a:ext cx="2447999" cy="1332002"/>
      </dsp:txXfrm>
    </dsp:sp>
    <dsp:sp modelId="{466D8C12-7584-4133-9262-1096EA141629}">
      <dsp:nvSpPr>
        <dsp:cNvPr id="0" name=""/>
        <dsp:cNvSpPr/>
      </dsp:nvSpPr>
      <dsp:spPr>
        <a:xfrm>
          <a:off x="409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9" y="3121830"/>
        <a:ext cx="1782216" cy="1008003"/>
      </dsp:txXfrm>
    </dsp:sp>
    <dsp:sp modelId="{FC0023AF-D2E5-4C0B-A073-6EBAEDA3FF4C}">
      <dsp:nvSpPr>
        <dsp:cNvPr id="0" name=""/>
        <dsp:cNvSpPr/>
      </dsp:nvSpPr>
      <dsp:spPr>
        <a:xfrm>
          <a:off x="2156891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156891" y="3121830"/>
        <a:ext cx="1782216" cy="1008003"/>
      </dsp:txXfrm>
    </dsp:sp>
    <dsp:sp modelId="{2B8F99EA-F8B9-427A-8700-73B817F30E96}">
      <dsp:nvSpPr>
        <dsp:cNvPr id="0" name=""/>
        <dsp:cNvSpPr/>
      </dsp:nvSpPr>
      <dsp:spPr>
        <a:xfrm>
          <a:off x="4313373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 </a:t>
          </a:r>
          <a:r>
            <a:rPr lang="es-ES" sz="1200" kern="1200" dirty="0" smtClean="0">
              <a:solidFill>
                <a:schemeClr val="tx1"/>
              </a:solidFill>
            </a:rPr>
            <a:t>Gimnasia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313373" y="3121830"/>
        <a:ext cx="1782216" cy="1008003"/>
      </dsp:txXfrm>
    </dsp:sp>
    <dsp:sp modelId="{9389BE4D-8A49-4416-981D-1745AAED9B1D}">
      <dsp:nvSpPr>
        <dsp:cNvPr id="0" name=""/>
        <dsp:cNvSpPr/>
      </dsp:nvSpPr>
      <dsp:spPr>
        <a:xfrm>
          <a:off x="1499823" y="1941780"/>
          <a:ext cx="122400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99823" y="1941780"/>
        <a:ext cx="1224008" cy="647996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6569" y="1400912"/>
          <a:ext cx="434580" cy="742813"/>
        </a:xfrm>
        <a:custGeom>
          <a:avLst/>
          <a:gdLst/>
          <a:ahLst/>
          <a:cxnLst/>
          <a:rect l="0" t="0" r="0" b="0"/>
          <a:pathLst>
            <a:path>
              <a:moveTo>
                <a:pt x="434580" y="0"/>
              </a:moveTo>
              <a:lnTo>
                <a:pt x="434580" y="742813"/>
              </a:lnTo>
              <a:lnTo>
                <a:pt x="0" y="742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77F07-28E8-4CC2-A9E5-F909F576800A}">
      <dsp:nvSpPr>
        <dsp:cNvPr id="0" name=""/>
        <dsp:cNvSpPr/>
      </dsp:nvSpPr>
      <dsp:spPr>
        <a:xfrm>
          <a:off x="3561150" y="1400912"/>
          <a:ext cx="2211215" cy="1692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2194"/>
              </a:lnTo>
              <a:lnTo>
                <a:pt x="2211215" y="1482194"/>
              </a:lnTo>
              <a:lnTo>
                <a:pt x="2211215" y="1692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400912"/>
          <a:ext cx="91440" cy="16923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2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1349934" y="1400912"/>
          <a:ext cx="2211215" cy="1692387"/>
        </a:xfrm>
        <a:custGeom>
          <a:avLst/>
          <a:gdLst/>
          <a:ahLst/>
          <a:cxnLst/>
          <a:rect l="0" t="0" r="0" b="0"/>
          <a:pathLst>
            <a:path>
              <a:moveTo>
                <a:pt x="2211215" y="0"/>
              </a:moveTo>
              <a:lnTo>
                <a:pt x="2211215" y="1482194"/>
              </a:lnTo>
              <a:lnTo>
                <a:pt x="0" y="1482194"/>
              </a:lnTo>
              <a:lnTo>
                <a:pt x="0" y="1692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4767" y="150421"/>
          <a:ext cx="2352765" cy="125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Bernabé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84767" y="150421"/>
        <a:ext cx="2352765" cy="1250491"/>
      </dsp:txXfrm>
    </dsp:sp>
    <dsp:sp modelId="{47CE08D7-9963-408D-ADF4-8160FED4550A}">
      <dsp:nvSpPr>
        <dsp:cNvPr id="0" name=""/>
        <dsp:cNvSpPr/>
      </dsp:nvSpPr>
      <dsp:spPr>
        <a:xfrm>
          <a:off x="454520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4520" y="3093300"/>
        <a:ext cx="1790828" cy="938033"/>
      </dsp:txXfrm>
    </dsp:sp>
    <dsp:sp modelId="{FD85042B-3A5E-41AD-8A4A-B4AFFF75C61F}">
      <dsp:nvSpPr>
        <dsp:cNvPr id="0" name=""/>
        <dsp:cNvSpPr/>
      </dsp:nvSpPr>
      <dsp:spPr>
        <a:xfrm>
          <a:off x="2665735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Cajero(a)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65735" y="3093300"/>
        <a:ext cx="1790828" cy="938033"/>
      </dsp:txXfrm>
    </dsp:sp>
    <dsp:sp modelId="{481DFCC8-5AA1-49A6-904F-C1F1EDDDFC58}">
      <dsp:nvSpPr>
        <dsp:cNvPr id="0" name=""/>
        <dsp:cNvSpPr/>
      </dsp:nvSpPr>
      <dsp:spPr>
        <a:xfrm>
          <a:off x="4876951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4876951" y="3093300"/>
        <a:ext cx="1790828" cy="938033"/>
      </dsp:txXfrm>
    </dsp:sp>
    <dsp:sp modelId="{96C211A2-E9F8-42E0-B8C2-16D65DF6A4DB}">
      <dsp:nvSpPr>
        <dsp:cNvPr id="0" name=""/>
        <dsp:cNvSpPr/>
      </dsp:nvSpPr>
      <dsp:spPr>
        <a:xfrm>
          <a:off x="1859683" y="1801726"/>
          <a:ext cx="1266886" cy="68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59683" y="1801726"/>
        <a:ext cx="1266886" cy="683999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36982" y="1350019"/>
          <a:ext cx="324167" cy="70832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08327"/>
              </a:lnTo>
              <a:lnTo>
                <a:pt x="0" y="7083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50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35147" y="198022"/>
          <a:ext cx="2052004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35147" y="198022"/>
        <a:ext cx="2052004" cy="1151996"/>
      </dsp:txXfrm>
    </dsp:sp>
    <dsp:sp modelId="{47CE08D7-9963-408D-ADF4-8160FED4550A}">
      <dsp:nvSpPr>
        <dsp:cNvPr id="0" name=""/>
        <dsp:cNvSpPr/>
      </dsp:nvSpPr>
      <dsp:spPr>
        <a:xfrm>
          <a:off x="3684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684" y="2982219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63093" y="2982219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722503" y="2982219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581913" y="2982219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2012983" y="1716346"/>
          <a:ext cx="1223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12983" y="1716346"/>
        <a:ext cx="1223998" cy="684001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42291" y="2542815"/>
          <a:ext cx="91440" cy="376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6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72760" y="1250573"/>
          <a:ext cx="1415250" cy="673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50"/>
              </a:lnTo>
              <a:lnTo>
                <a:pt x="1415250" y="453650"/>
              </a:lnTo>
              <a:lnTo>
                <a:pt x="141525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353024" y="2542815"/>
          <a:ext cx="286160" cy="654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724"/>
              </a:lnTo>
              <a:lnTo>
                <a:pt x="28616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071611" y="2542815"/>
          <a:ext cx="281413" cy="654724"/>
        </a:xfrm>
        <a:custGeom>
          <a:avLst/>
          <a:gdLst/>
          <a:ahLst/>
          <a:cxnLst/>
          <a:rect l="0" t="0" r="0" b="0"/>
          <a:pathLst>
            <a:path>
              <a:moveTo>
                <a:pt x="281413" y="0"/>
              </a:moveTo>
              <a:lnTo>
                <a:pt x="281413" y="654724"/>
              </a:lnTo>
              <a:lnTo>
                <a:pt x="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07304" y="2542815"/>
          <a:ext cx="91440" cy="1198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82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353024" y="1250573"/>
          <a:ext cx="1419735" cy="673700"/>
        </a:xfrm>
        <a:custGeom>
          <a:avLst/>
          <a:gdLst/>
          <a:ahLst/>
          <a:cxnLst/>
          <a:rect l="0" t="0" r="0" b="0"/>
          <a:pathLst>
            <a:path>
              <a:moveTo>
                <a:pt x="1419735" y="0"/>
              </a:moveTo>
              <a:lnTo>
                <a:pt x="1419735" y="453650"/>
              </a:lnTo>
              <a:lnTo>
                <a:pt x="0" y="453650"/>
              </a:lnTo>
              <a:lnTo>
                <a:pt x="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728756" y="212237"/>
          <a:ext cx="2088008" cy="1038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</a:p>
      </dsp:txBody>
      <dsp:txXfrm>
        <a:off x="2728756" y="212237"/>
        <a:ext cx="2088008" cy="1038335"/>
      </dsp:txXfrm>
    </dsp:sp>
    <dsp:sp modelId="{7537FDA9-B49B-442D-9DE3-BBA9A8C44385}">
      <dsp:nvSpPr>
        <dsp:cNvPr id="0" name=""/>
        <dsp:cNvSpPr/>
      </dsp:nvSpPr>
      <dsp:spPr>
        <a:xfrm>
          <a:off x="1576486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6486" y="1924274"/>
        <a:ext cx="1553076" cy="618541"/>
      </dsp:txXfrm>
    </dsp:sp>
    <dsp:sp modelId="{1E2976D5-0D80-414A-B9D2-965B2098BFD7}">
      <dsp:nvSpPr>
        <dsp:cNvPr id="0" name=""/>
        <dsp:cNvSpPr/>
      </dsp:nvSpPr>
      <dsp:spPr>
        <a:xfrm>
          <a:off x="1757075" y="3741096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1757075" y="3741096"/>
        <a:ext cx="1191899" cy="577895"/>
      </dsp:txXfrm>
    </dsp:sp>
    <dsp:sp modelId="{2D993FCD-C37D-4E21-B2BD-C6A0D1AD1EFC}">
      <dsp:nvSpPr>
        <dsp:cNvPr id="0" name=""/>
        <dsp:cNvSpPr/>
      </dsp:nvSpPr>
      <dsp:spPr>
        <a:xfrm>
          <a:off x="879711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18528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79711" y="2908592"/>
        <a:ext cx="1191899" cy="577895"/>
      </dsp:txXfrm>
    </dsp:sp>
    <dsp:sp modelId="{FA5CAE73-12FD-4AAE-9BDE-3E67976EB6DD}">
      <dsp:nvSpPr>
        <dsp:cNvPr id="0" name=""/>
        <dsp:cNvSpPr/>
      </dsp:nvSpPr>
      <dsp:spPr>
        <a:xfrm>
          <a:off x="2639185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 </a:t>
          </a:r>
        </a:p>
      </dsp:txBody>
      <dsp:txXfrm>
        <a:off x="2639185" y="2908592"/>
        <a:ext cx="1191899" cy="577895"/>
      </dsp:txXfrm>
    </dsp:sp>
    <dsp:sp modelId="{BC8060E1-EAEE-4EE2-AA12-FD950A7FA3A8}">
      <dsp:nvSpPr>
        <dsp:cNvPr id="0" name=""/>
        <dsp:cNvSpPr/>
      </dsp:nvSpPr>
      <dsp:spPr>
        <a:xfrm>
          <a:off x="4411473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INDECO</a:t>
          </a:r>
          <a:r>
            <a:rPr lang="es-ES" sz="1200" kern="1200" dirty="0" smtClean="0">
              <a:solidFill>
                <a:schemeClr val="tx1"/>
              </a:solidFill>
            </a:rPr>
            <a:t> Naranjo</a:t>
          </a:r>
        </a:p>
      </dsp:txBody>
      <dsp:txXfrm>
        <a:off x="4411473" y="1924274"/>
        <a:ext cx="1553076" cy="618541"/>
      </dsp:txXfrm>
    </dsp:sp>
    <dsp:sp modelId="{C8548872-D4E3-4B34-BFB5-8B18710640A4}">
      <dsp:nvSpPr>
        <dsp:cNvPr id="0" name=""/>
        <dsp:cNvSpPr/>
      </dsp:nvSpPr>
      <dsp:spPr>
        <a:xfrm>
          <a:off x="4592061" y="2919469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92061" y="2919469"/>
        <a:ext cx="1191899" cy="57789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716430" y="1280126"/>
          <a:ext cx="336065" cy="825689"/>
        </a:xfrm>
        <a:custGeom>
          <a:avLst/>
          <a:gdLst/>
          <a:ahLst/>
          <a:cxnLst/>
          <a:rect l="0" t="0" r="0" b="0"/>
          <a:pathLst>
            <a:path>
              <a:moveTo>
                <a:pt x="336065" y="0"/>
              </a:moveTo>
              <a:lnTo>
                <a:pt x="336065" y="825689"/>
              </a:lnTo>
              <a:lnTo>
                <a:pt x="0" y="825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052496" y="1280126"/>
          <a:ext cx="1019452" cy="1887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662"/>
              </a:lnTo>
              <a:lnTo>
                <a:pt x="1019452" y="1653662"/>
              </a:lnTo>
              <a:lnTo>
                <a:pt x="1019452" y="1887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033043" y="1280126"/>
          <a:ext cx="1019452" cy="1887676"/>
        </a:xfrm>
        <a:custGeom>
          <a:avLst/>
          <a:gdLst/>
          <a:ahLst/>
          <a:cxnLst/>
          <a:rect l="0" t="0" r="0" b="0"/>
          <a:pathLst>
            <a:path>
              <a:moveTo>
                <a:pt x="1019452" y="0"/>
              </a:moveTo>
              <a:lnTo>
                <a:pt x="1019452" y="1653662"/>
              </a:lnTo>
              <a:lnTo>
                <a:pt x="0" y="1653662"/>
              </a:lnTo>
              <a:lnTo>
                <a:pt x="0" y="1887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54493" y="165775"/>
          <a:ext cx="2196006" cy="1114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INFONAVIT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54493" y="165775"/>
        <a:ext cx="2196006" cy="1114350"/>
      </dsp:txXfrm>
    </dsp:sp>
    <dsp:sp modelId="{027E0837-CF06-434B-8453-53E974BA80E8}">
      <dsp:nvSpPr>
        <dsp:cNvPr id="0" name=""/>
        <dsp:cNvSpPr/>
      </dsp:nvSpPr>
      <dsp:spPr>
        <a:xfrm>
          <a:off x="1247605" y="3167802"/>
          <a:ext cx="1570877" cy="821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47605" y="3167802"/>
        <a:ext cx="1570877" cy="821142"/>
      </dsp:txXfrm>
    </dsp:sp>
    <dsp:sp modelId="{4F22EBA1-8B10-4175-9402-BEF5DECABA63}">
      <dsp:nvSpPr>
        <dsp:cNvPr id="0" name=""/>
        <dsp:cNvSpPr/>
      </dsp:nvSpPr>
      <dsp:spPr>
        <a:xfrm>
          <a:off x="3286510" y="3167802"/>
          <a:ext cx="1570877" cy="821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286510" y="3167802"/>
        <a:ext cx="1570877" cy="821142"/>
      </dsp:txXfrm>
    </dsp:sp>
    <dsp:sp modelId="{63464403-3396-417A-B9B2-F4D87917F733}">
      <dsp:nvSpPr>
        <dsp:cNvPr id="0" name=""/>
        <dsp:cNvSpPr/>
      </dsp:nvSpPr>
      <dsp:spPr>
        <a:xfrm>
          <a:off x="1456434" y="1771203"/>
          <a:ext cx="1259996" cy="669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Vacante</a:t>
          </a:r>
        </a:p>
      </dsp:txBody>
      <dsp:txXfrm>
        <a:off x="1456434" y="1771203"/>
        <a:ext cx="1259996" cy="669223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101"/>
          <a:ext cx="350999" cy="801356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1356"/>
              </a:lnTo>
              <a:lnTo>
                <a:pt x="0" y="8013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638"/>
              </a:lnTo>
              <a:lnTo>
                <a:pt x="1888076" y="1590638"/>
              </a:lnTo>
              <a:lnTo>
                <a:pt x="1888076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101"/>
          <a:ext cx="91440" cy="179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90638"/>
              </a:lnTo>
              <a:lnTo>
                <a:pt x="0" y="1590638"/>
              </a:lnTo>
              <a:lnTo>
                <a:pt x="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96718" y="0"/>
          <a:ext cx="2087993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96718" y="0"/>
        <a:ext cx="2087993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465716" y="1572457"/>
          <a:ext cx="1223998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65716" y="1572457"/>
        <a:ext cx="1223998" cy="648001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87430" y="1066962"/>
          <a:ext cx="243370" cy="850957"/>
        </a:xfrm>
        <a:custGeom>
          <a:avLst/>
          <a:gdLst/>
          <a:ahLst/>
          <a:cxnLst/>
          <a:rect l="0" t="0" r="0" b="0"/>
          <a:pathLst>
            <a:path>
              <a:moveTo>
                <a:pt x="243370" y="0"/>
              </a:moveTo>
              <a:lnTo>
                <a:pt x="243370" y="850957"/>
              </a:lnTo>
              <a:lnTo>
                <a:pt x="0" y="8509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730801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380"/>
              </a:lnTo>
              <a:lnTo>
                <a:pt x="950749" y="1651380"/>
              </a:lnTo>
              <a:lnTo>
                <a:pt x="950749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80052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950749" y="0"/>
              </a:moveTo>
              <a:lnTo>
                <a:pt x="950749" y="1651380"/>
              </a:lnTo>
              <a:lnTo>
                <a:pt x="0" y="1651380"/>
              </a:lnTo>
              <a:lnTo>
                <a:pt x="0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22801" y="2693"/>
          <a:ext cx="2016001" cy="106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22801" y="2693"/>
        <a:ext cx="2016001" cy="1064269"/>
      </dsp:txXfrm>
    </dsp:sp>
    <dsp:sp modelId="{68F90279-E630-440E-8937-16E69DB36ADA}">
      <dsp:nvSpPr>
        <dsp:cNvPr id="0" name=""/>
        <dsp:cNvSpPr/>
      </dsp:nvSpPr>
      <dsp:spPr>
        <a:xfrm>
          <a:off x="1042057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42057" y="2931097"/>
        <a:ext cx="1475989" cy="810625"/>
      </dsp:txXfrm>
    </dsp:sp>
    <dsp:sp modelId="{FD85042B-3A5E-41AD-8A4A-B4AFFF75C61F}">
      <dsp:nvSpPr>
        <dsp:cNvPr id="0" name=""/>
        <dsp:cNvSpPr/>
      </dsp:nvSpPr>
      <dsp:spPr>
        <a:xfrm>
          <a:off x="2943556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43556" y="2931097"/>
        <a:ext cx="1475989" cy="810625"/>
      </dsp:txXfrm>
    </dsp:sp>
    <dsp:sp modelId="{96C211A2-E9F8-42E0-B8C2-16D65DF6A4DB}">
      <dsp:nvSpPr>
        <dsp:cNvPr id="0" name=""/>
        <dsp:cNvSpPr/>
      </dsp:nvSpPr>
      <dsp:spPr>
        <a:xfrm>
          <a:off x="1192505" y="1575921"/>
          <a:ext cx="1294925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92505" y="1575921"/>
        <a:ext cx="1294925" cy="683995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186627"/>
          <a:ext cx="91440" cy="788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745042" y="418"/>
          <a:ext cx="2340017" cy="1186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45042" y="418"/>
        <a:ext cx="2340017" cy="1186208"/>
      </dsp:txXfrm>
    </dsp:sp>
    <dsp:sp modelId="{A6CC9120-299E-4DD8-8C13-707BEE0A1BC5}">
      <dsp:nvSpPr>
        <dsp:cNvPr id="0" name=""/>
        <dsp:cNvSpPr/>
      </dsp:nvSpPr>
      <dsp:spPr>
        <a:xfrm>
          <a:off x="997053" y="1975043"/>
          <a:ext cx="1835994" cy="1048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97053" y="1975043"/>
        <a:ext cx="1835994" cy="1048874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38412" y="1110623"/>
          <a:ext cx="278266" cy="760690"/>
        </a:xfrm>
        <a:custGeom>
          <a:avLst/>
          <a:gdLst/>
          <a:ahLst/>
          <a:cxnLst/>
          <a:rect l="0" t="0" r="0" b="0"/>
          <a:pathLst>
            <a:path>
              <a:moveTo>
                <a:pt x="278266" y="0"/>
              </a:moveTo>
              <a:lnTo>
                <a:pt x="278266" y="760690"/>
              </a:lnTo>
              <a:lnTo>
                <a:pt x="0" y="760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2716679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593"/>
              </a:lnTo>
              <a:lnTo>
                <a:pt x="981072" y="1467593"/>
              </a:lnTo>
              <a:lnTo>
                <a:pt x="981072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735606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981072" y="0"/>
              </a:moveTo>
              <a:lnTo>
                <a:pt x="981072" y="1467593"/>
              </a:lnTo>
              <a:lnTo>
                <a:pt x="0" y="1467593"/>
              </a:lnTo>
              <a:lnTo>
                <a:pt x="0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36683" y="3346"/>
          <a:ext cx="2159991" cy="11072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Administración del </a:t>
          </a:r>
          <a:r>
            <a:rPr lang="es-ES" sz="1200" kern="1200" dirty="0" smtClean="0">
              <a:solidFill>
                <a:schemeClr val="tx1"/>
              </a:solidFill>
            </a:rPr>
            <a:t>Gimnasio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36683" y="3346"/>
        <a:ext cx="2159991" cy="1107276"/>
      </dsp:txXfrm>
    </dsp:sp>
    <dsp:sp modelId="{FD85042B-3A5E-41AD-8A4A-B4AFFF75C61F}">
      <dsp:nvSpPr>
        <dsp:cNvPr id="0" name=""/>
        <dsp:cNvSpPr/>
      </dsp:nvSpPr>
      <dsp:spPr>
        <a:xfrm>
          <a:off x="943609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43609" y="2767293"/>
        <a:ext cx="1583992" cy="901768"/>
      </dsp:txXfrm>
    </dsp:sp>
    <dsp:sp modelId="{C96B9213-2CAF-4CCB-A5F5-957CEF20391E}">
      <dsp:nvSpPr>
        <dsp:cNvPr id="0" name=""/>
        <dsp:cNvSpPr/>
      </dsp:nvSpPr>
      <dsp:spPr>
        <a:xfrm>
          <a:off x="2905755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05755" y="2767293"/>
        <a:ext cx="1583992" cy="901768"/>
      </dsp:txXfrm>
    </dsp:sp>
    <dsp:sp modelId="{96C211A2-E9F8-42E0-B8C2-16D65DF6A4DB}">
      <dsp:nvSpPr>
        <dsp:cNvPr id="0" name=""/>
        <dsp:cNvSpPr/>
      </dsp:nvSpPr>
      <dsp:spPr>
        <a:xfrm>
          <a:off x="1215195" y="1529314"/>
          <a:ext cx="1223216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1215195" y="1529314"/>
        <a:ext cx="1223216" cy="6839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7BE68-510D-4520-8592-6FE907359989}">
      <dsp:nvSpPr>
        <dsp:cNvPr id="0" name=""/>
        <dsp:cNvSpPr/>
      </dsp:nvSpPr>
      <dsp:spPr>
        <a:xfrm>
          <a:off x="2150864" y="1067533"/>
          <a:ext cx="330663" cy="934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4383"/>
              </a:lnTo>
              <a:lnTo>
                <a:pt x="330663" y="9343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2572D-C778-4B78-B90C-EBCDD82AAFC9}">
      <dsp:nvSpPr>
        <dsp:cNvPr id="0" name=""/>
        <dsp:cNvSpPr/>
      </dsp:nvSpPr>
      <dsp:spPr>
        <a:xfrm>
          <a:off x="1803248" y="1067533"/>
          <a:ext cx="347616" cy="934383"/>
        </a:xfrm>
        <a:custGeom>
          <a:avLst/>
          <a:gdLst/>
          <a:ahLst/>
          <a:cxnLst/>
          <a:rect l="0" t="0" r="0" b="0"/>
          <a:pathLst>
            <a:path>
              <a:moveTo>
                <a:pt x="347616" y="0"/>
              </a:moveTo>
              <a:lnTo>
                <a:pt x="347616" y="934383"/>
              </a:lnTo>
              <a:lnTo>
                <a:pt x="0" y="9343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2105144" y="1067533"/>
          <a:ext cx="91440" cy="18687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68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083330" y="0"/>
          <a:ext cx="2135067" cy="10675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1083330" y="0"/>
        <a:ext cx="2135067" cy="1067533"/>
      </dsp:txXfrm>
    </dsp:sp>
    <dsp:sp modelId="{35BB5E74-0F2B-40C4-8FE2-43D641402863}">
      <dsp:nvSpPr>
        <dsp:cNvPr id="0" name=""/>
        <dsp:cNvSpPr/>
      </dsp:nvSpPr>
      <dsp:spPr>
        <a:xfrm>
          <a:off x="1249240" y="2936300"/>
          <a:ext cx="1803248" cy="7212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Vacante</a:t>
          </a:r>
        </a:p>
      </dsp:txBody>
      <dsp:txXfrm>
        <a:off x="1249240" y="2936300"/>
        <a:ext cx="1803248" cy="721299"/>
      </dsp:txXfrm>
    </dsp:sp>
    <dsp:sp modelId="{CD9ACAB1-26FD-45DA-A587-B0CD3F254096}">
      <dsp:nvSpPr>
        <dsp:cNvPr id="0" name=""/>
        <dsp:cNvSpPr/>
      </dsp:nvSpPr>
      <dsp:spPr>
        <a:xfrm>
          <a:off x="0" y="1641267"/>
          <a:ext cx="1803248" cy="7212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Médico(a)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0" y="1641267"/>
        <a:ext cx="1803248" cy="721299"/>
      </dsp:txXfrm>
    </dsp:sp>
    <dsp:sp modelId="{C3589699-4B22-41CD-99AF-21BD6FE4647B}">
      <dsp:nvSpPr>
        <dsp:cNvPr id="0" name=""/>
        <dsp:cNvSpPr/>
      </dsp:nvSpPr>
      <dsp:spPr>
        <a:xfrm>
          <a:off x="2481527" y="1641267"/>
          <a:ext cx="1803248" cy="7212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481527" y="1641267"/>
        <a:ext cx="1803248" cy="721299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3176541" y="1296010"/>
          <a:ext cx="2224840" cy="86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240"/>
              </a:lnTo>
              <a:lnTo>
                <a:pt x="2224840" y="669240"/>
              </a:lnTo>
              <a:lnTo>
                <a:pt x="2224840" y="8642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1296010"/>
          <a:ext cx="91440" cy="8643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43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1296010"/>
          <a:ext cx="2247426" cy="864339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669315"/>
              </a:lnTo>
              <a:lnTo>
                <a:pt x="0" y="669315"/>
              </a:lnTo>
              <a:lnTo>
                <a:pt x="0" y="8643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096541" y="108013"/>
          <a:ext cx="2159999" cy="118799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Moderna</a:t>
          </a:r>
        </a:p>
      </dsp:txBody>
      <dsp:txXfrm>
        <a:off x="2096541" y="108013"/>
        <a:ext cx="2159999" cy="1187997"/>
      </dsp:txXfrm>
    </dsp:sp>
    <dsp:sp modelId="{68F90279-E630-440E-8937-16E69DB36ADA}">
      <dsp:nvSpPr>
        <dsp:cNvPr id="0" name=""/>
        <dsp:cNvSpPr/>
      </dsp:nvSpPr>
      <dsp:spPr>
        <a:xfrm>
          <a:off x="426" y="2160350"/>
          <a:ext cx="1857377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426" y="2160350"/>
        <a:ext cx="1857377" cy="1007998"/>
      </dsp:txXfrm>
    </dsp:sp>
    <dsp:sp modelId="{FD85042B-3A5E-41AD-8A4A-B4AFFF75C61F}">
      <dsp:nvSpPr>
        <dsp:cNvPr id="0" name=""/>
        <dsp:cNvSpPr/>
      </dsp:nvSpPr>
      <dsp:spPr>
        <a:xfrm>
          <a:off x="2247852" y="2160350"/>
          <a:ext cx="1857377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47852" y="2160350"/>
        <a:ext cx="1857377" cy="1007998"/>
      </dsp:txXfrm>
    </dsp:sp>
    <dsp:sp modelId="{B007F721-2441-4550-B12D-646D3DE57F71}">
      <dsp:nvSpPr>
        <dsp:cNvPr id="0" name=""/>
        <dsp:cNvSpPr/>
      </dsp:nvSpPr>
      <dsp:spPr>
        <a:xfrm>
          <a:off x="4472693" y="2160276"/>
          <a:ext cx="1857377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72693" y="2160276"/>
        <a:ext cx="1857377" cy="1007998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70975" y="1648411"/>
          <a:ext cx="390174" cy="734575"/>
        </a:xfrm>
        <a:custGeom>
          <a:avLst/>
          <a:gdLst/>
          <a:ahLst/>
          <a:cxnLst/>
          <a:rect l="0" t="0" r="0" b="0"/>
          <a:pathLst>
            <a:path>
              <a:moveTo>
                <a:pt x="390174" y="0"/>
              </a:moveTo>
              <a:lnTo>
                <a:pt x="390174" y="734575"/>
              </a:lnTo>
              <a:lnTo>
                <a:pt x="0" y="73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692"/>
              </a:lnTo>
              <a:lnTo>
                <a:pt x="2199437" y="1508692"/>
              </a:lnTo>
              <a:lnTo>
                <a:pt x="2199437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648411"/>
          <a:ext cx="91440" cy="1775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61712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2199437" y="0"/>
              </a:moveTo>
              <a:lnTo>
                <a:pt x="2199437" y="1508692"/>
              </a:lnTo>
              <a:lnTo>
                <a:pt x="0" y="1508692"/>
              </a:lnTo>
              <a:lnTo>
                <a:pt x="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26638" y="436151"/>
          <a:ext cx="2269023" cy="12122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426638" y="436151"/>
        <a:ext cx="2269023" cy="1212259"/>
      </dsp:txXfrm>
    </dsp:sp>
    <dsp:sp modelId="{68F90279-E630-440E-8937-16E69DB36ADA}">
      <dsp:nvSpPr>
        <dsp:cNvPr id="0" name=""/>
        <dsp:cNvSpPr/>
      </dsp:nvSpPr>
      <dsp:spPr>
        <a:xfrm>
          <a:off x="528558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28558" y="3423667"/>
        <a:ext cx="1666307" cy="855215"/>
      </dsp:txXfrm>
    </dsp:sp>
    <dsp:sp modelId="{FD85042B-3A5E-41AD-8A4A-B4AFFF75C61F}">
      <dsp:nvSpPr>
        <dsp:cNvPr id="0" name=""/>
        <dsp:cNvSpPr/>
      </dsp:nvSpPr>
      <dsp:spPr>
        <a:xfrm>
          <a:off x="2727996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Ayudante 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Mantenimiento </a:t>
          </a:r>
        </a:p>
      </dsp:txBody>
      <dsp:txXfrm>
        <a:off x="2727996" y="3423667"/>
        <a:ext cx="1666307" cy="855215"/>
      </dsp:txXfrm>
    </dsp:sp>
    <dsp:sp modelId="{B007F721-2441-4550-B12D-646D3DE57F71}">
      <dsp:nvSpPr>
        <dsp:cNvPr id="0" name=""/>
        <dsp:cNvSpPr/>
      </dsp:nvSpPr>
      <dsp:spPr>
        <a:xfrm>
          <a:off x="4927433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927433" y="3423667"/>
        <a:ext cx="1666307" cy="855215"/>
      </dsp:txXfrm>
    </dsp:sp>
    <dsp:sp modelId="{96C211A2-E9F8-42E0-B8C2-16D65DF6A4DB}">
      <dsp:nvSpPr>
        <dsp:cNvPr id="0" name=""/>
        <dsp:cNvSpPr/>
      </dsp:nvSpPr>
      <dsp:spPr>
        <a:xfrm>
          <a:off x="1894638" y="2040984"/>
          <a:ext cx="1276336" cy="68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94638" y="2040984"/>
        <a:ext cx="1276336" cy="684004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15D93-DD0B-4F2C-89EC-B4E992D895D9}">
      <dsp:nvSpPr>
        <dsp:cNvPr id="0" name=""/>
        <dsp:cNvSpPr/>
      </dsp:nvSpPr>
      <dsp:spPr>
        <a:xfrm>
          <a:off x="3198569" y="859621"/>
          <a:ext cx="128808" cy="2529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9918"/>
              </a:lnTo>
              <a:lnTo>
                <a:pt x="128808" y="25299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ED82B-88ED-4E9D-9583-3A7226CF7337}">
      <dsp:nvSpPr>
        <dsp:cNvPr id="0" name=""/>
        <dsp:cNvSpPr/>
      </dsp:nvSpPr>
      <dsp:spPr>
        <a:xfrm>
          <a:off x="3069908" y="859621"/>
          <a:ext cx="128660" cy="2529918"/>
        </a:xfrm>
        <a:custGeom>
          <a:avLst/>
          <a:gdLst/>
          <a:ahLst/>
          <a:cxnLst/>
          <a:rect l="0" t="0" r="0" b="0"/>
          <a:pathLst>
            <a:path>
              <a:moveTo>
                <a:pt x="128660" y="0"/>
              </a:moveTo>
              <a:lnTo>
                <a:pt x="128660" y="2529918"/>
              </a:lnTo>
              <a:lnTo>
                <a:pt x="0" y="25299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53644-FFA9-48F6-BEC2-B0C2F347D2FE}">
      <dsp:nvSpPr>
        <dsp:cNvPr id="0" name=""/>
        <dsp:cNvSpPr/>
      </dsp:nvSpPr>
      <dsp:spPr>
        <a:xfrm>
          <a:off x="3198569" y="859621"/>
          <a:ext cx="128808" cy="1571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208"/>
              </a:lnTo>
              <a:lnTo>
                <a:pt x="128808" y="15712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5F96B-7C07-4A18-BFE9-46776E2250F3}">
      <dsp:nvSpPr>
        <dsp:cNvPr id="0" name=""/>
        <dsp:cNvSpPr/>
      </dsp:nvSpPr>
      <dsp:spPr>
        <a:xfrm>
          <a:off x="3069908" y="859621"/>
          <a:ext cx="128660" cy="1571208"/>
        </a:xfrm>
        <a:custGeom>
          <a:avLst/>
          <a:gdLst/>
          <a:ahLst/>
          <a:cxnLst/>
          <a:rect l="0" t="0" r="0" b="0"/>
          <a:pathLst>
            <a:path>
              <a:moveTo>
                <a:pt x="128660" y="0"/>
              </a:moveTo>
              <a:lnTo>
                <a:pt x="128660" y="1571208"/>
              </a:lnTo>
              <a:lnTo>
                <a:pt x="0" y="15712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7DF97-012B-4477-8CA3-C54984C527FE}">
      <dsp:nvSpPr>
        <dsp:cNvPr id="0" name=""/>
        <dsp:cNvSpPr/>
      </dsp:nvSpPr>
      <dsp:spPr>
        <a:xfrm>
          <a:off x="3198569" y="859621"/>
          <a:ext cx="128808" cy="612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498"/>
              </a:lnTo>
              <a:lnTo>
                <a:pt x="128808" y="612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3069908" y="859621"/>
          <a:ext cx="128660" cy="612498"/>
        </a:xfrm>
        <a:custGeom>
          <a:avLst/>
          <a:gdLst/>
          <a:ahLst/>
          <a:cxnLst/>
          <a:rect l="0" t="0" r="0" b="0"/>
          <a:pathLst>
            <a:path>
              <a:moveTo>
                <a:pt x="128660" y="0"/>
              </a:moveTo>
              <a:lnTo>
                <a:pt x="128660" y="612498"/>
              </a:lnTo>
              <a:lnTo>
                <a:pt x="0" y="612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10668-E116-4657-90D0-6AA8F7FF2192}">
      <dsp:nvSpPr>
        <dsp:cNvPr id="0" name=""/>
        <dsp:cNvSpPr/>
      </dsp:nvSpPr>
      <dsp:spPr>
        <a:xfrm>
          <a:off x="3152922" y="4698870"/>
          <a:ext cx="91440" cy="2574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4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3152849" y="859621"/>
          <a:ext cx="91440" cy="31380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9273"/>
              </a:lnTo>
              <a:lnTo>
                <a:pt x="45793" y="3009273"/>
              </a:lnTo>
              <a:lnTo>
                <a:pt x="45793" y="31380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052409" y="0"/>
          <a:ext cx="2292319" cy="859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52409" y="0"/>
        <a:ext cx="2292319" cy="859621"/>
      </dsp:txXfrm>
    </dsp:sp>
    <dsp:sp modelId="{4B4F1CB0-111F-45A6-8CE4-718773F58A96}">
      <dsp:nvSpPr>
        <dsp:cNvPr id="0" name=""/>
        <dsp:cNvSpPr/>
      </dsp:nvSpPr>
      <dsp:spPr>
        <a:xfrm>
          <a:off x="2197285" y="3997629"/>
          <a:ext cx="2002715" cy="701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</a:t>
          </a:r>
          <a:r>
            <a:rPr lang="es-ES" sz="1200" kern="1200" dirty="0" smtClean="0">
              <a:solidFill>
                <a:schemeClr val="tx1"/>
              </a:solidFill>
            </a:rPr>
            <a:t>Género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97285" y="3997629"/>
        <a:ext cx="2002715" cy="701241"/>
      </dsp:txXfrm>
    </dsp:sp>
    <dsp:sp modelId="{DE3D529F-E383-44D5-A316-2BF0F9F92558}">
      <dsp:nvSpPr>
        <dsp:cNvPr id="0" name=""/>
        <dsp:cNvSpPr/>
      </dsp:nvSpPr>
      <dsp:spPr>
        <a:xfrm>
          <a:off x="2388357" y="4956339"/>
          <a:ext cx="1620570" cy="61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388357" y="4956339"/>
        <a:ext cx="1620570" cy="613021"/>
      </dsp:txXfrm>
    </dsp:sp>
    <dsp:sp modelId="{C6398D97-7FB0-4EAA-BCB5-549080EFAC87}">
      <dsp:nvSpPr>
        <dsp:cNvPr id="0" name=""/>
        <dsp:cNvSpPr/>
      </dsp:nvSpPr>
      <dsp:spPr>
        <a:xfrm>
          <a:off x="1249125" y="1121499"/>
          <a:ext cx="1820783" cy="701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Abogado(a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49125" y="1121499"/>
        <a:ext cx="1820783" cy="701241"/>
      </dsp:txXfrm>
    </dsp:sp>
    <dsp:sp modelId="{052F6859-2320-4D95-82C1-D7164BE4FEE6}">
      <dsp:nvSpPr>
        <dsp:cNvPr id="0" name=""/>
        <dsp:cNvSpPr/>
      </dsp:nvSpPr>
      <dsp:spPr>
        <a:xfrm>
          <a:off x="3327377" y="1121499"/>
          <a:ext cx="1820783" cy="701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</a:t>
          </a:r>
        </a:p>
      </dsp:txBody>
      <dsp:txXfrm>
        <a:off x="3327377" y="1121499"/>
        <a:ext cx="1820783" cy="701241"/>
      </dsp:txXfrm>
    </dsp:sp>
    <dsp:sp modelId="{EC6A6B1C-4EFB-4530-8021-A1E5A960FDF1}">
      <dsp:nvSpPr>
        <dsp:cNvPr id="0" name=""/>
        <dsp:cNvSpPr/>
      </dsp:nvSpPr>
      <dsp:spPr>
        <a:xfrm>
          <a:off x="1249125" y="2080209"/>
          <a:ext cx="1820783" cy="701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/>
        </a:p>
      </dsp:txBody>
      <dsp:txXfrm>
        <a:off x="1249125" y="2080209"/>
        <a:ext cx="1820783" cy="701241"/>
      </dsp:txXfrm>
    </dsp:sp>
    <dsp:sp modelId="{421E5CDD-1188-4BEC-B380-7BA829523C16}">
      <dsp:nvSpPr>
        <dsp:cNvPr id="0" name=""/>
        <dsp:cNvSpPr/>
      </dsp:nvSpPr>
      <dsp:spPr>
        <a:xfrm>
          <a:off x="3327377" y="2080209"/>
          <a:ext cx="1820783" cy="701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327377" y="2080209"/>
        <a:ext cx="1820783" cy="701241"/>
      </dsp:txXfrm>
    </dsp:sp>
    <dsp:sp modelId="{D0F6FEA9-05CE-45C1-9B60-BBD3DF784BB4}">
      <dsp:nvSpPr>
        <dsp:cNvPr id="0" name=""/>
        <dsp:cNvSpPr/>
      </dsp:nvSpPr>
      <dsp:spPr>
        <a:xfrm>
          <a:off x="1249125" y="3038919"/>
          <a:ext cx="1820783" cy="701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Empleado(a) Técnico </a:t>
          </a:r>
        </a:p>
      </dsp:txBody>
      <dsp:txXfrm>
        <a:off x="1249125" y="3038919"/>
        <a:ext cx="1820783" cy="701241"/>
      </dsp:txXfrm>
    </dsp:sp>
    <dsp:sp modelId="{30E4B37D-D4D6-42A4-A030-D52AD8BC73FF}">
      <dsp:nvSpPr>
        <dsp:cNvPr id="0" name=""/>
        <dsp:cNvSpPr/>
      </dsp:nvSpPr>
      <dsp:spPr>
        <a:xfrm>
          <a:off x="3327377" y="3038919"/>
          <a:ext cx="1820783" cy="701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3327377" y="3038919"/>
        <a:ext cx="1820783" cy="701241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3433544" y="2893357"/>
          <a:ext cx="91440" cy="236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15"/>
              </a:lnTo>
              <a:lnTo>
                <a:pt x="64140" y="25515"/>
              </a:lnTo>
              <a:lnTo>
                <a:pt x="64140" y="2360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50120" y="1080003"/>
          <a:ext cx="1229143" cy="913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812"/>
              </a:lnTo>
              <a:lnTo>
                <a:pt x="1229143" y="702812"/>
              </a:lnTo>
              <a:lnTo>
                <a:pt x="1229143" y="913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1020976" y="1080003"/>
          <a:ext cx="1229143" cy="913349"/>
        </a:xfrm>
        <a:custGeom>
          <a:avLst/>
          <a:gdLst/>
          <a:ahLst/>
          <a:cxnLst/>
          <a:rect l="0" t="0" r="0" b="0"/>
          <a:pathLst>
            <a:path>
              <a:moveTo>
                <a:pt x="1229143" y="0"/>
              </a:moveTo>
              <a:lnTo>
                <a:pt x="1229143" y="702812"/>
              </a:lnTo>
              <a:lnTo>
                <a:pt x="0" y="702812"/>
              </a:lnTo>
              <a:lnTo>
                <a:pt x="0" y="913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17442" y="0"/>
          <a:ext cx="2665355" cy="108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Igualdad Sustantiva </a:t>
          </a:r>
        </a:p>
      </dsp:txBody>
      <dsp:txXfrm>
        <a:off x="917442" y="0"/>
        <a:ext cx="2665355" cy="1080003"/>
      </dsp:txXfrm>
    </dsp:sp>
    <dsp:sp modelId="{82766838-1E1C-4551-B391-E5701106A789}">
      <dsp:nvSpPr>
        <dsp:cNvPr id="0" name=""/>
        <dsp:cNvSpPr/>
      </dsp:nvSpPr>
      <dsp:spPr>
        <a:xfrm>
          <a:off x="2369" y="1993352"/>
          <a:ext cx="2037214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69" y="1993352"/>
        <a:ext cx="2037214" cy="900004"/>
      </dsp:txXfrm>
    </dsp:sp>
    <dsp:sp modelId="{317D1BA0-50F6-457B-A513-0CC11FE0DF90}">
      <dsp:nvSpPr>
        <dsp:cNvPr id="0" name=""/>
        <dsp:cNvSpPr/>
      </dsp:nvSpPr>
      <dsp:spPr>
        <a:xfrm>
          <a:off x="2460657" y="1993352"/>
          <a:ext cx="2037214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Derechos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60657" y="1993352"/>
        <a:ext cx="2037214" cy="900004"/>
      </dsp:txXfrm>
    </dsp:sp>
    <dsp:sp modelId="{1C70517F-6542-4A83-B2F7-93044EDBFCF2}">
      <dsp:nvSpPr>
        <dsp:cNvPr id="0" name=""/>
        <dsp:cNvSpPr/>
      </dsp:nvSpPr>
      <dsp:spPr>
        <a:xfrm>
          <a:off x="2495128" y="3129409"/>
          <a:ext cx="2005112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Derechos </a:t>
          </a:r>
          <a:r>
            <a:rPr lang="es-ES" sz="1200" kern="1200" dirty="0" smtClean="0"/>
            <a:t>Humanos</a:t>
          </a:r>
          <a:endParaRPr lang="es-ES" sz="1200" kern="1200" dirty="0" smtClean="0"/>
        </a:p>
      </dsp:txBody>
      <dsp:txXfrm>
        <a:off x="2495128" y="3129409"/>
        <a:ext cx="2005112" cy="900004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1AD78-72E2-4345-8707-AD90CA3D13A6}">
      <dsp:nvSpPr>
        <dsp:cNvPr id="0" name=""/>
        <dsp:cNvSpPr/>
      </dsp:nvSpPr>
      <dsp:spPr>
        <a:xfrm>
          <a:off x="4358700" y="1138206"/>
          <a:ext cx="3378380" cy="472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48"/>
              </a:lnTo>
              <a:lnTo>
                <a:pt x="3378380" y="319348"/>
              </a:lnTo>
              <a:lnTo>
                <a:pt x="3378380" y="472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3FDC5-A223-4FA6-98E4-542571811676}">
      <dsp:nvSpPr>
        <dsp:cNvPr id="0" name=""/>
        <dsp:cNvSpPr/>
      </dsp:nvSpPr>
      <dsp:spPr>
        <a:xfrm>
          <a:off x="4358700" y="1138206"/>
          <a:ext cx="1126126" cy="472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48"/>
              </a:lnTo>
              <a:lnTo>
                <a:pt x="1126126" y="319348"/>
              </a:lnTo>
              <a:lnTo>
                <a:pt x="1126126" y="472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20E98-7A2A-4F5F-A8D5-05C6B97915C5}">
      <dsp:nvSpPr>
        <dsp:cNvPr id="0" name=""/>
        <dsp:cNvSpPr/>
      </dsp:nvSpPr>
      <dsp:spPr>
        <a:xfrm>
          <a:off x="3232573" y="1138206"/>
          <a:ext cx="1126126" cy="472983"/>
        </a:xfrm>
        <a:custGeom>
          <a:avLst/>
          <a:gdLst/>
          <a:ahLst/>
          <a:cxnLst/>
          <a:rect l="0" t="0" r="0" b="0"/>
          <a:pathLst>
            <a:path>
              <a:moveTo>
                <a:pt x="1126126" y="0"/>
              </a:moveTo>
              <a:lnTo>
                <a:pt x="1126126" y="319348"/>
              </a:lnTo>
              <a:lnTo>
                <a:pt x="0" y="319348"/>
              </a:lnTo>
              <a:lnTo>
                <a:pt x="0" y="472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80319" y="1138206"/>
          <a:ext cx="3378380" cy="472983"/>
        </a:xfrm>
        <a:custGeom>
          <a:avLst/>
          <a:gdLst/>
          <a:ahLst/>
          <a:cxnLst/>
          <a:rect l="0" t="0" r="0" b="0"/>
          <a:pathLst>
            <a:path>
              <a:moveTo>
                <a:pt x="3378380" y="0"/>
              </a:moveTo>
              <a:lnTo>
                <a:pt x="3378380" y="319348"/>
              </a:lnTo>
              <a:lnTo>
                <a:pt x="0" y="319348"/>
              </a:lnTo>
              <a:lnTo>
                <a:pt x="0" y="472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3386207" y="165714"/>
          <a:ext cx="1944984" cy="9724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3386207" y="165714"/>
        <a:ext cx="1944984" cy="972492"/>
      </dsp:txXfrm>
    </dsp:sp>
    <dsp:sp modelId="{82766838-1E1C-4551-B391-E5701106A789}">
      <dsp:nvSpPr>
        <dsp:cNvPr id="0" name=""/>
        <dsp:cNvSpPr/>
      </dsp:nvSpPr>
      <dsp:spPr>
        <a:xfrm>
          <a:off x="7826" y="1611190"/>
          <a:ext cx="1944984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(6) Vacantes</a:t>
          </a:r>
        </a:p>
      </dsp:txBody>
      <dsp:txXfrm>
        <a:off x="7826" y="1611190"/>
        <a:ext cx="1944984" cy="899998"/>
      </dsp:txXfrm>
    </dsp:sp>
    <dsp:sp modelId="{59331A5C-3A56-4073-BA2C-106CED39CD8A}">
      <dsp:nvSpPr>
        <dsp:cNvPr id="0" name=""/>
        <dsp:cNvSpPr/>
      </dsp:nvSpPr>
      <dsp:spPr>
        <a:xfrm>
          <a:off x="2260080" y="1611190"/>
          <a:ext cx="1944984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Mantenimiento A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260080" y="1611190"/>
        <a:ext cx="1944984" cy="899998"/>
      </dsp:txXfrm>
    </dsp:sp>
    <dsp:sp modelId="{31B4B66C-9691-4903-83C9-F56F2939E6F1}">
      <dsp:nvSpPr>
        <dsp:cNvPr id="0" name=""/>
        <dsp:cNvSpPr/>
      </dsp:nvSpPr>
      <dsp:spPr>
        <a:xfrm>
          <a:off x="4512334" y="1611190"/>
          <a:ext cx="1944984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4512334" y="1611190"/>
        <a:ext cx="1944984" cy="899998"/>
      </dsp:txXfrm>
    </dsp:sp>
    <dsp:sp modelId="{C96B5D44-0AE8-4CE1-8BCA-2C21292BAC32}">
      <dsp:nvSpPr>
        <dsp:cNvPr id="0" name=""/>
        <dsp:cNvSpPr/>
      </dsp:nvSpPr>
      <dsp:spPr>
        <a:xfrm>
          <a:off x="6764588" y="1611190"/>
          <a:ext cx="1944984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764588" y="1611190"/>
        <a:ext cx="1944984" cy="899998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51CD5-9CA5-454E-A58D-ABE78ADAC0FA}">
      <dsp:nvSpPr>
        <dsp:cNvPr id="0" name=""/>
        <dsp:cNvSpPr/>
      </dsp:nvSpPr>
      <dsp:spPr>
        <a:xfrm>
          <a:off x="2340004" y="1107085"/>
          <a:ext cx="471299" cy="4637362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4637362"/>
              </a:lnTo>
              <a:lnTo>
                <a:pt x="0" y="4637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86038-F35C-47C3-B720-871D6F977BBC}">
      <dsp:nvSpPr>
        <dsp:cNvPr id="0" name=""/>
        <dsp:cNvSpPr/>
      </dsp:nvSpPr>
      <dsp:spPr>
        <a:xfrm>
          <a:off x="2811304" y="1107085"/>
          <a:ext cx="471299" cy="3931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1103"/>
              </a:lnTo>
              <a:lnTo>
                <a:pt x="471299" y="39311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98653-FC5D-4CB3-B48A-ED0E303CC504}">
      <dsp:nvSpPr>
        <dsp:cNvPr id="0" name=""/>
        <dsp:cNvSpPr/>
      </dsp:nvSpPr>
      <dsp:spPr>
        <a:xfrm>
          <a:off x="2340004" y="1107085"/>
          <a:ext cx="471299" cy="3935601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3935601"/>
              </a:lnTo>
              <a:lnTo>
                <a:pt x="0" y="39356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FF79D-7B45-4C09-890B-3697CE1CC4F6}">
      <dsp:nvSpPr>
        <dsp:cNvPr id="0" name=""/>
        <dsp:cNvSpPr/>
      </dsp:nvSpPr>
      <dsp:spPr>
        <a:xfrm>
          <a:off x="2811304" y="1107085"/>
          <a:ext cx="471299" cy="3288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8568"/>
              </a:lnTo>
              <a:lnTo>
                <a:pt x="471299" y="32885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9A0F-BEB5-41B4-A089-A638729B5484}">
      <dsp:nvSpPr>
        <dsp:cNvPr id="0" name=""/>
        <dsp:cNvSpPr/>
      </dsp:nvSpPr>
      <dsp:spPr>
        <a:xfrm>
          <a:off x="2340004" y="1107085"/>
          <a:ext cx="471299" cy="3286384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3286384"/>
              </a:lnTo>
              <a:lnTo>
                <a:pt x="0" y="32863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107085"/>
          <a:ext cx="471299" cy="2569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9819"/>
              </a:lnTo>
              <a:lnTo>
                <a:pt x="471299" y="25698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340004" y="1107085"/>
          <a:ext cx="471299" cy="2574461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2574461"/>
              </a:lnTo>
              <a:lnTo>
                <a:pt x="0" y="25744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107085"/>
          <a:ext cx="471299" cy="1803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3554"/>
              </a:lnTo>
              <a:lnTo>
                <a:pt x="471299" y="1803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340004" y="1107085"/>
          <a:ext cx="471299" cy="1803506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1803506"/>
              </a:lnTo>
              <a:lnTo>
                <a:pt x="0" y="18035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2811304" y="1107085"/>
          <a:ext cx="471299" cy="1098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8425"/>
              </a:lnTo>
              <a:lnTo>
                <a:pt x="471299" y="10984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2340004" y="1107085"/>
          <a:ext cx="471299" cy="1094579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1094579"/>
              </a:lnTo>
              <a:lnTo>
                <a:pt x="0" y="10945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107085"/>
          <a:ext cx="471299" cy="401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413"/>
              </a:lnTo>
              <a:lnTo>
                <a:pt x="471299" y="401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340004" y="1107085"/>
          <a:ext cx="471299" cy="397648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397648"/>
              </a:lnTo>
              <a:lnTo>
                <a:pt x="0" y="3976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807484" y="254962"/>
          <a:ext cx="2007639" cy="85212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807484" y="254962"/>
        <a:ext cx="2007639" cy="852123"/>
      </dsp:txXfrm>
    </dsp:sp>
    <dsp:sp modelId="{CA81ADA6-D911-4D6D-B109-B08F6320F697}">
      <dsp:nvSpPr>
        <dsp:cNvPr id="0" name=""/>
        <dsp:cNvSpPr/>
      </dsp:nvSpPr>
      <dsp:spPr>
        <a:xfrm>
          <a:off x="0" y="1231245"/>
          <a:ext cx="2340004" cy="5469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1231245"/>
        <a:ext cx="2340004" cy="546977"/>
      </dsp:txXfrm>
    </dsp:sp>
    <dsp:sp modelId="{F2E3A372-0A99-4177-9934-37E01310721A}">
      <dsp:nvSpPr>
        <dsp:cNvPr id="0" name=""/>
        <dsp:cNvSpPr/>
      </dsp:nvSpPr>
      <dsp:spPr>
        <a:xfrm>
          <a:off x="3282604" y="1235010"/>
          <a:ext cx="2340004" cy="5469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Operativo(a)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282604" y="1235010"/>
        <a:ext cx="2340004" cy="546977"/>
      </dsp:txXfrm>
    </dsp:sp>
    <dsp:sp modelId="{DEDB21DC-FC23-4B10-8AB8-EDD7E848D268}">
      <dsp:nvSpPr>
        <dsp:cNvPr id="0" name=""/>
        <dsp:cNvSpPr/>
      </dsp:nvSpPr>
      <dsp:spPr>
        <a:xfrm>
          <a:off x="0" y="1928176"/>
          <a:ext cx="2340004" cy="5469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Huertos y Enlace CMT</a:t>
          </a:r>
        </a:p>
      </dsp:txBody>
      <dsp:txXfrm>
        <a:off x="0" y="1928176"/>
        <a:ext cx="2340004" cy="546977"/>
      </dsp:txXfrm>
    </dsp:sp>
    <dsp:sp modelId="{8BF7BF3D-E5BE-42F0-BDC0-DD9764E9E486}">
      <dsp:nvSpPr>
        <dsp:cNvPr id="0" name=""/>
        <dsp:cNvSpPr/>
      </dsp:nvSpPr>
      <dsp:spPr>
        <a:xfrm>
          <a:off x="3282604" y="1932022"/>
          <a:ext cx="2340004" cy="5469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 Oficio y Control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282604" y="1932022"/>
        <a:ext cx="2340004" cy="546977"/>
      </dsp:txXfrm>
    </dsp:sp>
    <dsp:sp modelId="{EB176D71-8A4B-4152-991F-344ED7A9809D}">
      <dsp:nvSpPr>
        <dsp:cNvPr id="0" name=""/>
        <dsp:cNvSpPr/>
      </dsp:nvSpPr>
      <dsp:spPr>
        <a:xfrm>
          <a:off x="0" y="2637103"/>
          <a:ext cx="2340004" cy="5469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Contigo Monterrey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2637103"/>
        <a:ext cx="2340004" cy="546977"/>
      </dsp:txXfrm>
    </dsp:sp>
    <dsp:sp modelId="{70F98D4F-75D1-4B2C-B4EA-779B9D79921E}">
      <dsp:nvSpPr>
        <dsp:cNvPr id="0" name=""/>
        <dsp:cNvSpPr/>
      </dsp:nvSpPr>
      <dsp:spPr>
        <a:xfrm>
          <a:off x="3282604" y="2637151"/>
          <a:ext cx="2340004" cy="5469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Área de Capacitación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282604" y="2637151"/>
        <a:ext cx="2340004" cy="546977"/>
      </dsp:txXfrm>
    </dsp:sp>
    <dsp:sp modelId="{4A17E49B-139D-448D-834F-1C62567D7755}">
      <dsp:nvSpPr>
        <dsp:cNvPr id="0" name=""/>
        <dsp:cNvSpPr/>
      </dsp:nvSpPr>
      <dsp:spPr>
        <a:xfrm>
          <a:off x="0" y="3408058"/>
          <a:ext cx="2340004" cy="5469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General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3408058"/>
        <a:ext cx="2340004" cy="546977"/>
      </dsp:txXfrm>
    </dsp:sp>
    <dsp:sp modelId="{8C6D4B5B-B413-4D49-BD6D-7FF3064261CB}">
      <dsp:nvSpPr>
        <dsp:cNvPr id="0" name=""/>
        <dsp:cNvSpPr/>
      </dsp:nvSpPr>
      <dsp:spPr>
        <a:xfrm>
          <a:off x="3282604" y="3403416"/>
          <a:ext cx="2340004" cy="5469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282604" y="3403416"/>
        <a:ext cx="2340004" cy="546977"/>
      </dsp:txXfrm>
    </dsp:sp>
    <dsp:sp modelId="{4789E1C4-2079-4334-BDF0-845E39C09FFC}">
      <dsp:nvSpPr>
        <dsp:cNvPr id="0" name=""/>
        <dsp:cNvSpPr/>
      </dsp:nvSpPr>
      <dsp:spPr>
        <a:xfrm>
          <a:off x="0" y="4119981"/>
          <a:ext cx="2340004" cy="5469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4119981"/>
        <a:ext cx="2340004" cy="546977"/>
      </dsp:txXfrm>
    </dsp:sp>
    <dsp:sp modelId="{2E15579D-CF83-4EFB-ADFB-320B4B6C25AD}">
      <dsp:nvSpPr>
        <dsp:cNvPr id="0" name=""/>
        <dsp:cNvSpPr/>
      </dsp:nvSpPr>
      <dsp:spPr>
        <a:xfrm>
          <a:off x="3282604" y="4122165"/>
          <a:ext cx="2340004" cy="5469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Atención a la Pobreza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282604" y="4122165"/>
        <a:ext cx="2340004" cy="546977"/>
      </dsp:txXfrm>
    </dsp:sp>
    <dsp:sp modelId="{E3126C76-6E6D-4319-99E9-78F3E703CC74}">
      <dsp:nvSpPr>
        <dsp:cNvPr id="0" name=""/>
        <dsp:cNvSpPr/>
      </dsp:nvSpPr>
      <dsp:spPr>
        <a:xfrm>
          <a:off x="0" y="4769198"/>
          <a:ext cx="2340004" cy="5469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Jefe(a) de Almacén</a:t>
          </a:r>
          <a:br>
            <a:rPr lang="es-MX" sz="1200" kern="1200" dirty="0" smtClean="0">
              <a:solidFill>
                <a:schemeClr val="tx1"/>
              </a:solidFill>
              <a:latin typeface="+mn-lt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</a:rPr>
            <a:t>Vacante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4769198"/>
        <a:ext cx="2340004" cy="546977"/>
      </dsp:txXfrm>
    </dsp:sp>
    <dsp:sp modelId="{8CA25EE4-CD55-4A76-BCCA-D436F9B77ADE}">
      <dsp:nvSpPr>
        <dsp:cNvPr id="0" name=""/>
        <dsp:cNvSpPr/>
      </dsp:nvSpPr>
      <dsp:spPr>
        <a:xfrm>
          <a:off x="3282604" y="4764700"/>
          <a:ext cx="2340004" cy="5469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282604" y="4764700"/>
        <a:ext cx="2340004" cy="546977"/>
      </dsp:txXfrm>
    </dsp:sp>
    <dsp:sp modelId="{1CB7875E-C28F-423B-8F20-BB98F1980B7D}">
      <dsp:nvSpPr>
        <dsp:cNvPr id="0" name=""/>
        <dsp:cNvSpPr/>
      </dsp:nvSpPr>
      <dsp:spPr>
        <a:xfrm>
          <a:off x="0" y="5470959"/>
          <a:ext cx="2340004" cy="5469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5470959"/>
        <a:ext cx="2340004" cy="54697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8BB3D-60F1-491B-B3EC-A09097CECF98}">
      <dsp:nvSpPr>
        <dsp:cNvPr id="0" name=""/>
        <dsp:cNvSpPr/>
      </dsp:nvSpPr>
      <dsp:spPr>
        <a:xfrm>
          <a:off x="2147900" y="1713147"/>
          <a:ext cx="271200" cy="776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154"/>
              </a:lnTo>
              <a:lnTo>
                <a:pt x="271200" y="7761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4B8DC9-254B-4F13-AFF7-4E13705804B4}">
      <dsp:nvSpPr>
        <dsp:cNvPr id="0" name=""/>
        <dsp:cNvSpPr/>
      </dsp:nvSpPr>
      <dsp:spPr>
        <a:xfrm>
          <a:off x="1910312" y="1713147"/>
          <a:ext cx="237587" cy="773416"/>
        </a:xfrm>
        <a:custGeom>
          <a:avLst/>
          <a:gdLst/>
          <a:ahLst/>
          <a:cxnLst/>
          <a:rect l="0" t="0" r="0" b="0"/>
          <a:pathLst>
            <a:path>
              <a:moveTo>
                <a:pt x="237587" y="0"/>
              </a:moveTo>
              <a:lnTo>
                <a:pt x="237587" y="773416"/>
              </a:lnTo>
              <a:lnTo>
                <a:pt x="0" y="773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6CEE0-3BD8-44F2-9A15-89EF9599BBCF}">
      <dsp:nvSpPr>
        <dsp:cNvPr id="0" name=""/>
        <dsp:cNvSpPr/>
      </dsp:nvSpPr>
      <dsp:spPr>
        <a:xfrm>
          <a:off x="2102180" y="1713147"/>
          <a:ext cx="91440" cy="14670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70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877167" y="453150"/>
          <a:ext cx="2541465" cy="12599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sp:txBody>
      <dsp:txXfrm>
        <a:off x="877167" y="453150"/>
        <a:ext cx="2541465" cy="1259996"/>
      </dsp:txXfrm>
    </dsp:sp>
    <dsp:sp modelId="{1188F178-7FDF-4815-BB89-8365F58972F8}">
      <dsp:nvSpPr>
        <dsp:cNvPr id="0" name=""/>
        <dsp:cNvSpPr/>
      </dsp:nvSpPr>
      <dsp:spPr>
        <a:xfrm>
          <a:off x="923904" y="3180184"/>
          <a:ext cx="2447991" cy="1511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2) Vacantes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23904" y="3180184"/>
        <a:ext cx="2447991" cy="1511997"/>
      </dsp:txXfrm>
    </dsp:sp>
    <dsp:sp modelId="{8CA10921-84D3-402F-993E-CF393CC32CDB}">
      <dsp:nvSpPr>
        <dsp:cNvPr id="0" name=""/>
        <dsp:cNvSpPr/>
      </dsp:nvSpPr>
      <dsp:spPr>
        <a:xfrm>
          <a:off x="354881" y="2078308"/>
          <a:ext cx="1555431" cy="8165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/>
        </a:p>
      </dsp:txBody>
      <dsp:txXfrm>
        <a:off x="354881" y="2078308"/>
        <a:ext cx="1555431" cy="816510"/>
      </dsp:txXfrm>
    </dsp:sp>
    <dsp:sp modelId="{25B2D809-E961-4866-96E1-AE067D24376A}">
      <dsp:nvSpPr>
        <dsp:cNvPr id="0" name=""/>
        <dsp:cNvSpPr/>
      </dsp:nvSpPr>
      <dsp:spPr>
        <a:xfrm>
          <a:off x="2419100" y="2081046"/>
          <a:ext cx="1555431" cy="8165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Gestor(a)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/>
        </a:p>
      </dsp:txBody>
      <dsp:txXfrm>
        <a:off x="2419100" y="2081046"/>
        <a:ext cx="1555431" cy="816510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ACEF-DC08-4235-B72D-88212049524C}">
      <dsp:nvSpPr>
        <dsp:cNvPr id="0" name=""/>
        <dsp:cNvSpPr/>
      </dsp:nvSpPr>
      <dsp:spPr>
        <a:xfrm>
          <a:off x="3132217" y="1290295"/>
          <a:ext cx="91440" cy="798585"/>
        </a:xfrm>
        <a:custGeom>
          <a:avLst/>
          <a:gdLst/>
          <a:ahLst/>
          <a:cxnLst/>
          <a:rect l="0" t="0" r="0" b="0"/>
          <a:pathLst>
            <a:path>
              <a:moveTo>
                <a:pt x="51345" y="0"/>
              </a:moveTo>
              <a:lnTo>
                <a:pt x="51345" y="399512"/>
              </a:lnTo>
              <a:lnTo>
                <a:pt x="45720" y="399512"/>
              </a:lnTo>
              <a:lnTo>
                <a:pt x="45720" y="798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570930" y="0"/>
          <a:ext cx="3225264" cy="12902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sp:txBody>
      <dsp:txXfrm>
        <a:off x="1570930" y="0"/>
        <a:ext cx="3225264" cy="1290295"/>
      </dsp:txXfrm>
    </dsp:sp>
    <dsp:sp modelId="{0C383773-3E75-40C1-8F41-944F99267FEE}">
      <dsp:nvSpPr>
        <dsp:cNvPr id="0" name=""/>
        <dsp:cNvSpPr/>
      </dsp:nvSpPr>
      <dsp:spPr>
        <a:xfrm>
          <a:off x="1967456" y="2088881"/>
          <a:ext cx="2420963" cy="10243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4) Vacantes</a:t>
          </a:r>
        </a:p>
      </dsp:txBody>
      <dsp:txXfrm>
        <a:off x="1967456" y="2088881"/>
        <a:ext cx="2420963" cy="1024304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1578C-A0D9-46E8-87E8-2B0BBF48259C}">
      <dsp:nvSpPr>
        <dsp:cNvPr id="0" name=""/>
        <dsp:cNvSpPr/>
      </dsp:nvSpPr>
      <dsp:spPr>
        <a:xfrm>
          <a:off x="2518787" y="1394100"/>
          <a:ext cx="1533323" cy="799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377"/>
              </a:lnTo>
              <a:lnTo>
                <a:pt x="1533323" y="401377"/>
              </a:lnTo>
              <a:lnTo>
                <a:pt x="1533323" y="799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5B4AD-41F1-4634-A231-23581F46F11F}">
      <dsp:nvSpPr>
        <dsp:cNvPr id="0" name=""/>
        <dsp:cNvSpPr/>
      </dsp:nvSpPr>
      <dsp:spPr>
        <a:xfrm>
          <a:off x="983643" y="1394100"/>
          <a:ext cx="1535144" cy="799621"/>
        </a:xfrm>
        <a:custGeom>
          <a:avLst/>
          <a:gdLst/>
          <a:ahLst/>
          <a:cxnLst/>
          <a:rect l="0" t="0" r="0" b="0"/>
          <a:pathLst>
            <a:path>
              <a:moveTo>
                <a:pt x="1535144" y="0"/>
              </a:moveTo>
              <a:lnTo>
                <a:pt x="1535144" y="401377"/>
              </a:lnTo>
              <a:lnTo>
                <a:pt x="0" y="401377"/>
              </a:lnTo>
              <a:lnTo>
                <a:pt x="0" y="799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252106" y="0"/>
          <a:ext cx="2533362" cy="13941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sp:txBody>
      <dsp:txXfrm>
        <a:off x="1252106" y="0"/>
        <a:ext cx="2533362" cy="1394100"/>
      </dsp:txXfrm>
    </dsp:sp>
    <dsp:sp modelId="{B6B4C1F5-6231-4957-B426-E5CB41B4305F}">
      <dsp:nvSpPr>
        <dsp:cNvPr id="0" name=""/>
        <dsp:cNvSpPr/>
      </dsp:nvSpPr>
      <dsp:spPr>
        <a:xfrm>
          <a:off x="0" y="2193721"/>
          <a:ext cx="1967286" cy="9836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(5) Vacantes</a:t>
          </a:r>
          <a:endParaRPr lang="es-MX" sz="1200" b="1" kern="1200" noProof="0" dirty="0" smtClean="0">
            <a:solidFill>
              <a:schemeClr val="tx1"/>
            </a:solidFill>
            <a:latin typeface="+mn-lt"/>
          </a:endParaRPr>
        </a:p>
      </dsp:txBody>
      <dsp:txXfrm>
        <a:off x="0" y="2193721"/>
        <a:ext cx="1967286" cy="983643"/>
      </dsp:txXfrm>
    </dsp:sp>
    <dsp:sp modelId="{8754ACF4-A2E0-486E-8EBF-FAC314B195EE}">
      <dsp:nvSpPr>
        <dsp:cNvPr id="0" name=""/>
        <dsp:cNvSpPr/>
      </dsp:nvSpPr>
      <dsp:spPr>
        <a:xfrm>
          <a:off x="3068468" y="2193721"/>
          <a:ext cx="1967286" cy="983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</a:rPr>
            <a:t>Jefe(a) de </a:t>
          </a:r>
          <a:r>
            <a:rPr lang="es-MX" sz="1200" kern="1200" noProof="0" dirty="0" smtClean="0">
              <a:solidFill>
                <a:schemeClr val="tx1"/>
              </a:solidFill>
            </a:rPr>
            <a:t>Proyectos</a:t>
          </a:r>
          <a:endParaRPr lang="es-MX" sz="1200" kern="1200" noProof="0" dirty="0" smtClean="0">
            <a:solidFill>
              <a:schemeClr val="tx1"/>
            </a:solidFill>
          </a:endParaRPr>
        </a:p>
      </dsp:txBody>
      <dsp:txXfrm>
        <a:off x="3068468" y="2193721"/>
        <a:ext cx="1967286" cy="983643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391979" y="1800309"/>
          <a:ext cx="2399849" cy="1044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5871"/>
              </a:lnTo>
              <a:lnTo>
                <a:pt x="2399849" y="835871"/>
              </a:lnTo>
              <a:lnTo>
                <a:pt x="2399849" y="10441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3346259" y="1800309"/>
          <a:ext cx="91440" cy="10441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41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992129" y="1800309"/>
          <a:ext cx="2399849" cy="1044123"/>
        </a:xfrm>
        <a:custGeom>
          <a:avLst/>
          <a:gdLst/>
          <a:ahLst/>
          <a:cxnLst/>
          <a:rect l="0" t="0" r="0" b="0"/>
          <a:pathLst>
            <a:path>
              <a:moveTo>
                <a:pt x="2399849" y="0"/>
              </a:moveTo>
              <a:lnTo>
                <a:pt x="2399849" y="835871"/>
              </a:lnTo>
              <a:lnTo>
                <a:pt x="0" y="835871"/>
              </a:lnTo>
              <a:lnTo>
                <a:pt x="0" y="10441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257980" y="468313"/>
          <a:ext cx="2267997" cy="133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Huertos y Enlace CMT</a:t>
          </a:r>
        </a:p>
      </dsp:txBody>
      <dsp:txXfrm>
        <a:off x="2257980" y="468313"/>
        <a:ext cx="2267997" cy="1331996"/>
      </dsp:txXfrm>
    </dsp:sp>
    <dsp:sp modelId="{E54347ED-FC84-4072-A4CF-49CCF081AD45}">
      <dsp:nvSpPr>
        <dsp:cNvPr id="0" name=""/>
        <dsp:cNvSpPr/>
      </dsp:nvSpPr>
      <dsp:spPr>
        <a:xfrm>
          <a:off x="455" y="2844432"/>
          <a:ext cx="1983347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5" y="2844432"/>
        <a:ext cx="1983347" cy="1080001"/>
      </dsp:txXfrm>
    </dsp:sp>
    <dsp:sp modelId="{BF25BA90-64ED-4ACD-B273-C084258BDA2A}">
      <dsp:nvSpPr>
        <dsp:cNvPr id="0" name=""/>
        <dsp:cNvSpPr/>
      </dsp:nvSpPr>
      <dsp:spPr>
        <a:xfrm>
          <a:off x="2400305" y="2844432"/>
          <a:ext cx="1983347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2400305" y="2844432"/>
        <a:ext cx="1983347" cy="1080001"/>
      </dsp:txXfrm>
    </dsp:sp>
    <dsp:sp modelId="{269A406B-27FD-4B4A-86F1-7DEFDF191E38}">
      <dsp:nvSpPr>
        <dsp:cNvPr id="0" name=""/>
        <dsp:cNvSpPr/>
      </dsp:nvSpPr>
      <dsp:spPr>
        <a:xfrm>
          <a:off x="4800155" y="2844432"/>
          <a:ext cx="1983347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(3) Vacantes</a:t>
          </a:r>
        </a:p>
      </dsp:txBody>
      <dsp:txXfrm>
        <a:off x="4800155" y="2844432"/>
        <a:ext cx="1983347" cy="10800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3695685" y="851333"/>
          <a:ext cx="308887" cy="1421550"/>
        </a:xfrm>
        <a:custGeom>
          <a:avLst/>
          <a:gdLst/>
          <a:ahLst/>
          <a:cxnLst/>
          <a:rect l="0" t="0" r="0" b="0"/>
          <a:pathLst>
            <a:path>
              <a:moveTo>
                <a:pt x="308887" y="0"/>
              </a:moveTo>
              <a:lnTo>
                <a:pt x="308887" y="1421550"/>
              </a:lnTo>
              <a:lnTo>
                <a:pt x="0" y="14215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4004572" y="851333"/>
          <a:ext cx="294141" cy="675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585"/>
              </a:lnTo>
              <a:lnTo>
                <a:pt x="294141" y="675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196F-9945-43DD-8BCD-E6E053D151FF}">
      <dsp:nvSpPr>
        <dsp:cNvPr id="0" name=""/>
        <dsp:cNvSpPr/>
      </dsp:nvSpPr>
      <dsp:spPr>
        <a:xfrm>
          <a:off x="3695685" y="851333"/>
          <a:ext cx="308887" cy="679790"/>
        </a:xfrm>
        <a:custGeom>
          <a:avLst/>
          <a:gdLst/>
          <a:ahLst/>
          <a:cxnLst/>
          <a:rect l="0" t="0" r="0" b="0"/>
          <a:pathLst>
            <a:path>
              <a:moveTo>
                <a:pt x="308887" y="0"/>
              </a:moveTo>
              <a:lnTo>
                <a:pt x="308887" y="679790"/>
              </a:lnTo>
              <a:lnTo>
                <a:pt x="0" y="679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004572" y="851333"/>
          <a:ext cx="2339674" cy="2106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7412"/>
              </a:lnTo>
              <a:lnTo>
                <a:pt x="2339674" y="1987412"/>
              </a:lnTo>
              <a:lnTo>
                <a:pt x="2339674" y="21062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004572" y="851333"/>
          <a:ext cx="705269" cy="2106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7412"/>
              </a:lnTo>
              <a:lnTo>
                <a:pt x="705269" y="1987412"/>
              </a:lnTo>
              <a:lnTo>
                <a:pt x="705269" y="21062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9303F-DD16-4DA2-BBA6-FB45A9C63AE9}">
      <dsp:nvSpPr>
        <dsp:cNvPr id="0" name=""/>
        <dsp:cNvSpPr/>
      </dsp:nvSpPr>
      <dsp:spPr>
        <a:xfrm>
          <a:off x="3521083" y="3846803"/>
          <a:ext cx="129955" cy="1454034"/>
        </a:xfrm>
        <a:custGeom>
          <a:avLst/>
          <a:gdLst/>
          <a:ahLst/>
          <a:cxnLst/>
          <a:rect l="0" t="0" r="0" b="0"/>
          <a:pathLst>
            <a:path>
              <a:moveTo>
                <a:pt x="129955" y="0"/>
              </a:moveTo>
              <a:lnTo>
                <a:pt x="129955" y="1454034"/>
              </a:lnTo>
              <a:lnTo>
                <a:pt x="0" y="14540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10D21-7C23-4E64-BBD8-88D0322F222E}">
      <dsp:nvSpPr>
        <dsp:cNvPr id="0" name=""/>
        <dsp:cNvSpPr/>
      </dsp:nvSpPr>
      <dsp:spPr>
        <a:xfrm>
          <a:off x="3521083" y="3846803"/>
          <a:ext cx="129955" cy="587831"/>
        </a:xfrm>
        <a:custGeom>
          <a:avLst/>
          <a:gdLst/>
          <a:ahLst/>
          <a:cxnLst/>
          <a:rect l="0" t="0" r="0" b="0"/>
          <a:pathLst>
            <a:path>
              <a:moveTo>
                <a:pt x="129955" y="0"/>
              </a:moveTo>
              <a:lnTo>
                <a:pt x="129955" y="587831"/>
              </a:lnTo>
              <a:lnTo>
                <a:pt x="0" y="5878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3113738" y="851333"/>
          <a:ext cx="890833" cy="2106237"/>
        </a:xfrm>
        <a:custGeom>
          <a:avLst/>
          <a:gdLst/>
          <a:ahLst/>
          <a:cxnLst/>
          <a:rect l="0" t="0" r="0" b="0"/>
          <a:pathLst>
            <a:path>
              <a:moveTo>
                <a:pt x="890833" y="0"/>
              </a:moveTo>
              <a:lnTo>
                <a:pt x="890833" y="1987412"/>
              </a:lnTo>
              <a:lnTo>
                <a:pt x="0" y="1987412"/>
              </a:lnTo>
              <a:lnTo>
                <a:pt x="0" y="21062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1602747" y="851333"/>
          <a:ext cx="2401825" cy="2106237"/>
        </a:xfrm>
        <a:custGeom>
          <a:avLst/>
          <a:gdLst/>
          <a:ahLst/>
          <a:cxnLst/>
          <a:rect l="0" t="0" r="0" b="0"/>
          <a:pathLst>
            <a:path>
              <a:moveTo>
                <a:pt x="2401825" y="0"/>
              </a:moveTo>
              <a:lnTo>
                <a:pt x="2401825" y="1987412"/>
              </a:lnTo>
              <a:lnTo>
                <a:pt x="0" y="1987412"/>
              </a:lnTo>
              <a:lnTo>
                <a:pt x="0" y="21062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940407" y="0"/>
          <a:ext cx="2128330" cy="851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</a:t>
          </a:r>
        </a:p>
      </dsp:txBody>
      <dsp:txXfrm>
        <a:off x="2940407" y="0"/>
        <a:ext cx="2128330" cy="851333"/>
      </dsp:txXfrm>
    </dsp:sp>
    <dsp:sp modelId="{C75F0CD5-6A2C-4EE2-8445-B7828AAD1B5C}">
      <dsp:nvSpPr>
        <dsp:cNvPr id="0" name=""/>
        <dsp:cNvSpPr/>
      </dsp:nvSpPr>
      <dsp:spPr>
        <a:xfrm>
          <a:off x="935824" y="2957570"/>
          <a:ext cx="1333846" cy="8892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Sociales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935824" y="2957570"/>
        <a:ext cx="1333846" cy="889232"/>
      </dsp:txXfrm>
    </dsp:sp>
    <dsp:sp modelId="{032BAB47-5D8D-4928-87C6-EDC51EB0EBBC}">
      <dsp:nvSpPr>
        <dsp:cNvPr id="0" name=""/>
        <dsp:cNvSpPr/>
      </dsp:nvSpPr>
      <dsp:spPr>
        <a:xfrm>
          <a:off x="2442113" y="2957570"/>
          <a:ext cx="1343250" cy="8892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Saneamiento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42113" y="2957570"/>
        <a:ext cx="1343250" cy="889232"/>
      </dsp:txXfrm>
    </dsp:sp>
    <dsp:sp modelId="{E333131B-15CF-40C0-9E90-1D5CB3286B19}">
      <dsp:nvSpPr>
        <dsp:cNvPr id="0" name=""/>
        <dsp:cNvSpPr/>
      </dsp:nvSpPr>
      <dsp:spPr>
        <a:xfrm>
          <a:off x="2175332" y="3989619"/>
          <a:ext cx="1345751" cy="890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Fumigadores(as)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Vacantes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75332" y="3989619"/>
        <a:ext cx="1345751" cy="890030"/>
      </dsp:txXfrm>
    </dsp:sp>
    <dsp:sp modelId="{9B2529B9-D4A3-4B12-A508-06CAF74F87A3}">
      <dsp:nvSpPr>
        <dsp:cNvPr id="0" name=""/>
        <dsp:cNvSpPr/>
      </dsp:nvSpPr>
      <dsp:spPr>
        <a:xfrm>
          <a:off x="2175332" y="5017922"/>
          <a:ext cx="1345751" cy="565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75332" y="5017922"/>
        <a:ext cx="1345751" cy="565831"/>
      </dsp:txXfrm>
    </dsp:sp>
    <dsp:sp modelId="{9D9960D1-5F01-4D26-87B2-AD715FCF54C0}">
      <dsp:nvSpPr>
        <dsp:cNvPr id="0" name=""/>
        <dsp:cNvSpPr/>
      </dsp:nvSpPr>
      <dsp:spPr>
        <a:xfrm>
          <a:off x="3986075" y="2957570"/>
          <a:ext cx="1447533" cy="20286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Enfermera(o)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General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Enfermeras(os</a:t>
          </a:r>
          <a:r>
            <a:rPr lang="es-ES" sz="1200" kern="1200" dirty="0" smtClean="0">
              <a:solidFill>
                <a:schemeClr val="tx1"/>
              </a:solidFill>
            </a:rPr>
            <a:t>) </a:t>
          </a: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86075" y="2957570"/>
        <a:ext cx="1447533" cy="2028642"/>
      </dsp:txXfrm>
    </dsp:sp>
    <dsp:sp modelId="{C3073F2C-C0A1-4D4E-8B81-A2EFE4C4C3F4}">
      <dsp:nvSpPr>
        <dsp:cNvPr id="0" name=""/>
        <dsp:cNvSpPr/>
      </dsp:nvSpPr>
      <dsp:spPr>
        <a:xfrm>
          <a:off x="5620480" y="2957570"/>
          <a:ext cx="1447533" cy="8892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5620480" y="2957570"/>
        <a:ext cx="1447533" cy="889232"/>
      </dsp:txXfrm>
    </dsp:sp>
    <dsp:sp modelId="{BA94924F-E12D-42F1-B3F0-19849563DFE2}">
      <dsp:nvSpPr>
        <dsp:cNvPr id="0" name=""/>
        <dsp:cNvSpPr/>
      </dsp:nvSpPr>
      <dsp:spPr>
        <a:xfrm>
          <a:off x="1906434" y="1217983"/>
          <a:ext cx="1789250" cy="626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Brigadas Médicas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906434" y="1217983"/>
        <a:ext cx="1789250" cy="626279"/>
      </dsp:txXfrm>
    </dsp:sp>
    <dsp:sp modelId="{104F34FA-359A-42D4-BAD3-F86091F3DAC2}">
      <dsp:nvSpPr>
        <dsp:cNvPr id="0" name=""/>
        <dsp:cNvSpPr/>
      </dsp:nvSpPr>
      <dsp:spPr>
        <a:xfrm>
          <a:off x="4298714" y="1213779"/>
          <a:ext cx="1789250" cy="626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4298714" y="1213779"/>
        <a:ext cx="1789250" cy="626279"/>
      </dsp:txXfrm>
    </dsp:sp>
    <dsp:sp modelId="{11BCB754-559D-45F8-B339-0E04607D0D59}">
      <dsp:nvSpPr>
        <dsp:cNvPr id="0" name=""/>
        <dsp:cNvSpPr/>
      </dsp:nvSpPr>
      <dsp:spPr>
        <a:xfrm>
          <a:off x="1906434" y="1959743"/>
          <a:ext cx="1789250" cy="626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906434" y="1959743"/>
        <a:ext cx="1789250" cy="62627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4720688" y="2776100"/>
          <a:ext cx="1042223" cy="656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66"/>
              </a:lnTo>
              <a:lnTo>
                <a:pt x="1042223" y="384866"/>
              </a:lnTo>
              <a:lnTo>
                <a:pt x="1042223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3717240" y="2776100"/>
          <a:ext cx="1003448" cy="656565"/>
        </a:xfrm>
        <a:custGeom>
          <a:avLst/>
          <a:gdLst/>
          <a:ahLst/>
          <a:cxnLst/>
          <a:rect l="0" t="0" r="0" b="0"/>
          <a:pathLst>
            <a:path>
              <a:moveTo>
                <a:pt x="1003448" y="0"/>
              </a:moveTo>
              <a:lnTo>
                <a:pt x="1003448" y="384866"/>
              </a:lnTo>
              <a:lnTo>
                <a:pt x="0" y="384866"/>
              </a:lnTo>
              <a:lnTo>
                <a:pt x="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004833" y="1002387"/>
          <a:ext cx="1715855" cy="839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396"/>
              </a:lnTo>
              <a:lnTo>
                <a:pt x="1715855" y="567396"/>
              </a:lnTo>
              <a:lnTo>
                <a:pt x="1715855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421052" y="2776100"/>
          <a:ext cx="91440" cy="656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466772" y="1002387"/>
          <a:ext cx="1538061" cy="839095"/>
        </a:xfrm>
        <a:custGeom>
          <a:avLst/>
          <a:gdLst/>
          <a:ahLst/>
          <a:cxnLst/>
          <a:rect l="0" t="0" r="0" b="0"/>
          <a:pathLst>
            <a:path>
              <a:moveTo>
                <a:pt x="1538061" y="0"/>
              </a:moveTo>
              <a:lnTo>
                <a:pt x="1538061" y="567396"/>
              </a:lnTo>
              <a:lnTo>
                <a:pt x="0" y="567396"/>
              </a:lnTo>
              <a:lnTo>
                <a:pt x="0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1835389" y="0"/>
          <a:ext cx="2338886" cy="100238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almacén</a:t>
          </a:r>
        </a:p>
      </dsp:txBody>
      <dsp:txXfrm>
        <a:off x="1835389" y="0"/>
        <a:ext cx="2338886" cy="1002387"/>
      </dsp:txXfrm>
    </dsp:sp>
    <dsp:sp modelId="{7B658CFB-8011-47EE-A5F8-BFDDDA227166}">
      <dsp:nvSpPr>
        <dsp:cNvPr id="0" name=""/>
        <dsp:cNvSpPr/>
      </dsp:nvSpPr>
      <dsp:spPr>
        <a:xfrm>
          <a:off x="532153" y="1841482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532153" y="1841482"/>
        <a:ext cx="1869236" cy="934618"/>
      </dsp:txXfrm>
    </dsp:sp>
    <dsp:sp modelId="{8A0E1643-1DC6-47DC-B9AC-5A5EB10D169C}">
      <dsp:nvSpPr>
        <dsp:cNvPr id="0" name=""/>
        <dsp:cNvSpPr/>
      </dsp:nvSpPr>
      <dsp:spPr>
        <a:xfrm>
          <a:off x="53215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n-U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105560</a:t>
          </a:r>
        </a:p>
      </dsp:txBody>
      <dsp:txXfrm>
        <a:off x="532153" y="3432665"/>
        <a:ext cx="1869236" cy="934618"/>
      </dsp:txXfrm>
    </dsp:sp>
    <dsp:sp modelId="{7143B0EB-96B0-45D8-96D8-881F24DD0577}">
      <dsp:nvSpPr>
        <dsp:cNvPr id="0" name=""/>
        <dsp:cNvSpPr/>
      </dsp:nvSpPr>
      <dsp:spPr>
        <a:xfrm>
          <a:off x="3786070" y="1841482"/>
          <a:ext cx="1869236" cy="934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786070" y="1841482"/>
        <a:ext cx="1869236" cy="934618"/>
      </dsp:txXfrm>
    </dsp:sp>
    <dsp:sp modelId="{B136A9E3-EA26-49DA-99C0-2F250FEAEB60}">
      <dsp:nvSpPr>
        <dsp:cNvPr id="0" name=""/>
        <dsp:cNvSpPr/>
      </dsp:nvSpPr>
      <dsp:spPr>
        <a:xfrm>
          <a:off x="2782622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Vacante</a:t>
          </a:r>
          <a:endParaRPr lang="es-ES" sz="1200" strike="sngStrike" kern="1200" dirty="0">
            <a:solidFill>
              <a:srgbClr val="FF0000"/>
            </a:solidFill>
            <a:latin typeface="+mn-lt"/>
          </a:endParaRPr>
        </a:p>
      </dsp:txBody>
      <dsp:txXfrm>
        <a:off x="2782622" y="3432665"/>
        <a:ext cx="1869236" cy="934618"/>
      </dsp:txXfrm>
    </dsp:sp>
    <dsp:sp modelId="{74ACC1DE-8831-4FA8-830B-53FE41B71B2B}">
      <dsp:nvSpPr>
        <dsp:cNvPr id="0" name=""/>
        <dsp:cNvSpPr/>
      </dsp:nvSpPr>
      <dsp:spPr>
        <a:xfrm>
          <a:off x="482829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828293" y="3432665"/>
        <a:ext cx="1869236" cy="934618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1265956" y="1408956"/>
          <a:ext cx="91440" cy="6664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6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014" y="0"/>
          <a:ext cx="2621324" cy="14089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sp:txBody>
      <dsp:txXfrm>
        <a:off x="1014" y="0"/>
        <a:ext cx="2621324" cy="1408956"/>
      </dsp:txXfrm>
    </dsp:sp>
    <dsp:sp modelId="{88F7E2BC-39DC-4929-872F-592E1E6CDBE2}">
      <dsp:nvSpPr>
        <dsp:cNvPr id="0" name=""/>
        <dsp:cNvSpPr/>
      </dsp:nvSpPr>
      <dsp:spPr>
        <a:xfrm>
          <a:off x="264938" y="2075431"/>
          <a:ext cx="2093476" cy="114683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+mj-lt"/>
            </a:rPr>
            <a:t>(5) Vacantes</a:t>
          </a:r>
        </a:p>
      </dsp:txBody>
      <dsp:txXfrm>
        <a:off x="264938" y="2075431"/>
        <a:ext cx="2093476" cy="1146833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AC568-9E4F-4174-956E-C4AA1D60A558}">
      <dsp:nvSpPr>
        <dsp:cNvPr id="0" name=""/>
        <dsp:cNvSpPr/>
      </dsp:nvSpPr>
      <dsp:spPr>
        <a:xfrm>
          <a:off x="3637401" y="981355"/>
          <a:ext cx="221212" cy="1687150"/>
        </a:xfrm>
        <a:custGeom>
          <a:avLst/>
          <a:gdLst/>
          <a:ahLst/>
          <a:cxnLst/>
          <a:rect l="0" t="0" r="0" b="0"/>
          <a:pathLst>
            <a:path>
              <a:moveTo>
                <a:pt x="221212" y="0"/>
              </a:moveTo>
              <a:lnTo>
                <a:pt x="221212" y="1687150"/>
              </a:lnTo>
              <a:lnTo>
                <a:pt x="0" y="16871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7A481-5BC1-4303-9DAA-00D9116E8973}">
      <dsp:nvSpPr>
        <dsp:cNvPr id="0" name=""/>
        <dsp:cNvSpPr/>
      </dsp:nvSpPr>
      <dsp:spPr>
        <a:xfrm>
          <a:off x="3858614" y="981355"/>
          <a:ext cx="238347" cy="791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389"/>
              </a:lnTo>
              <a:lnTo>
                <a:pt x="238347" y="7913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981355"/>
          <a:ext cx="221477" cy="799067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799067"/>
              </a:lnTo>
              <a:lnTo>
                <a:pt x="0" y="799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0778B-5F1E-4F25-A5FB-CD14A153B8AF}">
      <dsp:nvSpPr>
        <dsp:cNvPr id="0" name=""/>
        <dsp:cNvSpPr/>
      </dsp:nvSpPr>
      <dsp:spPr>
        <a:xfrm>
          <a:off x="7011809" y="433122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2C6DB-FB0A-4F18-A39C-8C1580BE3C70}">
      <dsp:nvSpPr>
        <dsp:cNvPr id="0" name=""/>
        <dsp:cNvSpPr/>
      </dsp:nvSpPr>
      <dsp:spPr>
        <a:xfrm>
          <a:off x="3858614" y="981355"/>
          <a:ext cx="3198915" cy="250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450"/>
              </a:lnTo>
              <a:lnTo>
                <a:pt x="3198915" y="2367450"/>
              </a:lnTo>
              <a:lnTo>
                <a:pt x="3198915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981355"/>
          <a:ext cx="1598335" cy="250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450"/>
              </a:lnTo>
              <a:lnTo>
                <a:pt x="1598335" y="2367450"/>
              </a:lnTo>
              <a:lnTo>
                <a:pt x="1598335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981355"/>
          <a:ext cx="91440" cy="24996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0191"/>
              </a:lnTo>
              <a:lnTo>
                <a:pt x="46291" y="2360191"/>
              </a:lnTo>
              <a:lnTo>
                <a:pt x="46291" y="24996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0278" y="981355"/>
          <a:ext cx="1598335" cy="2506920"/>
        </a:xfrm>
        <a:custGeom>
          <a:avLst/>
          <a:gdLst/>
          <a:ahLst/>
          <a:cxnLst/>
          <a:rect l="0" t="0" r="0" b="0"/>
          <a:pathLst>
            <a:path>
              <a:moveTo>
                <a:pt x="1598335" y="0"/>
              </a:moveTo>
              <a:lnTo>
                <a:pt x="1598335" y="2367450"/>
              </a:lnTo>
              <a:lnTo>
                <a:pt x="0" y="2367450"/>
              </a:lnTo>
              <a:lnTo>
                <a:pt x="0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59698" y="981355"/>
          <a:ext cx="3198915" cy="2506920"/>
        </a:xfrm>
        <a:custGeom>
          <a:avLst/>
          <a:gdLst/>
          <a:ahLst/>
          <a:cxnLst/>
          <a:rect l="0" t="0" r="0" b="0"/>
          <a:pathLst>
            <a:path>
              <a:moveTo>
                <a:pt x="3198915" y="0"/>
              </a:moveTo>
              <a:lnTo>
                <a:pt x="3198915" y="2367450"/>
              </a:lnTo>
              <a:lnTo>
                <a:pt x="0" y="2367450"/>
              </a:lnTo>
              <a:lnTo>
                <a:pt x="0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823563" y="0"/>
          <a:ext cx="2070101" cy="981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Enlace Municipal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210092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23563" y="0"/>
        <a:ext cx="2070101" cy="981355"/>
      </dsp:txXfrm>
    </dsp:sp>
    <dsp:sp modelId="{14C9FC1D-03CC-4AC0-A8E1-17255F744385}">
      <dsp:nvSpPr>
        <dsp:cNvPr id="0" name=""/>
        <dsp:cNvSpPr/>
      </dsp:nvSpPr>
      <dsp:spPr>
        <a:xfrm>
          <a:off x="0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488275"/>
        <a:ext cx="1319396" cy="842948"/>
      </dsp:txXfrm>
    </dsp:sp>
    <dsp:sp modelId="{C9AB137D-F17A-4F25-9DCB-004ACB880B95}">
      <dsp:nvSpPr>
        <dsp:cNvPr id="0" name=""/>
        <dsp:cNvSpPr/>
      </dsp:nvSpPr>
      <dsp:spPr>
        <a:xfrm>
          <a:off x="1600579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Comunicación</a:t>
          </a:r>
        </a:p>
      </dsp:txBody>
      <dsp:txXfrm>
        <a:off x="1600579" y="3488275"/>
        <a:ext cx="1319396" cy="842948"/>
      </dsp:txXfrm>
    </dsp:sp>
    <dsp:sp modelId="{B5FF97B9-0585-4891-A353-FA06C42D20CE}">
      <dsp:nvSpPr>
        <dsp:cNvPr id="0" name=""/>
        <dsp:cNvSpPr/>
      </dsp:nvSpPr>
      <dsp:spPr>
        <a:xfrm>
          <a:off x="3199486" y="3481016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99486" y="3481016"/>
        <a:ext cx="1319396" cy="842948"/>
      </dsp:txXfrm>
    </dsp:sp>
    <dsp:sp modelId="{FFAAD1A6-794D-4333-BCC0-3BBEA06A9FA3}">
      <dsp:nvSpPr>
        <dsp:cNvPr id="0" name=""/>
        <dsp:cNvSpPr/>
      </dsp:nvSpPr>
      <dsp:spPr>
        <a:xfrm>
          <a:off x="4797251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Atención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797251" y="3488275"/>
        <a:ext cx="1319396" cy="842948"/>
      </dsp:txXfrm>
    </dsp:sp>
    <dsp:sp modelId="{CDE32CFB-E7EC-4B60-A709-8E4EE166147C}">
      <dsp:nvSpPr>
        <dsp:cNvPr id="0" name=""/>
        <dsp:cNvSpPr/>
      </dsp:nvSpPr>
      <dsp:spPr>
        <a:xfrm>
          <a:off x="6397831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397831" y="3488275"/>
        <a:ext cx="1319396" cy="842948"/>
      </dsp:txXfrm>
    </dsp:sp>
    <dsp:sp modelId="{2A02469A-8C6A-4BDD-87FC-BEA2111B6260}">
      <dsp:nvSpPr>
        <dsp:cNvPr id="0" name=""/>
        <dsp:cNvSpPr/>
      </dsp:nvSpPr>
      <dsp:spPr>
        <a:xfrm>
          <a:off x="6397831" y="4610162"/>
          <a:ext cx="1319396" cy="6641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97831" y="4610162"/>
        <a:ext cx="1319396" cy="664141"/>
      </dsp:txXfrm>
    </dsp:sp>
    <dsp:sp modelId="{7D28F5B0-2742-4384-8800-C73BF3B6CAFB}">
      <dsp:nvSpPr>
        <dsp:cNvPr id="0" name=""/>
        <dsp:cNvSpPr/>
      </dsp:nvSpPr>
      <dsp:spPr>
        <a:xfrm>
          <a:off x="2171137" y="1413922"/>
          <a:ext cx="1465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71137" y="1413922"/>
        <a:ext cx="1465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406245"/>
          <a:ext cx="1465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 </a:t>
          </a:r>
        </a:p>
      </dsp:txBody>
      <dsp:txXfrm>
        <a:off x="4096961" y="1406245"/>
        <a:ext cx="1465998" cy="732999"/>
      </dsp:txXfrm>
    </dsp:sp>
    <dsp:sp modelId="{282E165C-8F29-42EA-AB80-999E3775262E}">
      <dsp:nvSpPr>
        <dsp:cNvPr id="0" name=""/>
        <dsp:cNvSpPr/>
      </dsp:nvSpPr>
      <dsp:spPr>
        <a:xfrm>
          <a:off x="2171402" y="2302005"/>
          <a:ext cx="1465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A </a:t>
          </a:r>
        </a:p>
      </dsp:txBody>
      <dsp:txXfrm>
        <a:off x="2171402" y="2302005"/>
        <a:ext cx="1465998" cy="732999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A2184-3EC3-4605-B03C-8348B1BFB078}">
      <dsp:nvSpPr>
        <dsp:cNvPr id="0" name=""/>
        <dsp:cNvSpPr/>
      </dsp:nvSpPr>
      <dsp:spPr>
        <a:xfrm>
          <a:off x="2825756" y="1046440"/>
          <a:ext cx="2066054" cy="508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459"/>
              </a:lnTo>
              <a:lnTo>
                <a:pt x="2066054" y="255459"/>
              </a:lnTo>
              <a:lnTo>
                <a:pt x="2066054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1D229-ED61-46A0-A15C-6FA956A99B62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53639" y="255459"/>
              </a:lnTo>
              <a:lnTo>
                <a:pt x="53639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38319-AD99-436F-BDF4-8CCCC7EA79F4}">
      <dsp:nvSpPr>
        <dsp:cNvPr id="0" name=""/>
        <dsp:cNvSpPr/>
      </dsp:nvSpPr>
      <dsp:spPr>
        <a:xfrm>
          <a:off x="775540" y="1046440"/>
          <a:ext cx="2050215" cy="508975"/>
        </a:xfrm>
        <a:custGeom>
          <a:avLst/>
          <a:gdLst/>
          <a:ahLst/>
          <a:cxnLst/>
          <a:rect l="0" t="0" r="0" b="0"/>
          <a:pathLst>
            <a:path>
              <a:moveTo>
                <a:pt x="2050215" y="0"/>
              </a:moveTo>
              <a:lnTo>
                <a:pt x="2050215" y="255459"/>
              </a:lnTo>
              <a:lnTo>
                <a:pt x="0" y="255459"/>
              </a:lnTo>
              <a:lnTo>
                <a:pt x="0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1659982" y="857"/>
        <a:ext cx="2331547" cy="1045583"/>
      </dsp:txXfrm>
    </dsp:sp>
    <dsp:sp modelId="{410FAEC9-2329-4BCB-8D4F-FACECAE3F331}">
      <dsp:nvSpPr>
        <dsp:cNvPr id="0" name=""/>
        <dsp:cNvSpPr/>
      </dsp:nvSpPr>
      <dsp:spPr>
        <a:xfrm>
          <a:off x="0" y="1555416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0" y="1555416"/>
        <a:ext cx="1551081" cy="969419"/>
      </dsp:txXfrm>
    </dsp:sp>
    <dsp:sp modelId="{09C30681-D194-4860-A018-9E6687C50D74}">
      <dsp:nvSpPr>
        <dsp:cNvPr id="0" name=""/>
        <dsp:cNvSpPr/>
      </dsp:nvSpPr>
      <dsp:spPr>
        <a:xfrm>
          <a:off x="2058134" y="1555416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 </a:t>
          </a:r>
        </a:p>
      </dsp:txBody>
      <dsp:txXfrm>
        <a:off x="2058134" y="1555416"/>
        <a:ext cx="1551081" cy="969419"/>
      </dsp:txXfrm>
    </dsp:sp>
    <dsp:sp modelId="{C5DE080B-742B-4BAA-A075-C8085248D9C0}">
      <dsp:nvSpPr>
        <dsp:cNvPr id="0" name=""/>
        <dsp:cNvSpPr/>
      </dsp:nvSpPr>
      <dsp:spPr>
        <a:xfrm>
          <a:off x="4116269" y="1555416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</a:t>
          </a:r>
        </a:p>
      </dsp:txBody>
      <dsp:txXfrm>
        <a:off x="4116269" y="1555416"/>
        <a:ext cx="1551081" cy="969419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A2184-3EC3-4605-B03C-8348B1BFB078}">
      <dsp:nvSpPr>
        <dsp:cNvPr id="0" name=""/>
        <dsp:cNvSpPr/>
      </dsp:nvSpPr>
      <dsp:spPr>
        <a:xfrm>
          <a:off x="1052734" y="1202045"/>
          <a:ext cx="91440" cy="5247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47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8056" y="0"/>
          <a:ext cx="2160795" cy="120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Atención Ciudadana</a:t>
          </a:r>
        </a:p>
      </dsp:txBody>
      <dsp:txXfrm>
        <a:off x="18056" y="0"/>
        <a:ext cx="2160795" cy="1202045"/>
      </dsp:txXfrm>
    </dsp:sp>
    <dsp:sp modelId="{C5DE080B-742B-4BAA-A075-C8085248D9C0}">
      <dsp:nvSpPr>
        <dsp:cNvPr id="0" name=""/>
        <dsp:cNvSpPr/>
      </dsp:nvSpPr>
      <dsp:spPr>
        <a:xfrm>
          <a:off x="18056" y="1726814"/>
          <a:ext cx="2160795" cy="1001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</a:t>
          </a:r>
        </a:p>
      </dsp:txBody>
      <dsp:txXfrm>
        <a:off x="18056" y="1726814"/>
        <a:ext cx="2160795" cy="10016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8671A-3678-49EE-A6A6-03B8F7A07F01}">
      <dsp:nvSpPr>
        <dsp:cNvPr id="0" name=""/>
        <dsp:cNvSpPr/>
      </dsp:nvSpPr>
      <dsp:spPr>
        <a:xfrm>
          <a:off x="4158261" y="1082372"/>
          <a:ext cx="2996205" cy="300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34"/>
              </a:lnTo>
              <a:lnTo>
                <a:pt x="2996205" y="165134"/>
              </a:lnTo>
              <a:lnTo>
                <a:pt x="2996205" y="3000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61DF-F31A-420C-98DA-7DB620ECE323}">
      <dsp:nvSpPr>
        <dsp:cNvPr id="0" name=""/>
        <dsp:cNvSpPr/>
      </dsp:nvSpPr>
      <dsp:spPr>
        <a:xfrm>
          <a:off x="4158261" y="1082372"/>
          <a:ext cx="998735" cy="310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609"/>
              </a:lnTo>
              <a:lnTo>
                <a:pt x="998735" y="175609"/>
              </a:lnTo>
              <a:lnTo>
                <a:pt x="998735" y="310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4A283-E5C6-4A04-BF95-E65F7D0F96E7}">
      <dsp:nvSpPr>
        <dsp:cNvPr id="0" name=""/>
        <dsp:cNvSpPr/>
      </dsp:nvSpPr>
      <dsp:spPr>
        <a:xfrm>
          <a:off x="3648430" y="2280985"/>
          <a:ext cx="116388" cy="2028113"/>
        </a:xfrm>
        <a:custGeom>
          <a:avLst/>
          <a:gdLst/>
          <a:ahLst/>
          <a:cxnLst/>
          <a:rect l="0" t="0" r="0" b="0"/>
          <a:pathLst>
            <a:path>
              <a:moveTo>
                <a:pt x="116388" y="0"/>
              </a:moveTo>
              <a:lnTo>
                <a:pt x="116388" y="2028113"/>
              </a:lnTo>
              <a:lnTo>
                <a:pt x="0" y="20281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28843-D1C9-4239-B07A-A14C66C28195}">
      <dsp:nvSpPr>
        <dsp:cNvPr id="0" name=""/>
        <dsp:cNvSpPr/>
      </dsp:nvSpPr>
      <dsp:spPr>
        <a:xfrm>
          <a:off x="3644227" y="2280985"/>
          <a:ext cx="120591" cy="691443"/>
        </a:xfrm>
        <a:custGeom>
          <a:avLst/>
          <a:gdLst/>
          <a:ahLst/>
          <a:cxnLst/>
          <a:rect l="0" t="0" r="0" b="0"/>
          <a:pathLst>
            <a:path>
              <a:moveTo>
                <a:pt x="120591" y="0"/>
              </a:moveTo>
              <a:lnTo>
                <a:pt x="120591" y="691443"/>
              </a:lnTo>
              <a:lnTo>
                <a:pt x="0" y="6914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3073803" y="1082372"/>
          <a:ext cx="1084457" cy="315235"/>
        </a:xfrm>
        <a:custGeom>
          <a:avLst/>
          <a:gdLst/>
          <a:ahLst/>
          <a:cxnLst/>
          <a:rect l="0" t="0" r="0" b="0"/>
          <a:pathLst>
            <a:path>
              <a:moveTo>
                <a:pt x="1084457" y="0"/>
              </a:moveTo>
              <a:lnTo>
                <a:pt x="1084457" y="180269"/>
              </a:lnTo>
              <a:lnTo>
                <a:pt x="0" y="180269"/>
              </a:lnTo>
              <a:lnTo>
                <a:pt x="0" y="3152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50B3-B666-4D3C-A470-447025ED6FD3}">
      <dsp:nvSpPr>
        <dsp:cNvPr id="0" name=""/>
        <dsp:cNvSpPr/>
      </dsp:nvSpPr>
      <dsp:spPr>
        <a:xfrm>
          <a:off x="1589384" y="2280985"/>
          <a:ext cx="93758" cy="1849804"/>
        </a:xfrm>
        <a:custGeom>
          <a:avLst/>
          <a:gdLst/>
          <a:ahLst/>
          <a:cxnLst/>
          <a:rect l="0" t="0" r="0" b="0"/>
          <a:pathLst>
            <a:path>
              <a:moveTo>
                <a:pt x="93758" y="0"/>
              </a:moveTo>
              <a:lnTo>
                <a:pt x="93758" y="1849804"/>
              </a:lnTo>
              <a:lnTo>
                <a:pt x="0" y="18498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EEA08-BB32-47B9-95DE-BD28FEDD13FC}">
      <dsp:nvSpPr>
        <dsp:cNvPr id="0" name=""/>
        <dsp:cNvSpPr/>
      </dsp:nvSpPr>
      <dsp:spPr>
        <a:xfrm>
          <a:off x="1589384" y="2280985"/>
          <a:ext cx="93758" cy="658351"/>
        </a:xfrm>
        <a:custGeom>
          <a:avLst/>
          <a:gdLst/>
          <a:ahLst/>
          <a:cxnLst/>
          <a:rect l="0" t="0" r="0" b="0"/>
          <a:pathLst>
            <a:path>
              <a:moveTo>
                <a:pt x="93758" y="0"/>
              </a:moveTo>
              <a:lnTo>
                <a:pt x="93758" y="658351"/>
              </a:lnTo>
              <a:lnTo>
                <a:pt x="0" y="6583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992127" y="1082372"/>
          <a:ext cx="3166133" cy="315235"/>
        </a:xfrm>
        <a:custGeom>
          <a:avLst/>
          <a:gdLst/>
          <a:ahLst/>
          <a:cxnLst/>
          <a:rect l="0" t="0" r="0" b="0"/>
          <a:pathLst>
            <a:path>
              <a:moveTo>
                <a:pt x="3166133" y="0"/>
              </a:moveTo>
              <a:lnTo>
                <a:pt x="3166133" y="180269"/>
              </a:lnTo>
              <a:lnTo>
                <a:pt x="0" y="180269"/>
              </a:lnTo>
              <a:lnTo>
                <a:pt x="0" y="3152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949538" y="115393"/>
          <a:ext cx="2417445" cy="9669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</a:t>
          </a:r>
        </a:p>
      </dsp:txBody>
      <dsp:txXfrm>
        <a:off x="2949538" y="115393"/>
        <a:ext cx="2417445" cy="966979"/>
      </dsp:txXfrm>
    </dsp:sp>
    <dsp:sp modelId="{673E2BAB-A261-407F-BCEF-69321DEFB9E6}">
      <dsp:nvSpPr>
        <dsp:cNvPr id="0" name=""/>
        <dsp:cNvSpPr/>
      </dsp:nvSpPr>
      <dsp:spPr>
        <a:xfrm>
          <a:off x="128358" y="1397608"/>
          <a:ext cx="1727538" cy="8833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128358" y="1397608"/>
        <a:ext cx="1727538" cy="883377"/>
      </dsp:txXfrm>
    </dsp:sp>
    <dsp:sp modelId="{CE5124BC-6E80-4FCE-8820-555BC8F2AA4F}">
      <dsp:nvSpPr>
        <dsp:cNvPr id="0" name=""/>
        <dsp:cNvSpPr/>
      </dsp:nvSpPr>
      <dsp:spPr>
        <a:xfrm>
          <a:off x="0" y="2557196"/>
          <a:ext cx="1589384" cy="7642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557196"/>
        <a:ext cx="1589384" cy="764280"/>
      </dsp:txXfrm>
    </dsp:sp>
    <dsp:sp modelId="{366EA5E8-A373-49D0-BEEF-42CF84EFA6A4}">
      <dsp:nvSpPr>
        <dsp:cNvPr id="0" name=""/>
        <dsp:cNvSpPr/>
      </dsp:nvSpPr>
      <dsp:spPr>
        <a:xfrm>
          <a:off x="0" y="3478602"/>
          <a:ext cx="1589384" cy="13043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E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Auxiliar</a:t>
          </a:r>
          <a:r>
            <a:rPr lang="es-ES" sz="1200" kern="1200" dirty="0" smtClean="0">
              <a:solidFill>
                <a:schemeClr val="tx1"/>
              </a:solidFill>
            </a:rPr>
            <a:t> </a:t>
          </a: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478602"/>
        <a:ext cx="1589384" cy="1304375"/>
      </dsp:txXfrm>
    </dsp:sp>
    <dsp:sp modelId="{35668D7B-64FF-4E93-BD22-858CDEA4814B}">
      <dsp:nvSpPr>
        <dsp:cNvPr id="0" name=""/>
        <dsp:cNvSpPr/>
      </dsp:nvSpPr>
      <dsp:spPr>
        <a:xfrm>
          <a:off x="2210034" y="1397608"/>
          <a:ext cx="1727538" cy="8833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Odontología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10034" y="1397608"/>
        <a:ext cx="1727538" cy="883377"/>
      </dsp:txXfrm>
    </dsp:sp>
    <dsp:sp modelId="{8F41B090-6C9F-4D09-89A2-1A56E32D9177}">
      <dsp:nvSpPr>
        <dsp:cNvPr id="0" name=""/>
        <dsp:cNvSpPr/>
      </dsp:nvSpPr>
      <dsp:spPr>
        <a:xfrm>
          <a:off x="2054842" y="2454166"/>
          <a:ext cx="1589384" cy="10365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Odontólogos(as)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Dentista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054842" y="2454166"/>
        <a:ext cx="1589384" cy="1036525"/>
      </dsp:txXfrm>
    </dsp:sp>
    <dsp:sp modelId="{D345EA03-5577-43C4-88D1-DFACB15E9CA7}">
      <dsp:nvSpPr>
        <dsp:cNvPr id="0" name=""/>
        <dsp:cNvSpPr/>
      </dsp:nvSpPr>
      <dsp:spPr>
        <a:xfrm>
          <a:off x="2059046" y="3646821"/>
          <a:ext cx="1589384" cy="1324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Auxiliar</a:t>
          </a:r>
          <a:r>
            <a:rPr lang="es-ES" sz="1200" kern="1200" dirty="0" smtClean="0">
              <a:solidFill>
                <a:schemeClr val="tx1"/>
              </a:solidFill>
            </a:rPr>
            <a:t> </a:t>
          </a: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 Dental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059046" y="3646821"/>
        <a:ext cx="1589384" cy="1324555"/>
      </dsp:txXfrm>
    </dsp:sp>
    <dsp:sp modelId="{8DB25C06-B484-4392-AE78-2C217067B946}">
      <dsp:nvSpPr>
        <dsp:cNvPr id="0" name=""/>
        <dsp:cNvSpPr/>
      </dsp:nvSpPr>
      <dsp:spPr>
        <a:xfrm>
          <a:off x="4293227" y="1392948"/>
          <a:ext cx="1727538" cy="8833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Radiólogo(a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293227" y="1392948"/>
        <a:ext cx="1727538" cy="883377"/>
      </dsp:txXfrm>
    </dsp:sp>
    <dsp:sp modelId="{EFF3D262-85D9-46DC-BDEE-58D0C66E5BA4}">
      <dsp:nvSpPr>
        <dsp:cNvPr id="0" name=""/>
        <dsp:cNvSpPr/>
      </dsp:nvSpPr>
      <dsp:spPr>
        <a:xfrm>
          <a:off x="6290697" y="1382472"/>
          <a:ext cx="1727538" cy="8833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Médico(a) </a:t>
          </a:r>
          <a:r>
            <a:rPr lang="es-ES" sz="1200" b="0" kern="1200" dirty="0" smtClean="0">
              <a:solidFill>
                <a:schemeClr val="tx1"/>
              </a:solidFill>
            </a:rPr>
            <a:t>General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6290697" y="1382472"/>
        <a:ext cx="1727538" cy="8833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04027" y="1278786"/>
          <a:ext cx="183126" cy="1211220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1211220"/>
              </a:lnTo>
              <a:lnTo>
                <a:pt x="0" y="12112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4" y="1278786"/>
          <a:ext cx="221355" cy="919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903"/>
              </a:lnTo>
              <a:lnTo>
                <a:pt x="221355" y="9199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04027" y="1278786"/>
          <a:ext cx="183126" cy="614919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614919"/>
              </a:lnTo>
              <a:lnTo>
                <a:pt x="0" y="614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4" y="1278786"/>
          <a:ext cx="729488" cy="2055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664"/>
              </a:lnTo>
              <a:lnTo>
                <a:pt x="729488" y="1960664"/>
              </a:lnTo>
              <a:lnTo>
                <a:pt x="729488" y="20551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278786"/>
          <a:ext cx="3664313" cy="2057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553"/>
              </a:lnTo>
              <a:lnTo>
                <a:pt x="3664313" y="1962553"/>
              </a:lnTo>
              <a:lnTo>
                <a:pt x="3664313" y="2057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676487" y="1278786"/>
          <a:ext cx="710666" cy="2057023"/>
        </a:xfrm>
        <a:custGeom>
          <a:avLst/>
          <a:gdLst/>
          <a:ahLst/>
          <a:cxnLst/>
          <a:rect l="0" t="0" r="0" b="0"/>
          <a:pathLst>
            <a:path>
              <a:moveTo>
                <a:pt x="710666" y="0"/>
              </a:moveTo>
              <a:lnTo>
                <a:pt x="710666" y="1962553"/>
              </a:lnTo>
              <a:lnTo>
                <a:pt x="0" y="1962553"/>
              </a:lnTo>
              <a:lnTo>
                <a:pt x="0" y="2057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36322" y="1278786"/>
          <a:ext cx="2150831" cy="2057023"/>
        </a:xfrm>
        <a:custGeom>
          <a:avLst/>
          <a:gdLst/>
          <a:ahLst/>
          <a:cxnLst/>
          <a:rect l="0" t="0" r="0" b="0"/>
          <a:pathLst>
            <a:path>
              <a:moveTo>
                <a:pt x="2150831" y="0"/>
              </a:moveTo>
              <a:lnTo>
                <a:pt x="2150831" y="1962553"/>
              </a:lnTo>
              <a:lnTo>
                <a:pt x="0" y="1962553"/>
              </a:lnTo>
              <a:lnTo>
                <a:pt x="0" y="2057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1278786"/>
          <a:ext cx="2169653" cy="2057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553"/>
              </a:lnTo>
              <a:lnTo>
                <a:pt x="2169653" y="1962553"/>
              </a:lnTo>
              <a:lnTo>
                <a:pt x="2169653" y="2057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24162" y="1278786"/>
          <a:ext cx="3662991" cy="2055134"/>
        </a:xfrm>
        <a:custGeom>
          <a:avLst/>
          <a:gdLst/>
          <a:ahLst/>
          <a:cxnLst/>
          <a:rect l="0" t="0" r="0" b="0"/>
          <a:pathLst>
            <a:path>
              <a:moveTo>
                <a:pt x="3662991" y="0"/>
              </a:moveTo>
              <a:lnTo>
                <a:pt x="3662991" y="1960664"/>
              </a:lnTo>
              <a:lnTo>
                <a:pt x="0" y="1960664"/>
              </a:lnTo>
              <a:lnTo>
                <a:pt x="0" y="20551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79155" y="270788"/>
          <a:ext cx="2015996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79155" y="270788"/>
        <a:ext cx="2015996" cy="1007998"/>
      </dsp:txXfrm>
    </dsp:sp>
    <dsp:sp modelId="{3D7ED4C6-66A3-437F-971A-990AE29CF41B}">
      <dsp:nvSpPr>
        <dsp:cNvPr id="0" name=""/>
        <dsp:cNvSpPr/>
      </dsp:nvSpPr>
      <dsp:spPr>
        <a:xfrm>
          <a:off x="72013" y="3333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Pediatra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2013" y="3333920"/>
        <a:ext cx="1304299" cy="612000"/>
      </dsp:txXfrm>
    </dsp:sp>
    <dsp:sp modelId="{0E678A76-6E17-47DA-8442-16CB50B2BBE5}">
      <dsp:nvSpPr>
        <dsp:cNvPr id="0" name=""/>
        <dsp:cNvSpPr/>
      </dsp:nvSpPr>
      <dsp:spPr>
        <a:xfrm>
          <a:off x="5904657" y="3335809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Médicos(as) </a:t>
          </a:r>
        </a:p>
      </dsp:txBody>
      <dsp:txXfrm>
        <a:off x="5904657" y="3335809"/>
        <a:ext cx="1304299" cy="1259997"/>
      </dsp:txXfrm>
    </dsp:sp>
    <dsp:sp modelId="{070507A6-E0AF-48EF-93FF-8657D0B5415B}">
      <dsp:nvSpPr>
        <dsp:cNvPr id="0" name=""/>
        <dsp:cNvSpPr/>
      </dsp:nvSpPr>
      <dsp:spPr>
        <a:xfrm>
          <a:off x="1584172" y="3335809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</a:t>
          </a:r>
          <a:r>
            <a:rPr lang="es-ES" sz="1200" kern="1200" dirty="0" smtClean="0">
              <a:solidFill>
                <a:schemeClr val="tx1"/>
              </a:solidFill>
            </a:rPr>
            <a:t>Familiar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84172" y="3335809"/>
        <a:ext cx="1304299" cy="612000"/>
      </dsp:txXfrm>
    </dsp:sp>
    <dsp:sp modelId="{5CCCA21F-7BD8-484C-A47D-FA970A164105}">
      <dsp:nvSpPr>
        <dsp:cNvPr id="0" name=""/>
        <dsp:cNvSpPr/>
      </dsp:nvSpPr>
      <dsp:spPr>
        <a:xfrm>
          <a:off x="3024337" y="3335809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Ginecólogo(a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24337" y="3335809"/>
        <a:ext cx="1304299" cy="612000"/>
      </dsp:txXfrm>
    </dsp:sp>
    <dsp:sp modelId="{0BC3837E-A42B-4823-8BA1-85D4CFB7F960}">
      <dsp:nvSpPr>
        <dsp:cNvPr id="0" name=""/>
        <dsp:cNvSpPr/>
      </dsp:nvSpPr>
      <dsp:spPr>
        <a:xfrm>
          <a:off x="7399317" y="3335809"/>
          <a:ext cx="1304299" cy="19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7399317" y="3335809"/>
        <a:ext cx="1304299" cy="1979999"/>
      </dsp:txXfrm>
    </dsp:sp>
    <dsp:sp modelId="{C5EFC27F-1E30-412E-AFC1-8446AD0CF35C}">
      <dsp:nvSpPr>
        <dsp:cNvPr id="0" name=""/>
        <dsp:cNvSpPr/>
      </dsp:nvSpPr>
      <dsp:spPr>
        <a:xfrm>
          <a:off x="4464493" y="3333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4464493" y="3333920"/>
        <a:ext cx="1304299" cy="612000"/>
      </dsp:txXfrm>
    </dsp:sp>
    <dsp:sp modelId="{2338BDBC-0600-4BB1-B982-D431E88A7ACC}">
      <dsp:nvSpPr>
        <dsp:cNvPr id="0" name=""/>
        <dsp:cNvSpPr/>
      </dsp:nvSpPr>
      <dsp:spPr>
        <a:xfrm>
          <a:off x="3024337" y="1659705"/>
          <a:ext cx="1179689" cy="46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24337" y="1659705"/>
        <a:ext cx="1179689" cy="468001"/>
      </dsp:txXfrm>
    </dsp:sp>
    <dsp:sp modelId="{76E05969-6592-4B29-B960-8EC73AF2A182}">
      <dsp:nvSpPr>
        <dsp:cNvPr id="0" name=""/>
        <dsp:cNvSpPr/>
      </dsp:nvSpPr>
      <dsp:spPr>
        <a:xfrm>
          <a:off x="4608509" y="1658688"/>
          <a:ext cx="1416997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Centro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08509" y="1658688"/>
        <a:ext cx="1416997" cy="1080002"/>
      </dsp:txXfrm>
    </dsp:sp>
    <dsp:sp modelId="{62C1D5C0-736B-417D-9A26-C3059CEAF551}">
      <dsp:nvSpPr>
        <dsp:cNvPr id="0" name=""/>
        <dsp:cNvSpPr/>
      </dsp:nvSpPr>
      <dsp:spPr>
        <a:xfrm>
          <a:off x="3024337" y="2256005"/>
          <a:ext cx="1179689" cy="46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24337" y="2256005"/>
        <a:ext cx="1179689" cy="468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12/05/2022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12/05/2022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12/05/2022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12/05/2022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12/05/2022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.jp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1455554"/>
              </p:ext>
            </p:extLst>
          </p:nvPr>
        </p:nvGraphicFramePr>
        <p:xfrm>
          <a:off x="2403313" y="1787857"/>
          <a:ext cx="4311387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Operativa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9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912373899"/>
              </p:ext>
            </p:extLst>
          </p:nvPr>
        </p:nvGraphicFramePr>
        <p:xfrm>
          <a:off x="588947" y="1103647"/>
          <a:ext cx="8009145" cy="5638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Municipio Saludable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6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76540852"/>
              </p:ext>
            </p:extLst>
          </p:nvPr>
        </p:nvGraphicFramePr>
        <p:xfrm>
          <a:off x="602591" y="1376602"/>
          <a:ext cx="8022792" cy="502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Municipio Saludable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7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2021831"/>
              </p:ext>
            </p:extLst>
          </p:nvPr>
        </p:nvGraphicFramePr>
        <p:xfrm>
          <a:off x="179512" y="1224552"/>
          <a:ext cx="8774308" cy="551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86602" y="116632"/>
            <a:ext cx="6877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de Médico de Barrio y Centros de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96607959"/>
              </p:ext>
            </p:extLst>
          </p:nvPr>
        </p:nvGraphicFramePr>
        <p:xfrm>
          <a:off x="683568" y="1172478"/>
          <a:ext cx="7776864" cy="542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de Centro de Atención Canino y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Felino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6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1238542"/>
              </p:ext>
            </p:extLst>
          </p:nvPr>
        </p:nvGraphicFramePr>
        <p:xfrm>
          <a:off x="253529" y="1716544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430487022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4891952"/>
              </p:ext>
            </p:extLst>
          </p:nvPr>
        </p:nvGraphicFramePr>
        <p:xfrm>
          <a:off x="1820627" y="1894221"/>
          <a:ext cx="5426332" cy="3960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9512" y="179929"/>
            <a:ext cx="64087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</a:t>
            </a:r>
            <a:r>
              <a:rPr kumimoji="0" lang="es-MX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Agenda de Educación en Temas Municipales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54465457"/>
              </p:ext>
            </p:extLst>
          </p:nvPr>
        </p:nvGraphicFramePr>
        <p:xfrm>
          <a:off x="2382291" y="1340768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229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</a:t>
            </a: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</a:t>
            </a:r>
            <a:r>
              <a:rPr kumimoji="0" lang="es-ES_tradnl" sz="3400" b="1" i="0" u="none" strike="noStrike" kern="14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727697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53006048"/>
              </p:ext>
            </p:extLst>
          </p:nvPr>
        </p:nvGraphicFramePr>
        <p:xfrm>
          <a:off x="1403648" y="980728"/>
          <a:ext cx="640871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31890194"/>
              </p:ext>
            </p:extLst>
          </p:nvPr>
        </p:nvGraphicFramePr>
        <p:xfrm>
          <a:off x="323528" y="1556792"/>
          <a:ext cx="8496751" cy="4109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47716720"/>
              </p:ext>
            </p:extLst>
          </p:nvPr>
        </p:nvGraphicFramePr>
        <p:xfrm>
          <a:off x="1331640" y="1741264"/>
          <a:ext cx="6552728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190628673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71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2728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34808536"/>
              </p:ext>
            </p:extLst>
          </p:nvPr>
        </p:nvGraphicFramePr>
        <p:xfrm>
          <a:off x="326896" y="1073923"/>
          <a:ext cx="8626035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9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73225218"/>
              </p:ext>
            </p:extLst>
          </p:nvPr>
        </p:nvGraphicFramePr>
        <p:xfrm>
          <a:off x="1259632" y="1381997"/>
          <a:ext cx="6658144" cy="499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84218927"/>
              </p:ext>
            </p:extLst>
          </p:nvPr>
        </p:nvGraphicFramePr>
        <p:xfrm>
          <a:off x="586342" y="1251630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Museos y Espacios Galerísticos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03525012"/>
              </p:ext>
            </p:extLst>
          </p:nvPr>
        </p:nvGraphicFramePr>
        <p:xfrm>
          <a:off x="1093777" y="1377315"/>
          <a:ext cx="6972050" cy="514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Museo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Metropolitano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6735733"/>
              </p:ext>
            </p:extLst>
          </p:nvPr>
        </p:nvGraphicFramePr>
        <p:xfrm>
          <a:off x="1385503" y="2674961"/>
          <a:ext cx="6407369" cy="2497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Operativa de Proyectos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3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</a:t>
            </a:r>
            <a:r>
              <a:rPr lang="es-MX" sz="5400" b="1" kern="1200" spc="-15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 la Secretaría de </a:t>
            </a: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30695269"/>
              </p:ext>
            </p:extLst>
          </p:nvPr>
        </p:nvGraphicFramePr>
        <p:xfrm>
          <a:off x="469816" y="118209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81632867"/>
              </p:ext>
            </p:extLst>
          </p:nvPr>
        </p:nvGraphicFramePr>
        <p:xfrm>
          <a:off x="513627" y="1484784"/>
          <a:ext cx="8162829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1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60961161"/>
              </p:ext>
            </p:extLst>
          </p:nvPr>
        </p:nvGraphicFramePr>
        <p:xfrm>
          <a:off x="1619672" y="1464765"/>
          <a:ext cx="5961856" cy="4988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83354755"/>
              </p:ext>
            </p:extLst>
          </p:nvPr>
        </p:nvGraphicFramePr>
        <p:xfrm>
          <a:off x="2771800" y="1484784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25483643"/>
              </p:ext>
            </p:extLst>
          </p:nvPr>
        </p:nvGraphicFramePr>
        <p:xfrm>
          <a:off x="1358421" y="1448218"/>
          <a:ext cx="6448102" cy="5116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24896783"/>
              </p:ext>
            </p:extLst>
          </p:nvPr>
        </p:nvGraphicFramePr>
        <p:xfrm>
          <a:off x="2205616" y="1412776"/>
          <a:ext cx="4754745" cy="530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29801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46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16367198"/>
              </p:ext>
            </p:extLst>
          </p:nvPr>
        </p:nvGraphicFramePr>
        <p:xfrm>
          <a:off x="2133089" y="1759167"/>
          <a:ext cx="4963747" cy="487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03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91414948"/>
              </p:ext>
            </p:extLst>
          </p:nvPr>
        </p:nvGraphicFramePr>
        <p:xfrm>
          <a:off x="2483768" y="1844824"/>
          <a:ext cx="41764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91069" y="179929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Deporte Ciudadano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19691963"/>
              </p:ext>
            </p:extLst>
          </p:nvPr>
        </p:nvGraphicFramePr>
        <p:xfrm>
          <a:off x="888264" y="980728"/>
          <a:ext cx="7356144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</a:t>
            </a:r>
            <a:r>
              <a:rPr lang="es-ES_tradnl" sz="28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de la Secretaría de </a:t>
            </a: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Desarrollo Humano e Igualdad Sustantiva </a:t>
            </a: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155552577"/>
              </p:ext>
            </p:extLst>
          </p:nvPr>
        </p:nvGraphicFramePr>
        <p:xfrm>
          <a:off x="206809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04717177"/>
              </p:ext>
            </p:extLst>
          </p:nvPr>
        </p:nvGraphicFramePr>
        <p:xfrm>
          <a:off x="2425805" y="2033516"/>
          <a:ext cx="4288895" cy="415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163773" y="179929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66595717"/>
              </p:ext>
            </p:extLst>
          </p:nvPr>
        </p:nvGraphicFramePr>
        <p:xfrm>
          <a:off x="2771800" y="1412776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Técnica de Natación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19526164"/>
              </p:ext>
            </p:extLst>
          </p:nvPr>
        </p:nvGraphicFramePr>
        <p:xfrm>
          <a:off x="1403647" y="1790253"/>
          <a:ext cx="6757713" cy="4747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2" y="98041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Ligas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/>
          <p:cNvSpPr txBox="1"/>
          <p:nvPr/>
        </p:nvSpPr>
        <p:spPr>
          <a:xfrm>
            <a:off x="204716" y="179929"/>
            <a:ext cx="6605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Deportiva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06089179"/>
              </p:ext>
            </p:extLst>
          </p:nvPr>
        </p:nvGraphicFramePr>
        <p:xfrm>
          <a:off x="2771800" y="1484784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770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63548649"/>
              </p:ext>
            </p:extLst>
          </p:nvPr>
        </p:nvGraphicFramePr>
        <p:xfrm>
          <a:off x="2411760" y="1351127"/>
          <a:ext cx="4354991" cy="545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782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48706073"/>
              </p:ext>
            </p:extLst>
          </p:nvPr>
        </p:nvGraphicFramePr>
        <p:xfrm>
          <a:off x="2179239" y="1190660"/>
          <a:ext cx="4835718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50125" y="179929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92616388"/>
              </p:ext>
            </p:extLst>
          </p:nvPr>
        </p:nvGraphicFramePr>
        <p:xfrm>
          <a:off x="2930375" y="2647666"/>
          <a:ext cx="3306652" cy="2725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18365" y="179929"/>
            <a:ext cx="6513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Cultura Física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86312485"/>
              </p:ext>
            </p:extLst>
          </p:nvPr>
        </p:nvGraphicFramePr>
        <p:xfrm>
          <a:off x="1907704" y="1628800"/>
          <a:ext cx="5369817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59307" y="179929"/>
            <a:ext cx="6496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Eventos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73880125"/>
              </p:ext>
            </p:extLst>
          </p:nvPr>
        </p:nvGraphicFramePr>
        <p:xfrm>
          <a:off x="251520" y="936016"/>
          <a:ext cx="8640960" cy="598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6478" y="116632"/>
            <a:ext cx="6769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Infraestructura y Mantenimiento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67670520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1032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317853"/>
              </p:ext>
            </p:extLst>
          </p:nvPr>
        </p:nvGraphicFramePr>
        <p:xfrm>
          <a:off x="1500336" y="1539376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665976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DEL MIRADOR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22162984"/>
              </p:ext>
            </p:extLst>
          </p:nvPr>
        </p:nvGraphicFramePr>
        <p:xfrm>
          <a:off x="1907704" y="2636912"/>
          <a:ext cx="5328592" cy="3134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611384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10 DE MARZO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51015286"/>
              </p:ext>
            </p:extLst>
          </p:nvPr>
        </p:nvGraphicFramePr>
        <p:xfrm>
          <a:off x="1010850" y="22594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496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PARQUE ESPAÑA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93538864"/>
              </p:ext>
            </p:extLst>
          </p:nvPr>
        </p:nvGraphicFramePr>
        <p:xfrm>
          <a:off x="1524000" y="2204864"/>
          <a:ext cx="6096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46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70112" y="1593667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DE PESAS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89776785"/>
              </p:ext>
            </p:extLst>
          </p:nvPr>
        </p:nvGraphicFramePr>
        <p:xfrm>
          <a:off x="2195736" y="2420887"/>
          <a:ext cx="475252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4" y="44624"/>
            <a:ext cx="6550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POLIVALENTE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29097268"/>
              </p:ext>
            </p:extLst>
          </p:nvPr>
        </p:nvGraphicFramePr>
        <p:xfrm>
          <a:off x="611560" y="1268760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90896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DEPORTIVA 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VALLE SANTA LUCIA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73779588"/>
              </p:ext>
            </p:extLst>
          </p:nvPr>
        </p:nvGraphicFramePr>
        <p:xfrm>
          <a:off x="421410" y="1922944"/>
          <a:ext cx="830117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7" y="44624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JESUS HINOJOSA TIJERINA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68889739"/>
              </p:ext>
            </p:extLst>
          </p:nvPr>
        </p:nvGraphicFramePr>
        <p:xfrm>
          <a:off x="1751108" y="2069249"/>
          <a:ext cx="5701212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DEPORTIVA 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RAUL GONZALEZ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80688332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591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609659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BERNABE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95548672"/>
              </p:ext>
            </p:extLst>
          </p:nvPr>
        </p:nvGraphicFramePr>
        <p:xfrm>
          <a:off x="1010850" y="22208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44624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3228182"/>
              </p:ext>
            </p:extLst>
          </p:nvPr>
        </p:nvGraphicFramePr>
        <p:xfrm>
          <a:off x="261400" y="1613815"/>
          <a:ext cx="8568703" cy="350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VILLA ALEGRE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58311313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77421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69561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JORGE E </a:t>
            </a:r>
            <a:r>
              <a:rPr kumimoji="1" lang="es-MX" altLang="es-MX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INDECO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NARANJO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647167986"/>
              </p:ext>
            </p:extLst>
          </p:nvPr>
        </p:nvGraphicFramePr>
        <p:xfrm>
          <a:off x="827584" y="2199669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3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730447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 INFONAVIT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66574861"/>
              </p:ext>
            </p:extLst>
          </p:nvPr>
        </p:nvGraphicFramePr>
        <p:xfrm>
          <a:off x="1547664" y="2274959"/>
          <a:ext cx="6096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50125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79461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CAMINO REAL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41291054"/>
              </p:ext>
            </p:extLst>
          </p:nvPr>
        </p:nvGraphicFramePr>
        <p:xfrm>
          <a:off x="1547664" y="2403474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3" y="44624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712731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FILIBERTO SAGRERO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34430354"/>
              </p:ext>
            </p:extLst>
          </p:nvPr>
        </p:nvGraphicFramePr>
        <p:xfrm>
          <a:off x="1874946" y="2467944"/>
          <a:ext cx="543335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45661" y="44624"/>
            <a:ext cx="6523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BICENTENARIO SECTOR ALIANZA FOMERREY 113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54370625"/>
              </p:ext>
            </p:extLst>
          </p:nvPr>
        </p:nvGraphicFramePr>
        <p:xfrm>
          <a:off x="2699792" y="2636912"/>
          <a:ext cx="383010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BICENTENARIO DIEGO DE MONTEMAYOR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23480752"/>
              </p:ext>
            </p:extLst>
          </p:nvPr>
        </p:nvGraphicFramePr>
        <p:xfrm>
          <a:off x="1874946" y="2204864"/>
          <a:ext cx="543335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MODERNA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48905826"/>
              </p:ext>
            </p:extLst>
          </p:nvPr>
        </p:nvGraphicFramePr>
        <p:xfrm>
          <a:off x="1411223" y="2348880"/>
          <a:ext cx="635308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2" y="44624"/>
            <a:ext cx="6564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83923732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49651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GIMNASIO LOS CAMPEONES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388466029"/>
              </p:ext>
            </p:extLst>
          </p:nvPr>
        </p:nvGraphicFramePr>
        <p:xfrm>
          <a:off x="1422881" y="968991"/>
          <a:ext cx="6397286" cy="5573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11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204501558"/>
              </p:ext>
            </p:extLst>
          </p:nvPr>
        </p:nvGraphicFramePr>
        <p:xfrm>
          <a:off x="2323636" y="1787857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088418855"/>
              </p:ext>
            </p:extLst>
          </p:nvPr>
        </p:nvGraphicFramePr>
        <p:xfrm>
          <a:off x="276475" y="2347410"/>
          <a:ext cx="8717400" cy="2511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74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</a:t>
            </a:r>
            <a:r>
              <a:rPr lang="es-ES_tradnl" sz="5400" b="1" kern="1200" spc="-15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41239175"/>
              </p:ext>
            </p:extLst>
          </p:nvPr>
        </p:nvGraphicFramePr>
        <p:xfrm>
          <a:off x="1651650" y="692696"/>
          <a:ext cx="5622609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98533894"/>
              </p:ext>
            </p:extLst>
          </p:nvPr>
        </p:nvGraphicFramePr>
        <p:xfrm>
          <a:off x="2411760" y="1398740"/>
          <a:ext cx="4295800" cy="5702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163773" y="188913"/>
            <a:ext cx="6970452" cy="111760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60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89107979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Vivienda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73461022"/>
              </p:ext>
            </p:extLst>
          </p:nvPr>
        </p:nvGraphicFramePr>
        <p:xfrm>
          <a:off x="2033788" y="2402957"/>
          <a:ext cx="5035755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de Capacitación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2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94256944"/>
              </p:ext>
            </p:extLst>
          </p:nvPr>
        </p:nvGraphicFramePr>
        <p:xfrm>
          <a:off x="1187624" y="1628800"/>
          <a:ext cx="678395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04716" y="188913"/>
            <a:ext cx="6929509" cy="1208087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de Huertos y Enlace CMT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79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82887399"/>
              </p:ext>
            </p:extLst>
          </p:nvPr>
        </p:nvGraphicFramePr>
        <p:xfrm>
          <a:off x="1204533" y="1869743"/>
          <a:ext cx="6697530" cy="4367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18364" y="103188"/>
            <a:ext cx="7125411" cy="154305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Coordinación de Talleres de Oficio y Control de </a:t>
            </a:r>
            <a:b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Almacén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7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92293165"/>
              </p:ext>
            </p:extLst>
          </p:nvPr>
        </p:nvGraphicFramePr>
        <p:xfrm>
          <a:off x="267177" y="1734216"/>
          <a:ext cx="8609646" cy="382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4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86775761"/>
              </p:ext>
            </p:extLst>
          </p:nvPr>
        </p:nvGraphicFramePr>
        <p:xfrm>
          <a:off x="3299776" y="2045771"/>
          <a:ext cx="2623353" cy="3222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18364" y="115888"/>
            <a:ext cx="6914274" cy="130810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30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70214987"/>
              </p:ext>
            </p:extLst>
          </p:nvPr>
        </p:nvGraphicFramePr>
        <p:xfrm>
          <a:off x="566962" y="9923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15184476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13534172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23795849"/>
              </p:ext>
            </p:extLst>
          </p:nvPr>
        </p:nvGraphicFramePr>
        <p:xfrm>
          <a:off x="3485390" y="2293863"/>
          <a:ext cx="2178852" cy="272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Enlace Municipal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57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981093885"/>
              </p:ext>
            </p:extLst>
          </p:nvPr>
        </p:nvGraphicFramePr>
        <p:xfrm>
          <a:off x="1331640" y="1484784"/>
          <a:ext cx="64807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4911</TotalTime>
  <Words>2132</Words>
  <Application>Microsoft Office PowerPoint</Application>
  <PresentationFormat>Presentación en pantalla (4:3)</PresentationFormat>
  <Paragraphs>692</Paragraphs>
  <Slides>85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85</vt:i4>
      </vt:variant>
    </vt:vector>
  </HeadingPairs>
  <TitlesOfParts>
    <vt:vector size="92" baseType="lpstr">
      <vt:lpstr>MS Gothic</vt:lpstr>
      <vt:lpstr>Arial</vt:lpstr>
      <vt:lpstr>Calibri</vt:lpstr>
      <vt:lpstr>Calibri Light</vt:lpstr>
      <vt:lpstr>Times New Roman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Área Administrativa</vt:lpstr>
      <vt:lpstr>Dirección de Vinculación Interinstitucional Coordinación de Vivienda</vt:lpstr>
      <vt:lpstr>Dirección de Vinculación Interinstitucional Área de Capacitación</vt:lpstr>
      <vt:lpstr>Dirección de Vinculación Interinstitucional Área de Huertos y Enlace CMT</vt:lpstr>
      <vt:lpstr>Dirección de Vinculación Interinstitucional Coordinación de Talleres de Oficio y Control de  Almacén</vt:lpstr>
      <vt:lpstr>Dirección de Vinculación Interinstitucional Coordinación Operativa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Liliana Aglael Ramirez Perez</cp:lastModifiedBy>
  <cp:revision>357</cp:revision>
  <cp:lastPrinted>2022-01-31T18:08:35Z</cp:lastPrinted>
  <dcterms:created xsi:type="dcterms:W3CDTF">2018-05-18T00:47:28Z</dcterms:created>
  <dcterms:modified xsi:type="dcterms:W3CDTF">2022-05-12T14:26:24Z</dcterms:modified>
</cp:coreProperties>
</file>