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03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68" r:id="rId15"/>
    <p:sldId id="388" r:id="rId16"/>
    <p:sldId id="474" r:id="rId17"/>
    <p:sldId id="462" r:id="rId18"/>
    <p:sldId id="482" r:id="rId19"/>
    <p:sldId id="394" r:id="rId20"/>
    <p:sldId id="464" r:id="rId21"/>
    <p:sldId id="398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85" r:id="rId40"/>
    <p:sldId id="486" r:id="rId41"/>
    <p:sldId id="413" r:id="rId42"/>
    <p:sldId id="414" r:id="rId43"/>
    <p:sldId id="415" r:id="rId44"/>
    <p:sldId id="423" r:id="rId45"/>
    <p:sldId id="417" r:id="rId46"/>
    <p:sldId id="420" r:id="rId47"/>
    <p:sldId id="418" r:id="rId48"/>
    <p:sldId id="472" r:id="rId49"/>
    <p:sldId id="419" r:id="rId50"/>
    <p:sldId id="422" r:id="rId51"/>
    <p:sldId id="421" r:id="rId52"/>
    <p:sldId id="487" r:id="rId53"/>
    <p:sldId id="416" r:id="rId54"/>
    <p:sldId id="471" r:id="rId55"/>
    <p:sldId id="484" r:id="rId56"/>
    <p:sldId id="424" r:id="rId57"/>
    <p:sldId id="427" r:id="rId58"/>
    <p:sldId id="426" r:id="rId59"/>
    <p:sldId id="428" r:id="rId60"/>
    <p:sldId id="429" r:id="rId61"/>
    <p:sldId id="430" r:id="rId62"/>
    <p:sldId id="477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76" r:id="rId82"/>
    <p:sldId id="469" r:id="rId83"/>
    <p:sldId id="481" r:id="rId84"/>
    <p:sldId id="467" r:id="rId85"/>
    <p:sldId id="483" r:id="rId86"/>
    <p:sldId id="450" r:id="rId87"/>
    <p:sldId id="451" r:id="rId88"/>
    <p:sldId id="452" r:id="rId89"/>
    <p:sldId id="456" r:id="rId90"/>
    <p:sldId id="454" r:id="rId91"/>
    <p:sldId id="480" r:id="rId92"/>
    <p:sldId id="453" r:id="rId93"/>
    <p:sldId id="470" r:id="rId94"/>
    <p:sldId id="479" r:id="rId95"/>
    <p:sldId id="478" r:id="rId96"/>
    <p:sldId id="489" r:id="rId97"/>
    <p:sldId id="458" r:id="rId98"/>
    <p:sldId id="459" r:id="rId99"/>
    <p:sldId id="460" r:id="rId100"/>
    <p:sldId id="475" r:id="rId101"/>
    <p:sldId id="466" r:id="rId10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Cercana </a:t>
          </a:r>
          <a:r>
            <a:rPr lang="es-ES" sz="1200" dirty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Inspectores(as)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>
              <a:solidFill>
                <a:schemeClr val="tx1"/>
              </a:solidFill>
            </a:rPr>
            <a:t>Capturador</a:t>
          </a:r>
          <a:r>
            <a:rPr lang="es-ES" sz="1200" dirty="0">
              <a:solidFill>
                <a:schemeClr val="tx1"/>
              </a:solidFill>
            </a:rPr>
            <a:t>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/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/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/>
        </a:p>
      </dgm:t>
    </dgm:pt>
    <dgm:pt modelId="{6289EF6B-7BD1-479F-B2BA-02989E090FB8}">
      <dgm:prSet custT="1"/>
      <dgm:spPr/>
      <dgm:t>
        <a:bodyPr/>
        <a:lstStyle/>
        <a:p>
          <a:r>
            <a:rPr lang="es-MX" sz="1200" b="0" i="0" u="none" dirty="0" smtClean="0"/>
            <a:t>Promotores(as) de Adopciones</a:t>
          </a:r>
        </a:p>
      </dgm:t>
    </dgm:pt>
    <dgm:pt modelId="{0384B93D-F964-4CC5-850E-8A9F7917AA59}" type="parTrans" cxnId="{648E4C37-5426-4E6C-8DC1-17C077CC9212}">
      <dgm:prSet/>
      <dgm:spPr/>
      <dgm:t>
        <a:bodyPr/>
        <a:lstStyle/>
        <a:p>
          <a:endParaRPr lang="es-ES"/>
        </a:p>
      </dgm:t>
    </dgm:pt>
    <dgm:pt modelId="{31CF5C0A-C1D8-4FF4-8632-0740F714FDC7}" type="sibTrans" cxnId="{648E4C37-5426-4E6C-8DC1-17C077CC9212}">
      <dgm:prSet/>
      <dgm:spPr/>
      <dgm:t>
        <a:bodyPr/>
        <a:lstStyle/>
        <a:p>
          <a:endParaRPr lang="es-ES"/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/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/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 de Atención Animal</a:t>
          </a: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/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9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9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9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9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BC1472E1-BEF3-4A50-9557-9F256A51258B}" type="pres">
      <dgm:prSet presAssocID="{0384B93D-F964-4CC5-850E-8A9F7917AA59}" presName="Name35" presStyleLbl="parChTrans1D2" presStyleIdx="4" presStyleCnt="9"/>
      <dgm:spPr/>
      <dgm:t>
        <a:bodyPr/>
        <a:lstStyle/>
        <a:p>
          <a:endParaRPr lang="es-ES"/>
        </a:p>
      </dgm:t>
    </dgm:pt>
    <dgm:pt modelId="{C72E8E2C-4264-4A2C-9A1B-31EEB30A0D4F}" type="pres">
      <dgm:prSet presAssocID="{6289EF6B-7BD1-479F-B2BA-02989E090FB8}" presName="hierRoot2" presStyleCnt="0">
        <dgm:presLayoutVars>
          <dgm:hierBranch val="init"/>
        </dgm:presLayoutVars>
      </dgm:prSet>
      <dgm:spPr/>
    </dgm:pt>
    <dgm:pt modelId="{315EBEC3-A778-45E7-998E-2051D8B36327}" type="pres">
      <dgm:prSet presAssocID="{6289EF6B-7BD1-479F-B2BA-02989E090FB8}" presName="rootComposite" presStyleCnt="0"/>
      <dgm:spPr/>
    </dgm:pt>
    <dgm:pt modelId="{F7E98FC0-D5A0-4C2C-8DA9-8C9C6CAFF17D}" type="pres">
      <dgm:prSet presAssocID="{6289EF6B-7BD1-479F-B2BA-02989E090FB8}" presName="rootText" presStyleLbl="node2" presStyleIdx="4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56FEB6-10AA-4B86-826C-1714462F2442}" type="pres">
      <dgm:prSet presAssocID="{6289EF6B-7BD1-479F-B2BA-02989E090FB8}" presName="rootConnector" presStyleLbl="node2" presStyleIdx="4" presStyleCnt="5"/>
      <dgm:spPr/>
      <dgm:t>
        <a:bodyPr/>
        <a:lstStyle/>
        <a:p>
          <a:endParaRPr lang="es-ES"/>
        </a:p>
      </dgm:t>
    </dgm:pt>
    <dgm:pt modelId="{364818B6-ED57-41A3-ADE7-3B91C2DD0D0F}" type="pres">
      <dgm:prSet presAssocID="{6289EF6B-7BD1-479F-B2BA-02989E090FB8}" presName="hierChild4" presStyleCnt="0"/>
      <dgm:spPr/>
    </dgm:pt>
    <dgm:pt modelId="{BF97F1E6-342C-41FF-B715-17E4B1C7C470}" type="pres">
      <dgm:prSet presAssocID="{6289EF6B-7BD1-479F-B2BA-02989E090FB8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4" custScaleX="101329" custScaleY="109090" custLinFactNeighborX="-804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4" custScaleX="101329" custScaleY="109090" custLinFactNeighborX="211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4" custScaleX="101329" custScaleY="109090" custLinFactNeighborX="-804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4" custScaleX="101329" custScaleY="109090" custLinFactNeighborX="211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</dgm:ptLst>
  <dgm:cxnLst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AC2E3D77-6D04-45B5-8D01-D26B633F37B6}" srcId="{E09942D3-8D92-4571-939D-F9AE19EE063A}" destId="{95FBA758-8A48-41C8-BAFB-D4331A5ED4D6}" srcOrd="6" destOrd="0" parTransId="{44453FBD-7956-4D1B-AE6B-9ABD69528B7D}" sibTransId="{CE999849-4360-43E1-AA80-B39B23F78815}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2352A39C-4F42-475B-B916-3D17E409995C}" type="presOf" srcId="{0384B93D-F964-4CC5-850E-8A9F7917AA59}" destId="{BC1472E1-BEF3-4A50-9557-9F256A51258B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648E4C37-5426-4E6C-8DC1-17C077CC9212}" srcId="{E09942D3-8D92-4571-939D-F9AE19EE063A}" destId="{6289EF6B-7BD1-479F-B2BA-02989E090FB8}" srcOrd="8" destOrd="0" parTransId="{0384B93D-F964-4CC5-850E-8A9F7917AA59}" sibTransId="{31CF5C0A-C1D8-4FF4-8632-0740F714FDC7}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B1E8C7F5-FF22-4DE5-9C00-889A7A959CE6}" srcId="{E09942D3-8D92-4571-939D-F9AE19EE063A}" destId="{88228A49-1DB8-4CB1-B84A-CF86A64634D6}" srcOrd="5" destOrd="0" parTransId="{B2D44242-A460-4818-BFD8-886C7BB77871}" sibTransId="{0ABFA75D-C8A8-4D28-9E71-3BD5C1A2A2F2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B9538557-BC6B-4A69-840B-BB2E8447A03E}" srcId="{E09942D3-8D92-4571-939D-F9AE19EE063A}" destId="{BE3879E8-0DE0-4B66-8EE6-140D10413DBA}" srcOrd="7" destOrd="0" parTransId="{552DA014-63E7-4647-ACFF-84AD91B90183}" sibTransId="{F51E0622-6E92-454D-860D-602E91595A14}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78D93A4B-0428-4A5F-8172-CE7184018072}" type="presOf" srcId="{6289EF6B-7BD1-479F-B2BA-02989E090FB8}" destId="{C756FEB6-10AA-4B86-826C-1714462F2442}" srcOrd="1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836968A5-F565-4496-8D1B-3B5D6AA5E03F}" type="presOf" srcId="{6289EF6B-7BD1-479F-B2BA-02989E090FB8}" destId="{F7E98FC0-D5A0-4C2C-8DA9-8C9C6CAFF17D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CD352710-B4DF-4D91-BAB4-3550E08A9FD1}" type="presParOf" srcId="{8EFE8F77-C5C0-48AA-B8C2-DD712621EB61}" destId="{BC1472E1-BEF3-4A50-9557-9F256A51258B}" srcOrd="8" destOrd="0" presId="urn:microsoft.com/office/officeart/2005/8/layout/orgChart1"/>
    <dgm:cxn modelId="{15EE28AC-0DC2-40A6-9FF9-07AD5DF0F075}" type="presParOf" srcId="{8EFE8F77-C5C0-48AA-B8C2-DD712621EB61}" destId="{C72E8E2C-4264-4A2C-9A1B-31EEB30A0D4F}" srcOrd="9" destOrd="0" presId="urn:microsoft.com/office/officeart/2005/8/layout/orgChart1"/>
    <dgm:cxn modelId="{2BD1CDF9-D210-4A71-AFBC-D41967F411A9}" type="presParOf" srcId="{C72E8E2C-4264-4A2C-9A1B-31EEB30A0D4F}" destId="{315EBEC3-A778-45E7-998E-2051D8B36327}" srcOrd="0" destOrd="0" presId="urn:microsoft.com/office/officeart/2005/8/layout/orgChart1"/>
    <dgm:cxn modelId="{28CF726D-FCC6-4BFC-A95C-5B6E9B9210E4}" type="presParOf" srcId="{315EBEC3-A778-45E7-998E-2051D8B36327}" destId="{F7E98FC0-D5A0-4C2C-8DA9-8C9C6CAFF17D}" srcOrd="0" destOrd="0" presId="urn:microsoft.com/office/officeart/2005/8/layout/orgChart1"/>
    <dgm:cxn modelId="{ECEA6EB4-1E52-4610-BAA9-4DC5826A1122}" type="presParOf" srcId="{315EBEC3-A778-45E7-998E-2051D8B36327}" destId="{C756FEB6-10AA-4B86-826C-1714462F2442}" srcOrd="1" destOrd="0" presId="urn:microsoft.com/office/officeart/2005/8/layout/orgChart1"/>
    <dgm:cxn modelId="{281D0F45-DC30-48A4-9B5D-D050C77F586A}" type="presParOf" srcId="{C72E8E2C-4264-4A2C-9A1B-31EEB30A0D4F}" destId="{364818B6-ED57-41A3-ADE7-3B91C2DD0D0F}" srcOrd="1" destOrd="0" presId="urn:microsoft.com/office/officeart/2005/8/layout/orgChart1"/>
    <dgm:cxn modelId="{9F3F1687-C0FB-4E05-BDFA-6C1681ACCA5E}" type="presParOf" srcId="{C72E8E2C-4264-4A2C-9A1B-31EEB30A0D4F}" destId="{BF97F1E6-342C-41FF-B715-17E4B1C7C470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5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5" custScaleX="152776" custScaleY="122221" custLinFactNeighborX="9264" custLinFactNeighborY="-3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5" custScaleX="152776" custScaleY="122221" custLinFactNeighborX="-11580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5" custScaleX="152776" custScaleY="122221" custLinFactNeighborX="9264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4" presStyleCnt="5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9243747B-42BD-4BB8-AE8F-7ED93141F3B8}" srcId="{8F3A5752-0B5D-4641-8E32-CCA038B23664}" destId="{616D9764-E401-4DA7-9501-1F3EB5AAD8EB}" srcOrd="9" destOrd="0" parTransId="{14CE6DDC-63A1-4CD2-9E01-89EC9853A02C}" sibTransId="{C428D044-BBEF-4664-A9B9-FA504CBB0BF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6BAEBDBD-AB52-4E7C-8C3D-13645A2C73A8}" srcId="{8F3A5752-0B5D-4641-8E32-CCA038B23664}" destId="{26045114-AB8B-420B-9428-DEA6D7D80C83}" srcOrd="4" destOrd="0" parTransId="{A7405384-D18E-46D8-84EA-6E4447EC8BF1}" sibTransId="{092E8A0C-38EA-4988-B322-83C5345728A0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879DDDCC-5746-4023-B366-8235F5C6629C}" srcId="{8F3A5752-0B5D-4641-8E32-CCA038B23664}" destId="{A986DFE7-FC5B-4216-B520-5C2C7C85BE05}" srcOrd="8" destOrd="0" parTransId="{87B3BD0B-501F-4B34-BF2F-95F88D8EF827}" sibTransId="{BC560F5E-0F2E-4121-9833-C9D18614F8A3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A05CA569-6CCB-4ED5-BD3D-3E6D2C2A1354}" srcId="{8F3A5752-0B5D-4641-8E32-CCA038B23664}" destId="{8F904948-8EFF-492E-A389-2076B200E265}" srcOrd="5" destOrd="0" parTransId="{510DC284-7493-44A0-9F06-FA797E334D25}" sibTransId="{AB11E051-BD33-464A-B4F1-673357E0E409}"/>
    <dgm:cxn modelId="{43FDCC17-1BC9-4E5C-B940-D8F9DB778CAF}" srcId="{8F3A5752-0B5D-4641-8E32-CCA038B23664}" destId="{600C2740-1184-4424-B486-A48667B2C65B}" srcOrd="7" destOrd="0" parTransId="{9B662171-8739-4AC0-AB57-85CB872A5324}" sibTransId="{0EA50F1A-8C92-40F2-9C8C-EFC58D4501BF}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70E26F2-1B82-471E-8576-023C49648140}" srcId="{8F3A5752-0B5D-4641-8E32-CCA038B23664}" destId="{113E8C4C-47D5-44E4-AB01-0A785FA50A04}" srcOrd="6" destOrd="0" parTransId="{2EC64752-927D-40DD-A0B9-BC3BA63D4E06}" sibTransId="{3DA70358-77AE-43C6-8524-9AB88DE75B08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  <dgm:cxn modelId="{9A45D62D-8730-4D75-AB5C-063B50F4697D}" type="presParOf" srcId="{A6F0A5A3-E43A-49BF-827F-04D361BA9BF3}" destId="{E0A03768-E566-45F3-9EF1-178BA1180953}" srcOrd="8" destOrd="0" presId="urn:microsoft.com/office/officeart/2005/8/layout/orgChart1"/>
    <dgm:cxn modelId="{FAFC2C7B-D3CD-4108-B047-76164BE39DC6}" type="presParOf" srcId="{A6F0A5A3-E43A-49BF-827F-04D361BA9BF3}" destId="{B2B3A3D7-A93B-40C1-BDC1-3810DFA5047F}" srcOrd="9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3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9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1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97E1C8AD-1F65-4810-9A35-FC7042E55612}" type="pres">
      <dgm:prSet presAssocID="{AC02EDA0-674B-4D48-A676-6D1E16C51B4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2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7C75EC96-B2E2-4F07-A602-410AA6C14C57}" srcId="{8F3A5752-0B5D-4641-8E32-CCA038B23664}" destId="{8AFCDB55-6299-4773-BA1F-88B6E5397918}" srcOrd="2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DB1EBDCA-663A-42E8-8E73-CA75EBF1948E}" srcId="{8F3A5752-0B5D-4641-8E32-CCA038B23664}" destId="{F935EE8A-5FB8-45D0-BF29-C8F13F8FA8FC}" srcOrd="1" destOrd="0" parTransId="{FBD66957-3C0E-493D-A6C1-5FA9E33B0F1A}" sibTransId="{F478185F-FF43-4010-A4DD-0024E23D35CF}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2" destOrd="0" presId="urn:microsoft.com/office/officeart/2005/8/layout/orgChart1"/>
    <dgm:cxn modelId="{AF776731-F000-43D1-A841-A78DC0095FE7}" type="presParOf" srcId="{24392372-3E5C-4E83-A7A2-75B2D5C4B789}" destId="{1849CC8B-290C-41EE-ACE7-C11BD7F93A16}" srcOrd="3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11D477AF-1182-476F-B8D5-BC0C540427C8}" type="presParOf" srcId="{24392372-3E5C-4E83-A7A2-75B2D5C4B789}" destId="{97E1C8AD-1F65-4810-9A35-FC7042E55612}" srcOrd="4" destOrd="0" presId="urn:microsoft.com/office/officeart/2005/8/layout/orgChart1"/>
    <dgm:cxn modelId="{0BE79BAE-5905-4514-B6A7-A4C44FE92E20}" type="presParOf" srcId="{24392372-3E5C-4E83-A7A2-75B2D5C4B789}" destId="{DBD87D55-538B-4A78-875F-AED7E0CBC8BA}" srcOrd="5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Museos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Espacios </a:t>
          </a:r>
          <a:r>
            <a:rPr lang="es-ES" sz="1200" dirty="0" err="1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Operativa de Proyectos</a:t>
          </a: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Culturas Comunitarias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Artes Interpretativas</a:t>
          </a: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Administrativo(a)</a:t>
          </a: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Centro Cultural </a:t>
          </a:r>
          <a:r>
            <a:rPr lang="es-ES" sz="1200" dirty="0" smtClean="0">
              <a:solidFill>
                <a:schemeClr val="tx1"/>
              </a:solidFill>
            </a:rPr>
            <a:t>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 </a:t>
          </a: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B9158C22-68BA-444E-A5F8-A5EBB6D6FDD4}" type="pres">
      <dgm:prSet presAssocID="{CF8D1236-26F9-4AB5-99FB-A98E09F82128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0" presStyleCnt="4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1" presStyleCnt="4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1" presStyleCnt="4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2" presStyleCnt="4"/>
      <dgm:spPr/>
      <dgm:t>
        <a:bodyPr/>
        <a:lstStyle/>
        <a:p>
          <a:endParaRPr lang="es-ES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2" presStyleCnt="4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3" presStyleCnt="4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1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2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3FBB2A48-C708-4B86-81A1-9CB9C5635578}" srcId="{08E3FF57-0F14-4EB9-AFDB-75C6CF388158}" destId="{1DF2F440-0C3E-45D5-93AF-05DEF9A58717}" srcOrd="0" destOrd="0" parTransId="{CF8D1236-26F9-4AB5-99FB-A98E09F82128}" sibTransId="{B69592B8-2B70-447E-A9AD-056B4B65B958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5F084563-6A5D-445F-80E9-9FA4C3AC5DC6}" srcId="{08E3FF57-0F14-4EB9-AFDB-75C6CF388158}" destId="{52D32DD4-A83F-4B92-A479-1E039C6909A3}" srcOrd="3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E4D7592E-0976-49DA-928B-1CD9D90378D1}" type="presParOf" srcId="{2CBD766A-0BA3-416D-8505-B6D7F24CC477}" destId="{B9158C22-68BA-444E-A5F8-A5EBB6D6FDD4}" srcOrd="0" destOrd="0" presId="urn:microsoft.com/office/officeart/2005/8/layout/orgChart1"/>
    <dgm:cxn modelId="{1B1786E2-BF6C-4790-9763-CB51216FA2FE}" type="presParOf" srcId="{2CBD766A-0BA3-416D-8505-B6D7F24CC477}" destId="{D93A739D-A916-44FC-8F6A-9990C012E7AB}" srcOrd="1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2" destOrd="0" presId="urn:microsoft.com/office/officeart/2005/8/layout/orgChart1"/>
    <dgm:cxn modelId="{3C45DADB-463E-434C-B3B4-2460EE638ED3}" type="presParOf" srcId="{2CBD766A-0BA3-416D-8505-B6D7F24CC477}" destId="{6FFD75E8-E801-4C3F-B046-DEA3F16ECD73}" srcOrd="3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4" destOrd="0" presId="urn:microsoft.com/office/officeart/2005/8/layout/orgChart1"/>
    <dgm:cxn modelId="{0DB004FC-7B99-45E7-A2E9-6DE7F12B6694}" type="presParOf" srcId="{2CBD766A-0BA3-416D-8505-B6D7F24CC477}" destId="{B1DDAAB8-DA89-4F29-B64B-98D9831D0DFC}" srcOrd="5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6" destOrd="0" presId="urn:microsoft.com/office/officeart/2005/8/layout/orgChart1"/>
    <dgm:cxn modelId="{C12DA82A-5792-4200-A413-16391A8F0CAB}" type="presParOf" srcId="{2CBD766A-0BA3-416D-8505-B6D7F24CC477}" destId="{CB39F7A0-977B-4511-A6CC-C1028468BE7B}" srcOrd="7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06659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5651" custScaleY="93589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Comunitarias</a:t>
          </a:r>
          <a:endParaRPr lang="es-ES" sz="1200" b="0" dirty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Maestros(as) de </a:t>
          </a:r>
          <a:r>
            <a:rPr lang="es-ES" sz="1200" dirty="0" smtClean="0">
              <a:solidFill>
                <a:schemeClr val="tx1"/>
              </a:solidFill>
            </a:rPr>
            <a:t>Artes</a:t>
          </a:r>
          <a:endParaRPr lang="es-ES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Músico(a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Cultura Física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Auxiliares</a:t>
          </a:r>
          <a:endParaRPr lang="es-ES" sz="1200" u="none" dirty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C31492-896A-483A-980C-7CA02186A2BE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endParaRPr lang="es-ES" sz="1200" dirty="0">
            <a:solidFill>
              <a:schemeClr val="tx1"/>
            </a:solidFill>
          </a:endParaRPr>
        </a:p>
      </dgm:t>
    </dgm:pt>
    <dgm:pt modelId="{BE855128-1C98-45D9-B3AA-746E67883F38}" type="par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020E27-79FC-44CA-A8F9-45D4C00E1F0B}" type="sib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7403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3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20173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3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13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7DD104A0-A78C-4B91-8F43-C6B9A331F78B}" type="pres">
      <dgm:prSet presAssocID="{C9699EB9-2BB9-41E9-A365-2F6D94E2B9B4}" presName="Name37" presStyleLbl="parChTrans1D2" presStyleIdx="3" presStyleCnt="13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3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3" presStyleCnt="5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4" presStyleCnt="13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4" presStyleCnt="5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4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8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8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8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8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8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8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8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8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8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  <dgm:pt modelId="{AB517C77-BD39-4F65-92D5-EF1A5A02E4BD}" type="pres">
      <dgm:prSet presAssocID="{BE855128-1C98-45D9-B3AA-746E67883F38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6AB60848-9025-4BA3-985D-FD44A6F6B6B0}" type="pres">
      <dgm:prSet presAssocID="{81C31492-896A-483A-980C-7CA02186A2BE}" presName="hierRoot3" presStyleCnt="0">
        <dgm:presLayoutVars>
          <dgm:hierBranch val="init"/>
        </dgm:presLayoutVars>
      </dgm:prSet>
      <dgm:spPr/>
    </dgm:pt>
    <dgm:pt modelId="{39BADCFC-64D3-4462-8CB3-DBD57F3D6E59}" type="pres">
      <dgm:prSet presAssocID="{81C31492-896A-483A-980C-7CA02186A2BE}" presName="rootComposite3" presStyleCnt="0"/>
      <dgm:spPr/>
    </dgm:pt>
    <dgm:pt modelId="{36E06BE2-EE4E-44C7-9070-63A473BF4F2C}" type="pres">
      <dgm:prSet presAssocID="{81C31492-896A-483A-980C-7CA02186A2BE}" presName="rootText3" presStyleLbl="asst1" presStyleIdx="7" presStyleCnt="8" custScaleX="125305" custScaleY="100244" custLinFactNeighborX="18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EEB35-E1D4-43F0-A3EF-3B82DFB7E510}" type="pres">
      <dgm:prSet presAssocID="{81C31492-896A-483A-980C-7CA02186A2BE}" presName="rootConnector3" presStyleLbl="asst1" presStyleIdx="7" presStyleCnt="8"/>
      <dgm:spPr/>
      <dgm:t>
        <a:bodyPr/>
        <a:lstStyle/>
        <a:p>
          <a:endParaRPr lang="es-ES"/>
        </a:p>
      </dgm:t>
    </dgm:pt>
    <dgm:pt modelId="{05EA3639-A838-4250-84A0-021F9E8EA531}" type="pres">
      <dgm:prSet presAssocID="{81C31492-896A-483A-980C-7CA02186A2BE}" presName="hierChild6" presStyleCnt="0"/>
      <dgm:spPr/>
    </dgm:pt>
    <dgm:pt modelId="{AD5A341C-7942-4318-BED2-B735A4E7F5FA}" type="pres">
      <dgm:prSet presAssocID="{81C31492-896A-483A-980C-7CA02186A2BE}" presName="hierChild7" presStyleCnt="0"/>
      <dgm:spPr/>
    </dgm:pt>
  </dgm:ptLst>
  <dgm:cxnLst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121E5ED8-B4C7-4C06-911C-6570746B0AD2}" srcId="{9460999F-411C-4C31-B047-C664E61C4334}" destId="{04234B25-C378-4927-BC5D-1D2F1A8C68A2}" srcOrd="8" destOrd="0" parTransId="{CE11ACE6-82C6-4AB6-8285-BA507FB4AC75}" sibTransId="{277A5735-5BF1-4A25-BC3E-A2836F5834E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EE116506-E834-4C32-BF1B-D2558CC4D2DD}" srcId="{9460999F-411C-4C31-B047-C664E61C4334}" destId="{84F65EFE-9B4B-4EA0-A4AB-341D16302DF1}" srcOrd="11" destOrd="0" parTransId="{C9699EB9-2BB9-41E9-A365-2F6D94E2B9B4}" sibTransId="{B371A8BC-CD42-4EA8-A35C-A89430AEA23B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22D8E567-B13F-4DA8-8C35-3DD09983C644}" type="presOf" srcId="{BE855128-1C98-45D9-B3AA-746E67883F38}" destId="{AB517C77-BD39-4F65-92D5-EF1A5A02E4BD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67505F3E-6D76-49CA-B9D9-AFD628952415}" srcId="{9460999F-411C-4C31-B047-C664E61C4334}" destId="{5752D4F7-F977-4DF4-BA7B-0D40A2BE58E2}" srcOrd="12" destOrd="0" parTransId="{5F3A5ADC-A6EF-4818-BCC0-C8FFFC43B2E0}" sibTransId="{7E5C14F1-CC05-4CF5-86DD-F24A598FCF2D}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8F4681EB-1929-45AA-9595-5858B2BD9177}" srcId="{9460999F-411C-4C31-B047-C664E61C4334}" destId="{81C31492-896A-483A-980C-7CA02186A2BE}" srcOrd="7" destOrd="0" parTransId="{BE855128-1C98-45D9-B3AA-746E67883F38}" sibTransId="{7A020E27-79FC-44CA-A8F9-45D4C00E1F0B}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B3E3352B-5A9A-49B9-849A-F5A2BE57B71E}" srcId="{9460999F-411C-4C31-B047-C664E61C4334}" destId="{007EA741-ED17-416D-853F-CC729430B329}" srcOrd="10" destOrd="0" parTransId="{E090F042-393C-4817-9F7A-19DD9E3C9DED}" sibTransId="{48364B05-6D00-4C7B-8660-7755971B0F68}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E7915260-8D17-4DEE-A834-F1C7F21F18C2}" type="presOf" srcId="{81C31492-896A-483A-980C-7CA02186A2BE}" destId="{5C7EEB35-E1D4-43F0-A3EF-3B82DFB7E510}" srcOrd="1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7FC23C3B-0593-4AA0-95A1-76D26094FE8F}" type="presOf" srcId="{81C31492-896A-483A-980C-7CA02186A2BE}" destId="{36E06BE2-EE4E-44C7-9070-63A473BF4F2C}" srcOrd="0" destOrd="0" presId="urn:microsoft.com/office/officeart/2005/8/layout/orgChart1"/>
    <dgm:cxn modelId="{F77B7DF6-5D0F-4A35-8DD3-ACADF7D6E982}" type="presOf" srcId="{C9699EB9-2BB9-41E9-A365-2F6D94E2B9B4}" destId="{7DD104A0-A78C-4B91-8F43-C6B9A331F78B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693820AB-8855-435E-AD23-A2590FDF36F4}" srcId="{9460999F-411C-4C31-B047-C664E61C4334}" destId="{025CF52D-B1F5-42C4-9FDB-4652E45D6CD9}" srcOrd="9" destOrd="0" parTransId="{E729CCF0-67F5-4C72-9B24-E21B4F6C5E0C}" sibTransId="{4D574086-E868-4D91-B8E4-5032BD8EEC2E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84DFD64-7933-4FEC-89BA-677DC9C029F3}" type="presParOf" srcId="{192A4A43-5DC6-4E48-A7A3-07390C05F084}" destId="{7DD104A0-A78C-4B91-8F43-C6B9A331F78B}" srcOrd="6" destOrd="0" presId="urn:microsoft.com/office/officeart/2005/8/layout/orgChart1"/>
    <dgm:cxn modelId="{EC4AAC1B-DDD9-4362-ADE0-AD986B113482}" type="presParOf" srcId="{192A4A43-5DC6-4E48-A7A3-07390C05F084}" destId="{B0D6FA3F-7C1D-441B-AA99-DE040A3C8A63}" srcOrd="7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C0815BAE-A1CB-4217-B121-0819DA6E71E1}" type="presParOf" srcId="{192A4A43-5DC6-4E48-A7A3-07390C05F084}" destId="{A63D26E9-4900-46E0-9588-67F57EEA9DD7}" srcOrd="8" destOrd="0" presId="urn:microsoft.com/office/officeart/2005/8/layout/orgChart1"/>
    <dgm:cxn modelId="{E28CB7DE-6082-4FFC-97E6-45CFEC03C7CD}" type="presParOf" srcId="{192A4A43-5DC6-4E48-A7A3-07390C05F084}" destId="{65858037-06C9-4BEF-8BEB-8FD0892E41F7}" srcOrd="9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  <dgm:cxn modelId="{129E48F1-AD95-4C12-992C-D4065755F9B6}" type="presParOf" srcId="{5550A35E-84F9-403B-BF9F-FAD32FBCE5CE}" destId="{AB517C77-BD39-4F65-92D5-EF1A5A02E4BD}" srcOrd="14" destOrd="0" presId="urn:microsoft.com/office/officeart/2005/8/layout/orgChart1"/>
    <dgm:cxn modelId="{F19D2465-FCDA-447F-9445-3CA78E3EA46F}" type="presParOf" srcId="{5550A35E-84F9-403B-BF9F-FAD32FBCE5CE}" destId="{6AB60848-9025-4BA3-985D-FD44A6F6B6B0}" srcOrd="15" destOrd="0" presId="urn:microsoft.com/office/officeart/2005/8/layout/orgChart1"/>
    <dgm:cxn modelId="{B7B07B48-3FDB-423B-87AB-5360232F6FCD}" type="presParOf" srcId="{6AB60848-9025-4BA3-985D-FD44A6F6B6B0}" destId="{39BADCFC-64D3-4462-8CB3-DBD57F3D6E59}" srcOrd="0" destOrd="0" presId="urn:microsoft.com/office/officeart/2005/8/layout/orgChart1"/>
    <dgm:cxn modelId="{D438383C-A742-46D2-A4A2-E11290B21081}" type="presParOf" srcId="{39BADCFC-64D3-4462-8CB3-DBD57F3D6E59}" destId="{36E06BE2-EE4E-44C7-9070-63A473BF4F2C}" srcOrd="0" destOrd="0" presId="urn:microsoft.com/office/officeart/2005/8/layout/orgChart1"/>
    <dgm:cxn modelId="{888A5224-6E91-49C4-919A-1DEF925C6E10}" type="presParOf" srcId="{39BADCFC-64D3-4462-8CB3-DBD57F3D6E59}" destId="{5C7EEB35-E1D4-43F0-A3EF-3B82DFB7E510}" srcOrd="1" destOrd="0" presId="urn:microsoft.com/office/officeart/2005/8/layout/orgChart1"/>
    <dgm:cxn modelId="{264D37CC-FE61-411F-B40D-3D5FE35B29F7}" type="presParOf" srcId="{6AB60848-9025-4BA3-985D-FD44A6F6B6B0}" destId="{05EA3639-A838-4250-84A0-021F9E8EA531}" srcOrd="1" destOrd="0" presId="urn:microsoft.com/office/officeart/2005/8/layout/orgChart1"/>
    <dgm:cxn modelId="{6D2701D8-AD9F-4977-8EE1-786EFDFD737E}" type="presParOf" srcId="{6AB60848-9025-4BA3-985D-FD44A6F6B6B0}" destId="{AD5A341C-7942-4318-BED2-B735A4E7F5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Jefe(a) de Zona </a:t>
          </a:r>
          <a:r>
            <a:rPr lang="es-MX" sz="1200" dirty="0" smtClean="0">
              <a:solidFill>
                <a:schemeClr val="tx1"/>
              </a:solidFill>
            </a:rPr>
            <a:t>Norte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1C64D-7304-4A3E-BE72-8B446399CF7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Técnica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Natación</a:t>
          </a:r>
        </a:p>
      </dgm:t>
    </dgm:pt>
    <dgm:pt modelId="{1FECB5B7-3E50-46D3-9C63-3FCC7D1EA873}" type="par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58B34-2038-48AF-B6C8-A4A392DA35F0}" type="sib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2" presStyleCnt="4" custScaleX="113136" custScaleY="106343" custLinFactNeighborX="-8529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6F2DE3C8-91F9-4DE6-AC60-1178A05102A2}" type="pres">
      <dgm:prSet presAssocID="{1FECB5B7-3E50-46D3-9C63-3FCC7D1EA87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5C09E68-36BF-402E-BF45-46C2E14CED91}" type="pres">
      <dgm:prSet presAssocID="{BD01C64D-7304-4A3E-BE72-8B446399CF7C}" presName="hierRoot3" presStyleCnt="0">
        <dgm:presLayoutVars>
          <dgm:hierBranch val="init"/>
        </dgm:presLayoutVars>
      </dgm:prSet>
      <dgm:spPr/>
    </dgm:pt>
    <dgm:pt modelId="{66ABB7CD-903E-406C-9BB3-ADDE32D1183C}" type="pres">
      <dgm:prSet presAssocID="{BD01C64D-7304-4A3E-BE72-8B446399CF7C}" presName="rootComposite3" presStyleCnt="0"/>
      <dgm:spPr/>
    </dgm:pt>
    <dgm:pt modelId="{F1326BBF-820F-450B-B477-ED4E072A4443}" type="pres">
      <dgm:prSet presAssocID="{BD01C64D-7304-4A3E-BE72-8B446399CF7C}" presName="rootText3" presStyleLbl="asst1" presStyleIdx="3" presStyleCnt="4" custScaleX="113136" custScaleY="106343" custLinFactNeighborX="13301" custLinFactNeighborY="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B2BB8-DC8C-4B92-9C71-8EEBAE92D0BC}" type="pres">
      <dgm:prSet presAssocID="{BD01C64D-7304-4A3E-BE72-8B446399CF7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AC84810-E38C-4EB3-8DB9-A8FD69EC582C}" type="pres">
      <dgm:prSet presAssocID="{BD01C64D-7304-4A3E-BE72-8B446399CF7C}" presName="hierChild6" presStyleCnt="0"/>
      <dgm:spPr/>
    </dgm:pt>
    <dgm:pt modelId="{7542F18F-8694-48E6-AD67-EC8187713227}" type="pres">
      <dgm:prSet presAssocID="{BD01C64D-7304-4A3E-BE72-8B446399CF7C}" presName="hierChild7" presStyleCnt="0"/>
      <dgm:spPr/>
    </dgm:pt>
  </dgm:ptLst>
  <dgm:cxnLst>
    <dgm:cxn modelId="{BAA6B904-9AA9-4474-A644-78FE89458CFB}" srcId="{04234B25-C378-4927-BC5D-1D2F1A8C68A2}" destId="{58117060-84B7-4779-B42C-7E4537163F8C}" srcOrd="4" destOrd="0" parTransId="{C2C31FB4-14C4-4B80-8D6C-CA6444236DE0}" sibTransId="{99CD39EF-C2D6-4E2B-8932-775159FC8614}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2A9F77D2-796B-458C-ABB8-AE4BE843C518}" srcId="{04234B25-C378-4927-BC5D-1D2F1A8C68A2}" destId="{8C3AF6B3-44F6-4843-9C95-084AAC0F609D}" srcOrd="2" destOrd="0" parTransId="{2E1F4E12-253A-4B9D-A228-D4A5BA410D0B}" sibTransId="{AA692411-FF60-4226-A6DC-1E8FF146C136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B5BFDFF6-E532-435C-B5CB-F9E31B32F8BB}" type="presOf" srcId="{BD01C64D-7304-4A3E-BE72-8B446399CF7C}" destId="{F1326BBF-820F-450B-B477-ED4E072A4443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4753CD37-2BCC-4E99-B4B6-8C7B385D0F2A}" type="presOf" srcId="{BD01C64D-7304-4A3E-BE72-8B446399CF7C}" destId="{5B5B2BB8-DC8C-4B92-9C71-8EEBAE92D0BC}" srcOrd="1" destOrd="0" presId="urn:microsoft.com/office/officeart/2005/8/layout/orgChart1"/>
    <dgm:cxn modelId="{92D641F1-5517-4B48-A0ED-62DFE66E87AD}" srcId="{04234B25-C378-4927-BC5D-1D2F1A8C68A2}" destId="{BD01C64D-7304-4A3E-BE72-8B446399CF7C}" srcOrd="3" destOrd="0" parTransId="{1FECB5B7-3E50-46D3-9C63-3FCC7D1EA873}" sibTransId="{A7958B34-2038-48AF-B6C8-A4A392DA35F0}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5047AA88-13F2-4644-818A-3701F69D88A8}" type="presOf" srcId="{1FECB5B7-3E50-46D3-9C63-3FCC7D1EA873}" destId="{6F2DE3C8-91F9-4DE6-AC60-1178A05102A2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4011D561-1BAD-4EE3-B65B-9B96B6FF13A1}" type="presParOf" srcId="{733B660D-C711-49A4-8FBF-0E40A2E8FACF}" destId="{BC360E2F-E354-44F4-8EF5-DFCA8E12C0DC}" srcOrd="4" destOrd="0" presId="urn:microsoft.com/office/officeart/2005/8/layout/orgChart1"/>
    <dgm:cxn modelId="{B240A605-33CD-486D-B3F3-E6DD43D07FED}" type="presParOf" srcId="{733B660D-C711-49A4-8FBF-0E40A2E8FACF}" destId="{8F9C8D19-3A19-4D8B-AFEE-0A1C526B8732}" srcOrd="5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0EB87DB6-434B-474B-8B6C-6865A95AF560}" type="presParOf" srcId="{733B660D-C711-49A4-8FBF-0E40A2E8FACF}" destId="{6F2DE3C8-91F9-4DE6-AC60-1178A05102A2}" srcOrd="6" destOrd="0" presId="urn:microsoft.com/office/officeart/2005/8/layout/orgChart1"/>
    <dgm:cxn modelId="{CAEBF945-A47A-4335-B405-4B72B6C0B9C1}" type="presParOf" srcId="{733B660D-C711-49A4-8FBF-0E40A2E8FACF}" destId="{E5C09E68-36BF-402E-BF45-46C2E14CED91}" srcOrd="7" destOrd="0" presId="urn:microsoft.com/office/officeart/2005/8/layout/orgChart1"/>
    <dgm:cxn modelId="{33AC6310-3774-4693-B023-4AC978CF13B7}" type="presParOf" srcId="{E5C09E68-36BF-402E-BF45-46C2E14CED91}" destId="{66ABB7CD-903E-406C-9BB3-ADDE32D1183C}" srcOrd="0" destOrd="0" presId="urn:microsoft.com/office/officeart/2005/8/layout/orgChart1"/>
    <dgm:cxn modelId="{CC9615B9-763A-4CC2-A126-906315B43B38}" type="presParOf" srcId="{66ABB7CD-903E-406C-9BB3-ADDE32D1183C}" destId="{F1326BBF-820F-450B-B477-ED4E072A4443}" srcOrd="0" destOrd="0" presId="urn:microsoft.com/office/officeart/2005/8/layout/orgChart1"/>
    <dgm:cxn modelId="{8D746A19-9641-46E2-9B10-67FE4339210D}" type="presParOf" srcId="{66ABB7CD-903E-406C-9BB3-ADDE32D1183C}" destId="{5B5B2BB8-DC8C-4B92-9C71-8EEBAE92D0BC}" srcOrd="1" destOrd="0" presId="urn:microsoft.com/office/officeart/2005/8/layout/orgChart1"/>
    <dgm:cxn modelId="{6EE3C7EC-A975-4520-BFCA-A5BBDA3ACA0B}" type="presParOf" srcId="{E5C09E68-36BF-402E-BF45-46C2E14CED91}" destId="{4AC84810-E38C-4EB3-8DB9-A8FD69EC582C}" srcOrd="1" destOrd="0" presId="urn:microsoft.com/office/officeart/2005/8/layout/orgChart1"/>
    <dgm:cxn modelId="{5FA94372-9FFB-4E22-A570-0342B125A3B9}" type="presParOf" srcId="{E5C09E68-36BF-402E-BF45-46C2E14CED91}" destId="{7542F18F-8694-48E6-AD67-EC81877132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700" dirty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Deportivas</a:t>
          </a:r>
          <a:endParaRPr lang="es-MX" sz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FBFAE534-3D44-4DB4-A091-C3E0AB6FC7BA}" type="pres">
      <dgm:prSet presAssocID="{FD700801-6274-428F-9875-99EAFF1847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2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E33D79B4-B36C-4C9E-92B7-A1809849AA42}" type="presOf" srcId="{88BB94D2-98C4-48B0-AA4F-487B921E58BA}" destId="{B8872CBE-64B6-4F6F-B69D-EF53C11791CF}" srcOrd="0" destOrd="0" presId="urn:microsoft.com/office/officeart/2005/8/layout/orgChart1"/>
    <dgm:cxn modelId="{E39A99E3-D7D0-42B2-BEFE-F37D1E00D419}" type="presOf" srcId="{88BB94D2-98C4-48B0-AA4F-487B921E58BA}" destId="{083C9376-AEB3-453B-ACCA-E959708EC2E9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4F6D051-CFBD-4677-ABB7-A64BAF6EC9A2}" type="presOf" srcId="{FD700801-6274-428F-9875-99EAFF18472D}" destId="{FBFAE534-3D44-4DB4-A091-C3E0AB6FC7BA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F7D3D40-06D3-441D-997A-EF9A12CEDBA1}" srcId="{A6A9FA81-F0E4-4C02-BFB2-7A0906B4C8FC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94D3F0F6-8314-42F9-A5BA-E3CE64D61AED}" type="presParOf" srcId="{362008D4-8E46-43E6-BA86-F044C0F23B56}" destId="{FBFAE534-3D44-4DB4-A091-C3E0AB6FC7BA}" srcOrd="0" destOrd="0" presId="urn:microsoft.com/office/officeart/2005/8/layout/orgChart1"/>
    <dgm:cxn modelId="{3914170F-BBB9-458B-ABFF-E9844B1CB599}" type="presParOf" srcId="{362008D4-8E46-43E6-BA86-F044C0F23B56}" destId="{C7B6CBA8-9BC0-4C74-BE8A-89BB63684D76}" srcOrd="1" destOrd="0" presId="urn:microsoft.com/office/officeart/2005/8/layout/orgChart1"/>
    <dgm:cxn modelId="{804EB847-6877-4624-BB38-5B69C27A8EE7}" type="presParOf" srcId="{C7B6CBA8-9BC0-4C74-BE8A-89BB63684D76}" destId="{22E02DAC-397B-42BB-85F3-0442A4691F24}" srcOrd="0" destOrd="0" presId="urn:microsoft.com/office/officeart/2005/8/layout/orgChart1"/>
    <dgm:cxn modelId="{78C055DE-1008-4354-A07B-D9E844D55EB1}" type="presParOf" srcId="{22E02DAC-397B-42BB-85F3-0442A4691F24}" destId="{B8872CBE-64B6-4F6F-B69D-EF53C11791CF}" srcOrd="0" destOrd="0" presId="urn:microsoft.com/office/officeart/2005/8/layout/orgChart1"/>
    <dgm:cxn modelId="{469EA9BD-8D6B-42AE-96D5-41F06D8510C1}" type="presParOf" srcId="{22E02DAC-397B-42BB-85F3-0442A4691F24}" destId="{083C9376-AEB3-453B-ACCA-E959708EC2E9}" srcOrd="1" destOrd="0" presId="urn:microsoft.com/office/officeart/2005/8/layout/orgChart1"/>
    <dgm:cxn modelId="{40EB3C7D-B823-485E-875D-13D183FE47F6}" type="presParOf" srcId="{C7B6CBA8-9BC0-4C74-BE8A-89BB63684D76}" destId="{9F99BF74-E8BB-409F-9DFC-082EA2A912A1}" srcOrd="1" destOrd="0" presId="urn:microsoft.com/office/officeart/2005/8/layout/orgChart1"/>
    <dgm:cxn modelId="{053148D8-8D78-42D2-9A04-6FDF0C7304D9}" type="presParOf" srcId="{C7B6CBA8-9BC0-4C74-BE8A-89BB63684D76}" destId="{8E286041-717C-400C-8A51-A4FCB918018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</a:rPr>
            <a:t>Deportivos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 </a:t>
          </a: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6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6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6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6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6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6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6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6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6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6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6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Entrenador(a) de Luchas</a:t>
          </a:r>
        </a:p>
        <a:p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Entrenador(a) de Judo</a:t>
          </a:r>
        </a:p>
        <a:p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Entrenador(a)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endParaRPr lang="es-MX" sz="1200" b="0" i="0" u="none" dirty="0">
            <a:solidFill>
              <a:schemeClr val="tx1"/>
            </a:solidFill>
          </a:endParaRP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de Basquetbol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Futbol</a:t>
          </a:r>
        </a:p>
        <a:p>
          <a:endParaRPr lang="es-MX" sz="1200" b="0" i="0" u="none" dirty="0"/>
        </a:p>
        <a:p>
          <a:r>
            <a:rPr lang="es-ES" sz="1200" dirty="0">
              <a:solidFill>
                <a:schemeClr val="tx1"/>
              </a:solidFill>
            </a:rPr>
            <a:t>Entrenador(a)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de Atletismo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Patines Sobre </a:t>
          </a:r>
          <a:r>
            <a:rPr lang="es-MX" sz="1200" b="0" i="0" u="none" dirty="0" smtClean="0">
              <a:solidFill>
                <a:schemeClr val="tx1"/>
              </a:solidFill>
            </a:rPr>
            <a:t>Ruedas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Instructores(as) de Halterofilia 	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Tiro con Arco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</a:t>
          </a:r>
          <a:r>
            <a:rPr lang="es-MX" sz="1200" b="0" i="0" u="none" dirty="0" err="1">
              <a:solidFill>
                <a:schemeClr val="tx1"/>
              </a:solidFill>
            </a:rPr>
            <a:t>Boccia</a:t>
          </a:r>
          <a:r>
            <a:rPr lang="es-MX" sz="1200" b="0" i="0" u="none" dirty="0">
              <a:solidFill>
                <a:schemeClr val="tx1"/>
              </a:solidFill>
            </a:rPr>
            <a:t> Adaptado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Triatlón 	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		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r>
            <a:rPr lang="es-MX" sz="1200" b="0" i="0" u="none" dirty="0">
              <a:solidFill>
                <a:schemeClr val="tx1"/>
              </a:solidFill>
            </a:rPr>
            <a:t>	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Futbol 			</a:t>
          </a:r>
          <a:endParaRPr lang="es-MX" sz="1200" b="0" i="0" u="none" dirty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Entrenadores(as) A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endParaRPr lang="es-MX" sz="1200" b="0" i="0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Brigadas Deportivas</a:t>
          </a:r>
        </a:p>
        <a:p>
          <a:pPr>
            <a:spcAft>
              <a:spcPts val="0"/>
            </a:spcAft>
          </a:pPr>
          <a:endParaRPr lang="es-MX" sz="1200" b="0" i="0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Deporte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Recursos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6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6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6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6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5" presStyleCnt="6" custScaleX="170243" custScaleY="128412" custLinFactNeighborX="9327" custLinFactNeighborY="-14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5" destOrd="0" parTransId="{E7F8DE50-97EB-4BF3-B8F8-9DC451AA4CFC}" sibTransId="{6C2BD441-CB4C-4C1F-B60C-17DB0F92E4C1}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0" destOrd="0" presId="urn:microsoft.com/office/officeart/2005/8/layout/orgChart1"/>
    <dgm:cxn modelId="{6E7C8794-9E66-4A11-9EE6-8B56F04B7179}" type="presParOf" srcId="{5550A35E-84F9-403B-BF9F-FAD32FBCE5CE}" destId="{A7AD48DF-3F66-405A-AB71-356B330F6DDE}" srcOrd="11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Mayordomo(a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>
              <a:solidFill>
                <a:schemeClr val="tx1"/>
              </a:solidFill>
            </a:rPr>
            <a:t>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Soldador(a)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Ayudante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7589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MX" altLang="es-MX" sz="1200" b="0" u="none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 de </a:t>
          </a:r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Eventos</a:t>
          </a:r>
          <a:endParaRPr lang="es-ES" sz="1200" u="none" dirty="0">
            <a:solidFill>
              <a:schemeClr val="tx1"/>
            </a:solidFill>
            <a:latin typeface="+mn-lt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Burócratas Municipales</a:t>
          </a: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Jorge</a:t>
          </a: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10 de Marzo</a:t>
          </a: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Villa Alegre</a:t>
          </a: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del Mirador</a:t>
          </a: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Indeco Naranjo</a:t>
          </a: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Parque España</a:t>
          </a: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 Infonavit</a:t>
          </a: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Polivalente</a:t>
          </a: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Camino Real</a:t>
          </a: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Filiberto Sagrero</a:t>
          </a: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Valle de Santa Lucía</a:t>
          </a: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Diego de Montemayor</a:t>
          </a: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Jesús Hinojosa Tijerina</a:t>
          </a: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Fomerrey 113</a:t>
          </a: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Raúl González</a:t>
          </a: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Moderna</a:t>
          </a: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Bernabé</a:t>
          </a: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Los Campeones</a:t>
          </a: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</a:t>
          </a: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</dgm:pt>
    <dgm:pt modelId="{27071B2C-1F50-434B-9C7D-D7AEBDA342DE}" type="pres">
      <dgm:prSet presAssocID="{066690A2-2D3E-4021-B0CB-7245EF09F866}" presName="rootComposite" presStyleCnt="0"/>
      <dgm:spPr/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</dgm:pt>
    <dgm:pt modelId="{72774331-B38B-47B5-A255-3BF920B3CC8C}" type="pres">
      <dgm:prSet presAssocID="{066690A2-2D3E-4021-B0CB-7245EF09F866}" presName="hierChild5" presStyleCnt="0"/>
      <dgm:spPr/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</dgm:pt>
    <dgm:pt modelId="{E4BFCF87-A938-4F70-A745-D7254DDA117A}" type="pres">
      <dgm:prSet presAssocID="{978B652A-55AE-42A8-AB31-F240BD2545E0}" presName="rootComposite" presStyleCnt="0"/>
      <dgm:spPr/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</dgm:pt>
    <dgm:pt modelId="{BF057031-E899-4FC6-9C2B-AECFCCF71D6B}" type="pres">
      <dgm:prSet presAssocID="{978B652A-55AE-42A8-AB31-F240BD2545E0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Oficial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 custLinFactNeighborY="-5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0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2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1" destOrd="0" parTransId="{7529C462-F22E-4C1B-BB9F-FDBF09D480AF}" sibTransId="{60CC0C64-947F-473B-8F8D-00A9578FE1A3}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Vigilante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Cajero(a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>
              <a:solidFill>
                <a:schemeClr val="tx1"/>
              </a:solidFill>
            </a:rPr>
            <a:t>INDECO</a:t>
          </a:r>
          <a:r>
            <a:rPr lang="es-ES" sz="1200" dirty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/>
            <a:t>Médico(a)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3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7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3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3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7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3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3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83BC5DB-6C28-45B1-8C3C-84B16679ACA1}" srcId="{84579AF0-4408-438F-970E-BE007F0381A1}" destId="{5F1D98CA-6440-487E-91CF-CDCA34C6B0C2}" srcOrd="3" destOrd="0" parTransId="{79F9B89B-4DBA-4A19-A6EF-1547BADFF99A}" sibTransId="{64F05DCC-B123-46B8-ABF5-0F9DA1B47AB2}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CAD086CD-D798-442B-9854-E69158447FFC}" srcId="{84579AF0-4408-438F-970E-BE007F0381A1}" destId="{20684F73-49DB-4904-852D-367ADD581A9A}" srcOrd="6" destOrd="0" parTransId="{AF30E6F3-CDDC-4FF5-8F34-B6345C324A27}" sibTransId="{54169F06-C0CE-473B-A4F9-30F25E82C854}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/>
            <a:t>Analista de Derechos </a:t>
          </a:r>
          <a:br>
            <a:rPr lang="es-ES" sz="1200" dirty="0"/>
          </a:br>
          <a:r>
            <a:rPr lang="es-ES" sz="1200" dirty="0" smtClean="0"/>
            <a:t>Humanos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General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Analistas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1D9C373-1829-4207-93C4-9A1DCDAC7E81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B1C2519-4F17-4E27-ACD5-BB188860CCB0}" type="parTrans" cxnId="{9F1B737A-9454-4024-9AEE-D15DCB7F6FB1}">
      <dgm:prSet/>
      <dgm:spPr/>
      <dgm:t>
        <a:bodyPr/>
        <a:lstStyle/>
        <a:p>
          <a:endParaRPr lang="es-ES"/>
        </a:p>
      </dgm:t>
    </dgm:pt>
    <dgm:pt modelId="{E2937CA3-802D-40FA-B204-1FD5B78D9B04}" type="sibTrans" cxnId="{9F1B737A-9454-4024-9AEE-D15DCB7F6FB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2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2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2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2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2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2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2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2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2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2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2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65BD11B9-5285-4209-8E53-F0B9D62DA39A}" type="pres">
      <dgm:prSet presAssocID="{5B1C2519-4F17-4E27-ACD5-BB188860CCB0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BEA1DFA2-E1BD-443D-B959-E3B1B61E8E4D}" type="pres">
      <dgm:prSet presAssocID="{01D9C373-1829-4207-93C4-9A1DCDAC7E81}" presName="hierRoot3" presStyleCnt="0">
        <dgm:presLayoutVars>
          <dgm:hierBranch val="init"/>
        </dgm:presLayoutVars>
      </dgm:prSet>
      <dgm:spPr/>
    </dgm:pt>
    <dgm:pt modelId="{38CB1104-0899-477E-94DA-A10ECFB1136D}" type="pres">
      <dgm:prSet presAssocID="{01D9C373-1829-4207-93C4-9A1DCDAC7E81}" presName="rootComposite3" presStyleCnt="0"/>
      <dgm:spPr/>
    </dgm:pt>
    <dgm:pt modelId="{D4F0AB8F-9008-4A12-A9EC-64B8F58E7FE1}" type="pres">
      <dgm:prSet presAssocID="{01D9C373-1829-4207-93C4-9A1DCDAC7E81}" presName="rootText3" presStyleLbl="asst1" presStyleIdx="11" presStyleCnt="12" custScaleX="217501" custScaleY="101723" custLinFactX="57233" custLinFactNeighborX="100000" custLinFactNeighborY="7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9022B-AF0E-4EFD-B200-83BF546259A1}" type="pres">
      <dgm:prSet presAssocID="{01D9C373-1829-4207-93C4-9A1DCDAC7E81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1125D4A5-F417-489D-AD86-26326A22C3FD}" type="pres">
      <dgm:prSet presAssocID="{01D9C373-1829-4207-93C4-9A1DCDAC7E81}" presName="hierChild6" presStyleCnt="0"/>
      <dgm:spPr/>
    </dgm:pt>
    <dgm:pt modelId="{D4778A1E-2892-47C2-8B9F-00A2179E28A3}" type="pres">
      <dgm:prSet presAssocID="{01D9C373-1829-4207-93C4-9A1DCDAC7E81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24625803-E750-4912-862C-7470546C0E48}" type="presOf" srcId="{01D9C373-1829-4207-93C4-9A1DCDAC7E81}" destId="{D4F0AB8F-9008-4A12-A9EC-64B8F58E7FE1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9BA0B9DE-6EA5-42D4-B45F-10F96E323EFE}" type="presOf" srcId="{01D9C373-1829-4207-93C4-9A1DCDAC7E81}" destId="{63D9022B-AF0E-4EFD-B200-83BF546259A1}" srcOrd="1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011FBE1-7559-4013-B2E3-4508EE5C64FD}" type="presOf" srcId="{5B1C2519-4F17-4E27-ACD5-BB188860CCB0}" destId="{65BD11B9-5285-4209-8E53-F0B9D62DA39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9F1B737A-9454-4024-9AEE-D15DCB7F6FB1}" srcId="{3B99F7DF-36C4-4EFA-AD36-739287B537DA}" destId="{01D9C373-1829-4207-93C4-9A1DCDAC7E81}" srcOrd="11" destOrd="0" parTransId="{5B1C2519-4F17-4E27-ACD5-BB188860CCB0}" sibTransId="{E2937CA3-802D-40FA-B204-1FD5B78D9B0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1D0DCC7-17F1-4008-97AB-F8619E5320BB}" type="presParOf" srcId="{8A568C84-F26F-4E92-9BD6-23A8289EA664}" destId="{65BD11B9-5285-4209-8E53-F0B9D62DA39A}" srcOrd="22" destOrd="0" presId="urn:microsoft.com/office/officeart/2005/8/layout/orgChart1"/>
    <dgm:cxn modelId="{68A1E32F-4D3D-4042-913E-6DE2D1AB5ACB}" type="presParOf" srcId="{8A568C84-F26F-4E92-9BD6-23A8289EA664}" destId="{BEA1DFA2-E1BD-443D-B959-E3B1B61E8E4D}" srcOrd="23" destOrd="0" presId="urn:microsoft.com/office/officeart/2005/8/layout/orgChart1"/>
    <dgm:cxn modelId="{B84A23C7-8F45-42D3-BC4D-57421BFFF992}" type="presParOf" srcId="{BEA1DFA2-E1BD-443D-B959-E3B1B61E8E4D}" destId="{38CB1104-0899-477E-94DA-A10ECFB1136D}" srcOrd="0" destOrd="0" presId="urn:microsoft.com/office/officeart/2005/8/layout/orgChart1"/>
    <dgm:cxn modelId="{EDCED642-4167-49F4-A965-CC91504ADA4D}" type="presParOf" srcId="{38CB1104-0899-477E-94DA-A10ECFB1136D}" destId="{D4F0AB8F-9008-4A12-A9EC-64B8F58E7FE1}" srcOrd="0" destOrd="0" presId="urn:microsoft.com/office/officeart/2005/8/layout/orgChart1"/>
    <dgm:cxn modelId="{25B3CE8A-5996-4559-8075-80DE2C3BD8AE}" type="presParOf" srcId="{38CB1104-0899-477E-94DA-A10ECFB1136D}" destId="{63D9022B-AF0E-4EFD-B200-83BF546259A1}" srcOrd="1" destOrd="0" presId="urn:microsoft.com/office/officeart/2005/8/layout/orgChart1"/>
    <dgm:cxn modelId="{F0CA2A34-A2B5-4E12-BBAE-798A3B666B0D}" type="presParOf" srcId="{BEA1DFA2-E1BD-443D-B959-E3B1B61E8E4D}" destId="{1125D4A5-F417-489D-AD86-26326A22C3FD}" srcOrd="1" destOrd="0" presId="urn:microsoft.com/office/officeart/2005/8/layout/orgChart1"/>
    <dgm:cxn modelId="{87083345-D815-4ECB-9DE8-6089E89A4B7C}" type="presParOf" srcId="{BEA1DFA2-E1BD-443D-B959-E3B1B61E8E4D}" destId="{D4778A1E-2892-47C2-8B9F-00A2179E2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>
              <a:solidFill>
                <a:schemeClr val="tx1"/>
              </a:solidFill>
              <a:latin typeface="+mn-lt"/>
            </a:rPr>
            <a:t> Seguro</a:t>
          </a: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Radiólogos(as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Enfermera(o) General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pPr algn="ctr"/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1" presStyleCnt="2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1" destOrd="0" parTransId="{B68D9CA3-9CCF-42F3-8538-6896D41A9795}" sibTransId="{6420C70D-23D2-4BFB-A3BD-7A006CDBD5CB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2" destOrd="0" presId="urn:microsoft.com/office/officeart/2005/8/layout/orgChart1"/>
    <dgm:cxn modelId="{57CDAAD2-D107-4102-8CD0-E142FF9AEFD3}" type="presParOf" srcId="{37F354EC-AA6E-44E3-9BD2-0ECC704C4756}" destId="{48F36B1F-E59B-439E-9732-0182F5F0D150}" srcOrd="3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Odontología</a:t>
          </a: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Auxiliar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</dgm:pt>
    <dgm:pt modelId="{D6CD160C-FF0A-4C80-817E-A7A9F54C67A7}" type="pres">
      <dgm:prSet presAssocID="{68CD4491-2D6C-475E-B317-C9AC91C84029}" presName="rootComposite" presStyleCnt="0"/>
      <dgm:spPr/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Cercana </a:t>
          </a:r>
          <a:r>
            <a:rPr lang="es-ES" sz="1200" kern="1200" dirty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D170E-4EF9-47D2-AFB8-047E8D6E3434}">
      <dsp:nvSpPr>
        <dsp:cNvPr id="0" name=""/>
        <dsp:cNvSpPr/>
      </dsp:nvSpPr>
      <dsp:spPr>
        <a:xfrm>
          <a:off x="3888431" y="957599"/>
          <a:ext cx="147865" cy="159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697"/>
              </a:lnTo>
              <a:lnTo>
                <a:pt x="147865" y="1593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3755902" y="957599"/>
          <a:ext cx="132529" cy="1593697"/>
        </a:xfrm>
        <a:custGeom>
          <a:avLst/>
          <a:gdLst/>
          <a:ahLst/>
          <a:cxnLst/>
          <a:rect l="0" t="0" r="0" b="0"/>
          <a:pathLst>
            <a:path>
              <a:moveTo>
                <a:pt x="132529" y="0"/>
              </a:moveTo>
              <a:lnTo>
                <a:pt x="132529" y="1593697"/>
              </a:lnTo>
              <a:lnTo>
                <a:pt x="0" y="1593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888431" y="957599"/>
          <a:ext cx="147865" cy="707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996"/>
              </a:lnTo>
              <a:lnTo>
                <a:pt x="147865" y="707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3755902" y="957599"/>
          <a:ext cx="132529" cy="707996"/>
        </a:xfrm>
        <a:custGeom>
          <a:avLst/>
          <a:gdLst/>
          <a:ahLst/>
          <a:cxnLst/>
          <a:rect l="0" t="0" r="0" b="0"/>
          <a:pathLst>
            <a:path>
              <a:moveTo>
                <a:pt x="132529" y="0"/>
              </a:moveTo>
              <a:lnTo>
                <a:pt x="132529" y="707996"/>
              </a:lnTo>
              <a:lnTo>
                <a:pt x="0" y="707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472E1-BEF3-4A50-9557-9F256A51258B}">
      <dsp:nvSpPr>
        <dsp:cNvPr id="0" name=""/>
        <dsp:cNvSpPr/>
      </dsp:nvSpPr>
      <dsp:spPr>
        <a:xfrm>
          <a:off x="3888431" y="957599"/>
          <a:ext cx="3207517" cy="243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059"/>
              </a:lnTo>
              <a:lnTo>
                <a:pt x="3207517" y="2315059"/>
              </a:lnTo>
              <a:lnTo>
                <a:pt x="3207517" y="243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957599"/>
          <a:ext cx="1603758" cy="243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059"/>
              </a:lnTo>
              <a:lnTo>
                <a:pt x="1603758" y="2315059"/>
              </a:lnTo>
              <a:lnTo>
                <a:pt x="1603758" y="243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57599"/>
          <a:ext cx="91440" cy="243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957599"/>
          <a:ext cx="1603758" cy="2438163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2315059"/>
              </a:lnTo>
              <a:lnTo>
                <a:pt x="0" y="2315059"/>
              </a:lnTo>
              <a:lnTo>
                <a:pt x="0" y="243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957599"/>
          <a:ext cx="3207517" cy="2438163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2315059"/>
              </a:lnTo>
              <a:lnTo>
                <a:pt x="0" y="2315059"/>
              </a:lnTo>
              <a:lnTo>
                <a:pt x="0" y="243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0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0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339576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Inspectores(as)</a:t>
          </a:r>
        </a:p>
      </dsp:txBody>
      <dsp:txXfrm>
        <a:off x="2138" y="3395763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339576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05897" y="3395763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339576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>
              <a:solidFill>
                <a:schemeClr val="tx1"/>
              </a:solidFill>
            </a:rPr>
            <a:t>Capturador</a:t>
          </a:r>
          <a:r>
            <a:rPr lang="es-ES" sz="1200" kern="1200" dirty="0">
              <a:solidFill>
                <a:schemeClr val="tx1"/>
              </a:solidFill>
            </a:rPr>
            <a:t>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9656" y="3395763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339576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13414" y="3395763"/>
        <a:ext cx="1357551" cy="719997"/>
      </dsp:txXfrm>
    </dsp:sp>
    <dsp:sp modelId="{F7E98FC0-D5A0-4C2C-8DA9-8C9C6CAFF17D}">
      <dsp:nvSpPr>
        <dsp:cNvPr id="0" name=""/>
        <dsp:cNvSpPr/>
      </dsp:nvSpPr>
      <dsp:spPr>
        <a:xfrm>
          <a:off x="6417173" y="339576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Promotores(as) de Adopciones</a:t>
          </a:r>
        </a:p>
      </dsp:txBody>
      <dsp:txXfrm>
        <a:off x="6417173" y="3395763"/>
        <a:ext cx="1357551" cy="719997"/>
      </dsp:txXfrm>
    </dsp:sp>
    <dsp:sp modelId="{127C3EA2-F1AE-4873-9663-67B75A7BF8D8}">
      <dsp:nvSpPr>
        <dsp:cNvPr id="0" name=""/>
        <dsp:cNvSpPr/>
      </dsp:nvSpPr>
      <dsp:spPr>
        <a:xfrm>
          <a:off x="2567905" y="1345849"/>
          <a:ext cx="1187996" cy="639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67905" y="1345849"/>
        <a:ext cx="1187996" cy="639493"/>
      </dsp:txXfrm>
    </dsp:sp>
    <dsp:sp modelId="{75B9D884-0981-4F85-8F1C-DEBB2EB9963E}">
      <dsp:nvSpPr>
        <dsp:cNvPr id="0" name=""/>
        <dsp:cNvSpPr/>
      </dsp:nvSpPr>
      <dsp:spPr>
        <a:xfrm>
          <a:off x="4036297" y="1345849"/>
          <a:ext cx="1187996" cy="639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</a:p>
      </dsp:txBody>
      <dsp:txXfrm>
        <a:off x="4036297" y="1345849"/>
        <a:ext cx="1187996" cy="639493"/>
      </dsp:txXfrm>
    </dsp:sp>
    <dsp:sp modelId="{E4005A87-C834-4FB5-92B8-9EE7A4DA67D1}">
      <dsp:nvSpPr>
        <dsp:cNvPr id="0" name=""/>
        <dsp:cNvSpPr/>
      </dsp:nvSpPr>
      <dsp:spPr>
        <a:xfrm>
          <a:off x="2567905" y="2231550"/>
          <a:ext cx="1187996" cy="639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567905" y="2231550"/>
        <a:ext cx="1187996" cy="639493"/>
      </dsp:txXfrm>
    </dsp:sp>
    <dsp:sp modelId="{712AF362-6442-4EB9-AC96-AE9951EC7BA0}">
      <dsp:nvSpPr>
        <dsp:cNvPr id="0" name=""/>
        <dsp:cNvSpPr/>
      </dsp:nvSpPr>
      <dsp:spPr>
        <a:xfrm>
          <a:off x="4036297" y="2231550"/>
          <a:ext cx="1187996" cy="639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 de Atención Animal</a:t>
          </a:r>
        </a:p>
      </dsp:txBody>
      <dsp:txXfrm>
        <a:off x="4036297" y="2231550"/>
        <a:ext cx="1187996" cy="6394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6107138" y="2058377"/>
        <a:ext cx="1721823" cy="97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4059310" y="910485"/>
          <a:ext cx="259040" cy="2296538"/>
        </a:xfrm>
        <a:custGeom>
          <a:avLst/>
          <a:gdLst/>
          <a:ahLst/>
          <a:cxnLst/>
          <a:rect l="0" t="0" r="0" b="0"/>
          <a:pathLst>
            <a:path>
              <a:moveTo>
                <a:pt x="259040" y="0"/>
              </a:moveTo>
              <a:lnTo>
                <a:pt x="259040" y="2296538"/>
              </a:lnTo>
              <a:lnTo>
                <a:pt x="0" y="2296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2280-A0CA-43CA-A532-67E0852D644F}">
      <dsp:nvSpPr>
        <dsp:cNvPr id="0" name=""/>
        <dsp:cNvSpPr/>
      </dsp:nvSpPr>
      <dsp:spPr>
        <a:xfrm>
          <a:off x="4318350" y="910485"/>
          <a:ext cx="216569" cy="142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81"/>
              </a:lnTo>
              <a:lnTo>
                <a:pt x="216569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76657" y="910485"/>
          <a:ext cx="241692" cy="1424581"/>
        </a:xfrm>
        <a:custGeom>
          <a:avLst/>
          <a:gdLst/>
          <a:ahLst/>
          <a:cxnLst/>
          <a:rect l="0" t="0" r="0" b="0"/>
          <a:pathLst>
            <a:path>
              <a:moveTo>
                <a:pt x="241692" y="0"/>
              </a:moveTo>
              <a:lnTo>
                <a:pt x="241692" y="1424581"/>
              </a:lnTo>
              <a:lnTo>
                <a:pt x="0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50" y="910485"/>
          <a:ext cx="216569" cy="54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728"/>
              </a:lnTo>
              <a:lnTo>
                <a:pt x="216569" y="54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92318" y="910485"/>
          <a:ext cx="226031" cy="546973"/>
        </a:xfrm>
        <a:custGeom>
          <a:avLst/>
          <a:gdLst/>
          <a:ahLst/>
          <a:cxnLst/>
          <a:rect l="0" t="0" r="0" b="0"/>
          <a:pathLst>
            <a:path>
              <a:moveTo>
                <a:pt x="226031" y="0"/>
              </a:moveTo>
              <a:lnTo>
                <a:pt x="226031" y="546973"/>
              </a:lnTo>
              <a:lnTo>
                <a:pt x="0" y="546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50" y="910485"/>
          <a:ext cx="3300214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3300214" y="2816033"/>
              </a:lnTo>
              <a:lnTo>
                <a:pt x="330021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50" y="910485"/>
          <a:ext cx="1651021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1651021" y="2816033"/>
              </a:lnTo>
              <a:lnTo>
                <a:pt x="1651021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30" y="910485"/>
          <a:ext cx="91440" cy="2931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033"/>
              </a:lnTo>
              <a:lnTo>
                <a:pt x="56244" y="2816033"/>
              </a:lnTo>
              <a:lnTo>
                <a:pt x="5624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668423" y="910485"/>
          <a:ext cx="1649926" cy="2931026"/>
        </a:xfrm>
        <a:custGeom>
          <a:avLst/>
          <a:gdLst/>
          <a:ahLst/>
          <a:cxnLst/>
          <a:rect l="0" t="0" r="0" b="0"/>
          <a:pathLst>
            <a:path>
              <a:moveTo>
                <a:pt x="1649926" y="0"/>
              </a:moveTo>
              <a:lnTo>
                <a:pt x="1649926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1015945" y="910485"/>
          <a:ext cx="3302405" cy="2931026"/>
        </a:xfrm>
        <a:custGeom>
          <a:avLst/>
          <a:gdLst/>
          <a:ahLst/>
          <a:cxnLst/>
          <a:rect l="0" t="0" r="0" b="0"/>
          <a:pathLst>
            <a:path>
              <a:moveTo>
                <a:pt x="3302405" y="0"/>
              </a:moveTo>
              <a:lnTo>
                <a:pt x="3302405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353660" y="0"/>
          <a:ext cx="1929380" cy="910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353660" y="0"/>
        <a:ext cx="1929380" cy="910485"/>
      </dsp:txXfrm>
    </dsp:sp>
    <dsp:sp modelId="{F406D603-0F97-49D1-A230-75F2EB1A2562}">
      <dsp:nvSpPr>
        <dsp:cNvPr id="0" name=""/>
        <dsp:cNvSpPr/>
      </dsp:nvSpPr>
      <dsp:spPr>
        <a:xfrm>
          <a:off x="30591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5914" y="3841511"/>
        <a:ext cx="1420061" cy="870040"/>
      </dsp:txXfrm>
    </dsp:sp>
    <dsp:sp modelId="{BF8DD503-79E9-4153-A9A7-D98611AA346B}">
      <dsp:nvSpPr>
        <dsp:cNvPr id="0" name=""/>
        <dsp:cNvSpPr/>
      </dsp:nvSpPr>
      <dsp:spPr>
        <a:xfrm>
          <a:off x="1958393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8393" y="3841511"/>
        <a:ext cx="1420061" cy="870040"/>
      </dsp:txXfrm>
    </dsp:sp>
    <dsp:sp modelId="{D04CF1CC-94CF-4369-BE58-8789A08DE18E}">
      <dsp:nvSpPr>
        <dsp:cNvPr id="0" name=""/>
        <dsp:cNvSpPr/>
      </dsp:nvSpPr>
      <dsp:spPr>
        <a:xfrm>
          <a:off x="361884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18844" y="3841511"/>
        <a:ext cx="1420061" cy="870040"/>
      </dsp:txXfrm>
    </dsp:sp>
    <dsp:sp modelId="{C09E6580-3144-4751-B394-596987DCE4EA}">
      <dsp:nvSpPr>
        <dsp:cNvPr id="0" name=""/>
        <dsp:cNvSpPr/>
      </dsp:nvSpPr>
      <dsp:spPr>
        <a:xfrm>
          <a:off x="5259341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5259341" y="3841511"/>
        <a:ext cx="1420061" cy="870040"/>
      </dsp:txXfrm>
    </dsp:sp>
    <dsp:sp modelId="{91451E5E-5B94-42DA-83B7-AB8B59536EBE}">
      <dsp:nvSpPr>
        <dsp:cNvPr id="0" name=""/>
        <dsp:cNvSpPr/>
      </dsp:nvSpPr>
      <dsp:spPr>
        <a:xfrm>
          <a:off x="690853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08534" y="3841511"/>
        <a:ext cx="1420061" cy="870040"/>
      </dsp:txXfrm>
    </dsp:sp>
    <dsp:sp modelId="{65974BDF-FA12-46E5-8A19-94B9730AFC1E}">
      <dsp:nvSpPr>
        <dsp:cNvPr id="0" name=""/>
        <dsp:cNvSpPr/>
      </dsp:nvSpPr>
      <dsp:spPr>
        <a:xfrm>
          <a:off x="2419163" y="1122826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19163" y="1122826"/>
        <a:ext cx="1673155" cy="669263"/>
      </dsp:txXfrm>
    </dsp:sp>
    <dsp:sp modelId="{F962AAEA-CF13-40DB-89B4-497F346CC387}">
      <dsp:nvSpPr>
        <dsp:cNvPr id="0" name=""/>
        <dsp:cNvSpPr/>
      </dsp:nvSpPr>
      <dsp:spPr>
        <a:xfrm>
          <a:off x="4534920" y="112058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920" y="1120581"/>
        <a:ext cx="1673155" cy="669263"/>
      </dsp:txXfrm>
    </dsp:sp>
    <dsp:sp modelId="{D8C363E8-0CCA-4AC0-8163-2D2E440106BA}">
      <dsp:nvSpPr>
        <dsp:cNvPr id="0" name=""/>
        <dsp:cNvSpPr/>
      </dsp:nvSpPr>
      <dsp:spPr>
        <a:xfrm>
          <a:off x="2403502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403502" y="2000434"/>
        <a:ext cx="1673155" cy="669263"/>
      </dsp:txXfrm>
    </dsp:sp>
    <dsp:sp modelId="{EA716ED4-DE0B-4383-B8B6-EB0955C3F804}">
      <dsp:nvSpPr>
        <dsp:cNvPr id="0" name=""/>
        <dsp:cNvSpPr/>
      </dsp:nvSpPr>
      <dsp:spPr>
        <a:xfrm>
          <a:off x="4534920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920" y="2000434"/>
        <a:ext cx="1673155" cy="669263"/>
      </dsp:txXfrm>
    </dsp:sp>
    <dsp:sp modelId="{AF11C807-1A39-4AD8-A13A-7F23B0A7D706}">
      <dsp:nvSpPr>
        <dsp:cNvPr id="0" name=""/>
        <dsp:cNvSpPr/>
      </dsp:nvSpPr>
      <dsp:spPr>
        <a:xfrm>
          <a:off x="2386155" y="287239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2386155" y="2872391"/>
        <a:ext cx="1673155" cy="669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10" y="3708352"/>
        <a:ext cx="2020995" cy="899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2621215" y="1793223"/>
        <a:ext cx="1987296" cy="9439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070299" y="1616796"/>
          <a:ext cx="309586" cy="1691172"/>
        </a:xfrm>
        <a:custGeom>
          <a:avLst/>
          <a:gdLst/>
          <a:ahLst/>
          <a:cxnLst/>
          <a:rect l="0" t="0" r="0" b="0"/>
          <a:pathLst>
            <a:path>
              <a:moveTo>
                <a:pt x="309586" y="0"/>
              </a:moveTo>
              <a:lnTo>
                <a:pt x="309586" y="1691172"/>
              </a:lnTo>
              <a:lnTo>
                <a:pt x="0" y="1691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6796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6796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6796"/>
          <a:ext cx="3620650" cy="273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1"/>
              </a:lnTo>
              <a:lnTo>
                <a:pt x="3620650" y="2588561"/>
              </a:lnTo>
              <a:lnTo>
                <a:pt x="3620650" y="273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6796"/>
          <a:ext cx="1814354" cy="27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856"/>
              </a:lnTo>
              <a:lnTo>
                <a:pt x="1814354" y="2587856"/>
              </a:lnTo>
              <a:lnTo>
                <a:pt x="1814354" y="2732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6796"/>
          <a:ext cx="91440" cy="27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736"/>
              </a:lnTo>
              <a:lnTo>
                <a:pt x="80741" y="2596736"/>
              </a:lnTo>
              <a:lnTo>
                <a:pt x="80741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6796"/>
          <a:ext cx="1798529" cy="2741854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6796"/>
          <a:ext cx="3620650" cy="2741854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6795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6795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" y="4358651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8651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8651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977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5007" y="4349771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50476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50476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7210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7210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183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1833"/>
        <a:ext cx="1735382" cy="694156"/>
      </dsp:txXfrm>
    </dsp:sp>
    <dsp:sp modelId="{687F91BE-8818-46DF-905B-0AA009E2016F}">
      <dsp:nvSpPr>
        <dsp:cNvPr id="0" name=""/>
        <dsp:cNvSpPr/>
      </dsp:nvSpPr>
      <dsp:spPr>
        <a:xfrm>
          <a:off x="2334917" y="2960891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4917" y="2960891"/>
        <a:ext cx="1735382" cy="694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C8AD-1F65-4810-9A35-FC7042E55612}">
      <dsp:nvSpPr>
        <dsp:cNvPr id="0" name=""/>
        <dsp:cNvSpPr/>
      </dsp:nvSpPr>
      <dsp:spPr>
        <a:xfrm>
          <a:off x="2938309" y="1349800"/>
          <a:ext cx="2082517" cy="6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85"/>
              </a:lnTo>
              <a:lnTo>
                <a:pt x="2082517" y="481185"/>
              </a:lnTo>
              <a:lnTo>
                <a:pt x="2082517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6CEC-6139-4AF3-9DA2-B737560DD277}">
      <dsp:nvSpPr>
        <dsp:cNvPr id="0" name=""/>
        <dsp:cNvSpPr/>
      </dsp:nvSpPr>
      <dsp:spPr>
        <a:xfrm>
          <a:off x="2892589" y="1349800"/>
          <a:ext cx="91440" cy="650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85"/>
              </a:lnTo>
              <a:lnTo>
                <a:pt x="52589" y="481185"/>
              </a:lnTo>
              <a:lnTo>
                <a:pt x="52589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868517" y="1349800"/>
          <a:ext cx="2069792" cy="650491"/>
        </a:xfrm>
        <a:custGeom>
          <a:avLst/>
          <a:gdLst/>
          <a:ahLst/>
          <a:cxnLst/>
          <a:rect l="0" t="0" r="0" b="0"/>
          <a:pathLst>
            <a:path>
              <a:moveTo>
                <a:pt x="2069792" y="0"/>
              </a:moveTo>
              <a:lnTo>
                <a:pt x="2069792" y="481185"/>
              </a:lnTo>
              <a:lnTo>
                <a:pt x="0" y="481185"/>
              </a:lnTo>
              <a:lnTo>
                <a:pt x="0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65951" y="177442"/>
          <a:ext cx="2344716" cy="11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765951" y="177442"/>
        <a:ext cx="2344716" cy="1172358"/>
      </dsp:txXfrm>
    </dsp:sp>
    <dsp:sp modelId="{EFF20070-13C4-4C00-9C09-D4B4251D4D0C}">
      <dsp:nvSpPr>
        <dsp:cNvPr id="0" name=""/>
        <dsp:cNvSpPr/>
      </dsp:nvSpPr>
      <dsp:spPr>
        <a:xfrm>
          <a:off x="0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0" y="2000292"/>
        <a:ext cx="1737035" cy="868517"/>
      </dsp:txXfrm>
    </dsp:sp>
    <dsp:sp modelId="{CD093163-545D-4A7A-9932-DBE261E64D39}">
      <dsp:nvSpPr>
        <dsp:cNvPr id="0" name=""/>
        <dsp:cNvSpPr/>
      </dsp:nvSpPr>
      <dsp:spPr>
        <a:xfrm>
          <a:off x="2076661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076661" y="2000292"/>
        <a:ext cx="1737035" cy="868517"/>
      </dsp:txXfrm>
    </dsp:sp>
    <dsp:sp modelId="{B7B34A7E-7DF8-4B0E-BAB0-3F14FF9C34A7}">
      <dsp:nvSpPr>
        <dsp:cNvPr id="0" name=""/>
        <dsp:cNvSpPr/>
      </dsp:nvSpPr>
      <dsp:spPr>
        <a:xfrm>
          <a:off x="4152309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4152309" y="2000292"/>
        <a:ext cx="1737035" cy="8685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Culturas Comunitarias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Artes Interpretativas</a:t>
          </a: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Museos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Espacios </a:t>
          </a:r>
          <a:r>
            <a:rPr lang="es-ES" sz="1200" kern="1200" dirty="0" err="1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Operativa de Proyectos</a:t>
          </a: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3839" y="4207447"/>
        <a:ext cx="1800006" cy="648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Administrativo(a)</a:t>
          </a: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999868" y="371823"/>
              </a:lnTo>
              <a:lnTo>
                <a:pt x="99986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08966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999868" y="0"/>
              </a:moveTo>
              <a:lnTo>
                <a:pt x="999868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282628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282628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28236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8236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987465" y="1498007"/>
        <a:ext cx="1741228" cy="9982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20223"/>
          <a:ext cx="3022150" cy="6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10"/>
              </a:lnTo>
              <a:lnTo>
                <a:pt x="3022150" y="452910"/>
              </a:lnTo>
              <a:lnTo>
                <a:pt x="3022150" y="63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20223"/>
          <a:ext cx="1007496" cy="6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10"/>
              </a:lnTo>
              <a:lnTo>
                <a:pt x="1007496" y="452910"/>
              </a:lnTo>
              <a:lnTo>
                <a:pt x="1007496" y="63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3050441" y="4201917"/>
          <a:ext cx="91440" cy="203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3096161" y="2620223"/>
          <a:ext cx="1007158" cy="644247"/>
        </a:xfrm>
        <a:custGeom>
          <a:avLst/>
          <a:gdLst/>
          <a:ahLst/>
          <a:cxnLst/>
          <a:rect l="0" t="0" r="0" b="0"/>
          <a:pathLst>
            <a:path>
              <a:moveTo>
                <a:pt x="1007158" y="0"/>
              </a:moveTo>
              <a:lnTo>
                <a:pt x="1007158" y="457802"/>
              </a:lnTo>
              <a:lnTo>
                <a:pt x="0" y="457802"/>
              </a:lnTo>
              <a:lnTo>
                <a:pt x="0" y="644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1081337" y="2620223"/>
          <a:ext cx="3021982" cy="644247"/>
        </a:xfrm>
        <a:custGeom>
          <a:avLst/>
          <a:gdLst/>
          <a:ahLst/>
          <a:cxnLst/>
          <a:rect l="0" t="0" r="0" b="0"/>
          <a:pathLst>
            <a:path>
              <a:moveTo>
                <a:pt x="3021982" y="0"/>
              </a:moveTo>
              <a:lnTo>
                <a:pt x="3021982" y="457802"/>
              </a:lnTo>
              <a:lnTo>
                <a:pt x="0" y="457802"/>
              </a:lnTo>
              <a:lnTo>
                <a:pt x="0" y="644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78329"/>
          <a:ext cx="91440" cy="276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782374" y="0"/>
          <a:ext cx="2641891" cy="1278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2782374" y="0"/>
        <a:ext cx="2641891" cy="1278329"/>
      </dsp:txXfrm>
    </dsp:sp>
    <dsp:sp modelId="{484BAC4D-337B-4C8A-AC8E-F1BD81C4533D}">
      <dsp:nvSpPr>
        <dsp:cNvPr id="0" name=""/>
        <dsp:cNvSpPr/>
      </dsp:nvSpPr>
      <dsp:spPr>
        <a:xfrm>
          <a:off x="3059351" y="1554947"/>
          <a:ext cx="2087936" cy="1065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Centros Culturales </a:t>
          </a:r>
        </a:p>
      </dsp:txBody>
      <dsp:txXfrm>
        <a:off x="3059351" y="1554947"/>
        <a:ext cx="2087936" cy="1065276"/>
      </dsp:txXfrm>
    </dsp:sp>
    <dsp:sp modelId="{5CFD16C3-83D9-43B7-9787-020C7EFF1DA2}">
      <dsp:nvSpPr>
        <dsp:cNvPr id="0" name=""/>
        <dsp:cNvSpPr/>
      </dsp:nvSpPr>
      <dsp:spPr>
        <a:xfrm>
          <a:off x="260286" y="3264471"/>
          <a:ext cx="1642101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0286" y="3264471"/>
        <a:ext cx="1642101" cy="937445"/>
      </dsp:txXfrm>
    </dsp:sp>
    <dsp:sp modelId="{9F850073-27DC-4FAB-9524-2567BBD7F961}">
      <dsp:nvSpPr>
        <dsp:cNvPr id="0" name=""/>
        <dsp:cNvSpPr/>
      </dsp:nvSpPr>
      <dsp:spPr>
        <a:xfrm>
          <a:off x="2275279" y="3264471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Centro Cultural </a:t>
          </a:r>
          <a:r>
            <a:rPr lang="es-ES" sz="1200" kern="1200" dirty="0" smtClean="0">
              <a:solidFill>
                <a:schemeClr val="tx1"/>
              </a:solidFill>
            </a:rPr>
            <a:t>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5279" y="3264471"/>
        <a:ext cx="1641764" cy="937445"/>
      </dsp:txXfrm>
    </dsp:sp>
    <dsp:sp modelId="{94F415F8-985A-444F-B8A0-FA340BA9CAB7}">
      <dsp:nvSpPr>
        <dsp:cNvPr id="0" name=""/>
        <dsp:cNvSpPr/>
      </dsp:nvSpPr>
      <dsp:spPr>
        <a:xfrm>
          <a:off x="2275110" y="4405804"/>
          <a:ext cx="1642101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5110" y="4405804"/>
        <a:ext cx="1642101" cy="937445"/>
      </dsp:txXfrm>
    </dsp:sp>
    <dsp:sp modelId="{135B3FCF-A9AF-47DE-ABEF-7C2BA4EE02D3}">
      <dsp:nvSpPr>
        <dsp:cNvPr id="0" name=""/>
        <dsp:cNvSpPr/>
      </dsp:nvSpPr>
      <dsp:spPr>
        <a:xfrm>
          <a:off x="4289933" y="3259579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89933" y="3259579"/>
        <a:ext cx="1641764" cy="937445"/>
      </dsp:txXfrm>
    </dsp:sp>
    <dsp:sp modelId="{17A7D9CB-75AE-440D-A1F9-FE99ACE5F3ED}">
      <dsp:nvSpPr>
        <dsp:cNvPr id="0" name=""/>
        <dsp:cNvSpPr/>
      </dsp:nvSpPr>
      <dsp:spPr>
        <a:xfrm>
          <a:off x="6304588" y="3259579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 </a:t>
          </a:r>
        </a:p>
      </dsp:txBody>
      <dsp:txXfrm>
        <a:off x="6304588" y="3259579"/>
        <a:ext cx="1641764" cy="93744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479088" y="1576367"/>
        <a:ext cx="1571813" cy="89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7594" y="2001623"/>
        <a:ext cx="1768691" cy="956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33806"/>
          <a:ext cx="91440" cy="481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2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14853"/>
          <a:ext cx="91440" cy="465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83977" y="0"/>
          <a:ext cx="2401235" cy="111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183977" y="0"/>
        <a:ext cx="2401235" cy="1114853"/>
      </dsp:txXfrm>
    </dsp:sp>
    <dsp:sp modelId="{BFFA5F52-C6F8-4DB0-84FB-63B6D66FDD0B}">
      <dsp:nvSpPr>
        <dsp:cNvPr id="0" name=""/>
        <dsp:cNvSpPr/>
      </dsp:nvSpPr>
      <dsp:spPr>
        <a:xfrm>
          <a:off x="420456" y="1580312"/>
          <a:ext cx="1928277" cy="105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0456" y="1580312"/>
        <a:ext cx="1928277" cy="1053493"/>
      </dsp:txXfrm>
    </dsp:sp>
    <dsp:sp modelId="{3BED58B0-8A60-4306-8AB1-8838D7CECDC5}">
      <dsp:nvSpPr>
        <dsp:cNvPr id="0" name=""/>
        <dsp:cNvSpPr/>
      </dsp:nvSpPr>
      <dsp:spPr>
        <a:xfrm>
          <a:off x="9928" y="3115014"/>
          <a:ext cx="2749334" cy="1431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28" y="3115014"/>
        <a:ext cx="2749334" cy="14314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Comunitarias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Maestros(as) de </a:t>
          </a:r>
          <a:r>
            <a:rPr lang="es-ES" sz="1200" kern="1200" dirty="0" smtClean="0">
              <a:solidFill>
                <a:schemeClr val="tx1"/>
              </a:solidFill>
            </a:rPr>
            <a:t>Artes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Músico(a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7C77-BD39-4F65-92D5-EF1A5A02E4BD}">
      <dsp:nvSpPr>
        <dsp:cNvPr id="0" name=""/>
        <dsp:cNvSpPr/>
      </dsp:nvSpPr>
      <dsp:spPr>
        <a:xfrm>
          <a:off x="4043174" y="842810"/>
          <a:ext cx="329513" cy="3304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857"/>
              </a:lnTo>
              <a:lnTo>
                <a:pt x="329513" y="3304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2AD4A-F7A5-41F7-9C3A-3625F08D7A17}">
      <dsp:nvSpPr>
        <dsp:cNvPr id="0" name=""/>
        <dsp:cNvSpPr/>
      </dsp:nvSpPr>
      <dsp:spPr>
        <a:xfrm>
          <a:off x="3756184" y="842810"/>
          <a:ext cx="286989" cy="3304857"/>
        </a:xfrm>
        <a:custGeom>
          <a:avLst/>
          <a:gdLst/>
          <a:ahLst/>
          <a:cxnLst/>
          <a:rect l="0" t="0" r="0" b="0"/>
          <a:pathLst>
            <a:path>
              <a:moveTo>
                <a:pt x="286989" y="0"/>
              </a:moveTo>
              <a:lnTo>
                <a:pt x="286989" y="3304857"/>
              </a:lnTo>
              <a:lnTo>
                <a:pt x="0" y="3304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4043174" y="842810"/>
          <a:ext cx="324985" cy="2474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895"/>
              </a:lnTo>
              <a:lnTo>
                <a:pt x="324985" y="24748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740571" y="842810"/>
          <a:ext cx="302603" cy="2483372"/>
        </a:xfrm>
        <a:custGeom>
          <a:avLst/>
          <a:gdLst/>
          <a:ahLst/>
          <a:cxnLst/>
          <a:rect l="0" t="0" r="0" b="0"/>
          <a:pathLst>
            <a:path>
              <a:moveTo>
                <a:pt x="302603" y="0"/>
              </a:moveTo>
              <a:lnTo>
                <a:pt x="302603" y="2483372"/>
              </a:lnTo>
              <a:lnTo>
                <a:pt x="0" y="2483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43174" y="842810"/>
          <a:ext cx="329349" cy="163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805"/>
              </a:lnTo>
              <a:lnTo>
                <a:pt x="329349" y="1633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721106" y="842810"/>
          <a:ext cx="322068" cy="1634955"/>
        </a:xfrm>
        <a:custGeom>
          <a:avLst/>
          <a:gdLst/>
          <a:ahLst/>
          <a:cxnLst/>
          <a:rect l="0" t="0" r="0" b="0"/>
          <a:pathLst>
            <a:path>
              <a:moveTo>
                <a:pt x="322068" y="0"/>
              </a:moveTo>
              <a:lnTo>
                <a:pt x="322068" y="1634955"/>
              </a:lnTo>
              <a:lnTo>
                <a:pt x="0" y="16349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043174" y="842810"/>
          <a:ext cx="329349" cy="87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6"/>
              </a:lnTo>
              <a:lnTo>
                <a:pt x="329349" y="8793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3731118" y="842810"/>
          <a:ext cx="312055" cy="876556"/>
        </a:xfrm>
        <a:custGeom>
          <a:avLst/>
          <a:gdLst/>
          <a:ahLst/>
          <a:cxnLst/>
          <a:rect l="0" t="0" r="0" b="0"/>
          <a:pathLst>
            <a:path>
              <a:moveTo>
                <a:pt x="312055" y="0"/>
              </a:moveTo>
              <a:lnTo>
                <a:pt x="312055" y="876556"/>
              </a:lnTo>
              <a:lnTo>
                <a:pt x="0" y="876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4043174" y="842810"/>
          <a:ext cx="3323110" cy="411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97"/>
              </a:lnTo>
              <a:lnTo>
                <a:pt x="3323110" y="3997297"/>
              </a:lnTo>
              <a:lnTo>
                <a:pt x="332311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4A0-A78C-4B91-8F43-C6B9A331F78B}">
      <dsp:nvSpPr>
        <dsp:cNvPr id="0" name=""/>
        <dsp:cNvSpPr/>
      </dsp:nvSpPr>
      <dsp:spPr>
        <a:xfrm>
          <a:off x="4043174" y="842810"/>
          <a:ext cx="1671465" cy="411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97"/>
              </a:lnTo>
              <a:lnTo>
                <a:pt x="1671465" y="3997297"/>
              </a:lnTo>
              <a:lnTo>
                <a:pt x="1671465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997454" y="842810"/>
          <a:ext cx="91440" cy="41198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7297"/>
              </a:lnTo>
              <a:lnTo>
                <a:pt x="53141" y="3997297"/>
              </a:lnTo>
              <a:lnTo>
                <a:pt x="53141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386552" y="842810"/>
          <a:ext cx="1656621" cy="4119827"/>
        </a:xfrm>
        <a:custGeom>
          <a:avLst/>
          <a:gdLst/>
          <a:ahLst/>
          <a:cxnLst/>
          <a:rect l="0" t="0" r="0" b="0"/>
          <a:pathLst>
            <a:path>
              <a:moveTo>
                <a:pt x="1656621" y="0"/>
              </a:moveTo>
              <a:lnTo>
                <a:pt x="1656621" y="3997297"/>
              </a:lnTo>
              <a:lnTo>
                <a:pt x="0" y="3997297"/>
              </a:lnTo>
              <a:lnTo>
                <a:pt x="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709491" y="842810"/>
          <a:ext cx="3333682" cy="4119827"/>
        </a:xfrm>
        <a:custGeom>
          <a:avLst/>
          <a:gdLst/>
          <a:ahLst/>
          <a:cxnLst/>
          <a:rect l="0" t="0" r="0" b="0"/>
          <a:pathLst>
            <a:path>
              <a:moveTo>
                <a:pt x="3333682" y="0"/>
              </a:moveTo>
              <a:lnTo>
                <a:pt x="3333682" y="3997297"/>
              </a:lnTo>
              <a:lnTo>
                <a:pt x="0" y="3997297"/>
              </a:lnTo>
              <a:lnTo>
                <a:pt x="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027736" y="0"/>
          <a:ext cx="2030876" cy="842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7736" y="0"/>
        <a:ext cx="2030876" cy="842810"/>
      </dsp:txXfrm>
    </dsp:sp>
    <dsp:sp modelId="{48FCCE86-1B3A-4663-AC1B-92EE4DF9C8B2}">
      <dsp:nvSpPr>
        <dsp:cNvPr id="0" name=""/>
        <dsp:cNvSpPr/>
      </dsp:nvSpPr>
      <dsp:spPr>
        <a:xfrm>
          <a:off x="0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Cultura 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0" y="4962638"/>
        <a:ext cx="1418982" cy="701182"/>
      </dsp:txXfrm>
    </dsp:sp>
    <dsp:sp modelId="{81A27537-C461-47F0-B34F-42C3D086165D}">
      <dsp:nvSpPr>
        <dsp:cNvPr id="0" name=""/>
        <dsp:cNvSpPr/>
      </dsp:nvSpPr>
      <dsp:spPr>
        <a:xfrm>
          <a:off x="1677061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</a:p>
      </dsp:txBody>
      <dsp:txXfrm>
        <a:off x="1677061" y="4962638"/>
        <a:ext cx="1418982" cy="701182"/>
      </dsp:txXfrm>
    </dsp:sp>
    <dsp:sp modelId="{9EC08C8F-787D-4F21-8DED-E48E21A97C02}">
      <dsp:nvSpPr>
        <dsp:cNvPr id="0" name=""/>
        <dsp:cNvSpPr/>
      </dsp:nvSpPr>
      <dsp:spPr>
        <a:xfrm>
          <a:off x="3341104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41104" y="4962638"/>
        <a:ext cx="1418982" cy="701182"/>
      </dsp:txXfrm>
    </dsp:sp>
    <dsp:sp modelId="{C45F8031-0B20-4CD1-AA5F-CD66518CE1DA}">
      <dsp:nvSpPr>
        <dsp:cNvPr id="0" name=""/>
        <dsp:cNvSpPr/>
      </dsp:nvSpPr>
      <dsp:spPr>
        <a:xfrm>
          <a:off x="5005148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05148" y="4962638"/>
        <a:ext cx="1418982" cy="701182"/>
      </dsp:txXfrm>
    </dsp:sp>
    <dsp:sp modelId="{30574A9B-9233-4AA8-9AB4-EDC177889825}">
      <dsp:nvSpPr>
        <dsp:cNvPr id="0" name=""/>
        <dsp:cNvSpPr/>
      </dsp:nvSpPr>
      <dsp:spPr>
        <a:xfrm>
          <a:off x="6656793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56793" y="4962638"/>
        <a:ext cx="1418982" cy="701182"/>
      </dsp:txXfrm>
    </dsp:sp>
    <dsp:sp modelId="{52AF5479-3FC9-4CAD-971E-907D98A8A3E6}">
      <dsp:nvSpPr>
        <dsp:cNvPr id="0" name=""/>
        <dsp:cNvSpPr/>
      </dsp:nvSpPr>
      <dsp:spPr>
        <a:xfrm>
          <a:off x="2268865" y="14269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Auxiliares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2268865" y="1426916"/>
        <a:ext cx="1462253" cy="584901"/>
      </dsp:txXfrm>
    </dsp:sp>
    <dsp:sp modelId="{D471276E-15DB-4607-B221-1200AEDD62F0}">
      <dsp:nvSpPr>
        <dsp:cNvPr id="0" name=""/>
        <dsp:cNvSpPr/>
      </dsp:nvSpPr>
      <dsp:spPr>
        <a:xfrm>
          <a:off x="4372524" y="142967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2524" y="1429676"/>
        <a:ext cx="1462253" cy="584901"/>
      </dsp:txXfrm>
    </dsp:sp>
    <dsp:sp modelId="{FB41900A-FAD5-43F7-BC70-49699BF04225}">
      <dsp:nvSpPr>
        <dsp:cNvPr id="0" name=""/>
        <dsp:cNvSpPr/>
      </dsp:nvSpPr>
      <dsp:spPr>
        <a:xfrm>
          <a:off x="2258852" y="2185315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8852" y="2185315"/>
        <a:ext cx="1462253" cy="584901"/>
      </dsp:txXfrm>
    </dsp:sp>
    <dsp:sp modelId="{03F7B51C-13DD-4428-982A-38057E45B74B}">
      <dsp:nvSpPr>
        <dsp:cNvPr id="0" name=""/>
        <dsp:cNvSpPr/>
      </dsp:nvSpPr>
      <dsp:spPr>
        <a:xfrm>
          <a:off x="4372524" y="2184165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372524" y="2184165"/>
        <a:ext cx="1462253" cy="584901"/>
      </dsp:txXfrm>
    </dsp:sp>
    <dsp:sp modelId="{278E7FE3-7D1B-4B00-8129-22A19AEF4BDC}">
      <dsp:nvSpPr>
        <dsp:cNvPr id="0" name=""/>
        <dsp:cNvSpPr/>
      </dsp:nvSpPr>
      <dsp:spPr>
        <a:xfrm>
          <a:off x="2278317" y="3033732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317" y="3033732"/>
        <a:ext cx="1462253" cy="584901"/>
      </dsp:txXfrm>
    </dsp:sp>
    <dsp:sp modelId="{C8F3F765-0CAC-4280-B4EE-D01069A36A66}">
      <dsp:nvSpPr>
        <dsp:cNvPr id="0" name=""/>
        <dsp:cNvSpPr/>
      </dsp:nvSpPr>
      <dsp:spPr>
        <a:xfrm>
          <a:off x="4368159" y="3025254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68159" y="3025254"/>
        <a:ext cx="1462253" cy="584901"/>
      </dsp:txXfrm>
    </dsp:sp>
    <dsp:sp modelId="{A76C91D9-F922-4E42-B92A-AF1FF0CEB6AD}">
      <dsp:nvSpPr>
        <dsp:cNvPr id="0" name=""/>
        <dsp:cNvSpPr/>
      </dsp:nvSpPr>
      <dsp:spPr>
        <a:xfrm>
          <a:off x="2293931" y="38552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93931" y="3855216"/>
        <a:ext cx="1462253" cy="584901"/>
      </dsp:txXfrm>
    </dsp:sp>
    <dsp:sp modelId="{36E06BE2-EE4E-44C7-9070-63A473BF4F2C}">
      <dsp:nvSpPr>
        <dsp:cNvPr id="0" name=""/>
        <dsp:cNvSpPr/>
      </dsp:nvSpPr>
      <dsp:spPr>
        <a:xfrm>
          <a:off x="4372687" y="38552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2687" y="3855216"/>
        <a:ext cx="1462253" cy="5849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DE3C8-91F9-4DE6-AC60-1178A05102A2}">
      <dsp:nvSpPr>
        <dsp:cNvPr id="0" name=""/>
        <dsp:cNvSpPr/>
      </dsp:nvSpPr>
      <dsp:spPr>
        <a:xfrm>
          <a:off x="4106637" y="1326494"/>
          <a:ext cx="422968" cy="2099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136"/>
              </a:lnTo>
              <a:lnTo>
                <a:pt x="422968" y="2099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768472" y="1326494"/>
          <a:ext cx="338164" cy="2103774"/>
        </a:xfrm>
        <a:custGeom>
          <a:avLst/>
          <a:gdLst/>
          <a:ahLst/>
          <a:cxnLst/>
          <a:rect l="0" t="0" r="0" b="0"/>
          <a:pathLst>
            <a:path>
              <a:moveTo>
                <a:pt x="338164" y="0"/>
              </a:moveTo>
              <a:lnTo>
                <a:pt x="338164" y="2103774"/>
              </a:lnTo>
              <a:lnTo>
                <a:pt x="0" y="2103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106637" y="1326494"/>
          <a:ext cx="368357" cy="879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137"/>
              </a:lnTo>
              <a:lnTo>
                <a:pt x="368357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772523" y="1326494"/>
          <a:ext cx="334113" cy="879137"/>
        </a:xfrm>
        <a:custGeom>
          <a:avLst/>
          <a:gdLst/>
          <a:ahLst/>
          <a:cxnLst/>
          <a:rect l="0" t="0" r="0" b="0"/>
          <a:pathLst>
            <a:path>
              <a:moveTo>
                <a:pt x="334113" y="0"/>
              </a:moveTo>
              <a:lnTo>
                <a:pt x="334113" y="879137"/>
              </a:lnTo>
              <a:lnTo>
                <a:pt x="0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060917" y="1326494"/>
          <a:ext cx="91440" cy="2940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4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798591" y="73689"/>
          <a:ext cx="2616091" cy="1252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2798591" y="73689"/>
        <a:ext cx="2616091" cy="1252804"/>
      </dsp:txXfrm>
    </dsp:sp>
    <dsp:sp modelId="{6528C904-D680-4C76-83E9-20A13004E2E7}">
      <dsp:nvSpPr>
        <dsp:cNvPr id="0" name=""/>
        <dsp:cNvSpPr/>
      </dsp:nvSpPr>
      <dsp:spPr>
        <a:xfrm>
          <a:off x="3114578" y="4266970"/>
          <a:ext cx="1984117" cy="879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Jefe(a) de Zona </a:t>
          </a:r>
          <a:r>
            <a:rPr lang="es-MX" sz="1200" kern="1200" dirty="0" smtClean="0">
              <a:solidFill>
                <a:schemeClr val="tx1"/>
              </a:solidFill>
            </a:rPr>
            <a:t>Norte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114578" y="4266970"/>
        <a:ext cx="1984117" cy="879266"/>
      </dsp:txXfrm>
    </dsp:sp>
    <dsp:sp modelId="{DD7FF7A3-DFD8-4E1B-946C-B0A2C5F311DB}">
      <dsp:nvSpPr>
        <dsp:cNvPr id="0" name=""/>
        <dsp:cNvSpPr/>
      </dsp:nvSpPr>
      <dsp:spPr>
        <a:xfrm>
          <a:off x="1761980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761980" y="1733175"/>
        <a:ext cx="2010543" cy="944912"/>
      </dsp:txXfrm>
    </dsp:sp>
    <dsp:sp modelId="{01C90863-4FFC-42E2-996A-A2EF500EEE75}">
      <dsp:nvSpPr>
        <dsp:cNvPr id="0" name=""/>
        <dsp:cNvSpPr/>
      </dsp:nvSpPr>
      <dsp:spPr>
        <a:xfrm>
          <a:off x="4474994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4994" y="1733175"/>
        <a:ext cx="2010543" cy="944912"/>
      </dsp:txXfrm>
    </dsp:sp>
    <dsp:sp modelId="{F7481589-9C1E-4C06-A8C0-BD5C63C6C77A}">
      <dsp:nvSpPr>
        <dsp:cNvPr id="0" name=""/>
        <dsp:cNvSpPr/>
      </dsp:nvSpPr>
      <dsp:spPr>
        <a:xfrm>
          <a:off x="1757928" y="2957812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57928" y="2957812"/>
        <a:ext cx="2010543" cy="944912"/>
      </dsp:txXfrm>
    </dsp:sp>
    <dsp:sp modelId="{F1326BBF-820F-450B-B477-ED4E072A4443}">
      <dsp:nvSpPr>
        <dsp:cNvPr id="0" name=""/>
        <dsp:cNvSpPr/>
      </dsp:nvSpPr>
      <dsp:spPr>
        <a:xfrm>
          <a:off x="4529605" y="2953174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Técnica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Natación</a:t>
          </a:r>
        </a:p>
      </dsp:txBody>
      <dsp:txXfrm>
        <a:off x="4529605" y="2953174"/>
        <a:ext cx="2010543" cy="94491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67544" y="2965525"/>
        <a:ext cx="1937318" cy="12144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38610" y="2013700"/>
          <a:ext cx="91440" cy="696086"/>
        </a:xfrm>
        <a:custGeom>
          <a:avLst/>
          <a:gdLst/>
          <a:ahLst/>
          <a:cxnLst/>
          <a:rect l="0" t="0" r="0" b="0"/>
          <a:pathLst>
            <a:path>
              <a:moveTo>
                <a:pt x="57089" y="0"/>
              </a:moveTo>
              <a:lnTo>
                <a:pt x="57089" y="348043"/>
              </a:lnTo>
              <a:lnTo>
                <a:pt x="45720" y="348043"/>
              </a:lnTo>
              <a:lnTo>
                <a:pt x="45720" y="696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0" y="304211"/>
          <a:ext cx="3391400" cy="170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0" y="304211"/>
        <a:ext cx="3391400" cy="1709489"/>
      </dsp:txXfrm>
    </dsp:sp>
    <dsp:sp modelId="{B8872CBE-64B6-4F6F-B69D-EF53C11791CF}">
      <dsp:nvSpPr>
        <dsp:cNvPr id="0" name=""/>
        <dsp:cNvSpPr/>
      </dsp:nvSpPr>
      <dsp:spPr>
        <a:xfrm>
          <a:off x="297046" y="2709787"/>
          <a:ext cx="2774568" cy="1366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7046" y="2709787"/>
        <a:ext cx="2774568" cy="136693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8F3F-2031-407C-8359-B2270FA695CD}">
      <dsp:nvSpPr>
        <dsp:cNvPr id="0" name=""/>
        <dsp:cNvSpPr/>
      </dsp:nvSpPr>
      <dsp:spPr>
        <a:xfrm>
          <a:off x="2236212" y="1239841"/>
          <a:ext cx="165866" cy="302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3730"/>
              </a:lnTo>
              <a:lnTo>
                <a:pt x="165866" y="3023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2070346" y="1239841"/>
          <a:ext cx="165866" cy="3022218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3022218"/>
              </a:lnTo>
              <a:lnTo>
                <a:pt x="0" y="3022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2" y="1239841"/>
          <a:ext cx="165866" cy="187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468"/>
              </a:lnTo>
              <a:lnTo>
                <a:pt x="165866" y="1877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2070346" y="1239841"/>
          <a:ext cx="165866" cy="1880106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1880106"/>
              </a:lnTo>
              <a:lnTo>
                <a:pt x="0" y="1880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2" y="1239841"/>
          <a:ext cx="165866" cy="73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134"/>
              </a:lnTo>
              <a:lnTo>
                <a:pt x="165866" y="733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2070346" y="1239841"/>
          <a:ext cx="165866" cy="733134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733134"/>
              </a:lnTo>
              <a:lnTo>
                <a:pt x="0" y="733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994004" y="205597"/>
          <a:ext cx="2484416" cy="103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994004" y="205597"/>
        <a:ext cx="2484416" cy="1034244"/>
      </dsp:txXfrm>
    </dsp:sp>
    <dsp:sp modelId="{923FA23E-A418-4062-900F-1FCC2EF62FC7}">
      <dsp:nvSpPr>
        <dsp:cNvPr id="0" name=""/>
        <dsp:cNvSpPr/>
      </dsp:nvSpPr>
      <dsp:spPr>
        <a:xfrm>
          <a:off x="0" y="156699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Cultura Física</a:t>
          </a:r>
        </a:p>
      </dsp:txBody>
      <dsp:txXfrm>
        <a:off x="0" y="1566991"/>
        <a:ext cx="2070346" cy="811970"/>
      </dsp:txXfrm>
    </dsp:sp>
    <dsp:sp modelId="{86FF3132-3E5B-4DBB-8F73-CC6AC21334F9}">
      <dsp:nvSpPr>
        <dsp:cNvPr id="0" name=""/>
        <dsp:cNvSpPr/>
      </dsp:nvSpPr>
      <dsp:spPr>
        <a:xfrm>
          <a:off x="2402079" y="156699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</a:rPr>
            <a:t>Deportivos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402079" y="1566991"/>
        <a:ext cx="2070346" cy="811970"/>
      </dsp:txXfrm>
    </dsp:sp>
    <dsp:sp modelId="{94C488EF-E173-4203-B39A-A2F71DF7152B}">
      <dsp:nvSpPr>
        <dsp:cNvPr id="0" name=""/>
        <dsp:cNvSpPr/>
      </dsp:nvSpPr>
      <dsp:spPr>
        <a:xfrm>
          <a:off x="0" y="2713962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 </a:t>
          </a:r>
        </a:p>
      </dsp:txBody>
      <dsp:txXfrm>
        <a:off x="0" y="2713962"/>
        <a:ext cx="2070346" cy="811970"/>
      </dsp:txXfrm>
    </dsp:sp>
    <dsp:sp modelId="{23AEAB90-D66E-4C24-AC58-79C7959CF7DF}">
      <dsp:nvSpPr>
        <dsp:cNvPr id="0" name=""/>
        <dsp:cNvSpPr/>
      </dsp:nvSpPr>
      <dsp:spPr>
        <a:xfrm>
          <a:off x="2402079" y="2711324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2402079" y="2711324"/>
        <a:ext cx="2070346" cy="811970"/>
      </dsp:txXfrm>
    </dsp:sp>
    <dsp:sp modelId="{28EC0EB9-E8D6-48B2-B5D9-D994C67B1BD4}">
      <dsp:nvSpPr>
        <dsp:cNvPr id="0" name=""/>
        <dsp:cNvSpPr/>
      </dsp:nvSpPr>
      <dsp:spPr>
        <a:xfrm>
          <a:off x="0" y="3856075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856075"/>
        <a:ext cx="2070346" cy="811970"/>
      </dsp:txXfrm>
    </dsp:sp>
    <dsp:sp modelId="{80DAF57B-6F3A-4C8B-A74A-7A38EEE03DDD}">
      <dsp:nvSpPr>
        <dsp:cNvPr id="0" name=""/>
        <dsp:cNvSpPr/>
      </dsp:nvSpPr>
      <dsp:spPr>
        <a:xfrm>
          <a:off x="2402079" y="3857587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02079" y="3857587"/>
        <a:ext cx="2070346" cy="81197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5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1560299" y="1576510"/>
        <a:ext cx="1234884" cy="1583997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Entrenador(a)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Entrenador(a)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de Atletismo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Patines Sobre </a:t>
          </a:r>
          <a:r>
            <a:rPr lang="es-MX" sz="1200" b="0" i="0" u="none" kern="1200" dirty="0" smtClean="0">
              <a:solidFill>
                <a:schemeClr val="tx1"/>
              </a:solidFill>
            </a:rPr>
            <a:t>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Instructores(as) de Halterofilia 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Tiro con Arco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>
              <a:solidFill>
                <a:schemeClr val="tx1"/>
              </a:solidFill>
            </a:rPr>
            <a:t>Boccia</a:t>
          </a:r>
          <a:r>
            <a:rPr lang="es-MX" sz="1200" b="0" i="0" u="none" kern="1200" dirty="0">
              <a:solidFill>
                <a:schemeClr val="tx1"/>
              </a:solidFill>
            </a:rPr>
            <a:t> Adaptado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Triatlón 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	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r>
            <a:rPr lang="es-MX" sz="1200" b="0" i="0" u="none" kern="1200" dirty="0">
              <a:solidFill>
                <a:schemeClr val="tx1"/>
              </a:solidFill>
            </a:rPr>
            <a:t>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Futbol 			</a:t>
          </a:r>
          <a:endParaRPr lang="es-MX" sz="1200" b="0" i="0" u="none" kern="1200" dirty="0"/>
        </a:p>
      </dsp:txBody>
      <dsp:txXfrm>
        <a:off x="5513450" y="1576510"/>
        <a:ext cx="3206561" cy="293191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Deporte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0" y="2248155"/>
        <a:ext cx="3394250" cy="143536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400580" y="3816865"/>
          <a:ext cx="91440" cy="31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220330" y="921060"/>
          <a:ext cx="231607" cy="252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88"/>
              </a:lnTo>
              <a:lnTo>
                <a:pt x="231607" y="252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988723" y="921060"/>
          <a:ext cx="231607" cy="2521331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2521331"/>
              </a:lnTo>
              <a:lnTo>
                <a:pt x="0" y="2521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220330" y="921060"/>
          <a:ext cx="231607" cy="161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918"/>
              </a:lnTo>
              <a:lnTo>
                <a:pt x="231607" y="1616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988723" y="921060"/>
          <a:ext cx="231607" cy="1614693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1614693"/>
              </a:lnTo>
              <a:lnTo>
                <a:pt x="0" y="1614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220330" y="921060"/>
          <a:ext cx="231607" cy="68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23"/>
              </a:lnTo>
              <a:lnTo>
                <a:pt x="231607" y="685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988723" y="921060"/>
          <a:ext cx="231607" cy="687898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687898"/>
              </a:lnTo>
              <a:lnTo>
                <a:pt x="0" y="687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125828" y="8079"/>
          <a:ext cx="2189005" cy="91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125828" y="8079"/>
        <a:ext cx="2189005" cy="912981"/>
      </dsp:txXfrm>
    </dsp:sp>
    <dsp:sp modelId="{BEC61B7C-0C80-4034-B3B0-969749014DF8}">
      <dsp:nvSpPr>
        <dsp:cNvPr id="0" name=""/>
        <dsp:cNvSpPr/>
      </dsp:nvSpPr>
      <dsp:spPr>
        <a:xfrm>
          <a:off x="0" y="123394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233942"/>
        <a:ext cx="1988723" cy="750033"/>
      </dsp:txXfrm>
    </dsp:sp>
    <dsp:sp modelId="{ABF5C09C-022D-4C00-A2AB-ED401B7344A1}">
      <dsp:nvSpPr>
        <dsp:cNvPr id="0" name=""/>
        <dsp:cNvSpPr/>
      </dsp:nvSpPr>
      <dsp:spPr>
        <a:xfrm>
          <a:off x="2451938" y="123126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1231267"/>
        <a:ext cx="1988723" cy="750033"/>
      </dsp:txXfrm>
    </dsp:sp>
    <dsp:sp modelId="{278E7FE3-7D1B-4B00-8129-22A19AEF4BDC}">
      <dsp:nvSpPr>
        <dsp:cNvPr id="0" name=""/>
        <dsp:cNvSpPr/>
      </dsp:nvSpPr>
      <dsp:spPr>
        <a:xfrm>
          <a:off x="0" y="216073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60737"/>
        <a:ext cx="1988723" cy="750033"/>
      </dsp:txXfrm>
    </dsp:sp>
    <dsp:sp modelId="{B4E630E5-A943-410F-A0C3-EA9EEDD61BE3}">
      <dsp:nvSpPr>
        <dsp:cNvPr id="0" name=""/>
        <dsp:cNvSpPr/>
      </dsp:nvSpPr>
      <dsp:spPr>
        <a:xfrm>
          <a:off x="2451938" y="216296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2162962"/>
        <a:ext cx="1988723" cy="750033"/>
      </dsp:txXfrm>
    </dsp:sp>
    <dsp:sp modelId="{03F7B51C-13DD-4428-982A-38057E45B74B}">
      <dsp:nvSpPr>
        <dsp:cNvPr id="0" name=""/>
        <dsp:cNvSpPr/>
      </dsp:nvSpPr>
      <dsp:spPr>
        <a:xfrm>
          <a:off x="0" y="306737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067375"/>
        <a:ext cx="1988723" cy="750033"/>
      </dsp:txXfrm>
    </dsp:sp>
    <dsp:sp modelId="{FB41900A-FAD5-43F7-BC70-49699BF04225}">
      <dsp:nvSpPr>
        <dsp:cNvPr id="0" name=""/>
        <dsp:cNvSpPr/>
      </dsp:nvSpPr>
      <dsp:spPr>
        <a:xfrm>
          <a:off x="2451938" y="306683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Recursos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3066832"/>
        <a:ext cx="1988723" cy="750033"/>
      </dsp:txXfrm>
    </dsp:sp>
    <dsp:sp modelId="{E1D1B538-2968-4431-A519-46183B42B7A9}">
      <dsp:nvSpPr>
        <dsp:cNvPr id="0" name=""/>
        <dsp:cNvSpPr/>
      </dsp:nvSpPr>
      <dsp:spPr>
        <a:xfrm>
          <a:off x="2451938" y="413553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4135535"/>
        <a:ext cx="1988723" cy="75003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2906617" y="1112288"/>
          <a:ext cx="291172" cy="414707"/>
        </a:xfrm>
        <a:custGeom>
          <a:avLst/>
          <a:gdLst/>
          <a:ahLst/>
          <a:cxnLst/>
          <a:rect l="0" t="0" r="0" b="0"/>
          <a:pathLst>
            <a:path>
              <a:moveTo>
                <a:pt x="291172" y="0"/>
              </a:moveTo>
              <a:lnTo>
                <a:pt x="291172" y="414707"/>
              </a:lnTo>
              <a:lnTo>
                <a:pt x="0" y="4147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197936" y="2550022"/>
          <a:ext cx="1271517" cy="301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75"/>
              </a:lnTo>
              <a:lnTo>
                <a:pt x="1271517" y="162275"/>
              </a:lnTo>
              <a:lnTo>
                <a:pt x="1271517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910651" y="2550022"/>
          <a:ext cx="1287284" cy="301631"/>
        </a:xfrm>
        <a:custGeom>
          <a:avLst/>
          <a:gdLst/>
          <a:ahLst/>
          <a:cxnLst/>
          <a:rect l="0" t="0" r="0" b="0"/>
          <a:pathLst>
            <a:path>
              <a:moveTo>
                <a:pt x="1287284" y="0"/>
              </a:moveTo>
              <a:lnTo>
                <a:pt x="1287284" y="162275"/>
              </a:lnTo>
              <a:lnTo>
                <a:pt x="0" y="162275"/>
              </a:lnTo>
              <a:lnTo>
                <a:pt x="0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152070" y="1112288"/>
          <a:ext cx="91440" cy="81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03"/>
              </a:lnTo>
              <a:lnTo>
                <a:pt x="45865" y="673603"/>
              </a:lnTo>
              <a:lnTo>
                <a:pt x="45865" y="812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298285" y="247854"/>
          <a:ext cx="1799010" cy="864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</a:t>
          </a:r>
        </a:p>
      </dsp:txBody>
      <dsp:txXfrm>
        <a:off x="2298285" y="247854"/>
        <a:ext cx="1799010" cy="864433"/>
      </dsp:txXfrm>
    </dsp:sp>
    <dsp:sp modelId="{A91B298A-A66C-49F9-BD1C-B6F4D6991355}">
      <dsp:nvSpPr>
        <dsp:cNvPr id="0" name=""/>
        <dsp:cNvSpPr/>
      </dsp:nvSpPr>
      <dsp:spPr>
        <a:xfrm>
          <a:off x="2523310" y="1925246"/>
          <a:ext cx="1349250" cy="624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3310" y="1925246"/>
        <a:ext cx="1349250" cy="624776"/>
      </dsp:txXfrm>
    </dsp:sp>
    <dsp:sp modelId="{2E969F01-C44D-4A4E-8DB6-5229215695C4}">
      <dsp:nvSpPr>
        <dsp:cNvPr id="0" name=""/>
        <dsp:cNvSpPr/>
      </dsp:nvSpPr>
      <dsp:spPr>
        <a:xfrm>
          <a:off x="776950" y="2851654"/>
          <a:ext cx="2267402" cy="70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6950" y="2851654"/>
        <a:ext cx="2267402" cy="702012"/>
      </dsp:txXfrm>
    </dsp:sp>
    <dsp:sp modelId="{6F9E41C7-F476-48F9-8F31-3F17DB589F8F}">
      <dsp:nvSpPr>
        <dsp:cNvPr id="0" name=""/>
        <dsp:cNvSpPr/>
      </dsp:nvSpPr>
      <dsp:spPr>
        <a:xfrm>
          <a:off x="3335751" y="2851654"/>
          <a:ext cx="2267402" cy="2494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Mayordomo(a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>
              <a:solidFill>
                <a:schemeClr val="tx1"/>
              </a:solidFill>
            </a:rPr>
            <a:t>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Soldador(a)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Ayudante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35751" y="2851654"/>
        <a:ext cx="2267402" cy="2494432"/>
      </dsp:txXfrm>
    </dsp:sp>
    <dsp:sp modelId="{20601663-72D4-41F2-859D-ACCA2961A5A5}">
      <dsp:nvSpPr>
        <dsp:cNvPr id="0" name=""/>
        <dsp:cNvSpPr/>
      </dsp:nvSpPr>
      <dsp:spPr>
        <a:xfrm>
          <a:off x="1870318" y="1292992"/>
          <a:ext cx="1036298" cy="46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0318" y="1292992"/>
        <a:ext cx="1036298" cy="468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4559660" y="2621298"/>
        <a:ext cx="1440004" cy="7200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MX" altLang="es-MX" sz="1200" b="0" u="none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 de </a:t>
          </a: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Eventos</a:t>
          </a:r>
          <a:endParaRPr lang="es-ES" sz="1200" u="none" kern="1200" dirty="0">
            <a:solidFill>
              <a:schemeClr val="tx1"/>
            </a:solidFill>
            <a:latin typeface="+mn-lt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Burócratas Municipales</a:t>
          </a: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Villa Alegre</a:t>
          </a: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del Mirador</a:t>
          </a: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Jorge</a:t>
          </a: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10 de Marzo</a:t>
          </a: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Indeco Naranjo</a:t>
          </a: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Parque España</a:t>
          </a: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 Infonavit</a:t>
          </a: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Polivalente</a:t>
          </a: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Camino Real</a:t>
          </a: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Filiberto Sagrero</a:t>
          </a: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Valle de Santa Lucía</a:t>
          </a: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Diego de Montemayor</a:t>
          </a: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Jesús Hinojosa Tijerina</a:t>
          </a: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Fomerrey 113</a:t>
          </a: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Raúl González</a:t>
          </a: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Moderna</a:t>
          </a: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Bernabé</a:t>
          </a: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Los Campeones</a:t>
          </a: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4269481" y="1240933"/>
        <a:ext cx="2952002" cy="4463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27208" y="2450128"/>
        <a:ext cx="1140931" cy="57046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</a:t>
          </a: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Oficial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C30FF-B592-4CAA-B452-EA3369247983}">
      <dsp:nvSpPr>
        <dsp:cNvPr id="0" name=""/>
        <dsp:cNvSpPr/>
      </dsp:nvSpPr>
      <dsp:spPr>
        <a:xfrm>
          <a:off x="3048000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07"/>
              </a:lnTo>
              <a:lnTo>
                <a:pt x="2156482" y="238407"/>
              </a:lnTo>
              <a:lnTo>
                <a:pt x="2156482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2063603"/>
          <a:ext cx="91440" cy="425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238407"/>
              </a:lnTo>
              <a:lnTo>
                <a:pt x="0" y="238407"/>
              </a:lnTo>
              <a:lnTo>
                <a:pt x="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731601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731601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9" y="2489143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2489143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13373" y="2489143"/>
        <a:ext cx="1782216" cy="100800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Cajero(a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>
              <a:solidFill>
                <a:schemeClr val="tx1"/>
              </a:solidFill>
            </a:rPr>
            <a:t>INDECO</a:t>
          </a:r>
          <a:r>
            <a:rPr lang="es-ES" sz="1200" kern="1200" dirty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Médico(a)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/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745617" y="1424524"/>
        <a:ext cx="1672706" cy="90777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08" y="1382292"/>
          <a:ext cx="222491" cy="1975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5593"/>
              </a:lnTo>
              <a:lnTo>
                <a:pt x="222491" y="19755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17012" y="1382292"/>
          <a:ext cx="222295" cy="1975593"/>
        </a:xfrm>
        <a:custGeom>
          <a:avLst/>
          <a:gdLst/>
          <a:ahLst/>
          <a:cxnLst/>
          <a:rect l="0" t="0" r="0" b="0"/>
          <a:pathLst>
            <a:path>
              <a:moveTo>
                <a:pt x="222295" y="0"/>
              </a:moveTo>
              <a:lnTo>
                <a:pt x="222295" y="1975593"/>
              </a:lnTo>
              <a:lnTo>
                <a:pt x="0" y="19755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08" y="1382292"/>
          <a:ext cx="222491" cy="74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434"/>
              </a:lnTo>
              <a:lnTo>
                <a:pt x="222491" y="740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17012" y="1382292"/>
          <a:ext cx="222295" cy="740434"/>
        </a:xfrm>
        <a:custGeom>
          <a:avLst/>
          <a:gdLst/>
          <a:ahLst/>
          <a:cxnLst/>
          <a:rect l="0" t="0" r="0" b="0"/>
          <a:pathLst>
            <a:path>
              <a:moveTo>
                <a:pt x="222295" y="0"/>
              </a:moveTo>
              <a:lnTo>
                <a:pt x="222295" y="740434"/>
              </a:lnTo>
              <a:lnTo>
                <a:pt x="0" y="740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08" y="1382292"/>
          <a:ext cx="2521377" cy="281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788"/>
              </a:lnTo>
              <a:lnTo>
                <a:pt x="2521377" y="2645788"/>
              </a:lnTo>
              <a:lnTo>
                <a:pt x="2521377" y="2817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893588" y="1382292"/>
          <a:ext cx="91440" cy="2817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5788"/>
              </a:lnTo>
              <a:lnTo>
                <a:pt x="45818" y="2645788"/>
              </a:lnTo>
              <a:lnTo>
                <a:pt x="45818" y="2817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1418126" y="1382292"/>
          <a:ext cx="2521181" cy="2817463"/>
        </a:xfrm>
        <a:custGeom>
          <a:avLst/>
          <a:gdLst/>
          <a:ahLst/>
          <a:cxnLst/>
          <a:rect l="0" t="0" r="0" b="0"/>
          <a:pathLst>
            <a:path>
              <a:moveTo>
                <a:pt x="2521181" y="0"/>
              </a:moveTo>
              <a:lnTo>
                <a:pt x="2521181" y="2645788"/>
              </a:lnTo>
              <a:lnTo>
                <a:pt x="0" y="2645788"/>
              </a:lnTo>
              <a:lnTo>
                <a:pt x="0" y="2817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410829" y="0"/>
          <a:ext cx="3056957" cy="1382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10829" y="0"/>
        <a:ext cx="3056957" cy="1382292"/>
      </dsp:txXfrm>
    </dsp:sp>
    <dsp:sp modelId="{4B4F1CB0-111F-45A6-8CE4-718773F58A96}">
      <dsp:nvSpPr>
        <dsp:cNvPr id="0" name=""/>
        <dsp:cNvSpPr/>
      </dsp:nvSpPr>
      <dsp:spPr>
        <a:xfrm>
          <a:off x="329162" y="4199756"/>
          <a:ext cx="2177928" cy="1098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329162" y="4199756"/>
        <a:ext cx="2177928" cy="1098741"/>
      </dsp:txXfrm>
    </dsp:sp>
    <dsp:sp modelId="{2AC13491-3974-4276-BE73-BC264C5CF330}">
      <dsp:nvSpPr>
        <dsp:cNvPr id="0" name=""/>
        <dsp:cNvSpPr/>
      </dsp:nvSpPr>
      <dsp:spPr>
        <a:xfrm>
          <a:off x="2850442" y="4199756"/>
          <a:ext cx="2177928" cy="1098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50442" y="4199756"/>
        <a:ext cx="2177928" cy="1098741"/>
      </dsp:txXfrm>
    </dsp:sp>
    <dsp:sp modelId="{A0C2D673-ED0C-4589-A72D-6682BB5EF7CC}">
      <dsp:nvSpPr>
        <dsp:cNvPr id="0" name=""/>
        <dsp:cNvSpPr/>
      </dsp:nvSpPr>
      <dsp:spPr>
        <a:xfrm>
          <a:off x="5371722" y="4199756"/>
          <a:ext cx="2177928" cy="1098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5371722" y="4199756"/>
        <a:ext cx="2177928" cy="1098741"/>
      </dsp:txXfrm>
    </dsp:sp>
    <dsp:sp modelId="{C6398D97-7FB0-4EAA-BCB5-549080EFAC87}">
      <dsp:nvSpPr>
        <dsp:cNvPr id="0" name=""/>
        <dsp:cNvSpPr/>
      </dsp:nvSpPr>
      <dsp:spPr>
        <a:xfrm>
          <a:off x="1710449" y="1676824"/>
          <a:ext cx="2006563" cy="89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49" y="1676824"/>
        <a:ext cx="2006563" cy="891806"/>
      </dsp:txXfrm>
    </dsp:sp>
    <dsp:sp modelId="{154EA661-14DB-4AEA-937A-09A7B5873AED}">
      <dsp:nvSpPr>
        <dsp:cNvPr id="0" name=""/>
        <dsp:cNvSpPr/>
      </dsp:nvSpPr>
      <dsp:spPr>
        <a:xfrm>
          <a:off x="4161800" y="1676824"/>
          <a:ext cx="2006563" cy="89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rgbClr val="FF0000"/>
            </a:solidFill>
          </a:endParaRPr>
        </a:p>
      </dsp:txBody>
      <dsp:txXfrm>
        <a:off x="4161800" y="1676824"/>
        <a:ext cx="2006563" cy="891806"/>
      </dsp:txXfrm>
    </dsp:sp>
    <dsp:sp modelId="{B2AFAE77-45D5-4C33-9AF6-6D2CE1113F11}">
      <dsp:nvSpPr>
        <dsp:cNvPr id="0" name=""/>
        <dsp:cNvSpPr/>
      </dsp:nvSpPr>
      <dsp:spPr>
        <a:xfrm>
          <a:off x="1710449" y="2911982"/>
          <a:ext cx="2006563" cy="89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1710449" y="2911982"/>
        <a:ext cx="2006563" cy="891806"/>
      </dsp:txXfrm>
    </dsp:sp>
    <dsp:sp modelId="{D0F6FEA9-05CE-45C1-9B60-BBD3DF784BB4}">
      <dsp:nvSpPr>
        <dsp:cNvPr id="0" name=""/>
        <dsp:cNvSpPr/>
      </dsp:nvSpPr>
      <dsp:spPr>
        <a:xfrm>
          <a:off x="4161800" y="2911982"/>
          <a:ext cx="2006563" cy="89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61800" y="2911982"/>
        <a:ext cx="2006563" cy="891806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Derechos </a:t>
          </a:r>
          <a:br>
            <a:rPr lang="es-ES" sz="1200" kern="1200" dirty="0"/>
          </a:br>
          <a:r>
            <a:rPr lang="es-ES" sz="1200" kern="1200" dirty="0" smtClean="0"/>
            <a:t>Humanos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11B9-5285-4209-8E53-F0B9D62DA39A}">
      <dsp:nvSpPr>
        <dsp:cNvPr id="0" name=""/>
        <dsp:cNvSpPr/>
      </dsp:nvSpPr>
      <dsp:spPr>
        <a:xfrm>
          <a:off x="2811304" y="1130950"/>
          <a:ext cx="336945" cy="439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721"/>
              </a:lnTo>
              <a:lnTo>
                <a:pt x="336945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General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1" y="5232363"/>
        <a:ext cx="2474359" cy="578616"/>
      </dsp:txXfrm>
    </dsp:sp>
    <dsp:sp modelId="{D4F0AB8F-9008-4A12-A9EC-64B8F58E7FE1}">
      <dsp:nvSpPr>
        <dsp:cNvPr id="0" name=""/>
        <dsp:cNvSpPr/>
      </dsp:nvSpPr>
      <dsp:spPr>
        <a:xfrm>
          <a:off x="3148249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5232363"/>
        <a:ext cx="2474359" cy="57861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 Seguro</a:t>
          </a: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7"/>
              </a:lnTo>
              <a:lnTo>
                <a:pt x="959620" y="2414607"/>
              </a:lnTo>
              <a:lnTo>
                <a:pt x="959620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Radiólogos(as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Fumigadores(as) </a:t>
          </a: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Enfermera(o) General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15190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176204" y="1980759"/>
        <a:ext cx="1763985" cy="104400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1188418"/>
          <a:ext cx="1298979" cy="556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09"/>
              </a:lnTo>
              <a:lnTo>
                <a:pt x="1298979" y="279409"/>
              </a:lnTo>
              <a:lnTo>
                <a:pt x="1298979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442135" y="1188418"/>
          <a:ext cx="1302882" cy="556306"/>
        </a:xfrm>
        <a:custGeom>
          <a:avLst/>
          <a:gdLst/>
          <a:ahLst/>
          <a:cxnLst/>
          <a:rect l="0" t="0" r="0" b="0"/>
          <a:pathLst>
            <a:path>
              <a:moveTo>
                <a:pt x="1302882" y="0"/>
              </a:moveTo>
              <a:lnTo>
                <a:pt x="1302882" y="279409"/>
              </a:lnTo>
              <a:lnTo>
                <a:pt x="0" y="279409"/>
              </a:lnTo>
              <a:lnTo>
                <a:pt x="0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318915" y="0"/>
          <a:ext cx="2852203" cy="11884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18915" y="0"/>
        <a:ext cx="2852203" cy="1188418"/>
      </dsp:txXfrm>
    </dsp:sp>
    <dsp:sp modelId="{0C383773-3E75-40C1-8F41-944F99267FEE}">
      <dsp:nvSpPr>
        <dsp:cNvPr id="0" name=""/>
        <dsp:cNvSpPr/>
      </dsp:nvSpPr>
      <dsp:spPr>
        <a:xfrm>
          <a:off x="420053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053" y="1744724"/>
        <a:ext cx="2044163" cy="1066715"/>
      </dsp:txXfrm>
    </dsp:sp>
    <dsp:sp modelId="{C5D0CB65-7DA4-4A87-BAD1-D1EE6F87AD7F}">
      <dsp:nvSpPr>
        <dsp:cNvPr id="0" name=""/>
        <dsp:cNvSpPr/>
      </dsp:nvSpPr>
      <dsp:spPr>
        <a:xfrm>
          <a:off x="3021915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21915" y="1744724"/>
        <a:ext cx="2044163" cy="1066715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930" y="2088881"/>
        <a:ext cx="2124015" cy="102430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4675" y="2100091"/>
        <a:ext cx="1846646" cy="101212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EE1BC-BF42-4699-AC3B-5DADBBAD4E94}">
      <dsp:nvSpPr>
        <dsp:cNvPr id="0" name=""/>
        <dsp:cNvSpPr/>
      </dsp:nvSpPr>
      <dsp:spPr>
        <a:xfrm>
          <a:off x="2064676" y="1391004"/>
          <a:ext cx="91440" cy="92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21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778387" y="0"/>
          <a:ext cx="2664017" cy="1391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778387" y="0"/>
        <a:ext cx="2664017" cy="1391004"/>
      </dsp:txXfrm>
    </dsp:sp>
    <dsp:sp modelId="{E4E5887B-DE99-4906-AE80-4D135BCEF50E}">
      <dsp:nvSpPr>
        <dsp:cNvPr id="0" name=""/>
        <dsp:cNvSpPr/>
      </dsp:nvSpPr>
      <dsp:spPr>
        <a:xfrm>
          <a:off x="994396" y="2313183"/>
          <a:ext cx="2231999" cy="1247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94396" y="2313183"/>
        <a:ext cx="2231999" cy="1247473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</a:p>
      </dsp:txBody>
      <dsp:txXfrm>
        <a:off x="4096961" y="1900887"/>
        <a:ext cx="1367998" cy="73299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Odontología</a:t>
          </a: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02/06/2023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7490943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7736395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69883716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80769459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01086563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96012620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5006256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84519338"/>
              </p:ext>
            </p:extLst>
          </p:nvPr>
        </p:nvGraphicFramePr>
        <p:xfrm>
          <a:off x="683568" y="1883387"/>
          <a:ext cx="7776864" cy="411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2759707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79705711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3786531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17864661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5186580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3235828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9163382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9870701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46497177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47096168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31051811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0370517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2873903"/>
              </p:ext>
            </p:extLst>
          </p:nvPr>
        </p:nvGraphicFramePr>
        <p:xfrm>
          <a:off x="2471356" y="1579179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25674236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02390253"/>
              </p:ext>
            </p:extLst>
          </p:nvPr>
        </p:nvGraphicFramePr>
        <p:xfrm>
          <a:off x="2026951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7017314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5602141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8396721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69174902"/>
              </p:ext>
            </p:extLst>
          </p:nvPr>
        </p:nvGraphicFramePr>
        <p:xfrm>
          <a:off x="3181238" y="1484783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2510963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Comunitarias</a:t>
            </a: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7356582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Artes Interpretativas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602780497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03419881"/>
              </p:ext>
            </p:extLst>
          </p:nvPr>
        </p:nvGraphicFramePr>
        <p:xfrm>
          <a:off x="529839" y="1050878"/>
          <a:ext cx="8075776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7604959"/>
              </p:ext>
            </p:extLst>
          </p:nvPr>
        </p:nvGraphicFramePr>
        <p:xfrm>
          <a:off x="529076" y="1513787"/>
          <a:ext cx="8213274" cy="514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0049383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3933662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0260049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Técnica de Natación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4884639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8740158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4157035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2615205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97086580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9401340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5995640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88138417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4351051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46136522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2099038"/>
              </p:ext>
            </p:extLst>
          </p:nvPr>
        </p:nvGraphicFramePr>
        <p:xfrm>
          <a:off x="2367249" y="1626478"/>
          <a:ext cx="4440662" cy="489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4" y="179929"/>
            <a:ext cx="6387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32535385"/>
              </p:ext>
            </p:extLst>
          </p:nvPr>
        </p:nvGraphicFramePr>
        <p:xfrm>
          <a:off x="1602881" y="1435693"/>
          <a:ext cx="6367417" cy="54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32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1052660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9697093"/>
              </p:ext>
            </p:extLst>
          </p:nvPr>
        </p:nvGraphicFramePr>
        <p:xfrm>
          <a:off x="539552" y="565845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31338258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13993143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67546656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54547124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25742520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10964152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57744343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8431346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15983322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5690730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8507959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1797833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64014011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52596894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61976942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77555022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65132677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77503141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61017213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30872895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52108864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61636859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977270528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195813262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9055109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892457729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546624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393639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86304880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2333448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12136572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3027536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09097166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54041328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5002845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63427863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20112606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0848905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260788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599077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2566</Words>
  <Application>Microsoft Office PowerPoint</Application>
  <PresentationFormat>Presentación en pantalla (4:3)</PresentationFormat>
  <Paragraphs>722</Paragraphs>
  <Slides>100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100</vt:i4>
      </vt:variant>
    </vt:vector>
  </HeadingPairs>
  <TitlesOfParts>
    <vt:vector size="107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Vinculación Social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Jackeline Michelle Moreno Leal</cp:lastModifiedBy>
  <cp:revision>583</cp:revision>
  <cp:lastPrinted>2022-01-31T18:08:35Z</cp:lastPrinted>
  <dcterms:created xsi:type="dcterms:W3CDTF">2018-05-18T00:47:28Z</dcterms:created>
  <dcterms:modified xsi:type="dcterms:W3CDTF">2023-06-02T23:45:33Z</dcterms:modified>
</cp:coreProperties>
</file>