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03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68" r:id="rId15"/>
    <p:sldId id="388" r:id="rId16"/>
    <p:sldId id="474" r:id="rId17"/>
    <p:sldId id="462" r:id="rId18"/>
    <p:sldId id="482" r:id="rId19"/>
    <p:sldId id="394" r:id="rId20"/>
    <p:sldId id="464" r:id="rId21"/>
    <p:sldId id="398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85" r:id="rId40"/>
    <p:sldId id="486" r:id="rId41"/>
    <p:sldId id="413" r:id="rId42"/>
    <p:sldId id="414" r:id="rId43"/>
    <p:sldId id="415" r:id="rId44"/>
    <p:sldId id="423" r:id="rId45"/>
    <p:sldId id="417" r:id="rId46"/>
    <p:sldId id="420" r:id="rId47"/>
    <p:sldId id="418" r:id="rId48"/>
    <p:sldId id="472" r:id="rId49"/>
    <p:sldId id="419" r:id="rId50"/>
    <p:sldId id="422" r:id="rId51"/>
    <p:sldId id="421" r:id="rId52"/>
    <p:sldId id="487" r:id="rId53"/>
    <p:sldId id="416" r:id="rId54"/>
    <p:sldId id="471" r:id="rId55"/>
    <p:sldId id="484" r:id="rId56"/>
    <p:sldId id="424" r:id="rId57"/>
    <p:sldId id="427" r:id="rId58"/>
    <p:sldId id="426" r:id="rId59"/>
    <p:sldId id="428" r:id="rId60"/>
    <p:sldId id="429" r:id="rId61"/>
    <p:sldId id="430" r:id="rId62"/>
    <p:sldId id="477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76" r:id="rId82"/>
    <p:sldId id="469" r:id="rId83"/>
    <p:sldId id="481" r:id="rId84"/>
    <p:sldId id="467" r:id="rId85"/>
    <p:sldId id="483" r:id="rId86"/>
    <p:sldId id="450" r:id="rId87"/>
    <p:sldId id="451" r:id="rId88"/>
    <p:sldId id="452" r:id="rId89"/>
    <p:sldId id="456" r:id="rId90"/>
    <p:sldId id="454" r:id="rId91"/>
    <p:sldId id="480" r:id="rId92"/>
    <p:sldId id="453" r:id="rId93"/>
    <p:sldId id="470" r:id="rId94"/>
    <p:sldId id="479" r:id="rId95"/>
    <p:sldId id="478" r:id="rId96"/>
    <p:sldId id="489" r:id="rId97"/>
    <p:sldId id="458" r:id="rId98"/>
    <p:sldId id="459" r:id="rId99"/>
    <p:sldId id="460" r:id="rId100"/>
    <p:sldId id="475" r:id="rId101"/>
    <p:sldId id="466" r:id="rId10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68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B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Inspectores(as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Capturador(a)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 Animales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Médicos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/>
        </a:p>
      </dgm:t>
    </dgm:pt>
    <dgm:pt modelId="{6289EF6B-7BD1-479F-B2BA-02989E090FB8}">
      <dgm:prSet custT="1"/>
      <dgm:spPr/>
      <dgm:t>
        <a:bodyPr/>
        <a:lstStyle/>
        <a:p>
          <a:r>
            <a:rPr lang="es-MX" sz="1200" b="0" i="0" u="none" dirty="0" smtClean="0"/>
            <a:t>Promotores(as) de </a:t>
          </a:r>
          <a:r>
            <a:rPr lang="es-MX" sz="1200" b="0" i="0" u="none" dirty="0" smtClean="0"/>
            <a:t>Adopciones</a:t>
          </a:r>
          <a:endParaRPr lang="es-MX" sz="1200" b="0" i="0" u="none" dirty="0" smtClean="0"/>
        </a:p>
      </dgm:t>
    </dgm:pt>
    <dgm:pt modelId="{0384B93D-F964-4CC5-850E-8A9F7917AA59}" type="parTrans" cxnId="{648E4C37-5426-4E6C-8DC1-17C077CC9212}">
      <dgm:prSet/>
      <dgm:spPr/>
      <dgm:t>
        <a:bodyPr/>
        <a:lstStyle/>
        <a:p>
          <a:endParaRPr lang="es-ES" sz="1200"/>
        </a:p>
      </dgm:t>
    </dgm:pt>
    <dgm:pt modelId="{31CF5C0A-C1D8-4FF4-8632-0740F714FDC7}" type="sibTrans" cxnId="{648E4C37-5426-4E6C-8DC1-17C077CC9212}">
      <dgm:prSet/>
      <dgm:spPr/>
      <dgm:t>
        <a:bodyPr/>
        <a:lstStyle/>
        <a:p>
          <a:endParaRPr lang="es-ES" sz="1200"/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/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/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/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/>
        </a:p>
      </dgm:t>
    </dgm:pt>
    <dgm:pt modelId="{C98FB2D7-2764-4170-993D-6C283DA4F50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 de Atención </a:t>
          </a:r>
          <a:r>
            <a:rPr lang="es-MX" sz="1200" dirty="0" smtClean="0">
              <a:solidFill>
                <a:schemeClr val="tx1"/>
              </a:solidFill>
            </a:rPr>
            <a:t>Animal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3086B00E-69F9-4E5C-8F04-E19A618BFF12}" type="parTrans" cxnId="{28F593C7-1EEC-4C6B-97FD-EF3D4269119F}">
      <dgm:prSet/>
      <dgm:spPr/>
      <dgm:t>
        <a:bodyPr/>
        <a:lstStyle/>
        <a:p>
          <a:endParaRPr lang="es-ES" sz="1200"/>
        </a:p>
      </dgm:t>
    </dgm:pt>
    <dgm:pt modelId="{2AE36E65-262F-44AD-AC6C-86B8895966DE}" type="sibTrans" cxnId="{28F593C7-1EEC-4C6B-97FD-EF3D4269119F}">
      <dgm:prSet/>
      <dgm:spPr/>
      <dgm:t>
        <a:bodyPr/>
        <a:lstStyle/>
        <a:p>
          <a:endParaRPr lang="es-ES" sz="1200"/>
        </a:p>
      </dgm:t>
    </dgm:pt>
    <dgm:pt modelId="{AFECADE3-E8E7-4D28-905C-0B410E1660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Adiestrador(a)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2E54D10-C6F7-4935-9075-88DB01199C5C}" type="parTrans" cxnId="{EA38CEE6-22D3-442D-878C-F70AB2E5A2E4}">
      <dgm:prSet/>
      <dgm:spPr/>
      <dgm:t>
        <a:bodyPr/>
        <a:lstStyle/>
        <a:p>
          <a:endParaRPr lang="es-ES"/>
        </a:p>
      </dgm:t>
    </dgm:pt>
    <dgm:pt modelId="{83BF61EB-3FCA-4C30-944B-F99CF0A87877}" type="sibTrans" cxnId="{EA38CEE6-22D3-442D-878C-F70AB2E5A2E4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86923" custScaleY="18352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6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11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6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11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6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11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6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BC1472E1-BEF3-4A50-9557-9F256A51258B}" type="pres">
      <dgm:prSet presAssocID="{0384B93D-F964-4CC5-850E-8A9F7917AA59}" presName="Name35" presStyleLbl="parChTrans1D2" presStyleIdx="4" presStyleCnt="11"/>
      <dgm:spPr/>
      <dgm:t>
        <a:bodyPr/>
        <a:lstStyle/>
        <a:p>
          <a:endParaRPr lang="es-ES"/>
        </a:p>
      </dgm:t>
    </dgm:pt>
    <dgm:pt modelId="{C72E8E2C-4264-4A2C-9A1B-31EEB30A0D4F}" type="pres">
      <dgm:prSet presAssocID="{6289EF6B-7BD1-479F-B2BA-02989E090FB8}" presName="hierRoot2" presStyleCnt="0">
        <dgm:presLayoutVars>
          <dgm:hierBranch val="init"/>
        </dgm:presLayoutVars>
      </dgm:prSet>
      <dgm:spPr/>
    </dgm:pt>
    <dgm:pt modelId="{315EBEC3-A778-45E7-998E-2051D8B36327}" type="pres">
      <dgm:prSet presAssocID="{6289EF6B-7BD1-479F-B2BA-02989E090FB8}" presName="rootComposite" presStyleCnt="0"/>
      <dgm:spPr/>
    </dgm:pt>
    <dgm:pt modelId="{F7E98FC0-D5A0-4C2C-8DA9-8C9C6CAFF17D}" type="pres">
      <dgm:prSet presAssocID="{6289EF6B-7BD1-479F-B2BA-02989E090FB8}" presName="rootText" presStyleLbl="node2" presStyleIdx="4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56FEB6-10AA-4B86-826C-1714462F2442}" type="pres">
      <dgm:prSet presAssocID="{6289EF6B-7BD1-479F-B2BA-02989E090FB8}" presName="rootConnector" presStyleLbl="node2" presStyleIdx="4" presStyleCnt="6"/>
      <dgm:spPr/>
      <dgm:t>
        <a:bodyPr/>
        <a:lstStyle/>
        <a:p>
          <a:endParaRPr lang="es-ES"/>
        </a:p>
      </dgm:t>
    </dgm:pt>
    <dgm:pt modelId="{364818B6-ED57-41A3-ADE7-3B91C2DD0D0F}" type="pres">
      <dgm:prSet presAssocID="{6289EF6B-7BD1-479F-B2BA-02989E090FB8}" presName="hierChild4" presStyleCnt="0"/>
      <dgm:spPr/>
    </dgm:pt>
    <dgm:pt modelId="{BF97F1E6-342C-41FF-B715-17E4B1C7C470}" type="pres">
      <dgm:prSet presAssocID="{6289EF6B-7BD1-479F-B2BA-02989E090FB8}" presName="hierChild5" presStyleCnt="0"/>
      <dgm:spPr/>
    </dgm:pt>
    <dgm:pt modelId="{FF0436E1-1449-473D-AC2F-E1E251D6CAEE}" type="pres">
      <dgm:prSet presAssocID="{3086B00E-69F9-4E5C-8F04-E19A618BFF12}" presName="Name35" presStyleLbl="parChTrans1D2" presStyleIdx="5" presStyleCnt="11"/>
      <dgm:spPr/>
      <dgm:t>
        <a:bodyPr/>
        <a:lstStyle/>
        <a:p>
          <a:endParaRPr lang="es-ES"/>
        </a:p>
      </dgm:t>
    </dgm:pt>
    <dgm:pt modelId="{F3D0978B-AC01-4AE4-BC2E-3A1E051F63AB}" type="pres">
      <dgm:prSet presAssocID="{C98FB2D7-2764-4170-993D-6C283DA4F506}" presName="hierRoot2" presStyleCnt="0">
        <dgm:presLayoutVars>
          <dgm:hierBranch val="init"/>
        </dgm:presLayoutVars>
      </dgm:prSet>
      <dgm:spPr/>
    </dgm:pt>
    <dgm:pt modelId="{0FCC8ECC-3E47-4C8A-B159-129DDE3CBCBA}" type="pres">
      <dgm:prSet presAssocID="{C98FB2D7-2764-4170-993D-6C283DA4F506}" presName="rootComposite" presStyleCnt="0"/>
      <dgm:spPr/>
    </dgm:pt>
    <dgm:pt modelId="{991B2A1C-D8C5-4FAF-8047-898C7C76D682}" type="pres">
      <dgm:prSet presAssocID="{C98FB2D7-2764-4170-993D-6C283DA4F506}" presName="rootText" presStyleLbl="node2" presStyleIdx="5" presStyleCnt="6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53F6C-2371-4A0A-83C4-418B2A058071}" type="pres">
      <dgm:prSet presAssocID="{C98FB2D7-2764-4170-993D-6C283DA4F5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0FF2156B-C285-4F05-8578-228A88E39DE9}" type="pres">
      <dgm:prSet presAssocID="{C98FB2D7-2764-4170-993D-6C283DA4F506}" presName="hierChild4" presStyleCnt="0"/>
      <dgm:spPr/>
    </dgm:pt>
    <dgm:pt modelId="{46CC0157-BC54-4D9C-BB53-4C6C5E3C8DDF}" type="pres">
      <dgm:prSet presAssocID="{C98FB2D7-2764-4170-993D-6C283DA4F506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5" custScaleX="125748" custScaleY="129147" custLinFactNeighborX="-4358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5" custScaleX="125748" custScaleY="129147" custLinFactNeighborX="5167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5" custScaleX="125748" custScaleY="129147" custLinFactNeighborX="-4358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5" custScaleX="125748" custScaleY="129147" custLinFactNeighborX="5167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C40AFBC8-6743-4140-92F5-CD9E418F5983}" type="pres">
      <dgm:prSet presAssocID="{42E54D10-C6F7-4935-9075-88DB01199C5C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CD96380C-5241-40EB-93EE-69EA1CE3923E}" type="pres">
      <dgm:prSet presAssocID="{AFECADE3-E8E7-4D28-905C-0B410E1660D7}" presName="hierRoot3" presStyleCnt="0">
        <dgm:presLayoutVars>
          <dgm:hierBranch val="init"/>
        </dgm:presLayoutVars>
      </dgm:prSet>
      <dgm:spPr/>
    </dgm:pt>
    <dgm:pt modelId="{4FB0CFDB-C0B0-4FEC-BE5C-531A3EEC3A0E}" type="pres">
      <dgm:prSet presAssocID="{AFECADE3-E8E7-4D28-905C-0B410E1660D7}" presName="rootComposite3" presStyleCnt="0"/>
      <dgm:spPr/>
    </dgm:pt>
    <dgm:pt modelId="{52F741B0-A5AE-40E5-8274-2F5BB1251A0E}" type="pres">
      <dgm:prSet presAssocID="{AFECADE3-E8E7-4D28-905C-0B410E1660D7}" presName="rootText3" presStyleLbl="asst1" presStyleIdx="4" presStyleCnt="5" custScaleX="125748" custScaleY="129147" custLinFactNeighborX="-4358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F1544-C9C0-46E3-AD04-C1EC91666114}" type="pres">
      <dgm:prSet presAssocID="{AFECADE3-E8E7-4D28-905C-0B410E1660D7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7762E9B-FD28-416A-8FC9-E4B4C4E89E22}" type="pres">
      <dgm:prSet presAssocID="{AFECADE3-E8E7-4D28-905C-0B410E1660D7}" presName="hierChild6" presStyleCnt="0"/>
      <dgm:spPr/>
    </dgm:pt>
    <dgm:pt modelId="{44088061-E892-4DDC-830C-11260DCB71E8}" type="pres">
      <dgm:prSet presAssocID="{AFECADE3-E8E7-4D28-905C-0B410E1660D7}" presName="hierChild7" presStyleCnt="0"/>
      <dgm:spPr/>
    </dgm:pt>
  </dgm:ptLst>
  <dgm:cxnLst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AC2E3D77-6D04-45B5-8D01-D26B633F37B6}" srcId="{E09942D3-8D92-4571-939D-F9AE19EE063A}" destId="{95FBA758-8A48-41C8-BAFB-D4331A5ED4D6}" srcOrd="7" destOrd="0" parTransId="{44453FBD-7956-4D1B-AE6B-9ABD69528B7D}" sibTransId="{CE999849-4360-43E1-AA80-B39B23F78815}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2352A39C-4F42-475B-B916-3D17E409995C}" type="presOf" srcId="{0384B93D-F964-4CC5-850E-8A9F7917AA59}" destId="{BC1472E1-BEF3-4A50-9557-9F256A51258B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F9C94E9-442D-4E22-80FD-3D72E7AA2EDD}" type="presOf" srcId="{42E54D10-C6F7-4935-9075-88DB01199C5C}" destId="{C40AFBC8-6743-4140-92F5-CD9E418F5983}" srcOrd="0" destOrd="0" presId="urn:microsoft.com/office/officeart/2005/8/layout/orgChart1"/>
    <dgm:cxn modelId="{648E4C37-5426-4E6C-8DC1-17C077CC9212}" srcId="{E09942D3-8D92-4571-939D-F9AE19EE063A}" destId="{6289EF6B-7BD1-479F-B2BA-02989E090FB8}" srcOrd="9" destOrd="0" parTransId="{0384B93D-F964-4CC5-850E-8A9F7917AA59}" sibTransId="{31CF5C0A-C1D8-4FF4-8632-0740F714FDC7}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B1E8C7F5-FF22-4DE5-9C00-889A7A959CE6}" srcId="{E09942D3-8D92-4571-939D-F9AE19EE063A}" destId="{88228A49-1DB8-4CB1-B84A-CF86A64634D6}" srcOrd="6" destOrd="0" parTransId="{B2D44242-A460-4818-BFD8-886C7BB77871}" sibTransId="{0ABFA75D-C8A8-4D28-9E71-3BD5C1A2A2F2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28F593C7-1EEC-4C6B-97FD-EF3D4269119F}" srcId="{E09942D3-8D92-4571-939D-F9AE19EE063A}" destId="{C98FB2D7-2764-4170-993D-6C283DA4F506}" srcOrd="10" destOrd="0" parTransId="{3086B00E-69F9-4E5C-8F04-E19A618BFF12}" sibTransId="{2AE36E65-262F-44AD-AC6C-86B8895966DE}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B9538557-BC6B-4A69-840B-BB2E8447A03E}" srcId="{E09942D3-8D92-4571-939D-F9AE19EE063A}" destId="{BE3879E8-0DE0-4B66-8EE6-140D10413DBA}" srcOrd="8" destOrd="0" parTransId="{552DA014-63E7-4647-ACFF-84AD91B90183}" sibTransId="{F51E0622-6E92-454D-860D-602E91595A14}"/>
    <dgm:cxn modelId="{C6CB8299-C664-4170-BA5D-5222E6E2F324}" type="presOf" srcId="{AFECADE3-E8E7-4D28-905C-0B410E1660D7}" destId="{52F741B0-A5AE-40E5-8274-2F5BB1251A0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DCF894D8-F34B-4D0A-A024-526449142115}" type="presOf" srcId="{3086B00E-69F9-4E5C-8F04-E19A618BFF12}" destId="{FF0436E1-1449-473D-AC2F-E1E251D6CAEE}" srcOrd="0" destOrd="0" presId="urn:microsoft.com/office/officeart/2005/8/layout/orgChart1"/>
    <dgm:cxn modelId="{78D93A4B-0428-4A5F-8172-CE7184018072}" type="presOf" srcId="{6289EF6B-7BD1-479F-B2BA-02989E090FB8}" destId="{C756FEB6-10AA-4B86-826C-1714462F2442}" srcOrd="1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71528F0-C706-42F0-8F3E-8F07DE79D047}" type="presOf" srcId="{AFECADE3-E8E7-4D28-905C-0B410E1660D7}" destId="{023F1544-C9C0-46E3-AD04-C1EC9166611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5EF5BD45-42F2-40E7-A957-B521B58677A8}" type="presOf" srcId="{C98FB2D7-2764-4170-993D-6C283DA4F506}" destId="{991B2A1C-D8C5-4FAF-8047-898C7C76D682}" srcOrd="0" destOrd="0" presId="urn:microsoft.com/office/officeart/2005/8/layout/orgChart1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6DDFC408-9905-4D4E-B7CC-253771AD0FBE}" type="presOf" srcId="{C98FB2D7-2764-4170-993D-6C283DA4F506}" destId="{FE653F6C-2371-4A0A-83C4-418B2A058071}" srcOrd="1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EA38CEE6-22D3-442D-878C-F70AB2E5A2E4}" srcId="{E09942D3-8D92-4571-939D-F9AE19EE063A}" destId="{AFECADE3-E8E7-4D28-905C-0B410E1660D7}" srcOrd="4" destOrd="0" parTransId="{42E54D10-C6F7-4935-9075-88DB01199C5C}" sibTransId="{83BF61EB-3FCA-4C30-944B-F99CF0A87877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836968A5-F565-4496-8D1B-3B5D6AA5E03F}" type="presOf" srcId="{6289EF6B-7BD1-479F-B2BA-02989E090FB8}" destId="{F7E98FC0-D5A0-4C2C-8DA9-8C9C6CAFF17D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71BD7778-EBAD-4754-8B41-0D2EFD501212}" type="presParOf" srcId="{8EFE8F77-C5C0-48AA-B8C2-DD712621EB61}" destId="{BE2B2578-9F15-4742-B5BC-C2CE1FF727F5}" srcOrd="2" destOrd="0" presId="urn:microsoft.com/office/officeart/2005/8/layout/orgChart1"/>
    <dgm:cxn modelId="{7E2E134F-3BC8-4711-A3E0-3E2370A0C67B}" type="presParOf" srcId="{8EFE8F77-C5C0-48AA-B8C2-DD712621EB61}" destId="{74F2A6A6-0115-478C-8B0A-753FAE76E332}" srcOrd="3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4" destOrd="0" presId="urn:microsoft.com/office/officeart/2005/8/layout/orgChart1"/>
    <dgm:cxn modelId="{06828E7E-973A-4A40-A22E-B9DDF2871D55}" type="presParOf" srcId="{8EFE8F77-C5C0-48AA-B8C2-DD712621EB61}" destId="{6BBCFDFC-EFE6-46DC-BF6F-C956E2463D2D}" srcOrd="5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6" destOrd="0" presId="urn:microsoft.com/office/officeart/2005/8/layout/orgChart1"/>
    <dgm:cxn modelId="{6627F53D-4BEC-4C6C-BE77-E233E82E092E}" type="presParOf" srcId="{8EFE8F77-C5C0-48AA-B8C2-DD712621EB61}" destId="{D002A205-E6AA-4300-BA92-007E9B344D24}" srcOrd="7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D352710-B4DF-4D91-BAB4-3550E08A9FD1}" type="presParOf" srcId="{8EFE8F77-C5C0-48AA-B8C2-DD712621EB61}" destId="{BC1472E1-BEF3-4A50-9557-9F256A51258B}" srcOrd="8" destOrd="0" presId="urn:microsoft.com/office/officeart/2005/8/layout/orgChart1"/>
    <dgm:cxn modelId="{15EE28AC-0DC2-40A6-9FF9-07AD5DF0F075}" type="presParOf" srcId="{8EFE8F77-C5C0-48AA-B8C2-DD712621EB61}" destId="{C72E8E2C-4264-4A2C-9A1B-31EEB30A0D4F}" srcOrd="9" destOrd="0" presId="urn:microsoft.com/office/officeart/2005/8/layout/orgChart1"/>
    <dgm:cxn modelId="{2BD1CDF9-D210-4A71-AFBC-D41967F411A9}" type="presParOf" srcId="{C72E8E2C-4264-4A2C-9A1B-31EEB30A0D4F}" destId="{315EBEC3-A778-45E7-998E-2051D8B36327}" srcOrd="0" destOrd="0" presId="urn:microsoft.com/office/officeart/2005/8/layout/orgChart1"/>
    <dgm:cxn modelId="{28CF726D-FCC6-4BFC-A95C-5B6E9B9210E4}" type="presParOf" srcId="{315EBEC3-A778-45E7-998E-2051D8B36327}" destId="{F7E98FC0-D5A0-4C2C-8DA9-8C9C6CAFF17D}" srcOrd="0" destOrd="0" presId="urn:microsoft.com/office/officeart/2005/8/layout/orgChart1"/>
    <dgm:cxn modelId="{ECEA6EB4-1E52-4610-BAA9-4DC5826A1122}" type="presParOf" srcId="{315EBEC3-A778-45E7-998E-2051D8B36327}" destId="{C756FEB6-10AA-4B86-826C-1714462F2442}" srcOrd="1" destOrd="0" presId="urn:microsoft.com/office/officeart/2005/8/layout/orgChart1"/>
    <dgm:cxn modelId="{281D0F45-DC30-48A4-9B5D-D050C77F586A}" type="presParOf" srcId="{C72E8E2C-4264-4A2C-9A1B-31EEB30A0D4F}" destId="{364818B6-ED57-41A3-ADE7-3B91C2DD0D0F}" srcOrd="1" destOrd="0" presId="urn:microsoft.com/office/officeart/2005/8/layout/orgChart1"/>
    <dgm:cxn modelId="{9F3F1687-C0FB-4E05-BDFA-6C1681ACCA5E}" type="presParOf" srcId="{C72E8E2C-4264-4A2C-9A1B-31EEB30A0D4F}" destId="{BF97F1E6-342C-41FF-B715-17E4B1C7C470}" srcOrd="2" destOrd="0" presId="urn:microsoft.com/office/officeart/2005/8/layout/orgChart1"/>
    <dgm:cxn modelId="{E2B33A74-9E4C-49D3-B2AC-AAF4755B2E3C}" type="presParOf" srcId="{8EFE8F77-C5C0-48AA-B8C2-DD712621EB61}" destId="{FF0436E1-1449-473D-AC2F-E1E251D6CAEE}" srcOrd="10" destOrd="0" presId="urn:microsoft.com/office/officeart/2005/8/layout/orgChart1"/>
    <dgm:cxn modelId="{8126EC95-2C87-4831-A965-34F74B658902}" type="presParOf" srcId="{8EFE8F77-C5C0-48AA-B8C2-DD712621EB61}" destId="{F3D0978B-AC01-4AE4-BC2E-3A1E051F63AB}" srcOrd="11" destOrd="0" presId="urn:microsoft.com/office/officeart/2005/8/layout/orgChart1"/>
    <dgm:cxn modelId="{A1A62904-67D4-48E1-8AD5-D68EE531820E}" type="presParOf" srcId="{F3D0978B-AC01-4AE4-BC2E-3A1E051F63AB}" destId="{0FCC8ECC-3E47-4C8A-B159-129DDE3CBCBA}" srcOrd="0" destOrd="0" presId="urn:microsoft.com/office/officeart/2005/8/layout/orgChart1"/>
    <dgm:cxn modelId="{64A92763-DD76-424D-BDBF-50797A104BC4}" type="presParOf" srcId="{0FCC8ECC-3E47-4C8A-B159-129DDE3CBCBA}" destId="{991B2A1C-D8C5-4FAF-8047-898C7C76D682}" srcOrd="0" destOrd="0" presId="urn:microsoft.com/office/officeart/2005/8/layout/orgChart1"/>
    <dgm:cxn modelId="{E7B9DB94-BA53-4694-AEB1-806FC85ECA2C}" type="presParOf" srcId="{0FCC8ECC-3E47-4C8A-B159-129DDE3CBCBA}" destId="{FE653F6C-2371-4A0A-83C4-418B2A058071}" srcOrd="1" destOrd="0" presId="urn:microsoft.com/office/officeart/2005/8/layout/orgChart1"/>
    <dgm:cxn modelId="{75144BB2-475F-4074-9E68-5EE8D315A5DF}" type="presParOf" srcId="{F3D0978B-AC01-4AE4-BC2E-3A1E051F63AB}" destId="{0FF2156B-C285-4F05-8578-228A88E39DE9}" srcOrd="1" destOrd="0" presId="urn:microsoft.com/office/officeart/2005/8/layout/orgChart1"/>
    <dgm:cxn modelId="{D0E5C693-B620-44D9-BFD6-F1B43CB46E24}" type="presParOf" srcId="{F3D0978B-AC01-4AE4-BC2E-3A1E051F63AB}" destId="{46CC0157-BC54-4D9C-BB53-4C6C5E3C8DDF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35596CA-1FA6-43CF-9203-BE3ADF16C3A5}" type="presParOf" srcId="{289EA48A-6C1C-405E-8A93-03D3FB5CE012}" destId="{C40AFBC8-6743-4140-92F5-CD9E418F5983}" srcOrd="8" destOrd="0" presId="urn:microsoft.com/office/officeart/2005/8/layout/orgChart1"/>
    <dgm:cxn modelId="{1B63FA9F-03A7-4387-8321-7D453961A0E5}" type="presParOf" srcId="{289EA48A-6C1C-405E-8A93-03D3FB5CE012}" destId="{CD96380C-5241-40EB-93EE-69EA1CE3923E}" srcOrd="9" destOrd="0" presId="urn:microsoft.com/office/officeart/2005/8/layout/orgChart1"/>
    <dgm:cxn modelId="{7905C71E-DFC9-4DD0-BC0C-D08DC6D84F4C}" type="presParOf" srcId="{CD96380C-5241-40EB-93EE-69EA1CE3923E}" destId="{4FB0CFDB-C0B0-4FEC-BE5C-531A3EEC3A0E}" srcOrd="0" destOrd="0" presId="urn:microsoft.com/office/officeart/2005/8/layout/orgChart1"/>
    <dgm:cxn modelId="{EA1CC631-38FD-4FF4-B866-EB7C9595078E}" type="presParOf" srcId="{4FB0CFDB-C0B0-4FEC-BE5C-531A3EEC3A0E}" destId="{52F741B0-A5AE-40E5-8274-2F5BB1251A0E}" srcOrd="0" destOrd="0" presId="urn:microsoft.com/office/officeart/2005/8/layout/orgChart1"/>
    <dgm:cxn modelId="{273D75E6-60CE-4531-B415-E8DFF5A78740}" type="presParOf" srcId="{4FB0CFDB-C0B0-4FEC-BE5C-531A3EEC3A0E}" destId="{023F1544-C9C0-46E3-AD04-C1EC91666114}" srcOrd="1" destOrd="0" presId="urn:microsoft.com/office/officeart/2005/8/layout/orgChart1"/>
    <dgm:cxn modelId="{95240319-EE0F-461D-B629-4C56CA256F09}" type="presParOf" srcId="{CD96380C-5241-40EB-93EE-69EA1CE3923E}" destId="{17762E9B-FD28-416A-8FC9-E4B4C4E89E22}" srcOrd="1" destOrd="0" presId="urn:microsoft.com/office/officeart/2005/8/layout/orgChart1"/>
    <dgm:cxn modelId="{DD453BC3-B357-4A90-9108-6DFFB8A6C284}" type="presParOf" srcId="{CD96380C-5241-40EB-93EE-69EA1CE3923E}" destId="{44088061-E892-4DDC-830C-11260DCB71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Área</a:t>
          </a:r>
        </a:p>
        <a:p>
          <a:r>
            <a:rPr lang="es-ES" sz="1200" b="0" dirty="0" smtClean="0">
              <a:solidFill>
                <a:schemeClr val="tx1"/>
              </a:solidFill>
            </a:rPr>
            <a:t>Vacante</a:t>
          </a:r>
          <a:endParaRPr lang="es-ES" sz="1200" b="0" dirty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10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10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10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10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10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5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5" custScaleX="152776" custScaleY="122221" custLinFactNeighborX="9264" custLinFactNeighborY="-3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5" custScaleX="152776" custScaleY="122221" custLinFactNeighborX="-11580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5" custScaleX="152776" custScaleY="122221" custLinFactNeighborX="9264" custLinFactNeighborY="-7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4" presStyleCnt="5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A05CA569-6CCB-4ED5-BD3D-3E6D2C2A1354}" srcId="{8F3A5752-0B5D-4641-8E32-CCA038B23664}" destId="{8F904948-8EFF-492E-A389-2076B200E265}" srcOrd="5" destOrd="0" parTransId="{510DC284-7493-44A0-9F06-FA797E334D25}" sibTransId="{AB11E051-BD33-464A-B4F1-673357E0E409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9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7" destOrd="0" parTransId="{9B662171-8739-4AC0-AB57-85CB872A5324}" sibTransId="{0EA50F1A-8C92-40F2-9C8C-EFC58D4501BF}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770E26F2-1B82-471E-8576-023C49648140}" srcId="{8F3A5752-0B5D-4641-8E32-CCA038B23664}" destId="{113E8C4C-47D5-44E4-AB01-0A785FA50A04}" srcOrd="6" destOrd="0" parTransId="{2EC64752-927D-40DD-A0B9-BC3BA63D4E06}" sibTransId="{3DA70358-77AE-43C6-8524-9AB88DE75B08}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BAEBDBD-AB52-4E7C-8C3D-13645A2C73A8}" srcId="{8F3A5752-0B5D-4641-8E32-CCA038B23664}" destId="{26045114-AB8B-420B-9428-DEA6D7D80C83}" srcOrd="4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8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  <dgm:cxn modelId="{9A45D62D-8730-4D75-AB5C-063B50F4697D}" type="presParOf" srcId="{A6F0A5A3-E43A-49BF-827F-04D361BA9BF3}" destId="{E0A03768-E566-45F3-9EF1-178BA1180953}" srcOrd="8" destOrd="0" presId="urn:microsoft.com/office/officeart/2005/8/layout/orgChart1"/>
    <dgm:cxn modelId="{FAFC2C7B-D3CD-4108-B047-76164BE39DC6}" type="presParOf" srcId="{A6F0A5A3-E43A-49BF-827F-04D361BA9BF3}" destId="{B2B3A3D7-A93B-40C1-BDC1-3810DFA5047F}" srcOrd="9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3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r>
            <a:rPr lang="es-MX" sz="1200" b="0" i="0" u="none" dirty="0" smtClean="0"/>
            <a:t>Vacante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9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3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1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97E1C8AD-1F65-4810-9A35-FC7042E55612}" type="pres">
      <dgm:prSet presAssocID="{AC02EDA0-674B-4D48-A676-6D1E16C51B4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2" presStyleCnt="3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7C75EC96-B2E2-4F07-A602-410AA6C14C57}" srcId="{8F3A5752-0B5D-4641-8E32-CCA038B23664}" destId="{8AFCDB55-6299-4773-BA1F-88B6E5397918}" srcOrd="2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DB1EBDCA-663A-42E8-8E73-CA75EBF1948E}" srcId="{8F3A5752-0B5D-4641-8E32-CCA038B23664}" destId="{F935EE8A-5FB8-45D0-BF29-C8F13F8FA8FC}" srcOrd="1" destOrd="0" parTransId="{FBD66957-3C0E-493D-A6C1-5FA9E33B0F1A}" sibTransId="{F478185F-FF43-4010-A4DD-0024E23D35CF}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2" destOrd="0" presId="urn:microsoft.com/office/officeart/2005/8/layout/orgChart1"/>
    <dgm:cxn modelId="{AF776731-F000-43D1-A841-A78DC0095FE7}" type="presParOf" srcId="{24392372-3E5C-4E83-A7A2-75B2D5C4B789}" destId="{1849CC8B-290C-41EE-ACE7-C11BD7F93A16}" srcOrd="3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11D477AF-1182-476F-B8D5-BC0C540427C8}" type="presParOf" srcId="{24392372-3E5C-4E83-A7A2-75B2D5C4B789}" destId="{97E1C8AD-1F65-4810-9A35-FC7042E55612}" srcOrd="4" destOrd="0" presId="urn:microsoft.com/office/officeart/2005/8/layout/orgChart1"/>
    <dgm:cxn modelId="{0BE79BAE-5905-4514-B6A7-A4C44FE92E20}" type="presParOf" srcId="{24392372-3E5C-4E83-A7A2-75B2D5C4B789}" destId="{DBD87D55-538B-4A78-875F-AED7E0CBC8BA}" srcOrd="5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</a:t>
          </a:r>
          <a:r>
            <a:rPr lang="es-ES" sz="1200" b="0" dirty="0" smtClean="0">
              <a:solidFill>
                <a:schemeClr val="tx1"/>
              </a:solidFill>
            </a:rPr>
            <a:t>Administrativo(a)</a:t>
          </a: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Museos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Espacios </a:t>
          </a:r>
          <a:r>
            <a:rPr lang="es-ES" sz="1200" dirty="0" err="1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Operativa de Proyectos</a:t>
          </a: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Comunitarias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949A805E-51FC-417B-97FA-0BF49D517C1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4DB17FE-47A0-4728-BF05-2BF2F9B407B2}" type="parTrans" cxnId="{9021C32F-4DF3-4D3A-B73F-A37E362A891D}">
      <dgm:prSet/>
      <dgm:spPr/>
      <dgm:t>
        <a:bodyPr/>
        <a:lstStyle/>
        <a:p>
          <a:endParaRPr lang="es-ES"/>
        </a:p>
      </dgm:t>
    </dgm:pt>
    <dgm:pt modelId="{F65A75DF-1DB5-4DEF-8ACB-80DDC3B8F7A3}" type="sibTrans" cxnId="{9021C32F-4DF3-4D3A-B73F-A37E362A891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 custScaleX="151389" custScaleY="10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 custScaleX="135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9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22981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9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22981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9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22981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5" custScaleX="122981" custScaleY="88546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5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5" custScaleX="122981" custScaleY="88546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5" custScaleX="122981" custScaleY="88546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5" custScaleX="122981" custScaleY="88546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198A3DF0-B607-42AF-A737-58ECF1B4886C}" type="pres">
      <dgm:prSet presAssocID="{04DB17FE-47A0-4728-BF05-2BF2F9B407B2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A88F4BD1-6C69-491B-9590-254FA41BC54F}" type="pres">
      <dgm:prSet presAssocID="{949A805E-51FC-417B-97FA-0BF49D517C1F}" presName="hierRoot3" presStyleCnt="0">
        <dgm:presLayoutVars>
          <dgm:hierBranch val="init"/>
        </dgm:presLayoutVars>
      </dgm:prSet>
      <dgm:spPr/>
    </dgm:pt>
    <dgm:pt modelId="{C04CD27C-7357-4CC5-A9AF-472B729A732A}" type="pres">
      <dgm:prSet presAssocID="{949A805E-51FC-417B-97FA-0BF49D517C1F}" presName="rootComposite3" presStyleCnt="0"/>
      <dgm:spPr/>
    </dgm:pt>
    <dgm:pt modelId="{7F6EE88D-4377-420E-9515-D53B1572AED7}" type="pres">
      <dgm:prSet presAssocID="{949A805E-51FC-417B-97FA-0BF49D517C1F}" presName="rootText3" presStyleLbl="asst2" presStyleIdx="4" presStyleCnt="5" custScaleX="122981" custScaleY="88546" custLinFactNeighborX="-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183B30-FB5B-4813-ADF4-0F0D34ABA04E}" type="pres">
      <dgm:prSet presAssocID="{949A805E-51FC-417B-97FA-0BF49D517C1F}" presName="rootConnector3" presStyleLbl="asst2" presStyleIdx="4" presStyleCnt="5"/>
      <dgm:spPr/>
      <dgm:t>
        <a:bodyPr/>
        <a:lstStyle/>
        <a:p>
          <a:endParaRPr lang="es-ES"/>
        </a:p>
      </dgm:t>
    </dgm:pt>
    <dgm:pt modelId="{D1A791EC-1EAE-48E8-AEC3-BEB221C6171C}" type="pres">
      <dgm:prSet presAssocID="{949A805E-51FC-417B-97FA-0BF49D517C1F}" presName="hierChild6" presStyleCnt="0"/>
      <dgm:spPr/>
    </dgm:pt>
    <dgm:pt modelId="{40A8E769-C163-44AE-8459-1B8926A6124C}" type="pres">
      <dgm:prSet presAssocID="{949A805E-51FC-417B-97FA-0BF49D517C1F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8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5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98023F36-47AB-48DB-8161-90DE0F061C7C}" type="presOf" srcId="{949A805E-51FC-417B-97FA-0BF49D517C1F}" destId="{AE183B30-FB5B-4813-ADF4-0F0D34ABA04E}" srcOrd="1" destOrd="0" presId="urn:microsoft.com/office/officeart/2005/8/layout/orgChart1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9021C32F-4DF3-4D3A-B73F-A37E362A891D}" srcId="{84579AF0-4408-438F-970E-BE007F0381A1}" destId="{949A805E-51FC-417B-97FA-0BF49D517C1F}" srcOrd="4" destOrd="0" parTransId="{04DB17FE-47A0-4728-BF05-2BF2F9B407B2}" sibTransId="{F65A75DF-1DB5-4DEF-8ACB-80DDC3B8F7A3}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FB05BB4F-918F-40ED-9492-662A7EA5EC20}" type="presOf" srcId="{949A805E-51FC-417B-97FA-0BF49D517C1F}" destId="{7F6EE88D-4377-420E-9515-D53B1572AED7}" srcOrd="0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12AFABE5-65D2-40F4-9B27-3250D2A43F8F}" type="presOf" srcId="{04DB17FE-47A0-4728-BF05-2BF2F9B407B2}" destId="{198A3DF0-B607-42AF-A737-58ECF1B4886C}" srcOrd="0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5C4890E5-6CA7-48C1-8168-9A18EA551647}" type="presParOf" srcId="{EC0DC901-C12D-429D-AA93-7FDE1AE2842A}" destId="{198A3DF0-B607-42AF-A737-58ECF1B4886C}" srcOrd="8" destOrd="0" presId="urn:microsoft.com/office/officeart/2005/8/layout/orgChart1"/>
    <dgm:cxn modelId="{1CA55181-3D9B-49EF-AB73-BA6E4D8D2D8E}" type="presParOf" srcId="{EC0DC901-C12D-429D-AA93-7FDE1AE2842A}" destId="{A88F4BD1-6C69-491B-9590-254FA41BC54F}" srcOrd="9" destOrd="0" presId="urn:microsoft.com/office/officeart/2005/8/layout/orgChart1"/>
    <dgm:cxn modelId="{473289A5-60BF-4220-A370-D1FD0BA8AA3F}" type="presParOf" srcId="{A88F4BD1-6C69-491B-9590-254FA41BC54F}" destId="{C04CD27C-7357-4CC5-A9AF-472B729A732A}" srcOrd="0" destOrd="0" presId="urn:microsoft.com/office/officeart/2005/8/layout/orgChart1"/>
    <dgm:cxn modelId="{72AE6FF2-6008-4D8A-8397-5BCB7AAFE1B9}" type="presParOf" srcId="{C04CD27C-7357-4CC5-A9AF-472B729A732A}" destId="{7F6EE88D-4377-420E-9515-D53B1572AED7}" srcOrd="0" destOrd="0" presId="urn:microsoft.com/office/officeart/2005/8/layout/orgChart1"/>
    <dgm:cxn modelId="{0A9B3EA0-CC75-41D5-A6AA-E861CF12418D}" type="presParOf" srcId="{C04CD27C-7357-4CC5-A9AF-472B729A732A}" destId="{AE183B30-FB5B-4813-ADF4-0F0D34ABA04E}" srcOrd="1" destOrd="0" presId="urn:microsoft.com/office/officeart/2005/8/layout/orgChart1"/>
    <dgm:cxn modelId="{AFC61675-9F7C-4E6B-B403-BA4F6E5D3706}" type="presParOf" srcId="{A88F4BD1-6C69-491B-9590-254FA41BC54F}" destId="{D1A791EC-1EAE-48E8-AEC3-BEB221C6171C}" srcOrd="1" destOrd="0" presId="urn:microsoft.com/office/officeart/2005/8/layout/orgChart1"/>
    <dgm:cxn modelId="{FAFFB782-E2AA-4F87-A571-3C990CE5730F}" type="presParOf" srcId="{A88F4BD1-6C69-491B-9590-254FA41BC54F}" destId="{40A8E769-C163-44AE-8459-1B8926A6124C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Administrativo(a)</a:t>
          </a: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8045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 custScaleX="88045" custScaleY="73236" custLinFactNeighborX="157" custLinFactNeighborY="3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88045" custScaleY="73236" custLinFactNeighborX="146" custLinFactNeighborY="-2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2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1" presStyleCnt="2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1B16EB3C-D6FD-46D6-B66C-2CF8E8884F1B}" srcId="{0CC0645A-D03B-4717-9068-60FFE1AE5B44}" destId="{7757B6DD-F2B7-44A1-A11A-261EE966DCC8}" srcOrd="1" destOrd="0" parTransId="{F7CF3253-7D17-4E4E-898B-F82F0FE1C7E3}" sibTransId="{690B0755-D70A-4032-8AD6-47B39B512345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C1C397F4-AEAA-4855-8E7A-F3B40611434C}" type="presParOf" srcId="{B12F753B-FA3E-4F5D-A1A3-A78763F39A20}" destId="{5A5796B3-7F92-4E4C-A75D-5B889393147F}" srcOrd="2" destOrd="0" presId="urn:microsoft.com/office/officeart/2005/8/layout/orgChart1"/>
    <dgm:cxn modelId="{ED554C0D-C25F-4514-8721-B60932030DD8}" type="presParOf" srcId="{B12F753B-FA3E-4F5D-A1A3-A78763F39A20}" destId="{0AE02773-2C21-4763-98B0-59164F934542}" srcOrd="3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2" custScaleX="77645" custScaleY="89032" custLinFactX="-4789" custLinFactNeighborX="-100000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2" custScaleX="77645" custScaleY="89032" custLinFactNeighborX="55181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2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Centros Culturales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Centro Cultural Zertuche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 </a:t>
          </a:r>
          <a:r>
            <a:rPr lang="es-ES" sz="1200" dirty="0" smtClean="0">
              <a:solidFill>
                <a:schemeClr val="tx1"/>
              </a:solidFill>
            </a:rPr>
            <a:t>*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B9158C22-68BA-444E-A5F8-A5EBB6D6FDD4}" type="pres">
      <dgm:prSet presAssocID="{CF8D1236-26F9-4AB5-99FB-A98E09F8212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0" presStyleCnt="4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1" presStyleCnt="4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1" presStyleCnt="4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2" presStyleCnt="4"/>
      <dgm:spPr/>
      <dgm:t>
        <a:bodyPr/>
        <a:lstStyle/>
        <a:p>
          <a:endParaRPr lang="es-ES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2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3" presStyleCnt="4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1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2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3FBB2A48-C708-4B86-81A1-9CB9C5635578}" srcId="{08E3FF57-0F14-4EB9-AFDB-75C6CF388158}" destId="{1DF2F440-0C3E-45D5-93AF-05DEF9A58717}" srcOrd="0" destOrd="0" parTransId="{CF8D1236-26F9-4AB5-99FB-A98E09F82128}" sibTransId="{B69592B8-2B70-447E-A9AD-056B4B65B958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5F084563-6A5D-445F-80E9-9FA4C3AC5DC6}" srcId="{08E3FF57-0F14-4EB9-AFDB-75C6CF388158}" destId="{52D32DD4-A83F-4B92-A479-1E039C6909A3}" srcOrd="3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E4D7592E-0976-49DA-928B-1CD9D90378D1}" type="presParOf" srcId="{2CBD766A-0BA3-416D-8505-B6D7F24CC477}" destId="{B9158C22-68BA-444E-A5F8-A5EBB6D6FDD4}" srcOrd="0" destOrd="0" presId="urn:microsoft.com/office/officeart/2005/8/layout/orgChart1"/>
    <dgm:cxn modelId="{1B1786E2-BF6C-4790-9763-CB51216FA2FE}" type="presParOf" srcId="{2CBD766A-0BA3-416D-8505-B6D7F24CC477}" destId="{D93A739D-A916-44FC-8F6A-9990C012E7AB}" srcOrd="1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2" destOrd="0" presId="urn:microsoft.com/office/officeart/2005/8/layout/orgChart1"/>
    <dgm:cxn modelId="{3C45DADB-463E-434C-B3B4-2460EE638ED3}" type="presParOf" srcId="{2CBD766A-0BA3-416D-8505-B6D7F24CC477}" destId="{6FFD75E8-E801-4C3F-B046-DEA3F16ECD73}" srcOrd="3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4" destOrd="0" presId="urn:microsoft.com/office/officeart/2005/8/layout/orgChart1"/>
    <dgm:cxn modelId="{0DB004FC-7B99-45E7-A2E9-6DE7F12B6694}" type="presParOf" srcId="{2CBD766A-0BA3-416D-8505-B6D7F24CC477}" destId="{B1DDAAB8-DA89-4F29-B64B-98D9831D0DFC}" srcOrd="5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6" destOrd="0" presId="urn:microsoft.com/office/officeart/2005/8/layout/orgChart1"/>
    <dgm:cxn modelId="{C12DA82A-5792-4200-A413-16391A8F0CAB}" type="presParOf" srcId="{2CBD766A-0BA3-416D-8505-B6D7F24CC477}" destId="{CB39F7A0-977B-4511-A6CC-C1028468BE7B}" srcOrd="7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45618126-5E90-4A8C-B121-84F2AAD657A6}" type="pres">
      <dgm:prSet presAssocID="{EC88BAC2-1FA8-41D4-AC40-6B3393ECB363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0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0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1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1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2" presStyleCnt="4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3" presStyleCnt="4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AB7B3-6244-4A53-8552-4ED0B28773B9}" type="pres">
      <dgm:prSet presAssocID="{0BA22186-E84B-4749-8C71-AE2C27F64D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5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4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2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3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979CB5CB-08C8-4F06-B317-23F8D564F56E}" type="presParOf" srcId="{95A2A9D1-68CD-4BFA-B633-648370F14FB3}" destId="{45618126-5E90-4A8C-B121-84F2AAD657A6}" srcOrd="0" destOrd="0" presId="urn:microsoft.com/office/officeart/2005/8/layout/orgChart1"/>
    <dgm:cxn modelId="{E69F2379-D2E2-43EE-99C2-D6EE75D45E51}" type="presParOf" srcId="{95A2A9D1-68CD-4BFA-B633-648370F14FB3}" destId="{C4BFA541-FFB1-4FA9-8516-CF2ADA414D22}" srcOrd="1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2" destOrd="0" presId="urn:microsoft.com/office/officeart/2005/8/layout/orgChart1"/>
    <dgm:cxn modelId="{CB853F86-DF68-402D-AA89-7B6B7100BBB2}" type="presParOf" srcId="{95A2A9D1-68CD-4BFA-B633-648370F14FB3}" destId="{54DCCBDC-7EFD-41FC-B7C6-43929DC42513}" srcOrd="3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4" destOrd="0" presId="urn:microsoft.com/office/officeart/2005/8/layout/orgChart1"/>
    <dgm:cxn modelId="{895B196D-B062-4500-9DE6-2F6B4EBC1515}" type="presParOf" srcId="{95A2A9D1-68CD-4BFA-B633-648370F14FB3}" destId="{A8EAE47A-04E2-48F2-97B7-5F1452B59730}" srcOrd="5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6" destOrd="0" presId="urn:microsoft.com/office/officeart/2005/8/layout/orgChart1"/>
    <dgm:cxn modelId="{1FD53C95-CC34-42C3-BAB2-766E839B0318}" type="presParOf" srcId="{95A2A9D1-68CD-4BFA-B633-648370F14FB3}" destId="{5020F2CF-7801-442D-9CFE-33D1FF1D27DD}" srcOrd="7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590" custLinFactNeighborY="-1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1967" custScaleY="45382" custLinFactNeighborX="-1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1" custScaleX="41967" custScaleY="40165" custLinFactNeighborX="-18973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1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1967" custScaleY="45382" custLinFactNeighborX="6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06659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5651" custScaleY="93589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Culturas Comunitarias</a:t>
          </a:r>
        </a:p>
        <a:p>
          <a:r>
            <a:rPr lang="es-ES" sz="1200" b="0" dirty="0">
              <a:solidFill>
                <a:schemeClr val="tx1"/>
              </a:solidFill>
            </a:rPr>
            <a:t>Vacante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Maestros(as) de </a:t>
          </a:r>
          <a:r>
            <a:rPr lang="es-ES" sz="1200" dirty="0" smtClean="0">
              <a:solidFill>
                <a:schemeClr val="tx1"/>
              </a:solidFill>
            </a:rPr>
            <a:t>Artes</a:t>
          </a:r>
          <a:endParaRPr lang="es-ES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Coordinador(a) de Artes </a:t>
          </a:r>
          <a:r>
            <a:rPr lang="es-ES" sz="1200" b="0" dirty="0" smtClean="0">
              <a:solidFill>
                <a:schemeClr val="tx1"/>
              </a:solidFill>
            </a:rPr>
            <a:t>Interpretativas</a:t>
          </a:r>
          <a:endParaRPr lang="es-ES" sz="1200" b="0" dirty="0">
            <a:solidFill>
              <a:schemeClr val="tx1"/>
            </a:solidFill>
          </a:endParaRP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Músico(a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Auxiliares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3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3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3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3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5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5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3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5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8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8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8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8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8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8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8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8" custScaleX="125305" custScaleY="100244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8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7" presStyleCnt="8" custScaleX="125305" custScaleY="100244" custLinFactNeighborX="18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7" presStyleCnt="8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8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1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7505F3E-6D76-49CA-B9D9-AFD628952415}" srcId="{9460999F-411C-4C31-B047-C664E61C4334}" destId="{5752D4F7-F977-4DF4-BA7B-0D40A2BE58E2}" srcOrd="12" destOrd="0" parTransId="{5F3A5ADC-A6EF-4818-BCC0-C8FFFC43B2E0}" sibTransId="{7E5C14F1-CC05-4CF5-86DD-F24A598FCF2D}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7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B3E3352B-5A9A-49B9-849A-F5A2BE57B71E}" srcId="{9460999F-411C-4C31-B047-C664E61C4334}" destId="{007EA741-ED17-416D-853F-CC729430B329}" srcOrd="10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29E48F1-AD95-4C12-992C-D4065755F9B6}" type="presParOf" srcId="{5550A35E-84F9-403B-BF9F-FAD32FBCE5CE}" destId="{AB517C77-BD39-4F65-92D5-EF1A5A02E4BD}" srcOrd="14" destOrd="0" presId="urn:microsoft.com/office/officeart/2005/8/layout/orgChart1"/>
    <dgm:cxn modelId="{F19D2465-FCDA-447F-9445-3CA78E3EA46F}" type="presParOf" srcId="{5550A35E-84F9-403B-BF9F-FAD32FBCE5CE}" destId="{6AB60848-9025-4BA3-985D-FD44A6F6B6B0}" srcOrd="15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4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3" presStyleCnt="4" custScaleX="113136" custScaleY="106343" custLinFactNeighborX="13301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BAA6B904-9AA9-4474-A644-78FE89458CFB}" srcId="{04234B25-C378-4927-BC5D-1D2F1A8C68A2}" destId="{58117060-84B7-4779-B42C-7E4537163F8C}" srcOrd="4" destOrd="0" parTransId="{C2C31FB4-14C4-4B80-8D6C-CA6444236DE0}" sibTransId="{99CD39EF-C2D6-4E2B-8932-775159FC8614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92D641F1-5517-4B48-A0ED-62DFE66E87AD}" srcId="{04234B25-C378-4927-BC5D-1D2F1A8C68A2}" destId="{BD01C64D-7304-4A3E-BE72-8B446399CF7C}" srcOrd="3" destOrd="0" parTransId="{1FECB5B7-3E50-46D3-9C63-3FCC7D1EA873}" sibTransId="{A7958B34-2038-48AF-B6C8-A4A392DA35F0}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EB87DB6-434B-474B-8B6C-6865A95AF560}" type="presParOf" srcId="{733B660D-C711-49A4-8FBF-0E40A2E8FACF}" destId="{6F2DE3C8-91F9-4DE6-AC60-1178A05102A2}" srcOrd="6" destOrd="0" presId="urn:microsoft.com/office/officeart/2005/8/layout/orgChart1"/>
    <dgm:cxn modelId="{CAEBF945-A47A-4335-B405-4B72B6C0B9C1}" type="presParOf" srcId="{733B660D-C711-49A4-8FBF-0E40A2E8FACF}" destId="{E5C09E68-36BF-402E-BF45-46C2E14CED91}" srcOrd="7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(2) Vacantes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</a:rPr>
            <a:t>Deportivos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6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6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6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6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6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6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6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6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6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6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6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</a:t>
          </a:r>
        </a:p>
        <a:p>
          <a:r>
            <a:rPr lang="es-MX" sz="1200" b="0" i="0" u="none" dirty="0" smtClean="0"/>
            <a:t>(</a:t>
          </a:r>
          <a:r>
            <a:rPr lang="es-MX" sz="1200" b="0" i="0" u="none" dirty="0" smtClean="0"/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/>
            <a:t>Vacante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Entrenadores(as)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Futbol</a:t>
          </a:r>
        </a:p>
        <a:p>
          <a:r>
            <a:rPr lang="es-MX" sz="1200" b="0" i="0" u="none" dirty="0"/>
            <a:t>Vacante</a:t>
          </a:r>
        </a:p>
        <a:p>
          <a:r>
            <a:rPr lang="es-ES" sz="1200" dirty="0">
              <a:solidFill>
                <a:schemeClr val="tx1"/>
              </a:solidFill>
            </a:rPr>
            <a:t>Entrenador(a)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Patines Sobre Ruedas 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>
              <a:solidFill>
                <a:schemeClr val="tx1"/>
              </a:solidFill>
            </a:rPr>
            <a:t>) de Halterofilia 	</a:t>
          </a:r>
          <a:r>
            <a:rPr lang="es-MX" sz="1200" b="0" i="0" u="none" dirty="0" smtClean="0"/>
            <a:t>, </a:t>
          </a:r>
          <a:r>
            <a:rPr lang="es-MX" sz="1200" b="0" i="0" u="none" dirty="0"/>
            <a:t>Vacante</a:t>
          </a:r>
        </a:p>
        <a:p>
          <a:r>
            <a:rPr lang="es-MX" sz="1200" b="0" i="0" u="none" dirty="0">
              <a:solidFill>
                <a:schemeClr val="tx1"/>
              </a:solidFill>
            </a:rPr>
            <a:t>Instructor(a) de Tiro con Arco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Triatlón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	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r>
            <a:rPr lang="es-MX" sz="1200" b="0" i="0" u="none" dirty="0">
              <a:solidFill>
                <a:schemeClr val="tx1"/>
              </a:solidFill>
            </a:rPr>
            <a:t>			Vacante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Futbol 			</a:t>
          </a:r>
          <a:endParaRPr lang="es-MX" sz="1200" b="0" i="0" u="none" dirty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/>
            <a:t>Vacante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Entrenadores(as) B</a:t>
          </a:r>
        </a:p>
        <a:p>
          <a:r>
            <a:rPr lang="es-MX" sz="1200" b="0" i="0" u="none" dirty="0" smtClean="0"/>
            <a:t>Vacante</a:t>
          </a:r>
          <a:endParaRPr lang="es-MX" sz="1200" b="0" i="0" u="none" dirty="0"/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 custLinFactNeighborX="5406" custLinFactNeighborY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Humanos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B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15227</a:t>
          </a: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  <a:b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C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Atletismo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Almacenista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(1) Vacante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</a:p>
        <a:p>
          <a:r>
            <a:rPr lang="es-ES" sz="1200" dirty="0">
              <a:solidFill>
                <a:schemeClr val="tx1"/>
              </a:solidFill>
            </a:rPr>
            <a:t>Vacante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/>
            <a:t>Analista de Derechos </a:t>
          </a:r>
          <a:br>
            <a:rPr lang="es-ES" sz="1200" dirty="0"/>
          </a:br>
          <a:r>
            <a:rPr lang="es-ES" sz="1200" dirty="0"/>
            <a:t>Humanos</a:t>
          </a:r>
        </a:p>
        <a:p>
          <a:r>
            <a:rPr lang="es-ES" sz="1200" dirty="0"/>
            <a:t>Vacante</a:t>
          </a:r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1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1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1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1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1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1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1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1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1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1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1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1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1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1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1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1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1" custScaleX="217501" custScaleY="101723" custLinFactNeighborX="-19118" custLinFactNeighborY="2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>
              <a:solidFill>
                <a:schemeClr val="tx1"/>
              </a:solidFill>
              <a:latin typeface="+mn-lt"/>
            </a:rPr>
            <a:t> Seguro</a:t>
          </a: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/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Sociales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1" presStyleCnt="2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1" destOrd="0" parTransId="{B68D9CA3-9CCF-42F3-8538-6896D41A9795}" sibTransId="{6420C70D-23D2-4BFB-A3BD-7A006CDBD5CB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2" destOrd="0" presId="urn:microsoft.com/office/officeart/2005/8/layout/orgChart1"/>
    <dgm:cxn modelId="{57CDAAD2-D107-4102-8CD0-E142FF9AEFD3}" type="presParOf" srcId="{37F354EC-AA6E-44E3-9BD2-0ECC704C4756}" destId="{48F36B1F-E59B-439E-9732-0182F5F0D150}" srcOrd="3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E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3083" custLinFactNeighborY="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AFBC8-6743-4140-92F5-CD9E418F5983}">
      <dsp:nvSpPr>
        <dsp:cNvPr id="0" name=""/>
        <dsp:cNvSpPr/>
      </dsp:nvSpPr>
      <dsp:spPr>
        <a:xfrm>
          <a:off x="4080690" y="971998"/>
          <a:ext cx="157384" cy="2273867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2273867"/>
              </a:lnTo>
              <a:lnTo>
                <a:pt x="0" y="22738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4238075" y="971998"/>
          <a:ext cx="165954" cy="141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11"/>
              </a:lnTo>
              <a:lnTo>
                <a:pt x="165954" y="1418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4080690" y="971998"/>
          <a:ext cx="157384" cy="1418711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1418711"/>
              </a:lnTo>
              <a:lnTo>
                <a:pt x="0" y="14187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4238075" y="971998"/>
          <a:ext cx="165954" cy="56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554"/>
              </a:lnTo>
              <a:lnTo>
                <a:pt x="165954" y="56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4080690" y="971998"/>
          <a:ext cx="157384" cy="563554"/>
        </a:xfrm>
        <a:custGeom>
          <a:avLst/>
          <a:gdLst/>
          <a:ahLst/>
          <a:cxnLst/>
          <a:rect l="0" t="0" r="0" b="0"/>
          <a:pathLst>
            <a:path>
              <a:moveTo>
                <a:pt x="157384" y="0"/>
              </a:moveTo>
              <a:lnTo>
                <a:pt x="157384" y="563554"/>
              </a:lnTo>
              <a:lnTo>
                <a:pt x="0" y="56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436E1-1449-473D-AC2F-E1E251D6CAEE}">
      <dsp:nvSpPr>
        <dsp:cNvPr id="0" name=""/>
        <dsp:cNvSpPr/>
      </dsp:nvSpPr>
      <dsp:spPr>
        <a:xfrm>
          <a:off x="4238075" y="971998"/>
          <a:ext cx="3622431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3622431" y="2875143"/>
              </a:lnTo>
              <a:lnTo>
                <a:pt x="3622431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72E1-BEF3-4A50-9557-9F256A51258B}">
      <dsp:nvSpPr>
        <dsp:cNvPr id="0" name=""/>
        <dsp:cNvSpPr/>
      </dsp:nvSpPr>
      <dsp:spPr>
        <a:xfrm>
          <a:off x="4238075" y="971998"/>
          <a:ext cx="2173458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2173458" y="2875143"/>
              </a:lnTo>
              <a:lnTo>
                <a:pt x="2173458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4238075" y="971998"/>
          <a:ext cx="724486" cy="2986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143"/>
              </a:lnTo>
              <a:lnTo>
                <a:pt x="724486" y="2875143"/>
              </a:lnTo>
              <a:lnTo>
                <a:pt x="724486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513589" y="971998"/>
          <a:ext cx="724486" cy="2986366"/>
        </a:xfrm>
        <a:custGeom>
          <a:avLst/>
          <a:gdLst/>
          <a:ahLst/>
          <a:cxnLst/>
          <a:rect l="0" t="0" r="0" b="0"/>
          <a:pathLst>
            <a:path>
              <a:moveTo>
                <a:pt x="724486" y="0"/>
              </a:moveTo>
              <a:lnTo>
                <a:pt x="724486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064616" y="971998"/>
          <a:ext cx="2173458" cy="2986366"/>
        </a:xfrm>
        <a:custGeom>
          <a:avLst/>
          <a:gdLst/>
          <a:ahLst/>
          <a:cxnLst/>
          <a:rect l="0" t="0" r="0" b="0"/>
          <a:pathLst>
            <a:path>
              <a:moveTo>
                <a:pt x="2173458" y="0"/>
              </a:moveTo>
              <a:lnTo>
                <a:pt x="2173458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15643" y="971998"/>
          <a:ext cx="3622431" cy="2986366"/>
        </a:xfrm>
        <a:custGeom>
          <a:avLst/>
          <a:gdLst/>
          <a:ahLst/>
          <a:cxnLst/>
          <a:rect l="0" t="0" r="0" b="0"/>
          <a:pathLst>
            <a:path>
              <a:moveTo>
                <a:pt x="3622431" y="0"/>
              </a:moveTo>
              <a:lnTo>
                <a:pt x="3622431" y="2875143"/>
              </a:lnTo>
              <a:lnTo>
                <a:pt x="0" y="2875143"/>
              </a:lnTo>
              <a:lnTo>
                <a:pt x="0" y="2986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48075" y="0"/>
          <a:ext cx="1980000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248075" y="0"/>
        <a:ext cx="1980000" cy="971998"/>
      </dsp:txXfrm>
    </dsp:sp>
    <dsp:sp modelId="{35BB5E74-0F2B-40C4-8FE2-43D641402863}">
      <dsp:nvSpPr>
        <dsp:cNvPr id="0" name=""/>
        <dsp:cNvSpPr/>
      </dsp:nvSpPr>
      <dsp:spPr>
        <a:xfrm>
          <a:off x="2379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79" y="3958364"/>
        <a:ext cx="1226527" cy="1151998"/>
      </dsp:txXfrm>
    </dsp:sp>
    <dsp:sp modelId="{6A2AD54E-C82D-42BC-ADD7-32A5E6C831BA}">
      <dsp:nvSpPr>
        <dsp:cNvPr id="0" name=""/>
        <dsp:cNvSpPr/>
      </dsp:nvSpPr>
      <dsp:spPr>
        <a:xfrm>
          <a:off x="1451352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Médicos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51352" y="3958364"/>
        <a:ext cx="1226527" cy="1151998"/>
      </dsp:txXfrm>
    </dsp:sp>
    <dsp:sp modelId="{241B9707-52B5-42B8-A01E-5F40637E76E3}">
      <dsp:nvSpPr>
        <dsp:cNvPr id="0" name=""/>
        <dsp:cNvSpPr/>
      </dsp:nvSpPr>
      <dsp:spPr>
        <a:xfrm>
          <a:off x="2900325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 Animales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00325" y="3958364"/>
        <a:ext cx="1226527" cy="1151998"/>
      </dsp:txXfrm>
    </dsp:sp>
    <dsp:sp modelId="{E8875E5F-529F-49F4-8362-65CE89566DEC}">
      <dsp:nvSpPr>
        <dsp:cNvPr id="0" name=""/>
        <dsp:cNvSpPr/>
      </dsp:nvSpPr>
      <dsp:spPr>
        <a:xfrm>
          <a:off x="4349297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49297" y="3958364"/>
        <a:ext cx="1226527" cy="1151998"/>
      </dsp:txXfrm>
    </dsp:sp>
    <dsp:sp modelId="{F7E98FC0-D5A0-4C2C-8DA9-8C9C6CAFF17D}">
      <dsp:nvSpPr>
        <dsp:cNvPr id="0" name=""/>
        <dsp:cNvSpPr/>
      </dsp:nvSpPr>
      <dsp:spPr>
        <a:xfrm>
          <a:off x="5798270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Promotores(as) de </a:t>
          </a:r>
          <a:r>
            <a:rPr lang="es-MX" sz="1200" b="0" i="0" u="none" kern="1200" dirty="0" smtClean="0"/>
            <a:t>Adopciones</a:t>
          </a:r>
          <a:endParaRPr lang="es-MX" sz="1200" b="0" i="0" u="none" kern="1200" dirty="0" smtClean="0"/>
        </a:p>
      </dsp:txBody>
      <dsp:txXfrm>
        <a:off x="5798270" y="3958364"/>
        <a:ext cx="1226527" cy="1151998"/>
      </dsp:txXfrm>
    </dsp:sp>
    <dsp:sp modelId="{991B2A1C-D8C5-4FAF-8047-898C7C76D682}">
      <dsp:nvSpPr>
        <dsp:cNvPr id="0" name=""/>
        <dsp:cNvSpPr/>
      </dsp:nvSpPr>
      <dsp:spPr>
        <a:xfrm>
          <a:off x="7247243" y="3958364"/>
          <a:ext cx="1226527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 de Atención </a:t>
          </a:r>
          <a:r>
            <a:rPr lang="es-MX" sz="1200" kern="1200" dirty="0" smtClean="0">
              <a:solidFill>
                <a:schemeClr val="tx1"/>
              </a:solidFill>
            </a:rPr>
            <a:t>Animal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7247243" y="3958364"/>
        <a:ext cx="1226527" cy="1151998"/>
      </dsp:txXfrm>
    </dsp:sp>
    <dsp:sp modelId="{127C3EA2-F1AE-4873-9663-67B75A7BF8D8}">
      <dsp:nvSpPr>
        <dsp:cNvPr id="0" name=""/>
        <dsp:cNvSpPr/>
      </dsp:nvSpPr>
      <dsp:spPr>
        <a:xfrm>
          <a:off x="2748692" y="1193552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48692" y="1193552"/>
        <a:ext cx="1331998" cy="684001"/>
      </dsp:txXfrm>
    </dsp:sp>
    <dsp:sp modelId="{75B9D884-0981-4F85-8F1C-DEBB2EB9963E}">
      <dsp:nvSpPr>
        <dsp:cNvPr id="0" name=""/>
        <dsp:cNvSpPr/>
      </dsp:nvSpPr>
      <dsp:spPr>
        <a:xfrm>
          <a:off x="4404029" y="1193552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04029" y="1193552"/>
        <a:ext cx="1331998" cy="684001"/>
      </dsp:txXfrm>
    </dsp:sp>
    <dsp:sp modelId="{E4005A87-C834-4FB5-92B8-9EE7A4DA67D1}">
      <dsp:nvSpPr>
        <dsp:cNvPr id="0" name=""/>
        <dsp:cNvSpPr/>
      </dsp:nvSpPr>
      <dsp:spPr>
        <a:xfrm>
          <a:off x="2748692" y="2048708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48692" y="2048708"/>
        <a:ext cx="1331998" cy="684001"/>
      </dsp:txXfrm>
    </dsp:sp>
    <dsp:sp modelId="{712AF362-6442-4EB9-AC96-AE9951EC7BA0}">
      <dsp:nvSpPr>
        <dsp:cNvPr id="0" name=""/>
        <dsp:cNvSpPr/>
      </dsp:nvSpPr>
      <dsp:spPr>
        <a:xfrm>
          <a:off x="4404029" y="2048708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04029" y="2048708"/>
        <a:ext cx="1331998" cy="684001"/>
      </dsp:txXfrm>
    </dsp:sp>
    <dsp:sp modelId="{52F741B0-A5AE-40E5-8274-2F5BB1251A0E}">
      <dsp:nvSpPr>
        <dsp:cNvPr id="0" name=""/>
        <dsp:cNvSpPr/>
      </dsp:nvSpPr>
      <dsp:spPr>
        <a:xfrm>
          <a:off x="2748692" y="2903865"/>
          <a:ext cx="1331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Adiestrador(a)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48692" y="2903865"/>
        <a:ext cx="1331998" cy="6840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4059310" y="910485"/>
          <a:ext cx="259040" cy="2296538"/>
        </a:xfrm>
        <a:custGeom>
          <a:avLst/>
          <a:gdLst/>
          <a:ahLst/>
          <a:cxnLst/>
          <a:rect l="0" t="0" r="0" b="0"/>
          <a:pathLst>
            <a:path>
              <a:moveTo>
                <a:pt x="259040" y="0"/>
              </a:moveTo>
              <a:lnTo>
                <a:pt x="259040" y="2296538"/>
              </a:lnTo>
              <a:lnTo>
                <a:pt x="0" y="2296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92280-A0CA-43CA-A532-67E0852D644F}">
      <dsp:nvSpPr>
        <dsp:cNvPr id="0" name=""/>
        <dsp:cNvSpPr/>
      </dsp:nvSpPr>
      <dsp:spPr>
        <a:xfrm>
          <a:off x="4318350" y="910485"/>
          <a:ext cx="216569" cy="142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81"/>
              </a:lnTo>
              <a:lnTo>
                <a:pt x="216569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76657" y="910485"/>
          <a:ext cx="241692" cy="1424581"/>
        </a:xfrm>
        <a:custGeom>
          <a:avLst/>
          <a:gdLst/>
          <a:ahLst/>
          <a:cxnLst/>
          <a:rect l="0" t="0" r="0" b="0"/>
          <a:pathLst>
            <a:path>
              <a:moveTo>
                <a:pt x="241692" y="0"/>
              </a:moveTo>
              <a:lnTo>
                <a:pt x="241692" y="1424581"/>
              </a:lnTo>
              <a:lnTo>
                <a:pt x="0" y="1424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50" y="910485"/>
          <a:ext cx="216569" cy="54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728"/>
              </a:lnTo>
              <a:lnTo>
                <a:pt x="216569" y="54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92318" y="910485"/>
          <a:ext cx="226031" cy="546973"/>
        </a:xfrm>
        <a:custGeom>
          <a:avLst/>
          <a:gdLst/>
          <a:ahLst/>
          <a:cxnLst/>
          <a:rect l="0" t="0" r="0" b="0"/>
          <a:pathLst>
            <a:path>
              <a:moveTo>
                <a:pt x="226031" y="0"/>
              </a:moveTo>
              <a:lnTo>
                <a:pt x="226031" y="546973"/>
              </a:lnTo>
              <a:lnTo>
                <a:pt x="0" y="546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50" y="910485"/>
          <a:ext cx="3300214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3300214" y="2816033"/>
              </a:lnTo>
              <a:lnTo>
                <a:pt x="330021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50" y="910485"/>
          <a:ext cx="1651021" cy="2931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033"/>
              </a:lnTo>
              <a:lnTo>
                <a:pt x="1651021" y="2816033"/>
              </a:lnTo>
              <a:lnTo>
                <a:pt x="1651021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30" y="910485"/>
          <a:ext cx="91440" cy="2931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033"/>
              </a:lnTo>
              <a:lnTo>
                <a:pt x="56244" y="2816033"/>
              </a:lnTo>
              <a:lnTo>
                <a:pt x="56244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668423" y="910485"/>
          <a:ext cx="1649926" cy="2931026"/>
        </a:xfrm>
        <a:custGeom>
          <a:avLst/>
          <a:gdLst/>
          <a:ahLst/>
          <a:cxnLst/>
          <a:rect l="0" t="0" r="0" b="0"/>
          <a:pathLst>
            <a:path>
              <a:moveTo>
                <a:pt x="1649926" y="0"/>
              </a:moveTo>
              <a:lnTo>
                <a:pt x="1649926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1015945" y="910485"/>
          <a:ext cx="3302405" cy="2931026"/>
        </a:xfrm>
        <a:custGeom>
          <a:avLst/>
          <a:gdLst/>
          <a:ahLst/>
          <a:cxnLst/>
          <a:rect l="0" t="0" r="0" b="0"/>
          <a:pathLst>
            <a:path>
              <a:moveTo>
                <a:pt x="3302405" y="0"/>
              </a:moveTo>
              <a:lnTo>
                <a:pt x="3302405" y="2816033"/>
              </a:lnTo>
              <a:lnTo>
                <a:pt x="0" y="2816033"/>
              </a:lnTo>
              <a:lnTo>
                <a:pt x="0" y="2931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353660" y="0"/>
          <a:ext cx="1929380" cy="910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353660" y="0"/>
        <a:ext cx="1929380" cy="910485"/>
      </dsp:txXfrm>
    </dsp:sp>
    <dsp:sp modelId="{F406D603-0F97-49D1-A230-75F2EB1A2562}">
      <dsp:nvSpPr>
        <dsp:cNvPr id="0" name=""/>
        <dsp:cNvSpPr/>
      </dsp:nvSpPr>
      <dsp:spPr>
        <a:xfrm>
          <a:off x="30591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914" y="3841511"/>
        <a:ext cx="1420061" cy="870040"/>
      </dsp:txXfrm>
    </dsp:sp>
    <dsp:sp modelId="{BF8DD503-79E9-4153-A9A7-D98611AA346B}">
      <dsp:nvSpPr>
        <dsp:cNvPr id="0" name=""/>
        <dsp:cNvSpPr/>
      </dsp:nvSpPr>
      <dsp:spPr>
        <a:xfrm>
          <a:off x="1958393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8393" y="3841511"/>
        <a:ext cx="1420061" cy="870040"/>
      </dsp:txXfrm>
    </dsp:sp>
    <dsp:sp modelId="{D04CF1CC-94CF-4369-BE58-8789A08DE18E}">
      <dsp:nvSpPr>
        <dsp:cNvPr id="0" name=""/>
        <dsp:cNvSpPr/>
      </dsp:nvSpPr>
      <dsp:spPr>
        <a:xfrm>
          <a:off x="361884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8844" y="3841511"/>
        <a:ext cx="1420061" cy="870040"/>
      </dsp:txXfrm>
    </dsp:sp>
    <dsp:sp modelId="{C09E6580-3144-4751-B394-596987DCE4EA}">
      <dsp:nvSpPr>
        <dsp:cNvPr id="0" name=""/>
        <dsp:cNvSpPr/>
      </dsp:nvSpPr>
      <dsp:spPr>
        <a:xfrm>
          <a:off x="5259341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5259341" y="3841511"/>
        <a:ext cx="1420061" cy="870040"/>
      </dsp:txXfrm>
    </dsp:sp>
    <dsp:sp modelId="{91451E5E-5B94-42DA-83B7-AB8B59536EBE}">
      <dsp:nvSpPr>
        <dsp:cNvPr id="0" name=""/>
        <dsp:cNvSpPr/>
      </dsp:nvSpPr>
      <dsp:spPr>
        <a:xfrm>
          <a:off x="6908534" y="3841511"/>
          <a:ext cx="1420061" cy="870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08534" y="3841511"/>
        <a:ext cx="1420061" cy="870040"/>
      </dsp:txXfrm>
    </dsp:sp>
    <dsp:sp modelId="{65974BDF-FA12-46E5-8A19-94B9730AFC1E}">
      <dsp:nvSpPr>
        <dsp:cNvPr id="0" name=""/>
        <dsp:cNvSpPr/>
      </dsp:nvSpPr>
      <dsp:spPr>
        <a:xfrm>
          <a:off x="2419163" y="1122826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19163" y="1122826"/>
        <a:ext cx="1673155" cy="669263"/>
      </dsp:txXfrm>
    </dsp:sp>
    <dsp:sp modelId="{F962AAEA-CF13-40DB-89B4-497F346CC387}">
      <dsp:nvSpPr>
        <dsp:cNvPr id="0" name=""/>
        <dsp:cNvSpPr/>
      </dsp:nvSpPr>
      <dsp:spPr>
        <a:xfrm>
          <a:off x="4534920" y="112058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Vacante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1120581"/>
        <a:ext cx="1673155" cy="669263"/>
      </dsp:txXfrm>
    </dsp:sp>
    <dsp:sp modelId="{D8C363E8-0CCA-4AC0-8163-2D2E440106BA}">
      <dsp:nvSpPr>
        <dsp:cNvPr id="0" name=""/>
        <dsp:cNvSpPr/>
      </dsp:nvSpPr>
      <dsp:spPr>
        <a:xfrm>
          <a:off x="2403502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403502" y="2000434"/>
        <a:ext cx="1673155" cy="669263"/>
      </dsp:txXfrm>
    </dsp:sp>
    <dsp:sp modelId="{EA716ED4-DE0B-4383-B8B6-EB0955C3F804}">
      <dsp:nvSpPr>
        <dsp:cNvPr id="0" name=""/>
        <dsp:cNvSpPr/>
      </dsp:nvSpPr>
      <dsp:spPr>
        <a:xfrm>
          <a:off x="4534920" y="2000434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920" y="2000434"/>
        <a:ext cx="1673155" cy="669263"/>
      </dsp:txXfrm>
    </dsp:sp>
    <dsp:sp modelId="{AF11C807-1A39-4AD8-A13A-7F23B0A7D706}">
      <dsp:nvSpPr>
        <dsp:cNvPr id="0" name=""/>
        <dsp:cNvSpPr/>
      </dsp:nvSpPr>
      <dsp:spPr>
        <a:xfrm>
          <a:off x="2386155" y="2872391"/>
          <a:ext cx="1673155" cy="669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2386155" y="2872391"/>
        <a:ext cx="1673155" cy="669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ES" sz="1200" kern="1200" dirty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070299" y="1616796"/>
          <a:ext cx="309586" cy="1691172"/>
        </a:xfrm>
        <a:custGeom>
          <a:avLst/>
          <a:gdLst/>
          <a:ahLst/>
          <a:cxnLst/>
          <a:rect l="0" t="0" r="0" b="0"/>
          <a:pathLst>
            <a:path>
              <a:moveTo>
                <a:pt x="309586" y="0"/>
              </a:moveTo>
              <a:lnTo>
                <a:pt x="309586" y="1691172"/>
              </a:lnTo>
              <a:lnTo>
                <a:pt x="0" y="16911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6796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6796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6796"/>
          <a:ext cx="3620650" cy="2733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561"/>
              </a:lnTo>
              <a:lnTo>
                <a:pt x="3620650" y="2588561"/>
              </a:lnTo>
              <a:lnTo>
                <a:pt x="3620650" y="27336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6796"/>
          <a:ext cx="1814354" cy="273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856"/>
              </a:lnTo>
              <a:lnTo>
                <a:pt x="1814354" y="2587856"/>
              </a:lnTo>
              <a:lnTo>
                <a:pt x="1814354" y="2732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6796"/>
          <a:ext cx="91440" cy="27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6736"/>
              </a:lnTo>
              <a:lnTo>
                <a:pt x="80741" y="2596736"/>
              </a:lnTo>
              <a:lnTo>
                <a:pt x="80741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6796"/>
          <a:ext cx="1798529" cy="2741854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6796"/>
          <a:ext cx="3620650" cy="2741854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6736"/>
              </a:lnTo>
              <a:lnTo>
                <a:pt x="0" y="2596736"/>
              </a:lnTo>
              <a:lnTo>
                <a:pt x="0" y="27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6795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6795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8651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8651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865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8651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9771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9771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50476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50476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7210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7210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183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1833"/>
        <a:ext cx="1735382" cy="694156"/>
      </dsp:txXfrm>
    </dsp:sp>
    <dsp:sp modelId="{687F91BE-8818-46DF-905B-0AA009E2016F}">
      <dsp:nvSpPr>
        <dsp:cNvPr id="0" name=""/>
        <dsp:cNvSpPr/>
      </dsp:nvSpPr>
      <dsp:spPr>
        <a:xfrm>
          <a:off x="2334917" y="2960891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4917" y="2960891"/>
        <a:ext cx="1735382" cy="6941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C8AD-1F65-4810-9A35-FC7042E55612}">
      <dsp:nvSpPr>
        <dsp:cNvPr id="0" name=""/>
        <dsp:cNvSpPr/>
      </dsp:nvSpPr>
      <dsp:spPr>
        <a:xfrm>
          <a:off x="2938309" y="1349800"/>
          <a:ext cx="2082517" cy="6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85"/>
              </a:lnTo>
              <a:lnTo>
                <a:pt x="2082517" y="481185"/>
              </a:lnTo>
              <a:lnTo>
                <a:pt x="2082517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C6CEC-6139-4AF3-9DA2-B737560DD277}">
      <dsp:nvSpPr>
        <dsp:cNvPr id="0" name=""/>
        <dsp:cNvSpPr/>
      </dsp:nvSpPr>
      <dsp:spPr>
        <a:xfrm>
          <a:off x="2892589" y="1349800"/>
          <a:ext cx="91440" cy="6504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85"/>
              </a:lnTo>
              <a:lnTo>
                <a:pt x="52589" y="481185"/>
              </a:lnTo>
              <a:lnTo>
                <a:pt x="52589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868517" y="1349800"/>
          <a:ext cx="2069792" cy="650491"/>
        </a:xfrm>
        <a:custGeom>
          <a:avLst/>
          <a:gdLst/>
          <a:ahLst/>
          <a:cxnLst/>
          <a:rect l="0" t="0" r="0" b="0"/>
          <a:pathLst>
            <a:path>
              <a:moveTo>
                <a:pt x="2069792" y="0"/>
              </a:moveTo>
              <a:lnTo>
                <a:pt x="2069792" y="481185"/>
              </a:lnTo>
              <a:lnTo>
                <a:pt x="0" y="481185"/>
              </a:lnTo>
              <a:lnTo>
                <a:pt x="0" y="650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65951" y="177442"/>
          <a:ext cx="2344716" cy="1172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765951" y="177442"/>
        <a:ext cx="2344716" cy="1172358"/>
      </dsp:txXfrm>
    </dsp:sp>
    <dsp:sp modelId="{EFF20070-13C4-4C00-9C09-D4B4251D4D0C}">
      <dsp:nvSpPr>
        <dsp:cNvPr id="0" name=""/>
        <dsp:cNvSpPr/>
      </dsp:nvSpPr>
      <dsp:spPr>
        <a:xfrm>
          <a:off x="0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0" y="2000292"/>
        <a:ext cx="1737035" cy="868517"/>
      </dsp:txXfrm>
    </dsp:sp>
    <dsp:sp modelId="{CD093163-545D-4A7A-9932-DBE261E64D39}">
      <dsp:nvSpPr>
        <dsp:cNvPr id="0" name=""/>
        <dsp:cNvSpPr/>
      </dsp:nvSpPr>
      <dsp:spPr>
        <a:xfrm>
          <a:off x="2076661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076661" y="2000292"/>
        <a:ext cx="1737035" cy="868517"/>
      </dsp:txXfrm>
    </dsp:sp>
    <dsp:sp modelId="{B7B34A7E-7DF8-4B0E-BAB0-3F14FF9C34A7}">
      <dsp:nvSpPr>
        <dsp:cNvPr id="0" name=""/>
        <dsp:cNvSpPr/>
      </dsp:nvSpPr>
      <dsp:spPr>
        <a:xfrm>
          <a:off x="4152309" y="2000292"/>
          <a:ext cx="1737035" cy="868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4152309" y="2000292"/>
        <a:ext cx="1737035" cy="8685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A3DF0-B607-42AF-A737-58ECF1B4886C}">
      <dsp:nvSpPr>
        <dsp:cNvPr id="0" name=""/>
        <dsp:cNvSpPr/>
      </dsp:nvSpPr>
      <dsp:spPr>
        <a:xfrm>
          <a:off x="4063846" y="1779792"/>
          <a:ext cx="249171" cy="2751654"/>
        </a:xfrm>
        <a:custGeom>
          <a:avLst/>
          <a:gdLst/>
          <a:ahLst/>
          <a:cxnLst/>
          <a:rect l="0" t="0" r="0" b="0"/>
          <a:pathLst>
            <a:path>
              <a:moveTo>
                <a:pt x="249171" y="0"/>
              </a:moveTo>
              <a:lnTo>
                <a:pt x="249171" y="2751654"/>
              </a:lnTo>
              <a:lnTo>
                <a:pt x="0" y="27516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432F-7496-4F76-843E-EAD6B0B0D506}">
      <dsp:nvSpPr>
        <dsp:cNvPr id="0" name=""/>
        <dsp:cNvSpPr/>
      </dsp:nvSpPr>
      <dsp:spPr>
        <a:xfrm>
          <a:off x="4313017" y="1779792"/>
          <a:ext cx="196187" cy="17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2"/>
              </a:lnTo>
              <a:lnTo>
                <a:pt x="196187" y="1744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78497" y="1779792"/>
          <a:ext cx="234520" cy="1741036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1741036"/>
              </a:lnTo>
              <a:lnTo>
                <a:pt x="0" y="174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779792"/>
          <a:ext cx="201500" cy="8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029"/>
              </a:lnTo>
              <a:lnTo>
                <a:pt x="20150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78497" y="1779792"/>
          <a:ext cx="234520" cy="879029"/>
        </a:xfrm>
        <a:custGeom>
          <a:avLst/>
          <a:gdLst/>
          <a:ahLst/>
          <a:cxnLst/>
          <a:rect l="0" t="0" r="0" b="0"/>
          <a:pathLst>
            <a:path>
              <a:moveTo>
                <a:pt x="234520" y="0"/>
              </a:moveTo>
              <a:lnTo>
                <a:pt x="234520" y="879029"/>
              </a:lnTo>
              <a:lnTo>
                <a:pt x="0" y="8790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1779792"/>
          <a:ext cx="3161058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3161058" y="3274614"/>
              </a:lnTo>
              <a:lnTo>
                <a:pt x="3161058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14"/>
              </a:lnTo>
              <a:lnTo>
                <a:pt x="1053686" y="3274614"/>
              </a:lnTo>
              <a:lnTo>
                <a:pt x="1053686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59331" y="1779792"/>
          <a:ext cx="1053686" cy="3428297"/>
        </a:xfrm>
        <a:custGeom>
          <a:avLst/>
          <a:gdLst/>
          <a:ahLst/>
          <a:cxnLst/>
          <a:rect l="0" t="0" r="0" b="0"/>
          <a:pathLst>
            <a:path>
              <a:moveTo>
                <a:pt x="1053686" y="0"/>
              </a:moveTo>
              <a:lnTo>
                <a:pt x="1053686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149690" y="1779792"/>
          <a:ext cx="3163327" cy="3428297"/>
        </a:xfrm>
        <a:custGeom>
          <a:avLst/>
          <a:gdLst/>
          <a:ahLst/>
          <a:cxnLst/>
          <a:rect l="0" t="0" r="0" b="0"/>
          <a:pathLst>
            <a:path>
              <a:moveTo>
                <a:pt x="3163327" y="0"/>
              </a:moveTo>
              <a:lnTo>
                <a:pt x="3163327" y="3274614"/>
              </a:lnTo>
              <a:lnTo>
                <a:pt x="0" y="3274614"/>
              </a:lnTo>
              <a:lnTo>
                <a:pt x="0" y="34282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740604"/>
          <a:ext cx="91440" cy="307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205117" y="3365"/>
          <a:ext cx="2215799" cy="737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</a:p>
      </dsp:txBody>
      <dsp:txXfrm>
        <a:off x="3205117" y="3365"/>
        <a:ext cx="2215799" cy="737238"/>
      </dsp:txXfrm>
    </dsp:sp>
    <dsp:sp modelId="{2E1BCD83-A123-4D0A-BEA9-12239F58C36B}">
      <dsp:nvSpPr>
        <dsp:cNvPr id="0" name=""/>
        <dsp:cNvSpPr/>
      </dsp:nvSpPr>
      <dsp:spPr>
        <a:xfrm>
          <a:off x="3323014" y="1047969"/>
          <a:ext cx="1980005" cy="7318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3014" y="1047969"/>
        <a:ext cx="1980005" cy="731823"/>
      </dsp:txXfrm>
    </dsp:sp>
    <dsp:sp modelId="{DF4B28F7-6B91-45EB-97A2-31F545B053A6}">
      <dsp:nvSpPr>
        <dsp:cNvPr id="0" name=""/>
        <dsp:cNvSpPr/>
      </dsp:nvSpPr>
      <dsp:spPr>
        <a:xfrm>
          <a:off x="249687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49687" y="5208090"/>
        <a:ext cx="1800006" cy="760488"/>
      </dsp:txXfrm>
    </dsp:sp>
    <dsp:sp modelId="{E298833D-54A3-405F-8580-3631FAF8AEFE}">
      <dsp:nvSpPr>
        <dsp:cNvPr id="0" name=""/>
        <dsp:cNvSpPr/>
      </dsp:nvSpPr>
      <dsp:spPr>
        <a:xfrm>
          <a:off x="2359328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Comunitarias</a:t>
          </a:r>
        </a:p>
      </dsp:txBody>
      <dsp:txXfrm>
        <a:off x="2359328" y="5208090"/>
        <a:ext cx="1800006" cy="760488"/>
      </dsp:txXfrm>
    </dsp:sp>
    <dsp:sp modelId="{5E4D33B8-C4A6-4058-80D8-8C1553F8AA70}">
      <dsp:nvSpPr>
        <dsp:cNvPr id="0" name=""/>
        <dsp:cNvSpPr/>
      </dsp:nvSpPr>
      <dsp:spPr>
        <a:xfrm>
          <a:off x="4466700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466700" y="5208090"/>
        <a:ext cx="1800006" cy="760488"/>
      </dsp:txXfrm>
    </dsp:sp>
    <dsp:sp modelId="{FA03AFBB-FE45-4C2C-9D43-921CC5C65616}">
      <dsp:nvSpPr>
        <dsp:cNvPr id="0" name=""/>
        <dsp:cNvSpPr/>
      </dsp:nvSpPr>
      <dsp:spPr>
        <a:xfrm>
          <a:off x="6574072" y="5208090"/>
          <a:ext cx="1800006" cy="7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Interpretativas</a:t>
          </a:r>
        </a:p>
      </dsp:txBody>
      <dsp:txXfrm>
        <a:off x="6574072" y="5208090"/>
        <a:ext cx="1800006" cy="760488"/>
      </dsp:txXfrm>
    </dsp:sp>
    <dsp:sp modelId="{264A571E-04FF-4A83-8B7B-EBE9D1D4A207}">
      <dsp:nvSpPr>
        <dsp:cNvPr id="0" name=""/>
        <dsp:cNvSpPr/>
      </dsp:nvSpPr>
      <dsp:spPr>
        <a:xfrm>
          <a:off x="2278490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278490" y="2334822"/>
        <a:ext cx="1800006" cy="648000"/>
      </dsp:txXfrm>
    </dsp:sp>
    <dsp:sp modelId="{A66E7B6F-504E-4BDF-8C43-5107833AFBAF}">
      <dsp:nvSpPr>
        <dsp:cNvPr id="0" name=""/>
        <dsp:cNvSpPr/>
      </dsp:nvSpPr>
      <dsp:spPr>
        <a:xfrm>
          <a:off x="4514517" y="2334822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Museos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Espacios </a:t>
          </a:r>
          <a:r>
            <a:rPr lang="es-ES" sz="1200" kern="1200" dirty="0" err="1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14517" y="2334822"/>
        <a:ext cx="1800006" cy="648000"/>
      </dsp:txXfrm>
    </dsp:sp>
    <dsp:sp modelId="{FE59EDFB-590C-4AA7-B866-98FB8DB5EF97}">
      <dsp:nvSpPr>
        <dsp:cNvPr id="0" name=""/>
        <dsp:cNvSpPr/>
      </dsp:nvSpPr>
      <dsp:spPr>
        <a:xfrm>
          <a:off x="2278490" y="3196829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Operativa de Proyectos</a:t>
          </a:r>
        </a:p>
      </dsp:txBody>
      <dsp:txXfrm>
        <a:off x="2278490" y="3196829"/>
        <a:ext cx="1800006" cy="648000"/>
      </dsp:txXfrm>
    </dsp:sp>
    <dsp:sp modelId="{E78F289F-7BFC-4AD7-879E-90CB70636524}">
      <dsp:nvSpPr>
        <dsp:cNvPr id="0" name=""/>
        <dsp:cNvSpPr/>
      </dsp:nvSpPr>
      <dsp:spPr>
        <a:xfrm>
          <a:off x="4509204" y="3200115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9204" y="3200115"/>
        <a:ext cx="1800006" cy="648000"/>
      </dsp:txXfrm>
    </dsp:sp>
    <dsp:sp modelId="{7F6EE88D-4377-420E-9515-D53B1572AED7}">
      <dsp:nvSpPr>
        <dsp:cNvPr id="0" name=""/>
        <dsp:cNvSpPr/>
      </dsp:nvSpPr>
      <dsp:spPr>
        <a:xfrm>
          <a:off x="2263839" y="4207447"/>
          <a:ext cx="1800006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3839" y="4207447"/>
        <a:ext cx="1800006" cy="64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287232" y="2705665"/>
          <a:ext cx="91440" cy="480119"/>
        </a:xfrm>
        <a:custGeom>
          <a:avLst/>
          <a:gdLst/>
          <a:ahLst/>
          <a:cxnLst/>
          <a:rect l="0" t="0" r="0" b="0"/>
          <a:pathLst>
            <a:path>
              <a:moveTo>
                <a:pt x="46012" y="0"/>
              </a:moveTo>
              <a:lnTo>
                <a:pt x="46012" y="201057"/>
              </a:lnTo>
              <a:lnTo>
                <a:pt x="45720" y="201057"/>
              </a:lnTo>
              <a:lnTo>
                <a:pt x="45720" y="480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282156" y="1122931"/>
          <a:ext cx="91440" cy="609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64"/>
              </a:lnTo>
              <a:lnTo>
                <a:pt x="51088" y="330464"/>
              </a:lnTo>
              <a:lnTo>
                <a:pt x="51088" y="609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876" y="0"/>
          <a:ext cx="2339999" cy="1122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Administrativo(a)</a:t>
          </a:r>
        </a:p>
      </dsp:txBody>
      <dsp:txXfrm>
        <a:off x="2157876" y="0"/>
        <a:ext cx="2339999" cy="1122931"/>
      </dsp:txXfrm>
    </dsp:sp>
    <dsp:sp modelId="{63F34BBA-E0FA-4989-B85E-8914F8D1D3AD}">
      <dsp:nvSpPr>
        <dsp:cNvPr id="0" name=""/>
        <dsp:cNvSpPr/>
      </dsp:nvSpPr>
      <dsp:spPr>
        <a:xfrm>
          <a:off x="2163245" y="1732457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3245" y="1732457"/>
        <a:ext cx="2339999" cy="973207"/>
      </dsp:txXfrm>
    </dsp:sp>
    <dsp:sp modelId="{77EE6A04-79D7-4CE4-A9B5-411F64538077}">
      <dsp:nvSpPr>
        <dsp:cNvPr id="0" name=""/>
        <dsp:cNvSpPr/>
      </dsp:nvSpPr>
      <dsp:spPr>
        <a:xfrm>
          <a:off x="2162952" y="3185784"/>
          <a:ext cx="2339999" cy="973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162952" y="3185784"/>
        <a:ext cx="2339999" cy="973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2108835" y="1255665"/>
          <a:ext cx="324668" cy="65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607"/>
              </a:lnTo>
              <a:lnTo>
                <a:pt x="324668" y="659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2108834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823"/>
              </a:lnTo>
              <a:lnTo>
                <a:pt x="999868" y="371823"/>
              </a:lnTo>
              <a:lnTo>
                <a:pt x="999868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1108966" y="3442230"/>
          <a:ext cx="999868" cy="545354"/>
        </a:xfrm>
        <a:custGeom>
          <a:avLst/>
          <a:gdLst/>
          <a:ahLst/>
          <a:cxnLst/>
          <a:rect l="0" t="0" r="0" b="0"/>
          <a:pathLst>
            <a:path>
              <a:moveTo>
                <a:pt x="999868" y="0"/>
              </a:moveTo>
              <a:lnTo>
                <a:pt x="999868" y="371823"/>
              </a:lnTo>
              <a:lnTo>
                <a:pt x="0" y="371823"/>
              </a:lnTo>
              <a:lnTo>
                <a:pt x="0" y="5453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2063114" y="1255665"/>
          <a:ext cx="91440" cy="131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963638" y="6358"/>
          <a:ext cx="2290393" cy="1249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963638" y="6358"/>
        <a:ext cx="2290393" cy="1249307"/>
      </dsp:txXfrm>
    </dsp:sp>
    <dsp:sp modelId="{7727897A-866A-4D6B-80A8-383650D7A534}">
      <dsp:nvSpPr>
        <dsp:cNvPr id="0" name=""/>
        <dsp:cNvSpPr/>
      </dsp:nvSpPr>
      <dsp:spPr>
        <a:xfrm>
          <a:off x="1275960" y="2574658"/>
          <a:ext cx="1665748" cy="867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75960" y="2574658"/>
        <a:ext cx="1665748" cy="867572"/>
      </dsp:txXfrm>
    </dsp:sp>
    <dsp:sp modelId="{8EB81392-14AF-4586-B2EB-C1289ADB3A1E}">
      <dsp:nvSpPr>
        <dsp:cNvPr id="0" name=""/>
        <dsp:cNvSpPr/>
      </dsp:nvSpPr>
      <dsp:spPr>
        <a:xfrm>
          <a:off x="282628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282628" y="3987584"/>
        <a:ext cx="1652675" cy="902278"/>
      </dsp:txXfrm>
    </dsp:sp>
    <dsp:sp modelId="{B6BC957E-CFA0-4639-9BDD-A4460613A9E6}">
      <dsp:nvSpPr>
        <dsp:cNvPr id="0" name=""/>
        <dsp:cNvSpPr/>
      </dsp:nvSpPr>
      <dsp:spPr>
        <a:xfrm>
          <a:off x="2282365" y="3987584"/>
          <a:ext cx="1652675" cy="902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82365" y="3987584"/>
        <a:ext cx="1652675" cy="902278"/>
      </dsp:txXfrm>
    </dsp:sp>
    <dsp:sp modelId="{B9C7B403-E6AC-40B9-8BB5-49FCC32C5BB2}">
      <dsp:nvSpPr>
        <dsp:cNvPr id="0" name=""/>
        <dsp:cNvSpPr/>
      </dsp:nvSpPr>
      <dsp:spPr>
        <a:xfrm>
          <a:off x="2433503" y="1550891"/>
          <a:ext cx="1353409" cy="728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33503" y="1550891"/>
        <a:ext cx="1353409" cy="728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Coordinador(a) de Museos y Espacios 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AC477-CBB5-4C25-B623-B24DA1ADB1CB}">
      <dsp:nvSpPr>
        <dsp:cNvPr id="0" name=""/>
        <dsp:cNvSpPr/>
      </dsp:nvSpPr>
      <dsp:spPr>
        <a:xfrm>
          <a:off x="2364347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"/>
              </a:lnTo>
              <a:lnTo>
                <a:pt x="1493732" y="237357"/>
              </a:lnTo>
              <a:lnTo>
                <a:pt x="1493732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0614" y="1025182"/>
          <a:ext cx="1493732" cy="472825"/>
        </a:xfrm>
        <a:custGeom>
          <a:avLst/>
          <a:gdLst/>
          <a:ahLst/>
          <a:cxnLst/>
          <a:rect l="0" t="0" r="0" b="0"/>
          <a:pathLst>
            <a:path>
              <a:moveTo>
                <a:pt x="1493732" y="0"/>
              </a:moveTo>
              <a:lnTo>
                <a:pt x="1493732" y="237357"/>
              </a:lnTo>
              <a:lnTo>
                <a:pt x="0" y="237357"/>
              </a:lnTo>
              <a:lnTo>
                <a:pt x="0" y="472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098651" y="0"/>
          <a:ext cx="2531391" cy="1025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098651" y="0"/>
        <a:ext cx="2531391" cy="1025182"/>
      </dsp:txXfrm>
    </dsp:sp>
    <dsp:sp modelId="{B00A8240-B192-4B1A-BED3-826CE7918735}">
      <dsp:nvSpPr>
        <dsp:cNvPr id="0" name=""/>
        <dsp:cNvSpPr/>
      </dsp:nvSpPr>
      <dsp:spPr>
        <a:xfrm>
          <a:off x="0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007"/>
        <a:ext cx="1741228" cy="998293"/>
      </dsp:txXfrm>
    </dsp:sp>
    <dsp:sp modelId="{48ED984C-FD57-4B6F-ABEC-D73E5B65A5F4}">
      <dsp:nvSpPr>
        <dsp:cNvPr id="0" name=""/>
        <dsp:cNvSpPr/>
      </dsp:nvSpPr>
      <dsp:spPr>
        <a:xfrm>
          <a:off x="2987465" y="1498007"/>
          <a:ext cx="1741228" cy="9982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987465" y="1498007"/>
        <a:ext cx="1741228" cy="9982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20223"/>
          <a:ext cx="3022150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3022150" y="452910"/>
              </a:lnTo>
              <a:lnTo>
                <a:pt x="3022150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20223"/>
          <a:ext cx="1007496" cy="63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10"/>
              </a:lnTo>
              <a:lnTo>
                <a:pt x="1007496" y="452910"/>
              </a:lnTo>
              <a:lnTo>
                <a:pt x="1007496" y="63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3050441" y="4201917"/>
          <a:ext cx="91440" cy="20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8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3096161" y="2620223"/>
          <a:ext cx="1007158" cy="644247"/>
        </a:xfrm>
        <a:custGeom>
          <a:avLst/>
          <a:gdLst/>
          <a:ahLst/>
          <a:cxnLst/>
          <a:rect l="0" t="0" r="0" b="0"/>
          <a:pathLst>
            <a:path>
              <a:moveTo>
                <a:pt x="1007158" y="0"/>
              </a:moveTo>
              <a:lnTo>
                <a:pt x="1007158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1081337" y="2620223"/>
          <a:ext cx="3021982" cy="644247"/>
        </a:xfrm>
        <a:custGeom>
          <a:avLst/>
          <a:gdLst/>
          <a:ahLst/>
          <a:cxnLst/>
          <a:rect l="0" t="0" r="0" b="0"/>
          <a:pathLst>
            <a:path>
              <a:moveTo>
                <a:pt x="3021982" y="0"/>
              </a:moveTo>
              <a:lnTo>
                <a:pt x="3021982" y="457802"/>
              </a:lnTo>
              <a:lnTo>
                <a:pt x="0" y="457802"/>
              </a:lnTo>
              <a:lnTo>
                <a:pt x="0" y="6442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78329"/>
          <a:ext cx="91440" cy="276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782374" y="0"/>
          <a:ext cx="2641891" cy="127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2782374" y="0"/>
        <a:ext cx="2641891" cy="1278329"/>
      </dsp:txXfrm>
    </dsp:sp>
    <dsp:sp modelId="{484BAC4D-337B-4C8A-AC8E-F1BD81C4533D}">
      <dsp:nvSpPr>
        <dsp:cNvPr id="0" name=""/>
        <dsp:cNvSpPr/>
      </dsp:nvSpPr>
      <dsp:spPr>
        <a:xfrm>
          <a:off x="3059351" y="1554947"/>
          <a:ext cx="2087936" cy="1065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59351" y="1554947"/>
        <a:ext cx="2087936" cy="1065276"/>
      </dsp:txXfrm>
    </dsp:sp>
    <dsp:sp modelId="{5CFD16C3-83D9-43B7-9787-020C7EFF1DA2}">
      <dsp:nvSpPr>
        <dsp:cNvPr id="0" name=""/>
        <dsp:cNvSpPr/>
      </dsp:nvSpPr>
      <dsp:spPr>
        <a:xfrm>
          <a:off x="260286" y="3264471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0286" y="3264471"/>
        <a:ext cx="1642101" cy="937445"/>
      </dsp:txXfrm>
    </dsp:sp>
    <dsp:sp modelId="{9F850073-27DC-4FAB-9524-2567BBD7F961}">
      <dsp:nvSpPr>
        <dsp:cNvPr id="0" name=""/>
        <dsp:cNvSpPr/>
      </dsp:nvSpPr>
      <dsp:spPr>
        <a:xfrm>
          <a:off x="2275279" y="3264471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75279" y="3264471"/>
        <a:ext cx="1641764" cy="937445"/>
      </dsp:txXfrm>
    </dsp:sp>
    <dsp:sp modelId="{94F415F8-985A-444F-B8A0-FA340BA9CAB7}">
      <dsp:nvSpPr>
        <dsp:cNvPr id="0" name=""/>
        <dsp:cNvSpPr/>
      </dsp:nvSpPr>
      <dsp:spPr>
        <a:xfrm>
          <a:off x="2275110" y="4405804"/>
          <a:ext cx="1642101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5110" y="4405804"/>
        <a:ext cx="1642101" cy="937445"/>
      </dsp:txXfrm>
    </dsp:sp>
    <dsp:sp modelId="{135B3FCF-A9AF-47DE-ABEF-7C2BA4EE02D3}">
      <dsp:nvSpPr>
        <dsp:cNvPr id="0" name=""/>
        <dsp:cNvSpPr/>
      </dsp:nvSpPr>
      <dsp:spPr>
        <a:xfrm>
          <a:off x="4289933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89933" y="3259579"/>
        <a:ext cx="1641764" cy="937445"/>
      </dsp:txXfrm>
    </dsp:sp>
    <dsp:sp modelId="{17A7D9CB-75AE-440D-A1F9-FE99ACE5F3ED}">
      <dsp:nvSpPr>
        <dsp:cNvPr id="0" name=""/>
        <dsp:cNvSpPr/>
      </dsp:nvSpPr>
      <dsp:spPr>
        <a:xfrm>
          <a:off x="6304588" y="3259579"/>
          <a:ext cx="1641764" cy="93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 </a:t>
          </a:r>
          <a:r>
            <a:rPr lang="es-ES" sz="1200" kern="1200" dirty="0" smtClean="0">
              <a:solidFill>
                <a:schemeClr val="tx1"/>
              </a:solidFill>
            </a:rPr>
            <a:t>*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4588" y="3259579"/>
        <a:ext cx="1641764" cy="9374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274437"/>
          <a:ext cx="397673" cy="74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83"/>
              </a:lnTo>
              <a:lnTo>
                <a:pt x="397673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14339" y="1274437"/>
          <a:ext cx="367074" cy="747983"/>
        </a:xfrm>
        <a:custGeom>
          <a:avLst/>
          <a:gdLst/>
          <a:ahLst/>
          <a:cxnLst/>
          <a:rect l="0" t="0" r="0" b="0"/>
          <a:pathLst>
            <a:path>
              <a:moveTo>
                <a:pt x="367074" y="0"/>
              </a:moveTo>
              <a:lnTo>
                <a:pt x="367074" y="747983"/>
              </a:lnTo>
              <a:lnTo>
                <a:pt x="0" y="747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2993128" y="1414715"/>
              </a:lnTo>
              <a:lnTo>
                <a:pt x="2993128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715"/>
              </a:lnTo>
              <a:lnTo>
                <a:pt x="997709" y="1414715"/>
              </a:lnTo>
              <a:lnTo>
                <a:pt x="997709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3083704" y="1274437"/>
          <a:ext cx="997709" cy="1587872"/>
        </a:xfrm>
        <a:custGeom>
          <a:avLst/>
          <a:gdLst/>
          <a:ahLst/>
          <a:cxnLst/>
          <a:rect l="0" t="0" r="0" b="0"/>
          <a:pathLst>
            <a:path>
              <a:moveTo>
                <a:pt x="997709" y="0"/>
              </a:moveTo>
              <a:lnTo>
                <a:pt x="997709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1088285" y="1274437"/>
          <a:ext cx="2993128" cy="1587872"/>
        </a:xfrm>
        <a:custGeom>
          <a:avLst/>
          <a:gdLst/>
          <a:ahLst/>
          <a:cxnLst/>
          <a:rect l="0" t="0" r="0" b="0"/>
          <a:pathLst>
            <a:path>
              <a:moveTo>
                <a:pt x="2993128" y="0"/>
              </a:moveTo>
              <a:lnTo>
                <a:pt x="2993128" y="1414715"/>
              </a:lnTo>
              <a:lnTo>
                <a:pt x="0" y="1414715"/>
              </a:lnTo>
              <a:lnTo>
                <a:pt x="0" y="15878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658293" y="0"/>
          <a:ext cx="2846242" cy="1274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8293" y="0"/>
        <a:ext cx="2846242" cy="1274437"/>
      </dsp:txXfrm>
    </dsp:sp>
    <dsp:sp modelId="{2E8BEB8B-9C8A-430D-8A77-D3F5AB74010B}">
      <dsp:nvSpPr>
        <dsp:cNvPr id="0" name=""/>
        <dsp:cNvSpPr/>
      </dsp:nvSpPr>
      <dsp:spPr>
        <a:xfrm>
          <a:off x="263732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63732" y="2862310"/>
        <a:ext cx="1649106" cy="934589"/>
      </dsp:txXfrm>
    </dsp:sp>
    <dsp:sp modelId="{E360D8B5-04E8-45E6-B2B9-E4B8346BEB8E}">
      <dsp:nvSpPr>
        <dsp:cNvPr id="0" name=""/>
        <dsp:cNvSpPr/>
      </dsp:nvSpPr>
      <dsp:spPr>
        <a:xfrm>
          <a:off x="2259151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59151" y="2862310"/>
        <a:ext cx="1649106" cy="934589"/>
      </dsp:txXfrm>
    </dsp:sp>
    <dsp:sp modelId="{2EB3D05B-357D-4922-A924-D5082C9A83CF}">
      <dsp:nvSpPr>
        <dsp:cNvPr id="0" name=""/>
        <dsp:cNvSpPr/>
      </dsp:nvSpPr>
      <dsp:spPr>
        <a:xfrm>
          <a:off x="4254570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4254570" y="2862310"/>
        <a:ext cx="1649106" cy="934589"/>
      </dsp:txXfrm>
    </dsp:sp>
    <dsp:sp modelId="{1CDDF9B0-8CD1-43CF-B3AE-327E4F909398}">
      <dsp:nvSpPr>
        <dsp:cNvPr id="0" name=""/>
        <dsp:cNvSpPr/>
      </dsp:nvSpPr>
      <dsp:spPr>
        <a:xfrm>
          <a:off x="6249989" y="2862310"/>
          <a:ext cx="1649106" cy="934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49989" y="2862310"/>
        <a:ext cx="1649106" cy="934589"/>
      </dsp:txXfrm>
    </dsp:sp>
    <dsp:sp modelId="{2B9981EF-9734-4952-BEA1-62B5A3C28209}">
      <dsp:nvSpPr>
        <dsp:cNvPr id="0" name=""/>
        <dsp:cNvSpPr/>
      </dsp:nvSpPr>
      <dsp:spPr>
        <a:xfrm>
          <a:off x="2142526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142526" y="1576367"/>
        <a:ext cx="1571813" cy="892108"/>
      </dsp:txXfrm>
    </dsp:sp>
    <dsp:sp modelId="{2AC215A7-34D7-45C0-85AF-F58079C7DEB8}">
      <dsp:nvSpPr>
        <dsp:cNvPr id="0" name=""/>
        <dsp:cNvSpPr/>
      </dsp:nvSpPr>
      <dsp:spPr>
        <a:xfrm>
          <a:off x="4479088" y="1576367"/>
          <a:ext cx="1571813" cy="892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479088" y="1576367"/>
        <a:ext cx="1571813" cy="89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188277" y="1089272"/>
          <a:ext cx="1353662" cy="91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830"/>
              </a:lnTo>
              <a:lnTo>
                <a:pt x="1353662" y="469830"/>
              </a:lnTo>
              <a:lnTo>
                <a:pt x="1353662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38625" y="2957931"/>
          <a:ext cx="91440" cy="823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3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884345" y="1089272"/>
          <a:ext cx="1303931" cy="912350"/>
        </a:xfrm>
        <a:custGeom>
          <a:avLst/>
          <a:gdLst/>
          <a:ahLst/>
          <a:cxnLst/>
          <a:rect l="0" t="0" r="0" b="0"/>
          <a:pathLst>
            <a:path>
              <a:moveTo>
                <a:pt x="1303931" y="0"/>
              </a:moveTo>
              <a:lnTo>
                <a:pt x="1303931" y="469830"/>
              </a:lnTo>
              <a:lnTo>
                <a:pt x="0" y="469830"/>
              </a:lnTo>
              <a:lnTo>
                <a:pt x="0" y="9123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876204" y="14663"/>
          <a:ext cx="2624146" cy="1074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76204" y="14663"/>
        <a:ext cx="2624146" cy="1074608"/>
      </dsp:txXfrm>
    </dsp:sp>
    <dsp:sp modelId="{19E62891-7B04-43F4-96E4-1DB4411BA228}">
      <dsp:nvSpPr>
        <dsp:cNvPr id="0" name=""/>
        <dsp:cNvSpPr/>
      </dsp:nvSpPr>
      <dsp:spPr>
        <a:xfrm>
          <a:off x="0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001623"/>
        <a:ext cx="1768691" cy="956307"/>
      </dsp:txXfrm>
    </dsp:sp>
    <dsp:sp modelId="{D02ADB12-5F30-452D-867E-67D60C04BE59}">
      <dsp:nvSpPr>
        <dsp:cNvPr id="0" name=""/>
        <dsp:cNvSpPr/>
      </dsp:nvSpPr>
      <dsp:spPr>
        <a:xfrm>
          <a:off x="0" y="3781630"/>
          <a:ext cx="1768691" cy="846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781630"/>
        <a:ext cx="1768691" cy="846373"/>
      </dsp:txXfrm>
    </dsp:sp>
    <dsp:sp modelId="{44949337-B8D3-4FF5-9552-F8D34BDA42E5}">
      <dsp:nvSpPr>
        <dsp:cNvPr id="0" name=""/>
        <dsp:cNvSpPr/>
      </dsp:nvSpPr>
      <dsp:spPr>
        <a:xfrm>
          <a:off x="2657594" y="2001623"/>
          <a:ext cx="1768691" cy="95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57594" y="2001623"/>
        <a:ext cx="1768691" cy="956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33806"/>
          <a:ext cx="91440" cy="4812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14853"/>
          <a:ext cx="91440" cy="465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83977" y="0"/>
          <a:ext cx="2401235" cy="111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Cultura</a:t>
          </a:r>
        </a:p>
      </dsp:txBody>
      <dsp:txXfrm>
        <a:off x="183977" y="0"/>
        <a:ext cx="2401235" cy="1114853"/>
      </dsp:txXfrm>
    </dsp:sp>
    <dsp:sp modelId="{BFFA5F52-C6F8-4DB0-84FB-63B6D66FDD0B}">
      <dsp:nvSpPr>
        <dsp:cNvPr id="0" name=""/>
        <dsp:cNvSpPr/>
      </dsp:nvSpPr>
      <dsp:spPr>
        <a:xfrm>
          <a:off x="420456" y="1580312"/>
          <a:ext cx="1928277" cy="105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0456" y="1580312"/>
        <a:ext cx="1928277" cy="1053493"/>
      </dsp:txXfrm>
    </dsp:sp>
    <dsp:sp modelId="{3BED58B0-8A60-4306-8AB1-8838D7CECDC5}">
      <dsp:nvSpPr>
        <dsp:cNvPr id="0" name=""/>
        <dsp:cNvSpPr/>
      </dsp:nvSpPr>
      <dsp:spPr>
        <a:xfrm>
          <a:off x="9928" y="3115014"/>
          <a:ext cx="2749334" cy="1431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28" y="3115014"/>
        <a:ext cx="2749334" cy="14314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Culturas Comunitarias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Vacante</a:t>
          </a: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Maestros(as) de </a:t>
          </a:r>
          <a:r>
            <a:rPr lang="es-ES" sz="1200" kern="1200" dirty="0" smtClean="0">
              <a:solidFill>
                <a:schemeClr val="tx1"/>
              </a:solidFill>
            </a:rPr>
            <a:t>Artes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B5DB-4F9E-43D0-A2EF-C0D298D02C11}">
      <dsp:nvSpPr>
        <dsp:cNvPr id="0" name=""/>
        <dsp:cNvSpPr/>
      </dsp:nvSpPr>
      <dsp:spPr>
        <a:xfrm>
          <a:off x="1338875" y="1946630"/>
          <a:ext cx="91440" cy="572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307" y="776536"/>
          <a:ext cx="2768576" cy="11700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Coordinador(a) de Artes </a:t>
          </a:r>
          <a:r>
            <a:rPr lang="es-ES" sz="1200" b="0" kern="1200" dirty="0" smtClean="0">
              <a:solidFill>
                <a:schemeClr val="tx1"/>
              </a:solidFill>
            </a:rPr>
            <a:t>Interpretativas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7" y="776536"/>
        <a:ext cx="2768576" cy="1170094"/>
      </dsp:txXfrm>
    </dsp:sp>
    <dsp:sp modelId="{BFFA5F52-C6F8-4DB0-84FB-63B6D66FDD0B}">
      <dsp:nvSpPr>
        <dsp:cNvPr id="0" name=""/>
        <dsp:cNvSpPr/>
      </dsp:nvSpPr>
      <dsp:spPr>
        <a:xfrm>
          <a:off x="331510" y="2519555"/>
          <a:ext cx="2106169" cy="1157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Músico(a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31510" y="2519555"/>
        <a:ext cx="2106169" cy="115701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43174" y="842810"/>
          <a:ext cx="329513" cy="3304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857"/>
              </a:lnTo>
              <a:lnTo>
                <a:pt x="329513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3756184" y="842810"/>
          <a:ext cx="286989" cy="3304857"/>
        </a:xfrm>
        <a:custGeom>
          <a:avLst/>
          <a:gdLst/>
          <a:ahLst/>
          <a:cxnLst/>
          <a:rect l="0" t="0" r="0" b="0"/>
          <a:pathLst>
            <a:path>
              <a:moveTo>
                <a:pt x="286989" y="0"/>
              </a:moveTo>
              <a:lnTo>
                <a:pt x="286989" y="3304857"/>
              </a:lnTo>
              <a:lnTo>
                <a:pt x="0" y="3304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043174" y="842810"/>
          <a:ext cx="324985" cy="247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895"/>
              </a:lnTo>
              <a:lnTo>
                <a:pt x="324985" y="24748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740571" y="842810"/>
          <a:ext cx="302603" cy="2483372"/>
        </a:xfrm>
        <a:custGeom>
          <a:avLst/>
          <a:gdLst/>
          <a:ahLst/>
          <a:cxnLst/>
          <a:rect l="0" t="0" r="0" b="0"/>
          <a:pathLst>
            <a:path>
              <a:moveTo>
                <a:pt x="302603" y="0"/>
              </a:moveTo>
              <a:lnTo>
                <a:pt x="302603" y="2483372"/>
              </a:lnTo>
              <a:lnTo>
                <a:pt x="0" y="2483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43174" y="842810"/>
          <a:ext cx="329349" cy="163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805"/>
              </a:lnTo>
              <a:lnTo>
                <a:pt x="329349" y="1633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721106" y="842810"/>
          <a:ext cx="322068" cy="1634955"/>
        </a:xfrm>
        <a:custGeom>
          <a:avLst/>
          <a:gdLst/>
          <a:ahLst/>
          <a:cxnLst/>
          <a:rect l="0" t="0" r="0" b="0"/>
          <a:pathLst>
            <a:path>
              <a:moveTo>
                <a:pt x="322068" y="0"/>
              </a:moveTo>
              <a:lnTo>
                <a:pt x="322068" y="1634955"/>
              </a:lnTo>
              <a:lnTo>
                <a:pt x="0" y="163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043174" y="842810"/>
          <a:ext cx="329349" cy="87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6"/>
              </a:lnTo>
              <a:lnTo>
                <a:pt x="329349" y="8793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3731118" y="842810"/>
          <a:ext cx="312055" cy="876556"/>
        </a:xfrm>
        <a:custGeom>
          <a:avLst/>
          <a:gdLst/>
          <a:ahLst/>
          <a:cxnLst/>
          <a:rect l="0" t="0" r="0" b="0"/>
          <a:pathLst>
            <a:path>
              <a:moveTo>
                <a:pt x="312055" y="0"/>
              </a:moveTo>
              <a:lnTo>
                <a:pt x="312055" y="876556"/>
              </a:lnTo>
              <a:lnTo>
                <a:pt x="0" y="876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043174" y="842810"/>
          <a:ext cx="3323110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3323110" y="3997297"/>
              </a:lnTo>
              <a:lnTo>
                <a:pt x="332311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043174" y="842810"/>
          <a:ext cx="1671465" cy="411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97"/>
              </a:lnTo>
              <a:lnTo>
                <a:pt x="1671465" y="3997297"/>
              </a:lnTo>
              <a:lnTo>
                <a:pt x="1671465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997454" y="842810"/>
          <a:ext cx="91440" cy="4119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7297"/>
              </a:lnTo>
              <a:lnTo>
                <a:pt x="53141" y="3997297"/>
              </a:lnTo>
              <a:lnTo>
                <a:pt x="53141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386552" y="842810"/>
          <a:ext cx="1656621" cy="4119827"/>
        </a:xfrm>
        <a:custGeom>
          <a:avLst/>
          <a:gdLst/>
          <a:ahLst/>
          <a:cxnLst/>
          <a:rect l="0" t="0" r="0" b="0"/>
          <a:pathLst>
            <a:path>
              <a:moveTo>
                <a:pt x="1656621" y="0"/>
              </a:moveTo>
              <a:lnTo>
                <a:pt x="1656621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709491" y="842810"/>
          <a:ext cx="3333682" cy="4119827"/>
        </a:xfrm>
        <a:custGeom>
          <a:avLst/>
          <a:gdLst/>
          <a:ahLst/>
          <a:cxnLst/>
          <a:rect l="0" t="0" r="0" b="0"/>
          <a:pathLst>
            <a:path>
              <a:moveTo>
                <a:pt x="3333682" y="0"/>
              </a:moveTo>
              <a:lnTo>
                <a:pt x="3333682" y="3997297"/>
              </a:lnTo>
              <a:lnTo>
                <a:pt x="0" y="3997297"/>
              </a:lnTo>
              <a:lnTo>
                <a:pt x="0" y="4119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027736" y="0"/>
          <a:ext cx="2030876" cy="842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7736" y="0"/>
        <a:ext cx="2030876" cy="842810"/>
      </dsp:txXfrm>
    </dsp:sp>
    <dsp:sp modelId="{48FCCE86-1B3A-4663-AC1B-92EE4DF9C8B2}">
      <dsp:nvSpPr>
        <dsp:cNvPr id="0" name=""/>
        <dsp:cNvSpPr/>
      </dsp:nvSpPr>
      <dsp:spPr>
        <a:xfrm>
          <a:off x="0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962638"/>
        <a:ext cx="1418982" cy="701182"/>
      </dsp:txXfrm>
    </dsp:sp>
    <dsp:sp modelId="{81A27537-C461-47F0-B34F-42C3D086165D}">
      <dsp:nvSpPr>
        <dsp:cNvPr id="0" name=""/>
        <dsp:cNvSpPr/>
      </dsp:nvSpPr>
      <dsp:spPr>
        <a:xfrm>
          <a:off x="1677061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677061" y="4962638"/>
        <a:ext cx="1418982" cy="701182"/>
      </dsp:txXfrm>
    </dsp:sp>
    <dsp:sp modelId="{9EC08C8F-787D-4F21-8DED-E48E21A97C02}">
      <dsp:nvSpPr>
        <dsp:cNvPr id="0" name=""/>
        <dsp:cNvSpPr/>
      </dsp:nvSpPr>
      <dsp:spPr>
        <a:xfrm>
          <a:off x="3341104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341104" y="4962638"/>
        <a:ext cx="1418982" cy="701182"/>
      </dsp:txXfrm>
    </dsp:sp>
    <dsp:sp modelId="{C45F8031-0B20-4CD1-AA5F-CD66518CE1DA}">
      <dsp:nvSpPr>
        <dsp:cNvPr id="0" name=""/>
        <dsp:cNvSpPr/>
      </dsp:nvSpPr>
      <dsp:spPr>
        <a:xfrm>
          <a:off x="5005148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005148" y="4962638"/>
        <a:ext cx="1418982" cy="701182"/>
      </dsp:txXfrm>
    </dsp:sp>
    <dsp:sp modelId="{30574A9B-9233-4AA8-9AB4-EDC177889825}">
      <dsp:nvSpPr>
        <dsp:cNvPr id="0" name=""/>
        <dsp:cNvSpPr/>
      </dsp:nvSpPr>
      <dsp:spPr>
        <a:xfrm>
          <a:off x="6656793" y="4962638"/>
          <a:ext cx="1418982" cy="701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656793" y="4962638"/>
        <a:ext cx="1418982" cy="701182"/>
      </dsp:txXfrm>
    </dsp:sp>
    <dsp:sp modelId="{52AF5479-3FC9-4CAD-971E-907D98A8A3E6}">
      <dsp:nvSpPr>
        <dsp:cNvPr id="0" name=""/>
        <dsp:cNvSpPr/>
      </dsp:nvSpPr>
      <dsp:spPr>
        <a:xfrm>
          <a:off x="2268865" y="14269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Auxiliares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268865" y="1426916"/>
        <a:ext cx="1462253" cy="584901"/>
      </dsp:txXfrm>
    </dsp:sp>
    <dsp:sp modelId="{D471276E-15DB-4607-B221-1200AEDD62F0}">
      <dsp:nvSpPr>
        <dsp:cNvPr id="0" name=""/>
        <dsp:cNvSpPr/>
      </dsp:nvSpPr>
      <dsp:spPr>
        <a:xfrm>
          <a:off x="4372524" y="142967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2524" y="1429676"/>
        <a:ext cx="1462253" cy="584901"/>
      </dsp:txXfrm>
    </dsp:sp>
    <dsp:sp modelId="{FB41900A-FAD5-43F7-BC70-49699BF04225}">
      <dsp:nvSpPr>
        <dsp:cNvPr id="0" name=""/>
        <dsp:cNvSpPr/>
      </dsp:nvSpPr>
      <dsp:spPr>
        <a:xfrm>
          <a:off x="2258852" y="218531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8852" y="2185315"/>
        <a:ext cx="1462253" cy="584901"/>
      </dsp:txXfrm>
    </dsp:sp>
    <dsp:sp modelId="{03F7B51C-13DD-4428-982A-38057E45B74B}">
      <dsp:nvSpPr>
        <dsp:cNvPr id="0" name=""/>
        <dsp:cNvSpPr/>
      </dsp:nvSpPr>
      <dsp:spPr>
        <a:xfrm>
          <a:off x="4372524" y="2184165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372524" y="2184165"/>
        <a:ext cx="1462253" cy="584901"/>
      </dsp:txXfrm>
    </dsp:sp>
    <dsp:sp modelId="{278E7FE3-7D1B-4B00-8129-22A19AEF4BDC}">
      <dsp:nvSpPr>
        <dsp:cNvPr id="0" name=""/>
        <dsp:cNvSpPr/>
      </dsp:nvSpPr>
      <dsp:spPr>
        <a:xfrm>
          <a:off x="2278317" y="3033732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8317" y="3033732"/>
        <a:ext cx="1462253" cy="584901"/>
      </dsp:txXfrm>
    </dsp:sp>
    <dsp:sp modelId="{C8F3F765-0CAC-4280-B4EE-D01069A36A66}">
      <dsp:nvSpPr>
        <dsp:cNvPr id="0" name=""/>
        <dsp:cNvSpPr/>
      </dsp:nvSpPr>
      <dsp:spPr>
        <a:xfrm>
          <a:off x="4368159" y="3025254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8159" y="3025254"/>
        <a:ext cx="1462253" cy="584901"/>
      </dsp:txXfrm>
    </dsp:sp>
    <dsp:sp modelId="{A76C91D9-F922-4E42-B92A-AF1FF0CEB6AD}">
      <dsp:nvSpPr>
        <dsp:cNvPr id="0" name=""/>
        <dsp:cNvSpPr/>
      </dsp:nvSpPr>
      <dsp:spPr>
        <a:xfrm>
          <a:off x="2293931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93931" y="3855216"/>
        <a:ext cx="1462253" cy="584901"/>
      </dsp:txXfrm>
    </dsp:sp>
    <dsp:sp modelId="{36E06BE2-EE4E-44C7-9070-63A473BF4F2C}">
      <dsp:nvSpPr>
        <dsp:cNvPr id="0" name=""/>
        <dsp:cNvSpPr/>
      </dsp:nvSpPr>
      <dsp:spPr>
        <a:xfrm>
          <a:off x="4372687" y="3855216"/>
          <a:ext cx="1462253" cy="5849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72687" y="3855216"/>
        <a:ext cx="1462253" cy="58490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4106637" y="1326494"/>
          <a:ext cx="422968" cy="209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136"/>
              </a:lnTo>
              <a:lnTo>
                <a:pt x="422968" y="2099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768472" y="1326494"/>
          <a:ext cx="338164" cy="2103774"/>
        </a:xfrm>
        <a:custGeom>
          <a:avLst/>
          <a:gdLst/>
          <a:ahLst/>
          <a:cxnLst/>
          <a:rect l="0" t="0" r="0" b="0"/>
          <a:pathLst>
            <a:path>
              <a:moveTo>
                <a:pt x="338164" y="0"/>
              </a:moveTo>
              <a:lnTo>
                <a:pt x="338164" y="2103774"/>
              </a:lnTo>
              <a:lnTo>
                <a:pt x="0" y="2103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326494"/>
          <a:ext cx="368357" cy="87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37"/>
              </a:lnTo>
              <a:lnTo>
                <a:pt x="368357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772523" y="1326494"/>
          <a:ext cx="334113" cy="879137"/>
        </a:xfrm>
        <a:custGeom>
          <a:avLst/>
          <a:gdLst/>
          <a:ahLst/>
          <a:cxnLst/>
          <a:rect l="0" t="0" r="0" b="0"/>
          <a:pathLst>
            <a:path>
              <a:moveTo>
                <a:pt x="334113" y="0"/>
              </a:moveTo>
              <a:lnTo>
                <a:pt x="334113" y="879137"/>
              </a:lnTo>
              <a:lnTo>
                <a:pt x="0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326494"/>
          <a:ext cx="91440" cy="294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798591" y="73689"/>
          <a:ext cx="2616091" cy="1252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2798591" y="73689"/>
        <a:ext cx="2616091" cy="1252804"/>
      </dsp:txXfrm>
    </dsp:sp>
    <dsp:sp modelId="{6528C904-D680-4C76-83E9-20A13004E2E7}">
      <dsp:nvSpPr>
        <dsp:cNvPr id="0" name=""/>
        <dsp:cNvSpPr/>
      </dsp:nvSpPr>
      <dsp:spPr>
        <a:xfrm>
          <a:off x="3114578" y="4266970"/>
          <a:ext cx="1984117" cy="879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14578" y="4266970"/>
        <a:ext cx="1984117" cy="879266"/>
      </dsp:txXfrm>
    </dsp:sp>
    <dsp:sp modelId="{DD7FF7A3-DFD8-4E1B-946C-B0A2C5F311DB}">
      <dsp:nvSpPr>
        <dsp:cNvPr id="0" name=""/>
        <dsp:cNvSpPr/>
      </dsp:nvSpPr>
      <dsp:spPr>
        <a:xfrm>
          <a:off x="1761980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761980" y="1733175"/>
        <a:ext cx="2010543" cy="944912"/>
      </dsp:txXfrm>
    </dsp:sp>
    <dsp:sp modelId="{01C90863-4FFC-42E2-996A-A2EF500EEE75}">
      <dsp:nvSpPr>
        <dsp:cNvPr id="0" name=""/>
        <dsp:cNvSpPr/>
      </dsp:nvSpPr>
      <dsp:spPr>
        <a:xfrm>
          <a:off x="4474994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4994" y="1733175"/>
        <a:ext cx="2010543" cy="944912"/>
      </dsp:txXfrm>
    </dsp:sp>
    <dsp:sp modelId="{F7481589-9C1E-4C06-A8C0-BD5C63C6C77A}">
      <dsp:nvSpPr>
        <dsp:cNvPr id="0" name=""/>
        <dsp:cNvSpPr/>
      </dsp:nvSpPr>
      <dsp:spPr>
        <a:xfrm>
          <a:off x="1757928" y="2957812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57928" y="2957812"/>
        <a:ext cx="2010543" cy="944912"/>
      </dsp:txXfrm>
    </dsp:sp>
    <dsp:sp modelId="{F1326BBF-820F-450B-B477-ED4E072A4443}">
      <dsp:nvSpPr>
        <dsp:cNvPr id="0" name=""/>
        <dsp:cNvSpPr/>
      </dsp:nvSpPr>
      <dsp:spPr>
        <a:xfrm>
          <a:off x="4529605" y="2953174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4529605" y="2953174"/>
        <a:ext cx="2010543" cy="94491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(2) Vacantes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2" y="1239841"/>
          <a:ext cx="165866" cy="3023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3730"/>
              </a:lnTo>
              <a:lnTo>
                <a:pt x="165866" y="3023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070346" y="1239841"/>
          <a:ext cx="165866" cy="3022218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3022218"/>
              </a:lnTo>
              <a:lnTo>
                <a:pt x="0" y="3022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2" y="1239841"/>
          <a:ext cx="165866" cy="187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468"/>
              </a:lnTo>
              <a:lnTo>
                <a:pt x="165866" y="18774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0346" y="1239841"/>
          <a:ext cx="165866" cy="1880106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1880106"/>
              </a:lnTo>
              <a:lnTo>
                <a:pt x="0" y="1880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2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134"/>
              </a:lnTo>
              <a:lnTo>
                <a:pt x="165866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70346" y="1239841"/>
          <a:ext cx="165866" cy="733134"/>
        </a:xfrm>
        <a:custGeom>
          <a:avLst/>
          <a:gdLst/>
          <a:ahLst/>
          <a:cxnLst/>
          <a:rect l="0" t="0" r="0" b="0"/>
          <a:pathLst>
            <a:path>
              <a:moveTo>
                <a:pt x="165866" y="0"/>
              </a:moveTo>
              <a:lnTo>
                <a:pt x="165866" y="733134"/>
              </a:lnTo>
              <a:lnTo>
                <a:pt x="0" y="733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994004" y="205597"/>
          <a:ext cx="2484416" cy="103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994004" y="205597"/>
        <a:ext cx="2484416" cy="1034244"/>
      </dsp:txXfrm>
    </dsp:sp>
    <dsp:sp modelId="{923FA23E-A418-4062-900F-1FCC2EF62FC7}">
      <dsp:nvSpPr>
        <dsp:cNvPr id="0" name=""/>
        <dsp:cNvSpPr/>
      </dsp:nvSpPr>
      <dsp:spPr>
        <a:xfrm>
          <a:off x="0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0" y="1566991"/>
        <a:ext cx="2070346" cy="811970"/>
      </dsp:txXfrm>
    </dsp:sp>
    <dsp:sp modelId="{86FF3132-3E5B-4DBB-8F73-CC6AC21334F9}">
      <dsp:nvSpPr>
        <dsp:cNvPr id="0" name=""/>
        <dsp:cNvSpPr/>
      </dsp:nvSpPr>
      <dsp:spPr>
        <a:xfrm>
          <a:off x="2402079" y="1566991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</a:rPr>
            <a:t>Deportivos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02079" y="1566991"/>
        <a:ext cx="2070346" cy="811970"/>
      </dsp:txXfrm>
    </dsp:sp>
    <dsp:sp modelId="{94C488EF-E173-4203-B39A-A2F71DF7152B}">
      <dsp:nvSpPr>
        <dsp:cNvPr id="0" name=""/>
        <dsp:cNvSpPr/>
      </dsp:nvSpPr>
      <dsp:spPr>
        <a:xfrm>
          <a:off x="0" y="2713962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713962"/>
        <a:ext cx="2070346" cy="811970"/>
      </dsp:txXfrm>
    </dsp:sp>
    <dsp:sp modelId="{23AEAB90-D66E-4C24-AC58-79C7959CF7DF}">
      <dsp:nvSpPr>
        <dsp:cNvPr id="0" name=""/>
        <dsp:cNvSpPr/>
      </dsp:nvSpPr>
      <dsp:spPr>
        <a:xfrm>
          <a:off x="2402079" y="2711324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402079" y="2711324"/>
        <a:ext cx="2070346" cy="811970"/>
      </dsp:txXfrm>
    </dsp:sp>
    <dsp:sp modelId="{28EC0EB9-E8D6-48B2-B5D9-D994C67B1BD4}">
      <dsp:nvSpPr>
        <dsp:cNvPr id="0" name=""/>
        <dsp:cNvSpPr/>
      </dsp:nvSpPr>
      <dsp:spPr>
        <a:xfrm>
          <a:off x="0" y="3856075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856075"/>
        <a:ext cx="2070346" cy="811970"/>
      </dsp:txXfrm>
    </dsp:sp>
    <dsp:sp modelId="{80DAF57B-6F3A-4C8B-A74A-7A38EEE03DDD}">
      <dsp:nvSpPr>
        <dsp:cNvPr id="0" name=""/>
        <dsp:cNvSpPr/>
      </dsp:nvSpPr>
      <dsp:spPr>
        <a:xfrm>
          <a:off x="2402079" y="3857587"/>
          <a:ext cx="2070346" cy="811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02079" y="3857587"/>
        <a:ext cx="2070346" cy="81197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7178" cy="48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37"/>
              </a:lnTo>
              <a:lnTo>
                <a:pt x="2757178" y="240337"/>
              </a:lnTo>
              <a:lnTo>
                <a:pt x="2757178" y="480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(</a:t>
          </a:r>
          <a:r>
            <a:rPr lang="es-MX" sz="1200" b="0" i="0" u="none" kern="1200" dirty="0" smtClean="0"/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Entrenadores(as)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MX" sz="1200" b="0" i="0" u="none" kern="1200" dirty="0"/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Entrenadores(as)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4357" y="1576521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Patines Sobre Ruedas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>
              <a:solidFill>
                <a:schemeClr val="tx1"/>
              </a:solidFill>
            </a:rPr>
            <a:t>) de Halterofilia 	</a:t>
          </a:r>
          <a:r>
            <a:rPr lang="es-MX" sz="1200" b="0" i="0" u="none" kern="1200" dirty="0" smtClean="0"/>
            <a:t>, </a:t>
          </a:r>
          <a:r>
            <a:rPr lang="es-MX" sz="1200" b="0" i="0" u="none" kern="1200" dirty="0"/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Tiro con Arco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Triatlón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	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r>
            <a:rPr lang="es-MX" sz="1200" b="0" i="0" u="none" kern="1200" dirty="0">
              <a:solidFill>
                <a:schemeClr val="tx1"/>
              </a:solidFill>
            </a:rPr>
            <a:t>			Vacante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Futbol 			</a:t>
          </a:r>
          <a:endParaRPr lang="es-MX" sz="1200" b="0" i="0" u="none" kern="1200" dirty="0"/>
        </a:p>
      </dsp:txBody>
      <dsp:txXfrm>
        <a:off x="5514357" y="1576521"/>
        <a:ext cx="3206561" cy="293191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48155"/>
        <a:ext cx="3394250" cy="143536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Humanos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15227</a:t>
          </a:r>
        </a:p>
      </dsp:txBody>
      <dsp:txXfrm>
        <a:off x="1870318" y="1292992"/>
        <a:ext cx="1036298" cy="468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59660" y="2621298"/>
        <a:ext cx="1440004" cy="7200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  <a:b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C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Almacenista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9053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6431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40152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62706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62706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52626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2626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61987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1987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7578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7578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(1) Vacante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Vacante</a:t>
          </a: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Derechos </a:t>
          </a:r>
          <a:br>
            <a:rPr lang="es-ES" sz="1200" kern="1200" dirty="0"/>
          </a:br>
          <a:r>
            <a:rPr lang="es-ES" sz="1200" kern="1200" dirty="0"/>
            <a:t>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Vacante</a:t>
          </a:r>
        </a:p>
      </dsp:txBody>
      <dsp:txXfrm>
        <a:off x="1260124" y="3248593"/>
        <a:ext cx="1979991" cy="103562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2474360" y="1130950"/>
          <a:ext cx="336943" cy="439072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4390721"/>
              </a:lnTo>
              <a:lnTo>
                <a:pt x="0" y="4390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E3126C76-6E6D-4319-99E9-78F3E703CC74}">
      <dsp:nvSpPr>
        <dsp:cNvPr id="0" name=""/>
        <dsp:cNvSpPr/>
      </dsp:nvSpPr>
      <dsp:spPr>
        <a:xfrm>
          <a:off x="1" y="5232363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1" y="5232363"/>
        <a:ext cx="2474359" cy="57861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 Seguro</a:t>
          </a: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959620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7"/>
              </a:lnTo>
              <a:lnTo>
                <a:pt x="959620" y="2414607"/>
              </a:lnTo>
              <a:lnTo>
                <a:pt x="959620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4115190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115190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/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Sociales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1188418"/>
          <a:ext cx="1298979" cy="55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"/>
              </a:lnTo>
              <a:lnTo>
                <a:pt x="1298979" y="279409"/>
              </a:lnTo>
              <a:lnTo>
                <a:pt x="1298979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442135" y="1188418"/>
          <a:ext cx="1302882" cy="556306"/>
        </a:xfrm>
        <a:custGeom>
          <a:avLst/>
          <a:gdLst/>
          <a:ahLst/>
          <a:cxnLst/>
          <a:rect l="0" t="0" r="0" b="0"/>
          <a:pathLst>
            <a:path>
              <a:moveTo>
                <a:pt x="1302882" y="0"/>
              </a:moveTo>
              <a:lnTo>
                <a:pt x="1302882" y="279409"/>
              </a:lnTo>
              <a:lnTo>
                <a:pt x="0" y="279409"/>
              </a:lnTo>
              <a:lnTo>
                <a:pt x="0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318915" y="0"/>
          <a:ext cx="2852203" cy="11884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18915" y="0"/>
        <a:ext cx="2852203" cy="1188418"/>
      </dsp:txXfrm>
    </dsp:sp>
    <dsp:sp modelId="{0C383773-3E75-40C1-8F41-944F99267FEE}">
      <dsp:nvSpPr>
        <dsp:cNvPr id="0" name=""/>
        <dsp:cNvSpPr/>
      </dsp:nvSpPr>
      <dsp:spPr>
        <a:xfrm>
          <a:off x="420053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053" y="1744724"/>
        <a:ext cx="2044163" cy="1066715"/>
      </dsp:txXfrm>
    </dsp:sp>
    <dsp:sp modelId="{C5D0CB65-7DA4-4A87-BAD1-D1EE6F87AD7F}">
      <dsp:nvSpPr>
        <dsp:cNvPr id="0" name=""/>
        <dsp:cNvSpPr/>
      </dsp:nvSpPr>
      <dsp:spPr>
        <a:xfrm>
          <a:off x="3021915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1915" y="1744724"/>
        <a:ext cx="2044163" cy="1066715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E1BC-BF42-4699-AC3B-5DADBBAD4E94}">
      <dsp:nvSpPr>
        <dsp:cNvPr id="0" name=""/>
        <dsp:cNvSpPr/>
      </dsp:nvSpPr>
      <dsp:spPr>
        <a:xfrm>
          <a:off x="2064676" y="1391004"/>
          <a:ext cx="91440" cy="92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21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778387" y="0"/>
          <a:ext cx="2664017" cy="13910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78387" y="0"/>
        <a:ext cx="2664017" cy="1391004"/>
      </dsp:txXfrm>
    </dsp:sp>
    <dsp:sp modelId="{E4E5887B-DE99-4906-AE80-4D135BCEF50E}">
      <dsp:nvSpPr>
        <dsp:cNvPr id="0" name=""/>
        <dsp:cNvSpPr/>
      </dsp:nvSpPr>
      <dsp:spPr>
        <a:xfrm>
          <a:off x="994396" y="2313183"/>
          <a:ext cx="2231999" cy="1247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994396" y="2313183"/>
        <a:ext cx="2231999" cy="124747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</a:p>
      </dsp:txBody>
      <dsp:txXfrm>
        <a:off x="4096961" y="1900887"/>
        <a:ext cx="1367998" cy="73299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314515" cy="187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547"/>
              </a:lnTo>
              <a:lnTo>
                <a:pt x="314515" y="18775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493850" y="3624479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E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93850" y="3624479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17/07/2023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5224934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361485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9453863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42468743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09592925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7138979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9181132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9807888"/>
              </p:ext>
            </p:extLst>
          </p:nvPr>
        </p:nvGraphicFramePr>
        <p:xfrm>
          <a:off x="411474" y="1504060"/>
          <a:ext cx="8476151" cy="518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6943034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6422331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9501301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77002387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8505720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49835672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8412687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5180118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91518204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101663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9960584"/>
              </p:ext>
            </p:extLst>
          </p:nvPr>
        </p:nvGraphicFramePr>
        <p:xfrm>
          <a:off x="326896" y="773414"/>
          <a:ext cx="8626035" cy="59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0993158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5590436"/>
              </p:ext>
            </p:extLst>
          </p:nvPr>
        </p:nvGraphicFramePr>
        <p:xfrm>
          <a:off x="2471356" y="1579179"/>
          <a:ext cx="4217670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1618496"/>
              </p:ext>
            </p:extLst>
          </p:nvPr>
        </p:nvGraphicFramePr>
        <p:xfrm>
          <a:off x="1093777" y="1486499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3338467"/>
              </p:ext>
            </p:extLst>
          </p:nvPr>
        </p:nvGraphicFramePr>
        <p:xfrm>
          <a:off x="2026951" y="2674961"/>
          <a:ext cx="4728694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5944433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6550223"/>
            <a:ext cx="2146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>
                <a:solidFill>
                  <a:schemeClr val="tx1"/>
                </a:solidFill>
                <a:latin typeface="+mn-lt"/>
              </a:rPr>
              <a:t>* Personal Con Licencia Laboral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2519282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9340963"/>
              </p:ext>
            </p:extLst>
          </p:nvPr>
        </p:nvGraphicFramePr>
        <p:xfrm>
          <a:off x="2438537" y="1751368"/>
          <a:ext cx="442628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1588373"/>
              </p:ext>
            </p:extLst>
          </p:nvPr>
        </p:nvGraphicFramePr>
        <p:xfrm>
          <a:off x="3181238" y="1484783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3520263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Culturas Comunitarias</a:t>
            </a:r>
          </a:p>
        </p:txBody>
      </p:sp>
    </p:spTree>
    <p:extLst>
      <p:ext uri="{BB962C8B-B14F-4D97-AF65-F5344CB8AC3E}">
        <p14:creationId xmlns:p14="http://schemas.microsoft.com/office/powerpoint/2010/main" val="119529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7012529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Artes Interpretativas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858901043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9034425"/>
              </p:ext>
            </p:extLst>
          </p:nvPr>
        </p:nvGraphicFramePr>
        <p:xfrm>
          <a:off x="529839" y="1050878"/>
          <a:ext cx="8075776" cy="56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2605132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8069871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5314175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7134641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8599518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3382343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10341242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2749079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93350923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4041681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2748330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3329934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6812298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5454510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66310970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03178034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8819000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4160886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9781217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5611363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3333377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114331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46232115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36768288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5070194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5877736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5304710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8882465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515784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7149083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0827890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7633201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8143237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5359920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7160602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32434182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7140376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9560866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7697392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277567306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370576935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989730803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056391318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31993423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4634015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68070573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8001404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1074939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0267247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1003025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1741240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5731775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594078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5577344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0352006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550469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98200379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568318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9805</TotalTime>
  <Words>2306</Words>
  <Application>Microsoft Office PowerPoint</Application>
  <PresentationFormat>Presentación en pantalla (4:3)</PresentationFormat>
  <Paragraphs>708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Socialización de Procesos Jurídicos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590</cp:revision>
  <cp:lastPrinted>2022-01-31T18:08:35Z</cp:lastPrinted>
  <dcterms:created xsi:type="dcterms:W3CDTF">2018-05-18T00:47:28Z</dcterms:created>
  <dcterms:modified xsi:type="dcterms:W3CDTF">2023-07-17T17:28:28Z</dcterms:modified>
</cp:coreProperties>
</file>