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03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393" r:id="rId10"/>
    <p:sldId id="384" r:id="rId11"/>
    <p:sldId id="385" r:id="rId12"/>
    <p:sldId id="386" r:id="rId13"/>
    <p:sldId id="387" r:id="rId14"/>
    <p:sldId id="468" r:id="rId15"/>
    <p:sldId id="388" r:id="rId16"/>
    <p:sldId id="474" r:id="rId17"/>
    <p:sldId id="462" r:id="rId18"/>
    <p:sldId id="482" r:id="rId19"/>
    <p:sldId id="394" r:id="rId20"/>
    <p:sldId id="464" r:id="rId21"/>
    <p:sldId id="398" r:id="rId22"/>
    <p:sldId id="396" r:id="rId23"/>
    <p:sldId id="473" r:id="rId24"/>
    <p:sldId id="399" r:id="rId25"/>
    <p:sldId id="400" r:id="rId26"/>
    <p:sldId id="401" r:id="rId27"/>
    <p:sldId id="402" r:id="rId28"/>
    <p:sldId id="397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85" r:id="rId40"/>
    <p:sldId id="486" r:id="rId41"/>
    <p:sldId id="413" r:id="rId42"/>
    <p:sldId id="414" r:id="rId43"/>
    <p:sldId id="415" r:id="rId44"/>
    <p:sldId id="423" r:id="rId45"/>
    <p:sldId id="417" r:id="rId46"/>
    <p:sldId id="420" r:id="rId47"/>
    <p:sldId id="418" r:id="rId48"/>
    <p:sldId id="472" r:id="rId49"/>
    <p:sldId id="419" r:id="rId50"/>
    <p:sldId id="422" r:id="rId51"/>
    <p:sldId id="421" r:id="rId52"/>
    <p:sldId id="487" r:id="rId53"/>
    <p:sldId id="416" r:id="rId54"/>
    <p:sldId id="471" r:id="rId55"/>
    <p:sldId id="484" r:id="rId56"/>
    <p:sldId id="424" r:id="rId57"/>
    <p:sldId id="427" r:id="rId58"/>
    <p:sldId id="426" r:id="rId59"/>
    <p:sldId id="428" r:id="rId60"/>
    <p:sldId id="429" r:id="rId61"/>
    <p:sldId id="430" r:id="rId62"/>
    <p:sldId id="477" r:id="rId63"/>
    <p:sldId id="431" r:id="rId64"/>
    <p:sldId id="432" r:id="rId65"/>
    <p:sldId id="433" r:id="rId66"/>
    <p:sldId id="434" r:id="rId67"/>
    <p:sldId id="435" r:id="rId68"/>
    <p:sldId id="436" r:id="rId69"/>
    <p:sldId id="437" r:id="rId70"/>
    <p:sldId id="438" r:id="rId71"/>
    <p:sldId id="439" r:id="rId72"/>
    <p:sldId id="440" r:id="rId73"/>
    <p:sldId id="441" r:id="rId74"/>
    <p:sldId id="442" r:id="rId75"/>
    <p:sldId id="443" r:id="rId76"/>
    <p:sldId id="444" r:id="rId77"/>
    <p:sldId id="445" r:id="rId78"/>
    <p:sldId id="446" r:id="rId79"/>
    <p:sldId id="447" r:id="rId80"/>
    <p:sldId id="448" r:id="rId81"/>
    <p:sldId id="476" r:id="rId82"/>
    <p:sldId id="469" r:id="rId83"/>
    <p:sldId id="481" r:id="rId84"/>
    <p:sldId id="467" r:id="rId85"/>
    <p:sldId id="483" r:id="rId86"/>
    <p:sldId id="450" r:id="rId87"/>
    <p:sldId id="451" r:id="rId88"/>
    <p:sldId id="452" r:id="rId89"/>
    <p:sldId id="456" r:id="rId90"/>
    <p:sldId id="454" r:id="rId91"/>
    <p:sldId id="480" r:id="rId92"/>
    <p:sldId id="453" r:id="rId93"/>
    <p:sldId id="470" r:id="rId94"/>
    <p:sldId id="479" r:id="rId95"/>
    <p:sldId id="478" r:id="rId96"/>
    <p:sldId id="489" r:id="rId97"/>
    <p:sldId id="458" r:id="rId98"/>
    <p:sldId id="459" r:id="rId99"/>
    <p:sldId id="460" r:id="rId100"/>
    <p:sldId id="475" r:id="rId101"/>
    <p:sldId id="466" r:id="rId10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4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78" y="96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Pediatra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B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Promotor(a)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Centro de Salud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Ginecólogo(a)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Radiólogo(a)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>
              <a:solidFill>
                <a:schemeClr val="tx1"/>
              </a:solidFill>
            </a:rPr>
            <a:t>Capturador</a:t>
          </a:r>
          <a:r>
            <a:rPr lang="es-ES" sz="1200" dirty="0">
              <a:solidFill>
                <a:schemeClr val="tx1"/>
              </a:solidFill>
            </a:rPr>
            <a:t>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dirty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/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</a:t>
          </a:r>
          <a:endParaRPr lang="es-MX" sz="1200" dirty="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/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6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4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4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4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4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4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2" custScaleX="97438" custScaleY="109090" custLinFactNeighborX="-226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1" presStyleCnt="2" custScaleX="97438" custScaleY="109090" custLinFactNeighborX="-226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</dgm:ptLst>
  <dgm:cxnLst>
    <dgm:cxn modelId="{FC9C594C-AE0B-405B-88F4-83B6C0A4F544}" srcId="{E09942D3-8D92-4571-939D-F9AE19EE063A}" destId="{9BD5A0E8-0EB5-483E-B803-E68DBDAB6B14}" srcOrd="2" destOrd="0" parTransId="{0FC85360-94AF-483F-BAE8-940657D172F4}" sibTransId="{5AC237EB-98A1-4D35-8703-9F1E8A1E6E23}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AC2E3D77-6D04-45B5-8D01-D26B633F37B6}" srcId="{E09942D3-8D92-4571-939D-F9AE19EE063A}" destId="{95FBA758-8A48-41C8-BAFB-D4331A5ED4D6}" srcOrd="4" destOrd="0" parTransId="{44453FBD-7956-4D1B-AE6B-9ABD69528B7D}" sibTransId="{CE999849-4360-43E1-AA80-B39B23F78815}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5" destOrd="0" parTransId="{552DA014-63E7-4647-ACFF-84AD91B90183}" sibTransId="{F51E0622-6E92-454D-860D-602E91595A14}"/>
    <dgm:cxn modelId="{9626CA07-4E23-4E16-9EAA-6F4F69C26ADC}" srcId="{E09942D3-8D92-4571-939D-F9AE19EE063A}" destId="{A01CDD8C-8A24-465D-A922-D12FAF08F105}" srcOrd="1" destOrd="0" parTransId="{A9A5192C-AF9C-49E3-B263-79D6E9E4BE6F}" sibTransId="{6C596E63-3CD7-4924-A7CF-B447E0F74F98}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B1E8C7F5-FF22-4DE5-9C00-889A7A959CE6}" srcId="{E09942D3-8D92-4571-939D-F9AE19EE063A}" destId="{88228A49-1DB8-4CB1-B84A-CF86A64634D6}" srcOrd="3" destOrd="0" parTransId="{B2D44242-A460-4818-BFD8-886C7BB77871}" sibTransId="{0ABFA75D-C8A8-4D28-9E71-3BD5C1A2A2F2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71BD7778-EBAD-4754-8B41-0D2EFD501212}" type="presParOf" srcId="{8EFE8F77-C5C0-48AA-B8C2-DD712621EB61}" destId="{BE2B2578-9F15-4742-B5BC-C2CE1FF727F5}" srcOrd="2" destOrd="0" presId="urn:microsoft.com/office/officeart/2005/8/layout/orgChart1"/>
    <dgm:cxn modelId="{7E2E134F-3BC8-4711-A3E0-3E2370A0C67B}" type="presParOf" srcId="{8EFE8F77-C5C0-48AA-B8C2-DD712621EB61}" destId="{74F2A6A6-0115-478C-8B0A-753FAE76E332}" srcOrd="3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4" destOrd="0" presId="urn:microsoft.com/office/officeart/2005/8/layout/orgChart1"/>
    <dgm:cxn modelId="{06828E7E-973A-4A40-A22E-B9DDF2871D55}" type="presParOf" srcId="{8EFE8F77-C5C0-48AA-B8C2-DD712621EB61}" destId="{6BBCFDFC-EFE6-46DC-BF6F-C956E2463D2D}" srcOrd="5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6" destOrd="0" presId="urn:microsoft.com/office/officeart/2005/8/layout/orgChart1"/>
    <dgm:cxn modelId="{6627F53D-4BEC-4C6C-BE77-E233E82E092E}" type="presParOf" srcId="{8EFE8F77-C5C0-48AA-B8C2-DD712621EB61}" destId="{D002A205-E6AA-4300-BA92-007E9B344D24}" srcOrd="7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2E212C4C-A7E7-4A23-A4A1-F205D86AA7A6}" type="presParOf" srcId="{289EA48A-6C1C-405E-8A93-03D3FB5CE012}" destId="{F945AECC-0A79-4354-9847-81980E18DDB8}" srcOrd="2" destOrd="0" presId="urn:microsoft.com/office/officeart/2005/8/layout/orgChart1"/>
    <dgm:cxn modelId="{5AE55F66-C29A-44BB-BE70-9F413F6E1E10}" type="presParOf" srcId="{289EA48A-6C1C-405E-8A93-03D3FB5CE012}" destId="{5F08873E-194B-4814-85D5-D0D2718399E1}" srcOrd="3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D2F18-0610-4271-87D5-34FDE523245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2E492F80-88AD-4665-92D2-1A23EDDF72C7}" type="parTrans" cxnId="{477C7DC2-9229-4B93-B59F-3A2EFFEFE2CA}">
      <dgm:prSet/>
      <dgm:spPr/>
      <dgm:t>
        <a:bodyPr/>
        <a:lstStyle/>
        <a:p>
          <a:endParaRPr lang="es-ES" sz="1200"/>
        </a:p>
      </dgm:t>
    </dgm:pt>
    <dgm:pt modelId="{E6C36D98-33CD-44E8-88A3-CD83D1AF90FC}" type="sibTrans" cxnId="{477C7DC2-9229-4B93-B59F-3A2EFFEFE2CA}">
      <dgm:prSet/>
      <dgm:spPr/>
      <dgm:t>
        <a:bodyPr/>
        <a:lstStyle/>
        <a:p>
          <a:endParaRPr lang="es-ES" sz="1200"/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/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/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/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48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E2D53659-1A7E-49EA-90B2-40DA9C4E683F}" type="pres">
      <dgm:prSet presAssocID="{2E492F80-88AD-4665-92D2-1A23EDDF72C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C6B4887-6514-4A7C-8BE7-34AFF0B144A8}" type="pres">
      <dgm:prSet presAssocID="{1E3D2F18-0610-4271-87D5-34FDE5232457}" presName="hierRoot2" presStyleCnt="0">
        <dgm:presLayoutVars>
          <dgm:hierBranch val="init"/>
        </dgm:presLayoutVars>
      </dgm:prSet>
      <dgm:spPr/>
    </dgm:pt>
    <dgm:pt modelId="{2D9CC1B0-23C8-4474-A351-18B6AF06EAAF}" type="pres">
      <dgm:prSet presAssocID="{1E3D2F18-0610-4271-87D5-34FDE5232457}" presName="rootComposite" presStyleCnt="0"/>
      <dgm:spPr/>
    </dgm:pt>
    <dgm:pt modelId="{BC81B137-ADAB-44D1-A1C1-498A53C339F3}" type="pres">
      <dgm:prSet presAssocID="{1E3D2F18-0610-4271-87D5-34FDE5232457}" presName="rootText" presStyleLbl="node2" presStyleIdx="1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9385D-DF20-4CB8-B8E8-28A22B7B4B69}" type="pres">
      <dgm:prSet presAssocID="{1E3D2F18-0610-4271-87D5-34FDE523245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371297A-2B4B-41CE-AC6F-B777045EAC23}" type="pres">
      <dgm:prSet presAssocID="{1E3D2F18-0610-4271-87D5-34FDE5232457}" presName="hierChild4" presStyleCnt="0"/>
      <dgm:spPr/>
    </dgm:pt>
    <dgm:pt modelId="{7E2ADACA-B927-42BD-B645-8764102E13E0}" type="pres">
      <dgm:prSet presAssocID="{1E3D2F18-0610-4271-87D5-34FDE5232457}" presName="hierChild5" presStyleCnt="0"/>
      <dgm:spPr/>
    </dgm:pt>
    <dgm:pt modelId="{E7E559BF-0B74-46C4-9E7D-C645BAE1AC4B}" type="pres">
      <dgm:prSet presAssocID="{440349FE-C83C-4768-BF23-EB3F80F8125B}" presName="Name35" presStyleLbl="parChTrans1D2" presStyleIdx="2" presStyleCnt="4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2" presStyleIdx="2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2" presStyleIdx="3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2" presStyleIdx="3" presStyleCnt="4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F08CD8E7-E64F-419C-9E35-777EBC8EC5DE}" type="presOf" srcId="{1E3D2F18-0610-4271-87D5-34FDE5232457}" destId="{F209385D-DF20-4CB8-B8E8-28A22B7B4B69}" srcOrd="1" destOrd="0" presId="urn:microsoft.com/office/officeart/2005/8/layout/orgChart1"/>
    <dgm:cxn modelId="{3417A5C7-DB10-47D4-8AA9-B599DA89C16C}" srcId="{E09942D3-8D92-4571-939D-F9AE19EE063A}" destId="{37E3C69E-4CCE-46F6-8EE2-E9B831E8E0E7}" srcOrd="3" destOrd="0" parTransId="{565890E1-740C-45CA-BCCE-A1F115F8B1D4}" sibTransId="{6E0078B4-F5F4-4C56-99BB-00BFC0F7C766}"/>
    <dgm:cxn modelId="{6988302B-6267-4A0C-8EB7-B12AA0BA75B0}" type="presOf" srcId="{9A876D90-D12E-4454-BC34-F64EC2303771}" destId="{3F82A0F3-2328-4896-8AE8-A8E3CD8DE430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BBC18A35-57B1-4F4F-A973-BE52AF38BB5E}" type="presOf" srcId="{565890E1-740C-45CA-BCCE-A1F115F8B1D4}" destId="{A9EB5921-3B7C-4B45-9282-F26C16064E5E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50FBE766-B015-47CD-A8ED-9C929D24F91C}" type="presOf" srcId="{1E3D2F18-0610-4271-87D5-34FDE5232457}" destId="{BC81B137-ADAB-44D1-A1C1-498A53C339F3}" srcOrd="0" destOrd="0" presId="urn:microsoft.com/office/officeart/2005/8/layout/orgChart1"/>
    <dgm:cxn modelId="{4329EA0F-5844-4C4B-B00C-7D5A16CEDEFF}" srcId="{E09942D3-8D92-4571-939D-F9AE19EE063A}" destId="{9A876D90-D12E-4454-BC34-F64EC2303771}" srcOrd="2" destOrd="0" parTransId="{440349FE-C83C-4768-BF23-EB3F80F8125B}" sibTransId="{BCB4B1B9-2F2E-4D29-A22B-FEDBDD412C5D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753D4643-E4BF-44C9-839A-8C0488400087}" type="presOf" srcId="{440349FE-C83C-4768-BF23-EB3F80F8125B}" destId="{E7E559BF-0B74-46C4-9E7D-C645BAE1AC4B}" srcOrd="0" destOrd="0" presId="urn:microsoft.com/office/officeart/2005/8/layout/orgChart1"/>
    <dgm:cxn modelId="{CA773DFD-CEFE-4BF7-9AF2-6E80E73EBCE7}" type="presOf" srcId="{37E3C69E-4CCE-46F6-8EE2-E9B831E8E0E7}" destId="{C63079BF-3986-434B-890F-8864FED93BF0}" srcOrd="1" destOrd="0" presId="urn:microsoft.com/office/officeart/2005/8/layout/orgChart1"/>
    <dgm:cxn modelId="{17E818FB-E3A3-4D62-99A3-DCA818F9F41A}" type="presOf" srcId="{2E492F80-88AD-4665-92D2-1A23EDDF72C7}" destId="{E2D53659-1A7E-49EA-90B2-40DA9C4E683F}" srcOrd="0" destOrd="0" presId="urn:microsoft.com/office/officeart/2005/8/layout/orgChart1"/>
    <dgm:cxn modelId="{477C7DC2-9229-4B93-B59F-3A2EFFEFE2CA}" srcId="{E09942D3-8D92-4571-939D-F9AE19EE063A}" destId="{1E3D2F18-0610-4271-87D5-34FDE5232457}" srcOrd="1" destOrd="0" parTransId="{2E492F80-88AD-4665-92D2-1A23EDDF72C7}" sibTransId="{E6C36D98-33CD-44E8-88A3-CD83D1AF90F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E5917393-31A9-4BCB-B826-4C4B19B40843}" type="presOf" srcId="{9A876D90-D12E-4454-BC34-F64EC2303771}" destId="{87F917FC-9463-4608-9B42-22653412453E}" srcOrd="1" destOrd="0" presId="urn:microsoft.com/office/officeart/2005/8/layout/orgChart1"/>
    <dgm:cxn modelId="{789C5041-EC72-4DF0-AEB8-5AAABB69EC67}" type="presOf" srcId="{37E3C69E-4CCE-46F6-8EE2-E9B831E8E0E7}" destId="{2ED91993-B4E9-45D0-B122-0B5DD5EB887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01B2E37-12FC-4B37-BF7A-762FE0489B07}" type="presParOf" srcId="{8EFE8F77-C5C0-48AA-B8C2-DD712621EB61}" destId="{E2D53659-1A7E-49EA-90B2-40DA9C4E683F}" srcOrd="2" destOrd="0" presId="urn:microsoft.com/office/officeart/2005/8/layout/orgChart1"/>
    <dgm:cxn modelId="{BE876339-307C-477A-B084-4FE6B757ECDE}" type="presParOf" srcId="{8EFE8F77-C5C0-48AA-B8C2-DD712621EB61}" destId="{7C6B4887-6514-4A7C-8BE7-34AFF0B144A8}" srcOrd="3" destOrd="0" presId="urn:microsoft.com/office/officeart/2005/8/layout/orgChart1"/>
    <dgm:cxn modelId="{59184FC2-0271-466A-BC63-948174DF2E0B}" type="presParOf" srcId="{7C6B4887-6514-4A7C-8BE7-34AFF0B144A8}" destId="{2D9CC1B0-23C8-4474-A351-18B6AF06EAAF}" srcOrd="0" destOrd="0" presId="urn:microsoft.com/office/officeart/2005/8/layout/orgChart1"/>
    <dgm:cxn modelId="{FF1778D2-B9F8-4CF5-90F5-E9AE6B0916EF}" type="presParOf" srcId="{2D9CC1B0-23C8-4474-A351-18B6AF06EAAF}" destId="{BC81B137-ADAB-44D1-A1C1-498A53C339F3}" srcOrd="0" destOrd="0" presId="urn:microsoft.com/office/officeart/2005/8/layout/orgChart1"/>
    <dgm:cxn modelId="{9A708E40-C9DC-496A-96FA-48723C473BD7}" type="presParOf" srcId="{2D9CC1B0-23C8-4474-A351-18B6AF06EAAF}" destId="{F209385D-DF20-4CB8-B8E8-28A22B7B4B69}" srcOrd="1" destOrd="0" presId="urn:microsoft.com/office/officeart/2005/8/layout/orgChart1"/>
    <dgm:cxn modelId="{94DFD42A-2631-436D-9981-2EBD77B19114}" type="presParOf" srcId="{7C6B4887-6514-4A7C-8BE7-34AFF0B144A8}" destId="{8371297A-2B4B-41CE-AC6F-B777045EAC23}" srcOrd="1" destOrd="0" presId="urn:microsoft.com/office/officeart/2005/8/layout/orgChart1"/>
    <dgm:cxn modelId="{D999B4FA-285C-49BB-BE8D-12BE57446F0F}" type="presParOf" srcId="{7C6B4887-6514-4A7C-8BE7-34AFF0B144A8}" destId="{7E2ADACA-B927-42BD-B645-8764102E13E0}" srcOrd="2" destOrd="0" presId="urn:microsoft.com/office/officeart/2005/8/layout/orgChart1"/>
    <dgm:cxn modelId="{802C0DA4-253A-4860-ABF8-970F66AC3E2A}" type="presParOf" srcId="{8EFE8F77-C5C0-48AA-B8C2-DD712621EB61}" destId="{E7E559BF-0B74-46C4-9E7D-C645BAE1AC4B}" srcOrd="4" destOrd="0" presId="urn:microsoft.com/office/officeart/2005/8/layout/orgChart1"/>
    <dgm:cxn modelId="{D0E41B2C-D029-463E-9AB6-EB3F18222B7D}" type="presParOf" srcId="{8EFE8F77-C5C0-48AA-B8C2-DD712621EB61}" destId="{55576982-FC76-4A2D-A6D6-B46A3CA889B2}" srcOrd="5" destOrd="0" presId="urn:microsoft.com/office/officeart/2005/8/layout/orgChart1"/>
    <dgm:cxn modelId="{F8C985F8-FBC0-47D4-8B4E-1A28AA6BE163}" type="presParOf" srcId="{55576982-FC76-4A2D-A6D6-B46A3CA889B2}" destId="{54591E68-7DFF-479C-BD9A-9CC7A63789A3}" srcOrd="0" destOrd="0" presId="urn:microsoft.com/office/officeart/2005/8/layout/orgChart1"/>
    <dgm:cxn modelId="{7357608D-6781-4B1E-9ADB-5721B9936896}" type="presParOf" srcId="{54591E68-7DFF-479C-BD9A-9CC7A63789A3}" destId="{3F82A0F3-2328-4896-8AE8-A8E3CD8DE430}" srcOrd="0" destOrd="0" presId="urn:microsoft.com/office/officeart/2005/8/layout/orgChart1"/>
    <dgm:cxn modelId="{C8278D8E-C5D8-45CA-85CC-987654FD9DDA}" type="presParOf" srcId="{54591E68-7DFF-479C-BD9A-9CC7A63789A3}" destId="{87F917FC-9463-4608-9B42-22653412453E}" srcOrd="1" destOrd="0" presId="urn:microsoft.com/office/officeart/2005/8/layout/orgChart1"/>
    <dgm:cxn modelId="{DCB30EDB-2935-4600-9793-22FAC8AA90B7}" type="presParOf" srcId="{55576982-FC76-4A2D-A6D6-B46A3CA889B2}" destId="{DC58CE79-8A12-470E-B82A-C2E636CA530A}" srcOrd="1" destOrd="0" presId="urn:microsoft.com/office/officeart/2005/8/layout/orgChart1"/>
    <dgm:cxn modelId="{B0A1A450-F2BA-4FB3-9712-9CB4CEF0D820}" type="presParOf" srcId="{55576982-FC76-4A2D-A6D6-B46A3CA889B2}" destId="{AB0D45FB-FB72-4D77-891E-BE3215F2A59C}" srcOrd="2" destOrd="0" presId="urn:microsoft.com/office/officeart/2005/8/layout/orgChart1"/>
    <dgm:cxn modelId="{43620140-3E67-410F-9B5D-D61A275CA4DF}" type="presParOf" srcId="{8EFE8F77-C5C0-48AA-B8C2-DD712621EB61}" destId="{A9EB5921-3B7C-4B45-9282-F26C16064E5E}" srcOrd="6" destOrd="0" presId="urn:microsoft.com/office/officeart/2005/8/layout/orgChart1"/>
    <dgm:cxn modelId="{5BA2CDCF-EB2F-4192-9B57-0F6E9116C9CB}" type="presParOf" srcId="{8EFE8F77-C5C0-48AA-B8C2-DD712621EB61}" destId="{5EBBCB1A-F09C-4FA9-800B-3697E496B34A}" srcOrd="7" destOrd="0" presId="urn:microsoft.com/office/officeart/2005/8/layout/orgChart1"/>
    <dgm:cxn modelId="{CFBFA305-B91A-45E3-B401-2334734B8D92}" type="presParOf" srcId="{5EBBCB1A-F09C-4FA9-800B-3697E496B34A}" destId="{DB843937-4986-4D5E-9F9D-310A5C7E66A2}" srcOrd="0" destOrd="0" presId="urn:microsoft.com/office/officeart/2005/8/layout/orgChart1"/>
    <dgm:cxn modelId="{7269C13A-8674-415E-BC13-98B0C477D31E}" type="presParOf" srcId="{DB843937-4986-4D5E-9F9D-310A5C7E66A2}" destId="{2ED91993-B4E9-45D0-B122-0B5DD5EB887F}" srcOrd="0" destOrd="0" presId="urn:microsoft.com/office/officeart/2005/8/layout/orgChart1"/>
    <dgm:cxn modelId="{51D35957-043E-4A09-B691-D1EDCF51717B}" type="presParOf" srcId="{DB843937-4986-4D5E-9F9D-310A5C7E66A2}" destId="{C63079BF-3986-434B-890F-8864FED93BF0}" srcOrd="1" destOrd="0" presId="urn:microsoft.com/office/officeart/2005/8/layout/orgChart1"/>
    <dgm:cxn modelId="{9AC708B2-70A8-42C4-98F3-3CC381F84FA8}" type="presParOf" srcId="{5EBBCB1A-F09C-4FA9-800B-3697E496B34A}" destId="{59E727B2-1FDE-4E35-B9F1-F1BFC492C3AE}" srcOrd="1" destOrd="0" presId="urn:microsoft.com/office/officeart/2005/8/layout/orgChart1"/>
    <dgm:cxn modelId="{DE9A6E49-6F20-45BE-931C-A1BD8C274BC1}" type="presParOf" srcId="{5EBBCB1A-F09C-4FA9-800B-3697E496B34A}" destId="{2B61E67E-EC86-4545-BFC0-1129C8807A5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</a:t>
          </a:r>
          <a:r>
            <a:rPr lang="es-ES" sz="1200" b="0" dirty="0" smtClean="0">
              <a:solidFill>
                <a:schemeClr val="tx1"/>
              </a:solidFill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Analista</a:t>
          </a:r>
        </a:p>
        <a:p>
          <a:endParaRPr lang="es-ES" sz="1200" b="0" dirty="0">
            <a:solidFill>
              <a:schemeClr val="tx1"/>
            </a:solidFill>
          </a:endParaRP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10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10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5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5" custScaleX="152776" custScaleY="122221" custLinFactNeighborX="9264" custLinFactNeighborY="-3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5" custScaleX="152776" custScaleY="122221" custLinFactNeighborX="-11580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5" custScaleX="152776" custScaleY="122221" custLinFactNeighborX="9264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4" presStyleCnt="5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</dgm:ptLst>
  <dgm:cxnLst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9243747B-42BD-4BB8-AE8F-7ED93141F3B8}" srcId="{8F3A5752-0B5D-4641-8E32-CCA038B23664}" destId="{616D9764-E401-4DA7-9501-1F3EB5AAD8EB}" srcOrd="9" destOrd="0" parTransId="{14CE6DDC-63A1-4CD2-9E01-89EC9853A02C}" sibTransId="{C428D044-BBEF-4664-A9B9-FA504CBB0BF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6BAEBDBD-AB52-4E7C-8C3D-13645A2C73A8}" srcId="{8F3A5752-0B5D-4641-8E32-CCA038B23664}" destId="{26045114-AB8B-420B-9428-DEA6D7D80C83}" srcOrd="4" destOrd="0" parTransId="{A7405384-D18E-46D8-84EA-6E4447EC8BF1}" sibTransId="{092E8A0C-38EA-4988-B322-83C5345728A0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879DDDCC-5746-4023-B366-8235F5C6629C}" srcId="{8F3A5752-0B5D-4641-8E32-CCA038B23664}" destId="{A986DFE7-FC5B-4216-B520-5C2C7C85BE05}" srcOrd="8" destOrd="0" parTransId="{87B3BD0B-501F-4B34-BF2F-95F88D8EF827}" sibTransId="{BC560F5E-0F2E-4121-9833-C9D18614F8A3}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A05CA569-6CCB-4ED5-BD3D-3E6D2C2A1354}" srcId="{8F3A5752-0B5D-4641-8E32-CCA038B23664}" destId="{8F904948-8EFF-492E-A389-2076B200E265}" srcOrd="5" destOrd="0" parTransId="{510DC284-7493-44A0-9F06-FA797E334D25}" sibTransId="{AB11E051-BD33-464A-B4F1-673357E0E409}"/>
    <dgm:cxn modelId="{43FDCC17-1BC9-4E5C-B940-D8F9DB778CAF}" srcId="{8F3A5752-0B5D-4641-8E32-CCA038B23664}" destId="{600C2740-1184-4424-B486-A48667B2C65B}" srcOrd="7" destOrd="0" parTransId="{9B662171-8739-4AC0-AB57-85CB872A5324}" sibTransId="{0EA50F1A-8C92-40F2-9C8C-EFC58D4501BF}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70E26F2-1B82-471E-8576-023C49648140}" srcId="{8F3A5752-0B5D-4641-8E32-CCA038B23664}" destId="{113E8C4C-47D5-44E4-AB01-0A785FA50A04}" srcOrd="6" destOrd="0" parTransId="{2EC64752-927D-40DD-A0B9-BC3BA63D4E06}" sibTransId="{3DA70358-77AE-43C6-8524-9AB88DE75B08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  <dgm:cxn modelId="{9A45D62D-8730-4D75-AB5C-063B50F4697D}" type="presParOf" srcId="{A6F0A5A3-E43A-49BF-827F-04D361BA9BF3}" destId="{E0A03768-E566-45F3-9EF1-178BA1180953}" srcOrd="8" destOrd="0" presId="urn:microsoft.com/office/officeart/2005/8/layout/orgChart1"/>
    <dgm:cxn modelId="{FAFC2C7B-D3CD-4108-B047-76164BE39DC6}" type="presParOf" srcId="{A6F0A5A3-E43A-49BF-827F-04D361BA9BF3}" destId="{B2B3A3D7-A93B-40C1-BDC1-3810DFA5047F}" srcOrd="9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3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X="-3805" custLinFactNeighborY="18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X="109868" custScaleY="138120" custLinFactNeighborX="-235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1" presStyleCnt="8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1" presStyleCnt="5" custScaleX="109868" custScaleY="138120" custLinFactNeighborX="736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2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2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3" presStyleCnt="8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3" presStyleCnt="5" custScaleX="109868" custScaleY="138120" custLinFactNeighborX="409" custLinFactNeighborY="39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4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4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9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BCCCE4E1-6F29-407E-B101-83F62B7D83F8}" srcId="{FC1BE685-0EFF-4131-BF2F-336945B2318F}" destId="{EC40D225-F766-47CB-842E-0AB52E255875}" srcOrd="5" destOrd="0" parTransId="{C4AD4AA5-E4D2-4117-AAE2-BA2150A8FA1D}" sibTransId="{6D59859B-6B8C-422B-8756-A7778001956A}"/>
    <dgm:cxn modelId="{2DF0FD57-A0A5-465D-BDC4-968064C46710}" srcId="{FC1BE685-0EFF-4131-BF2F-336945B2318F}" destId="{4ABD8A98-FF24-4237-AA37-7C68DD862A4B}" srcOrd="6" destOrd="0" parTransId="{33100F81-CF96-431D-9E1F-2D886FE65F29}" sibTransId="{25FC089E-AB20-429E-B6AD-C259C8DD59FB}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709B74A7-B077-46B5-A0CA-EA1D10FC6C87}" srcId="{FC1BE685-0EFF-4131-BF2F-336945B2318F}" destId="{31A66053-B462-4046-BA6E-FA7AAE866E9A}" srcOrd="4" destOrd="0" parTransId="{4A847192-A865-4157-AC64-CE4C2D33351F}" sibTransId="{E61771B5-6370-47A2-A408-EE51C460C727}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7B7CB20E-2F41-4C3F-B381-78A8AC47549D}" type="presParOf" srcId="{685020D4-75FD-4FBF-997E-7DCBEB7B36FC}" destId="{827A5833-7766-471A-AB04-94015C879887}" srcOrd="2" destOrd="0" presId="urn:microsoft.com/office/officeart/2005/8/layout/orgChart1"/>
    <dgm:cxn modelId="{AAB2D735-5531-4539-8C27-6B10EE8D8B86}" type="presParOf" srcId="{685020D4-75FD-4FBF-997E-7DCBEB7B36FC}" destId="{42DFD0C4-FABF-4B52-B05F-8D0E66E87793}" srcOrd="3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4" destOrd="0" presId="urn:microsoft.com/office/officeart/2005/8/layout/orgChart1"/>
    <dgm:cxn modelId="{8A129953-7332-4386-9ADC-8C3858DCF50B}" type="presParOf" srcId="{685020D4-75FD-4FBF-997E-7DCBEB7B36FC}" destId="{09158550-7EFB-4B26-86B5-F4176829C482}" srcOrd="5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6" destOrd="0" presId="urn:microsoft.com/office/officeart/2005/8/layout/orgChart1"/>
    <dgm:cxn modelId="{3CC67480-423E-4F93-B267-7CF4867A42C7}" type="presParOf" srcId="{685020D4-75FD-4FBF-997E-7DCBEB7B36FC}" destId="{0C123DBE-AC88-40A3-AF6D-EE32349D821D}" srcOrd="7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8" destOrd="0" presId="urn:microsoft.com/office/officeart/2005/8/layout/orgChart1"/>
    <dgm:cxn modelId="{6A334862-85DC-4934-A868-A3E11392C5DC}" type="presParOf" srcId="{685020D4-75FD-4FBF-997E-7DCBEB7B36FC}" destId="{5517F5C9-7C6F-4D9F-8F95-B8DA081755FC}" srcOrd="9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/>
            <a:t>Analista</a:t>
          </a:r>
        </a:p>
        <a:p>
          <a:endParaRPr lang="es-ES" sz="1200" dirty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3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1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97E1C8AD-1F65-4810-9A35-FC7042E55612}" type="pres">
      <dgm:prSet presAssocID="{AC02EDA0-674B-4D48-A676-6D1E16C51B4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 val="init"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2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7C75EC96-B2E2-4F07-A602-410AA6C14C57}" srcId="{8F3A5752-0B5D-4641-8E32-CCA038B23664}" destId="{8AFCDB55-6299-4773-BA1F-88B6E5397918}" srcOrd="2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DB1EBDCA-663A-42E8-8E73-CA75EBF1948E}" srcId="{8F3A5752-0B5D-4641-8E32-CCA038B23664}" destId="{F935EE8A-5FB8-45D0-BF29-C8F13F8FA8FC}" srcOrd="1" destOrd="0" parTransId="{FBD66957-3C0E-493D-A6C1-5FA9E33B0F1A}" sibTransId="{F478185F-FF43-4010-A4DD-0024E23D35CF}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2" destOrd="0" presId="urn:microsoft.com/office/officeart/2005/8/layout/orgChart1"/>
    <dgm:cxn modelId="{AF776731-F000-43D1-A841-A78DC0095FE7}" type="presParOf" srcId="{24392372-3E5C-4E83-A7A2-75B2D5C4B789}" destId="{1849CC8B-290C-41EE-ACE7-C11BD7F93A16}" srcOrd="3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11D477AF-1182-476F-B8D5-BC0C540427C8}" type="presParOf" srcId="{24392372-3E5C-4E83-A7A2-75B2D5C4B789}" destId="{97E1C8AD-1F65-4810-9A35-FC7042E55612}" srcOrd="4" destOrd="0" presId="urn:microsoft.com/office/officeart/2005/8/layout/orgChart1"/>
    <dgm:cxn modelId="{0BE79BAE-5905-4514-B6A7-A4C44FE92E20}" type="presParOf" srcId="{24392372-3E5C-4E83-A7A2-75B2D5C4B789}" destId="{DBD87D55-538B-4A78-875F-AED7E0CBC8BA}" srcOrd="5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Museos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Espacios </a:t>
          </a:r>
          <a:r>
            <a:rPr lang="es-ES" sz="1200" dirty="0" err="1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Operativa de Proyectos</a:t>
          </a: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Culturas Comunitarias</a:t>
          </a: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Encargado(a) del Ballet </a:t>
          </a:r>
          <a:r>
            <a:rPr lang="es-ES" sz="1200" b="0" dirty="0" err="1">
              <a:solidFill>
                <a:schemeClr val="tx1"/>
              </a:solidFill>
            </a:rPr>
            <a:t>Folklorico</a:t>
          </a:r>
          <a:endParaRPr lang="es-ES" sz="1200" b="0" dirty="0">
            <a:solidFill>
              <a:schemeClr val="tx1"/>
            </a:solidFill>
          </a:endParaRPr>
        </a:p>
        <a:p>
          <a:endParaRPr lang="es-ES" sz="1200" b="0" dirty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Artes Interpretativas</a:t>
          </a: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949A805E-51FC-417B-97FA-0BF49D517C1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F65A75DF-1DB5-4DEF-8ACB-80DDC3B8F7A3}" type="sibTrans" cxnId="{9021C32F-4DF3-4D3A-B73F-A37E362A891D}">
      <dgm:prSet/>
      <dgm:spPr/>
      <dgm:t>
        <a:bodyPr/>
        <a:lstStyle/>
        <a:p>
          <a:endParaRPr lang="es-ES"/>
        </a:p>
      </dgm:t>
    </dgm:pt>
    <dgm:pt modelId="{04DB17FE-47A0-4728-BF05-2BF2F9B407B2}" type="parTrans" cxnId="{9021C32F-4DF3-4D3A-B73F-A37E362A891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 custScaleX="151389" custScaleY="10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 custScaleX="135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9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22981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9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9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22981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5" custScaleX="122981" custScaleY="88546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5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5" custScaleX="122981" custScaleY="88546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5" custScaleX="122981" custScaleY="88546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5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5" custScaleX="122981" custScaleY="88546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198A3DF0-B607-42AF-A737-58ECF1B4886C}" type="pres">
      <dgm:prSet presAssocID="{04DB17FE-47A0-4728-BF05-2BF2F9B407B2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A88F4BD1-6C69-491B-9590-254FA41BC54F}" type="pres">
      <dgm:prSet presAssocID="{949A805E-51FC-417B-97FA-0BF49D517C1F}" presName="hierRoot3" presStyleCnt="0">
        <dgm:presLayoutVars>
          <dgm:hierBranch val="init"/>
        </dgm:presLayoutVars>
      </dgm:prSet>
      <dgm:spPr/>
    </dgm:pt>
    <dgm:pt modelId="{C04CD27C-7357-4CC5-A9AF-472B729A732A}" type="pres">
      <dgm:prSet presAssocID="{949A805E-51FC-417B-97FA-0BF49D517C1F}" presName="rootComposite3" presStyleCnt="0"/>
      <dgm:spPr/>
    </dgm:pt>
    <dgm:pt modelId="{7F6EE88D-4377-420E-9515-D53B1572AED7}" type="pres">
      <dgm:prSet presAssocID="{949A805E-51FC-417B-97FA-0BF49D517C1F}" presName="rootText3" presStyleLbl="asst2" presStyleIdx="4" presStyleCnt="5" custScaleX="122981" custScaleY="88546" custLinFactNeighborX="-11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183B30-FB5B-4813-ADF4-0F0D34ABA04E}" type="pres">
      <dgm:prSet presAssocID="{949A805E-51FC-417B-97FA-0BF49D517C1F}" presName="rootConnector3" presStyleLbl="asst2" presStyleIdx="4" presStyleCnt="5"/>
      <dgm:spPr/>
      <dgm:t>
        <a:bodyPr/>
        <a:lstStyle/>
        <a:p>
          <a:endParaRPr lang="es-ES"/>
        </a:p>
      </dgm:t>
    </dgm:pt>
    <dgm:pt modelId="{D1A791EC-1EAE-48E8-AEC3-BEB221C6171C}" type="pres">
      <dgm:prSet presAssocID="{949A805E-51FC-417B-97FA-0BF49D517C1F}" presName="hierChild6" presStyleCnt="0"/>
      <dgm:spPr/>
    </dgm:pt>
    <dgm:pt modelId="{40A8E769-C163-44AE-8459-1B8926A6124C}" type="pres">
      <dgm:prSet presAssocID="{949A805E-51FC-417B-97FA-0BF49D517C1F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8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6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5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7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98023F36-47AB-48DB-8161-90DE0F061C7C}" type="presOf" srcId="{949A805E-51FC-417B-97FA-0BF49D517C1F}" destId="{AE183B30-FB5B-4813-ADF4-0F0D34ABA04E}" srcOrd="1" destOrd="0" presId="urn:microsoft.com/office/officeart/2005/8/layout/orgChart1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9021C32F-4DF3-4D3A-B73F-A37E362A891D}" srcId="{84579AF0-4408-438F-970E-BE007F0381A1}" destId="{949A805E-51FC-417B-97FA-0BF49D517C1F}" srcOrd="4" destOrd="0" parTransId="{04DB17FE-47A0-4728-BF05-2BF2F9B407B2}" sibTransId="{F65A75DF-1DB5-4DEF-8ACB-80DDC3B8F7A3}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FB05BB4F-918F-40ED-9492-662A7EA5EC20}" type="presOf" srcId="{949A805E-51FC-417B-97FA-0BF49D517C1F}" destId="{7F6EE88D-4377-420E-9515-D53B1572AED7}" srcOrd="0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12AFABE5-65D2-40F4-9B27-3250D2A43F8F}" type="presOf" srcId="{04DB17FE-47A0-4728-BF05-2BF2F9B407B2}" destId="{198A3DF0-B607-42AF-A737-58ECF1B4886C}" srcOrd="0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5C4890E5-6CA7-48C1-8168-9A18EA551647}" type="presParOf" srcId="{EC0DC901-C12D-429D-AA93-7FDE1AE2842A}" destId="{198A3DF0-B607-42AF-A737-58ECF1B4886C}" srcOrd="8" destOrd="0" presId="urn:microsoft.com/office/officeart/2005/8/layout/orgChart1"/>
    <dgm:cxn modelId="{1CA55181-3D9B-49EF-AB73-BA6E4D8D2D8E}" type="presParOf" srcId="{EC0DC901-C12D-429D-AA93-7FDE1AE2842A}" destId="{A88F4BD1-6C69-491B-9590-254FA41BC54F}" srcOrd="9" destOrd="0" presId="urn:microsoft.com/office/officeart/2005/8/layout/orgChart1"/>
    <dgm:cxn modelId="{473289A5-60BF-4220-A370-D1FD0BA8AA3F}" type="presParOf" srcId="{A88F4BD1-6C69-491B-9590-254FA41BC54F}" destId="{C04CD27C-7357-4CC5-A9AF-472B729A732A}" srcOrd="0" destOrd="0" presId="urn:microsoft.com/office/officeart/2005/8/layout/orgChart1"/>
    <dgm:cxn modelId="{72AE6FF2-6008-4D8A-8397-5BCB7AAFE1B9}" type="presParOf" srcId="{C04CD27C-7357-4CC5-A9AF-472B729A732A}" destId="{7F6EE88D-4377-420E-9515-D53B1572AED7}" srcOrd="0" destOrd="0" presId="urn:microsoft.com/office/officeart/2005/8/layout/orgChart1"/>
    <dgm:cxn modelId="{0A9B3EA0-CC75-41D5-A6AA-E861CF12418D}" type="presParOf" srcId="{C04CD27C-7357-4CC5-A9AF-472B729A732A}" destId="{AE183B30-FB5B-4813-ADF4-0F0D34ABA04E}" srcOrd="1" destOrd="0" presId="urn:microsoft.com/office/officeart/2005/8/layout/orgChart1"/>
    <dgm:cxn modelId="{AFC61675-9F7C-4E6B-B403-BA4F6E5D3706}" type="presParOf" srcId="{A88F4BD1-6C69-491B-9590-254FA41BC54F}" destId="{D1A791EC-1EAE-48E8-AEC3-BEB221C6171C}" srcOrd="1" destOrd="0" presId="urn:microsoft.com/office/officeart/2005/8/layout/orgChart1"/>
    <dgm:cxn modelId="{FAFFB782-E2AA-4F87-A571-3C990CE5730F}" type="presParOf" srcId="{A88F4BD1-6C69-491B-9590-254FA41BC54F}" destId="{40A8E769-C163-44AE-8459-1B8926A6124C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Administrativo(a)</a:t>
          </a: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8045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 custScaleX="88045" custScaleY="73236" custLinFactNeighborX="157" custLinFactNeighborY="3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88045" custScaleY="73236" custLinFactNeighborX="146" custLinFactNeighborY="-2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2" custScaleY="109190" custLinFactNeighborX="4835" custLinFactNeighborY="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2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1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1B16EB3C-D6FD-46D6-B66C-2CF8E8884F1B}" srcId="{0CC0645A-D03B-4717-9068-60FFE1AE5B44}" destId="{7757B6DD-F2B7-44A1-A11A-261EE966DCC8}" srcOrd="1" destOrd="0" parTransId="{F7CF3253-7D17-4E4E-898B-F82F0FE1C7E3}" sibTransId="{690B0755-D70A-4032-8AD6-47B39B512345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C1C397F4-AEAA-4855-8E7A-F3B40611434C}" type="presParOf" srcId="{B12F753B-FA3E-4F5D-A1A3-A78763F39A20}" destId="{5A5796B3-7F92-4E4C-A75D-5B889393147F}" srcOrd="2" destOrd="0" presId="urn:microsoft.com/office/officeart/2005/8/layout/orgChart1"/>
    <dgm:cxn modelId="{ED554C0D-C25F-4514-8721-B60932030DD8}" type="presParOf" srcId="{B12F753B-FA3E-4F5D-A1A3-A78763F39A20}" destId="{0AE02773-2C21-4763-98B0-59164F934542}" srcOrd="3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ea typeface="Times New Roman"/>
              <a:cs typeface="Times New Roman"/>
            </a:rPr>
            <a:t>Auxiliar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2" custScaleX="77645" custScaleY="89032" custLinFactX="-4789" custLinFactNeighborX="-100000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2" custScaleX="77645" custScaleY="89032" custLinFactNeighborX="55181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2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Centros Culturales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Centro Cultural Zertuche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B9158C22-68BA-444E-A5F8-A5EBB6D6FDD4}" type="pres">
      <dgm:prSet presAssocID="{CF8D1236-26F9-4AB5-99FB-A98E09F82128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0" presStyleCnt="4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1" presStyleCnt="4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1" presStyleCnt="4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2" presStyleCnt="4"/>
      <dgm:spPr/>
      <dgm:t>
        <a:bodyPr/>
        <a:lstStyle/>
        <a:p>
          <a:endParaRPr lang="es-ES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2" presStyleCnt="4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3" presStyleCnt="4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1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2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3FBB2A48-C708-4B86-81A1-9CB9C5635578}" srcId="{08E3FF57-0F14-4EB9-AFDB-75C6CF388158}" destId="{1DF2F440-0C3E-45D5-93AF-05DEF9A58717}" srcOrd="0" destOrd="0" parTransId="{CF8D1236-26F9-4AB5-99FB-A98E09F82128}" sibTransId="{B69592B8-2B70-447E-A9AD-056B4B65B958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5F084563-6A5D-445F-80E9-9FA4C3AC5DC6}" srcId="{08E3FF57-0F14-4EB9-AFDB-75C6CF388158}" destId="{52D32DD4-A83F-4B92-A479-1E039C6909A3}" srcOrd="3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E4D7592E-0976-49DA-928B-1CD9D90378D1}" type="presParOf" srcId="{2CBD766A-0BA3-416D-8505-B6D7F24CC477}" destId="{B9158C22-68BA-444E-A5F8-A5EBB6D6FDD4}" srcOrd="0" destOrd="0" presId="urn:microsoft.com/office/officeart/2005/8/layout/orgChart1"/>
    <dgm:cxn modelId="{1B1786E2-BF6C-4790-9763-CB51216FA2FE}" type="presParOf" srcId="{2CBD766A-0BA3-416D-8505-B6D7F24CC477}" destId="{D93A739D-A916-44FC-8F6A-9990C012E7AB}" srcOrd="1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2" destOrd="0" presId="urn:microsoft.com/office/officeart/2005/8/layout/orgChart1"/>
    <dgm:cxn modelId="{3C45DADB-463E-434C-B3B4-2460EE638ED3}" type="presParOf" srcId="{2CBD766A-0BA3-416D-8505-B6D7F24CC477}" destId="{6FFD75E8-E801-4C3F-B046-DEA3F16ECD73}" srcOrd="3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4" destOrd="0" presId="urn:microsoft.com/office/officeart/2005/8/layout/orgChart1"/>
    <dgm:cxn modelId="{0DB004FC-7B99-45E7-A2E9-6DE7F12B6694}" type="presParOf" srcId="{2CBD766A-0BA3-416D-8505-B6D7F24CC477}" destId="{B1DDAAB8-DA89-4F29-B64B-98D9831D0DFC}" srcOrd="5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6" destOrd="0" presId="urn:microsoft.com/office/officeart/2005/8/layout/orgChart1"/>
    <dgm:cxn modelId="{C12DA82A-5792-4200-A413-16391A8F0CAB}" type="presParOf" srcId="{2CBD766A-0BA3-416D-8505-B6D7F24CC477}" destId="{CB39F7A0-977B-4511-A6CC-C1028468BE7B}" srcOrd="7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45618126-5E90-4A8C-B121-84F2AAD657A6}" type="pres">
      <dgm:prSet presAssocID="{EC88BAC2-1FA8-41D4-AC40-6B3393ECB363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0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0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1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1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2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3" presStyleCnt="4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DAB7B3-6244-4A53-8552-4ED0B28773B9}" type="pres">
      <dgm:prSet presAssocID="{0BA22186-E84B-4749-8C71-AE2C27F64D0C}" presName="rootConnector" presStyleLbl="node2" presStyleIdx="3" presStyleCnt="4"/>
      <dgm:spPr/>
      <dgm:t>
        <a:bodyPr/>
        <a:lstStyle/>
        <a:p>
          <a:endParaRPr lang="es-ES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5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4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2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3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979CB5CB-08C8-4F06-B317-23F8D564F56E}" type="presParOf" srcId="{95A2A9D1-68CD-4BFA-B633-648370F14FB3}" destId="{45618126-5E90-4A8C-B121-84F2AAD657A6}" srcOrd="0" destOrd="0" presId="urn:microsoft.com/office/officeart/2005/8/layout/orgChart1"/>
    <dgm:cxn modelId="{E69F2379-D2E2-43EE-99C2-D6EE75D45E51}" type="presParOf" srcId="{95A2A9D1-68CD-4BFA-B633-648370F14FB3}" destId="{C4BFA541-FFB1-4FA9-8516-CF2ADA414D22}" srcOrd="1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2" destOrd="0" presId="urn:microsoft.com/office/officeart/2005/8/layout/orgChart1"/>
    <dgm:cxn modelId="{CB853F86-DF68-402D-AA89-7B6B7100BBB2}" type="presParOf" srcId="{95A2A9D1-68CD-4BFA-B633-648370F14FB3}" destId="{54DCCBDC-7EFD-41FC-B7C6-43929DC42513}" srcOrd="3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4" destOrd="0" presId="urn:microsoft.com/office/officeart/2005/8/layout/orgChart1"/>
    <dgm:cxn modelId="{895B196D-B062-4500-9DE6-2F6B4EBC1515}" type="presParOf" srcId="{95A2A9D1-68CD-4BFA-B633-648370F14FB3}" destId="{A8EAE47A-04E2-48F2-97B7-5F1452B59730}" srcOrd="5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6" destOrd="0" presId="urn:microsoft.com/office/officeart/2005/8/layout/orgChart1"/>
    <dgm:cxn modelId="{1FD53C95-CC34-42C3-BAB2-766E839B0318}" type="presParOf" srcId="{95A2A9D1-68CD-4BFA-B633-648370F14FB3}" destId="{5020F2CF-7801-442D-9CFE-33D1FF1D27DD}" srcOrd="7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1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590" custLinFactNeighborY="-1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1967" custScaleY="45382" custLinFactNeighborX="-14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1" custScaleX="41967" custScaleY="40165" custLinFactNeighborX="-18973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1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1967" custScaleY="45382" custLinFactNeighborX="6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06659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5651" custScaleY="93589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Culturas Comunitarias</a:t>
          </a:r>
        </a:p>
        <a:p>
          <a:r>
            <a:rPr lang="es-ES" sz="1200" b="0" dirty="0">
              <a:solidFill>
                <a:schemeClr val="tx1"/>
              </a:solidFill>
            </a:rPr>
            <a:t>Vacante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Maestros(as) de </a:t>
          </a:r>
          <a:r>
            <a:rPr lang="es-ES" sz="1200" dirty="0" smtClean="0">
              <a:solidFill>
                <a:schemeClr val="tx1"/>
              </a:solidFill>
            </a:rPr>
            <a:t>Artes</a:t>
          </a:r>
          <a:endParaRPr lang="es-ES" sz="1200" dirty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Artes </a:t>
          </a:r>
          <a:r>
            <a:rPr lang="es-ES" sz="1200" b="0" dirty="0" smtClean="0">
              <a:solidFill>
                <a:schemeClr val="tx1"/>
              </a:solidFill>
            </a:rPr>
            <a:t>Interpretativas</a:t>
          </a:r>
          <a:endParaRPr lang="es-ES" sz="1200" b="0" dirty="0">
            <a:solidFill>
              <a:schemeClr val="tx1"/>
            </a:solidFill>
          </a:endParaRP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Músico(a)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Cultura Física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Auxiliares</a:t>
          </a:r>
          <a:endParaRPr lang="es-ES" sz="1200" u="none" dirty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C31492-896A-483A-980C-7CA02186A2BE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E855128-1C98-45D9-B3AA-746E67883F38}" type="par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020E27-79FC-44CA-A8F9-45D4C00E1F0B}" type="sib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7403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3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20173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3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13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7DD104A0-A78C-4B91-8F43-C6B9A331F78B}" type="pres">
      <dgm:prSet presAssocID="{C9699EB9-2BB9-41E9-A365-2F6D94E2B9B4}" presName="Name37" presStyleLbl="parChTrans1D2" presStyleIdx="3" presStyleCnt="13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3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3" presStyleCnt="5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4" presStyleCnt="13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4" presStyleCnt="5" custScaleX="121597" custScaleY="120173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4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8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8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8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8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8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8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8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8" custScaleX="125305" custScaleY="100244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8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  <dgm:pt modelId="{AB517C77-BD39-4F65-92D5-EF1A5A02E4BD}" type="pres">
      <dgm:prSet presAssocID="{BE855128-1C98-45D9-B3AA-746E67883F38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6AB60848-9025-4BA3-985D-FD44A6F6B6B0}" type="pres">
      <dgm:prSet presAssocID="{81C31492-896A-483A-980C-7CA02186A2BE}" presName="hierRoot3" presStyleCnt="0">
        <dgm:presLayoutVars>
          <dgm:hierBranch val="init"/>
        </dgm:presLayoutVars>
      </dgm:prSet>
      <dgm:spPr/>
    </dgm:pt>
    <dgm:pt modelId="{39BADCFC-64D3-4462-8CB3-DBD57F3D6E59}" type="pres">
      <dgm:prSet presAssocID="{81C31492-896A-483A-980C-7CA02186A2BE}" presName="rootComposite3" presStyleCnt="0"/>
      <dgm:spPr/>
    </dgm:pt>
    <dgm:pt modelId="{36E06BE2-EE4E-44C7-9070-63A473BF4F2C}" type="pres">
      <dgm:prSet presAssocID="{81C31492-896A-483A-980C-7CA02186A2BE}" presName="rootText3" presStyleLbl="asst1" presStyleIdx="7" presStyleCnt="8" custScaleX="125305" custScaleY="100244" custLinFactNeighborX="18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7EEB35-E1D4-43F0-A3EF-3B82DFB7E510}" type="pres">
      <dgm:prSet presAssocID="{81C31492-896A-483A-980C-7CA02186A2BE}" presName="rootConnector3" presStyleLbl="asst1" presStyleIdx="7" presStyleCnt="8"/>
      <dgm:spPr/>
      <dgm:t>
        <a:bodyPr/>
        <a:lstStyle/>
        <a:p>
          <a:endParaRPr lang="es-ES"/>
        </a:p>
      </dgm:t>
    </dgm:pt>
    <dgm:pt modelId="{05EA3639-A838-4250-84A0-021F9E8EA531}" type="pres">
      <dgm:prSet presAssocID="{81C31492-896A-483A-980C-7CA02186A2BE}" presName="hierChild6" presStyleCnt="0"/>
      <dgm:spPr/>
    </dgm:pt>
    <dgm:pt modelId="{AD5A341C-7942-4318-BED2-B735A4E7F5FA}" type="pres">
      <dgm:prSet presAssocID="{81C31492-896A-483A-980C-7CA02186A2BE}" presName="hierChild7" presStyleCnt="0"/>
      <dgm:spPr/>
    </dgm:pt>
  </dgm:ptLst>
  <dgm:cxnLst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121E5ED8-B4C7-4C06-911C-6570746B0AD2}" srcId="{9460999F-411C-4C31-B047-C664E61C4334}" destId="{04234B25-C378-4927-BC5D-1D2F1A8C68A2}" srcOrd="8" destOrd="0" parTransId="{CE11ACE6-82C6-4AB6-8285-BA507FB4AC75}" sibTransId="{277A5735-5BF1-4A25-BC3E-A2836F5834E3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EE116506-E834-4C32-BF1B-D2558CC4D2DD}" srcId="{9460999F-411C-4C31-B047-C664E61C4334}" destId="{84F65EFE-9B4B-4EA0-A4AB-341D16302DF1}" srcOrd="11" destOrd="0" parTransId="{C9699EB9-2BB9-41E9-A365-2F6D94E2B9B4}" sibTransId="{B371A8BC-CD42-4EA8-A35C-A89430AEA23B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22D8E567-B13F-4DA8-8C35-3DD09983C644}" type="presOf" srcId="{BE855128-1C98-45D9-B3AA-746E67883F38}" destId="{AB517C77-BD39-4F65-92D5-EF1A5A02E4BD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67505F3E-6D76-49CA-B9D9-AFD628952415}" srcId="{9460999F-411C-4C31-B047-C664E61C4334}" destId="{5752D4F7-F977-4DF4-BA7B-0D40A2BE58E2}" srcOrd="12" destOrd="0" parTransId="{5F3A5ADC-A6EF-4818-BCC0-C8FFFC43B2E0}" sibTransId="{7E5C14F1-CC05-4CF5-86DD-F24A598FCF2D}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8F4681EB-1929-45AA-9595-5858B2BD9177}" srcId="{9460999F-411C-4C31-B047-C664E61C4334}" destId="{81C31492-896A-483A-980C-7CA02186A2BE}" srcOrd="7" destOrd="0" parTransId="{BE855128-1C98-45D9-B3AA-746E67883F38}" sibTransId="{7A020E27-79FC-44CA-A8F9-45D4C00E1F0B}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B3E3352B-5A9A-49B9-849A-F5A2BE57B71E}" srcId="{9460999F-411C-4C31-B047-C664E61C4334}" destId="{007EA741-ED17-416D-853F-CC729430B329}" srcOrd="10" destOrd="0" parTransId="{E090F042-393C-4817-9F7A-19DD9E3C9DED}" sibTransId="{48364B05-6D00-4C7B-8660-7755971B0F68}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E7915260-8D17-4DEE-A834-F1C7F21F18C2}" type="presOf" srcId="{81C31492-896A-483A-980C-7CA02186A2BE}" destId="{5C7EEB35-E1D4-43F0-A3EF-3B82DFB7E510}" srcOrd="1" destOrd="0" presId="urn:microsoft.com/office/officeart/2005/8/layout/orgChart1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7FC23C3B-0593-4AA0-95A1-76D26094FE8F}" type="presOf" srcId="{81C31492-896A-483A-980C-7CA02186A2BE}" destId="{36E06BE2-EE4E-44C7-9070-63A473BF4F2C}" srcOrd="0" destOrd="0" presId="urn:microsoft.com/office/officeart/2005/8/layout/orgChart1"/>
    <dgm:cxn modelId="{F77B7DF6-5D0F-4A35-8DD3-ACADF7D6E982}" type="presOf" srcId="{C9699EB9-2BB9-41E9-A365-2F6D94E2B9B4}" destId="{7DD104A0-A78C-4B91-8F43-C6B9A331F78B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693820AB-8855-435E-AD23-A2590FDF36F4}" srcId="{9460999F-411C-4C31-B047-C664E61C4334}" destId="{025CF52D-B1F5-42C4-9FDB-4652E45D6CD9}" srcOrd="9" destOrd="0" parTransId="{E729CCF0-67F5-4C72-9B24-E21B4F6C5E0C}" sibTransId="{4D574086-E868-4D91-B8E4-5032BD8EEC2E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84DFD64-7933-4FEC-89BA-677DC9C029F3}" type="presParOf" srcId="{192A4A43-5DC6-4E48-A7A3-07390C05F084}" destId="{7DD104A0-A78C-4B91-8F43-C6B9A331F78B}" srcOrd="6" destOrd="0" presId="urn:microsoft.com/office/officeart/2005/8/layout/orgChart1"/>
    <dgm:cxn modelId="{EC4AAC1B-DDD9-4362-ADE0-AD986B113482}" type="presParOf" srcId="{192A4A43-5DC6-4E48-A7A3-07390C05F084}" destId="{B0D6FA3F-7C1D-441B-AA99-DE040A3C8A63}" srcOrd="7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C0815BAE-A1CB-4217-B121-0819DA6E71E1}" type="presParOf" srcId="{192A4A43-5DC6-4E48-A7A3-07390C05F084}" destId="{A63D26E9-4900-46E0-9588-67F57EEA9DD7}" srcOrd="8" destOrd="0" presId="urn:microsoft.com/office/officeart/2005/8/layout/orgChart1"/>
    <dgm:cxn modelId="{E28CB7DE-6082-4FFC-97E6-45CFEC03C7CD}" type="presParOf" srcId="{192A4A43-5DC6-4E48-A7A3-07390C05F084}" destId="{65858037-06C9-4BEF-8BEB-8FD0892E41F7}" srcOrd="9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  <dgm:cxn modelId="{129E48F1-AD95-4C12-992C-D4065755F9B6}" type="presParOf" srcId="{5550A35E-84F9-403B-BF9F-FAD32FBCE5CE}" destId="{AB517C77-BD39-4F65-92D5-EF1A5A02E4BD}" srcOrd="14" destOrd="0" presId="urn:microsoft.com/office/officeart/2005/8/layout/orgChart1"/>
    <dgm:cxn modelId="{F19D2465-FCDA-447F-9445-3CA78E3EA46F}" type="presParOf" srcId="{5550A35E-84F9-403B-BF9F-FAD32FBCE5CE}" destId="{6AB60848-9025-4BA3-985D-FD44A6F6B6B0}" srcOrd="15" destOrd="0" presId="urn:microsoft.com/office/officeart/2005/8/layout/orgChart1"/>
    <dgm:cxn modelId="{B7B07B48-3FDB-423B-87AB-5360232F6FCD}" type="presParOf" srcId="{6AB60848-9025-4BA3-985D-FD44A6F6B6B0}" destId="{39BADCFC-64D3-4462-8CB3-DBD57F3D6E59}" srcOrd="0" destOrd="0" presId="urn:microsoft.com/office/officeart/2005/8/layout/orgChart1"/>
    <dgm:cxn modelId="{D438383C-A742-46D2-A4A2-E11290B21081}" type="presParOf" srcId="{39BADCFC-64D3-4462-8CB3-DBD57F3D6E59}" destId="{36E06BE2-EE4E-44C7-9070-63A473BF4F2C}" srcOrd="0" destOrd="0" presId="urn:microsoft.com/office/officeart/2005/8/layout/orgChart1"/>
    <dgm:cxn modelId="{888A5224-6E91-49C4-919A-1DEF925C6E10}" type="presParOf" srcId="{39BADCFC-64D3-4462-8CB3-DBD57F3D6E59}" destId="{5C7EEB35-E1D4-43F0-A3EF-3B82DFB7E510}" srcOrd="1" destOrd="0" presId="urn:microsoft.com/office/officeart/2005/8/layout/orgChart1"/>
    <dgm:cxn modelId="{264D37CC-FE61-411F-B40D-3D5FE35B29F7}" type="presParOf" srcId="{6AB60848-9025-4BA3-985D-FD44A6F6B6B0}" destId="{05EA3639-A838-4250-84A0-021F9E8EA531}" srcOrd="1" destOrd="0" presId="urn:microsoft.com/office/officeart/2005/8/layout/orgChart1"/>
    <dgm:cxn modelId="{6D2701D8-AD9F-4977-8EE1-786EFDFD737E}" type="presParOf" srcId="{6AB60848-9025-4BA3-985D-FD44A6F6B6B0}" destId="{AD5A341C-7942-4318-BED2-B735A4E7F5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Deportivo(a)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Jefe(a) de Zona </a:t>
          </a:r>
          <a:r>
            <a:rPr lang="es-MX" sz="1200" dirty="0" smtClean="0">
              <a:solidFill>
                <a:schemeClr val="tx1"/>
              </a:solidFill>
            </a:rPr>
            <a:t>Norte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1C64D-7304-4A3E-BE72-8B446399CF7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Técnica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Natación</a:t>
          </a:r>
        </a:p>
      </dgm:t>
    </dgm:pt>
    <dgm:pt modelId="{1FECB5B7-3E50-46D3-9C63-3FCC7D1EA873}" type="par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958B34-2038-48AF-B6C8-A4A392DA35F0}" type="sib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4" custScaleX="113136" custScaleY="106343" custLinFactNeighborX="-8301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4" custScaleX="113136" custScaleY="106343" custLinFactNeighborX="10228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2" presStyleCnt="4" custScaleX="113136" custScaleY="106343" custLinFactNeighborX="-8529" custLinFactNeighborY="1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6F2DE3C8-91F9-4DE6-AC60-1178A05102A2}" type="pres">
      <dgm:prSet presAssocID="{1FECB5B7-3E50-46D3-9C63-3FCC7D1EA87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E5C09E68-36BF-402E-BF45-46C2E14CED91}" type="pres">
      <dgm:prSet presAssocID="{BD01C64D-7304-4A3E-BE72-8B446399CF7C}" presName="hierRoot3" presStyleCnt="0">
        <dgm:presLayoutVars>
          <dgm:hierBranch val="init"/>
        </dgm:presLayoutVars>
      </dgm:prSet>
      <dgm:spPr/>
    </dgm:pt>
    <dgm:pt modelId="{66ABB7CD-903E-406C-9BB3-ADDE32D1183C}" type="pres">
      <dgm:prSet presAssocID="{BD01C64D-7304-4A3E-BE72-8B446399CF7C}" presName="rootComposite3" presStyleCnt="0"/>
      <dgm:spPr/>
    </dgm:pt>
    <dgm:pt modelId="{F1326BBF-820F-450B-B477-ED4E072A4443}" type="pres">
      <dgm:prSet presAssocID="{BD01C64D-7304-4A3E-BE72-8B446399CF7C}" presName="rootText3" presStyleLbl="asst1" presStyleIdx="3" presStyleCnt="4" custScaleX="113136" custScaleY="106343" custLinFactNeighborX="13301" custLinFactNeighborY="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B2BB8-DC8C-4B92-9C71-8EEBAE92D0BC}" type="pres">
      <dgm:prSet presAssocID="{BD01C64D-7304-4A3E-BE72-8B446399CF7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AC84810-E38C-4EB3-8DB9-A8FD69EC582C}" type="pres">
      <dgm:prSet presAssocID="{BD01C64D-7304-4A3E-BE72-8B446399CF7C}" presName="hierChild6" presStyleCnt="0"/>
      <dgm:spPr/>
    </dgm:pt>
    <dgm:pt modelId="{7542F18F-8694-48E6-AD67-EC8187713227}" type="pres">
      <dgm:prSet presAssocID="{BD01C64D-7304-4A3E-BE72-8B446399CF7C}" presName="hierChild7" presStyleCnt="0"/>
      <dgm:spPr/>
    </dgm:pt>
  </dgm:ptLst>
  <dgm:cxnLst>
    <dgm:cxn modelId="{BAA6B904-9AA9-4474-A644-78FE89458CFB}" srcId="{04234B25-C378-4927-BC5D-1D2F1A8C68A2}" destId="{58117060-84B7-4779-B42C-7E4537163F8C}" srcOrd="4" destOrd="0" parTransId="{C2C31FB4-14C4-4B80-8D6C-CA6444236DE0}" sibTransId="{99CD39EF-C2D6-4E2B-8932-775159FC8614}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2A9F77D2-796B-458C-ABB8-AE4BE843C518}" srcId="{04234B25-C378-4927-BC5D-1D2F1A8C68A2}" destId="{8C3AF6B3-44F6-4843-9C95-084AAC0F609D}" srcOrd="2" destOrd="0" parTransId="{2E1F4E12-253A-4B9D-A228-D4A5BA410D0B}" sibTransId="{AA692411-FF60-4226-A6DC-1E8FF146C136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B5BFDFF6-E532-435C-B5CB-F9E31B32F8BB}" type="presOf" srcId="{BD01C64D-7304-4A3E-BE72-8B446399CF7C}" destId="{F1326BBF-820F-450B-B477-ED4E072A4443}" srcOrd="0" destOrd="0" presId="urn:microsoft.com/office/officeart/2005/8/layout/orgChart1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4753CD37-2BCC-4E99-B4B6-8C7B385D0F2A}" type="presOf" srcId="{BD01C64D-7304-4A3E-BE72-8B446399CF7C}" destId="{5B5B2BB8-DC8C-4B92-9C71-8EEBAE92D0BC}" srcOrd="1" destOrd="0" presId="urn:microsoft.com/office/officeart/2005/8/layout/orgChart1"/>
    <dgm:cxn modelId="{92D641F1-5517-4B48-A0ED-62DFE66E87AD}" srcId="{04234B25-C378-4927-BC5D-1D2F1A8C68A2}" destId="{BD01C64D-7304-4A3E-BE72-8B446399CF7C}" srcOrd="3" destOrd="0" parTransId="{1FECB5B7-3E50-46D3-9C63-3FCC7D1EA873}" sibTransId="{A7958B34-2038-48AF-B6C8-A4A392DA35F0}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5047AA88-13F2-4644-818A-3701F69D88A8}" type="presOf" srcId="{1FECB5B7-3E50-46D3-9C63-3FCC7D1EA873}" destId="{6F2DE3C8-91F9-4DE6-AC60-1178A05102A2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4011D561-1BAD-4EE3-B65B-9B96B6FF13A1}" type="presParOf" srcId="{733B660D-C711-49A4-8FBF-0E40A2E8FACF}" destId="{BC360E2F-E354-44F4-8EF5-DFCA8E12C0DC}" srcOrd="4" destOrd="0" presId="urn:microsoft.com/office/officeart/2005/8/layout/orgChart1"/>
    <dgm:cxn modelId="{B240A605-33CD-486D-B3F3-E6DD43D07FED}" type="presParOf" srcId="{733B660D-C711-49A4-8FBF-0E40A2E8FACF}" destId="{8F9C8D19-3A19-4D8B-AFEE-0A1C526B8732}" srcOrd="5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0EB87DB6-434B-474B-8B6C-6865A95AF560}" type="presParOf" srcId="{733B660D-C711-49A4-8FBF-0E40A2E8FACF}" destId="{6F2DE3C8-91F9-4DE6-AC60-1178A05102A2}" srcOrd="6" destOrd="0" presId="urn:microsoft.com/office/officeart/2005/8/layout/orgChart1"/>
    <dgm:cxn modelId="{CAEBF945-A47A-4335-B405-4B72B6C0B9C1}" type="presParOf" srcId="{733B660D-C711-49A4-8FBF-0E40A2E8FACF}" destId="{E5C09E68-36BF-402E-BF45-46C2E14CED91}" srcOrd="7" destOrd="0" presId="urn:microsoft.com/office/officeart/2005/8/layout/orgChart1"/>
    <dgm:cxn modelId="{33AC6310-3774-4693-B023-4AC978CF13B7}" type="presParOf" srcId="{E5C09E68-36BF-402E-BF45-46C2E14CED91}" destId="{66ABB7CD-903E-406C-9BB3-ADDE32D1183C}" srcOrd="0" destOrd="0" presId="urn:microsoft.com/office/officeart/2005/8/layout/orgChart1"/>
    <dgm:cxn modelId="{CC9615B9-763A-4CC2-A126-906315B43B38}" type="presParOf" srcId="{66ABB7CD-903E-406C-9BB3-ADDE32D1183C}" destId="{F1326BBF-820F-450B-B477-ED4E072A4443}" srcOrd="0" destOrd="0" presId="urn:microsoft.com/office/officeart/2005/8/layout/orgChart1"/>
    <dgm:cxn modelId="{8D746A19-9641-46E2-9B10-67FE4339210D}" type="presParOf" srcId="{66ABB7CD-903E-406C-9BB3-ADDE32D1183C}" destId="{5B5B2BB8-DC8C-4B92-9C71-8EEBAE92D0BC}" srcOrd="1" destOrd="0" presId="urn:microsoft.com/office/officeart/2005/8/layout/orgChart1"/>
    <dgm:cxn modelId="{6EE3C7EC-A975-4520-BFCA-A5BBDA3ACA0B}" type="presParOf" srcId="{E5C09E68-36BF-402E-BF45-46C2E14CED91}" destId="{4AC84810-E38C-4EB3-8DB9-A8FD69EC582C}" srcOrd="1" destOrd="0" presId="urn:microsoft.com/office/officeart/2005/8/layout/orgChart1"/>
    <dgm:cxn modelId="{5FA94372-9FFB-4E22-A570-0342B125A3B9}" type="presParOf" srcId="{E5C09E68-36BF-402E-BF45-46C2E14CED91}" destId="{7542F18F-8694-48E6-AD67-EC81877132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),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>
              <a:solidFill>
                <a:schemeClr val="tx1"/>
              </a:solidFill>
            </a:rPr>
            <a:t>) B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>
              <a:solidFill>
                <a:schemeClr val="tx1"/>
              </a:solidFill>
            </a:rPr>
            <a:t>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86585" custLinFactNeighborX="-16388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86585" custLinFactNeighborX="13204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NeighborX="-10846" custLinFactNeighborY="874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Administrativo(a)</a:t>
          </a:r>
        </a:p>
        <a:p>
          <a:pPr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Deportivo(a)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Deportivas</a:t>
          </a:r>
          <a:endParaRPr lang="es-MX" sz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BB94D2-98C4-48B0-AA4F-487B921E58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D700801-6274-428F-9875-99EAFF18472D}" type="par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5763DB-7E12-41CE-B400-8EC66FBD7307}" type="sib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02314" custScaleY="103146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FBFAE534-3D44-4DB4-A091-C3E0AB6FC7BA}" type="pres">
      <dgm:prSet presAssocID="{FD700801-6274-428F-9875-99EAFF1847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C7B6CBA8-9BC0-4C74-BE8A-89BB63684D76}" type="pres">
      <dgm:prSet presAssocID="{88BB94D2-98C4-48B0-AA4F-487B921E58BA}" presName="hierRoot2" presStyleCnt="0">
        <dgm:presLayoutVars>
          <dgm:hierBranch val="init"/>
        </dgm:presLayoutVars>
      </dgm:prSet>
      <dgm:spPr/>
    </dgm:pt>
    <dgm:pt modelId="{22E02DAC-397B-42BB-85F3-0442A4691F24}" type="pres">
      <dgm:prSet presAssocID="{88BB94D2-98C4-48B0-AA4F-487B921E58BA}" presName="rootComposite" presStyleCnt="0"/>
      <dgm:spPr/>
    </dgm:pt>
    <dgm:pt modelId="{B8872CBE-64B6-4F6F-B69D-EF53C11791CF}" type="pres">
      <dgm:prSet presAssocID="{88BB94D2-98C4-48B0-AA4F-487B921E58BA}" presName="rootText" presStyleLbl="node2" presStyleIdx="0" presStyleCnt="1" custScaleX="83705" custScaleY="82477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C9376-AEB3-453B-ACCA-E959708EC2E9}" type="pres">
      <dgm:prSet presAssocID="{88BB94D2-98C4-48B0-AA4F-487B921E58B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F99BF74-E8BB-409F-9DFC-082EA2A912A1}" type="pres">
      <dgm:prSet presAssocID="{88BB94D2-98C4-48B0-AA4F-487B921E58BA}" presName="hierChild4" presStyleCnt="0"/>
      <dgm:spPr/>
    </dgm:pt>
    <dgm:pt modelId="{8E286041-717C-400C-8A51-A4FCB9180182}" type="pres">
      <dgm:prSet presAssocID="{88BB94D2-98C4-48B0-AA4F-487B921E58BA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E33D79B4-B36C-4C9E-92B7-A1809849AA42}" type="presOf" srcId="{88BB94D2-98C4-48B0-AA4F-487B921E58BA}" destId="{B8872CBE-64B6-4F6F-B69D-EF53C11791CF}" srcOrd="0" destOrd="0" presId="urn:microsoft.com/office/officeart/2005/8/layout/orgChart1"/>
    <dgm:cxn modelId="{E39A99E3-D7D0-42B2-BEFE-F37D1E00D419}" type="presOf" srcId="{88BB94D2-98C4-48B0-AA4F-487B921E58BA}" destId="{083C9376-AEB3-453B-ACCA-E959708EC2E9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4F6D051-CFBD-4677-ABB7-A64BAF6EC9A2}" type="presOf" srcId="{FD700801-6274-428F-9875-99EAFF18472D}" destId="{FBFAE534-3D44-4DB4-A091-C3E0AB6FC7BA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F7D3D40-06D3-441D-997A-EF9A12CEDBA1}" srcId="{A6A9FA81-F0E4-4C02-BFB2-7A0906B4C8FC}" destId="{88BB94D2-98C4-48B0-AA4F-487B921E58BA}" srcOrd="0" destOrd="0" parTransId="{FD700801-6274-428F-9875-99EAFF18472D}" sibTransId="{035763DB-7E12-41CE-B400-8EC66FBD7307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94D3F0F6-8314-42F9-A5BA-E3CE64D61AED}" type="presParOf" srcId="{362008D4-8E46-43E6-BA86-F044C0F23B56}" destId="{FBFAE534-3D44-4DB4-A091-C3E0AB6FC7BA}" srcOrd="0" destOrd="0" presId="urn:microsoft.com/office/officeart/2005/8/layout/orgChart1"/>
    <dgm:cxn modelId="{3914170F-BBB9-458B-ABFF-E9844B1CB599}" type="presParOf" srcId="{362008D4-8E46-43E6-BA86-F044C0F23B56}" destId="{C7B6CBA8-9BC0-4C74-BE8A-89BB63684D76}" srcOrd="1" destOrd="0" presId="urn:microsoft.com/office/officeart/2005/8/layout/orgChart1"/>
    <dgm:cxn modelId="{804EB847-6877-4624-BB38-5B69C27A8EE7}" type="presParOf" srcId="{C7B6CBA8-9BC0-4C74-BE8A-89BB63684D76}" destId="{22E02DAC-397B-42BB-85F3-0442A4691F24}" srcOrd="0" destOrd="0" presId="urn:microsoft.com/office/officeart/2005/8/layout/orgChart1"/>
    <dgm:cxn modelId="{78C055DE-1008-4354-A07B-D9E844D55EB1}" type="presParOf" srcId="{22E02DAC-397B-42BB-85F3-0442A4691F24}" destId="{B8872CBE-64B6-4F6F-B69D-EF53C11791CF}" srcOrd="0" destOrd="0" presId="urn:microsoft.com/office/officeart/2005/8/layout/orgChart1"/>
    <dgm:cxn modelId="{469EA9BD-8D6B-42AE-96D5-41F06D8510C1}" type="presParOf" srcId="{22E02DAC-397B-42BB-85F3-0442A4691F24}" destId="{083C9376-AEB3-453B-ACCA-E959708EC2E9}" srcOrd="1" destOrd="0" presId="urn:microsoft.com/office/officeart/2005/8/layout/orgChart1"/>
    <dgm:cxn modelId="{40EB3C7D-B823-485E-875D-13D183FE47F6}" type="presParOf" srcId="{C7B6CBA8-9BC0-4C74-BE8A-89BB63684D76}" destId="{9F99BF74-E8BB-409F-9DFC-082EA2A912A1}" srcOrd="1" destOrd="0" presId="urn:microsoft.com/office/officeart/2005/8/layout/orgChart1"/>
    <dgm:cxn modelId="{053148D8-8D78-42D2-9A04-6FDF0C7304D9}" type="presParOf" srcId="{C7B6CBA8-9BC0-4C74-BE8A-89BB63684D76}" destId="{8E286041-717C-400C-8A51-A4FCB918018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Analista de Detección y Promoción de Talentos Deportivos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6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6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6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6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6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6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6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6" custScaleX="131445" custScaleY="103103" custLinFactNeighborX="-1722" custLinFactNeighborY="1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6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6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6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Entrenador(a) de Luchas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Judo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</a:t>
          </a:r>
          <a:r>
            <a:rPr lang="es-MX" sz="1200" b="0" i="0" u="none" dirty="0" err="1">
              <a:solidFill>
                <a:schemeClr val="tx1"/>
              </a:solidFill>
            </a:rPr>
            <a:t>Handball</a:t>
          </a: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 smtClean="0"/>
            <a:t> </a:t>
          </a:r>
          <a:r>
            <a:rPr lang="es-MX" sz="1200" b="0" i="0" u="none" dirty="0"/>
            <a:t>Vacante</a:t>
          </a:r>
        </a:p>
        <a:p>
          <a:r>
            <a:rPr lang="es-MX" sz="1200" b="0" i="0" u="none" dirty="0">
              <a:solidFill>
                <a:schemeClr val="tx1"/>
              </a:solidFill>
            </a:rPr>
            <a:t>Entrenadores(as) de Basquetbol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Futbol</a:t>
          </a:r>
        </a:p>
        <a:p>
          <a:r>
            <a:rPr lang="es-MX" sz="1200" b="0" i="0" u="none" dirty="0"/>
            <a:t>Vacante</a:t>
          </a:r>
        </a:p>
        <a:p>
          <a:r>
            <a:rPr lang="es-ES" sz="1200" dirty="0">
              <a:solidFill>
                <a:schemeClr val="tx1"/>
              </a:solidFill>
            </a:rPr>
            <a:t>Entrenador(a)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Entrenadores(as) A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>
              <a:solidFill>
                <a:schemeClr val="tx1"/>
              </a:solidFill>
            </a:rPr>
            <a:t>) B</a:t>
          </a:r>
        </a:p>
        <a:p>
          <a:r>
            <a:rPr lang="es-MX" sz="1200" b="0" i="0" u="none" dirty="0" smtClean="0"/>
            <a:t>Vacante</a:t>
          </a:r>
          <a:endParaRPr lang="es-MX" sz="1200" b="0" i="0" u="none" dirty="0"/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06524CA6-7078-4B83-A7E6-189C297299A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de Atletismo 	</a:t>
          </a:r>
          <a:r>
            <a:rPr lang="es-ES" sz="1200" dirty="0" smtClean="0">
              <a:solidFill>
                <a:schemeClr val="tx1"/>
              </a:solidFill>
            </a:rPr>
            <a:t> 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Patines Sobre Ruedas Instructores(as</a:t>
          </a:r>
          <a:r>
            <a:rPr lang="es-MX" sz="1200" b="0" i="0" u="none" dirty="0">
              <a:solidFill>
                <a:schemeClr val="tx1"/>
              </a:solidFill>
            </a:rPr>
            <a:t>) de </a:t>
          </a:r>
          <a:r>
            <a:rPr lang="es-MX" sz="1200" b="0" i="0" u="none" dirty="0" smtClean="0">
              <a:solidFill>
                <a:schemeClr val="tx1"/>
              </a:solidFill>
            </a:rPr>
            <a:t>Halterofilia</a:t>
          </a:r>
          <a:endParaRPr lang="es-MX" sz="1200" b="0" i="0" u="none" dirty="0"/>
        </a:p>
        <a:p>
          <a:r>
            <a:rPr lang="es-MX" sz="1200" b="0" i="0" u="none" dirty="0" smtClean="0">
              <a:solidFill>
                <a:schemeClr val="tx1"/>
              </a:solidFill>
            </a:rPr>
            <a:t>        Instructor(a</a:t>
          </a:r>
          <a:r>
            <a:rPr lang="es-MX" sz="1200" b="0" i="0" u="none" dirty="0">
              <a:solidFill>
                <a:schemeClr val="tx1"/>
              </a:solidFill>
            </a:rPr>
            <a:t>) de Tiro con Arco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</a:t>
          </a:r>
          <a:r>
            <a:rPr lang="es-MX" sz="1200" b="0" i="0" u="none" dirty="0" err="1">
              <a:solidFill>
                <a:schemeClr val="tx1"/>
              </a:solidFill>
            </a:rPr>
            <a:t>Boccia</a:t>
          </a:r>
          <a:r>
            <a:rPr lang="es-MX" sz="1200" b="0" i="0" u="none" dirty="0">
              <a:solidFill>
                <a:schemeClr val="tx1"/>
              </a:solidFill>
            </a:rPr>
            <a:t> Adaptado 		</a:t>
          </a:r>
          <a:r>
            <a:rPr lang="es-MX" sz="1200" b="0" i="0" u="none" dirty="0" smtClean="0">
              <a:solidFill>
                <a:schemeClr val="tx1"/>
              </a:solidFill>
            </a:rPr>
            <a:t>Instructor(a) de Triatlón 			Instructor(a</a:t>
          </a:r>
          <a:r>
            <a:rPr lang="es-MX" sz="1200" b="0" i="0" u="none" dirty="0">
              <a:solidFill>
                <a:schemeClr val="tx1"/>
              </a:solidFill>
            </a:rPr>
            <a:t>) 				</a:t>
          </a:r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dirty="0" smtClean="0">
              <a:solidFill>
                <a:schemeClr val="tx1"/>
              </a:solidFill>
            </a:rPr>
            <a:t>			Instructor(a</a:t>
          </a:r>
          <a:r>
            <a:rPr lang="es-MX" sz="1200" b="0" i="0" u="none" dirty="0">
              <a:solidFill>
                <a:schemeClr val="tx1"/>
              </a:solidFill>
            </a:rPr>
            <a:t>) de Futbol 			</a:t>
          </a:r>
          <a:endParaRPr lang="es-MX" sz="1200" b="0" i="0" u="none" dirty="0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713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53953" custScaleY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 custLinFactNeighborX="388" custLinFactNeighborY="-7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Brigadas Deportivas</a:t>
          </a: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Deporte </a:t>
          </a:r>
          <a:r>
            <a:rPr lang="es-MX" sz="1200" b="0" i="0" u="none" dirty="0" smtClean="0">
              <a:solidFill>
                <a:schemeClr val="tx1"/>
              </a:solidFill>
            </a:rPr>
            <a:t>Adaptado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14449" custLinFactNeighborY="-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Recursos Humanos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6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6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6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6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5" presStyleCnt="6" custScaleX="170243" custScaleY="128412" custLinFactNeighborX="9327" custLinFactNeighborY="-14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5" destOrd="0" parTransId="{E7F8DE50-97EB-4BF3-B8F8-9DC451AA4CFC}" sibTransId="{6C2BD441-CB4C-4C1F-B60C-17DB0F92E4C1}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BFEF748-E4FE-421D-A923-EFC915F32BD3}" type="presParOf" srcId="{5550A35E-84F9-403B-BF9F-FAD32FBCE5CE}" destId="{A8D04D8C-CBBF-49AB-9CF9-E62213E7F87B}" srcOrd="10" destOrd="0" presId="urn:microsoft.com/office/officeart/2005/8/layout/orgChart1"/>
    <dgm:cxn modelId="{6E7C8794-9E66-4A11-9EE6-8B56F04B7179}" type="presParOf" srcId="{5550A35E-84F9-403B-BF9F-FAD32FBCE5CE}" destId="{A7AD48DF-3F66-405A-AB71-356B330F6DDE}" srcOrd="11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B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Mayordomo(a)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>
              <a:solidFill>
                <a:schemeClr val="tx1"/>
              </a:solidFill>
            </a:rPr>
            <a:t>de Mantenimiento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Soldador(a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Ayudante </a:t>
          </a:r>
          <a:r>
            <a:rPr lang="es-ES" sz="1200" dirty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75896" custLinFactNeighborX="19017" custLinFactNeighborY="-27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u="none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de Eventos</a:t>
          </a:r>
          <a:b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ES" sz="1200" u="none" dirty="0">
            <a:solidFill>
              <a:schemeClr val="tx1"/>
            </a:solidFill>
            <a:latin typeface="+mn-lt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C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Burócratas Municipales</a:t>
          </a: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Jorge</a:t>
          </a: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10 de Marzo</a:t>
          </a: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Villa Alegre</a:t>
          </a: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del Mirador</a:t>
          </a: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Indeco Naranjo</a:t>
          </a: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Parque España</a:t>
          </a: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 Infonavit</a:t>
          </a: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Polivalente</a:t>
          </a: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Camino Real</a:t>
          </a: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Filiberto Sagrero</a:t>
          </a: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Valle de Santa Lucía</a:t>
          </a: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Diego de Montemayor</a:t>
          </a: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Jesús Hinojosa Tijerina</a:t>
          </a: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Fomerrey 113</a:t>
          </a: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Raúl González</a:t>
          </a: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Moderna</a:t>
          </a: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Bernabé</a:t>
          </a: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Los Campeones</a:t>
          </a: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</a:p>
        <a:p>
          <a:r>
            <a:rPr lang="es-MX" sz="1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endParaRPr lang="es-ES" sz="1200" dirty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Pista de Atletismo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 Deportivo(a)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Almacenista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</dgm:pt>
    <dgm:pt modelId="{27071B2C-1F50-434B-9C7D-D7AEBDA342DE}" type="pres">
      <dgm:prSet presAssocID="{066690A2-2D3E-4021-B0CB-7245EF09F866}" presName="rootComposite" presStyleCnt="0"/>
      <dgm:spPr/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</dgm:pt>
    <dgm:pt modelId="{72774331-B38B-47B5-A255-3BF920B3CC8C}" type="pres">
      <dgm:prSet presAssocID="{066690A2-2D3E-4021-B0CB-7245EF09F866}" presName="hierChild5" presStyleCnt="0"/>
      <dgm:spPr/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</dgm:pt>
    <dgm:pt modelId="{E4BFCF87-A938-4F70-A745-D7254DDA117A}" type="pres">
      <dgm:prSet presAssocID="{978B652A-55AE-42A8-AB31-F240BD2545E0}" presName="rootComposite" presStyleCnt="0"/>
      <dgm:spPr/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</dgm:pt>
    <dgm:pt modelId="{BF057031-E899-4FC6-9C2B-AECFCCF71D6B}" type="pres">
      <dgm:prSet presAssocID="{978B652A-55AE-42A8-AB31-F240BD2545E0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 custLinFactNeighborX="-1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 custLinFactNeighborX="-4241" custLinFactNeighborY="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Oficial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15096</a:t>
          </a:r>
          <a:endParaRPr lang="es-ES" sz="1200" dirty="0">
            <a:solidFill>
              <a:schemeClr val="tx1"/>
            </a:solidFill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18412</a:t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>
              <a:solidFill>
                <a:schemeClr val="tx1"/>
              </a:solidFill>
            </a:rPr>
            <a:t>Encargado(a) de Sección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60617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44257</a:t>
          </a:r>
          <a:endParaRPr lang="es-ES" sz="1200" dirty="0">
            <a:solidFill>
              <a:schemeClr val="tx1"/>
            </a:solidFill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Maestro(a) Gimnasia</a:t>
          </a:r>
        </a:p>
        <a:p>
          <a:r>
            <a:rPr lang="es-ES" sz="1200" dirty="0">
              <a:solidFill>
                <a:schemeClr val="tx1"/>
              </a:solidFill>
            </a:rPr>
            <a:t>61715</a:t>
          </a: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 custLinFactNeighborY="-57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0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2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1" destOrd="0" parTransId="{7529C462-F22E-4C1B-BB9F-FDBF09D480AF}" sibTransId="{60CC0C64-947F-473B-8F8D-00A9578FE1A3}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Bernabé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71760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Vigilante</a:t>
          </a: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60518</a:t>
          </a: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Cajero(a)</a:t>
          </a: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81072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Intendente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67117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E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63307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>
              <a:solidFill>
                <a:schemeClr val="tx1"/>
              </a:solidFill>
            </a:rPr>
            <a:t>INDECO</a:t>
          </a:r>
          <a:r>
            <a:rPr lang="es-ES" sz="1200" dirty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de INFONAVIT</a:t>
          </a:r>
        </a:p>
        <a:p>
          <a:pPr>
            <a:lnSpc>
              <a:spcPct val="100000"/>
            </a:lnSpc>
            <a:spcAft>
              <a:spcPct val="3500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</dgm:ptLst>
  <dgm:cxnLst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A7EB2B8E-9D82-4B34-B0A3-1BDA7B031CC3}" srcId="{84BF03B0-174C-470C-81E9-E8CD831A7F38}" destId="{E9076E8E-D743-483D-A855-F5F2AFDFF737}" srcOrd="1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344F05A2-48FD-4D8A-BDA1-4D6C2CA701AE}" srcId="{84BF03B0-174C-470C-81E9-E8CD831A7F38}" destId="{678C03EB-A860-4000-BC0E-62776A737DF2}" srcOrd="0" destOrd="0" parTransId="{CE197752-7575-402A-B657-D72B8129F386}" sibTransId="{3174A254-2224-4166-B8F8-BF8D7D147321}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 custLinFactNeighborX="-1822" custLinFactNeighborY="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</a:t>
          </a:r>
        </a:p>
        <a:p>
          <a:r>
            <a:rPr lang="es-ES" sz="1200" dirty="0">
              <a:solidFill>
                <a:schemeClr val="tx1"/>
              </a:solidFill>
            </a:rPr>
            <a:t>Vacante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/>
            <a:t>Médico(a)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/>
            <a:t>Supervisor(a</a:t>
          </a:r>
          <a:r>
            <a:rPr lang="es-ES" sz="1200" dirty="0" smtClean="0"/>
            <a:t>)</a:t>
          </a:r>
          <a:endParaRPr lang="es-ES" sz="1200" dirty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3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7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3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3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7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3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3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83BC5DB-6C28-45B1-8C3C-84B16679ACA1}" srcId="{84579AF0-4408-438F-970E-BE007F0381A1}" destId="{5F1D98CA-6440-487E-91CF-CDCA34C6B0C2}" srcOrd="3" destOrd="0" parTransId="{79F9B89B-4DBA-4A19-A6EF-1547BADFF99A}" sibTransId="{64F05DCC-B123-46B8-ABF5-0F9DA1B47AB2}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0905A62-F44D-4021-BE77-1E2FC1819FE0}" srcId="{84579AF0-4408-438F-970E-BE007F0381A1}" destId="{98FB2DF8-1699-4557-8637-BEDF0D128387}" srcOrd="4" destOrd="0" parTransId="{D041FDD9-FF07-4F04-ACAD-C061CC474397}" sibTransId="{490D6F78-3AC6-4F38-B639-35BFBB164637}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E81E47AF-26B9-4215-82DC-92B4AD72CD2A}" srcId="{84579AF0-4408-438F-970E-BE007F0381A1}" destId="{A25F6823-0352-4715-9C25-4E4D49E16D28}" srcOrd="5" destOrd="0" parTransId="{A25A4E84-1BA8-4A26-9E5F-5B41C7639F52}" sibTransId="{1A67C3AA-81DD-46CE-99D3-0E7645AFD418}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CAD086CD-D798-442B-9854-E69158447FFC}" srcId="{84579AF0-4408-438F-970E-BE007F0381A1}" destId="{20684F73-49DB-4904-852D-367ADD581A9A}" srcOrd="6" destOrd="0" parTransId="{AF30E6F3-CDDC-4FF5-8F34-B6345C324A27}" sibTransId="{54169F06-C0CE-473B-A4F9-30F25E82C854}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0660936A-7715-4444-9367-E710780170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9B47931-0F9B-44D3-8322-E8E3CC118DB7}" type="parTrans" cxnId="{AB358464-CA67-4470-AB73-5957A0C9C836}">
      <dgm:prSet/>
      <dgm:spPr/>
      <dgm:t>
        <a:bodyPr/>
        <a:lstStyle/>
        <a:p>
          <a:endParaRPr lang="es-ES"/>
        </a:p>
      </dgm:t>
    </dgm:pt>
    <dgm:pt modelId="{BED87EF4-D4E3-4F17-8C90-FC1C7882001C}" type="sibTrans" cxnId="{AB358464-CA67-4470-AB73-5957A0C9C836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3B89C9DB-782B-450E-9092-2600801A716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0D48EBAE-8BC0-4A46-A6AC-8B0EC7293C88}" type="parTrans" cxnId="{78F5C029-D215-4C37-9B31-06E6627A9FF1}">
      <dgm:prSet/>
      <dgm:spPr/>
      <dgm:t>
        <a:bodyPr/>
        <a:lstStyle/>
        <a:p>
          <a:endParaRPr lang="es-ES"/>
        </a:p>
      </dgm:t>
    </dgm:pt>
    <dgm:pt modelId="{6FF64E3F-38BE-458E-977C-0CF53DAB5AB0}" type="sibTrans" cxnId="{78F5C029-D215-4C37-9B31-06E6627A9FF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E466A6D4-99AA-4AFE-B8C4-5EBBA6FA0FA7}" type="pres">
      <dgm:prSet presAssocID="{0D48EBAE-8BC0-4A46-A6AC-8B0EC7293C8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13970A2-DA8E-4640-9578-4EB7D7048990}" type="pres">
      <dgm:prSet presAssocID="{3B89C9DB-782B-450E-9092-2600801A716A}" presName="hierRoot2" presStyleCnt="0">
        <dgm:presLayoutVars>
          <dgm:hierBranch val="init"/>
        </dgm:presLayoutVars>
      </dgm:prSet>
      <dgm:spPr/>
    </dgm:pt>
    <dgm:pt modelId="{818D3B42-A31D-4D8B-8C6D-DE5B2593BF19}" type="pres">
      <dgm:prSet presAssocID="{3B89C9DB-782B-450E-9092-2600801A716A}" presName="rootComposite" presStyleCnt="0"/>
      <dgm:spPr/>
    </dgm:pt>
    <dgm:pt modelId="{173E33F5-2318-4F99-93CA-355A97198902}" type="pres">
      <dgm:prSet presAssocID="{3B89C9DB-782B-450E-9092-2600801A716A}" presName="rootText" presStyleLbl="node3" presStyleIdx="0" presStyleCnt="1" custScaleX="109568" custLinFactNeighborY="20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DACDFA-D09B-43E2-AC36-8ADFB91512BD}" type="pres">
      <dgm:prSet presAssocID="{3B89C9DB-782B-450E-9092-2600801A716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0DD5EA3-1AEA-4371-A51F-D33864980915}" type="pres">
      <dgm:prSet presAssocID="{3B89C9DB-782B-450E-9092-2600801A716A}" presName="hierChild4" presStyleCnt="0"/>
      <dgm:spPr/>
    </dgm:pt>
    <dgm:pt modelId="{E0BD5D09-2862-4106-A750-705933985991}" type="pres">
      <dgm:prSet presAssocID="{3B89C9DB-782B-450E-9092-2600801A716A}" presName="hierChild5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AE1E3AF3-26BD-4116-806A-D2026A5E73E7}" type="pres">
      <dgm:prSet presAssocID="{F9B47931-0F9B-44D3-8322-E8E3CC118DB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3AF3442-CB96-4A59-B6FA-8D0935624FCB}" type="pres">
      <dgm:prSet presAssocID="{0660936A-7715-4444-9367-E71078017000}" presName="hierRoot2" presStyleCnt="0">
        <dgm:presLayoutVars>
          <dgm:hierBranch val="init"/>
        </dgm:presLayoutVars>
      </dgm:prSet>
      <dgm:spPr/>
    </dgm:pt>
    <dgm:pt modelId="{0B405711-8A10-4E84-A021-295B043493DC}" type="pres">
      <dgm:prSet presAssocID="{0660936A-7715-4444-9367-E71078017000}" presName="rootComposite" presStyleCnt="0"/>
      <dgm:spPr/>
    </dgm:pt>
    <dgm:pt modelId="{8EA058BB-9AF2-4D43-8852-61D4B5062381}" type="pres">
      <dgm:prSet presAssocID="{0660936A-7715-4444-9367-E71078017000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44F6BC-A3CB-489E-93E9-D6B9D8D07A44}" type="pres">
      <dgm:prSet presAssocID="{0660936A-7715-4444-9367-E710780170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12F5BB-C7BD-4BD1-BC5B-7D235E7B076F}" type="pres">
      <dgm:prSet presAssocID="{0660936A-7715-4444-9367-E71078017000}" presName="hierChild4" presStyleCnt="0"/>
      <dgm:spPr/>
    </dgm:pt>
    <dgm:pt modelId="{3ED13A7A-30CD-46DF-BAF3-7B89A5F163DF}" type="pres">
      <dgm:prSet presAssocID="{0660936A-7715-4444-9367-E71078017000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FFDDCFC8-9C26-4A3D-97B6-F0E59EEA8D38}" type="presOf" srcId="{0660936A-7715-4444-9367-E71078017000}" destId="{8EA058BB-9AF2-4D43-8852-61D4B5062381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CCD6A311-4142-4EFC-B148-5E2AEAF51F36}" type="presOf" srcId="{0660936A-7715-4444-9367-E71078017000}" destId="{D944F6BC-A3CB-489E-93E9-D6B9D8D07A44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A30E838C-45C4-4A28-B5F0-B7CE5D6FCF7B}" type="presOf" srcId="{0D48EBAE-8BC0-4A46-A6AC-8B0EC7293C88}" destId="{E466A6D4-99AA-4AFE-B8C4-5EBBA6FA0FA7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CBB88996-370C-40AB-A813-6F052F71EBC0}" type="presOf" srcId="{3B89C9DB-782B-450E-9092-2600801A716A}" destId="{59DACDFA-D09B-43E2-AC36-8ADFB91512BD}" srcOrd="1" destOrd="0" presId="urn:microsoft.com/office/officeart/2005/8/layout/orgChart1"/>
    <dgm:cxn modelId="{EEAEB0C4-2B1B-42FE-9F52-1D2B49216DF7}" type="presOf" srcId="{F9B47931-0F9B-44D3-8322-E8E3CC118DB7}" destId="{AE1E3AF3-26BD-4116-806A-D2026A5E73E7}" srcOrd="0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A7650CEE-B3B6-4314-9DF1-FF91B09D3FD6}" srcId="{A71E2735-1932-4973-8E0A-A76EB3324118}" destId="{89E9CD1E-6D65-4906-8672-75BE5AAFE1D6}" srcOrd="2" destOrd="0" parTransId="{B59C615A-C8B7-4606-8B2C-F9287BC1A1F8}" sibTransId="{8DFCA174-7E47-4664-B68F-E86F0BC80D1A}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AB358464-CA67-4470-AB73-5957A0C9C836}" srcId="{A71E2735-1932-4973-8E0A-A76EB3324118}" destId="{0660936A-7715-4444-9367-E71078017000}" srcOrd="1" destOrd="0" parTransId="{F9B47931-0F9B-44D3-8322-E8E3CC118DB7}" sibTransId="{BED87EF4-D4E3-4F17-8C90-FC1C7882001C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DEF554C9-1026-4180-B58E-B74A7AF68A7A}" type="presOf" srcId="{3B89C9DB-782B-450E-9092-2600801A716A}" destId="{173E33F5-2318-4F99-93CA-355A97198902}" srcOrd="0" destOrd="0" presId="urn:microsoft.com/office/officeart/2005/8/layout/orgChart1"/>
    <dgm:cxn modelId="{78F5C029-D215-4C37-9B31-06E6627A9FF1}" srcId="{8F840AD9-68C8-4773-83F9-7669197426E8}" destId="{3B89C9DB-782B-450E-9092-2600801A716A}" srcOrd="0" destOrd="0" parTransId="{0D48EBAE-8BC0-4A46-A6AC-8B0EC7293C88}" sibTransId="{6FF64E3F-38BE-458E-977C-0CF53DAB5AB0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3F8BB0C2-6B94-461B-AF2E-76887C521F9F}" type="presParOf" srcId="{04A28EF1-46F0-4278-B853-5068133DE2DE}" destId="{E466A6D4-99AA-4AFE-B8C4-5EBBA6FA0FA7}" srcOrd="0" destOrd="0" presId="urn:microsoft.com/office/officeart/2005/8/layout/orgChart1"/>
    <dgm:cxn modelId="{899AE28D-55F7-4CF9-9244-3E13978CB5D7}" type="presParOf" srcId="{04A28EF1-46F0-4278-B853-5068133DE2DE}" destId="{B13970A2-DA8E-4640-9578-4EB7D7048990}" srcOrd="1" destOrd="0" presId="urn:microsoft.com/office/officeart/2005/8/layout/orgChart1"/>
    <dgm:cxn modelId="{82727573-7470-4D22-98D4-801D540998B8}" type="presParOf" srcId="{B13970A2-DA8E-4640-9578-4EB7D7048990}" destId="{818D3B42-A31D-4D8B-8C6D-DE5B2593BF19}" srcOrd="0" destOrd="0" presId="urn:microsoft.com/office/officeart/2005/8/layout/orgChart1"/>
    <dgm:cxn modelId="{5D24B902-95C4-491F-AEBD-840523242ABA}" type="presParOf" srcId="{818D3B42-A31D-4D8B-8C6D-DE5B2593BF19}" destId="{173E33F5-2318-4F99-93CA-355A97198902}" srcOrd="0" destOrd="0" presId="urn:microsoft.com/office/officeart/2005/8/layout/orgChart1"/>
    <dgm:cxn modelId="{6FF6893B-C30C-405E-9384-39BD8C99D467}" type="presParOf" srcId="{818D3B42-A31D-4D8B-8C6D-DE5B2593BF19}" destId="{59DACDFA-D09B-43E2-AC36-8ADFB91512BD}" srcOrd="1" destOrd="0" presId="urn:microsoft.com/office/officeart/2005/8/layout/orgChart1"/>
    <dgm:cxn modelId="{3833CE7A-BE1F-40A2-BEF3-F8DE2C6057C4}" type="presParOf" srcId="{B13970A2-DA8E-4640-9578-4EB7D7048990}" destId="{60DD5EA3-1AEA-4371-A51F-D33864980915}" srcOrd="1" destOrd="0" presId="urn:microsoft.com/office/officeart/2005/8/layout/orgChart1"/>
    <dgm:cxn modelId="{DDAC6CF4-71A9-445C-9B55-D18E704964DB}" type="presParOf" srcId="{B13970A2-DA8E-4640-9578-4EB7D7048990}" destId="{E0BD5D09-2862-4106-A750-705933985991}" srcOrd="2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D9B0976-2943-4F63-8DEF-FA1A5AA3AAAE}" type="presParOf" srcId="{9076C4DA-E153-4C7C-BAF2-6514D2425610}" destId="{AE1E3AF3-26BD-4116-806A-D2026A5E73E7}" srcOrd="2" destOrd="0" presId="urn:microsoft.com/office/officeart/2005/8/layout/orgChart1"/>
    <dgm:cxn modelId="{0B81A87E-680F-4046-9FD5-B8ACC6EFE5C9}" type="presParOf" srcId="{9076C4DA-E153-4C7C-BAF2-6514D2425610}" destId="{F3AF3442-CB96-4A59-B6FA-8D0935624FCB}" srcOrd="3" destOrd="0" presId="urn:microsoft.com/office/officeart/2005/8/layout/orgChart1"/>
    <dgm:cxn modelId="{9AB69E6A-6DF1-44D3-B42A-55132A1CA2B2}" type="presParOf" srcId="{F3AF3442-CB96-4A59-B6FA-8D0935624FCB}" destId="{0B405711-8A10-4E84-A021-295B043493DC}" srcOrd="0" destOrd="0" presId="urn:microsoft.com/office/officeart/2005/8/layout/orgChart1"/>
    <dgm:cxn modelId="{FA9B6158-0524-4D41-8D20-3F671EC2B7B9}" type="presParOf" srcId="{0B405711-8A10-4E84-A021-295B043493DC}" destId="{8EA058BB-9AF2-4D43-8852-61D4B5062381}" srcOrd="0" destOrd="0" presId="urn:microsoft.com/office/officeart/2005/8/layout/orgChart1"/>
    <dgm:cxn modelId="{252AD5D1-C3EA-4CEF-A506-83FBB3ADB982}" type="presParOf" srcId="{0B405711-8A10-4E84-A021-295B043493DC}" destId="{D944F6BC-A3CB-489E-93E9-D6B9D8D07A44}" srcOrd="1" destOrd="0" presId="urn:microsoft.com/office/officeart/2005/8/layout/orgChart1"/>
    <dgm:cxn modelId="{30989068-CFF7-46DD-9A6C-02E0C5A263E0}" type="presParOf" srcId="{F3AF3442-CB96-4A59-B6FA-8D0935624FCB}" destId="{6C12F5BB-C7BD-4BD1-BC5B-7D235E7B076F}" srcOrd="1" destOrd="0" presId="urn:microsoft.com/office/officeart/2005/8/layout/orgChart1"/>
    <dgm:cxn modelId="{5D652673-6B11-4FDF-80B7-26A1FF060F89}" type="presParOf" srcId="{F3AF3442-CB96-4A59-B6FA-8D0935624FCB}" destId="{3ED13A7A-30CD-46DF-BAF3-7B89A5F163DF}" srcOrd="2" destOrd="0" presId="urn:microsoft.com/office/officeart/2005/8/layout/orgChart1"/>
    <dgm:cxn modelId="{CA8C2FB8-FC59-45C6-8F35-68B5072E4DF7}" type="presParOf" srcId="{9076C4DA-E153-4C7C-BAF2-6514D2425610}" destId="{124D08BB-8B4D-455F-ACC0-EE7A29A74888}" srcOrd="4" destOrd="0" presId="urn:microsoft.com/office/officeart/2005/8/layout/orgChart1"/>
    <dgm:cxn modelId="{166D8954-219C-4AD2-9220-42B6FFB5111F}" type="presParOf" srcId="{9076C4DA-E153-4C7C-BAF2-6514D2425610}" destId="{4E425DC5-12F0-4DAE-A9D7-5050DCBAE3F7}" srcOrd="5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Humanos</a:t>
          </a:r>
        </a:p>
        <a:p>
          <a:r>
            <a:rPr lang="es-ES" sz="1200" dirty="0">
              <a:solidFill>
                <a:schemeClr val="tx1"/>
              </a:solidFill>
            </a:rPr>
            <a:t>Vacante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/>
            <a:t>Analista de Derechos </a:t>
          </a:r>
          <a:br>
            <a:rPr lang="es-ES" sz="1200" dirty="0"/>
          </a:br>
          <a:r>
            <a:rPr lang="es-ES" sz="1200" dirty="0"/>
            <a:t>Humanos</a:t>
          </a:r>
        </a:p>
        <a:p>
          <a:r>
            <a:rPr lang="es-ES" sz="1200" dirty="0"/>
            <a:t>Vacante</a:t>
          </a:r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Analistas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1D9C373-1829-4207-93C4-9A1DCDAC7E81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Auxiliar Administrativo(a)</a:t>
          </a:r>
        </a:p>
        <a:p>
          <a:r>
            <a:rPr lang="es-MX" sz="1200" dirty="0">
              <a:solidFill>
                <a:schemeClr val="tx1"/>
              </a:solidFill>
              <a:latin typeface="+mn-lt"/>
            </a:rPr>
            <a:t>(1) Vacante</a:t>
          </a:r>
        </a:p>
      </dgm:t>
    </dgm:pt>
    <dgm:pt modelId="{5B1C2519-4F17-4E27-ACD5-BB188860CCB0}" type="parTrans" cxnId="{9F1B737A-9454-4024-9AEE-D15DCB7F6FB1}">
      <dgm:prSet/>
      <dgm:spPr/>
      <dgm:t>
        <a:bodyPr/>
        <a:lstStyle/>
        <a:p>
          <a:endParaRPr lang="es-ES"/>
        </a:p>
      </dgm:t>
    </dgm:pt>
    <dgm:pt modelId="{E2937CA3-802D-40FA-B204-1FD5B78D9B04}" type="sibTrans" cxnId="{9F1B737A-9454-4024-9AEE-D15DCB7F6FB1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2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2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2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2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2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2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2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2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2" custScaleX="217501" custScaleY="101723" custLinFactNeighborX="-19118" custLinFactNeighborY="-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2" custScaleX="217501" custScaleY="101723" custLinFactNeighborX="19118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2" custScaleX="217501" custScaleY="101723" custLinFactNeighborX="-19118" custLinFactNeighborY="2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65BD11B9-5285-4209-8E53-F0B9D62DA39A}" type="pres">
      <dgm:prSet presAssocID="{5B1C2519-4F17-4E27-ACD5-BB188860CCB0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BEA1DFA2-E1BD-443D-B959-E3B1B61E8E4D}" type="pres">
      <dgm:prSet presAssocID="{01D9C373-1829-4207-93C4-9A1DCDAC7E81}" presName="hierRoot3" presStyleCnt="0">
        <dgm:presLayoutVars>
          <dgm:hierBranch val="init"/>
        </dgm:presLayoutVars>
      </dgm:prSet>
      <dgm:spPr/>
    </dgm:pt>
    <dgm:pt modelId="{38CB1104-0899-477E-94DA-A10ECFB1136D}" type="pres">
      <dgm:prSet presAssocID="{01D9C373-1829-4207-93C4-9A1DCDAC7E81}" presName="rootComposite3" presStyleCnt="0"/>
      <dgm:spPr/>
    </dgm:pt>
    <dgm:pt modelId="{D4F0AB8F-9008-4A12-A9EC-64B8F58E7FE1}" type="pres">
      <dgm:prSet presAssocID="{01D9C373-1829-4207-93C4-9A1DCDAC7E81}" presName="rootText3" presStyleLbl="asst1" presStyleIdx="11" presStyleCnt="12" custScaleX="217501" custScaleY="101723" custLinFactX="57233" custLinFactNeighborX="100000" custLinFactNeighborY="7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9022B-AF0E-4EFD-B200-83BF546259A1}" type="pres">
      <dgm:prSet presAssocID="{01D9C373-1829-4207-93C4-9A1DCDAC7E81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1125D4A5-F417-489D-AD86-26326A22C3FD}" type="pres">
      <dgm:prSet presAssocID="{01D9C373-1829-4207-93C4-9A1DCDAC7E81}" presName="hierChild6" presStyleCnt="0"/>
      <dgm:spPr/>
    </dgm:pt>
    <dgm:pt modelId="{D4778A1E-2892-47C2-8B9F-00A2179E28A3}" type="pres">
      <dgm:prSet presAssocID="{01D9C373-1829-4207-93C4-9A1DCDAC7E81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24625803-E750-4912-862C-7470546C0E48}" type="presOf" srcId="{01D9C373-1829-4207-93C4-9A1DCDAC7E81}" destId="{D4F0AB8F-9008-4A12-A9EC-64B8F58E7FE1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9BA0B9DE-6EA5-42D4-B45F-10F96E323EFE}" type="presOf" srcId="{01D9C373-1829-4207-93C4-9A1DCDAC7E81}" destId="{63D9022B-AF0E-4EFD-B200-83BF546259A1}" srcOrd="1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011FBE1-7559-4013-B2E3-4508EE5C64FD}" type="presOf" srcId="{5B1C2519-4F17-4E27-ACD5-BB188860CCB0}" destId="{65BD11B9-5285-4209-8E53-F0B9D62DA39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9F1B737A-9454-4024-9AEE-D15DCB7F6FB1}" srcId="{3B99F7DF-36C4-4EFA-AD36-739287B537DA}" destId="{01D9C373-1829-4207-93C4-9A1DCDAC7E81}" srcOrd="11" destOrd="0" parTransId="{5B1C2519-4F17-4E27-ACD5-BB188860CCB0}" sibTransId="{E2937CA3-802D-40FA-B204-1FD5B78D9B0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1D0DCC7-17F1-4008-97AB-F8619E5320BB}" type="presParOf" srcId="{8A568C84-F26F-4E92-9BD6-23A8289EA664}" destId="{65BD11B9-5285-4209-8E53-F0B9D62DA39A}" srcOrd="22" destOrd="0" presId="urn:microsoft.com/office/officeart/2005/8/layout/orgChart1"/>
    <dgm:cxn modelId="{68A1E32F-4D3D-4042-913E-6DE2D1AB5ACB}" type="presParOf" srcId="{8A568C84-F26F-4E92-9BD6-23A8289EA664}" destId="{BEA1DFA2-E1BD-443D-B959-E3B1B61E8E4D}" srcOrd="23" destOrd="0" presId="urn:microsoft.com/office/officeart/2005/8/layout/orgChart1"/>
    <dgm:cxn modelId="{B84A23C7-8F45-42D3-BC4D-57421BFFF992}" type="presParOf" srcId="{BEA1DFA2-E1BD-443D-B959-E3B1B61E8E4D}" destId="{38CB1104-0899-477E-94DA-A10ECFB1136D}" srcOrd="0" destOrd="0" presId="urn:microsoft.com/office/officeart/2005/8/layout/orgChart1"/>
    <dgm:cxn modelId="{EDCED642-4167-49F4-A965-CC91504ADA4D}" type="presParOf" srcId="{38CB1104-0899-477E-94DA-A10ECFB1136D}" destId="{D4F0AB8F-9008-4A12-A9EC-64B8F58E7FE1}" srcOrd="0" destOrd="0" presId="urn:microsoft.com/office/officeart/2005/8/layout/orgChart1"/>
    <dgm:cxn modelId="{25B3CE8A-5996-4559-8075-80DE2C3BD8AE}" type="presParOf" srcId="{38CB1104-0899-477E-94DA-A10ECFB1136D}" destId="{63D9022B-AF0E-4EFD-B200-83BF546259A1}" srcOrd="1" destOrd="0" presId="urn:microsoft.com/office/officeart/2005/8/layout/orgChart1"/>
    <dgm:cxn modelId="{F0CA2A34-A2B5-4E12-BBAE-798A3B666B0D}" type="presParOf" srcId="{BEA1DFA2-E1BD-443D-B959-E3B1B61E8E4D}" destId="{1125D4A5-F417-489D-AD86-26326A22C3FD}" srcOrd="1" destOrd="0" presId="urn:microsoft.com/office/officeart/2005/8/layout/orgChart1"/>
    <dgm:cxn modelId="{87083345-D815-4ECB-9DE8-6089E89A4B7C}" type="presParOf" srcId="{BEA1DFA2-E1BD-443D-B959-E3B1B61E8E4D}" destId="{D4778A1E-2892-47C2-8B9F-00A2179E28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85030" custScaleY="84871" custLinFactNeighborX="219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82152" custScaleY="87356" custLinFactNeighborX="219" custLinFactNeighborY="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>
              <a:solidFill>
                <a:schemeClr val="tx1"/>
              </a:solidFill>
              <a:latin typeface="+mn-lt"/>
            </a:rPr>
            <a:t> Seguro</a:t>
          </a: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Radiólogos(as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Enfermera(o) General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863963-9092-4080-9263-8F224D4B30D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2BC56E0-EA93-48DA-A6C4-1D036345DEA0}" type="parTrans" cxnId="{3E823F37-65CD-4A70-A08B-F5D23CEA452A}">
      <dgm:prSet/>
      <dgm:spPr/>
      <dgm:t>
        <a:bodyPr/>
        <a:lstStyle/>
        <a:p>
          <a:endParaRPr lang="es-ES"/>
        </a:p>
      </dgm:t>
    </dgm:pt>
    <dgm:pt modelId="{71F24B9B-F9EA-4A07-B7B3-6A8265E292CB}" type="sibTrans" cxnId="{3E823F37-65CD-4A70-A08B-F5D23CEA452A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7F7FC495-FEF4-4225-8D49-F1E2E9E55CED}" type="pres">
      <dgm:prSet presAssocID="{5499830C-EBB2-4C8B-9086-94B3E17EC7B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</dgm:pt>
    <dgm:pt modelId="{EC1AA104-DEE2-4DB8-9498-63C38952BAD8}" type="pres">
      <dgm:prSet presAssocID="{06225BFD-F8B9-4F85-8329-C38CF1E08FB7}" presName="rootComposite" presStyleCnt="0"/>
      <dgm:spPr/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</dgm:pt>
    <dgm:pt modelId="{23F153F6-CAA0-4BAE-9469-ED1F39EBEAE9}" type="pres">
      <dgm:prSet presAssocID="{06225BFD-F8B9-4F85-8329-C38CF1E08FB7}" presName="hierChild5" presStyleCnt="0"/>
      <dgm:spPr/>
    </dgm:pt>
    <dgm:pt modelId="{49DB23F0-CF8D-4D14-B320-68B2F846730C}" type="pres">
      <dgm:prSet presAssocID="{995DCE9D-B714-47BC-8C9F-283D839E069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</dgm:pt>
    <dgm:pt modelId="{F3B10998-E86C-40A5-9F52-B4FA3C0D43B7}" type="pres">
      <dgm:prSet presAssocID="{06268543-E65C-4D1B-8104-5FBEB44D8AE3}" presName="rootComposite" presStyleCnt="0"/>
      <dgm:spPr/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05018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</dgm:pt>
    <dgm:pt modelId="{AED37005-276E-439C-99A6-7EB7048C8D68}" type="pres">
      <dgm:prSet presAssocID="{36694C45-C641-435A-9D67-EBB3C905B12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</dgm:pt>
    <dgm:pt modelId="{1A5B1671-C4DC-4A8E-978F-BC93D234E6C1}" type="pres">
      <dgm:prSet presAssocID="{0EF7F709-2117-47B6-BB38-36329206F4C6}" presName="rootComposite" presStyleCnt="0"/>
      <dgm:spPr/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</dgm:pt>
    <dgm:pt modelId="{0D792B80-5D7F-4F3E-8116-8D47630A5052}" type="pres">
      <dgm:prSet presAssocID="{0EF7F709-2117-47B6-BB38-36329206F4C6}" presName="hierChild5" presStyleCnt="0"/>
      <dgm:spPr/>
    </dgm:pt>
    <dgm:pt modelId="{78F09EFE-D132-4FE4-91D2-BB8586EF38E1}" type="pres">
      <dgm:prSet presAssocID="{88331E26-F80B-4ADD-A9BC-5956F9C2D95B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  <dgm:pt modelId="{EA9DC880-3F4E-4776-9349-3C3ABED745CF}" type="pres">
      <dgm:prSet presAssocID="{FCCF0B0D-4899-47B1-A346-0A5D7D816144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3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3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  <dgm:pt modelId="{143BD4DA-19BC-4190-BF55-8A00EC06EAFC}" type="pres">
      <dgm:prSet presAssocID="{52BC56E0-EA93-48DA-A6C4-1D036345DEA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879107D-4437-42D6-B12A-02A93AC36DDE}" type="pres">
      <dgm:prSet presAssocID="{88863963-9092-4080-9263-8F224D4B30D0}" presName="hierRoot3" presStyleCnt="0">
        <dgm:presLayoutVars>
          <dgm:hierBranch val="init"/>
        </dgm:presLayoutVars>
      </dgm:prSet>
      <dgm:spPr/>
    </dgm:pt>
    <dgm:pt modelId="{74076297-D505-43DB-992F-0FE2EE564E21}" type="pres">
      <dgm:prSet presAssocID="{88863963-9092-4080-9263-8F224D4B30D0}" presName="rootComposite3" presStyleCnt="0"/>
      <dgm:spPr/>
    </dgm:pt>
    <dgm:pt modelId="{3F2026F1-99CA-4BEE-992E-70A0CE311FC8}" type="pres">
      <dgm:prSet presAssocID="{88863963-9092-4080-9263-8F224D4B30D0}" presName="rootText3" presStyleLbl="asst1" presStyleIdx="2" presStyleCnt="3" custScaleX="134879" custScaleY="110683" custLinFactNeighborX="-25467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592E81-AD99-436F-88B4-BD8CFC594A48}" type="pres">
      <dgm:prSet presAssocID="{88863963-9092-4080-9263-8F224D4B30D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91DB937-7036-4239-952B-E72DDB4DD63E}" type="pres">
      <dgm:prSet presAssocID="{88863963-9092-4080-9263-8F224D4B30D0}" presName="hierChild6" presStyleCnt="0"/>
      <dgm:spPr/>
    </dgm:pt>
    <dgm:pt modelId="{D955D3CC-C8B3-4E93-B4C5-D674B981D2F3}" type="pres">
      <dgm:prSet presAssocID="{88863963-9092-4080-9263-8F224D4B30D0}" presName="hierChild7" presStyleCnt="0"/>
      <dgm:spPr/>
    </dgm:pt>
  </dgm:ptLst>
  <dgm:cxnLst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96983271-B677-4166-8E13-A9AF38F2C73E}" type="presOf" srcId="{88863963-9092-4080-9263-8F224D4B30D0}" destId="{3F2026F1-99CA-4BEE-992E-70A0CE311FC8}" srcOrd="0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3E823F37-65CD-4A70-A08B-F5D23CEA452A}" srcId="{36E00EDE-EBB7-4E79-ADC8-188086E8A716}" destId="{88863963-9092-4080-9263-8F224D4B30D0}" srcOrd="6" destOrd="0" parTransId="{52BC56E0-EA93-48DA-A6C4-1D036345DEA0}" sibTransId="{71F24B9B-F9EA-4A07-B7B3-6A8265E292CB}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22E65466-098D-4255-828C-7E894AD53F82}" type="presOf" srcId="{88863963-9092-4080-9263-8F224D4B30D0}" destId="{F8592E81-AD99-436F-88B4-BD8CFC594A48}" srcOrd="1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D0A47FDD-B39E-4F97-9EC0-DD5010639464}" type="presOf" srcId="{52BC56E0-EA93-48DA-A6C4-1D036345DEA0}" destId="{143BD4DA-19BC-4190-BF55-8A00EC06EA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  <dgm:cxn modelId="{3C244C36-63B1-4A99-BCC9-350B3039ED85}" type="presParOf" srcId="{8142EFCB-63F7-4BA6-84BC-E0342F307F16}" destId="{143BD4DA-19BC-4190-BF55-8A00EC06EAFC}" srcOrd="4" destOrd="0" presId="urn:microsoft.com/office/officeart/2005/8/layout/orgChart1"/>
    <dgm:cxn modelId="{6EAEF2CE-9008-4989-9FB1-5647E6378DEB}" type="presParOf" srcId="{8142EFCB-63F7-4BA6-84BC-E0342F307F16}" destId="{F879107D-4437-42D6-B12A-02A93AC36DDE}" srcOrd="5" destOrd="0" presId="urn:microsoft.com/office/officeart/2005/8/layout/orgChart1"/>
    <dgm:cxn modelId="{CF815BC5-EAF0-4F0D-8323-F30ABEA6FF38}" type="presParOf" srcId="{F879107D-4437-42D6-B12A-02A93AC36DDE}" destId="{74076297-D505-43DB-992F-0FE2EE564E21}" srcOrd="0" destOrd="0" presId="urn:microsoft.com/office/officeart/2005/8/layout/orgChart1"/>
    <dgm:cxn modelId="{B2BF359A-CDCE-4ADB-AB7F-D26DC02B2401}" type="presParOf" srcId="{74076297-D505-43DB-992F-0FE2EE564E21}" destId="{3F2026F1-99CA-4BEE-992E-70A0CE311FC8}" srcOrd="0" destOrd="0" presId="urn:microsoft.com/office/officeart/2005/8/layout/orgChart1"/>
    <dgm:cxn modelId="{1AF85439-1E9F-47A9-ACD6-200BDDD3082D}" type="presParOf" srcId="{74076297-D505-43DB-992F-0FE2EE564E21}" destId="{F8592E81-AD99-436F-88B4-BD8CFC594A48}" srcOrd="1" destOrd="0" presId="urn:microsoft.com/office/officeart/2005/8/layout/orgChart1"/>
    <dgm:cxn modelId="{61FA6D9B-7B5C-4AB3-9E02-29CBE1DCEFC0}" type="presParOf" srcId="{F879107D-4437-42D6-B12A-02A93AC36DDE}" destId="{B91DB937-7036-4239-952B-E72DDB4DD63E}" srcOrd="1" destOrd="0" presId="urn:microsoft.com/office/officeart/2005/8/layout/orgChart1"/>
    <dgm:cxn modelId="{87E59F4E-45BD-46E3-8862-9CB83F671D82}" type="presParOf" srcId="{F879107D-4437-42D6-B12A-02A93AC36DDE}" destId="{D955D3CC-C8B3-4E93-B4C5-D674B981D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928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D5C1578C-A0D9-46E8-87E8-2B0BBF48259C}" type="pres">
      <dgm:prSet presAssocID="{5A7B62E7-4CC5-4976-9B50-CA20C80FE05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0" presStyleCnt="1" custScaleX="55817" custScaleY="66070" custLinFactNeighborX="20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91F06303-DCE2-49CB-8981-36327AB0B44D}" srcId="{A83AF730-2CD1-438A-B74E-B053D56A4934}" destId="{892E8EC6-3D87-4CE6-A4AA-A44B6F3F2A3E}" srcOrd="0" destOrd="0" parTransId="{5A7B62E7-4CC5-4976-9B50-CA20C80FE05C}" sibTransId="{D8C25AA9-4530-4B91-B1E0-D0373687C9FB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F7672EA1-F16A-4661-9DDA-74FF7D8E1DEB}" type="presParOf" srcId="{31D3C473-481E-4207-9F71-5F371A25A540}" destId="{D5C1578C-A0D9-46E8-87E8-2B0BBF48259C}" srcOrd="0" destOrd="0" presId="urn:microsoft.com/office/officeart/2005/8/layout/orgChart1"/>
    <dgm:cxn modelId="{AAB52D38-690A-4818-B7A9-DE922616CEA9}" type="presParOf" srcId="{31D3C473-481E-4207-9F71-5F371A25A540}" destId="{2BFF3BCC-D2D1-46C1-85CD-74E65535BF53}" srcOrd="1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6123" custScaleY="80881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84D7D-852C-4D88-B23E-D920D3CD30E0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Proyectos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1BB5C5-B155-40FB-92C3-A929793CE4A6}" type="parTrans" cxnId="{552A1A16-80A9-4551-99A9-0971ABF518A9}">
      <dgm:prSet/>
      <dgm:spPr/>
      <dgm:t>
        <a:bodyPr/>
        <a:lstStyle/>
        <a:p>
          <a:endParaRPr lang="es-ES"/>
        </a:p>
      </dgm:t>
    </dgm:pt>
    <dgm:pt modelId="{BA17EAF1-A364-4F37-B46A-1AD469BC9B06}" type="sibTrans" cxnId="{552A1A16-80A9-4551-99A9-0971ABF518A9}">
      <dgm:prSet/>
      <dgm:spPr/>
      <dgm:t>
        <a:bodyPr/>
        <a:lstStyle/>
        <a:p>
          <a:endParaRPr lang="es-ES"/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CC05B6FA-4B18-4DA6-AEF3-C141A2083729}" type="pres">
      <dgm:prSet presAssocID="{BE1BB5C5-B155-40FB-92C3-A929793CE4A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AD86F26-7E50-4D79-B0BF-80079B5ACECF}" type="pres">
      <dgm:prSet presAssocID="{22084D7D-852C-4D88-B23E-D920D3CD30E0}" presName="hierRoot2" presStyleCnt="0">
        <dgm:presLayoutVars>
          <dgm:hierBranch val="init"/>
        </dgm:presLayoutVars>
      </dgm:prSet>
      <dgm:spPr/>
    </dgm:pt>
    <dgm:pt modelId="{BAB4AC61-BF09-4914-94B8-D60620748AF4}" type="pres">
      <dgm:prSet presAssocID="{22084D7D-852C-4D88-B23E-D920D3CD30E0}" presName="rootComposite" presStyleCnt="0"/>
      <dgm:spPr/>
    </dgm:pt>
    <dgm:pt modelId="{36BC75BF-AB47-4D62-A01A-EBB07F92C53C}" type="pres">
      <dgm:prSet presAssocID="{22084D7D-852C-4D88-B23E-D920D3CD30E0}" presName="rootText" presStyleLbl="node2" presStyleIdx="0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E083AB-034C-4688-8B85-3AF743205B4A}" type="pres">
      <dgm:prSet presAssocID="{22084D7D-852C-4D88-B23E-D920D3CD30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D61039FC-B4DE-4B0B-900C-30E1BA90F393}" type="pres">
      <dgm:prSet presAssocID="{22084D7D-852C-4D88-B23E-D920D3CD30E0}" presName="hierChild4" presStyleCnt="0"/>
      <dgm:spPr/>
    </dgm:pt>
    <dgm:pt modelId="{718958E1-00EE-495B-B03D-D78C72F6DE56}" type="pres">
      <dgm:prSet presAssocID="{22084D7D-852C-4D88-B23E-D920D3CD30E0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2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CF5960CA-8A33-41C6-8E1F-3CB01BA99FD1}" type="presOf" srcId="{22084D7D-852C-4D88-B23E-D920D3CD30E0}" destId="{3BE083AB-034C-4688-8B85-3AF743205B4A}" srcOrd="1" destOrd="0" presId="urn:microsoft.com/office/officeart/2005/8/layout/orgChart1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C326BC46-2CAC-4355-A05A-A886800E8789}" type="presOf" srcId="{BE1BB5C5-B155-40FB-92C3-A929793CE4A6}" destId="{CC05B6FA-4B18-4DA6-AEF3-C141A2083729}" srcOrd="0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2" destOrd="0" parTransId="{B68D9CA3-9CCF-42F3-8538-6896D41A9795}" sibTransId="{6420C70D-23D2-4BFB-A3BD-7A006CDBD5CB}"/>
    <dgm:cxn modelId="{552A1A16-80A9-4551-99A9-0971ABF518A9}" srcId="{CD1C4BFD-421B-4CCA-8D0B-01027E7F0374}" destId="{22084D7D-852C-4D88-B23E-D920D3CD30E0}" srcOrd="0" destOrd="0" parTransId="{BE1BB5C5-B155-40FB-92C3-A929793CE4A6}" sibTransId="{BA17EAF1-A364-4F37-B46A-1AD469BC9B06}"/>
    <dgm:cxn modelId="{F997286D-97DF-4D80-B1D0-D52088A0CA8E}" type="presOf" srcId="{22084D7D-852C-4D88-B23E-D920D3CD30E0}" destId="{36BC75BF-AB47-4D62-A01A-EBB07F92C53C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2F8D3C11-5C1E-4638-97E9-0C1701F15CDF}" type="presParOf" srcId="{37F354EC-AA6E-44E3-9BD2-0ECC704C4756}" destId="{CC05B6FA-4B18-4DA6-AEF3-C141A2083729}" srcOrd="0" destOrd="0" presId="urn:microsoft.com/office/officeart/2005/8/layout/orgChart1"/>
    <dgm:cxn modelId="{21704781-D491-450F-9155-9E3D627E5FCD}" type="presParOf" srcId="{37F354EC-AA6E-44E3-9BD2-0ECC704C4756}" destId="{4AD86F26-7E50-4D79-B0BF-80079B5ACECF}" srcOrd="1" destOrd="0" presId="urn:microsoft.com/office/officeart/2005/8/layout/orgChart1"/>
    <dgm:cxn modelId="{62753128-B440-4A13-880D-A2229D687EB2}" type="presParOf" srcId="{4AD86F26-7E50-4D79-B0BF-80079B5ACECF}" destId="{BAB4AC61-BF09-4914-94B8-D60620748AF4}" srcOrd="0" destOrd="0" presId="urn:microsoft.com/office/officeart/2005/8/layout/orgChart1"/>
    <dgm:cxn modelId="{F5428B76-4E21-4A80-B405-E7C9CECC02D4}" type="presParOf" srcId="{BAB4AC61-BF09-4914-94B8-D60620748AF4}" destId="{36BC75BF-AB47-4D62-A01A-EBB07F92C53C}" srcOrd="0" destOrd="0" presId="urn:microsoft.com/office/officeart/2005/8/layout/orgChart1"/>
    <dgm:cxn modelId="{DF340F1E-4352-4BBA-97B2-01FA5B34047B}" type="presParOf" srcId="{BAB4AC61-BF09-4914-94B8-D60620748AF4}" destId="{3BE083AB-034C-4688-8B85-3AF743205B4A}" srcOrd="1" destOrd="0" presId="urn:microsoft.com/office/officeart/2005/8/layout/orgChart1"/>
    <dgm:cxn modelId="{B55ECB16-5F11-4242-8CCF-8072BA98F9D6}" type="presParOf" srcId="{4AD86F26-7E50-4D79-B0BF-80079B5ACECF}" destId="{D61039FC-B4DE-4B0B-900C-30E1BA90F393}" srcOrd="1" destOrd="0" presId="urn:microsoft.com/office/officeart/2005/8/layout/orgChart1"/>
    <dgm:cxn modelId="{A9834642-55C8-42A8-A2C2-F53B6ECC0DC5}" type="presParOf" srcId="{4AD86F26-7E50-4D79-B0BF-80079B5ACECF}" destId="{718958E1-00EE-495B-B03D-D78C72F6DE56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4" destOrd="0" presId="urn:microsoft.com/office/officeart/2005/8/layout/orgChart1"/>
    <dgm:cxn modelId="{57CDAAD2-D107-4102-8CD0-E142FF9AEFD3}" type="presParOf" srcId="{37F354EC-AA6E-44E3-9BD2-0ECC704C4756}" destId="{48F36B1F-E59B-439E-9732-0182F5F0D150}" srcOrd="5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4409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55885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071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48340" custScaleY="52989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48340" custScaleY="52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Institucional</a:t>
          </a:r>
        </a:p>
        <a:p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BA4D787-2236-4E11-B073-0091CD1F0089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Auxiliares</a:t>
          </a:r>
          <a:endParaRPr lang="es-ES" sz="1200" dirty="0">
            <a:latin typeface="+mn-lt"/>
          </a:endParaRPr>
        </a:p>
      </dgm:t>
    </dgm:pt>
    <dgm:pt modelId="{BF3C49CD-C110-4042-BD2F-EDA62288316C}" type="par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146015E-8372-43AD-87BF-68678D16EDDC}" type="sib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54236" custScaleY="56902" custLinFactNeighborX="-6752" custLinFactNeighborY="42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46951843-A23A-4885-9083-99E91F16B3B5}" type="pres">
      <dgm:prSet presAssocID="{BF3C49CD-C110-4042-BD2F-EDA62288316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884C704-5630-48B8-B89C-D541DC1FC3D9}" type="pres">
      <dgm:prSet presAssocID="{EBA4D787-2236-4E11-B073-0091CD1F0089}" presName="hierRoot2" presStyleCnt="0">
        <dgm:presLayoutVars>
          <dgm:hierBranch val="init"/>
        </dgm:presLayoutVars>
      </dgm:prSet>
      <dgm:spPr/>
    </dgm:pt>
    <dgm:pt modelId="{89E27FDD-2A6A-49F0-8658-4CBBAE21DB61}" type="pres">
      <dgm:prSet presAssocID="{EBA4D787-2236-4E11-B073-0091CD1F0089}" presName="rootComposite" presStyleCnt="0"/>
      <dgm:spPr/>
    </dgm:pt>
    <dgm:pt modelId="{6889C342-0165-4F36-A533-104D9D253481}" type="pres">
      <dgm:prSet presAssocID="{EBA4D787-2236-4E11-B073-0091CD1F0089}" presName="rootText" presStyleLbl="node2" presStyleIdx="1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F491F-C068-4878-BB57-113786E418B9}" type="pres">
      <dgm:prSet presAssocID="{EBA4D787-2236-4E11-B073-0091CD1F008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2C04D51-96AE-478C-B40E-B21CFA1FB968}" type="pres">
      <dgm:prSet presAssocID="{EBA4D787-2236-4E11-B073-0091CD1F0089}" presName="hierChild4" presStyleCnt="0"/>
      <dgm:spPr/>
    </dgm:pt>
    <dgm:pt modelId="{367F6742-CB6B-48FB-9155-C7F8BF21E37E}" type="pres">
      <dgm:prSet presAssocID="{EBA4D787-2236-4E11-B073-0091CD1F008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2023B23B-3E34-4EE0-AE85-74BB51FB760D}" srcId="{CD1C4BFD-421B-4CCA-8D0B-01027E7F0374}" destId="{EBA4D787-2236-4E11-B073-0091CD1F0089}" srcOrd="1" destOrd="0" parTransId="{BF3C49CD-C110-4042-BD2F-EDA62288316C}" sibTransId="{B146015E-8372-43AD-87BF-68678D16EDD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D518022D-8BC0-4BBD-AC2D-0CDD9A2B1E62}" type="presOf" srcId="{EBA4D787-2236-4E11-B073-0091CD1F0089}" destId="{6889C342-0165-4F36-A533-104D9D253481}" srcOrd="0" destOrd="0" presId="urn:microsoft.com/office/officeart/2005/8/layout/orgChart1"/>
    <dgm:cxn modelId="{192659D3-51E5-47A7-A8F9-B730EDDC4E4D}" type="presOf" srcId="{EBA4D787-2236-4E11-B073-0091CD1F0089}" destId="{AFCF491F-C068-4878-BB57-113786E418B9}" srcOrd="1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B5762CF6-9CFB-40DE-9DD1-8F2BD6DE4837}" type="presOf" srcId="{BF3C49CD-C110-4042-BD2F-EDA62288316C}" destId="{46951843-A23A-4885-9083-99E91F16B3B5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43CCFFBE-62CB-4385-835C-F15D192484EF}" type="presParOf" srcId="{37F354EC-AA6E-44E3-9BD2-0ECC704C4756}" destId="{46951843-A23A-4885-9083-99E91F16B3B5}" srcOrd="2" destOrd="0" presId="urn:microsoft.com/office/officeart/2005/8/layout/orgChart1"/>
    <dgm:cxn modelId="{085BCC5F-E386-4B3C-80A1-06F5FF2D31BB}" type="presParOf" srcId="{37F354EC-AA6E-44E3-9BD2-0ECC704C4756}" destId="{F884C704-5630-48B8-B89C-D541DC1FC3D9}" srcOrd="3" destOrd="0" presId="urn:microsoft.com/office/officeart/2005/8/layout/orgChart1"/>
    <dgm:cxn modelId="{AFEF0AC6-7CC0-4287-A0DC-EEC5E8217A13}" type="presParOf" srcId="{F884C704-5630-48B8-B89C-D541DC1FC3D9}" destId="{89E27FDD-2A6A-49F0-8658-4CBBAE21DB61}" srcOrd="0" destOrd="0" presId="urn:microsoft.com/office/officeart/2005/8/layout/orgChart1"/>
    <dgm:cxn modelId="{6240D590-218D-4826-A060-E2DBE68E1071}" type="presParOf" srcId="{89E27FDD-2A6A-49F0-8658-4CBBAE21DB61}" destId="{6889C342-0165-4F36-A533-104D9D253481}" srcOrd="0" destOrd="0" presId="urn:microsoft.com/office/officeart/2005/8/layout/orgChart1"/>
    <dgm:cxn modelId="{677C352E-9CAC-44C0-A9B8-DC9A55F9129F}" type="presParOf" srcId="{89E27FDD-2A6A-49F0-8658-4CBBAE21DB61}" destId="{AFCF491F-C068-4878-BB57-113786E418B9}" srcOrd="1" destOrd="0" presId="urn:microsoft.com/office/officeart/2005/8/layout/orgChart1"/>
    <dgm:cxn modelId="{F6089EB3-B15A-44CB-8F10-CBD47A0B3772}" type="presParOf" srcId="{F884C704-5630-48B8-B89C-D541DC1FC3D9}" destId="{02C04D51-96AE-478C-B40E-B21CFA1FB968}" srcOrd="1" destOrd="0" presId="urn:microsoft.com/office/officeart/2005/8/layout/orgChart1"/>
    <dgm:cxn modelId="{5BC1B5F2-88F5-484E-884A-3E99A3A8951A}" type="presParOf" srcId="{F884C704-5630-48B8-B89C-D541DC1FC3D9}" destId="{367F6742-CB6B-48FB-9155-C7F8BF21E37E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0758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0905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Jurídico(a)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7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1" presStyleCnt="2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1" presStyleCnt="2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Analista </a:t>
          </a:r>
          <a:r>
            <a:rPr lang="es-MX" sz="1200" dirty="0" smtClean="0">
              <a:solidFill>
                <a:schemeClr val="tx1"/>
              </a:solidFill>
            </a:rPr>
            <a:t>Auditor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Odontología</a:t>
          </a: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Odontólogos(as)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/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Médicos(as) Generales</a:t>
          </a:r>
        </a:p>
        <a:p>
          <a:r>
            <a:rPr lang="es-MX" sz="1200" b="0" i="0" u="none" dirty="0" smtClean="0"/>
            <a:t>, Vacante</a:t>
          </a:r>
          <a:endParaRPr lang="es-ES" sz="1200" b="0" dirty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Auxiliar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Auxiliares </a:t>
          </a:r>
          <a:r>
            <a:rPr lang="es-ES" sz="1200" dirty="0">
              <a:solidFill>
                <a:schemeClr val="tx1"/>
              </a:solidFill>
            </a:rPr>
            <a:t>Administrativos(as)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</dgm:pt>
    <dgm:pt modelId="{D6CD160C-FF0A-4C80-817E-A7A9F54C67A7}" type="pres">
      <dgm:prSet presAssocID="{68CD4491-2D6C-475E-B317-C9AC91C84029}" presName="rootComposite" presStyleCnt="0"/>
      <dgm:spPr/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9851" custLinFactNeighborY="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Pediatra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Ginecólogo(a)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Radiólogo(a)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Centro de Salud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5AECC-0A79-4354-9847-81980E18DDB8}">
      <dsp:nvSpPr>
        <dsp:cNvPr id="0" name=""/>
        <dsp:cNvSpPr/>
      </dsp:nvSpPr>
      <dsp:spPr>
        <a:xfrm>
          <a:off x="3888432" y="1205722"/>
          <a:ext cx="140519" cy="66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998"/>
              </a:lnTo>
              <a:lnTo>
                <a:pt x="140519" y="66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3700039" y="1205722"/>
          <a:ext cx="188392" cy="667998"/>
        </a:xfrm>
        <a:custGeom>
          <a:avLst/>
          <a:gdLst/>
          <a:ahLst/>
          <a:cxnLst/>
          <a:rect l="0" t="0" r="0" b="0"/>
          <a:pathLst>
            <a:path>
              <a:moveTo>
                <a:pt x="188392" y="0"/>
              </a:moveTo>
              <a:lnTo>
                <a:pt x="188392" y="667998"/>
              </a:lnTo>
              <a:lnTo>
                <a:pt x="0" y="66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2" y="1205722"/>
          <a:ext cx="3028961" cy="150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25"/>
              </a:lnTo>
              <a:lnTo>
                <a:pt x="3028961" y="1352825"/>
              </a:lnTo>
              <a:lnTo>
                <a:pt x="3028961" y="1507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88432" y="1205722"/>
          <a:ext cx="1009653" cy="150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25"/>
              </a:lnTo>
              <a:lnTo>
                <a:pt x="1009653" y="1352825"/>
              </a:lnTo>
              <a:lnTo>
                <a:pt x="1009653" y="1507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878778" y="1205722"/>
          <a:ext cx="1009653" cy="1507826"/>
        </a:xfrm>
        <a:custGeom>
          <a:avLst/>
          <a:gdLst/>
          <a:ahLst/>
          <a:cxnLst/>
          <a:rect l="0" t="0" r="0" b="0"/>
          <a:pathLst>
            <a:path>
              <a:moveTo>
                <a:pt x="1009653" y="0"/>
              </a:moveTo>
              <a:lnTo>
                <a:pt x="1009653" y="1352825"/>
              </a:lnTo>
              <a:lnTo>
                <a:pt x="0" y="1352825"/>
              </a:lnTo>
              <a:lnTo>
                <a:pt x="0" y="1507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59470" y="1205722"/>
          <a:ext cx="3028961" cy="1507826"/>
        </a:xfrm>
        <a:custGeom>
          <a:avLst/>
          <a:gdLst/>
          <a:ahLst/>
          <a:cxnLst/>
          <a:rect l="0" t="0" r="0" b="0"/>
          <a:pathLst>
            <a:path>
              <a:moveTo>
                <a:pt x="3028961" y="0"/>
              </a:moveTo>
              <a:lnTo>
                <a:pt x="3028961" y="1352825"/>
              </a:lnTo>
              <a:lnTo>
                <a:pt x="0" y="1352825"/>
              </a:lnTo>
              <a:lnTo>
                <a:pt x="0" y="1507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786058" y="0"/>
          <a:ext cx="2204747" cy="1205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2786058" y="0"/>
        <a:ext cx="2204747" cy="1205722"/>
      </dsp:txXfrm>
    </dsp:sp>
    <dsp:sp modelId="{35BB5E74-0F2B-40C4-8FE2-43D641402863}">
      <dsp:nvSpPr>
        <dsp:cNvPr id="0" name=""/>
        <dsp:cNvSpPr/>
      </dsp:nvSpPr>
      <dsp:spPr>
        <a:xfrm>
          <a:off x="4817" y="2713548"/>
          <a:ext cx="1709305" cy="9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17" y="2713548"/>
        <a:ext cx="1709305" cy="906556"/>
      </dsp:txXfrm>
    </dsp:sp>
    <dsp:sp modelId="{6A2AD54E-C82D-42BC-ADD7-32A5E6C831BA}">
      <dsp:nvSpPr>
        <dsp:cNvPr id="0" name=""/>
        <dsp:cNvSpPr/>
      </dsp:nvSpPr>
      <dsp:spPr>
        <a:xfrm>
          <a:off x="2024125" y="2713548"/>
          <a:ext cx="1709305" cy="9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24125" y="2713548"/>
        <a:ext cx="1709305" cy="906556"/>
      </dsp:txXfrm>
    </dsp:sp>
    <dsp:sp modelId="{241B9707-52B5-42B8-A01E-5F40637E76E3}">
      <dsp:nvSpPr>
        <dsp:cNvPr id="0" name=""/>
        <dsp:cNvSpPr/>
      </dsp:nvSpPr>
      <dsp:spPr>
        <a:xfrm>
          <a:off x="4043432" y="2713548"/>
          <a:ext cx="1709305" cy="9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>
              <a:solidFill>
                <a:schemeClr val="tx1"/>
              </a:solidFill>
            </a:rPr>
            <a:t>Capturador</a:t>
          </a:r>
          <a:r>
            <a:rPr lang="es-ES" sz="1200" kern="1200" dirty="0">
              <a:solidFill>
                <a:schemeClr val="tx1"/>
              </a:solidFill>
            </a:rPr>
            <a:t>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43432" y="2713548"/>
        <a:ext cx="1709305" cy="906556"/>
      </dsp:txXfrm>
    </dsp:sp>
    <dsp:sp modelId="{E8875E5F-529F-49F4-8362-65CE89566DEC}">
      <dsp:nvSpPr>
        <dsp:cNvPr id="0" name=""/>
        <dsp:cNvSpPr/>
      </dsp:nvSpPr>
      <dsp:spPr>
        <a:xfrm>
          <a:off x="6062740" y="2713548"/>
          <a:ext cx="1709305" cy="9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62740" y="2713548"/>
        <a:ext cx="1709305" cy="906556"/>
      </dsp:txXfrm>
    </dsp:sp>
    <dsp:sp modelId="{127C3EA2-F1AE-4873-9663-67B75A7BF8D8}">
      <dsp:nvSpPr>
        <dsp:cNvPr id="0" name=""/>
        <dsp:cNvSpPr/>
      </dsp:nvSpPr>
      <dsp:spPr>
        <a:xfrm>
          <a:off x="2261660" y="1471124"/>
          <a:ext cx="1438378" cy="805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1660" y="1471124"/>
        <a:ext cx="1438378" cy="805192"/>
      </dsp:txXfrm>
    </dsp:sp>
    <dsp:sp modelId="{E4005A87-C834-4FB5-92B8-9EE7A4DA67D1}">
      <dsp:nvSpPr>
        <dsp:cNvPr id="0" name=""/>
        <dsp:cNvSpPr/>
      </dsp:nvSpPr>
      <dsp:spPr>
        <a:xfrm>
          <a:off x="4028951" y="1471124"/>
          <a:ext cx="1438378" cy="805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028951" y="1471124"/>
        <a:ext cx="1438378" cy="8051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3051142" y="604878"/>
              </a:lnTo>
              <a:lnTo>
                <a:pt x="3051142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3916907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1017047" y="604878"/>
              </a:lnTo>
              <a:lnTo>
                <a:pt x="1017047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3659-1A7E-49EA-90B2-40DA9C4E683F}">
      <dsp:nvSpPr>
        <dsp:cNvPr id="0" name=""/>
        <dsp:cNvSpPr/>
      </dsp:nvSpPr>
      <dsp:spPr>
        <a:xfrm>
          <a:off x="2899859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1017047" y="0"/>
              </a:moveTo>
              <a:lnTo>
                <a:pt x="1017047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65764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3051142" y="0"/>
              </a:moveTo>
              <a:lnTo>
                <a:pt x="3051142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06460" y="163987"/>
          <a:ext cx="2220893" cy="1133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Mental y Adicciones</a:t>
          </a:r>
        </a:p>
      </dsp:txBody>
      <dsp:txXfrm>
        <a:off x="2806460" y="163987"/>
        <a:ext cx="2220893" cy="1133376"/>
      </dsp:txXfrm>
    </dsp:sp>
    <dsp:sp modelId="{35BB5E74-0F2B-40C4-8FE2-43D641402863}">
      <dsp:nvSpPr>
        <dsp:cNvPr id="0" name=""/>
        <dsp:cNvSpPr/>
      </dsp:nvSpPr>
      <dsp:spPr>
        <a:xfrm>
          <a:off x="485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853" y="2058377"/>
        <a:ext cx="1721823" cy="971998"/>
      </dsp:txXfrm>
    </dsp:sp>
    <dsp:sp modelId="{BC81B137-ADAB-44D1-A1C1-498A53C339F3}">
      <dsp:nvSpPr>
        <dsp:cNvPr id="0" name=""/>
        <dsp:cNvSpPr/>
      </dsp:nvSpPr>
      <dsp:spPr>
        <a:xfrm>
          <a:off x="203894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038948" y="2058377"/>
        <a:ext cx="1721823" cy="971998"/>
      </dsp:txXfrm>
    </dsp:sp>
    <dsp:sp modelId="{3F82A0F3-2328-4896-8AE8-A8E3CD8DE430}">
      <dsp:nvSpPr>
        <dsp:cNvPr id="0" name=""/>
        <dsp:cNvSpPr/>
      </dsp:nvSpPr>
      <dsp:spPr>
        <a:xfrm>
          <a:off x="407304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073043" y="2058377"/>
        <a:ext cx="1721823" cy="971998"/>
      </dsp:txXfrm>
    </dsp:sp>
    <dsp:sp modelId="{2ED91993-B4E9-45D0-B122-0B5DD5EB887F}">
      <dsp:nvSpPr>
        <dsp:cNvPr id="0" name=""/>
        <dsp:cNvSpPr/>
      </dsp:nvSpPr>
      <dsp:spPr>
        <a:xfrm>
          <a:off x="610713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07138" y="2058377"/>
        <a:ext cx="1721823" cy="971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3768-E566-45F3-9EF1-178BA1180953}">
      <dsp:nvSpPr>
        <dsp:cNvPr id="0" name=""/>
        <dsp:cNvSpPr/>
      </dsp:nvSpPr>
      <dsp:spPr>
        <a:xfrm>
          <a:off x="4059310" y="910485"/>
          <a:ext cx="259040" cy="2296538"/>
        </a:xfrm>
        <a:custGeom>
          <a:avLst/>
          <a:gdLst/>
          <a:ahLst/>
          <a:cxnLst/>
          <a:rect l="0" t="0" r="0" b="0"/>
          <a:pathLst>
            <a:path>
              <a:moveTo>
                <a:pt x="259040" y="0"/>
              </a:moveTo>
              <a:lnTo>
                <a:pt x="259040" y="2296538"/>
              </a:lnTo>
              <a:lnTo>
                <a:pt x="0" y="2296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92280-A0CA-43CA-A532-67E0852D644F}">
      <dsp:nvSpPr>
        <dsp:cNvPr id="0" name=""/>
        <dsp:cNvSpPr/>
      </dsp:nvSpPr>
      <dsp:spPr>
        <a:xfrm>
          <a:off x="4318350" y="910485"/>
          <a:ext cx="216569" cy="1424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581"/>
              </a:lnTo>
              <a:lnTo>
                <a:pt x="216569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76657" y="910485"/>
          <a:ext cx="241692" cy="1424581"/>
        </a:xfrm>
        <a:custGeom>
          <a:avLst/>
          <a:gdLst/>
          <a:ahLst/>
          <a:cxnLst/>
          <a:rect l="0" t="0" r="0" b="0"/>
          <a:pathLst>
            <a:path>
              <a:moveTo>
                <a:pt x="241692" y="0"/>
              </a:moveTo>
              <a:lnTo>
                <a:pt x="241692" y="1424581"/>
              </a:lnTo>
              <a:lnTo>
                <a:pt x="0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50" y="910485"/>
          <a:ext cx="216569" cy="54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728"/>
              </a:lnTo>
              <a:lnTo>
                <a:pt x="216569" y="54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92318" y="910485"/>
          <a:ext cx="226031" cy="546973"/>
        </a:xfrm>
        <a:custGeom>
          <a:avLst/>
          <a:gdLst/>
          <a:ahLst/>
          <a:cxnLst/>
          <a:rect l="0" t="0" r="0" b="0"/>
          <a:pathLst>
            <a:path>
              <a:moveTo>
                <a:pt x="226031" y="0"/>
              </a:moveTo>
              <a:lnTo>
                <a:pt x="226031" y="546973"/>
              </a:lnTo>
              <a:lnTo>
                <a:pt x="0" y="546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50" y="910485"/>
          <a:ext cx="3300214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3300214" y="2816033"/>
              </a:lnTo>
              <a:lnTo>
                <a:pt x="330021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50" y="910485"/>
          <a:ext cx="1651021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1651021" y="2816033"/>
              </a:lnTo>
              <a:lnTo>
                <a:pt x="1651021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30" y="910485"/>
          <a:ext cx="91440" cy="2931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033"/>
              </a:lnTo>
              <a:lnTo>
                <a:pt x="56244" y="2816033"/>
              </a:lnTo>
              <a:lnTo>
                <a:pt x="5624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668423" y="910485"/>
          <a:ext cx="1649926" cy="2931026"/>
        </a:xfrm>
        <a:custGeom>
          <a:avLst/>
          <a:gdLst/>
          <a:ahLst/>
          <a:cxnLst/>
          <a:rect l="0" t="0" r="0" b="0"/>
          <a:pathLst>
            <a:path>
              <a:moveTo>
                <a:pt x="1649926" y="0"/>
              </a:moveTo>
              <a:lnTo>
                <a:pt x="1649926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1015945" y="910485"/>
          <a:ext cx="3302405" cy="2931026"/>
        </a:xfrm>
        <a:custGeom>
          <a:avLst/>
          <a:gdLst/>
          <a:ahLst/>
          <a:cxnLst/>
          <a:rect l="0" t="0" r="0" b="0"/>
          <a:pathLst>
            <a:path>
              <a:moveTo>
                <a:pt x="3302405" y="0"/>
              </a:moveTo>
              <a:lnTo>
                <a:pt x="3302405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353660" y="0"/>
          <a:ext cx="1929380" cy="910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353660" y="0"/>
        <a:ext cx="1929380" cy="910485"/>
      </dsp:txXfrm>
    </dsp:sp>
    <dsp:sp modelId="{F406D603-0F97-49D1-A230-75F2EB1A2562}">
      <dsp:nvSpPr>
        <dsp:cNvPr id="0" name=""/>
        <dsp:cNvSpPr/>
      </dsp:nvSpPr>
      <dsp:spPr>
        <a:xfrm>
          <a:off x="30591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5914" y="3841511"/>
        <a:ext cx="1420061" cy="870040"/>
      </dsp:txXfrm>
    </dsp:sp>
    <dsp:sp modelId="{BF8DD503-79E9-4153-A9A7-D98611AA346B}">
      <dsp:nvSpPr>
        <dsp:cNvPr id="0" name=""/>
        <dsp:cNvSpPr/>
      </dsp:nvSpPr>
      <dsp:spPr>
        <a:xfrm>
          <a:off x="1958393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8393" y="3841511"/>
        <a:ext cx="1420061" cy="870040"/>
      </dsp:txXfrm>
    </dsp:sp>
    <dsp:sp modelId="{D04CF1CC-94CF-4369-BE58-8789A08DE18E}">
      <dsp:nvSpPr>
        <dsp:cNvPr id="0" name=""/>
        <dsp:cNvSpPr/>
      </dsp:nvSpPr>
      <dsp:spPr>
        <a:xfrm>
          <a:off x="361884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18844" y="3841511"/>
        <a:ext cx="1420061" cy="870040"/>
      </dsp:txXfrm>
    </dsp:sp>
    <dsp:sp modelId="{C09E6580-3144-4751-B394-596987DCE4EA}">
      <dsp:nvSpPr>
        <dsp:cNvPr id="0" name=""/>
        <dsp:cNvSpPr/>
      </dsp:nvSpPr>
      <dsp:spPr>
        <a:xfrm>
          <a:off x="5259341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5259341" y="3841511"/>
        <a:ext cx="1420061" cy="870040"/>
      </dsp:txXfrm>
    </dsp:sp>
    <dsp:sp modelId="{91451E5E-5B94-42DA-83B7-AB8B59536EBE}">
      <dsp:nvSpPr>
        <dsp:cNvPr id="0" name=""/>
        <dsp:cNvSpPr/>
      </dsp:nvSpPr>
      <dsp:spPr>
        <a:xfrm>
          <a:off x="690853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08534" y="3841511"/>
        <a:ext cx="1420061" cy="870040"/>
      </dsp:txXfrm>
    </dsp:sp>
    <dsp:sp modelId="{65974BDF-FA12-46E5-8A19-94B9730AFC1E}">
      <dsp:nvSpPr>
        <dsp:cNvPr id="0" name=""/>
        <dsp:cNvSpPr/>
      </dsp:nvSpPr>
      <dsp:spPr>
        <a:xfrm>
          <a:off x="2419163" y="1122826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419163" y="1122826"/>
        <a:ext cx="1673155" cy="669263"/>
      </dsp:txXfrm>
    </dsp:sp>
    <dsp:sp modelId="{F962AAEA-CF13-40DB-89B4-497F346CC387}">
      <dsp:nvSpPr>
        <dsp:cNvPr id="0" name=""/>
        <dsp:cNvSpPr/>
      </dsp:nvSpPr>
      <dsp:spPr>
        <a:xfrm>
          <a:off x="4534920" y="112058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</a:t>
          </a:r>
          <a:r>
            <a:rPr lang="es-ES" sz="1200" b="0" kern="1200" dirty="0" smtClean="0">
              <a:solidFill>
                <a:schemeClr val="tx1"/>
              </a:solidFill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34920" y="1120581"/>
        <a:ext cx="1673155" cy="669263"/>
      </dsp:txXfrm>
    </dsp:sp>
    <dsp:sp modelId="{D8C363E8-0CCA-4AC0-8163-2D2E440106BA}">
      <dsp:nvSpPr>
        <dsp:cNvPr id="0" name=""/>
        <dsp:cNvSpPr/>
      </dsp:nvSpPr>
      <dsp:spPr>
        <a:xfrm>
          <a:off x="2403502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403502" y="2000434"/>
        <a:ext cx="1673155" cy="669263"/>
      </dsp:txXfrm>
    </dsp:sp>
    <dsp:sp modelId="{EA716ED4-DE0B-4383-B8B6-EB0955C3F804}">
      <dsp:nvSpPr>
        <dsp:cNvPr id="0" name=""/>
        <dsp:cNvSpPr/>
      </dsp:nvSpPr>
      <dsp:spPr>
        <a:xfrm>
          <a:off x="4534920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solidFill>
              <a:schemeClr val="tx1"/>
            </a:solidFill>
          </a:endParaRPr>
        </a:p>
      </dsp:txBody>
      <dsp:txXfrm>
        <a:off x="4534920" y="2000434"/>
        <a:ext cx="1673155" cy="669263"/>
      </dsp:txXfrm>
    </dsp:sp>
    <dsp:sp modelId="{AF11C807-1A39-4AD8-A13A-7F23B0A7D706}">
      <dsp:nvSpPr>
        <dsp:cNvPr id="0" name=""/>
        <dsp:cNvSpPr/>
      </dsp:nvSpPr>
      <dsp:spPr>
        <a:xfrm>
          <a:off x="2386155" y="287239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2386155" y="2872391"/>
        <a:ext cx="1673155" cy="6692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21215" y="1793223"/>
        <a:ext cx="1987296" cy="9439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02222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107864" y="0"/>
              </a:moveTo>
              <a:lnTo>
                <a:pt x="107864" y="435479"/>
              </a:lnTo>
              <a:lnTo>
                <a:pt x="45720" y="435479"/>
              </a:ln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457939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7939" y="1866967"/>
        <a:ext cx="1980005" cy="10800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070299" y="1616796"/>
          <a:ext cx="309586" cy="1691172"/>
        </a:xfrm>
        <a:custGeom>
          <a:avLst/>
          <a:gdLst/>
          <a:ahLst/>
          <a:cxnLst/>
          <a:rect l="0" t="0" r="0" b="0"/>
          <a:pathLst>
            <a:path>
              <a:moveTo>
                <a:pt x="309586" y="0"/>
              </a:moveTo>
              <a:lnTo>
                <a:pt x="309586" y="1691172"/>
              </a:lnTo>
              <a:lnTo>
                <a:pt x="0" y="1691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6796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6796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6796"/>
          <a:ext cx="3620650" cy="2733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561"/>
              </a:lnTo>
              <a:lnTo>
                <a:pt x="3620650" y="2588561"/>
              </a:lnTo>
              <a:lnTo>
                <a:pt x="3620650" y="27336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5" y="1616796"/>
          <a:ext cx="1814354" cy="273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856"/>
              </a:lnTo>
              <a:lnTo>
                <a:pt x="1814354" y="2587856"/>
              </a:lnTo>
              <a:lnTo>
                <a:pt x="1814354" y="2732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34165" y="1616796"/>
          <a:ext cx="91440" cy="27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736"/>
              </a:lnTo>
              <a:lnTo>
                <a:pt x="80741" y="2596736"/>
              </a:lnTo>
              <a:lnTo>
                <a:pt x="80741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2581356" y="1616796"/>
          <a:ext cx="1798529" cy="2741854"/>
        </a:xfrm>
        <a:custGeom>
          <a:avLst/>
          <a:gdLst/>
          <a:ahLst/>
          <a:cxnLst/>
          <a:rect l="0" t="0" r="0" b="0"/>
          <a:pathLst>
            <a:path>
              <a:moveTo>
                <a:pt x="1798529" y="0"/>
              </a:moveTo>
              <a:lnTo>
                <a:pt x="1798529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759235" y="1616796"/>
          <a:ext cx="3620650" cy="2741854"/>
        </a:xfrm>
        <a:custGeom>
          <a:avLst/>
          <a:gdLst/>
          <a:ahLst/>
          <a:cxnLst/>
          <a:rect l="0" t="0" r="0" b="0"/>
          <a:pathLst>
            <a:path>
              <a:moveTo>
                <a:pt x="3620650" y="0"/>
              </a:moveTo>
              <a:lnTo>
                <a:pt x="3620650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6795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6795"/>
        <a:ext cx="2603079" cy="1260001"/>
      </dsp:txXfrm>
    </dsp:sp>
    <dsp:sp modelId="{A122AB98-6AEB-4224-8BB5-6741593B0990}">
      <dsp:nvSpPr>
        <dsp:cNvPr id="0" name=""/>
        <dsp:cNvSpPr/>
      </dsp:nvSpPr>
      <dsp:spPr>
        <a:xfrm>
          <a:off x="3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" y="4358651"/>
        <a:ext cx="1518464" cy="954464"/>
      </dsp:txXfrm>
    </dsp:sp>
    <dsp:sp modelId="{01762AC5-3F38-49B4-A72F-5B0B37B1FB90}">
      <dsp:nvSpPr>
        <dsp:cNvPr id="0" name=""/>
        <dsp:cNvSpPr/>
      </dsp:nvSpPr>
      <dsp:spPr>
        <a:xfrm>
          <a:off x="1822124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1822124" y="4358651"/>
        <a:ext cx="1518464" cy="954464"/>
      </dsp:txXfrm>
    </dsp:sp>
    <dsp:sp modelId="{14141957-0A00-4A87-867B-0312D78A39FB}">
      <dsp:nvSpPr>
        <dsp:cNvPr id="0" name=""/>
        <dsp:cNvSpPr/>
      </dsp:nvSpPr>
      <dsp:spPr>
        <a:xfrm>
          <a:off x="3655675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8651"/>
        <a:ext cx="1518464" cy="954464"/>
      </dsp:txXfrm>
    </dsp:sp>
    <dsp:sp modelId="{850BC938-76B3-4000-993D-6448EAAAF8D9}">
      <dsp:nvSpPr>
        <dsp:cNvPr id="0" name=""/>
        <dsp:cNvSpPr/>
      </dsp:nvSpPr>
      <dsp:spPr>
        <a:xfrm>
          <a:off x="5435007" y="434977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5007" y="4349771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7241304" y="4350476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50476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7210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67210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183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1833"/>
        <a:ext cx="1735382" cy="694156"/>
      </dsp:txXfrm>
    </dsp:sp>
    <dsp:sp modelId="{687F91BE-8818-46DF-905B-0AA009E2016F}">
      <dsp:nvSpPr>
        <dsp:cNvPr id="0" name=""/>
        <dsp:cNvSpPr/>
      </dsp:nvSpPr>
      <dsp:spPr>
        <a:xfrm>
          <a:off x="2334917" y="2960891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34917" y="2960891"/>
        <a:ext cx="1735382" cy="6941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1C8AD-1F65-4810-9A35-FC7042E55612}">
      <dsp:nvSpPr>
        <dsp:cNvPr id="0" name=""/>
        <dsp:cNvSpPr/>
      </dsp:nvSpPr>
      <dsp:spPr>
        <a:xfrm>
          <a:off x="2938309" y="1349800"/>
          <a:ext cx="2082517" cy="65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185"/>
              </a:lnTo>
              <a:lnTo>
                <a:pt x="2082517" y="481185"/>
              </a:lnTo>
              <a:lnTo>
                <a:pt x="2082517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6CEC-6139-4AF3-9DA2-B737560DD277}">
      <dsp:nvSpPr>
        <dsp:cNvPr id="0" name=""/>
        <dsp:cNvSpPr/>
      </dsp:nvSpPr>
      <dsp:spPr>
        <a:xfrm>
          <a:off x="2892589" y="1349800"/>
          <a:ext cx="91440" cy="6504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185"/>
              </a:lnTo>
              <a:lnTo>
                <a:pt x="52589" y="481185"/>
              </a:lnTo>
              <a:lnTo>
                <a:pt x="52589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868517" y="1349800"/>
          <a:ext cx="2069792" cy="650491"/>
        </a:xfrm>
        <a:custGeom>
          <a:avLst/>
          <a:gdLst/>
          <a:ahLst/>
          <a:cxnLst/>
          <a:rect l="0" t="0" r="0" b="0"/>
          <a:pathLst>
            <a:path>
              <a:moveTo>
                <a:pt x="2069792" y="0"/>
              </a:moveTo>
              <a:lnTo>
                <a:pt x="2069792" y="481185"/>
              </a:lnTo>
              <a:lnTo>
                <a:pt x="0" y="481185"/>
              </a:lnTo>
              <a:lnTo>
                <a:pt x="0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65951" y="177442"/>
          <a:ext cx="2344716" cy="1172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765951" y="177442"/>
        <a:ext cx="2344716" cy="1172358"/>
      </dsp:txXfrm>
    </dsp:sp>
    <dsp:sp modelId="{EFF20070-13C4-4C00-9C09-D4B4251D4D0C}">
      <dsp:nvSpPr>
        <dsp:cNvPr id="0" name=""/>
        <dsp:cNvSpPr/>
      </dsp:nvSpPr>
      <dsp:spPr>
        <a:xfrm>
          <a:off x="0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0" y="2000292"/>
        <a:ext cx="1737035" cy="868517"/>
      </dsp:txXfrm>
    </dsp:sp>
    <dsp:sp modelId="{CD093163-545D-4A7A-9932-DBE261E64D39}">
      <dsp:nvSpPr>
        <dsp:cNvPr id="0" name=""/>
        <dsp:cNvSpPr/>
      </dsp:nvSpPr>
      <dsp:spPr>
        <a:xfrm>
          <a:off x="2076661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076661" y="2000292"/>
        <a:ext cx="1737035" cy="868517"/>
      </dsp:txXfrm>
    </dsp:sp>
    <dsp:sp modelId="{B7B34A7E-7DF8-4B0E-BAB0-3F14FF9C34A7}">
      <dsp:nvSpPr>
        <dsp:cNvPr id="0" name=""/>
        <dsp:cNvSpPr/>
      </dsp:nvSpPr>
      <dsp:spPr>
        <a:xfrm>
          <a:off x="4152309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4152309" y="2000292"/>
        <a:ext cx="1737035" cy="8685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A3DF0-B607-42AF-A737-58ECF1B4886C}">
      <dsp:nvSpPr>
        <dsp:cNvPr id="0" name=""/>
        <dsp:cNvSpPr/>
      </dsp:nvSpPr>
      <dsp:spPr>
        <a:xfrm>
          <a:off x="3992830" y="1779792"/>
          <a:ext cx="320187" cy="2751654"/>
        </a:xfrm>
        <a:custGeom>
          <a:avLst/>
          <a:gdLst/>
          <a:ahLst/>
          <a:cxnLst/>
          <a:rect l="0" t="0" r="0" b="0"/>
          <a:pathLst>
            <a:path>
              <a:moveTo>
                <a:pt x="320187" y="0"/>
              </a:moveTo>
              <a:lnTo>
                <a:pt x="320187" y="2751654"/>
              </a:lnTo>
              <a:lnTo>
                <a:pt x="0" y="27516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432F-7496-4F76-843E-EAD6B0B0D506}">
      <dsp:nvSpPr>
        <dsp:cNvPr id="0" name=""/>
        <dsp:cNvSpPr/>
      </dsp:nvSpPr>
      <dsp:spPr>
        <a:xfrm>
          <a:off x="4313017" y="1779792"/>
          <a:ext cx="196187" cy="174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2"/>
              </a:lnTo>
              <a:lnTo>
                <a:pt x="196187" y="17443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78497" y="1779792"/>
          <a:ext cx="234520" cy="1741036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1741036"/>
              </a:lnTo>
              <a:lnTo>
                <a:pt x="0" y="174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1779792"/>
          <a:ext cx="201500" cy="87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029"/>
              </a:lnTo>
              <a:lnTo>
                <a:pt x="20150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78497" y="1779792"/>
          <a:ext cx="234520" cy="879029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879029"/>
              </a:lnTo>
              <a:lnTo>
                <a:pt x="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1779792"/>
          <a:ext cx="3161058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3161058" y="3274614"/>
              </a:lnTo>
              <a:lnTo>
                <a:pt x="3161058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1053686" y="3274614"/>
              </a:lnTo>
              <a:lnTo>
                <a:pt x="1053686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59331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1053686" y="0"/>
              </a:moveTo>
              <a:lnTo>
                <a:pt x="1053686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149690" y="1779792"/>
          <a:ext cx="3163327" cy="3428297"/>
        </a:xfrm>
        <a:custGeom>
          <a:avLst/>
          <a:gdLst/>
          <a:ahLst/>
          <a:cxnLst/>
          <a:rect l="0" t="0" r="0" b="0"/>
          <a:pathLst>
            <a:path>
              <a:moveTo>
                <a:pt x="3163327" y="0"/>
              </a:moveTo>
              <a:lnTo>
                <a:pt x="3163327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740604"/>
          <a:ext cx="91440" cy="307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205117" y="3365"/>
          <a:ext cx="2215799" cy="737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</a:p>
      </dsp:txBody>
      <dsp:txXfrm>
        <a:off x="3205117" y="3365"/>
        <a:ext cx="2215799" cy="737238"/>
      </dsp:txXfrm>
    </dsp:sp>
    <dsp:sp modelId="{2E1BCD83-A123-4D0A-BEA9-12239F58C36B}">
      <dsp:nvSpPr>
        <dsp:cNvPr id="0" name=""/>
        <dsp:cNvSpPr/>
      </dsp:nvSpPr>
      <dsp:spPr>
        <a:xfrm>
          <a:off x="3323014" y="1047969"/>
          <a:ext cx="1980005" cy="731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23014" y="1047969"/>
        <a:ext cx="1980005" cy="731823"/>
      </dsp:txXfrm>
    </dsp:sp>
    <dsp:sp modelId="{DF4B28F7-6B91-45EB-97A2-31F545B053A6}">
      <dsp:nvSpPr>
        <dsp:cNvPr id="0" name=""/>
        <dsp:cNvSpPr/>
      </dsp:nvSpPr>
      <dsp:spPr>
        <a:xfrm>
          <a:off x="249687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</a:p>
      </dsp:txBody>
      <dsp:txXfrm>
        <a:off x="249687" y="5208090"/>
        <a:ext cx="1800006" cy="760488"/>
      </dsp:txXfrm>
    </dsp:sp>
    <dsp:sp modelId="{E298833D-54A3-405F-8580-3631FAF8AEFE}">
      <dsp:nvSpPr>
        <dsp:cNvPr id="0" name=""/>
        <dsp:cNvSpPr/>
      </dsp:nvSpPr>
      <dsp:spPr>
        <a:xfrm>
          <a:off x="2359328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Culturas Comunitarias</a:t>
          </a:r>
        </a:p>
      </dsp:txBody>
      <dsp:txXfrm>
        <a:off x="2359328" y="5208090"/>
        <a:ext cx="1800006" cy="760488"/>
      </dsp:txXfrm>
    </dsp:sp>
    <dsp:sp modelId="{5E4D33B8-C4A6-4058-80D8-8C1553F8AA70}">
      <dsp:nvSpPr>
        <dsp:cNvPr id="0" name=""/>
        <dsp:cNvSpPr/>
      </dsp:nvSpPr>
      <dsp:spPr>
        <a:xfrm>
          <a:off x="4466700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>
              <a:solidFill>
                <a:schemeClr val="tx1"/>
              </a:solidFill>
            </a:rPr>
            <a:t>Folklorico</a:t>
          </a:r>
          <a:endParaRPr lang="es-ES" sz="1200" b="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solidFill>
              <a:schemeClr val="tx1"/>
            </a:solidFill>
          </a:endParaRPr>
        </a:p>
      </dsp:txBody>
      <dsp:txXfrm>
        <a:off x="4466700" y="5208090"/>
        <a:ext cx="1800006" cy="760488"/>
      </dsp:txXfrm>
    </dsp:sp>
    <dsp:sp modelId="{FA03AFBB-FE45-4C2C-9D43-921CC5C65616}">
      <dsp:nvSpPr>
        <dsp:cNvPr id="0" name=""/>
        <dsp:cNvSpPr/>
      </dsp:nvSpPr>
      <dsp:spPr>
        <a:xfrm>
          <a:off x="6574072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Artes Interpretativas</a:t>
          </a:r>
        </a:p>
      </dsp:txBody>
      <dsp:txXfrm>
        <a:off x="6574072" y="5208090"/>
        <a:ext cx="1800006" cy="760488"/>
      </dsp:txXfrm>
    </dsp:sp>
    <dsp:sp modelId="{264A571E-04FF-4A83-8B7B-EBE9D1D4A207}">
      <dsp:nvSpPr>
        <dsp:cNvPr id="0" name=""/>
        <dsp:cNvSpPr/>
      </dsp:nvSpPr>
      <dsp:spPr>
        <a:xfrm>
          <a:off x="2278490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78490" y="2334822"/>
        <a:ext cx="1800006" cy="648000"/>
      </dsp:txXfrm>
    </dsp:sp>
    <dsp:sp modelId="{A66E7B6F-504E-4BDF-8C43-5107833AFBAF}">
      <dsp:nvSpPr>
        <dsp:cNvPr id="0" name=""/>
        <dsp:cNvSpPr/>
      </dsp:nvSpPr>
      <dsp:spPr>
        <a:xfrm>
          <a:off x="4514517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Museos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Espacios </a:t>
          </a:r>
          <a:r>
            <a:rPr lang="es-ES" sz="1200" kern="1200" dirty="0" err="1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14517" y="2334822"/>
        <a:ext cx="1800006" cy="648000"/>
      </dsp:txXfrm>
    </dsp:sp>
    <dsp:sp modelId="{FE59EDFB-590C-4AA7-B866-98FB8DB5EF97}">
      <dsp:nvSpPr>
        <dsp:cNvPr id="0" name=""/>
        <dsp:cNvSpPr/>
      </dsp:nvSpPr>
      <dsp:spPr>
        <a:xfrm>
          <a:off x="2278490" y="3196829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Operativa de Proyectos</a:t>
          </a:r>
        </a:p>
      </dsp:txBody>
      <dsp:txXfrm>
        <a:off x="2278490" y="3196829"/>
        <a:ext cx="1800006" cy="648000"/>
      </dsp:txXfrm>
    </dsp:sp>
    <dsp:sp modelId="{E78F289F-7BFC-4AD7-879E-90CB70636524}">
      <dsp:nvSpPr>
        <dsp:cNvPr id="0" name=""/>
        <dsp:cNvSpPr/>
      </dsp:nvSpPr>
      <dsp:spPr>
        <a:xfrm>
          <a:off x="4509204" y="3200115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9204" y="3200115"/>
        <a:ext cx="1800006" cy="648000"/>
      </dsp:txXfrm>
    </dsp:sp>
    <dsp:sp modelId="{7F6EE88D-4377-420E-9515-D53B1572AED7}">
      <dsp:nvSpPr>
        <dsp:cNvPr id="0" name=""/>
        <dsp:cNvSpPr/>
      </dsp:nvSpPr>
      <dsp:spPr>
        <a:xfrm>
          <a:off x="2192823" y="4207447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192823" y="4207447"/>
        <a:ext cx="1800006" cy="648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287232" y="2705665"/>
          <a:ext cx="91440" cy="480119"/>
        </a:xfrm>
        <a:custGeom>
          <a:avLst/>
          <a:gdLst/>
          <a:ahLst/>
          <a:cxnLst/>
          <a:rect l="0" t="0" r="0" b="0"/>
          <a:pathLst>
            <a:path>
              <a:moveTo>
                <a:pt x="46012" y="0"/>
              </a:moveTo>
              <a:lnTo>
                <a:pt x="46012" y="201057"/>
              </a:lnTo>
              <a:lnTo>
                <a:pt x="45720" y="201057"/>
              </a:lnTo>
              <a:lnTo>
                <a:pt x="45720" y="480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282156" y="1122931"/>
          <a:ext cx="91440" cy="609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64"/>
              </a:lnTo>
              <a:lnTo>
                <a:pt x="51088" y="330464"/>
              </a:lnTo>
              <a:lnTo>
                <a:pt x="51088" y="609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876" y="0"/>
          <a:ext cx="2339999" cy="1122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Administrativo(a)</a:t>
          </a:r>
        </a:p>
      </dsp:txBody>
      <dsp:txXfrm>
        <a:off x="2157876" y="0"/>
        <a:ext cx="2339999" cy="1122931"/>
      </dsp:txXfrm>
    </dsp:sp>
    <dsp:sp modelId="{63F34BBA-E0FA-4989-B85E-8914F8D1D3AD}">
      <dsp:nvSpPr>
        <dsp:cNvPr id="0" name=""/>
        <dsp:cNvSpPr/>
      </dsp:nvSpPr>
      <dsp:spPr>
        <a:xfrm>
          <a:off x="2163245" y="1732457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63245" y="1732457"/>
        <a:ext cx="2339999" cy="973207"/>
      </dsp:txXfrm>
    </dsp:sp>
    <dsp:sp modelId="{77EE6A04-79D7-4CE4-A9B5-411F64538077}">
      <dsp:nvSpPr>
        <dsp:cNvPr id="0" name=""/>
        <dsp:cNvSpPr/>
      </dsp:nvSpPr>
      <dsp:spPr>
        <a:xfrm>
          <a:off x="2162952" y="3185784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162952" y="3185784"/>
        <a:ext cx="2339999" cy="9732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2108835" y="1255665"/>
          <a:ext cx="324668" cy="65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07"/>
              </a:lnTo>
              <a:lnTo>
                <a:pt x="324668" y="659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2108834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823"/>
              </a:lnTo>
              <a:lnTo>
                <a:pt x="999868" y="371823"/>
              </a:lnTo>
              <a:lnTo>
                <a:pt x="999868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1188872" y="3442230"/>
          <a:ext cx="919962" cy="545354"/>
        </a:xfrm>
        <a:custGeom>
          <a:avLst/>
          <a:gdLst/>
          <a:ahLst/>
          <a:cxnLst/>
          <a:rect l="0" t="0" r="0" b="0"/>
          <a:pathLst>
            <a:path>
              <a:moveTo>
                <a:pt x="919962" y="0"/>
              </a:moveTo>
              <a:lnTo>
                <a:pt x="919962" y="371823"/>
              </a:lnTo>
              <a:lnTo>
                <a:pt x="0" y="371823"/>
              </a:lnTo>
              <a:lnTo>
                <a:pt x="0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2063114" y="1255665"/>
          <a:ext cx="91440" cy="131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963638" y="6358"/>
          <a:ext cx="2290393" cy="1249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963638" y="6358"/>
        <a:ext cx="2290393" cy="1249307"/>
      </dsp:txXfrm>
    </dsp:sp>
    <dsp:sp modelId="{7727897A-866A-4D6B-80A8-383650D7A534}">
      <dsp:nvSpPr>
        <dsp:cNvPr id="0" name=""/>
        <dsp:cNvSpPr/>
      </dsp:nvSpPr>
      <dsp:spPr>
        <a:xfrm>
          <a:off x="1275960" y="2574658"/>
          <a:ext cx="1665748" cy="867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275960" y="2574658"/>
        <a:ext cx="1665748" cy="867572"/>
      </dsp:txXfrm>
    </dsp:sp>
    <dsp:sp modelId="{8EB81392-14AF-4586-B2EB-C1289ADB3A1E}">
      <dsp:nvSpPr>
        <dsp:cNvPr id="0" name=""/>
        <dsp:cNvSpPr/>
      </dsp:nvSpPr>
      <dsp:spPr>
        <a:xfrm>
          <a:off x="362535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362535" y="3987584"/>
        <a:ext cx="1652675" cy="902278"/>
      </dsp:txXfrm>
    </dsp:sp>
    <dsp:sp modelId="{B6BC957E-CFA0-4639-9BDD-A4460613A9E6}">
      <dsp:nvSpPr>
        <dsp:cNvPr id="0" name=""/>
        <dsp:cNvSpPr/>
      </dsp:nvSpPr>
      <dsp:spPr>
        <a:xfrm>
          <a:off x="2282365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82365" y="3987584"/>
        <a:ext cx="1652675" cy="902278"/>
      </dsp:txXfrm>
    </dsp:sp>
    <dsp:sp modelId="{B9C7B403-E6AC-40B9-8BB5-49FCC32C5BB2}">
      <dsp:nvSpPr>
        <dsp:cNvPr id="0" name=""/>
        <dsp:cNvSpPr/>
      </dsp:nvSpPr>
      <dsp:spPr>
        <a:xfrm>
          <a:off x="2433503" y="1550891"/>
          <a:ext cx="1353409" cy="728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33503" y="1550891"/>
        <a:ext cx="1353409" cy="72876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7322" y="2353575"/>
        <a:ext cx="1867504" cy="103982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C477-CBB5-4C25-B623-B24DA1ADB1CB}">
      <dsp:nvSpPr>
        <dsp:cNvPr id="0" name=""/>
        <dsp:cNvSpPr/>
      </dsp:nvSpPr>
      <dsp:spPr>
        <a:xfrm>
          <a:off x="2364347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"/>
              </a:lnTo>
              <a:lnTo>
                <a:pt x="1493732" y="237357"/>
              </a:lnTo>
              <a:lnTo>
                <a:pt x="1493732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0614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1493732" y="0"/>
              </a:moveTo>
              <a:lnTo>
                <a:pt x="1493732" y="237357"/>
              </a:lnTo>
              <a:lnTo>
                <a:pt x="0" y="237357"/>
              </a:lnTo>
              <a:lnTo>
                <a:pt x="0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098651" y="0"/>
          <a:ext cx="2531391" cy="1025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098651" y="0"/>
        <a:ext cx="2531391" cy="1025182"/>
      </dsp:txXfrm>
    </dsp:sp>
    <dsp:sp modelId="{B00A8240-B192-4B1A-BED3-826CE7918735}">
      <dsp:nvSpPr>
        <dsp:cNvPr id="0" name=""/>
        <dsp:cNvSpPr/>
      </dsp:nvSpPr>
      <dsp:spPr>
        <a:xfrm>
          <a:off x="0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0" y="1498007"/>
        <a:ext cx="1741228" cy="998293"/>
      </dsp:txXfrm>
    </dsp:sp>
    <dsp:sp modelId="{48ED984C-FD57-4B6F-ABEC-D73E5B65A5F4}">
      <dsp:nvSpPr>
        <dsp:cNvPr id="0" name=""/>
        <dsp:cNvSpPr/>
      </dsp:nvSpPr>
      <dsp:spPr>
        <a:xfrm>
          <a:off x="2987465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ea typeface="Times New Roman"/>
              <a:cs typeface="Times New Roman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987465" y="1498007"/>
        <a:ext cx="1741228" cy="9982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19" y="2620223"/>
          <a:ext cx="3022150" cy="63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10"/>
              </a:lnTo>
              <a:lnTo>
                <a:pt x="3022150" y="452910"/>
              </a:lnTo>
              <a:lnTo>
                <a:pt x="3022150" y="63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19" y="2620223"/>
          <a:ext cx="1007496" cy="63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10"/>
              </a:lnTo>
              <a:lnTo>
                <a:pt x="1007496" y="452910"/>
              </a:lnTo>
              <a:lnTo>
                <a:pt x="1007496" y="63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3050441" y="4201917"/>
          <a:ext cx="91440" cy="2038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8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3096161" y="2620223"/>
          <a:ext cx="1007158" cy="644247"/>
        </a:xfrm>
        <a:custGeom>
          <a:avLst/>
          <a:gdLst/>
          <a:ahLst/>
          <a:cxnLst/>
          <a:rect l="0" t="0" r="0" b="0"/>
          <a:pathLst>
            <a:path>
              <a:moveTo>
                <a:pt x="1007158" y="0"/>
              </a:moveTo>
              <a:lnTo>
                <a:pt x="1007158" y="457802"/>
              </a:lnTo>
              <a:lnTo>
                <a:pt x="0" y="457802"/>
              </a:lnTo>
              <a:lnTo>
                <a:pt x="0" y="6442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1081337" y="2620223"/>
          <a:ext cx="3021982" cy="644247"/>
        </a:xfrm>
        <a:custGeom>
          <a:avLst/>
          <a:gdLst/>
          <a:ahLst/>
          <a:cxnLst/>
          <a:rect l="0" t="0" r="0" b="0"/>
          <a:pathLst>
            <a:path>
              <a:moveTo>
                <a:pt x="3021982" y="0"/>
              </a:moveTo>
              <a:lnTo>
                <a:pt x="3021982" y="457802"/>
              </a:lnTo>
              <a:lnTo>
                <a:pt x="0" y="457802"/>
              </a:lnTo>
              <a:lnTo>
                <a:pt x="0" y="6442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78329"/>
          <a:ext cx="91440" cy="2766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782374" y="0"/>
          <a:ext cx="2641891" cy="1278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</a:p>
      </dsp:txBody>
      <dsp:txXfrm>
        <a:off x="2782374" y="0"/>
        <a:ext cx="2641891" cy="1278329"/>
      </dsp:txXfrm>
    </dsp:sp>
    <dsp:sp modelId="{484BAC4D-337B-4C8A-AC8E-F1BD81C4533D}">
      <dsp:nvSpPr>
        <dsp:cNvPr id="0" name=""/>
        <dsp:cNvSpPr/>
      </dsp:nvSpPr>
      <dsp:spPr>
        <a:xfrm>
          <a:off x="3059351" y="1554947"/>
          <a:ext cx="2087936" cy="1065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Centros Culturales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59351" y="1554947"/>
        <a:ext cx="2087936" cy="1065276"/>
      </dsp:txXfrm>
    </dsp:sp>
    <dsp:sp modelId="{5CFD16C3-83D9-43B7-9787-020C7EFF1DA2}">
      <dsp:nvSpPr>
        <dsp:cNvPr id="0" name=""/>
        <dsp:cNvSpPr/>
      </dsp:nvSpPr>
      <dsp:spPr>
        <a:xfrm>
          <a:off x="260286" y="3264471"/>
          <a:ext cx="1642101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0286" y="3264471"/>
        <a:ext cx="1642101" cy="937445"/>
      </dsp:txXfrm>
    </dsp:sp>
    <dsp:sp modelId="{9F850073-27DC-4FAB-9524-2567BBD7F961}">
      <dsp:nvSpPr>
        <dsp:cNvPr id="0" name=""/>
        <dsp:cNvSpPr/>
      </dsp:nvSpPr>
      <dsp:spPr>
        <a:xfrm>
          <a:off x="2275279" y="3264471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Centro Cultural Zertuche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75279" y="3264471"/>
        <a:ext cx="1641764" cy="937445"/>
      </dsp:txXfrm>
    </dsp:sp>
    <dsp:sp modelId="{94F415F8-985A-444F-B8A0-FA340BA9CAB7}">
      <dsp:nvSpPr>
        <dsp:cNvPr id="0" name=""/>
        <dsp:cNvSpPr/>
      </dsp:nvSpPr>
      <dsp:spPr>
        <a:xfrm>
          <a:off x="2275110" y="4405804"/>
          <a:ext cx="1642101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5110" y="4405804"/>
        <a:ext cx="1642101" cy="937445"/>
      </dsp:txXfrm>
    </dsp:sp>
    <dsp:sp modelId="{135B3FCF-A9AF-47DE-ABEF-7C2BA4EE02D3}">
      <dsp:nvSpPr>
        <dsp:cNvPr id="0" name=""/>
        <dsp:cNvSpPr/>
      </dsp:nvSpPr>
      <dsp:spPr>
        <a:xfrm>
          <a:off x="4289933" y="3259579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289933" y="3259579"/>
        <a:ext cx="1641764" cy="937445"/>
      </dsp:txXfrm>
    </dsp:sp>
    <dsp:sp modelId="{17A7D9CB-75AE-440D-A1F9-FE99ACE5F3ED}">
      <dsp:nvSpPr>
        <dsp:cNvPr id="0" name=""/>
        <dsp:cNvSpPr/>
      </dsp:nvSpPr>
      <dsp:spPr>
        <a:xfrm>
          <a:off x="6304588" y="3259579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04588" y="3259579"/>
        <a:ext cx="1641764" cy="93744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274437"/>
          <a:ext cx="397673" cy="74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983"/>
              </a:lnTo>
              <a:lnTo>
                <a:pt x="397673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14339" y="1274437"/>
          <a:ext cx="367074" cy="747983"/>
        </a:xfrm>
        <a:custGeom>
          <a:avLst/>
          <a:gdLst/>
          <a:ahLst/>
          <a:cxnLst/>
          <a:rect l="0" t="0" r="0" b="0"/>
          <a:pathLst>
            <a:path>
              <a:moveTo>
                <a:pt x="367074" y="0"/>
              </a:moveTo>
              <a:lnTo>
                <a:pt x="367074" y="747983"/>
              </a:lnTo>
              <a:lnTo>
                <a:pt x="0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2993128" y="1414715"/>
              </a:lnTo>
              <a:lnTo>
                <a:pt x="2993128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997709" y="1414715"/>
              </a:lnTo>
              <a:lnTo>
                <a:pt x="997709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308370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997709" y="0"/>
              </a:moveTo>
              <a:lnTo>
                <a:pt x="997709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1088285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2993128" y="0"/>
              </a:moveTo>
              <a:lnTo>
                <a:pt x="2993128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658293" y="0"/>
          <a:ext cx="2846242" cy="1274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8293" y="0"/>
        <a:ext cx="2846242" cy="1274437"/>
      </dsp:txXfrm>
    </dsp:sp>
    <dsp:sp modelId="{2E8BEB8B-9C8A-430D-8A77-D3F5AB74010B}">
      <dsp:nvSpPr>
        <dsp:cNvPr id="0" name=""/>
        <dsp:cNvSpPr/>
      </dsp:nvSpPr>
      <dsp:spPr>
        <a:xfrm>
          <a:off x="263732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63732" y="2862310"/>
        <a:ext cx="1649106" cy="934589"/>
      </dsp:txXfrm>
    </dsp:sp>
    <dsp:sp modelId="{E360D8B5-04E8-45E6-B2B9-E4B8346BEB8E}">
      <dsp:nvSpPr>
        <dsp:cNvPr id="0" name=""/>
        <dsp:cNvSpPr/>
      </dsp:nvSpPr>
      <dsp:spPr>
        <a:xfrm>
          <a:off x="2259151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259151" y="2862310"/>
        <a:ext cx="1649106" cy="934589"/>
      </dsp:txXfrm>
    </dsp:sp>
    <dsp:sp modelId="{2EB3D05B-357D-4922-A924-D5082C9A83CF}">
      <dsp:nvSpPr>
        <dsp:cNvPr id="0" name=""/>
        <dsp:cNvSpPr/>
      </dsp:nvSpPr>
      <dsp:spPr>
        <a:xfrm>
          <a:off x="4254570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4254570" y="2862310"/>
        <a:ext cx="1649106" cy="934589"/>
      </dsp:txXfrm>
    </dsp:sp>
    <dsp:sp modelId="{1CDDF9B0-8CD1-43CF-B3AE-327E4F909398}">
      <dsp:nvSpPr>
        <dsp:cNvPr id="0" name=""/>
        <dsp:cNvSpPr/>
      </dsp:nvSpPr>
      <dsp:spPr>
        <a:xfrm>
          <a:off x="6249989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249989" y="2862310"/>
        <a:ext cx="1649106" cy="934589"/>
      </dsp:txXfrm>
    </dsp:sp>
    <dsp:sp modelId="{2B9981EF-9734-4952-BEA1-62B5A3C28209}">
      <dsp:nvSpPr>
        <dsp:cNvPr id="0" name=""/>
        <dsp:cNvSpPr/>
      </dsp:nvSpPr>
      <dsp:spPr>
        <a:xfrm>
          <a:off x="2142526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142526" y="1576367"/>
        <a:ext cx="1571813" cy="892108"/>
      </dsp:txXfrm>
    </dsp:sp>
    <dsp:sp modelId="{2AC215A7-34D7-45C0-85AF-F58079C7DEB8}">
      <dsp:nvSpPr>
        <dsp:cNvPr id="0" name=""/>
        <dsp:cNvSpPr/>
      </dsp:nvSpPr>
      <dsp:spPr>
        <a:xfrm>
          <a:off x="4479088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479088" y="1576367"/>
        <a:ext cx="1571813" cy="89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240360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2058485" y="2561264"/>
          <a:ext cx="91440" cy="31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104205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63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34363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217213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7213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1217213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1217213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345280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52800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188277" y="1089272"/>
          <a:ext cx="1353662" cy="91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30"/>
              </a:lnTo>
              <a:lnTo>
                <a:pt x="1353662" y="469830"/>
              </a:lnTo>
              <a:lnTo>
                <a:pt x="1353662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38625" y="2957931"/>
          <a:ext cx="91440" cy="823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884345" y="1089272"/>
          <a:ext cx="1303931" cy="912350"/>
        </a:xfrm>
        <a:custGeom>
          <a:avLst/>
          <a:gdLst/>
          <a:ahLst/>
          <a:cxnLst/>
          <a:rect l="0" t="0" r="0" b="0"/>
          <a:pathLst>
            <a:path>
              <a:moveTo>
                <a:pt x="1303931" y="0"/>
              </a:moveTo>
              <a:lnTo>
                <a:pt x="1303931" y="469830"/>
              </a:lnTo>
              <a:lnTo>
                <a:pt x="0" y="469830"/>
              </a:lnTo>
              <a:lnTo>
                <a:pt x="0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876204" y="14663"/>
          <a:ext cx="2624146" cy="1074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76204" y="14663"/>
        <a:ext cx="2624146" cy="1074608"/>
      </dsp:txXfrm>
    </dsp:sp>
    <dsp:sp modelId="{19E62891-7B04-43F4-96E4-1DB4411BA228}">
      <dsp:nvSpPr>
        <dsp:cNvPr id="0" name=""/>
        <dsp:cNvSpPr/>
      </dsp:nvSpPr>
      <dsp:spPr>
        <a:xfrm>
          <a:off x="0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001623"/>
        <a:ext cx="1768691" cy="956307"/>
      </dsp:txXfrm>
    </dsp:sp>
    <dsp:sp modelId="{D02ADB12-5F30-452D-867E-67D60C04BE59}">
      <dsp:nvSpPr>
        <dsp:cNvPr id="0" name=""/>
        <dsp:cNvSpPr/>
      </dsp:nvSpPr>
      <dsp:spPr>
        <a:xfrm>
          <a:off x="0" y="3781630"/>
          <a:ext cx="1768691" cy="846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781630"/>
        <a:ext cx="1768691" cy="846373"/>
      </dsp:txXfrm>
    </dsp:sp>
    <dsp:sp modelId="{44949337-B8D3-4FF5-9552-F8D34BDA42E5}">
      <dsp:nvSpPr>
        <dsp:cNvPr id="0" name=""/>
        <dsp:cNvSpPr/>
      </dsp:nvSpPr>
      <dsp:spPr>
        <a:xfrm>
          <a:off x="2657594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7594" y="2001623"/>
        <a:ext cx="1768691" cy="9563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33806"/>
          <a:ext cx="91440" cy="481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2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14853"/>
          <a:ext cx="91440" cy="465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83977" y="0"/>
          <a:ext cx="2401235" cy="1114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</a:p>
      </dsp:txBody>
      <dsp:txXfrm>
        <a:off x="183977" y="0"/>
        <a:ext cx="2401235" cy="1114853"/>
      </dsp:txXfrm>
    </dsp:sp>
    <dsp:sp modelId="{BFFA5F52-C6F8-4DB0-84FB-63B6D66FDD0B}">
      <dsp:nvSpPr>
        <dsp:cNvPr id="0" name=""/>
        <dsp:cNvSpPr/>
      </dsp:nvSpPr>
      <dsp:spPr>
        <a:xfrm>
          <a:off x="420456" y="1580312"/>
          <a:ext cx="1928277" cy="105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0456" y="1580312"/>
        <a:ext cx="1928277" cy="1053493"/>
      </dsp:txXfrm>
    </dsp:sp>
    <dsp:sp modelId="{3BED58B0-8A60-4306-8AB1-8838D7CECDC5}">
      <dsp:nvSpPr>
        <dsp:cNvPr id="0" name=""/>
        <dsp:cNvSpPr/>
      </dsp:nvSpPr>
      <dsp:spPr>
        <a:xfrm>
          <a:off x="9928" y="3115014"/>
          <a:ext cx="2749334" cy="1431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928" y="3115014"/>
        <a:ext cx="2749334" cy="14314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Culturas Comunitarias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Vacante</a:t>
          </a: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Maestros(as) de </a:t>
          </a:r>
          <a:r>
            <a:rPr lang="es-ES" sz="1200" kern="1200" dirty="0" smtClean="0">
              <a:solidFill>
                <a:schemeClr val="tx1"/>
              </a:solidFill>
            </a:rPr>
            <a:t>Artes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Artes </a:t>
          </a:r>
          <a:r>
            <a:rPr lang="es-ES" sz="1200" b="0" kern="1200" dirty="0" smtClean="0">
              <a:solidFill>
                <a:schemeClr val="tx1"/>
              </a:solidFill>
            </a:rPr>
            <a:t>Interpretativas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Músico(a)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7C77-BD39-4F65-92D5-EF1A5A02E4BD}">
      <dsp:nvSpPr>
        <dsp:cNvPr id="0" name=""/>
        <dsp:cNvSpPr/>
      </dsp:nvSpPr>
      <dsp:spPr>
        <a:xfrm>
          <a:off x="4043174" y="842810"/>
          <a:ext cx="329513" cy="3304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857"/>
              </a:lnTo>
              <a:lnTo>
                <a:pt x="329513" y="3304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2AD4A-F7A5-41F7-9C3A-3625F08D7A17}">
      <dsp:nvSpPr>
        <dsp:cNvPr id="0" name=""/>
        <dsp:cNvSpPr/>
      </dsp:nvSpPr>
      <dsp:spPr>
        <a:xfrm>
          <a:off x="3756184" y="842810"/>
          <a:ext cx="286989" cy="3304857"/>
        </a:xfrm>
        <a:custGeom>
          <a:avLst/>
          <a:gdLst/>
          <a:ahLst/>
          <a:cxnLst/>
          <a:rect l="0" t="0" r="0" b="0"/>
          <a:pathLst>
            <a:path>
              <a:moveTo>
                <a:pt x="286989" y="0"/>
              </a:moveTo>
              <a:lnTo>
                <a:pt x="286989" y="3304857"/>
              </a:lnTo>
              <a:lnTo>
                <a:pt x="0" y="3304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4043174" y="842810"/>
          <a:ext cx="324985" cy="2474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895"/>
              </a:lnTo>
              <a:lnTo>
                <a:pt x="324985" y="24748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3740571" y="842810"/>
          <a:ext cx="302603" cy="2483372"/>
        </a:xfrm>
        <a:custGeom>
          <a:avLst/>
          <a:gdLst/>
          <a:ahLst/>
          <a:cxnLst/>
          <a:rect l="0" t="0" r="0" b="0"/>
          <a:pathLst>
            <a:path>
              <a:moveTo>
                <a:pt x="302603" y="0"/>
              </a:moveTo>
              <a:lnTo>
                <a:pt x="302603" y="2483372"/>
              </a:lnTo>
              <a:lnTo>
                <a:pt x="0" y="2483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43174" y="842810"/>
          <a:ext cx="329349" cy="163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805"/>
              </a:lnTo>
              <a:lnTo>
                <a:pt x="329349" y="1633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721106" y="842810"/>
          <a:ext cx="322068" cy="1634955"/>
        </a:xfrm>
        <a:custGeom>
          <a:avLst/>
          <a:gdLst/>
          <a:ahLst/>
          <a:cxnLst/>
          <a:rect l="0" t="0" r="0" b="0"/>
          <a:pathLst>
            <a:path>
              <a:moveTo>
                <a:pt x="322068" y="0"/>
              </a:moveTo>
              <a:lnTo>
                <a:pt x="322068" y="1634955"/>
              </a:lnTo>
              <a:lnTo>
                <a:pt x="0" y="16349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043174" y="842810"/>
          <a:ext cx="329349" cy="879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16"/>
              </a:lnTo>
              <a:lnTo>
                <a:pt x="329349" y="8793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3731118" y="842810"/>
          <a:ext cx="312055" cy="876556"/>
        </a:xfrm>
        <a:custGeom>
          <a:avLst/>
          <a:gdLst/>
          <a:ahLst/>
          <a:cxnLst/>
          <a:rect l="0" t="0" r="0" b="0"/>
          <a:pathLst>
            <a:path>
              <a:moveTo>
                <a:pt x="312055" y="0"/>
              </a:moveTo>
              <a:lnTo>
                <a:pt x="312055" y="876556"/>
              </a:lnTo>
              <a:lnTo>
                <a:pt x="0" y="876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4043174" y="842810"/>
          <a:ext cx="3323110" cy="411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297"/>
              </a:lnTo>
              <a:lnTo>
                <a:pt x="3323110" y="3997297"/>
              </a:lnTo>
              <a:lnTo>
                <a:pt x="332311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104A0-A78C-4B91-8F43-C6B9A331F78B}">
      <dsp:nvSpPr>
        <dsp:cNvPr id="0" name=""/>
        <dsp:cNvSpPr/>
      </dsp:nvSpPr>
      <dsp:spPr>
        <a:xfrm>
          <a:off x="4043174" y="842810"/>
          <a:ext cx="1671465" cy="411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297"/>
              </a:lnTo>
              <a:lnTo>
                <a:pt x="1671465" y="3997297"/>
              </a:lnTo>
              <a:lnTo>
                <a:pt x="1671465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997454" y="842810"/>
          <a:ext cx="91440" cy="41198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7297"/>
              </a:lnTo>
              <a:lnTo>
                <a:pt x="53141" y="3997297"/>
              </a:lnTo>
              <a:lnTo>
                <a:pt x="53141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386552" y="842810"/>
          <a:ext cx="1656621" cy="4119827"/>
        </a:xfrm>
        <a:custGeom>
          <a:avLst/>
          <a:gdLst/>
          <a:ahLst/>
          <a:cxnLst/>
          <a:rect l="0" t="0" r="0" b="0"/>
          <a:pathLst>
            <a:path>
              <a:moveTo>
                <a:pt x="1656621" y="0"/>
              </a:moveTo>
              <a:lnTo>
                <a:pt x="1656621" y="3997297"/>
              </a:lnTo>
              <a:lnTo>
                <a:pt x="0" y="3997297"/>
              </a:lnTo>
              <a:lnTo>
                <a:pt x="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709491" y="842810"/>
          <a:ext cx="3333682" cy="4119827"/>
        </a:xfrm>
        <a:custGeom>
          <a:avLst/>
          <a:gdLst/>
          <a:ahLst/>
          <a:cxnLst/>
          <a:rect l="0" t="0" r="0" b="0"/>
          <a:pathLst>
            <a:path>
              <a:moveTo>
                <a:pt x="3333682" y="0"/>
              </a:moveTo>
              <a:lnTo>
                <a:pt x="3333682" y="3997297"/>
              </a:lnTo>
              <a:lnTo>
                <a:pt x="0" y="3997297"/>
              </a:lnTo>
              <a:lnTo>
                <a:pt x="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027736" y="0"/>
          <a:ext cx="2030876" cy="842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27736" y="0"/>
        <a:ext cx="2030876" cy="842810"/>
      </dsp:txXfrm>
    </dsp:sp>
    <dsp:sp modelId="{48FCCE86-1B3A-4663-AC1B-92EE4DF9C8B2}">
      <dsp:nvSpPr>
        <dsp:cNvPr id="0" name=""/>
        <dsp:cNvSpPr/>
      </dsp:nvSpPr>
      <dsp:spPr>
        <a:xfrm>
          <a:off x="0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Cultura Física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0" y="4962638"/>
        <a:ext cx="1418982" cy="701182"/>
      </dsp:txXfrm>
    </dsp:sp>
    <dsp:sp modelId="{81A27537-C461-47F0-B34F-42C3D086165D}">
      <dsp:nvSpPr>
        <dsp:cNvPr id="0" name=""/>
        <dsp:cNvSpPr/>
      </dsp:nvSpPr>
      <dsp:spPr>
        <a:xfrm>
          <a:off x="1677061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677061" y="4962638"/>
        <a:ext cx="1418982" cy="701182"/>
      </dsp:txXfrm>
    </dsp:sp>
    <dsp:sp modelId="{9EC08C8F-787D-4F21-8DED-E48E21A97C02}">
      <dsp:nvSpPr>
        <dsp:cNvPr id="0" name=""/>
        <dsp:cNvSpPr/>
      </dsp:nvSpPr>
      <dsp:spPr>
        <a:xfrm>
          <a:off x="3341104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341104" y="4962638"/>
        <a:ext cx="1418982" cy="701182"/>
      </dsp:txXfrm>
    </dsp:sp>
    <dsp:sp modelId="{C45F8031-0B20-4CD1-AA5F-CD66518CE1DA}">
      <dsp:nvSpPr>
        <dsp:cNvPr id="0" name=""/>
        <dsp:cNvSpPr/>
      </dsp:nvSpPr>
      <dsp:spPr>
        <a:xfrm>
          <a:off x="5005148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005148" y="4962638"/>
        <a:ext cx="1418982" cy="701182"/>
      </dsp:txXfrm>
    </dsp:sp>
    <dsp:sp modelId="{30574A9B-9233-4AA8-9AB4-EDC177889825}">
      <dsp:nvSpPr>
        <dsp:cNvPr id="0" name=""/>
        <dsp:cNvSpPr/>
      </dsp:nvSpPr>
      <dsp:spPr>
        <a:xfrm>
          <a:off x="6656793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656793" y="4962638"/>
        <a:ext cx="1418982" cy="701182"/>
      </dsp:txXfrm>
    </dsp:sp>
    <dsp:sp modelId="{52AF5479-3FC9-4CAD-971E-907D98A8A3E6}">
      <dsp:nvSpPr>
        <dsp:cNvPr id="0" name=""/>
        <dsp:cNvSpPr/>
      </dsp:nvSpPr>
      <dsp:spPr>
        <a:xfrm>
          <a:off x="2268865" y="14269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Auxiliares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2268865" y="1426916"/>
        <a:ext cx="1462253" cy="584901"/>
      </dsp:txXfrm>
    </dsp:sp>
    <dsp:sp modelId="{D471276E-15DB-4607-B221-1200AEDD62F0}">
      <dsp:nvSpPr>
        <dsp:cNvPr id="0" name=""/>
        <dsp:cNvSpPr/>
      </dsp:nvSpPr>
      <dsp:spPr>
        <a:xfrm>
          <a:off x="4372524" y="142967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2524" y="1429676"/>
        <a:ext cx="1462253" cy="584901"/>
      </dsp:txXfrm>
    </dsp:sp>
    <dsp:sp modelId="{FB41900A-FAD5-43F7-BC70-49699BF04225}">
      <dsp:nvSpPr>
        <dsp:cNvPr id="0" name=""/>
        <dsp:cNvSpPr/>
      </dsp:nvSpPr>
      <dsp:spPr>
        <a:xfrm>
          <a:off x="2258852" y="2185315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58852" y="2185315"/>
        <a:ext cx="1462253" cy="584901"/>
      </dsp:txXfrm>
    </dsp:sp>
    <dsp:sp modelId="{03F7B51C-13DD-4428-982A-38057E45B74B}">
      <dsp:nvSpPr>
        <dsp:cNvPr id="0" name=""/>
        <dsp:cNvSpPr/>
      </dsp:nvSpPr>
      <dsp:spPr>
        <a:xfrm>
          <a:off x="4372524" y="2184165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372524" y="2184165"/>
        <a:ext cx="1462253" cy="584901"/>
      </dsp:txXfrm>
    </dsp:sp>
    <dsp:sp modelId="{278E7FE3-7D1B-4B00-8129-22A19AEF4BDC}">
      <dsp:nvSpPr>
        <dsp:cNvPr id="0" name=""/>
        <dsp:cNvSpPr/>
      </dsp:nvSpPr>
      <dsp:spPr>
        <a:xfrm>
          <a:off x="2278317" y="3033732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8317" y="3033732"/>
        <a:ext cx="1462253" cy="584901"/>
      </dsp:txXfrm>
    </dsp:sp>
    <dsp:sp modelId="{C8F3F765-0CAC-4280-B4EE-D01069A36A66}">
      <dsp:nvSpPr>
        <dsp:cNvPr id="0" name=""/>
        <dsp:cNvSpPr/>
      </dsp:nvSpPr>
      <dsp:spPr>
        <a:xfrm>
          <a:off x="4368159" y="3025254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68159" y="3025254"/>
        <a:ext cx="1462253" cy="584901"/>
      </dsp:txXfrm>
    </dsp:sp>
    <dsp:sp modelId="{A76C91D9-F922-4E42-B92A-AF1FF0CEB6AD}">
      <dsp:nvSpPr>
        <dsp:cNvPr id="0" name=""/>
        <dsp:cNvSpPr/>
      </dsp:nvSpPr>
      <dsp:spPr>
        <a:xfrm>
          <a:off x="2293931" y="38552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93931" y="3855216"/>
        <a:ext cx="1462253" cy="584901"/>
      </dsp:txXfrm>
    </dsp:sp>
    <dsp:sp modelId="{36E06BE2-EE4E-44C7-9070-63A473BF4F2C}">
      <dsp:nvSpPr>
        <dsp:cNvPr id="0" name=""/>
        <dsp:cNvSpPr/>
      </dsp:nvSpPr>
      <dsp:spPr>
        <a:xfrm>
          <a:off x="4372687" y="38552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72687" y="3855216"/>
        <a:ext cx="1462253" cy="5849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DE3C8-91F9-4DE6-AC60-1178A05102A2}">
      <dsp:nvSpPr>
        <dsp:cNvPr id="0" name=""/>
        <dsp:cNvSpPr/>
      </dsp:nvSpPr>
      <dsp:spPr>
        <a:xfrm>
          <a:off x="4106637" y="1326494"/>
          <a:ext cx="422968" cy="2099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136"/>
              </a:lnTo>
              <a:lnTo>
                <a:pt x="422968" y="2099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768472" y="1326494"/>
          <a:ext cx="338164" cy="2103774"/>
        </a:xfrm>
        <a:custGeom>
          <a:avLst/>
          <a:gdLst/>
          <a:ahLst/>
          <a:cxnLst/>
          <a:rect l="0" t="0" r="0" b="0"/>
          <a:pathLst>
            <a:path>
              <a:moveTo>
                <a:pt x="338164" y="0"/>
              </a:moveTo>
              <a:lnTo>
                <a:pt x="338164" y="2103774"/>
              </a:lnTo>
              <a:lnTo>
                <a:pt x="0" y="2103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4106637" y="1326494"/>
          <a:ext cx="368357" cy="879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137"/>
              </a:lnTo>
              <a:lnTo>
                <a:pt x="368357" y="8791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772523" y="1326494"/>
          <a:ext cx="334113" cy="879137"/>
        </a:xfrm>
        <a:custGeom>
          <a:avLst/>
          <a:gdLst/>
          <a:ahLst/>
          <a:cxnLst/>
          <a:rect l="0" t="0" r="0" b="0"/>
          <a:pathLst>
            <a:path>
              <a:moveTo>
                <a:pt x="334113" y="0"/>
              </a:moveTo>
              <a:lnTo>
                <a:pt x="334113" y="879137"/>
              </a:lnTo>
              <a:lnTo>
                <a:pt x="0" y="8791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4060917" y="1326494"/>
          <a:ext cx="91440" cy="2940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04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2798591" y="73689"/>
          <a:ext cx="2616091" cy="1252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2798591" y="73689"/>
        <a:ext cx="2616091" cy="1252804"/>
      </dsp:txXfrm>
    </dsp:sp>
    <dsp:sp modelId="{6528C904-D680-4C76-83E9-20A13004E2E7}">
      <dsp:nvSpPr>
        <dsp:cNvPr id="0" name=""/>
        <dsp:cNvSpPr/>
      </dsp:nvSpPr>
      <dsp:spPr>
        <a:xfrm>
          <a:off x="3114578" y="4266970"/>
          <a:ext cx="1984117" cy="879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Jefe(a) de Zona </a:t>
          </a:r>
          <a:r>
            <a:rPr lang="es-MX" sz="1200" kern="1200" dirty="0" smtClean="0">
              <a:solidFill>
                <a:schemeClr val="tx1"/>
              </a:solidFill>
            </a:rPr>
            <a:t>Norte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114578" y="4266970"/>
        <a:ext cx="1984117" cy="879266"/>
      </dsp:txXfrm>
    </dsp:sp>
    <dsp:sp modelId="{DD7FF7A3-DFD8-4E1B-946C-B0A2C5F311DB}">
      <dsp:nvSpPr>
        <dsp:cNvPr id="0" name=""/>
        <dsp:cNvSpPr/>
      </dsp:nvSpPr>
      <dsp:spPr>
        <a:xfrm>
          <a:off x="1761980" y="1733175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761980" y="1733175"/>
        <a:ext cx="2010543" cy="944912"/>
      </dsp:txXfrm>
    </dsp:sp>
    <dsp:sp modelId="{01C90863-4FFC-42E2-996A-A2EF500EEE75}">
      <dsp:nvSpPr>
        <dsp:cNvPr id="0" name=""/>
        <dsp:cNvSpPr/>
      </dsp:nvSpPr>
      <dsp:spPr>
        <a:xfrm>
          <a:off x="4474994" y="1733175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Deportivo(a)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74994" y="1733175"/>
        <a:ext cx="2010543" cy="944912"/>
      </dsp:txXfrm>
    </dsp:sp>
    <dsp:sp modelId="{F7481589-9C1E-4C06-A8C0-BD5C63C6C77A}">
      <dsp:nvSpPr>
        <dsp:cNvPr id="0" name=""/>
        <dsp:cNvSpPr/>
      </dsp:nvSpPr>
      <dsp:spPr>
        <a:xfrm>
          <a:off x="1757928" y="2957812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757928" y="2957812"/>
        <a:ext cx="2010543" cy="944912"/>
      </dsp:txXfrm>
    </dsp:sp>
    <dsp:sp modelId="{F1326BBF-820F-450B-B477-ED4E072A4443}">
      <dsp:nvSpPr>
        <dsp:cNvPr id="0" name=""/>
        <dsp:cNvSpPr/>
      </dsp:nvSpPr>
      <dsp:spPr>
        <a:xfrm>
          <a:off x="4529605" y="2953174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Técnica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Natación</a:t>
          </a:r>
        </a:p>
      </dsp:txBody>
      <dsp:txXfrm>
        <a:off x="4529605" y="2953174"/>
        <a:ext cx="2010543" cy="94491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),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>
              <a:solidFill>
                <a:schemeClr val="tx1"/>
              </a:solidFill>
            </a:rPr>
            <a:t>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36775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36775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37173" y="1076617"/>
          <a:ext cx="444184" cy="604839"/>
        </a:xfrm>
        <a:custGeom>
          <a:avLst/>
          <a:gdLst/>
          <a:ahLst/>
          <a:cxnLst/>
          <a:rect l="0" t="0" r="0" b="0"/>
          <a:pathLst>
            <a:path>
              <a:moveTo>
                <a:pt x="444184" y="0"/>
              </a:moveTo>
              <a:lnTo>
                <a:pt x="444184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253172" y="1321454"/>
          <a:ext cx="1584000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53172" y="1321454"/>
        <a:ext cx="1584000" cy="720004"/>
      </dsp:txXfrm>
    </dsp:sp>
    <dsp:sp modelId="{767C2E72-651B-402A-886E-62BE19550E45}">
      <dsp:nvSpPr>
        <dsp:cNvPr id="0" name=""/>
        <dsp:cNvSpPr/>
      </dsp:nvSpPr>
      <dsp:spPr>
        <a:xfrm>
          <a:off x="4718133" y="1322884"/>
          <a:ext cx="1584000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18133" y="1322884"/>
        <a:ext cx="1584000" cy="72000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13982" y="2823180"/>
        <a:ext cx="1495602" cy="10799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67544" y="2965525"/>
        <a:ext cx="1937318" cy="121443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Deportivo(a)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34-3D44-4DB4-A091-C3E0AB6FC7BA}">
      <dsp:nvSpPr>
        <dsp:cNvPr id="0" name=""/>
        <dsp:cNvSpPr/>
      </dsp:nvSpPr>
      <dsp:spPr>
        <a:xfrm>
          <a:off x="1638610" y="2013700"/>
          <a:ext cx="91440" cy="696086"/>
        </a:xfrm>
        <a:custGeom>
          <a:avLst/>
          <a:gdLst/>
          <a:ahLst/>
          <a:cxnLst/>
          <a:rect l="0" t="0" r="0" b="0"/>
          <a:pathLst>
            <a:path>
              <a:moveTo>
                <a:pt x="57089" y="0"/>
              </a:moveTo>
              <a:lnTo>
                <a:pt x="57089" y="348043"/>
              </a:lnTo>
              <a:lnTo>
                <a:pt x="45720" y="348043"/>
              </a:lnTo>
              <a:lnTo>
                <a:pt x="45720" y="696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0" y="304211"/>
          <a:ext cx="3391400" cy="1709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0" y="304211"/>
        <a:ext cx="3391400" cy="1709489"/>
      </dsp:txXfrm>
    </dsp:sp>
    <dsp:sp modelId="{B8872CBE-64B6-4F6F-B69D-EF53C11791CF}">
      <dsp:nvSpPr>
        <dsp:cNvPr id="0" name=""/>
        <dsp:cNvSpPr/>
      </dsp:nvSpPr>
      <dsp:spPr>
        <a:xfrm>
          <a:off x="297046" y="2709787"/>
          <a:ext cx="2774568" cy="1366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7046" y="2709787"/>
        <a:ext cx="2774568" cy="136693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38F3F-2031-407C-8359-B2270FA695CD}">
      <dsp:nvSpPr>
        <dsp:cNvPr id="0" name=""/>
        <dsp:cNvSpPr/>
      </dsp:nvSpPr>
      <dsp:spPr>
        <a:xfrm>
          <a:off x="2236212" y="1239841"/>
          <a:ext cx="165866" cy="3023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3730"/>
              </a:lnTo>
              <a:lnTo>
                <a:pt x="165866" y="3023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2070346" y="1239841"/>
          <a:ext cx="165866" cy="3031094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3031094"/>
              </a:lnTo>
              <a:lnTo>
                <a:pt x="0" y="30310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2" y="1239841"/>
          <a:ext cx="165866" cy="187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468"/>
              </a:lnTo>
              <a:lnTo>
                <a:pt x="165866" y="18774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2070346" y="1239841"/>
          <a:ext cx="165866" cy="1880106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1880106"/>
              </a:lnTo>
              <a:lnTo>
                <a:pt x="0" y="1880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2" y="1239841"/>
          <a:ext cx="165866" cy="733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134"/>
              </a:lnTo>
              <a:lnTo>
                <a:pt x="165866" y="733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2070346" y="1239841"/>
          <a:ext cx="165866" cy="733134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733134"/>
              </a:lnTo>
              <a:lnTo>
                <a:pt x="0" y="733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994004" y="205597"/>
          <a:ext cx="2484416" cy="103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994004" y="205597"/>
        <a:ext cx="2484416" cy="1034244"/>
      </dsp:txXfrm>
    </dsp:sp>
    <dsp:sp modelId="{923FA23E-A418-4062-900F-1FCC2EF62FC7}">
      <dsp:nvSpPr>
        <dsp:cNvPr id="0" name=""/>
        <dsp:cNvSpPr/>
      </dsp:nvSpPr>
      <dsp:spPr>
        <a:xfrm>
          <a:off x="0" y="1566991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Cultura Física</a:t>
          </a:r>
        </a:p>
      </dsp:txBody>
      <dsp:txXfrm>
        <a:off x="0" y="1566991"/>
        <a:ext cx="2070346" cy="811970"/>
      </dsp:txXfrm>
    </dsp:sp>
    <dsp:sp modelId="{86FF3132-3E5B-4DBB-8F73-CC6AC21334F9}">
      <dsp:nvSpPr>
        <dsp:cNvPr id="0" name=""/>
        <dsp:cNvSpPr/>
      </dsp:nvSpPr>
      <dsp:spPr>
        <a:xfrm>
          <a:off x="2402079" y="1566991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de Detección y Promoción de Talentos Deportivos</a:t>
          </a:r>
        </a:p>
      </dsp:txBody>
      <dsp:txXfrm>
        <a:off x="2402079" y="1566991"/>
        <a:ext cx="2070346" cy="811970"/>
      </dsp:txXfrm>
    </dsp:sp>
    <dsp:sp modelId="{94C488EF-E173-4203-B39A-A2F71DF7152B}">
      <dsp:nvSpPr>
        <dsp:cNvPr id="0" name=""/>
        <dsp:cNvSpPr/>
      </dsp:nvSpPr>
      <dsp:spPr>
        <a:xfrm>
          <a:off x="0" y="2713962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713962"/>
        <a:ext cx="2070346" cy="811970"/>
      </dsp:txXfrm>
    </dsp:sp>
    <dsp:sp modelId="{23AEAB90-D66E-4C24-AC58-79C7959CF7DF}">
      <dsp:nvSpPr>
        <dsp:cNvPr id="0" name=""/>
        <dsp:cNvSpPr/>
      </dsp:nvSpPr>
      <dsp:spPr>
        <a:xfrm>
          <a:off x="2402079" y="2711324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2402079" y="2711324"/>
        <a:ext cx="2070346" cy="811970"/>
      </dsp:txXfrm>
    </dsp:sp>
    <dsp:sp modelId="{28EC0EB9-E8D6-48B2-B5D9-D994C67B1BD4}">
      <dsp:nvSpPr>
        <dsp:cNvPr id="0" name=""/>
        <dsp:cNvSpPr/>
      </dsp:nvSpPr>
      <dsp:spPr>
        <a:xfrm>
          <a:off x="0" y="3864951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864951"/>
        <a:ext cx="2070346" cy="811970"/>
      </dsp:txXfrm>
    </dsp:sp>
    <dsp:sp modelId="{80DAF57B-6F3A-4C8B-A74A-7A38EEE03DDD}">
      <dsp:nvSpPr>
        <dsp:cNvPr id="0" name=""/>
        <dsp:cNvSpPr/>
      </dsp:nvSpPr>
      <dsp:spPr>
        <a:xfrm>
          <a:off x="2402079" y="3857587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402079" y="3857587"/>
        <a:ext cx="2070346" cy="81197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360459" y="1095858"/>
          <a:ext cx="2756271" cy="4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25"/>
              </a:lnTo>
              <a:lnTo>
                <a:pt x="2756271" y="240325"/>
              </a:lnTo>
              <a:lnTo>
                <a:pt x="2756271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4163197" y="1095858"/>
          <a:ext cx="197261" cy="471770"/>
        </a:xfrm>
        <a:custGeom>
          <a:avLst/>
          <a:gdLst/>
          <a:ahLst/>
          <a:cxnLst/>
          <a:rect l="0" t="0" r="0" b="0"/>
          <a:pathLst>
            <a:path>
              <a:moveTo>
                <a:pt x="197261" y="0"/>
              </a:moveTo>
              <a:lnTo>
                <a:pt x="197261" y="231445"/>
              </a:lnTo>
              <a:lnTo>
                <a:pt x="0" y="231445"/>
              </a:lnTo>
              <a:lnTo>
                <a:pt x="0" y="471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177742" y="1095858"/>
          <a:ext cx="2182717" cy="480651"/>
        </a:xfrm>
        <a:custGeom>
          <a:avLst/>
          <a:gdLst/>
          <a:ahLst/>
          <a:cxnLst/>
          <a:rect l="0" t="0" r="0" b="0"/>
          <a:pathLst>
            <a:path>
              <a:moveTo>
                <a:pt x="2182717" y="0"/>
              </a:moveTo>
              <a:lnTo>
                <a:pt x="2182717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9370" y="1095858"/>
          <a:ext cx="3821088" cy="484793"/>
        </a:xfrm>
        <a:custGeom>
          <a:avLst/>
          <a:gdLst/>
          <a:ahLst/>
          <a:cxnLst/>
          <a:rect l="0" t="0" r="0" b="0"/>
          <a:pathLst>
            <a:path>
              <a:moveTo>
                <a:pt x="3821088" y="0"/>
              </a:moveTo>
              <a:lnTo>
                <a:pt x="3821088" y="244468"/>
              </a:lnTo>
              <a:lnTo>
                <a:pt x="0" y="244468"/>
              </a:lnTo>
              <a:lnTo>
                <a:pt x="0" y="484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262858" y="233662"/>
          <a:ext cx="2195202" cy="862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3262858" y="233662"/>
        <a:ext cx="2195202" cy="862196"/>
      </dsp:txXfrm>
    </dsp:sp>
    <dsp:sp modelId="{A1EB5B02-D161-49C9-8F19-DA21B39FD980}">
      <dsp:nvSpPr>
        <dsp:cNvPr id="0" name=""/>
        <dsp:cNvSpPr/>
      </dsp:nvSpPr>
      <dsp:spPr>
        <a:xfrm>
          <a:off x="0" y="1580652"/>
          <a:ext cx="1078741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80652"/>
        <a:ext cx="1078741" cy="1252382"/>
      </dsp:txXfrm>
    </dsp:sp>
    <dsp:sp modelId="{CAABBCC3-9FCD-478A-8BCB-EE3536AA8245}">
      <dsp:nvSpPr>
        <dsp:cNvPr id="0" name=""/>
        <dsp:cNvSpPr/>
      </dsp:nvSpPr>
      <dsp:spPr>
        <a:xfrm>
          <a:off x="1560299" y="1576510"/>
          <a:ext cx="1234884" cy="15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Vacante</a:t>
          </a:r>
          <a:endParaRPr lang="es-MX" sz="1200" b="0" i="0" u="none" kern="1200" dirty="0"/>
        </a:p>
      </dsp:txBody>
      <dsp:txXfrm>
        <a:off x="1560299" y="1576510"/>
        <a:ext cx="1234884" cy="1583997"/>
      </dsp:txXfrm>
    </dsp:sp>
    <dsp:sp modelId="{BB273C27-9EA8-4845-A3D5-905EBF86A034}">
      <dsp:nvSpPr>
        <dsp:cNvPr id="0" name=""/>
        <dsp:cNvSpPr/>
      </dsp:nvSpPr>
      <dsp:spPr>
        <a:xfrm>
          <a:off x="3284716" y="1567629"/>
          <a:ext cx="1756963" cy="3209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</a:t>
          </a:r>
          <a:r>
            <a:rPr lang="es-MX" sz="1200" b="0" i="0" u="none" kern="1200" dirty="0" err="1">
              <a:solidFill>
                <a:schemeClr val="tx1"/>
              </a:solidFill>
            </a:rPr>
            <a:t>Handball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</a:t>
          </a:r>
          <a:r>
            <a:rPr lang="es-MX" sz="1200" b="0" i="0" u="none" kern="1200" dirty="0"/>
            <a:t>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Entrenadores(as)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84716" y="1567629"/>
        <a:ext cx="1756963" cy="3209811"/>
      </dsp:txXfrm>
    </dsp:sp>
    <dsp:sp modelId="{B4729603-95DC-4947-93DA-8E90B9AD4697}">
      <dsp:nvSpPr>
        <dsp:cNvPr id="0" name=""/>
        <dsp:cNvSpPr/>
      </dsp:nvSpPr>
      <dsp:spPr>
        <a:xfrm>
          <a:off x="5513450" y="1576510"/>
          <a:ext cx="3206561" cy="2931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de Atletismo 	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Patines Sobre Ruedas Instructores(as</a:t>
          </a:r>
          <a:r>
            <a:rPr lang="es-MX" sz="1200" b="0" i="0" u="none" kern="1200" dirty="0">
              <a:solidFill>
                <a:schemeClr val="tx1"/>
              </a:solidFill>
            </a:rPr>
            <a:t>) de </a:t>
          </a:r>
          <a:r>
            <a:rPr lang="es-MX" sz="1200" b="0" i="0" u="none" kern="1200" dirty="0" smtClean="0">
              <a:solidFill>
                <a:schemeClr val="tx1"/>
              </a:solidFill>
            </a:rPr>
            <a:t>Halterofilia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        Instructor(a</a:t>
          </a:r>
          <a:r>
            <a:rPr lang="es-MX" sz="1200" b="0" i="0" u="none" kern="1200" dirty="0">
              <a:solidFill>
                <a:schemeClr val="tx1"/>
              </a:solidFill>
            </a:rPr>
            <a:t>) de Tiro con Arco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>
              <a:solidFill>
                <a:schemeClr val="tx1"/>
              </a:solidFill>
            </a:rPr>
            <a:t>Boccia</a:t>
          </a:r>
          <a:r>
            <a:rPr lang="es-MX" sz="1200" b="0" i="0" u="none" kern="1200" dirty="0">
              <a:solidFill>
                <a:schemeClr val="tx1"/>
              </a:solidFill>
            </a:rPr>
            <a:t> Adaptado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Instructor(a) de Triatlón 			Instructor(a</a:t>
          </a:r>
          <a:r>
            <a:rPr lang="es-MX" sz="1200" b="0" i="0" u="none" kern="1200" dirty="0">
              <a:solidFill>
                <a:schemeClr val="tx1"/>
              </a:solidFill>
            </a:rPr>
            <a:t>) 	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kern="1200" dirty="0" smtClean="0">
              <a:solidFill>
                <a:schemeClr val="tx1"/>
              </a:solidFill>
            </a:rPr>
            <a:t>			Instructor(a</a:t>
          </a:r>
          <a:r>
            <a:rPr lang="es-MX" sz="1200" b="0" i="0" u="none" kern="1200" dirty="0">
              <a:solidFill>
                <a:schemeClr val="tx1"/>
              </a:solidFill>
            </a:rPr>
            <a:t>) de Futbol 			</a:t>
          </a:r>
          <a:endParaRPr lang="es-MX" sz="1200" b="0" i="0" u="none" kern="1200" dirty="0"/>
        </a:p>
      </dsp:txBody>
      <dsp:txXfrm>
        <a:off x="5513450" y="1576510"/>
        <a:ext cx="3206561" cy="293191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20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225"/>
              </a:lnTo>
              <a:lnTo>
                <a:pt x="45720" y="194225"/>
              </a:lnTo>
              <a:lnTo>
                <a:pt x="45720" y="420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21522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Deporte </a:t>
          </a:r>
          <a:r>
            <a:rPr lang="es-MX" sz="1200" b="0" i="0" u="none" kern="1200" dirty="0" smtClean="0">
              <a:solidFill>
                <a:schemeClr val="tx1"/>
              </a:solidFill>
            </a:rPr>
            <a:t>Adaptado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0" y="2221522"/>
        <a:ext cx="3394250" cy="1435366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400580" y="3816865"/>
          <a:ext cx="91440" cy="318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220330" y="921060"/>
          <a:ext cx="231607" cy="252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788"/>
              </a:lnTo>
              <a:lnTo>
                <a:pt x="231607" y="2520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988723" y="921060"/>
          <a:ext cx="231607" cy="2521331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2521331"/>
              </a:lnTo>
              <a:lnTo>
                <a:pt x="0" y="2521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220330" y="921060"/>
          <a:ext cx="231607" cy="1616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918"/>
              </a:lnTo>
              <a:lnTo>
                <a:pt x="231607" y="1616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988723" y="921060"/>
          <a:ext cx="231607" cy="1614693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1614693"/>
              </a:lnTo>
              <a:lnTo>
                <a:pt x="0" y="1614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220330" y="921060"/>
          <a:ext cx="231607" cy="685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23"/>
              </a:lnTo>
              <a:lnTo>
                <a:pt x="231607" y="685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988723" y="921060"/>
          <a:ext cx="231607" cy="687898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687898"/>
              </a:lnTo>
              <a:lnTo>
                <a:pt x="0" y="6878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125828" y="8079"/>
          <a:ext cx="2189005" cy="912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125828" y="8079"/>
        <a:ext cx="2189005" cy="912981"/>
      </dsp:txXfrm>
    </dsp:sp>
    <dsp:sp modelId="{BEC61B7C-0C80-4034-B3B0-969749014DF8}">
      <dsp:nvSpPr>
        <dsp:cNvPr id="0" name=""/>
        <dsp:cNvSpPr/>
      </dsp:nvSpPr>
      <dsp:spPr>
        <a:xfrm>
          <a:off x="0" y="123394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233942"/>
        <a:ext cx="1988723" cy="750033"/>
      </dsp:txXfrm>
    </dsp:sp>
    <dsp:sp modelId="{ABF5C09C-022D-4C00-A2AB-ED401B7344A1}">
      <dsp:nvSpPr>
        <dsp:cNvPr id="0" name=""/>
        <dsp:cNvSpPr/>
      </dsp:nvSpPr>
      <dsp:spPr>
        <a:xfrm>
          <a:off x="2451938" y="123126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1231267"/>
        <a:ext cx="1988723" cy="750033"/>
      </dsp:txXfrm>
    </dsp:sp>
    <dsp:sp modelId="{278E7FE3-7D1B-4B00-8129-22A19AEF4BDC}">
      <dsp:nvSpPr>
        <dsp:cNvPr id="0" name=""/>
        <dsp:cNvSpPr/>
      </dsp:nvSpPr>
      <dsp:spPr>
        <a:xfrm>
          <a:off x="0" y="216073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160737"/>
        <a:ext cx="1988723" cy="750033"/>
      </dsp:txXfrm>
    </dsp:sp>
    <dsp:sp modelId="{B4E630E5-A943-410F-A0C3-EA9EEDD61BE3}">
      <dsp:nvSpPr>
        <dsp:cNvPr id="0" name=""/>
        <dsp:cNvSpPr/>
      </dsp:nvSpPr>
      <dsp:spPr>
        <a:xfrm>
          <a:off x="2451938" y="216296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2162962"/>
        <a:ext cx="1988723" cy="750033"/>
      </dsp:txXfrm>
    </dsp:sp>
    <dsp:sp modelId="{03F7B51C-13DD-4428-982A-38057E45B74B}">
      <dsp:nvSpPr>
        <dsp:cNvPr id="0" name=""/>
        <dsp:cNvSpPr/>
      </dsp:nvSpPr>
      <dsp:spPr>
        <a:xfrm>
          <a:off x="0" y="306737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067375"/>
        <a:ext cx="1988723" cy="750033"/>
      </dsp:txXfrm>
    </dsp:sp>
    <dsp:sp modelId="{FB41900A-FAD5-43F7-BC70-49699BF04225}">
      <dsp:nvSpPr>
        <dsp:cNvPr id="0" name=""/>
        <dsp:cNvSpPr/>
      </dsp:nvSpPr>
      <dsp:spPr>
        <a:xfrm>
          <a:off x="2451938" y="306683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Recursos Humanos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51938" y="3066832"/>
        <a:ext cx="1988723" cy="750033"/>
      </dsp:txXfrm>
    </dsp:sp>
    <dsp:sp modelId="{E1D1B538-2968-4431-A519-46183B42B7A9}">
      <dsp:nvSpPr>
        <dsp:cNvPr id="0" name=""/>
        <dsp:cNvSpPr/>
      </dsp:nvSpPr>
      <dsp:spPr>
        <a:xfrm>
          <a:off x="2451938" y="413553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51938" y="4135535"/>
        <a:ext cx="1988723" cy="750033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2906617" y="1112288"/>
          <a:ext cx="291172" cy="414707"/>
        </a:xfrm>
        <a:custGeom>
          <a:avLst/>
          <a:gdLst/>
          <a:ahLst/>
          <a:cxnLst/>
          <a:rect l="0" t="0" r="0" b="0"/>
          <a:pathLst>
            <a:path>
              <a:moveTo>
                <a:pt x="291172" y="0"/>
              </a:moveTo>
              <a:lnTo>
                <a:pt x="291172" y="414707"/>
              </a:lnTo>
              <a:lnTo>
                <a:pt x="0" y="4147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197936" y="2550022"/>
          <a:ext cx="1511221" cy="257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87"/>
              </a:lnTo>
              <a:lnTo>
                <a:pt x="1511221" y="117887"/>
              </a:lnTo>
              <a:lnTo>
                <a:pt x="1511221" y="2572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910651" y="2550022"/>
          <a:ext cx="1287284" cy="301631"/>
        </a:xfrm>
        <a:custGeom>
          <a:avLst/>
          <a:gdLst/>
          <a:ahLst/>
          <a:cxnLst/>
          <a:rect l="0" t="0" r="0" b="0"/>
          <a:pathLst>
            <a:path>
              <a:moveTo>
                <a:pt x="1287284" y="0"/>
              </a:moveTo>
              <a:lnTo>
                <a:pt x="1287284" y="162275"/>
              </a:lnTo>
              <a:lnTo>
                <a:pt x="0" y="162275"/>
              </a:lnTo>
              <a:lnTo>
                <a:pt x="0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152070" y="1112288"/>
          <a:ext cx="91440" cy="81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603"/>
              </a:lnTo>
              <a:lnTo>
                <a:pt x="45865" y="673603"/>
              </a:lnTo>
              <a:lnTo>
                <a:pt x="45865" y="812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298285" y="247854"/>
          <a:ext cx="1799010" cy="864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</a:t>
          </a:r>
        </a:p>
      </dsp:txBody>
      <dsp:txXfrm>
        <a:off x="2298285" y="247854"/>
        <a:ext cx="1799010" cy="864433"/>
      </dsp:txXfrm>
    </dsp:sp>
    <dsp:sp modelId="{A91B298A-A66C-49F9-BD1C-B6F4D6991355}">
      <dsp:nvSpPr>
        <dsp:cNvPr id="0" name=""/>
        <dsp:cNvSpPr/>
      </dsp:nvSpPr>
      <dsp:spPr>
        <a:xfrm>
          <a:off x="2523310" y="1925246"/>
          <a:ext cx="1349250" cy="624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23310" y="1925246"/>
        <a:ext cx="1349250" cy="624776"/>
      </dsp:txXfrm>
    </dsp:sp>
    <dsp:sp modelId="{2E969F01-C44D-4A4E-8DB6-5229215695C4}">
      <dsp:nvSpPr>
        <dsp:cNvPr id="0" name=""/>
        <dsp:cNvSpPr/>
      </dsp:nvSpPr>
      <dsp:spPr>
        <a:xfrm>
          <a:off x="776950" y="2851654"/>
          <a:ext cx="2267402" cy="70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6950" y="2851654"/>
        <a:ext cx="2267402" cy="702012"/>
      </dsp:txXfrm>
    </dsp:sp>
    <dsp:sp modelId="{6F9E41C7-F476-48F9-8F31-3F17DB589F8F}">
      <dsp:nvSpPr>
        <dsp:cNvPr id="0" name=""/>
        <dsp:cNvSpPr/>
      </dsp:nvSpPr>
      <dsp:spPr>
        <a:xfrm>
          <a:off x="3575456" y="2807266"/>
          <a:ext cx="2267402" cy="2494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Mayordomo(a)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>
              <a:solidFill>
                <a:schemeClr val="tx1"/>
              </a:solidFill>
            </a:rPr>
            <a:t>de Mantenimiento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Soldador(a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Ayudante </a:t>
          </a:r>
          <a:r>
            <a:rPr lang="es-ES" sz="1200" kern="1200" dirty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75456" y="2807266"/>
        <a:ext cx="2267402" cy="2494432"/>
      </dsp:txXfrm>
    </dsp:sp>
    <dsp:sp modelId="{20601663-72D4-41F2-859D-ACCA2961A5A5}">
      <dsp:nvSpPr>
        <dsp:cNvPr id="0" name=""/>
        <dsp:cNvSpPr/>
      </dsp:nvSpPr>
      <dsp:spPr>
        <a:xfrm>
          <a:off x="1870318" y="1292992"/>
          <a:ext cx="1036298" cy="468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870318" y="1292992"/>
        <a:ext cx="1036298" cy="468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4559660" y="2621298"/>
        <a:ext cx="1440004" cy="72000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u="none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de Eventos</a:t>
          </a:r>
          <a:b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ES" sz="1200" u="none" kern="1200" dirty="0">
            <a:solidFill>
              <a:schemeClr val="tx1"/>
            </a:solidFill>
            <a:latin typeface="+mn-lt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Burócratas Municipales</a:t>
          </a: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Villa Alegre</a:t>
          </a: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del Mirador</a:t>
          </a: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Jorge</a:t>
          </a: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10 de Marzo</a:t>
          </a: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Indeco Naranjo</a:t>
          </a: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Parque España</a:t>
          </a: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 Infonavit</a:t>
          </a: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Polivalente</a:t>
          </a: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Camino Real</a:t>
          </a: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Filiberto Sagrero</a:t>
          </a: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Valle de Santa Lucía</a:t>
          </a: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Diego de Montemayor</a:t>
          </a: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Jesús Hinojosa Tijerina</a:t>
          </a: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Fomerrey 113</a:t>
          </a: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Raúl González</a:t>
          </a: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Moderna</a:t>
          </a: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Bernabé</a:t>
          </a: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Los Campeones</a:t>
          </a: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C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4269481" y="1240933"/>
        <a:ext cx="2952002" cy="44639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27208" y="2450128"/>
        <a:ext cx="1140931" cy="57046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1637" y="1478160"/>
        <a:ext cx="1759111" cy="111202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Almacenista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Pista de Atletismo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 Deportivo(a)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266363" cy="1930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808"/>
              </a:lnTo>
              <a:lnTo>
                <a:pt x="2266363" y="1709808"/>
              </a:lnTo>
              <a:lnTo>
                <a:pt x="2266363" y="1930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58110" y="1137691"/>
          <a:ext cx="2381959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81959" y="0"/>
              </a:moveTo>
              <a:lnTo>
                <a:pt x="2381959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0069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0693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749016" y="3067743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749016" y="3067743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9053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6431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40152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62706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862706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52626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2626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61987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Oficial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1987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7578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17578" y="1445414"/>
        <a:ext cx="1521475" cy="84525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131217" y="1836729"/>
        <a:ext cx="1386405" cy="79824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C30FF-B592-4CAA-B452-EA3369247983}">
      <dsp:nvSpPr>
        <dsp:cNvPr id="0" name=""/>
        <dsp:cNvSpPr/>
      </dsp:nvSpPr>
      <dsp:spPr>
        <a:xfrm>
          <a:off x="3048000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07"/>
              </a:lnTo>
              <a:lnTo>
                <a:pt x="2156482" y="238407"/>
              </a:lnTo>
              <a:lnTo>
                <a:pt x="2156482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2063603"/>
          <a:ext cx="91440" cy="4255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238407"/>
              </a:lnTo>
              <a:lnTo>
                <a:pt x="0" y="238407"/>
              </a:lnTo>
              <a:lnTo>
                <a:pt x="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731601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15096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24000" y="731601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18412</a:t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>
              <a:solidFill>
                <a:schemeClr val="tx1"/>
              </a:solidFill>
            </a:rPr>
            <a:t>Encargado(a) de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60617</a:t>
          </a:r>
        </a:p>
      </dsp:txBody>
      <dsp:txXfrm>
        <a:off x="409" y="2489143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44257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56891" y="2489143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Maestro(a) Gimnasia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61715</a:t>
          </a:r>
        </a:p>
      </dsp:txBody>
      <dsp:txXfrm>
        <a:off x="4313373" y="2489143"/>
        <a:ext cx="1782216" cy="1008003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71760</a:t>
          </a: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67117</a:t>
          </a: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60518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Cajero(a)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81072</a:t>
          </a: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63307</a:t>
          </a:r>
        </a:p>
      </dsp:txBody>
      <dsp:txXfrm>
        <a:off x="1859683" y="1801726"/>
        <a:ext cx="1266886" cy="68399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>
              <a:solidFill>
                <a:schemeClr val="tx1"/>
              </a:solidFill>
            </a:rPr>
            <a:t>INDECO</a:t>
          </a:r>
          <a:r>
            <a:rPr lang="es-ES" sz="1200" kern="1200" dirty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FDE6-6914-40B5-BB06-8FDD15206974}">
      <dsp:nvSpPr>
        <dsp:cNvPr id="0" name=""/>
        <dsp:cNvSpPr/>
      </dsp:nvSpPr>
      <dsp:spPr>
        <a:xfrm>
          <a:off x="2911529" y="1888983"/>
          <a:ext cx="1691712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91"/>
              </a:lnTo>
              <a:lnTo>
                <a:pt x="1691712" y="350291"/>
              </a:lnTo>
              <a:lnTo>
                <a:pt x="1691712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303382" y="1888983"/>
          <a:ext cx="1608147" cy="738621"/>
        </a:xfrm>
        <a:custGeom>
          <a:avLst/>
          <a:gdLst/>
          <a:ahLst/>
          <a:cxnLst/>
          <a:rect l="0" t="0" r="0" b="0"/>
          <a:pathLst>
            <a:path>
              <a:moveTo>
                <a:pt x="1608147" y="0"/>
              </a:moveTo>
              <a:lnTo>
                <a:pt x="1608147" y="350291"/>
              </a:lnTo>
              <a:lnTo>
                <a:pt x="0" y="350291"/>
              </a:lnTo>
              <a:lnTo>
                <a:pt x="0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089467" y="39793"/>
          <a:ext cx="3644123" cy="1849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de INFONAVIT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089467" y="39793"/>
        <a:ext cx="3644123" cy="1849189"/>
      </dsp:txXfrm>
    </dsp:sp>
    <dsp:sp modelId="{027E0837-CF06-434B-8453-53E974BA80E8}">
      <dsp:nvSpPr>
        <dsp:cNvPr id="0" name=""/>
        <dsp:cNvSpPr/>
      </dsp:nvSpPr>
      <dsp:spPr>
        <a:xfrm>
          <a:off x="0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627605"/>
        <a:ext cx="2606765" cy="1362630"/>
      </dsp:txXfrm>
    </dsp:sp>
    <dsp:sp modelId="{4F22EBA1-8B10-4175-9402-BEF5DECABA63}">
      <dsp:nvSpPr>
        <dsp:cNvPr id="0" name=""/>
        <dsp:cNvSpPr/>
      </dsp:nvSpPr>
      <dsp:spPr>
        <a:xfrm>
          <a:off x="3299859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99859" y="2627605"/>
        <a:ext cx="2606765" cy="136263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52571" cy="1797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086"/>
              </a:lnTo>
              <a:lnTo>
                <a:pt x="1852571" y="1593086"/>
              </a:lnTo>
              <a:lnTo>
                <a:pt x="1852571" y="1797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53861" y="2892801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53861" y="2892801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Vacante</a:t>
          </a: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Médico(a)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/>
        </a:p>
      </dsp:txBody>
      <dsp:txXfrm>
        <a:off x="2468903" y="2991402"/>
        <a:ext cx="1734341" cy="86717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08" y="1382292"/>
          <a:ext cx="222491" cy="1975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5593"/>
              </a:lnTo>
              <a:lnTo>
                <a:pt x="222491" y="19755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17012" y="1382292"/>
          <a:ext cx="222295" cy="1975593"/>
        </a:xfrm>
        <a:custGeom>
          <a:avLst/>
          <a:gdLst/>
          <a:ahLst/>
          <a:cxnLst/>
          <a:rect l="0" t="0" r="0" b="0"/>
          <a:pathLst>
            <a:path>
              <a:moveTo>
                <a:pt x="222295" y="0"/>
              </a:moveTo>
              <a:lnTo>
                <a:pt x="222295" y="1975593"/>
              </a:lnTo>
              <a:lnTo>
                <a:pt x="0" y="19755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08" y="1382292"/>
          <a:ext cx="222491" cy="74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434"/>
              </a:lnTo>
              <a:lnTo>
                <a:pt x="222491" y="740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17012" y="1382292"/>
          <a:ext cx="222295" cy="740434"/>
        </a:xfrm>
        <a:custGeom>
          <a:avLst/>
          <a:gdLst/>
          <a:ahLst/>
          <a:cxnLst/>
          <a:rect l="0" t="0" r="0" b="0"/>
          <a:pathLst>
            <a:path>
              <a:moveTo>
                <a:pt x="222295" y="0"/>
              </a:moveTo>
              <a:lnTo>
                <a:pt x="222295" y="740434"/>
              </a:lnTo>
              <a:lnTo>
                <a:pt x="0" y="740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08" y="1382292"/>
          <a:ext cx="2521377" cy="2817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788"/>
              </a:lnTo>
              <a:lnTo>
                <a:pt x="2521377" y="2645788"/>
              </a:lnTo>
              <a:lnTo>
                <a:pt x="2521377" y="2817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3893588" y="1382292"/>
          <a:ext cx="91440" cy="2817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5788"/>
              </a:lnTo>
              <a:lnTo>
                <a:pt x="45818" y="2645788"/>
              </a:lnTo>
              <a:lnTo>
                <a:pt x="45818" y="2817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1418126" y="1382292"/>
          <a:ext cx="2521181" cy="2817463"/>
        </a:xfrm>
        <a:custGeom>
          <a:avLst/>
          <a:gdLst/>
          <a:ahLst/>
          <a:cxnLst/>
          <a:rect l="0" t="0" r="0" b="0"/>
          <a:pathLst>
            <a:path>
              <a:moveTo>
                <a:pt x="2521181" y="0"/>
              </a:moveTo>
              <a:lnTo>
                <a:pt x="2521181" y="2645788"/>
              </a:lnTo>
              <a:lnTo>
                <a:pt x="0" y="2645788"/>
              </a:lnTo>
              <a:lnTo>
                <a:pt x="0" y="2817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410829" y="0"/>
          <a:ext cx="3056957" cy="1382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10829" y="0"/>
        <a:ext cx="3056957" cy="1382292"/>
      </dsp:txXfrm>
    </dsp:sp>
    <dsp:sp modelId="{4B4F1CB0-111F-45A6-8CE4-718773F58A96}">
      <dsp:nvSpPr>
        <dsp:cNvPr id="0" name=""/>
        <dsp:cNvSpPr/>
      </dsp:nvSpPr>
      <dsp:spPr>
        <a:xfrm>
          <a:off x="329162" y="4199756"/>
          <a:ext cx="2177928" cy="1098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329162" y="4199756"/>
        <a:ext cx="2177928" cy="1098741"/>
      </dsp:txXfrm>
    </dsp:sp>
    <dsp:sp modelId="{2AC13491-3974-4276-BE73-BC264C5CF330}">
      <dsp:nvSpPr>
        <dsp:cNvPr id="0" name=""/>
        <dsp:cNvSpPr/>
      </dsp:nvSpPr>
      <dsp:spPr>
        <a:xfrm>
          <a:off x="2850442" y="4199756"/>
          <a:ext cx="2177928" cy="1098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50442" y="4199756"/>
        <a:ext cx="2177928" cy="1098741"/>
      </dsp:txXfrm>
    </dsp:sp>
    <dsp:sp modelId="{A0C2D673-ED0C-4589-A72D-6682BB5EF7CC}">
      <dsp:nvSpPr>
        <dsp:cNvPr id="0" name=""/>
        <dsp:cNvSpPr/>
      </dsp:nvSpPr>
      <dsp:spPr>
        <a:xfrm>
          <a:off x="5371722" y="4199756"/>
          <a:ext cx="2177928" cy="1098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5371722" y="4199756"/>
        <a:ext cx="2177928" cy="1098741"/>
      </dsp:txXfrm>
    </dsp:sp>
    <dsp:sp modelId="{C6398D97-7FB0-4EAA-BCB5-549080EFAC87}">
      <dsp:nvSpPr>
        <dsp:cNvPr id="0" name=""/>
        <dsp:cNvSpPr/>
      </dsp:nvSpPr>
      <dsp:spPr>
        <a:xfrm>
          <a:off x="1710449" y="1676824"/>
          <a:ext cx="2006563" cy="891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10449" y="1676824"/>
        <a:ext cx="2006563" cy="891806"/>
      </dsp:txXfrm>
    </dsp:sp>
    <dsp:sp modelId="{154EA661-14DB-4AEA-937A-09A7B5873AED}">
      <dsp:nvSpPr>
        <dsp:cNvPr id="0" name=""/>
        <dsp:cNvSpPr/>
      </dsp:nvSpPr>
      <dsp:spPr>
        <a:xfrm>
          <a:off x="4161800" y="1676824"/>
          <a:ext cx="2006563" cy="891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61800" y="1676824"/>
        <a:ext cx="2006563" cy="891806"/>
      </dsp:txXfrm>
    </dsp:sp>
    <dsp:sp modelId="{B2AFAE77-45D5-4C33-9AF6-6D2CE1113F11}">
      <dsp:nvSpPr>
        <dsp:cNvPr id="0" name=""/>
        <dsp:cNvSpPr/>
      </dsp:nvSpPr>
      <dsp:spPr>
        <a:xfrm>
          <a:off x="1710449" y="2911982"/>
          <a:ext cx="2006563" cy="891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1710449" y="2911982"/>
        <a:ext cx="2006563" cy="891806"/>
      </dsp:txXfrm>
    </dsp:sp>
    <dsp:sp modelId="{D0F6FEA9-05CE-45C1-9B60-BBD3DF784BB4}">
      <dsp:nvSpPr>
        <dsp:cNvPr id="0" name=""/>
        <dsp:cNvSpPr/>
      </dsp:nvSpPr>
      <dsp:spPr>
        <a:xfrm>
          <a:off x="4161800" y="2911982"/>
          <a:ext cx="2006563" cy="891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61800" y="2911982"/>
        <a:ext cx="2006563" cy="891806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95809" y="1909421"/>
        <a:ext cx="1807670" cy="106579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3AF3-26BD-4116-806A-D2026A5E73E7}">
      <dsp:nvSpPr>
        <dsp:cNvPr id="0" name=""/>
        <dsp:cNvSpPr/>
      </dsp:nvSpPr>
      <dsp:spPr>
        <a:xfrm>
          <a:off x="2955032" y="1654569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A6D4-99AA-4AFE-B8C4-5EBBA6FA0FA7}">
      <dsp:nvSpPr>
        <dsp:cNvPr id="0" name=""/>
        <dsp:cNvSpPr/>
      </dsp:nvSpPr>
      <dsp:spPr>
        <a:xfrm>
          <a:off x="843451" y="3277383"/>
          <a:ext cx="91440" cy="36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396771"/>
        <a:ext cx="1771962" cy="880612"/>
      </dsp:txXfrm>
    </dsp:sp>
    <dsp:sp modelId="{173E33F5-2318-4F99-93CA-355A97198902}">
      <dsp:nvSpPr>
        <dsp:cNvPr id="0" name=""/>
        <dsp:cNvSpPr/>
      </dsp:nvSpPr>
      <dsp:spPr>
        <a:xfrm>
          <a:off x="3190" y="3643636"/>
          <a:ext cx="1771962" cy="808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3643636"/>
        <a:ext cx="1771962" cy="808613"/>
      </dsp:txXfrm>
    </dsp:sp>
    <dsp:sp modelId="{8EA058BB-9AF2-4D43-8852-61D4B5062381}">
      <dsp:nvSpPr>
        <dsp:cNvPr id="0" name=""/>
        <dsp:cNvSpPr/>
      </dsp:nvSpPr>
      <dsp:spPr>
        <a:xfrm>
          <a:off x="211477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396771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422635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26350" y="2396771"/>
        <a:ext cx="1771962" cy="88061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Humanos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Vacante</a:t>
          </a: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 de Derechos </a:t>
          </a:r>
          <a:br>
            <a:rPr lang="es-ES" sz="1200" kern="1200" dirty="0"/>
          </a:br>
          <a:r>
            <a:rPr lang="es-ES" sz="1200" kern="1200" dirty="0"/>
            <a:t>Humanos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Vacante</a:t>
          </a:r>
        </a:p>
      </dsp:txBody>
      <dsp:txXfrm>
        <a:off x="1260124" y="3248593"/>
        <a:ext cx="1979991" cy="103562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D11B9-5285-4209-8E53-F0B9D62DA39A}">
      <dsp:nvSpPr>
        <dsp:cNvPr id="0" name=""/>
        <dsp:cNvSpPr/>
      </dsp:nvSpPr>
      <dsp:spPr>
        <a:xfrm>
          <a:off x="2811304" y="1130950"/>
          <a:ext cx="336945" cy="439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721"/>
              </a:lnTo>
              <a:lnTo>
                <a:pt x="336945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474360" y="1130950"/>
          <a:ext cx="336943" cy="439072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4390721"/>
              </a:lnTo>
              <a:lnTo>
                <a:pt x="0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30950"/>
          <a:ext cx="336943" cy="356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10"/>
              </a:lnTo>
              <a:lnTo>
                <a:pt x="336943" y="3560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474360" y="1130950"/>
          <a:ext cx="336943" cy="355800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3558001"/>
              </a:lnTo>
              <a:lnTo>
                <a:pt x="0" y="3558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30950"/>
          <a:ext cx="336945" cy="275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122"/>
              </a:lnTo>
              <a:lnTo>
                <a:pt x="336945" y="2759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474359" y="1130950"/>
          <a:ext cx="336945" cy="2764031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2764031"/>
              </a:lnTo>
              <a:lnTo>
                <a:pt x="0" y="2764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30950"/>
          <a:ext cx="336945" cy="194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28"/>
              </a:lnTo>
              <a:lnTo>
                <a:pt x="336945" y="194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474359" y="1130950"/>
          <a:ext cx="336945" cy="1948577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948577"/>
              </a:lnTo>
              <a:lnTo>
                <a:pt x="0" y="194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30950"/>
          <a:ext cx="336945" cy="120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80"/>
              </a:lnTo>
              <a:lnTo>
                <a:pt x="336945" y="1202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474359" y="1130950"/>
          <a:ext cx="336945" cy="1198713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198713"/>
              </a:lnTo>
              <a:lnTo>
                <a:pt x="0" y="1198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30950"/>
          <a:ext cx="336945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336945" y="46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474359" y="1130950"/>
          <a:ext cx="336945" cy="461534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61534"/>
              </a:lnTo>
              <a:lnTo>
                <a:pt x="0" y="4615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49849" y="229900"/>
          <a:ext cx="2122910" cy="9010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49849" y="229900"/>
        <a:ext cx="2122910" cy="901049"/>
      </dsp:txXfrm>
    </dsp:sp>
    <dsp:sp modelId="{CA81ADA6-D911-4D6D-B109-B08F6320F697}">
      <dsp:nvSpPr>
        <dsp:cNvPr id="0" name=""/>
        <dsp:cNvSpPr/>
      </dsp:nvSpPr>
      <dsp:spPr>
        <a:xfrm>
          <a:off x="0" y="1303176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303176"/>
        <a:ext cx="2474359" cy="578616"/>
      </dsp:txXfrm>
    </dsp:sp>
    <dsp:sp modelId="{F2E3A372-0A99-4177-9934-37E01310721A}">
      <dsp:nvSpPr>
        <dsp:cNvPr id="0" name=""/>
        <dsp:cNvSpPr/>
      </dsp:nvSpPr>
      <dsp:spPr>
        <a:xfrm>
          <a:off x="3148249" y="1307158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sp:txBody>
      <dsp:txXfrm>
        <a:off x="3148249" y="1307158"/>
        <a:ext cx="2474359" cy="578616"/>
      </dsp:txXfrm>
    </dsp:sp>
    <dsp:sp modelId="{DEDB21DC-FC23-4B10-8AB8-EDD7E848D268}">
      <dsp:nvSpPr>
        <dsp:cNvPr id="0" name=""/>
        <dsp:cNvSpPr/>
      </dsp:nvSpPr>
      <dsp:spPr>
        <a:xfrm>
          <a:off x="0" y="2040355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0" y="2040355"/>
        <a:ext cx="2474359" cy="578616"/>
      </dsp:txXfrm>
    </dsp:sp>
    <dsp:sp modelId="{8BF7BF3D-E5BE-42F0-BDC0-DD9764E9E486}">
      <dsp:nvSpPr>
        <dsp:cNvPr id="0" name=""/>
        <dsp:cNvSpPr/>
      </dsp:nvSpPr>
      <dsp:spPr>
        <a:xfrm>
          <a:off x="3148249" y="2044422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2044422"/>
        <a:ext cx="2474359" cy="578616"/>
      </dsp:txXfrm>
    </dsp:sp>
    <dsp:sp modelId="{EB176D71-8A4B-4152-991F-344ED7A9809D}">
      <dsp:nvSpPr>
        <dsp:cNvPr id="0" name=""/>
        <dsp:cNvSpPr/>
      </dsp:nvSpPr>
      <dsp:spPr>
        <a:xfrm>
          <a:off x="0" y="2790219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790219"/>
        <a:ext cx="2474359" cy="578616"/>
      </dsp:txXfrm>
    </dsp:sp>
    <dsp:sp modelId="{70F98D4F-75D1-4B2C-B4EA-779B9D79921E}">
      <dsp:nvSpPr>
        <dsp:cNvPr id="0" name=""/>
        <dsp:cNvSpPr/>
      </dsp:nvSpPr>
      <dsp:spPr>
        <a:xfrm>
          <a:off x="3148249" y="2790270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2790270"/>
        <a:ext cx="2474359" cy="578616"/>
      </dsp:txXfrm>
    </dsp:sp>
    <dsp:sp modelId="{4A17E49B-139D-448D-834F-1C62567D7755}">
      <dsp:nvSpPr>
        <dsp:cNvPr id="0" name=""/>
        <dsp:cNvSpPr/>
      </dsp:nvSpPr>
      <dsp:spPr>
        <a:xfrm>
          <a:off x="0" y="360567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3605673"/>
        <a:ext cx="2474359" cy="578616"/>
      </dsp:txXfrm>
    </dsp:sp>
    <dsp:sp modelId="{8C6D4B5B-B413-4D49-BD6D-7FF3064261CB}">
      <dsp:nvSpPr>
        <dsp:cNvPr id="0" name=""/>
        <dsp:cNvSpPr/>
      </dsp:nvSpPr>
      <dsp:spPr>
        <a:xfrm>
          <a:off x="3148249" y="3600764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3600764"/>
        <a:ext cx="2474359" cy="578616"/>
      </dsp:txXfrm>
    </dsp:sp>
    <dsp:sp modelId="{4789E1C4-2079-4334-BDF0-845E39C09FFC}">
      <dsp:nvSpPr>
        <dsp:cNvPr id="0" name=""/>
        <dsp:cNvSpPr/>
      </dsp:nvSpPr>
      <dsp:spPr>
        <a:xfrm>
          <a:off x="1" y="439964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</a:p>
      </dsp:txBody>
      <dsp:txXfrm>
        <a:off x="1" y="4399643"/>
        <a:ext cx="2474359" cy="578616"/>
      </dsp:txXfrm>
    </dsp:sp>
    <dsp:sp modelId="{2E15579D-CF83-4EFB-ADFB-320B4B6C25AD}">
      <dsp:nvSpPr>
        <dsp:cNvPr id="0" name=""/>
        <dsp:cNvSpPr/>
      </dsp:nvSpPr>
      <dsp:spPr>
        <a:xfrm>
          <a:off x="3148248" y="4401952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8" y="4401952"/>
        <a:ext cx="2474359" cy="578616"/>
      </dsp:txXfrm>
    </dsp:sp>
    <dsp:sp modelId="{E3126C76-6E6D-4319-99E9-78F3E703CC74}">
      <dsp:nvSpPr>
        <dsp:cNvPr id="0" name=""/>
        <dsp:cNvSpPr/>
      </dsp:nvSpPr>
      <dsp:spPr>
        <a:xfrm>
          <a:off x="1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1" y="5232363"/>
        <a:ext cx="2474359" cy="578616"/>
      </dsp:txXfrm>
    </dsp:sp>
    <dsp:sp modelId="{D4F0AB8F-9008-4A12-A9EC-64B8F58E7FE1}">
      <dsp:nvSpPr>
        <dsp:cNvPr id="0" name=""/>
        <dsp:cNvSpPr/>
      </dsp:nvSpPr>
      <dsp:spPr>
        <a:xfrm>
          <a:off x="3148249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(1) Vacante</a:t>
          </a:r>
        </a:p>
      </dsp:txBody>
      <dsp:txXfrm>
        <a:off x="3148249" y="5232363"/>
        <a:ext cx="2474359" cy="578616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6CEE0-3BD8-44F2-9A15-89EF9599BBCF}">
      <dsp:nvSpPr>
        <dsp:cNvPr id="0" name=""/>
        <dsp:cNvSpPr/>
      </dsp:nvSpPr>
      <dsp:spPr>
        <a:xfrm>
          <a:off x="1620927" y="1297380"/>
          <a:ext cx="91440" cy="58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405282" y="38374"/>
          <a:ext cx="2522730" cy="1259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405282" y="38374"/>
        <a:ext cx="2522730" cy="1259006"/>
      </dsp:txXfrm>
    </dsp:sp>
    <dsp:sp modelId="{1188F178-7FDF-4815-BB89-8365F58972F8}">
      <dsp:nvSpPr>
        <dsp:cNvPr id="0" name=""/>
        <dsp:cNvSpPr/>
      </dsp:nvSpPr>
      <dsp:spPr>
        <a:xfrm>
          <a:off x="447976" y="1882964"/>
          <a:ext cx="2437343" cy="12958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7976" y="1882964"/>
        <a:ext cx="2437343" cy="129586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 Seguro</a:t>
          </a: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D4DA-19BC-4190-BF55-8A00EC06EAFC}">
      <dsp:nvSpPr>
        <dsp:cNvPr id="0" name=""/>
        <dsp:cNvSpPr/>
      </dsp:nvSpPr>
      <dsp:spPr>
        <a:xfrm>
          <a:off x="3506999" y="1040722"/>
          <a:ext cx="497573" cy="1724016"/>
        </a:xfrm>
        <a:custGeom>
          <a:avLst/>
          <a:gdLst/>
          <a:ahLst/>
          <a:cxnLst/>
          <a:rect l="0" t="0" r="0" b="0"/>
          <a:pathLst>
            <a:path>
              <a:moveTo>
                <a:pt x="497573" y="0"/>
              </a:moveTo>
              <a:lnTo>
                <a:pt x="497573" y="1724016"/>
              </a:lnTo>
              <a:lnTo>
                <a:pt x="0" y="1724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64D2E-67BE-4161-BA5E-C4CC5DA6873E}">
      <dsp:nvSpPr>
        <dsp:cNvPr id="0" name=""/>
        <dsp:cNvSpPr/>
      </dsp:nvSpPr>
      <dsp:spPr>
        <a:xfrm>
          <a:off x="4004572" y="1040722"/>
          <a:ext cx="478717" cy="66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896"/>
              </a:lnTo>
              <a:lnTo>
                <a:pt x="478717" y="667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93649" y="1040722"/>
          <a:ext cx="510923" cy="670649"/>
        </a:xfrm>
        <a:custGeom>
          <a:avLst/>
          <a:gdLst/>
          <a:ahLst/>
          <a:cxnLst/>
          <a:rect l="0" t="0" r="0" b="0"/>
          <a:pathLst>
            <a:path>
              <a:moveTo>
                <a:pt x="510923" y="0"/>
              </a:moveTo>
              <a:lnTo>
                <a:pt x="510923" y="670649"/>
              </a:lnTo>
              <a:lnTo>
                <a:pt x="0" y="670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040722"/>
          <a:ext cx="2886067" cy="256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260"/>
              </a:lnTo>
              <a:lnTo>
                <a:pt x="2886067" y="2416260"/>
              </a:lnTo>
              <a:lnTo>
                <a:pt x="2886067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040722"/>
          <a:ext cx="959620" cy="2559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607"/>
              </a:lnTo>
              <a:lnTo>
                <a:pt x="959620" y="2414607"/>
              </a:lnTo>
              <a:lnTo>
                <a:pt x="959620" y="2559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71038" y="4464171"/>
          <a:ext cx="91440" cy="133859"/>
        </a:xfrm>
        <a:custGeom>
          <a:avLst/>
          <a:gdLst/>
          <a:ahLst/>
          <a:cxnLst/>
          <a:rect l="0" t="0" r="0" b="0"/>
          <a:pathLst>
            <a:path>
              <a:moveTo>
                <a:pt x="49787" y="0"/>
              </a:moveTo>
              <a:lnTo>
                <a:pt x="45720" y="0"/>
              </a:lnTo>
              <a:lnTo>
                <a:pt x="45720" y="133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020825" y="1040722"/>
          <a:ext cx="983746" cy="2561518"/>
        </a:xfrm>
        <a:custGeom>
          <a:avLst/>
          <a:gdLst/>
          <a:ahLst/>
          <a:cxnLst/>
          <a:rect l="0" t="0" r="0" b="0"/>
          <a:pathLst>
            <a:path>
              <a:moveTo>
                <a:pt x="983746" y="0"/>
              </a:moveTo>
              <a:lnTo>
                <a:pt x="983746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112016" y="1040722"/>
          <a:ext cx="2892555" cy="2561518"/>
        </a:xfrm>
        <a:custGeom>
          <a:avLst/>
          <a:gdLst/>
          <a:ahLst/>
          <a:cxnLst/>
          <a:rect l="0" t="0" r="0" b="0"/>
          <a:pathLst>
            <a:path>
              <a:moveTo>
                <a:pt x="2892555" y="0"/>
              </a:moveTo>
              <a:lnTo>
                <a:pt x="2892555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03670" y="0"/>
          <a:ext cx="2601803" cy="1040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2703670" y="0"/>
        <a:ext cx="2601803" cy="1040722"/>
      </dsp:txXfrm>
    </dsp:sp>
    <dsp:sp modelId="{C75F0CD5-6A2C-4EE2-8445-B7828AAD1B5C}">
      <dsp:nvSpPr>
        <dsp:cNvPr id="0" name=""/>
        <dsp:cNvSpPr/>
      </dsp:nvSpPr>
      <dsp:spPr>
        <a:xfrm>
          <a:off x="263014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Radiólogos(as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014" y="3602241"/>
        <a:ext cx="1698004" cy="861930"/>
      </dsp:txXfrm>
    </dsp:sp>
    <dsp:sp modelId="{032BAB47-5D8D-4928-87C6-EDC51EB0EBBC}">
      <dsp:nvSpPr>
        <dsp:cNvPr id="0" name=""/>
        <dsp:cNvSpPr/>
      </dsp:nvSpPr>
      <dsp:spPr>
        <a:xfrm>
          <a:off x="2171823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Saneamiento</a:t>
          </a:r>
        </a:p>
      </dsp:txBody>
      <dsp:txXfrm>
        <a:off x="2171823" y="3602241"/>
        <a:ext cx="1698004" cy="861930"/>
      </dsp:txXfrm>
    </dsp:sp>
    <dsp:sp modelId="{E333131B-15CF-40C0-9E90-1D5CB3286B19}">
      <dsp:nvSpPr>
        <dsp:cNvPr id="0" name=""/>
        <dsp:cNvSpPr/>
      </dsp:nvSpPr>
      <dsp:spPr>
        <a:xfrm>
          <a:off x="2167756" y="4598031"/>
          <a:ext cx="1698004" cy="726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167756" y="4598031"/>
        <a:ext cx="1698004" cy="726417"/>
      </dsp:txXfrm>
    </dsp:sp>
    <dsp:sp modelId="{9D9960D1-5F01-4D26-87B2-AD715FCF54C0}">
      <dsp:nvSpPr>
        <dsp:cNvPr id="0" name=""/>
        <dsp:cNvSpPr/>
      </dsp:nvSpPr>
      <dsp:spPr>
        <a:xfrm>
          <a:off x="4115190" y="3600588"/>
          <a:ext cx="1698004" cy="1723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Enfermera(o) General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115190" y="3600588"/>
        <a:ext cx="1698004" cy="1723860"/>
      </dsp:txXfrm>
    </dsp:sp>
    <dsp:sp modelId="{C3073F2C-C0A1-4D4E-8B81-A2EFE4C4C3F4}">
      <dsp:nvSpPr>
        <dsp:cNvPr id="0" name=""/>
        <dsp:cNvSpPr/>
      </dsp:nvSpPr>
      <dsp:spPr>
        <a:xfrm>
          <a:off x="6041638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041638" y="3602241"/>
        <a:ext cx="1698004" cy="861930"/>
      </dsp:txXfrm>
    </dsp:sp>
    <dsp:sp modelId="{104F34FA-359A-42D4-BAD3-F86091F3DAC2}">
      <dsp:nvSpPr>
        <dsp:cNvPr id="0" name=""/>
        <dsp:cNvSpPr/>
      </dsp:nvSpPr>
      <dsp:spPr>
        <a:xfrm>
          <a:off x="1627712" y="1328570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627712" y="1328570"/>
        <a:ext cx="1865937" cy="765602"/>
      </dsp:txXfrm>
    </dsp:sp>
    <dsp:sp modelId="{11BCB754-559D-45F8-B339-0E04607D0D59}">
      <dsp:nvSpPr>
        <dsp:cNvPr id="0" name=""/>
        <dsp:cNvSpPr/>
      </dsp:nvSpPr>
      <dsp:spPr>
        <a:xfrm>
          <a:off x="4483289" y="132581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3289" y="1325817"/>
        <a:ext cx="1865937" cy="765602"/>
      </dsp:txXfrm>
    </dsp:sp>
    <dsp:sp modelId="{3F2026F1-99CA-4BEE-992E-70A0CE311FC8}">
      <dsp:nvSpPr>
        <dsp:cNvPr id="0" name=""/>
        <dsp:cNvSpPr/>
      </dsp:nvSpPr>
      <dsp:spPr>
        <a:xfrm>
          <a:off x="1641062" y="238193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41062" y="2381937"/>
        <a:ext cx="1865937" cy="7656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1011846" y="1161616"/>
          <a:ext cx="91440" cy="819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11"/>
              </a:lnTo>
              <a:lnTo>
                <a:pt x="46350" y="487311"/>
              </a:lnTo>
              <a:lnTo>
                <a:pt x="46350" y="819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3" y="0"/>
          <a:ext cx="2115126" cy="1161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3" y="0"/>
        <a:ext cx="2115126" cy="1161616"/>
      </dsp:txXfrm>
    </dsp:sp>
    <dsp:sp modelId="{8754ACF4-A2E0-486E-8EBF-FAC314B195EE}">
      <dsp:nvSpPr>
        <dsp:cNvPr id="0" name=""/>
        <dsp:cNvSpPr/>
      </dsp:nvSpPr>
      <dsp:spPr>
        <a:xfrm>
          <a:off x="176204" y="1980759"/>
          <a:ext cx="1763985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>
            <a:solidFill>
              <a:schemeClr val="tx1"/>
            </a:solidFill>
          </a:endParaRPr>
        </a:p>
      </dsp:txBody>
      <dsp:txXfrm>
        <a:off x="176204" y="1980759"/>
        <a:ext cx="1763985" cy="1044005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224002"/>
          <a:ext cx="1252937" cy="101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313"/>
              </a:lnTo>
              <a:lnTo>
                <a:pt x="1252937" y="701313"/>
              </a:lnTo>
              <a:lnTo>
                <a:pt x="1252937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224002"/>
          <a:ext cx="1248034" cy="1019114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701313"/>
              </a:lnTo>
              <a:lnTo>
                <a:pt x="0" y="701313"/>
              </a:lnTo>
              <a:lnTo>
                <a:pt x="0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039057" y="0"/>
          <a:ext cx="2303996" cy="1224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39057" y="0"/>
        <a:ext cx="2303996" cy="1224002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917"/>
              </a:lnTo>
              <a:lnTo>
                <a:pt x="1967450" y="893917"/>
              </a:lnTo>
              <a:lnTo>
                <a:pt x="196745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696341" y="899996"/>
          <a:ext cx="91440" cy="1103613"/>
        </a:xfrm>
        <a:custGeom>
          <a:avLst/>
          <a:gdLst/>
          <a:ahLst/>
          <a:cxnLst/>
          <a:rect l="0" t="0" r="0" b="0"/>
          <a:pathLst>
            <a:path>
              <a:moveTo>
                <a:pt x="48675" y="0"/>
              </a:moveTo>
              <a:lnTo>
                <a:pt x="48675" y="893917"/>
              </a:lnTo>
              <a:lnTo>
                <a:pt x="45720" y="893917"/>
              </a:lnTo>
              <a:lnTo>
                <a:pt x="4572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5B6FA-4B18-4DA6-AEF3-C141A2083729}">
      <dsp:nvSpPr>
        <dsp:cNvPr id="0" name=""/>
        <dsp:cNvSpPr/>
      </dsp:nvSpPr>
      <dsp:spPr>
        <a:xfrm>
          <a:off x="77756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1967450" y="0"/>
              </a:moveTo>
              <a:lnTo>
                <a:pt x="1967450" y="893917"/>
              </a:lnTo>
              <a:lnTo>
                <a:pt x="0" y="893917"/>
              </a:lnTo>
              <a:lnTo>
                <a:pt x="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65021" y="0"/>
          <a:ext cx="2159991" cy="89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65021" y="0"/>
        <a:ext cx="2159991" cy="899996"/>
      </dsp:txXfrm>
    </dsp:sp>
    <dsp:sp modelId="{36BC75BF-AB47-4D62-A01A-EBB07F92C53C}">
      <dsp:nvSpPr>
        <dsp:cNvPr id="0" name=""/>
        <dsp:cNvSpPr/>
      </dsp:nvSpPr>
      <dsp:spPr>
        <a:xfrm>
          <a:off x="35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Proyectos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38" y="2003610"/>
        <a:ext cx="1548057" cy="807829"/>
      </dsp:txXfrm>
    </dsp:sp>
    <dsp:sp modelId="{0C383773-3E75-40C1-8F41-944F99267FEE}">
      <dsp:nvSpPr>
        <dsp:cNvPr id="0" name=""/>
        <dsp:cNvSpPr/>
      </dsp:nvSpPr>
      <dsp:spPr>
        <a:xfrm>
          <a:off x="1968032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8032" y="2003610"/>
        <a:ext cx="1548057" cy="807829"/>
      </dsp:txXfrm>
    </dsp:sp>
    <dsp:sp modelId="{C5D0CB65-7DA4-4A87-BAD1-D1EE6F87AD7F}">
      <dsp:nvSpPr>
        <dsp:cNvPr id="0" name=""/>
        <dsp:cNvSpPr/>
      </dsp:nvSpPr>
      <dsp:spPr>
        <a:xfrm>
          <a:off x="39384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38438" y="2003610"/>
        <a:ext cx="1548057" cy="80782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959570" y="0"/>
          <a:ext cx="2447985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959570" y="0"/>
        <a:ext cx="2447985" cy="1290295"/>
      </dsp:txXfrm>
    </dsp:sp>
    <dsp:sp modelId="{0C383773-3E75-40C1-8F41-944F99267FEE}">
      <dsp:nvSpPr>
        <dsp:cNvPr id="0" name=""/>
        <dsp:cNvSpPr/>
      </dsp:nvSpPr>
      <dsp:spPr>
        <a:xfrm>
          <a:off x="2115930" y="2088881"/>
          <a:ext cx="2124015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15930" y="2088881"/>
        <a:ext cx="2124015" cy="1024304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96892"/>
          <a:ext cx="1324435" cy="80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85"/>
              </a:lnTo>
              <a:lnTo>
                <a:pt x="1324435" y="402085"/>
              </a:lnTo>
              <a:lnTo>
                <a:pt x="1324435" y="803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53473" y="1296892"/>
          <a:ext cx="1330089" cy="804171"/>
        </a:xfrm>
        <a:custGeom>
          <a:avLst/>
          <a:gdLst/>
          <a:ahLst/>
          <a:cxnLst/>
          <a:rect l="0" t="0" r="0" b="0"/>
          <a:pathLst>
            <a:path>
              <a:moveTo>
                <a:pt x="1330089" y="0"/>
              </a:moveTo>
              <a:lnTo>
                <a:pt x="1330089" y="403059"/>
              </a:lnTo>
              <a:lnTo>
                <a:pt x="0" y="403059"/>
              </a:lnTo>
              <a:lnTo>
                <a:pt x="0" y="804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83366" y="0"/>
          <a:ext cx="2600393" cy="12968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83366" y="0"/>
        <a:ext cx="2600393" cy="1296892"/>
      </dsp:txXfrm>
    </dsp:sp>
    <dsp:sp modelId="{0C383773-3E75-40C1-8F41-944F99267FEE}">
      <dsp:nvSpPr>
        <dsp:cNvPr id="0" name=""/>
        <dsp:cNvSpPr/>
      </dsp:nvSpPr>
      <dsp:spPr>
        <a:xfrm>
          <a:off x="930150" y="2101064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0150" y="2101064"/>
        <a:ext cx="1846646" cy="1012121"/>
      </dsp:txXfrm>
    </dsp:sp>
    <dsp:sp modelId="{6F5A6100-CCE4-479F-90FC-DA74F59DA6A2}">
      <dsp:nvSpPr>
        <dsp:cNvPr id="0" name=""/>
        <dsp:cNvSpPr/>
      </dsp:nvSpPr>
      <dsp:spPr>
        <a:xfrm>
          <a:off x="3584675" y="2100091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84675" y="2100091"/>
        <a:ext cx="1846646" cy="101212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1843-A23A-4885-9083-99E91F16B3B5}">
      <dsp:nvSpPr>
        <dsp:cNvPr id="0" name=""/>
        <dsp:cNvSpPr/>
      </dsp:nvSpPr>
      <dsp:spPr>
        <a:xfrm>
          <a:off x="2110396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23"/>
              </a:lnTo>
              <a:lnTo>
                <a:pt x="1224945" y="385123"/>
              </a:lnTo>
              <a:lnTo>
                <a:pt x="1224945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837316" y="2686513"/>
          <a:ext cx="91440" cy="727032"/>
        </a:xfrm>
        <a:custGeom>
          <a:avLst/>
          <a:gdLst/>
          <a:ahLst/>
          <a:cxnLst/>
          <a:rect l="0" t="0" r="0" b="0"/>
          <a:pathLst>
            <a:path>
              <a:moveTo>
                <a:pt x="48133" y="0"/>
              </a:moveTo>
              <a:lnTo>
                <a:pt x="48133" y="385123"/>
              </a:lnTo>
              <a:lnTo>
                <a:pt x="45720" y="385123"/>
              </a:lnTo>
              <a:lnTo>
                <a:pt x="45720" y="7270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85450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1224945" y="0"/>
              </a:moveTo>
              <a:lnTo>
                <a:pt x="1224945" y="385123"/>
              </a:lnTo>
              <a:lnTo>
                <a:pt x="0" y="385123"/>
              </a:lnTo>
              <a:lnTo>
                <a:pt x="0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998671" y="0"/>
          <a:ext cx="2223450" cy="103303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Institucional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998671" y="0"/>
        <a:ext cx="2223450" cy="1033037"/>
      </dsp:txXfrm>
    </dsp:sp>
    <dsp:sp modelId="{E4E5887B-DE99-4906-AE80-4D135BCEF50E}">
      <dsp:nvSpPr>
        <dsp:cNvPr id="0" name=""/>
        <dsp:cNvSpPr/>
      </dsp:nvSpPr>
      <dsp:spPr>
        <a:xfrm>
          <a:off x="2413" y="1760070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413" y="1760070"/>
        <a:ext cx="1766073" cy="926443"/>
      </dsp:txXfrm>
    </dsp:sp>
    <dsp:sp modelId="{0C383773-3E75-40C1-8F41-944F99267FEE}">
      <dsp:nvSpPr>
        <dsp:cNvPr id="0" name=""/>
        <dsp:cNvSpPr/>
      </dsp:nvSpPr>
      <dsp:spPr>
        <a:xfrm>
          <a:off x="0" y="3413545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413545"/>
        <a:ext cx="1766073" cy="926443"/>
      </dsp:txXfrm>
    </dsp:sp>
    <dsp:sp modelId="{6889C342-0165-4F36-A533-104D9D253481}">
      <dsp:nvSpPr>
        <dsp:cNvPr id="0" name=""/>
        <dsp:cNvSpPr/>
      </dsp:nvSpPr>
      <dsp:spPr>
        <a:xfrm>
          <a:off x="2452305" y="1760070"/>
          <a:ext cx="1766073" cy="926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  <a:endParaRPr lang="es-ES" sz="1200" kern="1200" dirty="0">
            <a:latin typeface="+mn-lt"/>
          </a:endParaRPr>
        </a:p>
      </dsp:txBody>
      <dsp:txXfrm>
        <a:off x="2452305" y="1760070"/>
        <a:ext cx="1766073" cy="926443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EE1BC-BF42-4699-AC3B-5DADBBAD4E94}">
      <dsp:nvSpPr>
        <dsp:cNvPr id="0" name=""/>
        <dsp:cNvSpPr/>
      </dsp:nvSpPr>
      <dsp:spPr>
        <a:xfrm>
          <a:off x="2064676" y="1391004"/>
          <a:ext cx="91440" cy="922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21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778387" y="0"/>
          <a:ext cx="2664017" cy="1391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778387" y="0"/>
        <a:ext cx="2664017" cy="1391004"/>
      </dsp:txXfrm>
    </dsp:sp>
    <dsp:sp modelId="{E4E5887B-DE99-4906-AE80-4D135BCEF50E}">
      <dsp:nvSpPr>
        <dsp:cNvPr id="0" name=""/>
        <dsp:cNvSpPr/>
      </dsp:nvSpPr>
      <dsp:spPr>
        <a:xfrm>
          <a:off x="994396" y="2313183"/>
          <a:ext cx="2231999" cy="1247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94396" y="2313183"/>
        <a:ext cx="2231999" cy="1247473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8915" y="1659410"/>
              </a:lnTo>
              <a:lnTo>
                <a:pt x="319891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008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6114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6114" y="1659410"/>
              </a:lnTo>
              <a:lnTo>
                <a:pt x="1596114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1243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7370" y="0"/>
              </a:moveTo>
              <a:lnTo>
                <a:pt x="47370" y="1652151"/>
              </a:lnTo>
              <a:lnTo>
                <a:pt x="45720" y="1652151"/>
              </a:lnTo>
              <a:lnTo>
                <a:pt x="45720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58056" y="1457161"/>
          <a:ext cx="1600557" cy="1798879"/>
        </a:xfrm>
        <a:custGeom>
          <a:avLst/>
          <a:gdLst/>
          <a:ahLst/>
          <a:cxnLst/>
          <a:rect l="0" t="0" r="0" b="0"/>
          <a:pathLst>
            <a:path>
              <a:moveTo>
                <a:pt x="1600557" y="0"/>
              </a:moveTo>
              <a:lnTo>
                <a:pt x="1600557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0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598358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598358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7265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7265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503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795030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0586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0586" y="4254983"/>
        <a:ext cx="1328282" cy="720002"/>
      </dsp:txXfrm>
    </dsp:sp>
    <dsp:sp modelId="{CDE32CFB-E7EC-4B60-A709-8E4EE166147C}">
      <dsp:nvSpPr>
        <dsp:cNvPr id="0" name=""/>
        <dsp:cNvSpPr/>
      </dsp:nvSpPr>
      <dsp:spPr>
        <a:xfrm>
          <a:off x="639783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6397831" y="3256041"/>
        <a:ext cx="1319396" cy="720002"/>
      </dsp:txXfrm>
    </dsp:sp>
    <dsp:sp modelId="{2A02469A-8C6A-4BDD-87FC-BEA2111B6260}">
      <dsp:nvSpPr>
        <dsp:cNvPr id="0" name=""/>
        <dsp:cNvSpPr/>
      </dsp:nvSpPr>
      <dsp:spPr>
        <a:xfrm>
          <a:off x="6397831" y="4254983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7831" y="4254983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</a:p>
      </dsp:txBody>
      <dsp:txXfrm>
        <a:off x="4096961" y="1900887"/>
        <a:ext cx="1367998" cy="732999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Analista </a:t>
          </a:r>
          <a:r>
            <a:rPr lang="es-MX" sz="1200" kern="1200" dirty="0" smtClean="0">
              <a:solidFill>
                <a:schemeClr val="tx1"/>
              </a:solidFill>
            </a:rPr>
            <a:t>Auditor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41929" cy="1884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759"/>
              </a:lnTo>
              <a:lnTo>
                <a:pt x="141929" y="1884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21264" y="3631691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r>
            <a:rPr lang="es-ES" sz="1200" kern="1200" dirty="0">
              <a:solidFill>
                <a:schemeClr val="tx1"/>
              </a:solidFill>
            </a:rPr>
            <a:t>Administrativos(as)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21264" y="3631691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Odontología</a:t>
          </a: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Odontólogos(as)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/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Médicos(as)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, Vacante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11/05/2023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6712013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40360008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31142687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97414447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64940820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47186763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29541862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50947190"/>
              </p:ext>
            </p:extLst>
          </p:nvPr>
        </p:nvGraphicFramePr>
        <p:xfrm>
          <a:off x="683568" y="1883387"/>
          <a:ext cx="7776864" cy="362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4331478"/>
              </p:ext>
            </p:extLst>
          </p:nvPr>
        </p:nvGraphicFramePr>
        <p:xfrm>
          <a:off x="764275" y="2129048"/>
          <a:ext cx="7833815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6407648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24060931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85892106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9675546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02677370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24969230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62842995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72417682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87608346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9018198"/>
              </p:ext>
            </p:extLst>
          </p:nvPr>
        </p:nvGraphicFramePr>
        <p:xfrm>
          <a:off x="326896" y="773414"/>
          <a:ext cx="8626035" cy="596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14344473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41791172"/>
              </p:ext>
            </p:extLst>
          </p:nvPr>
        </p:nvGraphicFramePr>
        <p:xfrm>
          <a:off x="2471356" y="1579179"/>
          <a:ext cx="4217670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0051230"/>
              </p:ext>
            </p:extLst>
          </p:nvPr>
        </p:nvGraphicFramePr>
        <p:xfrm>
          <a:off x="1093777" y="1486499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73655852"/>
              </p:ext>
            </p:extLst>
          </p:nvPr>
        </p:nvGraphicFramePr>
        <p:xfrm>
          <a:off x="2026951" y="2674961"/>
          <a:ext cx="4728694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8460929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6550223"/>
            <a:ext cx="2146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+mn-lt"/>
              </a:rPr>
              <a:t>* Personal Con Licencia Laboral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75696848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75429404"/>
              </p:ext>
            </p:extLst>
          </p:nvPr>
        </p:nvGraphicFramePr>
        <p:xfrm>
          <a:off x="2438537" y="1751368"/>
          <a:ext cx="442628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3159302"/>
              </p:ext>
            </p:extLst>
          </p:nvPr>
        </p:nvGraphicFramePr>
        <p:xfrm>
          <a:off x="3181238" y="1484783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2239295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Culturas Comunitarias</a:t>
            </a:r>
          </a:p>
        </p:txBody>
      </p:sp>
    </p:spTree>
    <p:extLst>
      <p:ext uri="{BB962C8B-B14F-4D97-AF65-F5344CB8AC3E}">
        <p14:creationId xmlns:p14="http://schemas.microsoft.com/office/powerpoint/2010/main" val="1195294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0604177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Artes Interpretativas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385903842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23892746"/>
              </p:ext>
            </p:extLst>
          </p:nvPr>
        </p:nvGraphicFramePr>
        <p:xfrm>
          <a:off x="529839" y="1050878"/>
          <a:ext cx="8075776" cy="56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83821487"/>
              </p:ext>
            </p:extLst>
          </p:nvPr>
        </p:nvGraphicFramePr>
        <p:xfrm>
          <a:off x="529076" y="1513787"/>
          <a:ext cx="8213274" cy="514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7165929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9414577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19710196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Técnica de Natación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33618141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99951297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51421076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1400986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9721053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3562957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29170444"/>
              </p:ext>
            </p:extLst>
          </p:nvPr>
        </p:nvGraphicFramePr>
        <p:xfrm>
          <a:off x="2911011" y="1869745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5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97954592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92524988"/>
              </p:ext>
            </p:extLst>
          </p:nvPr>
        </p:nvGraphicFramePr>
        <p:xfrm>
          <a:off x="300251" y="1462703"/>
          <a:ext cx="8720919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2210845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43138409"/>
              </p:ext>
            </p:extLst>
          </p:nvPr>
        </p:nvGraphicFramePr>
        <p:xfrm>
          <a:off x="2367249" y="1626478"/>
          <a:ext cx="4440662" cy="489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4" y="179929"/>
            <a:ext cx="6387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28578450"/>
              </p:ext>
            </p:extLst>
          </p:nvPr>
        </p:nvGraphicFramePr>
        <p:xfrm>
          <a:off x="1602881" y="1435693"/>
          <a:ext cx="6367417" cy="54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324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7102508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9371059"/>
              </p:ext>
            </p:extLst>
          </p:nvPr>
        </p:nvGraphicFramePr>
        <p:xfrm>
          <a:off x="539552" y="565845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554053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9772449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43478116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03946251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80607066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92817458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741198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88177370"/>
              </p:ext>
            </p:extLst>
          </p:nvPr>
        </p:nvGraphicFramePr>
        <p:xfrm>
          <a:off x="475082" y="2146251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27190134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14586712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46395311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33051967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81932054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479894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721475198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6797734"/>
              </p:ext>
            </p:extLst>
          </p:nvPr>
        </p:nvGraphicFramePr>
        <p:xfrm>
          <a:off x="1684143" y="2466028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0743411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69887533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11720934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72723052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72372064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68176927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319495261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916896822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452142595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513193624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62410605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79475968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61756569"/>
              </p:ext>
            </p:extLst>
          </p:nvPr>
        </p:nvGraphicFramePr>
        <p:xfrm>
          <a:off x="2903078" y="2292828"/>
          <a:ext cx="3320301" cy="317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32496038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7068865"/>
              </p:ext>
            </p:extLst>
          </p:nvPr>
        </p:nvGraphicFramePr>
        <p:xfrm>
          <a:off x="3521396" y="2307422"/>
          <a:ext cx="2115130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10607255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4251099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91549047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98146759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15271121"/>
              </p:ext>
            </p:extLst>
          </p:nvPr>
        </p:nvGraphicFramePr>
        <p:xfrm>
          <a:off x="1388437" y="2565779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90224682"/>
              </p:ext>
            </p:extLst>
          </p:nvPr>
        </p:nvGraphicFramePr>
        <p:xfrm>
          <a:off x="2521201" y="1992571"/>
          <a:ext cx="4220793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17412314"/>
              </p:ext>
            </p:extLst>
          </p:nvPr>
        </p:nvGraphicFramePr>
        <p:xfrm>
          <a:off x="2493905" y="2306469"/>
          <a:ext cx="4220793" cy="356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Jurídica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43384379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21191079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90435159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9567</TotalTime>
  <Words>2286</Words>
  <Application>Microsoft Office PowerPoint</Application>
  <PresentationFormat>Presentación en pantalla (4:3)</PresentationFormat>
  <Paragraphs>710</Paragraphs>
  <Slides>100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100</vt:i4>
      </vt:variant>
    </vt:vector>
  </HeadingPairs>
  <TitlesOfParts>
    <vt:vector size="107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Vivienda</vt:lpstr>
      <vt:lpstr>Dirección de Vinculación Interinstitucional Coordinación Capacitadora</vt:lpstr>
      <vt:lpstr>Dirección de Vinculación Interinstitucional Coordinación de Vinculación Social</vt:lpstr>
      <vt:lpstr>Dirección de Vinculación Interinstitucional Coordinación de Vinculación Institucional</vt:lpstr>
      <vt:lpstr>Dirección de Vinculación Interinstitucional Coordinación Jurídica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574</cp:revision>
  <cp:lastPrinted>2022-01-31T18:08:35Z</cp:lastPrinted>
  <dcterms:created xsi:type="dcterms:W3CDTF">2018-05-18T00:47:28Z</dcterms:created>
  <dcterms:modified xsi:type="dcterms:W3CDTF">2023-05-11T22:22:09Z</dcterms:modified>
</cp:coreProperties>
</file>