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03"/>
  </p:notesMasterIdLst>
  <p:sldIdLst>
    <p:sldId id="390" r:id="rId3"/>
    <p:sldId id="381" r:id="rId4"/>
    <p:sldId id="391" r:id="rId5"/>
    <p:sldId id="382" r:id="rId6"/>
    <p:sldId id="488" r:id="rId7"/>
    <p:sldId id="392" r:id="rId8"/>
    <p:sldId id="383" r:id="rId9"/>
    <p:sldId id="393" r:id="rId10"/>
    <p:sldId id="384" r:id="rId11"/>
    <p:sldId id="385" r:id="rId12"/>
    <p:sldId id="386" r:id="rId13"/>
    <p:sldId id="387" r:id="rId14"/>
    <p:sldId id="468" r:id="rId15"/>
    <p:sldId id="388" r:id="rId16"/>
    <p:sldId id="474" r:id="rId17"/>
    <p:sldId id="462" r:id="rId18"/>
    <p:sldId id="482" r:id="rId19"/>
    <p:sldId id="394" r:id="rId20"/>
    <p:sldId id="464" r:id="rId21"/>
    <p:sldId id="398" r:id="rId22"/>
    <p:sldId id="396" r:id="rId23"/>
    <p:sldId id="473" r:id="rId24"/>
    <p:sldId id="399" r:id="rId25"/>
    <p:sldId id="400" r:id="rId26"/>
    <p:sldId id="401" r:id="rId27"/>
    <p:sldId id="402" r:id="rId28"/>
    <p:sldId id="397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85" r:id="rId40"/>
    <p:sldId id="486" r:id="rId41"/>
    <p:sldId id="413" r:id="rId42"/>
    <p:sldId id="414" r:id="rId43"/>
    <p:sldId id="415" r:id="rId44"/>
    <p:sldId id="417" r:id="rId45"/>
    <p:sldId id="420" r:id="rId46"/>
    <p:sldId id="421" r:id="rId47"/>
    <p:sldId id="418" r:id="rId48"/>
    <p:sldId id="472" r:id="rId49"/>
    <p:sldId id="419" r:id="rId50"/>
    <p:sldId id="422" r:id="rId51"/>
    <p:sldId id="423" r:id="rId52"/>
    <p:sldId id="487" r:id="rId53"/>
    <p:sldId id="416" r:id="rId54"/>
    <p:sldId id="484" r:id="rId55"/>
    <p:sldId id="471" r:id="rId56"/>
    <p:sldId id="424" r:id="rId57"/>
    <p:sldId id="426" r:id="rId58"/>
    <p:sldId id="427" r:id="rId59"/>
    <p:sldId id="428" r:id="rId60"/>
    <p:sldId id="429" r:id="rId61"/>
    <p:sldId id="430" r:id="rId62"/>
    <p:sldId id="477" r:id="rId63"/>
    <p:sldId id="431" r:id="rId64"/>
    <p:sldId id="432" r:id="rId65"/>
    <p:sldId id="433" r:id="rId66"/>
    <p:sldId id="434" r:id="rId67"/>
    <p:sldId id="435" r:id="rId68"/>
    <p:sldId id="436" r:id="rId69"/>
    <p:sldId id="437" r:id="rId70"/>
    <p:sldId id="438" r:id="rId71"/>
    <p:sldId id="439" r:id="rId72"/>
    <p:sldId id="440" r:id="rId73"/>
    <p:sldId id="441" r:id="rId74"/>
    <p:sldId id="442" r:id="rId75"/>
    <p:sldId id="443" r:id="rId76"/>
    <p:sldId id="444" r:id="rId77"/>
    <p:sldId id="445" r:id="rId78"/>
    <p:sldId id="446" r:id="rId79"/>
    <p:sldId id="447" r:id="rId80"/>
    <p:sldId id="448" r:id="rId81"/>
    <p:sldId id="476" r:id="rId82"/>
    <p:sldId id="469" r:id="rId83"/>
    <p:sldId id="481" r:id="rId84"/>
    <p:sldId id="467" r:id="rId85"/>
    <p:sldId id="483" r:id="rId86"/>
    <p:sldId id="450" r:id="rId87"/>
    <p:sldId id="451" r:id="rId88"/>
    <p:sldId id="452" r:id="rId89"/>
    <p:sldId id="456" r:id="rId90"/>
    <p:sldId id="454" r:id="rId91"/>
    <p:sldId id="480" r:id="rId92"/>
    <p:sldId id="453" r:id="rId93"/>
    <p:sldId id="470" r:id="rId94"/>
    <p:sldId id="479" r:id="rId95"/>
    <p:sldId id="478" r:id="rId96"/>
    <p:sldId id="489" r:id="rId97"/>
    <p:sldId id="458" r:id="rId98"/>
    <p:sldId id="459" r:id="rId99"/>
    <p:sldId id="460" r:id="rId100"/>
    <p:sldId id="475" r:id="rId101"/>
    <p:sldId id="466" r:id="rId102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4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customschemas.google.com/relationships/presentationmetadata" Target="meta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8D2C8-0FCA-4681-BF80-E40D008C8B56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gm:t>
    </dgm:pt>
    <dgm:pt modelId="{517E87C6-E18A-4552-BB1E-B56011B3BE48}" type="parTrans" cxnId="{D475B2FC-4CEA-4FBC-9608-D8C9B624190D}">
      <dgm:prSet/>
      <dgm:spPr/>
      <dgm:t>
        <a:bodyPr/>
        <a:lstStyle/>
        <a:p>
          <a:endParaRPr lang="es-ES" sz="1200"/>
        </a:p>
      </dgm:t>
    </dgm:pt>
    <dgm:pt modelId="{84BD249E-40A8-40AD-A8AC-853108145DD7}" type="sibTrans" cxnId="{D475B2FC-4CEA-4FBC-9608-D8C9B624190D}">
      <dgm:prSet/>
      <dgm:spPr/>
      <dgm:t>
        <a:bodyPr/>
        <a:lstStyle/>
        <a:p>
          <a:endParaRPr lang="es-ES" sz="1200"/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4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4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4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4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B0A8C74B-4110-4552-B46D-224960BB0F0A}" type="pres">
      <dgm:prSet presAssocID="{517E87C6-E18A-4552-BB1E-B56011B3BE48}" presName="Name48" presStyleLbl="parChTrans1D3" presStyleIdx="2" presStyleCnt="4"/>
      <dgm:spPr/>
      <dgm:t>
        <a:bodyPr/>
        <a:lstStyle/>
        <a:p>
          <a:endParaRPr lang="es-ES"/>
        </a:p>
      </dgm:t>
    </dgm:pt>
    <dgm:pt modelId="{8FF9EF40-F481-420A-AF3E-5BEAAF8D2A11}" type="pres">
      <dgm:prSet presAssocID="{B0E8D2C8-0FCA-4681-BF80-E40D008C8B56}" presName="hierRoot2" presStyleCnt="0">
        <dgm:presLayoutVars>
          <dgm:hierBranch val="init"/>
        </dgm:presLayoutVars>
      </dgm:prSet>
      <dgm:spPr/>
    </dgm:pt>
    <dgm:pt modelId="{2119010E-A386-434E-B3C1-BCA219CF4822}" type="pres">
      <dgm:prSet presAssocID="{B0E8D2C8-0FCA-4681-BF80-E40D008C8B56}" presName="rootComposite" presStyleCnt="0"/>
      <dgm:spPr/>
    </dgm:pt>
    <dgm:pt modelId="{EB24784E-B06A-434C-9530-FE185916B2C3}" type="pres">
      <dgm:prSet presAssocID="{B0E8D2C8-0FCA-4681-BF80-E40D008C8B56}" presName="rootText" presStyleLbl="node3" presStyleIdx="2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10942F-E03B-47EE-A539-805062AF0719}" type="pres">
      <dgm:prSet presAssocID="{B0E8D2C8-0FCA-4681-BF80-E40D008C8B56}" presName="rootConnector" presStyleLbl="node3" presStyleIdx="2" presStyleCnt="4"/>
      <dgm:spPr/>
      <dgm:t>
        <a:bodyPr/>
        <a:lstStyle/>
        <a:p>
          <a:endParaRPr lang="es-ES"/>
        </a:p>
      </dgm:t>
    </dgm:pt>
    <dgm:pt modelId="{4688A6A7-DD2A-4474-B67E-9E453F261C79}" type="pres">
      <dgm:prSet presAssocID="{B0E8D2C8-0FCA-4681-BF80-E40D008C8B56}" presName="hierChild4" presStyleCnt="0"/>
      <dgm:spPr/>
    </dgm:pt>
    <dgm:pt modelId="{9BEFC4BB-33B8-4DF3-9DB8-29D9524F0051}" type="pres">
      <dgm:prSet presAssocID="{B0E8D2C8-0FCA-4681-BF80-E40D008C8B56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3" presStyleCnt="4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3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A9BFEF3F-2B85-4111-90A6-D9AED3254C9A}" type="presOf" srcId="{517E87C6-E18A-4552-BB1E-B56011B3BE48}" destId="{B0A8C74B-4110-4552-B46D-224960BB0F0A}" srcOrd="0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84F3928B-5275-4F9E-A685-C08C77D6526B}" type="presOf" srcId="{B0E8D2C8-0FCA-4681-BF80-E40D008C8B56}" destId="{EB24784E-B06A-434C-9530-FE185916B2C3}" srcOrd="0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DBED5F84-E29F-4A9D-A929-0EAB8C3BC3C0}" type="presOf" srcId="{B0E8D2C8-0FCA-4681-BF80-E40D008C8B56}" destId="{2410942F-E03B-47EE-A539-805062AF0719}" srcOrd="1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2B347334-D475-4E8A-BC38-8E3CFC55A027}" srcId="{077EA074-3CC4-4682-94D8-E60E5DC9D9EC}" destId="{B928AA67-23AC-49CC-B861-AAD42D44D9FA}" srcOrd="3" destOrd="0" parTransId="{4CFC2E28-9DA2-4E32-B328-5E7FB2C22106}" sibTransId="{2393059E-A7EC-4F90-A6A8-0973A5FDA395}"/>
    <dgm:cxn modelId="{D475B2FC-4CEA-4FBC-9608-D8C9B624190D}" srcId="{077EA074-3CC4-4682-94D8-E60E5DC9D9EC}" destId="{B0E8D2C8-0FCA-4681-BF80-E40D008C8B56}" srcOrd="2" destOrd="0" parTransId="{517E87C6-E18A-4552-BB1E-B56011B3BE48}" sibTransId="{84BD249E-40A8-40AD-A8AC-853108145DD7}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2598728-9A3A-4351-8255-2BCE6FBA6339}" type="presParOf" srcId="{D1355E02-1F62-4882-9463-CD3A6FF1ED70}" destId="{B0A8C74B-4110-4552-B46D-224960BB0F0A}" srcOrd="4" destOrd="0" presId="urn:microsoft.com/office/officeart/2005/8/layout/orgChart1"/>
    <dgm:cxn modelId="{ACE2A23E-2314-40AB-8205-483AC7871869}" type="presParOf" srcId="{D1355E02-1F62-4882-9463-CD3A6FF1ED70}" destId="{8FF9EF40-F481-420A-AF3E-5BEAAF8D2A11}" srcOrd="5" destOrd="0" presId="urn:microsoft.com/office/officeart/2005/8/layout/orgChart1"/>
    <dgm:cxn modelId="{A9E3FABF-2DF7-40D4-9D01-C6B2D4F88BD4}" type="presParOf" srcId="{8FF9EF40-F481-420A-AF3E-5BEAAF8D2A11}" destId="{2119010E-A386-434E-B3C1-BCA219CF4822}" srcOrd="0" destOrd="0" presId="urn:microsoft.com/office/officeart/2005/8/layout/orgChart1"/>
    <dgm:cxn modelId="{B4091362-2F99-4EAE-89C2-F6DB260A3D11}" type="presParOf" srcId="{2119010E-A386-434E-B3C1-BCA219CF4822}" destId="{EB24784E-B06A-434C-9530-FE185916B2C3}" srcOrd="0" destOrd="0" presId="urn:microsoft.com/office/officeart/2005/8/layout/orgChart1"/>
    <dgm:cxn modelId="{4FDA4A03-109F-446F-A197-79F502665BA3}" type="presParOf" srcId="{2119010E-A386-434E-B3C1-BCA219CF4822}" destId="{2410942F-E03B-47EE-A539-805062AF0719}" srcOrd="1" destOrd="0" presId="urn:microsoft.com/office/officeart/2005/8/layout/orgChart1"/>
    <dgm:cxn modelId="{8F5FC4C7-2B46-4514-B80A-993BB642AB7C}" type="presParOf" srcId="{8FF9EF40-F481-420A-AF3E-5BEAAF8D2A11}" destId="{4688A6A7-DD2A-4474-B67E-9E453F261C79}" srcOrd="1" destOrd="0" presId="urn:microsoft.com/office/officeart/2005/8/layout/orgChart1"/>
    <dgm:cxn modelId="{0687AEBB-5D02-46ED-BBC1-86AC8CAE09D7}" type="presParOf" srcId="{8FF9EF40-F481-420A-AF3E-5BEAAF8D2A11}" destId="{9BEFC4BB-33B8-4DF3-9DB8-29D9524F0051}" srcOrd="2" destOrd="0" presId="urn:microsoft.com/office/officeart/2005/8/layout/orgChart1"/>
    <dgm:cxn modelId="{7EC8E489-8E16-4F35-9586-8CBE732CD5F5}" type="presParOf" srcId="{D1355E02-1F62-4882-9463-CD3A6FF1ED70}" destId="{2677A715-5A41-4C18-AE0D-926A1F72F408}" srcOrd="6" destOrd="0" presId="urn:microsoft.com/office/officeart/2005/8/layout/orgChart1"/>
    <dgm:cxn modelId="{E9CB0189-71FB-4605-B48F-121256B7D334}" type="presParOf" srcId="{D1355E02-1F62-4882-9463-CD3A6FF1ED70}" destId="{4E90571B-614C-4B55-8FFC-726169DDB783}" srcOrd="7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Promotor(a)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Centro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Familiar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Ginecólogo(a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-6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280090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280090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60052" custScaleY="160052" custLinFactNeighborX="-9854" custLinFactNeighborY="-43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60052" custScaleY="200065" custLinFactNeighborX="14103" custLinFactNeighborY="53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60052" custScaleY="160052" custLinFactNeighborX="-9854" custLinFactNeighborY="-62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Salud 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Secretaria(a) </a:t>
          </a:r>
          <a:r>
            <a:rPr lang="es-ES" sz="1200" dirty="0" smtClean="0">
              <a:solidFill>
                <a:schemeClr val="tx1"/>
              </a:solidFill>
            </a:rPr>
            <a:t>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23BD4-BF60-4394-AF0D-D35ED75293F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D6BE35C6-6C5D-45B1-BBC6-445A6A11C2B6}" type="parTrans" cxnId="{C693A1F8-0E33-44C0-A7FF-AF579DD599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27B633-71CE-4C67-883A-D8D4BEB907BC}" type="sibTrans" cxnId="{C693A1F8-0E33-44C0-A7FF-AF579DD599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228A49-1DB8-4CB1-B84A-CF86A6463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2D44242-A460-4818-BFD8-886C7BB77871}" type="parTrans" cxnId="{B1E8C7F5-FF22-4DE5-9C00-889A7A959CE6}">
      <dgm:prSet/>
      <dgm:spPr/>
      <dgm:t>
        <a:bodyPr/>
        <a:lstStyle/>
        <a:p>
          <a:endParaRPr lang="es-ES" sz="1200"/>
        </a:p>
      </dgm:t>
    </dgm:pt>
    <dgm:pt modelId="{0ABFA75D-C8A8-4D28-9E71-3BD5C1A2A2F2}" type="sibTrans" cxnId="{B1E8C7F5-FF22-4DE5-9C00-889A7A959CE6}">
      <dgm:prSet/>
      <dgm:spPr/>
      <dgm:t>
        <a:bodyPr/>
        <a:lstStyle/>
        <a:p>
          <a:endParaRPr lang="es-ES" sz="1200"/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/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63355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BE2B2578-9F15-4742-B5BC-C2CE1FF727F5}" type="pres">
      <dgm:prSet presAssocID="{B2D44242-A460-4818-BFD8-886C7BB77871}" presName="Name35" presStyleLbl="parChTrans1D2" presStyleIdx="1" presStyleCnt="7"/>
      <dgm:spPr/>
      <dgm:t>
        <a:bodyPr/>
        <a:lstStyle/>
        <a:p>
          <a:endParaRPr lang="es-ES"/>
        </a:p>
      </dgm:t>
    </dgm:pt>
    <dgm:pt modelId="{74F2A6A6-0115-478C-8B0A-753FAE76E332}" type="pres">
      <dgm:prSet presAssocID="{88228A49-1DB8-4CB1-B84A-CF86A64634D6}" presName="hierRoot2" presStyleCnt="0">
        <dgm:presLayoutVars>
          <dgm:hierBranch val="init"/>
        </dgm:presLayoutVars>
      </dgm:prSet>
      <dgm:spPr/>
    </dgm:pt>
    <dgm:pt modelId="{A3CF9150-D16B-4240-9AC7-DA8BA2335C6F}" type="pres">
      <dgm:prSet presAssocID="{88228A49-1DB8-4CB1-B84A-CF86A64634D6}" presName="rootComposite" presStyleCnt="0"/>
      <dgm:spPr/>
    </dgm:pt>
    <dgm:pt modelId="{6A2AD54E-C82D-42BC-ADD7-32A5E6C831BA}" type="pres">
      <dgm:prSet presAssocID="{88228A49-1DB8-4CB1-B84A-CF86A64634D6}" presName="rootText" presStyleLbl="node2" presStyleIdx="1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78066-0C89-4FC2-809D-C86EF82DE951}" type="pres">
      <dgm:prSet presAssocID="{88228A49-1DB8-4CB1-B84A-CF86A64634D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9E5261C-D283-4F10-8069-588BEB8EB92E}" type="pres">
      <dgm:prSet presAssocID="{88228A49-1DB8-4CB1-B84A-CF86A64634D6}" presName="hierChild4" presStyleCnt="0"/>
      <dgm:spPr/>
    </dgm:pt>
    <dgm:pt modelId="{A9C00B4E-4A2D-4C02-B329-0843C7E57FD7}" type="pres">
      <dgm:prSet presAssocID="{88228A49-1DB8-4CB1-B84A-CF86A64634D6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2" presStyleCnt="7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2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3" presStyleCnt="7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3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D384FE94-8018-457A-AC24-3F5276AF45D7}" type="pres">
      <dgm:prSet presAssocID="{D6BE35C6-6C5D-45B1-BBC6-445A6A11C2B6}" presName="Name35" presStyleLbl="parChTrans1D2" presStyleIdx="4" presStyleCnt="7"/>
      <dgm:spPr/>
      <dgm:t>
        <a:bodyPr/>
        <a:lstStyle/>
        <a:p>
          <a:endParaRPr lang="es-ES"/>
        </a:p>
      </dgm:t>
    </dgm:pt>
    <dgm:pt modelId="{F93E5046-FBEE-42D0-99E5-B618A83E2C69}" type="pres">
      <dgm:prSet presAssocID="{BFC23BD4-BF60-4394-AF0D-D35ED75293F2}" presName="hierRoot2" presStyleCnt="0">
        <dgm:presLayoutVars>
          <dgm:hierBranch val="init"/>
        </dgm:presLayoutVars>
      </dgm:prSet>
      <dgm:spPr/>
    </dgm:pt>
    <dgm:pt modelId="{1C08C4FF-8CC2-4988-B766-9D04E6B18D3A}" type="pres">
      <dgm:prSet presAssocID="{BFC23BD4-BF60-4394-AF0D-D35ED75293F2}" presName="rootComposite" presStyleCnt="0"/>
      <dgm:spPr/>
    </dgm:pt>
    <dgm:pt modelId="{37D9B6F9-B493-4739-9BD1-8D928056C088}" type="pres">
      <dgm:prSet presAssocID="{BFC23BD4-BF60-4394-AF0D-D35ED75293F2}" presName="rootText" presStyleLbl="node2" presStyleIdx="4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24D6FA-52BD-4D8B-BA3E-21C89C8F1B06}" type="pres">
      <dgm:prSet presAssocID="{BFC23BD4-BF60-4394-AF0D-D35ED75293F2}" presName="rootConnector" presStyleLbl="node2" presStyleIdx="4" presStyleCnt="5"/>
      <dgm:spPr/>
      <dgm:t>
        <a:bodyPr/>
        <a:lstStyle/>
        <a:p>
          <a:endParaRPr lang="es-ES"/>
        </a:p>
      </dgm:t>
    </dgm:pt>
    <dgm:pt modelId="{23C87C13-2D94-4BBB-B0B7-45A670098309}" type="pres">
      <dgm:prSet presAssocID="{BFC23BD4-BF60-4394-AF0D-D35ED75293F2}" presName="hierChild4" presStyleCnt="0"/>
      <dgm:spPr/>
    </dgm:pt>
    <dgm:pt modelId="{98DF8FDE-A223-40CC-BF1F-39D04627BA70}" type="pres">
      <dgm:prSet presAssocID="{BFC23BD4-BF60-4394-AF0D-D35ED75293F2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2" custScaleX="122823" custScaleY="122823" custLinFactNeighborX="-12848" custLinFactNeighborY="-12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  <dgm:pt modelId="{060C3D75-7E82-4691-B743-9F91EAD8340E}" type="pres">
      <dgm:prSet presAssocID="{5A13AB57-E236-486F-A834-032BC1A24B0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1" presStyleCnt="2" custScaleX="122823" custScaleY="122823" custLinFactNeighborX="10476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</dgm:ptLst>
  <dgm:cxnLst>
    <dgm:cxn modelId="{59D46E18-6E3E-487F-AB50-51B49FCE95BC}" srcId="{E09942D3-8D92-4571-939D-F9AE19EE063A}" destId="{B40E74A8-EB47-4573-9658-C619BFC446D0}" srcOrd="0" destOrd="0" parTransId="{341547D4-1935-4210-8972-0FFF75595669}" sibTransId="{312BAAE9-0F9D-4637-B125-46C270F597FC}"/>
    <dgm:cxn modelId="{FC9C594C-AE0B-405B-88F4-83B6C0A4F544}" srcId="{E09942D3-8D92-4571-939D-F9AE19EE063A}" destId="{9BD5A0E8-0EB5-483E-B803-E68DBDAB6B14}" srcOrd="2" destOrd="0" parTransId="{0FC85360-94AF-483F-BAE8-940657D172F4}" sibTransId="{5AC237EB-98A1-4D35-8703-9F1E8A1E6E23}"/>
    <dgm:cxn modelId="{53456F5F-1D90-41ED-B17A-AFA998D713FC}" type="presOf" srcId="{BFC23BD4-BF60-4394-AF0D-D35ED75293F2}" destId="{37D9B6F9-B493-4739-9BD1-8D928056C088}" srcOrd="0" destOrd="0" presId="urn:microsoft.com/office/officeart/2005/8/layout/orgChart1"/>
    <dgm:cxn modelId="{C56D5695-695F-4783-88C2-DFFA0F1A62A6}" type="presOf" srcId="{552DA014-63E7-4647-ACFF-84AD91B90183}" destId="{CBD6C3A2-2B98-4B28-BD7D-A09A84F22C1B}" srcOrd="0" destOrd="0" presId="urn:microsoft.com/office/officeart/2005/8/layout/orgChart1"/>
    <dgm:cxn modelId="{AC2E3D77-6D04-45B5-8D01-D26B633F37B6}" srcId="{E09942D3-8D92-4571-939D-F9AE19EE063A}" destId="{95FBA758-8A48-41C8-BAFB-D4331A5ED4D6}" srcOrd="4" destOrd="0" parTransId="{44453FBD-7956-4D1B-AE6B-9ABD69528B7D}" sibTransId="{CE999849-4360-43E1-AA80-B39B23F78815}"/>
    <dgm:cxn modelId="{6F368CF7-CEFC-44D4-9080-7D8F1F99B5AE}" type="presOf" srcId="{0FC85360-94AF-483F-BAE8-940657D172F4}" destId="{2D0DE923-E71F-4561-86A6-2FEB90AE767F}" srcOrd="0" destOrd="0" presId="urn:microsoft.com/office/officeart/2005/8/layout/orgChart1"/>
    <dgm:cxn modelId="{A610BFEA-E73B-4ADC-8446-147469E738A7}" srcId="{E09942D3-8D92-4571-939D-F9AE19EE063A}" destId="{AB559418-0134-40DF-A1F5-8514D3687022}" srcOrd="1" destOrd="0" parTransId="{5A13AB57-E236-486F-A834-032BC1A24B06}" sibTransId="{34EBB2E3-4FF5-4091-A221-C3FC960A7084}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E692E924-57C9-45C1-B262-DED18D3ACEED}" type="presOf" srcId="{BFC23BD4-BF60-4394-AF0D-D35ED75293F2}" destId="{1E24D6FA-52BD-4D8B-BA3E-21C89C8F1B06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C693A1F8-0E33-44C0-A7FF-AF579DD59959}" srcId="{E09942D3-8D92-4571-939D-F9AE19EE063A}" destId="{BFC23BD4-BF60-4394-AF0D-D35ED75293F2}" srcOrd="6" destOrd="0" parTransId="{D6BE35C6-6C5D-45B1-BBC6-445A6A11C2B6}" sibTransId="{9F27B633-71CE-4C67-883A-D8D4BEB907BC}"/>
    <dgm:cxn modelId="{B79B0D4B-7B39-47F3-904A-4386887B1F1F}" type="presOf" srcId="{44453FBD-7956-4D1B-AE6B-9ABD69528B7D}" destId="{8D67D3C4-C2C9-4D28-B4A8-6D643E65188E}" srcOrd="0" destOrd="0" presId="urn:microsoft.com/office/officeart/2005/8/layout/orgChart1"/>
    <dgm:cxn modelId="{5B149E1A-1428-4654-A49E-CCB00ABE5C96}" type="presOf" srcId="{BE3879E8-0DE0-4B66-8EE6-140D10413DBA}" destId="{B9D56F00-FE91-4FCA-817D-0347082E152C}" srcOrd="1" destOrd="0" presId="urn:microsoft.com/office/officeart/2005/8/layout/orgChart1"/>
    <dgm:cxn modelId="{B9538557-BC6B-4A69-840B-BB2E8447A03E}" srcId="{E09942D3-8D92-4571-939D-F9AE19EE063A}" destId="{BE3879E8-0DE0-4B66-8EE6-140D10413DBA}" srcOrd="5" destOrd="0" parTransId="{552DA014-63E7-4647-ACFF-84AD91B90183}" sibTransId="{F51E0622-6E92-454D-860D-602E91595A14}"/>
    <dgm:cxn modelId="{4C9B6DDD-692F-4C99-81C0-AA5DB3957A94}" type="presOf" srcId="{341547D4-1935-4210-8972-0FFF75595669}" destId="{92A376ED-FAE5-4DD5-B964-4012E104B8EB}" srcOrd="0" destOrd="0" presId="urn:microsoft.com/office/officeart/2005/8/layout/orgChart1"/>
    <dgm:cxn modelId="{D69B67BB-32F7-4134-92E5-4F61CF67B809}" type="presOf" srcId="{95FBA758-8A48-41C8-BAFB-D4331A5ED4D6}" destId="{420D51EB-B6D3-442E-B415-3ED04ECE1DA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8C42FA-AC18-4514-8158-936E154102AF}" type="presOf" srcId="{BE3879E8-0DE0-4B66-8EE6-140D10413DBA}" destId="{E8875E5F-529F-49F4-8362-65CE89566DEC}" srcOrd="0" destOrd="0" presId="urn:microsoft.com/office/officeart/2005/8/layout/orgChart1"/>
    <dgm:cxn modelId="{C4452FD7-1AA7-4EF9-8337-0605C6C59D0F}" type="presOf" srcId="{D6BE35C6-6C5D-45B1-BBC6-445A6A11C2B6}" destId="{D384FE94-8018-457A-AC24-3F5276AF45D7}" srcOrd="0" destOrd="0" presId="urn:microsoft.com/office/officeart/2005/8/layout/orgChart1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65FD2FB6-600E-4405-8DDE-7926F1697229}" type="presOf" srcId="{B40E74A8-EB47-4573-9658-C619BFC446D0}" destId="{4D44EA3C-E984-4B22-AE40-95B0DEE575FA}" srcOrd="1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E1F644D1-5EC3-4CBA-9026-20D748E45131}" type="presOf" srcId="{88228A49-1DB8-4CB1-B84A-CF86A64634D6}" destId="{6A2AD54E-C82D-42BC-ADD7-32A5E6C831BA}" srcOrd="0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E87919BC-ECD8-4CDB-87F9-EBF13EFDC4DA}" type="presOf" srcId="{B40E74A8-EB47-4573-9658-C619BFC446D0}" destId="{B0690E9A-9F3C-4050-A999-6DD71938E2EF}" srcOrd="0" destOrd="0" presId="urn:microsoft.com/office/officeart/2005/8/layout/orgChart1"/>
    <dgm:cxn modelId="{5E6B85CE-981B-4877-8FD3-16AC3AE04158}" type="presOf" srcId="{9BD5A0E8-0EB5-483E-B803-E68DBDAB6B14}" destId="{6C7300E1-B445-4672-AD4C-1CFBF572714E}" srcOrd="1" destOrd="0" presId="urn:microsoft.com/office/officeart/2005/8/layout/orgChart1"/>
    <dgm:cxn modelId="{9CB25556-78FA-4C85-9926-EECFC67839B1}" type="presOf" srcId="{95FBA758-8A48-41C8-BAFB-D4331A5ED4D6}" destId="{241B9707-52B5-42B8-A01E-5F40637E76E3}" srcOrd="0" destOrd="0" presId="urn:microsoft.com/office/officeart/2005/8/layout/orgChart1"/>
    <dgm:cxn modelId="{0D54FBEA-AE74-4478-A285-7B6EEEAB6078}" type="presOf" srcId="{88228A49-1DB8-4CB1-B84A-CF86A64634D6}" destId="{6EF78066-0C89-4FC2-809D-C86EF82DE951}" srcOrd="1" destOrd="0" presId="urn:microsoft.com/office/officeart/2005/8/layout/orgChart1"/>
    <dgm:cxn modelId="{ADE8F91C-4D2A-4A23-8BA4-00B58E579864}" type="presOf" srcId="{B2D44242-A460-4818-BFD8-886C7BB77871}" destId="{BE2B2578-9F15-4742-B5BC-C2CE1FF727F5}" srcOrd="0" destOrd="0" presId="urn:microsoft.com/office/officeart/2005/8/layout/orgChart1"/>
    <dgm:cxn modelId="{7FFFF9D9-87E9-4648-9D3E-F680D11CD097}" type="presOf" srcId="{9BD5A0E8-0EB5-483E-B803-E68DBDAB6B14}" destId="{35BB5E74-0F2B-40C4-8FE2-43D641402863}" srcOrd="0" destOrd="0" presId="urn:microsoft.com/office/officeart/2005/8/layout/orgChart1"/>
    <dgm:cxn modelId="{B1E8C7F5-FF22-4DE5-9C00-889A7A959CE6}" srcId="{E09942D3-8D92-4571-939D-F9AE19EE063A}" destId="{88228A49-1DB8-4CB1-B84A-CF86A64634D6}" srcOrd="3" destOrd="0" parTransId="{B2D44242-A460-4818-BFD8-886C7BB77871}" sibTransId="{0ABFA75D-C8A8-4D28-9E71-3BD5C1A2A2F2}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41E13BFE-229E-41BC-8CB0-4257B53AF97A}" type="presParOf" srcId="{8EFE8F77-C5C0-48AA-B8C2-DD712621EB61}" destId="{2D0DE923-E71F-4561-86A6-2FEB90AE767F}" srcOrd="0" destOrd="0" presId="urn:microsoft.com/office/officeart/2005/8/layout/orgChart1"/>
    <dgm:cxn modelId="{A95C3CBC-4025-459D-A1CF-C2D4E270A990}" type="presParOf" srcId="{8EFE8F77-C5C0-48AA-B8C2-DD712621EB61}" destId="{95ED663E-F014-4F22-A16C-000EA0F1D5A6}" srcOrd="1" destOrd="0" presId="urn:microsoft.com/office/officeart/2005/8/layout/orgChart1"/>
    <dgm:cxn modelId="{CB95C808-9260-49D0-AB7E-0A7950FB9C96}" type="presParOf" srcId="{95ED663E-F014-4F22-A16C-000EA0F1D5A6}" destId="{EEE75243-AABF-4DE4-AD5A-21F2D30480AF}" srcOrd="0" destOrd="0" presId="urn:microsoft.com/office/officeart/2005/8/layout/orgChart1"/>
    <dgm:cxn modelId="{F25800BF-5B8D-4CA9-89D6-B2C5B2CF64CA}" type="presParOf" srcId="{EEE75243-AABF-4DE4-AD5A-21F2D30480AF}" destId="{35BB5E74-0F2B-40C4-8FE2-43D641402863}" srcOrd="0" destOrd="0" presId="urn:microsoft.com/office/officeart/2005/8/layout/orgChart1"/>
    <dgm:cxn modelId="{AE55B91A-7752-41C5-BBC2-F1235F502E52}" type="presParOf" srcId="{EEE75243-AABF-4DE4-AD5A-21F2D30480AF}" destId="{6C7300E1-B445-4672-AD4C-1CFBF572714E}" srcOrd="1" destOrd="0" presId="urn:microsoft.com/office/officeart/2005/8/layout/orgChart1"/>
    <dgm:cxn modelId="{C7C42514-FE9F-4057-AC0A-D54C8135A347}" type="presParOf" srcId="{95ED663E-F014-4F22-A16C-000EA0F1D5A6}" destId="{AED7D6A3-7BFA-458A-A913-A2C2937BDCA0}" srcOrd="1" destOrd="0" presId="urn:microsoft.com/office/officeart/2005/8/layout/orgChart1"/>
    <dgm:cxn modelId="{EDB25BEB-798C-4AEB-B9F2-C15E0F36ED14}" type="presParOf" srcId="{95ED663E-F014-4F22-A16C-000EA0F1D5A6}" destId="{DD62A9AF-DDA8-4465-8E02-3F6ADDDBB3C4}" srcOrd="2" destOrd="0" presId="urn:microsoft.com/office/officeart/2005/8/layout/orgChart1"/>
    <dgm:cxn modelId="{71BD7778-EBAD-4754-8B41-0D2EFD501212}" type="presParOf" srcId="{8EFE8F77-C5C0-48AA-B8C2-DD712621EB61}" destId="{BE2B2578-9F15-4742-B5BC-C2CE1FF727F5}" srcOrd="2" destOrd="0" presId="urn:microsoft.com/office/officeart/2005/8/layout/orgChart1"/>
    <dgm:cxn modelId="{7E2E134F-3BC8-4711-A3E0-3E2370A0C67B}" type="presParOf" srcId="{8EFE8F77-C5C0-48AA-B8C2-DD712621EB61}" destId="{74F2A6A6-0115-478C-8B0A-753FAE76E332}" srcOrd="3" destOrd="0" presId="urn:microsoft.com/office/officeart/2005/8/layout/orgChart1"/>
    <dgm:cxn modelId="{17A82B10-035B-4FF4-B513-F0668F9B8EA8}" type="presParOf" srcId="{74F2A6A6-0115-478C-8B0A-753FAE76E332}" destId="{A3CF9150-D16B-4240-9AC7-DA8BA2335C6F}" srcOrd="0" destOrd="0" presId="urn:microsoft.com/office/officeart/2005/8/layout/orgChart1"/>
    <dgm:cxn modelId="{3052DEB8-A7D7-4D6A-984D-E4A7DC55B8E3}" type="presParOf" srcId="{A3CF9150-D16B-4240-9AC7-DA8BA2335C6F}" destId="{6A2AD54E-C82D-42BC-ADD7-32A5E6C831BA}" srcOrd="0" destOrd="0" presId="urn:microsoft.com/office/officeart/2005/8/layout/orgChart1"/>
    <dgm:cxn modelId="{E7902371-2C8E-4A6A-AB88-ADD8A73944C4}" type="presParOf" srcId="{A3CF9150-D16B-4240-9AC7-DA8BA2335C6F}" destId="{6EF78066-0C89-4FC2-809D-C86EF82DE951}" srcOrd="1" destOrd="0" presId="urn:microsoft.com/office/officeart/2005/8/layout/orgChart1"/>
    <dgm:cxn modelId="{0048DA06-65F6-4F55-9836-A4A814ABA7EB}" type="presParOf" srcId="{74F2A6A6-0115-478C-8B0A-753FAE76E332}" destId="{39E5261C-D283-4F10-8069-588BEB8EB92E}" srcOrd="1" destOrd="0" presId="urn:microsoft.com/office/officeart/2005/8/layout/orgChart1"/>
    <dgm:cxn modelId="{73AC78B1-AF5D-466F-B1C4-8B35BD69288C}" type="presParOf" srcId="{74F2A6A6-0115-478C-8B0A-753FAE76E332}" destId="{A9C00B4E-4A2D-4C02-B329-0843C7E57FD7}" srcOrd="2" destOrd="0" presId="urn:microsoft.com/office/officeart/2005/8/layout/orgChart1"/>
    <dgm:cxn modelId="{9BE2E1C6-D4BC-437A-BAA2-D734D7BD8FA7}" type="presParOf" srcId="{8EFE8F77-C5C0-48AA-B8C2-DD712621EB61}" destId="{8D67D3C4-C2C9-4D28-B4A8-6D643E65188E}" srcOrd="4" destOrd="0" presId="urn:microsoft.com/office/officeart/2005/8/layout/orgChart1"/>
    <dgm:cxn modelId="{06828E7E-973A-4A40-A22E-B9DDF2871D55}" type="presParOf" srcId="{8EFE8F77-C5C0-48AA-B8C2-DD712621EB61}" destId="{6BBCFDFC-EFE6-46DC-BF6F-C956E2463D2D}" srcOrd="5" destOrd="0" presId="urn:microsoft.com/office/officeart/2005/8/layout/orgChart1"/>
    <dgm:cxn modelId="{C90D732C-1256-4EC2-8C62-87600B72450E}" type="presParOf" srcId="{6BBCFDFC-EFE6-46DC-BF6F-C956E2463D2D}" destId="{ED145086-60E0-4814-BE22-A91422115466}" srcOrd="0" destOrd="0" presId="urn:microsoft.com/office/officeart/2005/8/layout/orgChart1"/>
    <dgm:cxn modelId="{B44A723E-FFC8-4484-A07E-1EE6FF01F083}" type="presParOf" srcId="{ED145086-60E0-4814-BE22-A91422115466}" destId="{241B9707-52B5-42B8-A01E-5F40637E76E3}" srcOrd="0" destOrd="0" presId="urn:microsoft.com/office/officeart/2005/8/layout/orgChart1"/>
    <dgm:cxn modelId="{FC68CBCE-AFF9-4BD4-A739-73B2D14C419C}" type="presParOf" srcId="{ED145086-60E0-4814-BE22-A91422115466}" destId="{420D51EB-B6D3-442E-B415-3ED04ECE1DA7}" srcOrd="1" destOrd="0" presId="urn:microsoft.com/office/officeart/2005/8/layout/orgChart1"/>
    <dgm:cxn modelId="{BFFCEB87-8A16-4D9F-9A44-75806FC293A3}" type="presParOf" srcId="{6BBCFDFC-EFE6-46DC-BF6F-C956E2463D2D}" destId="{6DCE2C78-5E5D-4817-8DA1-6F65DC7E85C6}" srcOrd="1" destOrd="0" presId="urn:microsoft.com/office/officeart/2005/8/layout/orgChart1"/>
    <dgm:cxn modelId="{709D65D8-7F2D-4382-922D-D60CE505EA2E}" type="presParOf" srcId="{6BBCFDFC-EFE6-46DC-BF6F-C956E2463D2D}" destId="{1308ABCE-EBD7-48BF-AED7-3A2DBBB16B3F}" srcOrd="2" destOrd="0" presId="urn:microsoft.com/office/officeart/2005/8/layout/orgChart1"/>
    <dgm:cxn modelId="{A0CAA33C-C2D5-4F59-BFC6-D84B59F6A43E}" type="presParOf" srcId="{8EFE8F77-C5C0-48AA-B8C2-DD712621EB61}" destId="{CBD6C3A2-2B98-4B28-BD7D-A09A84F22C1B}" srcOrd="6" destOrd="0" presId="urn:microsoft.com/office/officeart/2005/8/layout/orgChart1"/>
    <dgm:cxn modelId="{6627F53D-4BEC-4C6C-BE77-E233E82E092E}" type="presParOf" srcId="{8EFE8F77-C5C0-48AA-B8C2-DD712621EB61}" destId="{D002A205-E6AA-4300-BA92-007E9B344D24}" srcOrd="7" destOrd="0" presId="urn:microsoft.com/office/officeart/2005/8/layout/orgChart1"/>
    <dgm:cxn modelId="{0FC384BF-A96A-4F49-8FC5-11E7FB91F89C}" type="presParOf" srcId="{D002A205-E6AA-4300-BA92-007E9B344D24}" destId="{D9BEB2B9-940B-4903-88A0-AA8687E41EE8}" srcOrd="0" destOrd="0" presId="urn:microsoft.com/office/officeart/2005/8/layout/orgChart1"/>
    <dgm:cxn modelId="{C21284F0-84C3-4051-A8DB-B4A0727B5F9B}" type="presParOf" srcId="{D9BEB2B9-940B-4903-88A0-AA8687E41EE8}" destId="{E8875E5F-529F-49F4-8362-65CE89566DEC}" srcOrd="0" destOrd="0" presId="urn:microsoft.com/office/officeart/2005/8/layout/orgChart1"/>
    <dgm:cxn modelId="{35DB7DCA-C254-46EE-A078-972BD4C01F0F}" type="presParOf" srcId="{D9BEB2B9-940B-4903-88A0-AA8687E41EE8}" destId="{B9D56F00-FE91-4FCA-817D-0347082E152C}" srcOrd="1" destOrd="0" presId="urn:microsoft.com/office/officeart/2005/8/layout/orgChart1"/>
    <dgm:cxn modelId="{7FF19524-B902-4524-B2CA-819F8A748165}" type="presParOf" srcId="{D002A205-E6AA-4300-BA92-007E9B344D24}" destId="{6CE6AB1E-F878-4FA8-9215-70895111ACA3}" srcOrd="1" destOrd="0" presId="urn:microsoft.com/office/officeart/2005/8/layout/orgChart1"/>
    <dgm:cxn modelId="{1ACA2FAB-5A54-4984-A4A6-5D3ACF51E6EE}" type="presParOf" srcId="{D002A205-E6AA-4300-BA92-007E9B344D24}" destId="{14E0914C-AD95-40CB-B2AD-D43FCB379B8B}" srcOrd="2" destOrd="0" presId="urn:microsoft.com/office/officeart/2005/8/layout/orgChart1"/>
    <dgm:cxn modelId="{6BA8AADF-4122-4862-B7FB-DD212FEB9850}" type="presParOf" srcId="{8EFE8F77-C5C0-48AA-B8C2-DD712621EB61}" destId="{D384FE94-8018-457A-AC24-3F5276AF45D7}" srcOrd="8" destOrd="0" presId="urn:microsoft.com/office/officeart/2005/8/layout/orgChart1"/>
    <dgm:cxn modelId="{D7FA6F11-9C79-4127-B32A-B081BDFAD8D6}" type="presParOf" srcId="{8EFE8F77-C5C0-48AA-B8C2-DD712621EB61}" destId="{F93E5046-FBEE-42D0-99E5-B618A83E2C69}" srcOrd="9" destOrd="0" presId="urn:microsoft.com/office/officeart/2005/8/layout/orgChart1"/>
    <dgm:cxn modelId="{D3F18EC3-14F4-4D44-89EE-BB94A3EE717C}" type="presParOf" srcId="{F93E5046-FBEE-42D0-99E5-B618A83E2C69}" destId="{1C08C4FF-8CC2-4988-B766-9D04E6B18D3A}" srcOrd="0" destOrd="0" presId="urn:microsoft.com/office/officeart/2005/8/layout/orgChart1"/>
    <dgm:cxn modelId="{72E75491-D62D-47B0-85CE-D311DE1412EE}" type="presParOf" srcId="{1C08C4FF-8CC2-4988-B766-9D04E6B18D3A}" destId="{37D9B6F9-B493-4739-9BD1-8D928056C088}" srcOrd="0" destOrd="0" presId="urn:microsoft.com/office/officeart/2005/8/layout/orgChart1"/>
    <dgm:cxn modelId="{AAEC49CE-EFB1-4E00-9E75-33A20502082F}" type="presParOf" srcId="{1C08C4FF-8CC2-4988-B766-9D04E6B18D3A}" destId="{1E24D6FA-52BD-4D8B-BA3E-21C89C8F1B06}" srcOrd="1" destOrd="0" presId="urn:microsoft.com/office/officeart/2005/8/layout/orgChart1"/>
    <dgm:cxn modelId="{18E0E18F-594B-4DFA-B475-C2DDA9AAB3B9}" type="presParOf" srcId="{F93E5046-FBEE-42D0-99E5-B618A83E2C69}" destId="{23C87C13-2D94-4BBB-B0B7-45A670098309}" srcOrd="1" destOrd="0" presId="urn:microsoft.com/office/officeart/2005/8/layout/orgChart1"/>
    <dgm:cxn modelId="{7DDD21C1-1C9D-40E5-991A-0A83DCD234C1}" type="presParOf" srcId="{F93E5046-FBEE-42D0-99E5-B618A83E2C69}" destId="{98DF8FDE-A223-40CC-BF1F-39D04627BA70}" srcOrd="2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8FFC200A-32F3-4564-B811-04EE599D4998}" type="presParOf" srcId="{289EA48A-6C1C-405E-8A93-03D3FB5CE012}" destId="{92A376ED-FAE5-4DD5-B964-4012E104B8EB}" srcOrd="0" destOrd="0" presId="urn:microsoft.com/office/officeart/2005/8/layout/orgChart1"/>
    <dgm:cxn modelId="{E59D3498-AA8B-45E1-87FF-AC49534C1626}" type="presParOf" srcId="{289EA48A-6C1C-405E-8A93-03D3FB5CE012}" destId="{C38F446C-5C92-401B-8964-3AD3C7633968}" srcOrd="1" destOrd="0" presId="urn:microsoft.com/office/officeart/2005/8/layout/orgChart1"/>
    <dgm:cxn modelId="{C7D6B21B-BBDB-4A18-A40D-C263C494FB87}" type="presParOf" srcId="{C38F446C-5C92-401B-8964-3AD3C7633968}" destId="{489FF824-BA83-44A5-9D50-F79701E3CA8C}" srcOrd="0" destOrd="0" presId="urn:microsoft.com/office/officeart/2005/8/layout/orgChart1"/>
    <dgm:cxn modelId="{CD76FC26-86DA-4F90-8E55-FADF806C304D}" type="presParOf" srcId="{489FF824-BA83-44A5-9D50-F79701E3CA8C}" destId="{B0690E9A-9F3C-4050-A999-6DD71938E2EF}" srcOrd="0" destOrd="0" presId="urn:microsoft.com/office/officeart/2005/8/layout/orgChart1"/>
    <dgm:cxn modelId="{1E470B86-397B-4BBA-B2E5-63CC64D056B9}" type="presParOf" srcId="{489FF824-BA83-44A5-9D50-F79701E3CA8C}" destId="{4D44EA3C-E984-4B22-AE40-95B0DEE575FA}" srcOrd="1" destOrd="0" presId="urn:microsoft.com/office/officeart/2005/8/layout/orgChart1"/>
    <dgm:cxn modelId="{48B1E400-2B6F-4528-8760-DB638C1B63FE}" type="presParOf" srcId="{C38F446C-5C92-401B-8964-3AD3C7633968}" destId="{808D0E32-54E4-4039-8BD7-9925790016EF}" srcOrd="1" destOrd="0" presId="urn:microsoft.com/office/officeart/2005/8/layout/orgChart1"/>
    <dgm:cxn modelId="{BA236931-19F3-463A-8F0E-446DCBFDFC2D}" type="presParOf" srcId="{C38F446C-5C92-401B-8964-3AD3C7633968}" destId="{19D71DC0-3068-4132-ACC3-DFACC29BECDD}" srcOrd="2" destOrd="0" presId="urn:microsoft.com/office/officeart/2005/8/layout/orgChart1"/>
    <dgm:cxn modelId="{0320F89B-5930-43D8-926C-8C72D455F61B}" type="presParOf" srcId="{289EA48A-6C1C-405E-8A93-03D3FB5CE012}" destId="{060C3D75-7E82-4691-B743-9F91EAD8340E}" srcOrd="2" destOrd="0" presId="urn:microsoft.com/office/officeart/2005/8/layout/orgChart1"/>
    <dgm:cxn modelId="{CD9E337E-86B8-4BFB-95E1-BD5015183E6D}" type="presParOf" srcId="{289EA48A-6C1C-405E-8A93-03D3FB5CE012}" destId="{B594A8CA-F12C-4B62-90F3-D74B80C63F8A}" srcOrd="3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Mental y Adicciones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D2F18-0610-4271-87D5-34FDE523245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 smtClean="0">
            <a:solidFill>
              <a:schemeClr val="tx1"/>
            </a:solidFill>
          </a:endParaRPr>
        </a:p>
      </dgm:t>
    </dgm:pt>
    <dgm:pt modelId="{2E492F80-88AD-4665-92D2-1A23EDDF72C7}" type="parTrans" cxnId="{477C7DC2-9229-4B93-B59F-3A2EFFEFE2CA}">
      <dgm:prSet/>
      <dgm:spPr/>
      <dgm:t>
        <a:bodyPr/>
        <a:lstStyle/>
        <a:p>
          <a:endParaRPr lang="es-ES" sz="1200"/>
        </a:p>
      </dgm:t>
    </dgm:pt>
    <dgm:pt modelId="{E6C36D98-33CD-44E8-88A3-CD83D1AF90FC}" type="sibTrans" cxnId="{477C7DC2-9229-4B93-B59F-3A2EFFEFE2CA}">
      <dgm:prSet/>
      <dgm:spPr/>
      <dgm:t>
        <a:bodyPr/>
        <a:lstStyle/>
        <a:p>
          <a:endParaRPr lang="es-ES" sz="1200"/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/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/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Psicólogos(as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/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48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E2D53659-1A7E-49EA-90B2-40DA9C4E683F}" type="pres">
      <dgm:prSet presAssocID="{2E492F80-88AD-4665-92D2-1A23EDDF72C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C6B4887-6514-4A7C-8BE7-34AFF0B144A8}" type="pres">
      <dgm:prSet presAssocID="{1E3D2F18-0610-4271-87D5-34FDE5232457}" presName="hierRoot2" presStyleCnt="0">
        <dgm:presLayoutVars>
          <dgm:hierBranch val="init"/>
        </dgm:presLayoutVars>
      </dgm:prSet>
      <dgm:spPr/>
    </dgm:pt>
    <dgm:pt modelId="{2D9CC1B0-23C8-4474-A351-18B6AF06EAAF}" type="pres">
      <dgm:prSet presAssocID="{1E3D2F18-0610-4271-87D5-34FDE5232457}" presName="rootComposite" presStyleCnt="0"/>
      <dgm:spPr/>
    </dgm:pt>
    <dgm:pt modelId="{BC81B137-ADAB-44D1-A1C1-498A53C339F3}" type="pres">
      <dgm:prSet presAssocID="{1E3D2F18-0610-4271-87D5-34FDE5232457}" presName="rootText" presStyleLbl="node2" presStyleIdx="1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9385D-DF20-4CB8-B8E8-28A22B7B4B69}" type="pres">
      <dgm:prSet presAssocID="{1E3D2F18-0610-4271-87D5-34FDE523245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371297A-2B4B-41CE-AC6F-B777045EAC23}" type="pres">
      <dgm:prSet presAssocID="{1E3D2F18-0610-4271-87D5-34FDE5232457}" presName="hierChild4" presStyleCnt="0"/>
      <dgm:spPr/>
    </dgm:pt>
    <dgm:pt modelId="{7E2ADACA-B927-42BD-B645-8764102E13E0}" type="pres">
      <dgm:prSet presAssocID="{1E3D2F18-0610-4271-87D5-34FDE5232457}" presName="hierChild5" presStyleCnt="0"/>
      <dgm:spPr/>
    </dgm:pt>
    <dgm:pt modelId="{E7E559BF-0B74-46C4-9E7D-C645BAE1AC4B}" type="pres">
      <dgm:prSet presAssocID="{440349FE-C83C-4768-BF23-EB3F80F8125B}" presName="Name35" presStyleLbl="parChTrans1D2" presStyleIdx="2" presStyleCnt="4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2" presStyleIdx="2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2" presStyleIdx="3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2" presStyleIdx="3" presStyleCnt="4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F08CD8E7-E64F-419C-9E35-777EBC8EC5DE}" type="presOf" srcId="{1E3D2F18-0610-4271-87D5-34FDE5232457}" destId="{F209385D-DF20-4CB8-B8E8-28A22B7B4B69}" srcOrd="1" destOrd="0" presId="urn:microsoft.com/office/officeart/2005/8/layout/orgChart1"/>
    <dgm:cxn modelId="{3417A5C7-DB10-47D4-8AA9-B599DA89C16C}" srcId="{E09942D3-8D92-4571-939D-F9AE19EE063A}" destId="{37E3C69E-4CCE-46F6-8EE2-E9B831E8E0E7}" srcOrd="3" destOrd="0" parTransId="{565890E1-740C-45CA-BCCE-A1F115F8B1D4}" sibTransId="{6E0078B4-F5F4-4C56-99BB-00BFC0F7C766}"/>
    <dgm:cxn modelId="{6988302B-6267-4A0C-8EB7-B12AA0BA75B0}" type="presOf" srcId="{9A876D90-D12E-4454-BC34-F64EC2303771}" destId="{3F82A0F3-2328-4896-8AE8-A8E3CD8DE430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BBC18A35-57B1-4F4F-A973-BE52AF38BB5E}" type="presOf" srcId="{565890E1-740C-45CA-BCCE-A1F115F8B1D4}" destId="{A9EB5921-3B7C-4B45-9282-F26C16064E5E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50FBE766-B015-47CD-A8ED-9C929D24F91C}" type="presOf" srcId="{1E3D2F18-0610-4271-87D5-34FDE5232457}" destId="{BC81B137-ADAB-44D1-A1C1-498A53C339F3}" srcOrd="0" destOrd="0" presId="urn:microsoft.com/office/officeart/2005/8/layout/orgChart1"/>
    <dgm:cxn modelId="{4329EA0F-5844-4C4B-B00C-7D5A16CEDEFF}" srcId="{E09942D3-8D92-4571-939D-F9AE19EE063A}" destId="{9A876D90-D12E-4454-BC34-F64EC2303771}" srcOrd="2" destOrd="0" parTransId="{440349FE-C83C-4768-BF23-EB3F80F8125B}" sibTransId="{BCB4B1B9-2F2E-4D29-A22B-FEDBDD412C5D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753D4643-E4BF-44C9-839A-8C0488400087}" type="presOf" srcId="{440349FE-C83C-4768-BF23-EB3F80F8125B}" destId="{E7E559BF-0B74-46C4-9E7D-C645BAE1AC4B}" srcOrd="0" destOrd="0" presId="urn:microsoft.com/office/officeart/2005/8/layout/orgChart1"/>
    <dgm:cxn modelId="{CA773DFD-CEFE-4BF7-9AF2-6E80E73EBCE7}" type="presOf" srcId="{37E3C69E-4CCE-46F6-8EE2-E9B831E8E0E7}" destId="{C63079BF-3986-434B-890F-8864FED93BF0}" srcOrd="1" destOrd="0" presId="urn:microsoft.com/office/officeart/2005/8/layout/orgChart1"/>
    <dgm:cxn modelId="{17E818FB-E3A3-4D62-99A3-DCA818F9F41A}" type="presOf" srcId="{2E492F80-88AD-4665-92D2-1A23EDDF72C7}" destId="{E2D53659-1A7E-49EA-90B2-40DA9C4E683F}" srcOrd="0" destOrd="0" presId="urn:microsoft.com/office/officeart/2005/8/layout/orgChart1"/>
    <dgm:cxn modelId="{477C7DC2-9229-4B93-B59F-3A2EFFEFE2CA}" srcId="{E09942D3-8D92-4571-939D-F9AE19EE063A}" destId="{1E3D2F18-0610-4271-87D5-34FDE5232457}" srcOrd="1" destOrd="0" parTransId="{2E492F80-88AD-4665-92D2-1A23EDDF72C7}" sibTransId="{E6C36D98-33CD-44E8-88A3-CD83D1AF90F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E5917393-31A9-4BCB-B826-4C4B19B40843}" type="presOf" srcId="{9A876D90-D12E-4454-BC34-F64EC2303771}" destId="{87F917FC-9463-4608-9B42-22653412453E}" srcOrd="1" destOrd="0" presId="urn:microsoft.com/office/officeart/2005/8/layout/orgChart1"/>
    <dgm:cxn modelId="{789C5041-EC72-4DF0-AEB8-5AAABB69EC67}" type="presOf" srcId="{37E3C69E-4CCE-46F6-8EE2-E9B831E8E0E7}" destId="{2ED91993-B4E9-45D0-B122-0B5DD5EB887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01B2E37-12FC-4B37-BF7A-762FE0489B07}" type="presParOf" srcId="{8EFE8F77-C5C0-48AA-B8C2-DD712621EB61}" destId="{E2D53659-1A7E-49EA-90B2-40DA9C4E683F}" srcOrd="2" destOrd="0" presId="urn:microsoft.com/office/officeart/2005/8/layout/orgChart1"/>
    <dgm:cxn modelId="{BE876339-307C-477A-B084-4FE6B757ECDE}" type="presParOf" srcId="{8EFE8F77-C5C0-48AA-B8C2-DD712621EB61}" destId="{7C6B4887-6514-4A7C-8BE7-34AFF0B144A8}" srcOrd="3" destOrd="0" presId="urn:microsoft.com/office/officeart/2005/8/layout/orgChart1"/>
    <dgm:cxn modelId="{59184FC2-0271-466A-BC63-948174DF2E0B}" type="presParOf" srcId="{7C6B4887-6514-4A7C-8BE7-34AFF0B144A8}" destId="{2D9CC1B0-23C8-4474-A351-18B6AF06EAAF}" srcOrd="0" destOrd="0" presId="urn:microsoft.com/office/officeart/2005/8/layout/orgChart1"/>
    <dgm:cxn modelId="{FF1778D2-B9F8-4CF5-90F5-E9AE6B0916EF}" type="presParOf" srcId="{2D9CC1B0-23C8-4474-A351-18B6AF06EAAF}" destId="{BC81B137-ADAB-44D1-A1C1-498A53C339F3}" srcOrd="0" destOrd="0" presId="urn:microsoft.com/office/officeart/2005/8/layout/orgChart1"/>
    <dgm:cxn modelId="{9A708E40-C9DC-496A-96FA-48723C473BD7}" type="presParOf" srcId="{2D9CC1B0-23C8-4474-A351-18B6AF06EAAF}" destId="{F209385D-DF20-4CB8-B8E8-28A22B7B4B69}" srcOrd="1" destOrd="0" presId="urn:microsoft.com/office/officeart/2005/8/layout/orgChart1"/>
    <dgm:cxn modelId="{94DFD42A-2631-436D-9981-2EBD77B19114}" type="presParOf" srcId="{7C6B4887-6514-4A7C-8BE7-34AFF0B144A8}" destId="{8371297A-2B4B-41CE-AC6F-B777045EAC23}" srcOrd="1" destOrd="0" presId="urn:microsoft.com/office/officeart/2005/8/layout/orgChart1"/>
    <dgm:cxn modelId="{D999B4FA-285C-49BB-BE8D-12BE57446F0F}" type="presParOf" srcId="{7C6B4887-6514-4A7C-8BE7-34AFF0B144A8}" destId="{7E2ADACA-B927-42BD-B645-8764102E13E0}" srcOrd="2" destOrd="0" presId="urn:microsoft.com/office/officeart/2005/8/layout/orgChart1"/>
    <dgm:cxn modelId="{802C0DA4-253A-4860-ABF8-970F66AC3E2A}" type="presParOf" srcId="{8EFE8F77-C5C0-48AA-B8C2-DD712621EB61}" destId="{E7E559BF-0B74-46C4-9E7D-C645BAE1AC4B}" srcOrd="4" destOrd="0" presId="urn:microsoft.com/office/officeart/2005/8/layout/orgChart1"/>
    <dgm:cxn modelId="{D0E41B2C-D029-463E-9AB6-EB3F18222B7D}" type="presParOf" srcId="{8EFE8F77-C5C0-48AA-B8C2-DD712621EB61}" destId="{55576982-FC76-4A2D-A6D6-B46A3CA889B2}" srcOrd="5" destOrd="0" presId="urn:microsoft.com/office/officeart/2005/8/layout/orgChart1"/>
    <dgm:cxn modelId="{F8C985F8-FBC0-47D4-8B4E-1A28AA6BE163}" type="presParOf" srcId="{55576982-FC76-4A2D-A6D6-B46A3CA889B2}" destId="{54591E68-7DFF-479C-BD9A-9CC7A63789A3}" srcOrd="0" destOrd="0" presId="urn:microsoft.com/office/officeart/2005/8/layout/orgChart1"/>
    <dgm:cxn modelId="{7357608D-6781-4B1E-9ADB-5721B9936896}" type="presParOf" srcId="{54591E68-7DFF-479C-BD9A-9CC7A63789A3}" destId="{3F82A0F3-2328-4896-8AE8-A8E3CD8DE430}" srcOrd="0" destOrd="0" presId="urn:microsoft.com/office/officeart/2005/8/layout/orgChart1"/>
    <dgm:cxn modelId="{C8278D8E-C5D8-45CA-85CC-987654FD9DDA}" type="presParOf" srcId="{54591E68-7DFF-479C-BD9A-9CC7A63789A3}" destId="{87F917FC-9463-4608-9B42-22653412453E}" srcOrd="1" destOrd="0" presId="urn:microsoft.com/office/officeart/2005/8/layout/orgChart1"/>
    <dgm:cxn modelId="{DCB30EDB-2935-4600-9793-22FAC8AA90B7}" type="presParOf" srcId="{55576982-FC76-4A2D-A6D6-B46A3CA889B2}" destId="{DC58CE79-8A12-470E-B82A-C2E636CA530A}" srcOrd="1" destOrd="0" presId="urn:microsoft.com/office/officeart/2005/8/layout/orgChart1"/>
    <dgm:cxn modelId="{B0A1A450-F2BA-4FB3-9712-9CB4CEF0D820}" type="presParOf" srcId="{55576982-FC76-4A2D-A6D6-B46A3CA889B2}" destId="{AB0D45FB-FB72-4D77-891E-BE3215F2A59C}" srcOrd="2" destOrd="0" presId="urn:microsoft.com/office/officeart/2005/8/layout/orgChart1"/>
    <dgm:cxn modelId="{43620140-3E67-410F-9B5D-D61A275CA4DF}" type="presParOf" srcId="{8EFE8F77-C5C0-48AA-B8C2-DD712621EB61}" destId="{A9EB5921-3B7C-4B45-9282-F26C16064E5E}" srcOrd="6" destOrd="0" presId="urn:microsoft.com/office/officeart/2005/8/layout/orgChart1"/>
    <dgm:cxn modelId="{5BA2CDCF-EB2F-4192-9B57-0F6E9116C9CB}" type="presParOf" srcId="{8EFE8F77-C5C0-48AA-B8C2-DD712621EB61}" destId="{5EBBCB1A-F09C-4FA9-800B-3697E496B34A}" srcOrd="7" destOrd="0" presId="urn:microsoft.com/office/officeart/2005/8/layout/orgChart1"/>
    <dgm:cxn modelId="{CFBFA305-B91A-45E3-B401-2334734B8D92}" type="presParOf" srcId="{5EBBCB1A-F09C-4FA9-800B-3697E496B34A}" destId="{DB843937-4986-4D5E-9F9D-310A5C7E66A2}" srcOrd="0" destOrd="0" presId="urn:microsoft.com/office/officeart/2005/8/layout/orgChart1"/>
    <dgm:cxn modelId="{7269C13A-8674-415E-BC13-98B0C477D31E}" type="presParOf" srcId="{DB843937-4986-4D5E-9F9D-310A5C7E66A2}" destId="{2ED91993-B4E9-45D0-B122-0B5DD5EB887F}" srcOrd="0" destOrd="0" presId="urn:microsoft.com/office/officeart/2005/8/layout/orgChart1"/>
    <dgm:cxn modelId="{51D35957-043E-4A09-B691-D1EDCF51717B}" type="presParOf" srcId="{DB843937-4986-4D5E-9F9D-310A5C7E66A2}" destId="{C63079BF-3986-434B-890F-8864FED93BF0}" srcOrd="1" destOrd="0" presId="urn:microsoft.com/office/officeart/2005/8/layout/orgChart1"/>
    <dgm:cxn modelId="{9AC708B2-70A8-42C4-98F3-3CC381F84FA8}" type="presParOf" srcId="{5EBBCB1A-F09C-4FA9-800B-3697E496B34A}" destId="{59E727B2-1FDE-4E35-B9F1-F1BFC492C3AE}" srcOrd="1" destOrd="0" presId="urn:microsoft.com/office/officeart/2005/8/layout/orgChart1"/>
    <dgm:cxn modelId="{DE9A6E49-6F20-45BE-931C-A1BD8C274BC1}" type="presParOf" srcId="{5EBBCB1A-F09C-4FA9-800B-3697E496B34A}" destId="{2B61E67E-EC86-4545-BFC0-1129C8807A5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</a:t>
          </a:r>
          <a:r>
            <a:rPr lang="es-ES" sz="1200" dirty="0" smtClean="0">
              <a:solidFill>
                <a:schemeClr val="tx1"/>
              </a:solidFill>
            </a:rPr>
            <a:t>Municipales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CDED9A14-2B85-4C4B-84C5-D90000BB1C59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Jefe(a) de </a:t>
          </a:r>
          <a:r>
            <a:rPr lang="es-ES" sz="1200" b="0" dirty="0" smtClean="0">
              <a:solidFill>
                <a:schemeClr val="tx1"/>
              </a:solidFill>
            </a:rPr>
            <a:t>Área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CDDAF387-0C28-4F91-9E10-AFD7D4572217}" type="parTrans" cxnId="{23A7B175-0546-46EA-9B09-48D6A0FA1A18}">
      <dgm:prSet/>
      <dgm:spPr/>
      <dgm:t>
        <a:bodyPr/>
        <a:lstStyle/>
        <a:p>
          <a:endParaRPr lang="es-ES"/>
        </a:p>
      </dgm:t>
    </dgm:pt>
    <dgm:pt modelId="{EDA375FF-4FC7-4AB2-9C66-8A1EA48DC6E6}" type="sibTrans" cxnId="{23A7B175-0546-46EA-9B09-48D6A0FA1A1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638FD891-B79D-4F77-BE3A-BAFF4E98DBA8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A210CBB-7414-44F7-802C-8DE545225D03}" type="parTrans" cxnId="{42A0C183-B934-433C-ABA6-89097CE2DCBF}">
      <dgm:prSet/>
      <dgm:spPr/>
      <dgm:t>
        <a:bodyPr/>
        <a:lstStyle/>
        <a:p>
          <a:endParaRPr lang="es-ES"/>
        </a:p>
      </dgm:t>
    </dgm:pt>
    <dgm:pt modelId="{A7FE3E18-36B5-4BEF-9A9A-A12427B1708D}" type="sibTrans" cxnId="{42A0C183-B934-433C-ABA6-89097CE2DCBF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 smtClean="0">
            <a:solidFill>
              <a:schemeClr val="tx1"/>
            </a:solidFill>
          </a:endParaRP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0556C46-0175-412D-A70E-2C723E9C162B}" type="pres">
      <dgm:prSet presAssocID="{510DC284-7493-44A0-9F06-FA797E334D25}" presName="Name35" presStyleLbl="parChTrans1D2" presStyleIdx="0" presStyleCnt="10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5" custScaleX="129666" custScaleY="158887" custLinFactY="57895" custLinFactNeighborX="-2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1" presStyleCnt="10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1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2" presStyleCnt="10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2" presStyleCnt="5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2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3" presStyleCnt="10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3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4" presStyleCnt="10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4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5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5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63DD55A3-6AEA-456E-85D8-A11249A53C42}" type="pres">
      <dgm:prSet presAssocID="{CDDAF387-0C28-4F91-9E10-AFD7D4572217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E64A1042-483C-4615-813E-1AAB7E89F81F}" type="pres">
      <dgm:prSet presAssocID="{CDED9A14-2B85-4C4B-84C5-D90000BB1C59}" presName="hierRoot3" presStyleCnt="0">
        <dgm:presLayoutVars>
          <dgm:hierBranch val="init"/>
        </dgm:presLayoutVars>
      </dgm:prSet>
      <dgm:spPr/>
    </dgm:pt>
    <dgm:pt modelId="{0DD56891-D8A6-4603-B278-1E77CD2C9C89}" type="pres">
      <dgm:prSet presAssocID="{CDED9A14-2B85-4C4B-84C5-D90000BB1C59}" presName="rootComposite3" presStyleCnt="0"/>
      <dgm:spPr/>
    </dgm:pt>
    <dgm:pt modelId="{F962AAEA-CF13-40DB-89B4-497F346CC387}" type="pres">
      <dgm:prSet presAssocID="{CDED9A14-2B85-4C4B-84C5-D90000BB1C59}" presName="rootText3" presStyleLbl="asst1" presStyleIdx="1" presStyleCnt="5" custScaleX="152776" custScaleY="122221" custLinFactNeighborX="9264" custLinFactNeighborY="-3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2BD1-2F5C-44AA-A5A5-665379BF0A5A}" type="pres">
      <dgm:prSet presAssocID="{CDED9A14-2B85-4C4B-84C5-D90000BB1C59}" presName="rootConnector3" presStyleLbl="asst1" presStyleIdx="1" presStyleCnt="5"/>
      <dgm:spPr/>
      <dgm:t>
        <a:bodyPr/>
        <a:lstStyle/>
        <a:p>
          <a:endParaRPr lang="es-ES"/>
        </a:p>
      </dgm:t>
    </dgm:pt>
    <dgm:pt modelId="{4FAA77AE-3E72-409D-9B71-1C6831CDCE0F}" type="pres">
      <dgm:prSet presAssocID="{CDED9A14-2B85-4C4B-84C5-D90000BB1C59}" presName="hierChild6" presStyleCnt="0"/>
      <dgm:spPr/>
    </dgm:pt>
    <dgm:pt modelId="{7A9B617F-4C0E-4D5C-AF79-C9455CF3E533}" type="pres">
      <dgm:prSet presAssocID="{CDED9A14-2B85-4C4B-84C5-D90000BB1C59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2" presStyleCnt="5" custScaleX="152776" custScaleY="122221" custLinFactNeighborX="-11580" custLinFactNeighborY="-7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30092280-A0CA-43CA-A532-67E0852D644F}" type="pres">
      <dgm:prSet presAssocID="{6A210CBB-7414-44F7-802C-8DE545225D03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C3A95471-A177-40F8-9B09-45BFD6D13D78}" type="pres">
      <dgm:prSet presAssocID="{638FD891-B79D-4F77-BE3A-BAFF4E98DBA8}" presName="hierRoot3" presStyleCnt="0">
        <dgm:presLayoutVars>
          <dgm:hierBranch val="init"/>
        </dgm:presLayoutVars>
      </dgm:prSet>
      <dgm:spPr/>
    </dgm:pt>
    <dgm:pt modelId="{55990DFF-03B8-4603-9352-9514C2C5C70A}" type="pres">
      <dgm:prSet presAssocID="{638FD891-B79D-4F77-BE3A-BAFF4E98DBA8}" presName="rootComposite3" presStyleCnt="0"/>
      <dgm:spPr/>
    </dgm:pt>
    <dgm:pt modelId="{EA716ED4-DE0B-4383-B8B6-EB0955C3F804}" type="pres">
      <dgm:prSet presAssocID="{638FD891-B79D-4F77-BE3A-BAFF4E98DBA8}" presName="rootText3" presStyleLbl="asst1" presStyleIdx="3" presStyleCnt="5" custScaleX="152776" custScaleY="122221" custLinFactNeighborX="9264" custLinFactNeighborY="-7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36ED1-1D87-4D33-A832-B8E56AB13394}" type="pres">
      <dgm:prSet presAssocID="{638FD891-B79D-4F77-BE3A-BAFF4E98DBA8}" presName="rootConnector3" presStyleLbl="asst1" presStyleIdx="3" presStyleCnt="5"/>
      <dgm:spPr/>
      <dgm:t>
        <a:bodyPr/>
        <a:lstStyle/>
        <a:p>
          <a:endParaRPr lang="es-ES"/>
        </a:p>
      </dgm:t>
    </dgm:pt>
    <dgm:pt modelId="{F6FAE971-6AAD-43CF-B1C1-9FA4F7072C73}" type="pres">
      <dgm:prSet presAssocID="{638FD891-B79D-4F77-BE3A-BAFF4E98DBA8}" presName="hierChild6" presStyleCnt="0"/>
      <dgm:spPr/>
    </dgm:pt>
    <dgm:pt modelId="{4CFE5225-113B-48BB-AA6D-BCE29574C521}" type="pres">
      <dgm:prSet presAssocID="{638FD891-B79D-4F77-BE3A-BAFF4E98DBA8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4" presStyleCnt="5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4" presStyleCnt="5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</dgm:ptLst>
  <dgm:cxnLst>
    <dgm:cxn modelId="{BA234457-7FE5-4DCC-80D4-9AF6B3D7B609}" type="presOf" srcId="{CDDAF387-0C28-4F91-9E10-AFD7D4572217}" destId="{63DD55A3-6AEA-456E-85D8-A11249A53C42}" srcOrd="0" destOrd="0" presId="urn:microsoft.com/office/officeart/2005/8/layout/orgChart1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C94CF2BD-54D1-449A-AEFD-6BA65D988E61}" type="presOf" srcId="{638FD891-B79D-4F77-BE3A-BAFF4E98DBA8}" destId="{5FE36ED1-1D87-4D33-A832-B8E56AB13394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8C6C2B0E-DD92-40F8-94F0-99FB317F6BA2}" type="presOf" srcId="{8F904948-8EFF-492E-A389-2076B200E265}" destId="{F406D603-0F97-49D1-A230-75F2EB1A2562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A05CA569-6CCB-4ED5-BD3D-3E6D2C2A1354}" srcId="{8F3A5752-0B5D-4641-8E32-CCA038B23664}" destId="{8F904948-8EFF-492E-A389-2076B200E265}" srcOrd="5" destOrd="0" parTransId="{510DC284-7493-44A0-9F06-FA797E334D25}" sibTransId="{AB11E051-BD33-464A-B4F1-673357E0E409}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8D899606-D937-43FC-B840-D4CCFF644760}" type="presOf" srcId="{6A210CBB-7414-44F7-802C-8DE545225D03}" destId="{30092280-A0CA-43CA-A532-67E0852D644F}" srcOrd="0" destOrd="0" presId="urn:microsoft.com/office/officeart/2005/8/layout/orgChart1"/>
    <dgm:cxn modelId="{E684C563-17DC-47AB-8E79-3DBB8210EF0A}" srcId="{8F3A5752-0B5D-4641-8E32-CCA038B23664}" destId="{E590EF91-0BEC-4B8F-8C41-C928FB536ED5}" srcOrd="2" destOrd="0" parTransId="{36F99C06-0DD5-45F4-A93A-A03C153CE7EF}" sibTransId="{70F07596-3453-458D-B7BF-735364CA0827}"/>
    <dgm:cxn modelId="{60EF9215-28C0-4B5A-9857-167753D16D31}" type="presOf" srcId="{CDED9A14-2B85-4C4B-84C5-D90000BB1C59}" destId="{721B2BD1-2F5C-44AA-A5A5-665379BF0A5A}" srcOrd="1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243747B-42BD-4BB8-AE8F-7ED93141F3B8}" srcId="{8F3A5752-0B5D-4641-8E32-CCA038B23664}" destId="{616D9764-E401-4DA7-9501-1F3EB5AAD8EB}" srcOrd="9" destOrd="0" parTransId="{14CE6DDC-63A1-4CD2-9E01-89EC9853A02C}" sibTransId="{C428D044-BBEF-4664-A9B9-FA504CBB0BFF}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43FDCC17-1BC9-4E5C-B940-D8F9DB778CAF}" srcId="{8F3A5752-0B5D-4641-8E32-CCA038B23664}" destId="{600C2740-1184-4424-B486-A48667B2C65B}" srcOrd="7" destOrd="0" parTransId="{9B662171-8739-4AC0-AB57-85CB872A5324}" sibTransId="{0EA50F1A-8C92-40F2-9C8C-EFC58D4501BF}"/>
    <dgm:cxn modelId="{0469DC5B-FEBB-43B0-9327-754EF29968C1}" type="presOf" srcId="{510DC284-7493-44A0-9F06-FA797E334D25}" destId="{A0556C46-0175-412D-A70E-2C723E9C162B}" srcOrd="0" destOrd="0" presId="urn:microsoft.com/office/officeart/2005/8/layout/orgChart1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395852B-6578-46A6-95D8-5254FDC4FD8D}" type="presOf" srcId="{8F904948-8EFF-492E-A389-2076B200E265}" destId="{9E7EE25F-053B-406C-A72D-96F43BCA02DF}" srcOrd="1" destOrd="0" presId="urn:microsoft.com/office/officeart/2005/8/layout/orgChart1"/>
    <dgm:cxn modelId="{2590A42C-8788-4549-AB35-F49A2DF62D32}" type="presOf" srcId="{638FD891-B79D-4F77-BE3A-BAFF4E98DBA8}" destId="{EA716ED4-DE0B-4383-B8B6-EB0955C3F804}" srcOrd="0" destOrd="0" presId="urn:microsoft.com/office/officeart/2005/8/layout/orgChart1"/>
    <dgm:cxn modelId="{770E26F2-1B82-471E-8576-023C49648140}" srcId="{8F3A5752-0B5D-4641-8E32-CCA038B23664}" destId="{113E8C4C-47D5-44E4-AB01-0A785FA50A04}" srcOrd="6" destOrd="0" parTransId="{2EC64752-927D-40DD-A0B9-BC3BA63D4E06}" sibTransId="{3DA70358-77AE-43C6-8524-9AB88DE75B08}"/>
    <dgm:cxn modelId="{23A7B175-0546-46EA-9B09-48D6A0FA1A18}" srcId="{8F3A5752-0B5D-4641-8E32-CCA038B23664}" destId="{CDED9A14-2B85-4C4B-84C5-D90000BB1C59}" srcOrd="1" destOrd="0" parTransId="{CDDAF387-0C28-4F91-9E10-AFD7D4572217}" sibTransId="{EDA375FF-4FC7-4AB2-9C66-8A1EA48DC6E6}"/>
    <dgm:cxn modelId="{6BAEBDBD-AB52-4E7C-8C3D-13645A2C73A8}" srcId="{8F3A5752-0B5D-4641-8E32-CCA038B23664}" destId="{26045114-AB8B-420B-9428-DEA6D7D80C83}" srcOrd="4" destOrd="0" parTransId="{A7405384-D18E-46D8-84EA-6E4447EC8BF1}" sibTransId="{092E8A0C-38EA-4988-B322-83C5345728A0}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879DDDCC-5746-4023-B366-8235F5C6629C}" srcId="{8F3A5752-0B5D-4641-8E32-CCA038B23664}" destId="{A986DFE7-FC5B-4216-B520-5C2C7C85BE05}" srcOrd="8" destOrd="0" parTransId="{87B3BD0B-501F-4B34-BF2F-95F88D8EF827}" sibTransId="{BC560F5E-0F2E-4121-9833-C9D18614F8A3}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4E941B72-78BC-4F4E-88E7-97D930E1A7A7}" type="presOf" srcId="{CDED9A14-2B85-4C4B-84C5-D90000BB1C59}" destId="{F962AAEA-CF13-40DB-89B4-497F346CC387}" srcOrd="0" destOrd="0" presId="urn:microsoft.com/office/officeart/2005/8/layout/orgChart1"/>
    <dgm:cxn modelId="{42A0C183-B934-433C-ABA6-89097CE2DCBF}" srcId="{8F3A5752-0B5D-4641-8E32-CCA038B23664}" destId="{638FD891-B79D-4F77-BE3A-BAFF4E98DBA8}" srcOrd="3" destOrd="0" parTransId="{6A210CBB-7414-44F7-802C-8DE545225D03}" sibTransId="{A7FE3E18-36B5-4BEF-9A9A-A12427B1708D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F5822344-C2BF-4567-9FBA-079844923631}" type="presParOf" srcId="{24392372-3E5C-4E83-A7A2-75B2D5C4B789}" destId="{A0556C46-0175-412D-A70E-2C723E9C162B}" srcOrd="0" destOrd="0" presId="urn:microsoft.com/office/officeart/2005/8/layout/orgChart1"/>
    <dgm:cxn modelId="{A3E80EEB-AA7F-405F-B874-92919CDFB099}" type="presParOf" srcId="{24392372-3E5C-4E83-A7A2-75B2D5C4B789}" destId="{0C76069C-C1E4-4A1A-90FD-BE1014D1279A}" srcOrd="1" destOrd="0" presId="urn:microsoft.com/office/officeart/2005/8/layout/orgChart1"/>
    <dgm:cxn modelId="{DB2AD83E-1405-45B1-88B4-B65C63FB9709}" type="presParOf" srcId="{0C76069C-C1E4-4A1A-90FD-BE1014D1279A}" destId="{EAA92FDC-277E-404F-B78C-CD6FA85AE8FA}" srcOrd="0" destOrd="0" presId="urn:microsoft.com/office/officeart/2005/8/layout/orgChart1"/>
    <dgm:cxn modelId="{F1112F1E-DE62-47FD-A094-6B1F76E00BBB}" type="presParOf" srcId="{EAA92FDC-277E-404F-B78C-CD6FA85AE8FA}" destId="{F406D603-0F97-49D1-A230-75F2EB1A2562}" srcOrd="0" destOrd="0" presId="urn:microsoft.com/office/officeart/2005/8/layout/orgChart1"/>
    <dgm:cxn modelId="{DA02A0A1-0F98-48F0-8E93-6F67C532D15E}" type="presParOf" srcId="{EAA92FDC-277E-404F-B78C-CD6FA85AE8FA}" destId="{9E7EE25F-053B-406C-A72D-96F43BCA02DF}" srcOrd="1" destOrd="0" presId="urn:microsoft.com/office/officeart/2005/8/layout/orgChart1"/>
    <dgm:cxn modelId="{885F438D-12E2-4638-9C48-07CA788DBD39}" type="presParOf" srcId="{0C76069C-C1E4-4A1A-90FD-BE1014D1279A}" destId="{1DCFBD27-ED39-4BE6-B47C-687F679EB395}" srcOrd="1" destOrd="0" presId="urn:microsoft.com/office/officeart/2005/8/layout/orgChart1"/>
    <dgm:cxn modelId="{0BB5CE26-525D-4058-BEB1-28967FEA3CC4}" type="presParOf" srcId="{0C76069C-C1E4-4A1A-90FD-BE1014D1279A}" destId="{F0E01E68-ED05-4E07-8874-C5262D52F047}" srcOrd="2" destOrd="0" presId="urn:microsoft.com/office/officeart/2005/8/layout/orgChart1"/>
    <dgm:cxn modelId="{B8A5FD71-B4ED-484D-B44A-BF273F264F31}" type="presParOf" srcId="{24392372-3E5C-4E83-A7A2-75B2D5C4B789}" destId="{1B46B926-CC39-4D46-BFD2-5A2F6BA913F6}" srcOrd="2" destOrd="0" presId="urn:microsoft.com/office/officeart/2005/8/layout/orgChart1"/>
    <dgm:cxn modelId="{3C15DBB0-D2A3-448A-B241-685776815C51}" type="presParOf" srcId="{24392372-3E5C-4E83-A7A2-75B2D5C4B789}" destId="{33E79270-88BC-4412-A1D0-FE06D3C61594}" srcOrd="3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4" destOrd="0" presId="urn:microsoft.com/office/officeart/2005/8/layout/orgChart1"/>
    <dgm:cxn modelId="{6B34B5AD-9E1F-477A-90DB-B35C7304CE3E}" type="presParOf" srcId="{24392372-3E5C-4E83-A7A2-75B2D5C4B789}" destId="{68AE6F4C-837B-4D72-B754-6A032BED22CD}" srcOrd="5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6" destOrd="0" presId="urn:microsoft.com/office/officeart/2005/8/layout/orgChart1"/>
    <dgm:cxn modelId="{37216125-C051-4140-AEAF-304823C11EDB}" type="presParOf" srcId="{24392372-3E5C-4E83-A7A2-75B2D5C4B789}" destId="{3AEFA18B-8E57-4CB1-B212-7A8EDDD4B95F}" srcOrd="7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8" destOrd="0" presId="urn:microsoft.com/office/officeart/2005/8/layout/orgChart1"/>
    <dgm:cxn modelId="{A1B690C8-AA8B-40CF-9F9C-C04A7FCC9A6A}" type="presParOf" srcId="{24392372-3E5C-4E83-A7A2-75B2D5C4B789}" destId="{80E1BD4F-0EC1-4C2E-8CC7-3178978B22F6}" srcOrd="9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9164DDC4-3288-413C-8111-3A06947BA227}" type="presParOf" srcId="{A6F0A5A3-E43A-49BF-827F-04D361BA9BF3}" destId="{63DD55A3-6AEA-456E-85D8-A11249A53C42}" srcOrd="2" destOrd="0" presId="urn:microsoft.com/office/officeart/2005/8/layout/orgChart1"/>
    <dgm:cxn modelId="{D1A7E9BE-6D5D-4EA8-9C34-1866B1C76CA9}" type="presParOf" srcId="{A6F0A5A3-E43A-49BF-827F-04D361BA9BF3}" destId="{E64A1042-483C-4615-813E-1AAB7E89F81F}" srcOrd="3" destOrd="0" presId="urn:microsoft.com/office/officeart/2005/8/layout/orgChart1"/>
    <dgm:cxn modelId="{BEC05D34-DA86-4395-BE2D-F4E78BFAA83F}" type="presParOf" srcId="{E64A1042-483C-4615-813E-1AAB7E89F81F}" destId="{0DD56891-D8A6-4603-B278-1E77CD2C9C89}" srcOrd="0" destOrd="0" presId="urn:microsoft.com/office/officeart/2005/8/layout/orgChart1"/>
    <dgm:cxn modelId="{9290FBC1-EF6A-4C41-A2BE-DCE6FE411334}" type="presParOf" srcId="{0DD56891-D8A6-4603-B278-1E77CD2C9C89}" destId="{F962AAEA-CF13-40DB-89B4-497F346CC387}" srcOrd="0" destOrd="0" presId="urn:microsoft.com/office/officeart/2005/8/layout/orgChart1"/>
    <dgm:cxn modelId="{71EE0FF8-8BC9-48A6-B212-A5E4A942AB1E}" type="presParOf" srcId="{0DD56891-D8A6-4603-B278-1E77CD2C9C89}" destId="{721B2BD1-2F5C-44AA-A5A5-665379BF0A5A}" srcOrd="1" destOrd="0" presId="urn:microsoft.com/office/officeart/2005/8/layout/orgChart1"/>
    <dgm:cxn modelId="{EAF69235-0200-4187-96AD-A57CF316C2AD}" type="presParOf" srcId="{E64A1042-483C-4615-813E-1AAB7E89F81F}" destId="{4FAA77AE-3E72-409D-9B71-1C6831CDCE0F}" srcOrd="1" destOrd="0" presId="urn:microsoft.com/office/officeart/2005/8/layout/orgChart1"/>
    <dgm:cxn modelId="{04A6F267-FC5B-47A4-9772-F34DEB6DEB52}" type="presParOf" srcId="{E64A1042-483C-4615-813E-1AAB7E89F81F}" destId="{7A9B617F-4C0E-4D5C-AF79-C9455CF3E533}" srcOrd="2" destOrd="0" presId="urn:microsoft.com/office/officeart/2005/8/layout/orgChart1"/>
    <dgm:cxn modelId="{4E7AEBBB-2DFB-495C-B62C-B68148F6E409}" type="presParOf" srcId="{A6F0A5A3-E43A-49BF-827F-04D361BA9BF3}" destId="{1BAF8E93-FA16-4EE2-A7D4-3D1082D825D0}" srcOrd="4" destOrd="0" presId="urn:microsoft.com/office/officeart/2005/8/layout/orgChart1"/>
    <dgm:cxn modelId="{86343A5A-0279-46DB-8769-B81E597E91B5}" type="presParOf" srcId="{A6F0A5A3-E43A-49BF-827F-04D361BA9BF3}" destId="{DF165243-00F1-4996-AED9-ED834CCCAA57}" srcOrd="5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1AC1EBFA-C8E0-467C-87D9-9444CE188D0C}" type="presParOf" srcId="{A6F0A5A3-E43A-49BF-827F-04D361BA9BF3}" destId="{30092280-A0CA-43CA-A532-67E0852D644F}" srcOrd="6" destOrd="0" presId="urn:microsoft.com/office/officeart/2005/8/layout/orgChart1"/>
    <dgm:cxn modelId="{5345364B-0BA6-4CF1-8212-02D2BABCA4EB}" type="presParOf" srcId="{A6F0A5A3-E43A-49BF-827F-04D361BA9BF3}" destId="{C3A95471-A177-40F8-9B09-45BFD6D13D78}" srcOrd="7" destOrd="0" presId="urn:microsoft.com/office/officeart/2005/8/layout/orgChart1"/>
    <dgm:cxn modelId="{28B63BD5-DA11-4C92-AE0E-7216E304BB5B}" type="presParOf" srcId="{C3A95471-A177-40F8-9B09-45BFD6D13D78}" destId="{55990DFF-03B8-4603-9352-9514C2C5C70A}" srcOrd="0" destOrd="0" presId="urn:microsoft.com/office/officeart/2005/8/layout/orgChart1"/>
    <dgm:cxn modelId="{3407EF8F-1138-498B-8B14-9B53C550C22B}" type="presParOf" srcId="{55990DFF-03B8-4603-9352-9514C2C5C70A}" destId="{EA716ED4-DE0B-4383-B8B6-EB0955C3F804}" srcOrd="0" destOrd="0" presId="urn:microsoft.com/office/officeart/2005/8/layout/orgChart1"/>
    <dgm:cxn modelId="{BF036012-5506-4BC5-9E02-E90EBFA1605A}" type="presParOf" srcId="{55990DFF-03B8-4603-9352-9514C2C5C70A}" destId="{5FE36ED1-1D87-4D33-A832-B8E56AB13394}" srcOrd="1" destOrd="0" presId="urn:microsoft.com/office/officeart/2005/8/layout/orgChart1"/>
    <dgm:cxn modelId="{33C0FF70-2B02-4386-B263-D0E7C38F895B}" type="presParOf" srcId="{C3A95471-A177-40F8-9B09-45BFD6D13D78}" destId="{F6FAE971-6AAD-43CF-B1C1-9FA4F7072C73}" srcOrd="1" destOrd="0" presId="urn:microsoft.com/office/officeart/2005/8/layout/orgChart1"/>
    <dgm:cxn modelId="{DE1CFC9F-A816-4340-8DAB-226D1E3B3127}" type="presParOf" srcId="{C3A95471-A177-40F8-9B09-45BFD6D13D78}" destId="{4CFE5225-113B-48BB-AA6D-BCE29574C521}" srcOrd="2" destOrd="0" presId="urn:microsoft.com/office/officeart/2005/8/layout/orgChart1"/>
    <dgm:cxn modelId="{9A45D62D-8730-4D75-AB5C-063B50F4697D}" type="presParOf" srcId="{A6F0A5A3-E43A-49BF-827F-04D361BA9BF3}" destId="{E0A03768-E566-45F3-9EF1-178BA1180953}" srcOrd="8" destOrd="0" presId="urn:microsoft.com/office/officeart/2005/8/layout/orgChart1"/>
    <dgm:cxn modelId="{FAFC2C7B-D3CD-4108-B047-76164BE39DC6}" type="presParOf" srcId="{A6F0A5A3-E43A-49BF-827F-04D361BA9BF3}" destId="{B2B3A3D7-A93B-40C1-BDC1-3810DFA5047F}" srcOrd="9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539" custScaleY="84201" custLinFactNeighborX="-2750" custLinFactNeighborY="2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539" custScaleY="84201" custLinFactNeighborX="20" custLinFactNeighborY="2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2" presStyleCnt="3" custScaleX="94539" custScaleY="84201" custLinFactNeighborX="-2750" custLinFactNeighborY="-4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57AE6726-8410-492A-B54A-188BEDA50603}" srcId="{8F3A5752-0B5D-4641-8E32-CCA038B23664}" destId="{824E14EA-2B66-4175-B1DE-9CD4FA87E778}" srcOrd="2" destOrd="0" parTransId="{8491AE73-8CDA-4F78-880B-E1233AE69F28}" sibTransId="{4AB5A0B0-56E3-4927-A818-6094BF58D350}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E588C462-58B4-43E6-B56C-CCD6D4C68F06}" type="presParOf" srcId="{A6F0A5A3-E43A-49BF-827F-04D361BA9BF3}" destId="{0586DF45-5330-456D-A014-C623E6C0B244}" srcOrd="4" destOrd="0" presId="urn:microsoft.com/office/officeart/2005/8/layout/orgChart1"/>
    <dgm:cxn modelId="{CF8A524C-F8E5-4FB7-98F7-C4DC0268EAF6}" type="presParOf" srcId="{A6F0A5A3-E43A-49BF-827F-04D361BA9BF3}" destId="{81A04A21-A9FB-4FA7-B801-1B5B758E513F}" srcOrd="5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89732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Clasificadores(as) </a:t>
          </a: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Programa Fomento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 </a:t>
          </a:r>
          <a:r>
            <a:rPr lang="es-ES" sz="1200" dirty="0" smtClean="0">
              <a:solidFill>
                <a:schemeClr val="tx1"/>
              </a:solidFill>
            </a:rPr>
            <a:t>Lector</a:t>
          </a:r>
          <a:endParaRPr lang="es-ES" sz="1200" dirty="0">
            <a:solidFill>
              <a:schemeClr val="tx1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2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1" presStyleCnt="2" custScaleX="136410" custScaleY="139441" custLinFactNeighborX="6248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7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2" destOrd="0" presId="urn:microsoft.com/office/officeart/2005/8/layout/orgChart1"/>
    <dgm:cxn modelId="{E68E7507-4DF9-46C1-980D-8FC86F7002CD}" type="presParOf" srcId="{A88DC8D7-394C-4AE6-9B8B-B948163DF641}" destId="{0CC33D7B-46A5-4D22-9659-CD71C238C452}" srcOrd="3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B355FBF7-1113-4381-AAD7-7CDF213E5FA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420A5D-BCE8-4C45-AEAC-761BB9AC5B60}" type="parTrans" cxnId="{FDF6B160-001C-4FFE-AE17-1B657368DD3D}">
      <dgm:prSet/>
      <dgm:spPr/>
      <dgm:t>
        <a:bodyPr/>
        <a:lstStyle/>
        <a:p>
          <a:endParaRPr lang="es-ES"/>
        </a:p>
      </dgm:t>
    </dgm:pt>
    <dgm:pt modelId="{E7458736-2006-4C91-94DA-569BC2CC5770}" type="sibTrans" cxnId="{FDF6B160-001C-4FFE-AE17-1B657368DD3D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8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X="109868" custScaleY="138120" custLinFactNeighborX="-235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1" presStyleCnt="8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1" presStyleCnt="5" custScaleX="109868" custScaleY="138120" custLinFactNeighborX="736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2" presStyleCnt="8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2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3" presStyleCnt="8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3" presStyleCnt="5" custScaleX="109868" custScaleY="138120" custLinFactNeighborX="409" custLinFactNeighborY="39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4" presStyleCnt="8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4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3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3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65EDD1A6-B61F-494C-8225-AE70DEA3EA17}" type="pres">
      <dgm:prSet presAssocID="{1F420A5D-BCE8-4C45-AEAC-761BB9AC5B60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7E36F46-DD1F-4F9D-BE7E-B8C9961678E0}" type="pres">
      <dgm:prSet presAssocID="{B355FBF7-1113-4381-AAD7-7CDF213E5FA1}" presName="hierRoot3" presStyleCnt="0">
        <dgm:presLayoutVars>
          <dgm:hierBranch val="init"/>
        </dgm:presLayoutVars>
      </dgm:prSet>
      <dgm:spPr/>
    </dgm:pt>
    <dgm:pt modelId="{BB10F385-ED57-4993-82DD-A99344060D37}" type="pres">
      <dgm:prSet presAssocID="{B355FBF7-1113-4381-AAD7-7CDF213E5FA1}" presName="rootComposite3" presStyleCnt="0"/>
      <dgm:spPr/>
    </dgm:pt>
    <dgm:pt modelId="{687F91BE-8818-46DF-905B-0AA009E2016F}" type="pres">
      <dgm:prSet presAssocID="{B355FBF7-1113-4381-AAD7-7CDF213E5FA1}" presName="rootText3" presStyleLbl="asst1" presStyleIdx="2" presStyleCnt="3" custScaleX="125563" custScaleY="100451" custLinFactNeighborX="-11900" custLinFactNeighborY="-19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80425F-A9A1-4644-BCD9-FCC8D7E794A0}" type="pres">
      <dgm:prSet presAssocID="{B355FBF7-1113-4381-AAD7-7CDF213E5FA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55EEF9-D448-40A2-BDE8-5C28E9E802AA}" type="pres">
      <dgm:prSet presAssocID="{B355FBF7-1113-4381-AAD7-7CDF213E5FA1}" presName="hierChild6" presStyleCnt="0"/>
      <dgm:spPr/>
    </dgm:pt>
    <dgm:pt modelId="{0408F63A-56F7-498A-83E7-E962E7A04C16}" type="pres">
      <dgm:prSet presAssocID="{B355FBF7-1113-4381-AAD7-7CDF213E5FA1}" presName="hierChild7" presStyleCnt="0"/>
      <dgm:spPr/>
    </dgm:pt>
  </dgm:ptLst>
  <dgm:cxnLst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AFF53865-AA40-4C84-B143-BDB643777CEB}" srcId="{FC1BE685-0EFF-4131-BF2F-336945B2318F}" destId="{8618D4A7-8D19-42AD-9417-9204AB996A81}" srcOrd="3" destOrd="0" parTransId="{D0597D5E-6BC0-4520-94C8-5B819E397AC9}" sibTransId="{24BC493C-BD42-48F6-9BB6-8FAE685EFF68}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05BA1CCA-4AA7-4565-A153-7CA3F6C960F0}" type="presOf" srcId="{1F420A5D-BCE8-4C45-AEAC-761BB9AC5B60}" destId="{65EDD1A6-B61F-494C-8225-AE70DEA3EA17}" srcOrd="0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FDF6B160-001C-4FFE-AE17-1B657368DD3D}" srcId="{FC1BE685-0EFF-4131-BF2F-336945B2318F}" destId="{B355FBF7-1113-4381-AAD7-7CDF213E5FA1}" srcOrd="2" destOrd="0" parTransId="{1F420A5D-BCE8-4C45-AEAC-761BB9AC5B60}" sibTransId="{E7458736-2006-4C91-94DA-569BC2CC5770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D0B80230-92B8-40EB-8619-9B20C1963947}" type="presOf" srcId="{B355FBF7-1113-4381-AAD7-7CDF213E5FA1}" destId="{687F91BE-8818-46DF-905B-0AA009E2016F}" srcOrd="0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BCCCE4E1-6F29-407E-B101-83F62B7D83F8}" srcId="{FC1BE685-0EFF-4131-BF2F-336945B2318F}" destId="{EC40D225-F766-47CB-842E-0AB52E255875}" srcOrd="5" destOrd="0" parTransId="{C4AD4AA5-E4D2-4117-AAE2-BA2150A8FA1D}" sibTransId="{6D59859B-6B8C-422B-8756-A7778001956A}"/>
    <dgm:cxn modelId="{2DF0FD57-A0A5-465D-BDC4-968064C46710}" srcId="{FC1BE685-0EFF-4131-BF2F-336945B2318F}" destId="{4ABD8A98-FF24-4237-AA37-7C68DD862A4B}" srcOrd="6" destOrd="0" parTransId="{33100F81-CF96-431D-9E1F-2D886FE65F29}" sibTransId="{25FC089E-AB20-429E-B6AD-C259C8DD59FB}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709B74A7-B077-46B5-A0CA-EA1D10FC6C87}" srcId="{FC1BE685-0EFF-4131-BF2F-336945B2318F}" destId="{31A66053-B462-4046-BA6E-FA7AAE866E9A}" srcOrd="4" destOrd="0" parTransId="{4A847192-A865-4157-AC64-CE4C2D33351F}" sibTransId="{E61771B5-6370-47A2-A408-EE51C460C727}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580CDFB9-0894-4FC8-BCB9-8FA250116E5D}" type="presOf" srcId="{B355FBF7-1113-4381-AAD7-7CDF213E5FA1}" destId="{7C80425F-A9A1-4644-BCD9-FCC8D7E794A0}" srcOrd="1" destOrd="0" presId="urn:microsoft.com/office/officeart/2005/8/layout/orgChart1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7B7CB20E-2F41-4C3F-B381-78A8AC47549D}" type="presParOf" srcId="{685020D4-75FD-4FBF-997E-7DCBEB7B36FC}" destId="{827A5833-7766-471A-AB04-94015C879887}" srcOrd="2" destOrd="0" presId="urn:microsoft.com/office/officeart/2005/8/layout/orgChart1"/>
    <dgm:cxn modelId="{AAB2D735-5531-4539-8C27-6B10EE8D8B86}" type="presParOf" srcId="{685020D4-75FD-4FBF-997E-7DCBEB7B36FC}" destId="{42DFD0C4-FABF-4B52-B05F-8D0E66E87793}" srcOrd="3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4" destOrd="0" presId="urn:microsoft.com/office/officeart/2005/8/layout/orgChart1"/>
    <dgm:cxn modelId="{8A129953-7332-4386-9ADC-8C3858DCF50B}" type="presParOf" srcId="{685020D4-75FD-4FBF-997E-7DCBEB7B36FC}" destId="{09158550-7EFB-4B26-86B5-F4176829C482}" srcOrd="5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6" destOrd="0" presId="urn:microsoft.com/office/officeart/2005/8/layout/orgChart1"/>
    <dgm:cxn modelId="{3CC67480-423E-4F93-B267-7CF4867A42C7}" type="presParOf" srcId="{685020D4-75FD-4FBF-997E-7DCBEB7B36FC}" destId="{0C123DBE-AC88-40A3-AF6D-EE32349D821D}" srcOrd="7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B9931B0C-12C6-43DB-88B3-B88CD450C42F}" type="presParOf" srcId="{685020D4-75FD-4FBF-997E-7DCBEB7B36FC}" destId="{02FB36B8-E162-462E-B43F-C2E5F7DF135B}" srcOrd="8" destOrd="0" presId="urn:microsoft.com/office/officeart/2005/8/layout/orgChart1"/>
    <dgm:cxn modelId="{6A334862-85DC-4934-A868-A3E11392C5DC}" type="presParOf" srcId="{685020D4-75FD-4FBF-997E-7DCBEB7B36FC}" destId="{5517F5C9-7C6F-4D9F-8F95-B8DA081755FC}" srcOrd="9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2C4DA51E-46AC-4DA3-B812-07369E866E1A}" type="presParOf" srcId="{F77AB227-EBD7-497A-9419-7B019A9F8B04}" destId="{65EDD1A6-B61F-494C-8225-AE70DEA3EA17}" srcOrd="4" destOrd="0" presId="urn:microsoft.com/office/officeart/2005/8/layout/orgChart1"/>
    <dgm:cxn modelId="{2ACA7D6E-051B-4775-A425-1E905726EEAD}" type="presParOf" srcId="{F77AB227-EBD7-497A-9419-7B019A9F8B04}" destId="{97E36F46-DD1F-4F9D-BE7E-B8C9961678E0}" srcOrd="5" destOrd="0" presId="urn:microsoft.com/office/officeart/2005/8/layout/orgChart1"/>
    <dgm:cxn modelId="{41B9BAAB-5978-4BE4-BF02-00D6C47C31C3}" type="presParOf" srcId="{97E36F46-DD1F-4F9D-BE7E-B8C9961678E0}" destId="{BB10F385-ED57-4993-82DD-A99344060D37}" srcOrd="0" destOrd="0" presId="urn:microsoft.com/office/officeart/2005/8/layout/orgChart1"/>
    <dgm:cxn modelId="{862554EE-1A0D-4D7A-9F77-90E55EDC6AB5}" type="presParOf" srcId="{BB10F385-ED57-4993-82DD-A99344060D37}" destId="{687F91BE-8818-46DF-905B-0AA009E2016F}" srcOrd="0" destOrd="0" presId="urn:microsoft.com/office/officeart/2005/8/layout/orgChart1"/>
    <dgm:cxn modelId="{4F37BE30-3A03-4411-AFFF-298EBAF78A3C}" type="presParOf" srcId="{BB10F385-ED57-4993-82DD-A99344060D37}" destId="{7C80425F-A9A1-4644-BCD9-FCC8D7E794A0}" srcOrd="1" destOrd="0" presId="urn:microsoft.com/office/officeart/2005/8/layout/orgChart1"/>
    <dgm:cxn modelId="{C0E295E4-443B-4139-ADBE-2643B7C8305F}" type="presParOf" srcId="{97E36F46-DD1F-4F9D-BE7E-B8C9961678E0}" destId="{FC55EEF9-D448-40A2-BDE8-5C28E9E802AA}" srcOrd="1" destOrd="0" presId="urn:microsoft.com/office/officeart/2005/8/layout/orgChart1"/>
    <dgm:cxn modelId="{E85796F0-D8ED-4E83-81D0-71BDC1AC9FE1}" type="presParOf" srcId="{97E36F46-DD1F-4F9D-BE7E-B8C9961678E0}" destId="{0408F63A-56F7-498A-83E7-E962E7A04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35EE8A-5FB8-45D0-BF29-C8F13F8FA8F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FBD66957-3C0E-493D-A6C1-5FA9E33B0F1A}" type="parTrans" cxnId="{DB1EBDCA-663A-42E8-8E73-CA75EBF1948E}">
      <dgm:prSet/>
      <dgm:spPr/>
      <dgm:t>
        <a:bodyPr/>
        <a:lstStyle/>
        <a:p>
          <a:endParaRPr lang="es-ES" sz="1200"/>
        </a:p>
      </dgm:t>
    </dgm:pt>
    <dgm:pt modelId="{F478185F-FF43-4010-A4DD-0024E23D35CF}" type="sibTrans" cxnId="{DB1EBDCA-663A-42E8-8E73-CA75EBF1948E}">
      <dgm:prSet/>
      <dgm:spPr/>
      <dgm:t>
        <a:bodyPr/>
        <a:lstStyle/>
        <a:p>
          <a:endParaRPr lang="es-ES" sz="1200"/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3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3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42C6CEC-6139-4AF3-9DA2-B737560DD277}" type="pres">
      <dgm:prSet presAssocID="{FBD66957-3C0E-493D-A6C1-5FA9E33B0F1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849CC8B-290C-41EE-ACE7-C11BD7F93A16}" type="pres">
      <dgm:prSet presAssocID="{F935EE8A-5FB8-45D0-BF29-C8F13F8FA8FC}" presName="hierRoot2" presStyleCnt="0">
        <dgm:presLayoutVars>
          <dgm:hierBranch val="init"/>
        </dgm:presLayoutVars>
      </dgm:prSet>
      <dgm:spPr/>
    </dgm:pt>
    <dgm:pt modelId="{D0456F46-B4FD-4E3E-8822-0F2165834295}" type="pres">
      <dgm:prSet presAssocID="{F935EE8A-5FB8-45D0-BF29-C8F13F8FA8FC}" presName="rootComposite" presStyleCnt="0"/>
      <dgm:spPr/>
    </dgm:pt>
    <dgm:pt modelId="{CD093163-545D-4A7A-9932-DBE261E64D39}" type="pres">
      <dgm:prSet presAssocID="{F935EE8A-5FB8-45D0-BF29-C8F13F8FA8FC}" presName="rootText" presStyleLbl="node2" presStyleIdx="1" presStyleCnt="3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ACD8B0-5635-43A4-B0BA-A8EDCB5B68FD}" type="pres">
      <dgm:prSet presAssocID="{F935EE8A-5FB8-45D0-BF29-C8F13F8FA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A7A7631A-7D30-4B25-BDE4-57E3E90713E2}" type="pres">
      <dgm:prSet presAssocID="{F935EE8A-5FB8-45D0-BF29-C8F13F8FA8FC}" presName="hierChild4" presStyleCnt="0"/>
      <dgm:spPr/>
    </dgm:pt>
    <dgm:pt modelId="{05C5F75A-7307-4461-8A0E-5417D55CE5FA}" type="pres">
      <dgm:prSet presAssocID="{F935EE8A-5FB8-45D0-BF29-C8F13F8FA8FC}" presName="hierChild5" presStyleCnt="0"/>
      <dgm:spPr/>
    </dgm:pt>
    <dgm:pt modelId="{97E1C8AD-1F65-4810-9A35-FC7042E55612}" type="pres">
      <dgm:prSet presAssocID="{AC02EDA0-674B-4D48-A676-6D1E16C51B4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 val="init"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2" presStyleCnt="3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EB731D6-0F4E-4389-87A6-F7031E3AC033}" type="presOf" srcId="{F935EE8A-5FB8-45D0-BF29-C8F13F8FA8FC}" destId="{30ACD8B0-5635-43A4-B0BA-A8EDCB5B68FD}" srcOrd="1" destOrd="0" presId="urn:microsoft.com/office/officeart/2005/8/layout/orgChart1"/>
    <dgm:cxn modelId="{7C75EC96-B2E2-4F07-A602-410AA6C14C57}" srcId="{8F3A5752-0B5D-4641-8E32-CCA038B23664}" destId="{8AFCDB55-6299-4773-BA1F-88B6E5397918}" srcOrd="2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550825C-6904-486D-8C50-30A05594080D}" type="presOf" srcId="{F935EE8A-5FB8-45D0-BF29-C8F13F8FA8FC}" destId="{CD093163-545D-4A7A-9932-DBE261E64D39}" srcOrd="0" destOrd="0" presId="urn:microsoft.com/office/officeart/2005/8/layout/orgChart1"/>
    <dgm:cxn modelId="{DB1EBDCA-663A-42E8-8E73-CA75EBF1948E}" srcId="{8F3A5752-0B5D-4641-8E32-CCA038B23664}" destId="{F935EE8A-5FB8-45D0-BF29-C8F13F8FA8FC}" srcOrd="1" destOrd="0" parTransId="{FBD66957-3C0E-493D-A6C1-5FA9E33B0F1A}" sibTransId="{F478185F-FF43-4010-A4DD-0024E23D35CF}"/>
    <dgm:cxn modelId="{DF82BC5A-C161-47AE-B604-CD116DC45917}" type="presOf" srcId="{FBD66957-3C0E-493D-A6C1-5FA9E33B0F1A}" destId="{A42C6CEC-6139-4AF3-9DA2-B737560DD277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5B58DB67-0042-403A-9219-24B0BA6EFFB0}" type="presParOf" srcId="{24392372-3E5C-4E83-A7A2-75B2D5C4B789}" destId="{A42C6CEC-6139-4AF3-9DA2-B737560DD277}" srcOrd="2" destOrd="0" presId="urn:microsoft.com/office/officeart/2005/8/layout/orgChart1"/>
    <dgm:cxn modelId="{AF776731-F000-43D1-A841-A78DC0095FE7}" type="presParOf" srcId="{24392372-3E5C-4E83-A7A2-75B2D5C4B789}" destId="{1849CC8B-290C-41EE-ACE7-C11BD7F93A16}" srcOrd="3" destOrd="0" presId="urn:microsoft.com/office/officeart/2005/8/layout/orgChart1"/>
    <dgm:cxn modelId="{C6212FEF-E917-4B21-8B14-DC3D2632B046}" type="presParOf" srcId="{1849CC8B-290C-41EE-ACE7-C11BD7F93A16}" destId="{D0456F46-B4FD-4E3E-8822-0F2165834295}" srcOrd="0" destOrd="0" presId="urn:microsoft.com/office/officeart/2005/8/layout/orgChart1"/>
    <dgm:cxn modelId="{04B8251C-9C16-4AA3-8CAD-1B587DD06600}" type="presParOf" srcId="{D0456F46-B4FD-4E3E-8822-0F2165834295}" destId="{CD093163-545D-4A7A-9932-DBE261E64D39}" srcOrd="0" destOrd="0" presId="urn:microsoft.com/office/officeart/2005/8/layout/orgChart1"/>
    <dgm:cxn modelId="{189C10FC-8C79-4F9F-9B61-D6CD1D2485CF}" type="presParOf" srcId="{D0456F46-B4FD-4E3E-8822-0F2165834295}" destId="{30ACD8B0-5635-43A4-B0BA-A8EDCB5B68FD}" srcOrd="1" destOrd="0" presId="urn:microsoft.com/office/officeart/2005/8/layout/orgChart1"/>
    <dgm:cxn modelId="{F81E942A-89E5-4A20-B56F-BA461AB1AA50}" type="presParOf" srcId="{1849CC8B-290C-41EE-ACE7-C11BD7F93A16}" destId="{A7A7631A-7D30-4B25-BDE4-57E3E90713E2}" srcOrd="1" destOrd="0" presId="urn:microsoft.com/office/officeart/2005/8/layout/orgChart1"/>
    <dgm:cxn modelId="{0AC07F63-C209-4588-8630-50DF873C6F51}" type="presParOf" srcId="{1849CC8B-290C-41EE-ACE7-C11BD7F93A16}" destId="{05C5F75A-7307-4461-8A0E-5417D55CE5FA}" srcOrd="2" destOrd="0" presId="urn:microsoft.com/office/officeart/2005/8/layout/orgChart1"/>
    <dgm:cxn modelId="{11D477AF-1182-476F-B8D5-BC0C540427C8}" type="presParOf" srcId="{24392372-3E5C-4E83-A7A2-75B2D5C4B789}" destId="{97E1C8AD-1F65-4810-9A35-FC7042E55612}" srcOrd="4" destOrd="0" presId="urn:microsoft.com/office/officeart/2005/8/layout/orgChart1"/>
    <dgm:cxn modelId="{0BE79BAE-5905-4514-B6A7-A4C44FE92E20}" type="presParOf" srcId="{24392372-3E5C-4E83-A7A2-75B2D5C4B789}" destId="{DBD87D55-538B-4A78-875F-AED7E0CBC8BA}" srcOrd="5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Museos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Espacios </a:t>
          </a:r>
          <a:r>
            <a:rPr lang="es-ES" sz="1200" dirty="0" err="1" smtClean="0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Operativa de Proyectos</a:t>
          </a:r>
          <a:endParaRPr lang="es-ES" sz="1200" dirty="0">
            <a:solidFill>
              <a:schemeClr val="tx1"/>
            </a:solidFill>
          </a:endParaRP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6006E5-1B78-4643-B3C5-47BF933F5F9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AD60140C-27F8-4C77-83F8-33008CF696B1}" type="parTrans" cxnId="{25685105-DC28-4704-BDC8-C5B76D40DFC7}">
      <dgm:prSet/>
      <dgm:spPr/>
      <dgm:t>
        <a:bodyPr/>
        <a:lstStyle/>
        <a:p>
          <a:endParaRPr lang="es-ES"/>
        </a:p>
      </dgm:t>
    </dgm:pt>
    <dgm:pt modelId="{82E2A1FD-B748-49BB-9821-0A8F0E64951F}" type="sibTrans" cxnId="{25685105-DC28-4704-BDC8-C5B76D40DFC7}">
      <dgm:prSet/>
      <dgm:spPr/>
      <dgm:t>
        <a:bodyPr/>
        <a:lstStyle/>
        <a:p>
          <a:endParaRPr lang="es-ES"/>
        </a:p>
      </dgm:t>
    </dgm:pt>
    <dgm:pt modelId="{258C2465-C8D9-4229-864C-5679CE346AF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5088CA-89CD-48E2-B949-6680D7410537}" type="parTrans" cxnId="{6300E64C-4325-4AF6-8A84-99D96DD266F6}">
      <dgm:prSet/>
      <dgm:spPr/>
      <dgm:t>
        <a:bodyPr/>
        <a:lstStyle/>
        <a:p>
          <a:endParaRPr lang="es-ES"/>
        </a:p>
      </dgm:t>
    </dgm:pt>
    <dgm:pt modelId="{42E805AE-C8C7-4C9B-BD42-9C89C6714CDA}" type="sibTrans" cxnId="{6300E64C-4325-4AF6-8A84-99D96DD266F6}">
      <dgm:prSet/>
      <dgm:spPr/>
      <dgm:t>
        <a:bodyPr/>
        <a:lstStyle/>
        <a:p>
          <a:endParaRPr lang="es-ES"/>
        </a:p>
      </dgm:t>
    </dgm:pt>
    <dgm:pt modelId="{067D96E4-A261-462F-A647-6748F13A58F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Culturas Populares</a:t>
          </a:r>
        </a:p>
      </dgm:t>
    </dgm:pt>
    <dgm:pt modelId="{3346E1E7-A57C-462A-8AA6-FD1AFFDF2EB5}" type="parTrans" cxnId="{DFAC275E-0B59-4BC0-A049-47A47D76F4AD}">
      <dgm:prSet/>
      <dgm:spPr/>
      <dgm:t>
        <a:bodyPr/>
        <a:lstStyle/>
        <a:p>
          <a:endParaRPr lang="es-ES"/>
        </a:p>
      </dgm:t>
    </dgm:pt>
    <dgm:pt modelId="{5E8EAC0F-0FB1-49BE-8C68-4C10F7AB9591}" type="sibTrans" cxnId="{DFAC275E-0B59-4BC0-A049-47A47D76F4AD}">
      <dgm:prSet/>
      <dgm:spPr/>
      <dgm:t>
        <a:bodyPr/>
        <a:lstStyle/>
        <a:p>
          <a:endParaRPr lang="es-ES"/>
        </a:p>
      </dgm:t>
    </dgm:pt>
    <dgm:pt modelId="{BD099FC6-58D8-4320-AE8C-E67897B4298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del Ballet </a:t>
          </a:r>
          <a:r>
            <a:rPr lang="es-ES" sz="1200" b="0" dirty="0" err="1" smtClean="0">
              <a:solidFill>
                <a:schemeClr val="tx1"/>
              </a:solidFill>
            </a:rPr>
            <a:t>Folklorico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F981197-ED4D-486A-8113-9C241692D01B}" type="parTrans" cxnId="{F4DC9377-893B-469B-B2A4-B0B645CC48DB}">
      <dgm:prSet/>
      <dgm:spPr/>
      <dgm:t>
        <a:bodyPr/>
        <a:lstStyle/>
        <a:p>
          <a:endParaRPr lang="es-ES"/>
        </a:p>
      </dgm:t>
    </dgm:pt>
    <dgm:pt modelId="{D724FFAA-1EF6-4CF2-A098-02931D83D19E}" type="sibTrans" cxnId="{F4DC9377-893B-469B-B2A4-B0B645CC48DB}">
      <dgm:prSet/>
      <dgm:spPr/>
      <dgm:t>
        <a:bodyPr/>
        <a:lstStyle/>
        <a:p>
          <a:endParaRPr lang="es-ES"/>
        </a:p>
      </dgm:t>
    </dgm:pt>
    <dgm:pt modelId="{9A1F5EE8-393A-42DE-9A25-1B84C006FA9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</a:p>
      </dgm:t>
    </dgm:pt>
    <dgm:pt modelId="{39B735E8-10B1-4033-9D76-724375741C52}" type="parTrans" cxnId="{36F45F15-5535-49DC-B8C6-D6A966F06686}">
      <dgm:prSet/>
      <dgm:spPr/>
      <dgm:t>
        <a:bodyPr/>
        <a:lstStyle/>
        <a:p>
          <a:endParaRPr lang="es-ES"/>
        </a:p>
      </dgm:t>
    </dgm:pt>
    <dgm:pt modelId="{9D07D78E-249F-40FD-AFBF-274F3238893C}" type="sibTrans" cxnId="{36F45F15-5535-49DC-B8C6-D6A966F06686}">
      <dgm:prSet/>
      <dgm:spPr/>
      <dgm:t>
        <a:bodyPr/>
        <a:lstStyle/>
        <a:p>
          <a:endParaRPr lang="es-ES"/>
        </a:p>
      </dgm:t>
    </dgm:pt>
    <dgm:pt modelId="{8987D0B2-3731-4EC1-88E0-FDADF93EA83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Artes Interpretativas</a:t>
          </a:r>
        </a:p>
      </dgm:t>
    </dgm:pt>
    <dgm:pt modelId="{B0CC3757-C4CF-4238-95EC-A61C67E5B531}" type="parTrans" cxnId="{24028E1B-7901-4E20-81FC-F924D4E6431B}">
      <dgm:prSet/>
      <dgm:spPr/>
      <dgm:t>
        <a:bodyPr/>
        <a:lstStyle/>
        <a:p>
          <a:endParaRPr lang="es-ES"/>
        </a:p>
      </dgm:t>
    </dgm:pt>
    <dgm:pt modelId="{590EAFFF-BD6D-4D86-9823-DAC9833A9312}" type="sibTrans" cxnId="{24028E1B-7901-4E20-81FC-F924D4E6431B}">
      <dgm:prSet/>
      <dgm:spPr/>
      <dgm:t>
        <a:bodyPr/>
        <a:lstStyle/>
        <a:p>
          <a:endParaRPr lang="es-ES"/>
        </a:p>
      </dgm:t>
    </dgm:pt>
    <dgm:pt modelId="{949A805E-51FC-417B-97FA-0BF49D517C1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DB17FE-47A0-4728-BF05-2BF2F9B407B2}" type="parTrans" cxnId="{9021C32F-4DF3-4D3A-B73F-A37E362A891D}">
      <dgm:prSet/>
      <dgm:spPr/>
      <dgm:t>
        <a:bodyPr/>
        <a:lstStyle/>
        <a:p>
          <a:endParaRPr lang="es-ES"/>
        </a:p>
      </dgm:t>
    </dgm:pt>
    <dgm:pt modelId="{F65A75DF-1DB5-4DEF-8ACB-80DDC3B8F7A3}" type="sibTrans" cxnId="{9021C32F-4DF3-4D3A-B73F-A37E362A891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C787271-D83A-408B-8377-5108F0D61C8B}" type="pres">
      <dgm:prSet presAssocID="{9A1F5EE8-393A-42DE-9A25-1B84C006FA95}" presName="hierRoot1" presStyleCnt="0">
        <dgm:presLayoutVars>
          <dgm:hierBranch val="init"/>
        </dgm:presLayoutVars>
      </dgm:prSet>
      <dgm:spPr/>
    </dgm:pt>
    <dgm:pt modelId="{4DE1575A-F8EF-4B6B-9954-224854B99AFB}" type="pres">
      <dgm:prSet presAssocID="{9A1F5EE8-393A-42DE-9A25-1B84C006FA95}" presName="rootComposite1" presStyleCnt="0"/>
      <dgm:spPr/>
    </dgm:pt>
    <dgm:pt modelId="{2E5FE9FD-AE4C-4B2A-9A4A-8513E5DA2865}" type="pres">
      <dgm:prSet presAssocID="{9A1F5EE8-393A-42DE-9A25-1B84C006FA95}" presName="rootText1" presStyleLbl="node0" presStyleIdx="0" presStyleCnt="1" custScaleX="151389" custScaleY="10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CFEE5-25CF-4AAC-9FB9-479D180E0AC2}" type="pres">
      <dgm:prSet presAssocID="{9A1F5EE8-393A-42DE-9A25-1B84C006FA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FA73DA-EB48-457A-A9FC-50E004857F4C}" type="pres">
      <dgm:prSet presAssocID="{9A1F5EE8-393A-42DE-9A25-1B84C006FA95}" presName="hierChild2" presStyleCnt="0"/>
      <dgm:spPr/>
    </dgm:pt>
    <dgm:pt modelId="{24DC320C-CFCD-41A2-AB62-BB8539DEB518}" type="pres">
      <dgm:prSet presAssocID="{7A8E6D76-710F-4047-91AE-673A9C168E1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B9B853-1C1E-43B4-9347-302617112A3E}" type="pres">
      <dgm:prSet presAssocID="{84579AF0-4408-438F-970E-BE007F0381A1}" presName="hierRoot2" presStyleCnt="0">
        <dgm:presLayoutVars>
          <dgm:hierBranch/>
        </dgm:presLayoutVars>
      </dgm:prSet>
      <dgm:spPr/>
    </dgm:pt>
    <dgm:pt modelId="{EA514DA8-3C40-4C0B-B2C4-E4BB1C379889}" type="pres">
      <dgm:prSet presAssocID="{84579AF0-4408-438F-970E-BE007F0381A1}" presName="rootComposite" presStyleCnt="0"/>
      <dgm:spPr/>
    </dgm:pt>
    <dgm:pt modelId="{2E1BCD83-A123-4D0A-BEA9-12239F58C36B}" type="pres">
      <dgm:prSet presAssocID="{84579AF0-4408-438F-970E-BE007F0381A1}" presName="rootText" presStyleLbl="node2" presStyleIdx="0" presStyleCnt="1" custScaleX="1352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DC7B96-7E0E-44B2-B4DC-159906501C2C}" type="pres">
      <dgm:prSet presAssocID="{84579AF0-4408-438F-970E-BE007F0381A1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3DB956-3E59-4D7F-87D0-D42EDB4EED41}" type="pres">
      <dgm:prSet presAssocID="{84579AF0-4408-438F-970E-BE007F0381A1}" presName="hierChild4" presStyleCnt="0"/>
      <dgm:spPr/>
    </dgm:pt>
    <dgm:pt modelId="{6CB1DA1B-4057-4967-BCEE-88B17B6C37AD}" type="pres">
      <dgm:prSet presAssocID="{AD60140C-27F8-4C77-83F8-33008CF696B1}" presName="Name35" presStyleLbl="parChTrans1D3" presStyleIdx="0" presStyleCnt="9"/>
      <dgm:spPr/>
      <dgm:t>
        <a:bodyPr/>
        <a:lstStyle/>
        <a:p>
          <a:endParaRPr lang="es-ES"/>
        </a:p>
      </dgm:t>
    </dgm:pt>
    <dgm:pt modelId="{4002CA84-D85E-4231-B2BA-E5F359DF1DE9}" type="pres">
      <dgm:prSet presAssocID="{0E6006E5-1B78-4643-B3C5-47BF933F5F97}" presName="hierRoot2" presStyleCnt="0">
        <dgm:presLayoutVars>
          <dgm:hierBranch/>
        </dgm:presLayoutVars>
      </dgm:prSet>
      <dgm:spPr/>
    </dgm:pt>
    <dgm:pt modelId="{C4179DE1-EA9E-49DC-8B8B-A2BCC4B840C8}" type="pres">
      <dgm:prSet presAssocID="{0E6006E5-1B78-4643-B3C5-47BF933F5F97}" presName="rootComposite" presStyleCnt="0"/>
      <dgm:spPr/>
    </dgm:pt>
    <dgm:pt modelId="{DF4B28F7-6B91-45EB-97A2-31F545B053A6}" type="pres">
      <dgm:prSet presAssocID="{0E6006E5-1B78-4643-B3C5-47BF933F5F97}" presName="rootText" presStyleLbl="node3" presStyleIdx="0" presStyleCnt="4" custScaleX="122981" custScaleY="103917" custLinFactNeighborX="-155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63A17E-C929-40C4-B3BC-EE3BBF518551}" type="pres">
      <dgm:prSet presAssocID="{0E6006E5-1B78-4643-B3C5-47BF933F5F97}" presName="rootConnector" presStyleLbl="node3" presStyleIdx="0" presStyleCnt="4"/>
      <dgm:spPr/>
      <dgm:t>
        <a:bodyPr/>
        <a:lstStyle/>
        <a:p>
          <a:endParaRPr lang="es-ES"/>
        </a:p>
      </dgm:t>
    </dgm:pt>
    <dgm:pt modelId="{4563336E-46D8-47E6-8E58-79A20F019734}" type="pres">
      <dgm:prSet presAssocID="{0E6006E5-1B78-4643-B3C5-47BF933F5F97}" presName="hierChild4" presStyleCnt="0"/>
      <dgm:spPr/>
    </dgm:pt>
    <dgm:pt modelId="{0811F768-E2DA-42D4-B62B-3E47DA78E8CB}" type="pres">
      <dgm:prSet presAssocID="{0E6006E5-1B78-4643-B3C5-47BF933F5F97}" presName="hierChild5" presStyleCnt="0"/>
      <dgm:spPr/>
    </dgm:pt>
    <dgm:pt modelId="{E259E578-A17A-43E7-8EF5-359CB57B2DCA}" type="pres">
      <dgm:prSet presAssocID="{3346E1E7-A57C-462A-8AA6-FD1AFFDF2EB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28CCCEE2-EA4F-4473-BF42-7759704149A8}" type="pres">
      <dgm:prSet presAssocID="{067D96E4-A261-462F-A647-6748F13A58F7}" presName="hierRoot2" presStyleCnt="0">
        <dgm:presLayoutVars>
          <dgm:hierBranch/>
        </dgm:presLayoutVars>
      </dgm:prSet>
      <dgm:spPr/>
    </dgm:pt>
    <dgm:pt modelId="{84ECBA1B-3836-4FD5-B1E6-EBE895A65972}" type="pres">
      <dgm:prSet presAssocID="{067D96E4-A261-462F-A647-6748F13A58F7}" presName="rootComposite" presStyleCnt="0"/>
      <dgm:spPr/>
    </dgm:pt>
    <dgm:pt modelId="{E298833D-54A3-405F-8580-3631FAF8AEFE}" type="pres">
      <dgm:prSet presAssocID="{067D96E4-A261-462F-A647-6748F13A58F7}" presName="rootText" presStyleLbl="node3" presStyleIdx="1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492E7-A75C-4C0A-B96A-AF7B089FCAA3}" type="pres">
      <dgm:prSet presAssocID="{067D96E4-A261-462F-A647-6748F13A58F7}" presName="rootConnector" presStyleLbl="node3" presStyleIdx="1" presStyleCnt="4"/>
      <dgm:spPr/>
      <dgm:t>
        <a:bodyPr/>
        <a:lstStyle/>
        <a:p>
          <a:endParaRPr lang="es-ES"/>
        </a:p>
      </dgm:t>
    </dgm:pt>
    <dgm:pt modelId="{87FD6002-1F3A-4D63-9F4B-78C7330F6B20}" type="pres">
      <dgm:prSet presAssocID="{067D96E4-A261-462F-A647-6748F13A58F7}" presName="hierChild4" presStyleCnt="0"/>
      <dgm:spPr/>
    </dgm:pt>
    <dgm:pt modelId="{081520F5-2AB7-46EF-AF5F-743C964FE0BF}" type="pres">
      <dgm:prSet presAssocID="{067D96E4-A261-462F-A647-6748F13A58F7}" presName="hierChild5" presStyleCnt="0"/>
      <dgm:spPr/>
    </dgm:pt>
    <dgm:pt modelId="{4C8F85AA-B06B-4EE5-83C9-85ADB7137263}" type="pres">
      <dgm:prSet presAssocID="{3F981197-ED4D-486A-8113-9C241692D01B}" presName="Name35" presStyleLbl="parChTrans1D3" presStyleIdx="2" presStyleCnt="9"/>
      <dgm:spPr/>
      <dgm:t>
        <a:bodyPr/>
        <a:lstStyle/>
        <a:p>
          <a:endParaRPr lang="es-ES"/>
        </a:p>
      </dgm:t>
    </dgm:pt>
    <dgm:pt modelId="{8071C1F7-07F3-4041-AA9F-E7E0BBA6644A}" type="pres">
      <dgm:prSet presAssocID="{BD099FC6-58D8-4320-AE8C-E67897B42986}" presName="hierRoot2" presStyleCnt="0">
        <dgm:presLayoutVars>
          <dgm:hierBranch/>
        </dgm:presLayoutVars>
      </dgm:prSet>
      <dgm:spPr/>
    </dgm:pt>
    <dgm:pt modelId="{31B99988-246E-406A-BDAD-22E91EA692BA}" type="pres">
      <dgm:prSet presAssocID="{BD099FC6-58D8-4320-AE8C-E67897B42986}" presName="rootComposite" presStyleCnt="0"/>
      <dgm:spPr/>
    </dgm:pt>
    <dgm:pt modelId="{5E4D33B8-C4A6-4058-80D8-8C1553F8AA70}" type="pres">
      <dgm:prSet presAssocID="{BD099FC6-58D8-4320-AE8C-E67897B42986}" presName="rootText" presStyleLbl="node3" presStyleIdx="2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5313D6-E9EB-4199-BEB4-0DECA179158E}" type="pres">
      <dgm:prSet presAssocID="{BD099FC6-58D8-4320-AE8C-E67897B42986}" presName="rootConnector" presStyleLbl="node3" presStyleIdx="2" presStyleCnt="4"/>
      <dgm:spPr/>
      <dgm:t>
        <a:bodyPr/>
        <a:lstStyle/>
        <a:p>
          <a:endParaRPr lang="es-ES"/>
        </a:p>
      </dgm:t>
    </dgm:pt>
    <dgm:pt modelId="{2C1BD1CD-FC0D-43DD-BDE5-876E352274E9}" type="pres">
      <dgm:prSet presAssocID="{BD099FC6-58D8-4320-AE8C-E67897B42986}" presName="hierChild4" presStyleCnt="0"/>
      <dgm:spPr/>
    </dgm:pt>
    <dgm:pt modelId="{2C496D35-3BDD-44E4-9AA0-AEC3FCE33AAB}" type="pres">
      <dgm:prSet presAssocID="{BD099FC6-58D8-4320-AE8C-E67897B42986}" presName="hierChild5" presStyleCnt="0"/>
      <dgm:spPr/>
    </dgm:pt>
    <dgm:pt modelId="{FDB18980-9483-4571-A9BF-2DF21E76F735}" type="pres">
      <dgm:prSet presAssocID="{B0CC3757-C4CF-4238-95EC-A61C67E5B531}" presName="Name35" presStyleLbl="parChTrans1D3" presStyleIdx="3" presStyleCnt="9"/>
      <dgm:spPr/>
      <dgm:t>
        <a:bodyPr/>
        <a:lstStyle/>
        <a:p>
          <a:endParaRPr lang="es-ES"/>
        </a:p>
      </dgm:t>
    </dgm:pt>
    <dgm:pt modelId="{C6B07B78-A6CA-4D59-B74B-C764B5CEE9B8}" type="pres">
      <dgm:prSet presAssocID="{8987D0B2-3731-4EC1-88E0-FDADF93EA831}" presName="hierRoot2" presStyleCnt="0">
        <dgm:presLayoutVars>
          <dgm:hierBranch val="init"/>
        </dgm:presLayoutVars>
      </dgm:prSet>
      <dgm:spPr/>
    </dgm:pt>
    <dgm:pt modelId="{648313F4-4A63-4073-B15A-A7388C09A7A7}" type="pres">
      <dgm:prSet presAssocID="{8987D0B2-3731-4EC1-88E0-FDADF93EA831}" presName="rootComposite" presStyleCnt="0"/>
      <dgm:spPr/>
    </dgm:pt>
    <dgm:pt modelId="{FA03AFBB-FE45-4C2C-9D43-921CC5C65616}" type="pres">
      <dgm:prSet presAssocID="{8987D0B2-3731-4EC1-88E0-FDADF93EA831}" presName="rootText" presStyleLbl="node3" presStyleIdx="3" presStyleCnt="4" custScaleX="122981" custScaleY="103917" custLinFactNeighborY="5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4732F-1C58-4345-A148-02D22EB99729}" type="pres">
      <dgm:prSet presAssocID="{8987D0B2-3731-4EC1-88E0-FDADF93EA831}" presName="rootConnector" presStyleLbl="node3" presStyleIdx="3" presStyleCnt="4"/>
      <dgm:spPr/>
      <dgm:t>
        <a:bodyPr/>
        <a:lstStyle/>
        <a:p>
          <a:endParaRPr lang="es-ES"/>
        </a:p>
      </dgm:t>
    </dgm:pt>
    <dgm:pt modelId="{0000CA35-1FDC-4663-BA05-06ECB5569E1D}" type="pres">
      <dgm:prSet presAssocID="{8987D0B2-3731-4EC1-88E0-FDADF93EA831}" presName="hierChild4" presStyleCnt="0"/>
      <dgm:spPr/>
    </dgm:pt>
    <dgm:pt modelId="{4DE05784-637F-4E84-9677-DA433F00669C}" type="pres">
      <dgm:prSet presAssocID="{8987D0B2-3731-4EC1-88E0-FDADF93EA831}" presName="hierChild5" presStyleCnt="0"/>
      <dgm:spPr/>
    </dgm:pt>
    <dgm:pt modelId="{EC0DC901-C12D-429D-AA93-7FDE1AE2842A}" type="pres">
      <dgm:prSet presAssocID="{84579AF0-4408-438F-970E-BE007F0381A1}" presName="hierChild5" presStyleCnt="0"/>
      <dgm:spPr/>
    </dgm:pt>
    <dgm:pt modelId="{C0575A96-6A33-4466-B6D3-A2E6EC5B8508}" type="pres">
      <dgm:prSet presAssocID="{65BB524C-B106-4F43-B93A-E9D9B762A10B}" presName="Name111" presStyleLbl="parChTrans1D3" presStyleIdx="4" presStyleCnt="9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2" presStyleIdx="0" presStyleCnt="5" custScaleX="122981" custScaleY="88546" custLinFactNeighborX="-5523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2" presStyleIdx="0" presStyleCnt="5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3" presStyleIdx="5" presStyleCnt="9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2" presStyleIdx="1" presStyleCnt="5" custScaleX="122981" custScaleY="88546" custLinFactNeighborX="3267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3" presStyleIdx="6" presStyleCnt="9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2" presStyleIdx="2" presStyleCnt="5" custScaleX="122981" custScaleY="88546" custLinFactNeighborX="-5523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2" presStyleIdx="2" presStyleCnt="5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2C37432F-7496-4F76-843E-EAD6B0B0D506}" type="pres">
      <dgm:prSet presAssocID="{885088CA-89CD-48E2-B949-6680D7410537}" presName="Name111" presStyleLbl="parChTrans1D3" presStyleIdx="7" presStyleCnt="9"/>
      <dgm:spPr/>
      <dgm:t>
        <a:bodyPr/>
        <a:lstStyle/>
        <a:p>
          <a:endParaRPr lang="es-ES"/>
        </a:p>
      </dgm:t>
    </dgm:pt>
    <dgm:pt modelId="{DF9C1EBB-C9BA-4EA1-B560-5DF3506FA37A}" type="pres">
      <dgm:prSet presAssocID="{258C2465-C8D9-4229-864C-5679CE346AF6}" presName="hierRoot3" presStyleCnt="0">
        <dgm:presLayoutVars>
          <dgm:hierBranch val="init"/>
        </dgm:presLayoutVars>
      </dgm:prSet>
      <dgm:spPr/>
    </dgm:pt>
    <dgm:pt modelId="{EF972CA0-B386-4348-B7C8-57442E180B98}" type="pres">
      <dgm:prSet presAssocID="{258C2465-C8D9-4229-864C-5679CE346AF6}" presName="rootComposite3" presStyleCnt="0"/>
      <dgm:spPr/>
    </dgm:pt>
    <dgm:pt modelId="{E78F289F-7BFC-4AD7-879E-90CB70636524}" type="pres">
      <dgm:prSet presAssocID="{258C2465-C8D9-4229-864C-5679CE346AF6}" presName="rootText3" presStyleLbl="asst2" presStyleIdx="3" presStyleCnt="5" custScaleX="122981" custScaleY="88546" custLinFactNeighborX="2904" custLinFactNeighborY="43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AE3B6-6BA0-48A1-9C83-4864A8FAD961}" type="pres">
      <dgm:prSet presAssocID="{258C2465-C8D9-4229-864C-5679CE346AF6}" presName="rootConnector3" presStyleLbl="asst2" presStyleIdx="3" presStyleCnt="5"/>
      <dgm:spPr/>
      <dgm:t>
        <a:bodyPr/>
        <a:lstStyle/>
        <a:p>
          <a:endParaRPr lang="es-ES"/>
        </a:p>
      </dgm:t>
    </dgm:pt>
    <dgm:pt modelId="{749C710A-9D7D-40F5-8232-96B0860CB1A6}" type="pres">
      <dgm:prSet presAssocID="{258C2465-C8D9-4229-864C-5679CE346AF6}" presName="hierChild6" presStyleCnt="0"/>
      <dgm:spPr/>
    </dgm:pt>
    <dgm:pt modelId="{714CC4EB-2726-481B-BDC6-99BD7550D874}" type="pres">
      <dgm:prSet presAssocID="{258C2465-C8D9-4229-864C-5679CE346AF6}" presName="hierChild7" presStyleCnt="0"/>
      <dgm:spPr/>
    </dgm:pt>
    <dgm:pt modelId="{198A3DF0-B607-42AF-A737-58ECF1B4886C}" type="pres">
      <dgm:prSet presAssocID="{04DB17FE-47A0-4728-BF05-2BF2F9B407B2}" presName="Name111" presStyleLbl="parChTrans1D3" presStyleIdx="8" presStyleCnt="9"/>
      <dgm:spPr/>
      <dgm:t>
        <a:bodyPr/>
        <a:lstStyle/>
        <a:p>
          <a:endParaRPr lang="es-ES"/>
        </a:p>
      </dgm:t>
    </dgm:pt>
    <dgm:pt modelId="{A88F4BD1-6C69-491B-9590-254FA41BC54F}" type="pres">
      <dgm:prSet presAssocID="{949A805E-51FC-417B-97FA-0BF49D517C1F}" presName="hierRoot3" presStyleCnt="0">
        <dgm:presLayoutVars>
          <dgm:hierBranch val="init"/>
        </dgm:presLayoutVars>
      </dgm:prSet>
      <dgm:spPr/>
    </dgm:pt>
    <dgm:pt modelId="{C04CD27C-7357-4CC5-A9AF-472B729A732A}" type="pres">
      <dgm:prSet presAssocID="{949A805E-51FC-417B-97FA-0BF49D517C1F}" presName="rootComposite3" presStyleCnt="0"/>
      <dgm:spPr/>
    </dgm:pt>
    <dgm:pt modelId="{7F6EE88D-4377-420E-9515-D53B1572AED7}" type="pres">
      <dgm:prSet presAssocID="{949A805E-51FC-417B-97FA-0BF49D517C1F}" presName="rootText3" presStyleLbl="asst2" presStyleIdx="4" presStyleCnt="5" custScaleX="122981" custScaleY="88546" custLinFactNeighborX="-6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183B30-FB5B-4813-ADF4-0F0D34ABA04E}" type="pres">
      <dgm:prSet presAssocID="{949A805E-51FC-417B-97FA-0BF49D517C1F}" presName="rootConnector3" presStyleLbl="asst2" presStyleIdx="4" presStyleCnt="5"/>
      <dgm:spPr/>
      <dgm:t>
        <a:bodyPr/>
        <a:lstStyle/>
        <a:p>
          <a:endParaRPr lang="es-ES"/>
        </a:p>
      </dgm:t>
    </dgm:pt>
    <dgm:pt modelId="{D1A791EC-1EAE-48E8-AEC3-BEB221C6171C}" type="pres">
      <dgm:prSet presAssocID="{949A805E-51FC-417B-97FA-0BF49D517C1F}" presName="hierChild6" presStyleCnt="0"/>
      <dgm:spPr/>
    </dgm:pt>
    <dgm:pt modelId="{40A8E769-C163-44AE-8459-1B8926A6124C}" type="pres">
      <dgm:prSet presAssocID="{949A805E-51FC-417B-97FA-0BF49D517C1F}" presName="hierChild7" presStyleCnt="0"/>
      <dgm:spPr/>
    </dgm:pt>
    <dgm:pt modelId="{6C2628B8-2786-4CA0-A480-58C97350C28F}" type="pres">
      <dgm:prSet presAssocID="{9A1F5EE8-393A-42DE-9A25-1B84C006FA95}" presName="hierChild3" presStyleCnt="0"/>
      <dgm:spPr/>
    </dgm:pt>
  </dgm:ptLst>
  <dgm:cxnLst>
    <dgm:cxn modelId="{24028E1B-7901-4E20-81FC-F924D4E6431B}" srcId="{84579AF0-4408-438F-970E-BE007F0381A1}" destId="{8987D0B2-3731-4EC1-88E0-FDADF93EA831}" srcOrd="8" destOrd="0" parTransId="{B0CC3757-C4CF-4238-95EC-A61C67E5B531}" sibTransId="{590EAFFF-BD6D-4D86-9823-DAC9833A9312}"/>
    <dgm:cxn modelId="{2F8D9C39-E16B-47A0-805E-93314D997D04}" type="presOf" srcId="{3346E1E7-A57C-462A-8AA6-FD1AFFDF2EB5}" destId="{E259E578-A17A-43E7-8EF5-359CB57B2DCA}" srcOrd="0" destOrd="0" presId="urn:microsoft.com/office/officeart/2005/8/layout/orgChart1"/>
    <dgm:cxn modelId="{757B7C51-0CD7-4337-AD75-BED78FB35826}" srcId="{84579AF0-4408-438F-970E-BE007F0381A1}" destId="{776F07BA-E39B-46D1-9869-FC043DD6158C}" srcOrd="1" destOrd="0" parTransId="{B6879296-BD6D-4054-96BA-734C9AA58A3A}" sibTransId="{8F4273BB-1E53-4DEF-B86C-E8B302C9A209}"/>
    <dgm:cxn modelId="{6300E64C-4325-4AF6-8A84-99D96DD266F6}" srcId="{84579AF0-4408-438F-970E-BE007F0381A1}" destId="{258C2465-C8D9-4229-864C-5679CE346AF6}" srcOrd="3" destOrd="0" parTransId="{885088CA-89CD-48E2-B949-6680D7410537}" sibTransId="{42E805AE-C8C7-4C9B-BD42-9C89C6714CDA}"/>
    <dgm:cxn modelId="{1456A5DA-F8F9-489A-85C5-540043B5B077}" srcId="{84579AF0-4408-438F-970E-BE007F0381A1}" destId="{8DE031D0-1BD1-4E03-BBF2-7A5D2C15A94F}" srcOrd="2" destOrd="0" parTransId="{C26E1C2F-C9A5-4919-A20A-79B58C4BE01A}" sibTransId="{1FE8F290-8EA5-4CD6-B9E1-79312D1640F9}"/>
    <dgm:cxn modelId="{CC08F29F-3DAD-4A9E-A74E-4896DA7990A0}" type="presOf" srcId="{0E6006E5-1B78-4643-B3C5-47BF933F5F97}" destId="{DF4B28F7-6B91-45EB-97A2-31F545B053A6}" srcOrd="0" destOrd="0" presId="urn:microsoft.com/office/officeart/2005/8/layout/orgChart1"/>
    <dgm:cxn modelId="{DFAC275E-0B59-4BC0-A049-47A47D76F4AD}" srcId="{84579AF0-4408-438F-970E-BE007F0381A1}" destId="{067D96E4-A261-462F-A647-6748F13A58F7}" srcOrd="6" destOrd="0" parTransId="{3346E1E7-A57C-462A-8AA6-FD1AFFDF2EB5}" sibTransId="{5E8EAC0F-0FB1-49BE-8C68-4C10F7AB9591}"/>
    <dgm:cxn modelId="{E1112A7D-E973-4751-AB73-2FDC83124EF5}" type="presOf" srcId="{2B943B1D-67B9-4A69-A3EE-E41EAA1C2952}" destId="{8C4ABF95-FE64-487A-8165-6554F00E1CC6}" srcOrd="1" destOrd="0" presId="urn:microsoft.com/office/officeart/2005/8/layout/orgChart1"/>
    <dgm:cxn modelId="{25685105-DC28-4704-BDC8-C5B76D40DFC7}" srcId="{84579AF0-4408-438F-970E-BE007F0381A1}" destId="{0E6006E5-1B78-4643-B3C5-47BF933F5F97}" srcOrd="5" destOrd="0" parTransId="{AD60140C-27F8-4C77-83F8-33008CF696B1}" sibTransId="{82E2A1FD-B748-49BB-9821-0A8F0E64951F}"/>
    <dgm:cxn modelId="{43291DCA-AF03-464E-B246-EDBF8733C87D}" type="presOf" srcId="{C26E1C2F-C9A5-4919-A20A-79B58C4BE01A}" destId="{A6639CF3-A2E6-4811-9F84-8ACB4C6AED56}" srcOrd="0" destOrd="0" presId="urn:microsoft.com/office/officeart/2005/8/layout/orgChart1"/>
    <dgm:cxn modelId="{CEE36000-1DE7-412E-8B1D-B266364A5767}" type="presOf" srcId="{885088CA-89CD-48E2-B949-6680D7410537}" destId="{2C37432F-7496-4F76-843E-EAD6B0B0D506}" srcOrd="0" destOrd="0" presId="urn:microsoft.com/office/officeart/2005/8/layout/orgChart1"/>
    <dgm:cxn modelId="{F4DC9377-893B-469B-B2A4-B0B645CC48DB}" srcId="{84579AF0-4408-438F-970E-BE007F0381A1}" destId="{BD099FC6-58D8-4320-AE8C-E67897B42986}" srcOrd="7" destOrd="0" parTransId="{3F981197-ED4D-486A-8113-9C241692D01B}" sibTransId="{D724FFAA-1EF6-4CF2-A098-02931D83D19E}"/>
    <dgm:cxn modelId="{8A7AA2A2-B087-4ECC-98BA-8C7D8E1076C2}" type="presOf" srcId="{8987D0B2-3731-4EC1-88E0-FDADF93EA831}" destId="{FA03AFBB-FE45-4C2C-9D43-921CC5C65616}" srcOrd="0" destOrd="0" presId="urn:microsoft.com/office/officeart/2005/8/layout/orgChart1"/>
    <dgm:cxn modelId="{C8C2821C-1980-4E1F-B941-EB53F3A9F504}" type="presOf" srcId="{2B943B1D-67B9-4A69-A3EE-E41EAA1C2952}" destId="{264A571E-04FF-4A83-8B7B-EBE9D1D4A207}" srcOrd="0" destOrd="0" presId="urn:microsoft.com/office/officeart/2005/8/layout/orgChart1"/>
    <dgm:cxn modelId="{AEF7D0D6-60EA-497F-BA92-C6BA2BAE063A}" type="presOf" srcId="{776F07BA-E39B-46D1-9869-FC043DD6158C}" destId="{D8E7E874-9DAB-4A23-95E2-754C8E3A1237}" srcOrd="1" destOrd="0" presId="urn:microsoft.com/office/officeart/2005/8/layout/orgChart1"/>
    <dgm:cxn modelId="{E2BE3729-9618-433B-B434-8F418624ED89}" type="presOf" srcId="{BD099FC6-58D8-4320-AE8C-E67897B42986}" destId="{1E5313D6-E9EB-4199-BEB4-0DECA179158E}" srcOrd="1" destOrd="0" presId="urn:microsoft.com/office/officeart/2005/8/layout/orgChart1"/>
    <dgm:cxn modelId="{8E2456F0-5F8A-4976-90DA-986F4AAFEA59}" type="presOf" srcId="{258C2465-C8D9-4229-864C-5679CE346AF6}" destId="{E78F289F-7BFC-4AD7-879E-90CB70636524}" srcOrd="0" destOrd="0" presId="urn:microsoft.com/office/officeart/2005/8/layout/orgChart1"/>
    <dgm:cxn modelId="{2BB13082-2A39-4B17-ABC4-CD9770378260}" type="presOf" srcId="{65BB524C-B106-4F43-B93A-E9D9B762A10B}" destId="{C0575A96-6A33-4466-B6D3-A2E6EC5B8508}" srcOrd="0" destOrd="0" presId="urn:microsoft.com/office/officeart/2005/8/layout/orgChart1"/>
    <dgm:cxn modelId="{3161BB8E-EC23-45AF-B09B-8CFF5A18C1F8}" type="presOf" srcId="{B6879296-BD6D-4054-96BA-734C9AA58A3A}" destId="{96C84B95-A9B1-4DF3-920A-CAFC6561190C}" srcOrd="0" destOrd="0" presId="urn:microsoft.com/office/officeart/2005/8/layout/orgChart1"/>
    <dgm:cxn modelId="{56AA3AB9-F301-4C12-82D0-4159E7B7F255}" srcId="{9A1F5EE8-393A-42DE-9A25-1B84C006FA95}" destId="{84579AF0-4408-438F-970E-BE007F0381A1}" srcOrd="0" destOrd="0" parTransId="{7A8E6D76-710F-4047-91AE-673A9C168E1F}" sibTransId="{84FAD790-2866-4D19-A238-9F96833BC64E}"/>
    <dgm:cxn modelId="{72211907-AB54-42D5-A604-005083C6E707}" type="presOf" srcId="{258C2465-C8D9-4229-864C-5679CE346AF6}" destId="{3ABAE3B6-6BA0-48A1-9C83-4864A8FAD961}" srcOrd="1" destOrd="0" presId="urn:microsoft.com/office/officeart/2005/8/layout/orgChart1"/>
    <dgm:cxn modelId="{30D2AF20-5512-4440-AB16-CC8CF9763E6F}" type="presOf" srcId="{84579AF0-4408-438F-970E-BE007F0381A1}" destId="{2E1BCD83-A123-4D0A-BEA9-12239F58C36B}" srcOrd="0" destOrd="0" presId="urn:microsoft.com/office/officeart/2005/8/layout/orgChart1"/>
    <dgm:cxn modelId="{AE32BD3D-FF89-4758-9A82-3047378BB2E6}" type="presOf" srcId="{B0CC3757-C4CF-4238-95EC-A61C67E5B531}" destId="{FDB18980-9483-4571-A9BF-2DF21E76F735}" srcOrd="0" destOrd="0" presId="urn:microsoft.com/office/officeart/2005/8/layout/orgChart1"/>
    <dgm:cxn modelId="{0C5F5B27-9885-488D-B4DB-37344161E70C}" type="presOf" srcId="{067D96E4-A261-462F-A647-6748F13A58F7}" destId="{2ED492E7-A75C-4C0A-B96A-AF7B089FCAA3}" srcOrd="1" destOrd="0" presId="urn:microsoft.com/office/officeart/2005/8/layout/orgChart1"/>
    <dgm:cxn modelId="{81B9BA2D-5B05-40AD-9F6E-3B62FBEA4790}" type="presOf" srcId="{0E6006E5-1B78-4643-B3C5-47BF933F5F97}" destId="{EB63A17E-C929-40C4-B3BC-EE3BBF518551}" srcOrd="1" destOrd="0" presId="urn:microsoft.com/office/officeart/2005/8/layout/orgChart1"/>
    <dgm:cxn modelId="{6594C63E-207A-4EA8-B681-CC7310C231E2}" type="presOf" srcId="{8DE031D0-1BD1-4E03-BBF2-7A5D2C15A94F}" destId="{FE59EDFB-590C-4AA7-B866-98FB8DB5EF97}" srcOrd="0" destOrd="0" presId="urn:microsoft.com/office/officeart/2005/8/layout/orgChart1"/>
    <dgm:cxn modelId="{36F45F15-5535-49DC-B8C6-D6A966F06686}" srcId="{3C39F2DA-DE7D-4EFB-B835-7D8F7A823A31}" destId="{9A1F5EE8-393A-42DE-9A25-1B84C006FA95}" srcOrd="0" destOrd="0" parTransId="{39B735E8-10B1-4033-9D76-724375741C52}" sibTransId="{9D07D78E-249F-40FD-AFBF-274F3238893C}"/>
    <dgm:cxn modelId="{98023F36-47AB-48DB-8161-90DE0F061C7C}" type="presOf" srcId="{949A805E-51FC-417B-97FA-0BF49D517C1F}" destId="{AE183B30-FB5B-4813-ADF4-0F0D34ABA04E}" srcOrd="1" destOrd="0" presId="urn:microsoft.com/office/officeart/2005/8/layout/orgChart1"/>
    <dgm:cxn modelId="{630429CD-C42B-4A93-901E-DF0EC9651237}" type="presOf" srcId="{7A8E6D76-710F-4047-91AE-673A9C168E1F}" destId="{24DC320C-CFCD-41A2-AB62-BB8539DEB518}" srcOrd="0" destOrd="0" presId="urn:microsoft.com/office/officeart/2005/8/layout/orgChart1"/>
    <dgm:cxn modelId="{9021C32F-4DF3-4D3A-B73F-A37E362A891D}" srcId="{84579AF0-4408-438F-970E-BE007F0381A1}" destId="{949A805E-51FC-417B-97FA-0BF49D517C1F}" srcOrd="4" destOrd="0" parTransId="{04DB17FE-47A0-4728-BF05-2BF2F9B407B2}" sibTransId="{F65A75DF-1DB5-4DEF-8ACB-80DDC3B8F7A3}"/>
    <dgm:cxn modelId="{CA118F9A-6CC4-49D5-89CD-66955DA5597B}" type="presOf" srcId="{8987D0B2-3731-4EC1-88E0-FDADF93EA831}" destId="{CBC4732F-1C58-4345-A148-02D22EB99729}" srcOrd="1" destOrd="0" presId="urn:microsoft.com/office/officeart/2005/8/layout/orgChart1"/>
    <dgm:cxn modelId="{D8677F56-7342-48B8-9A33-0E1F5AC59D06}" type="presOf" srcId="{9A1F5EE8-393A-42DE-9A25-1B84C006FA95}" destId="{E11CFEE5-25CF-4AAC-9FB9-479D180E0AC2}" srcOrd="1" destOrd="0" presId="urn:microsoft.com/office/officeart/2005/8/layout/orgChart1"/>
    <dgm:cxn modelId="{27828DF7-9FAF-4AB6-8C7D-A5A230BEDB13}" type="presOf" srcId="{776F07BA-E39B-46D1-9869-FC043DD6158C}" destId="{A66E7B6F-504E-4BDF-8C43-5107833AFBAF}" srcOrd="0" destOrd="0" presId="urn:microsoft.com/office/officeart/2005/8/layout/orgChart1"/>
    <dgm:cxn modelId="{004F27E0-3B39-4049-ADF7-BF3278EFE696}" type="presOf" srcId="{067D96E4-A261-462F-A647-6748F13A58F7}" destId="{E298833D-54A3-405F-8580-3631FAF8AEFE}" srcOrd="0" destOrd="0" presId="urn:microsoft.com/office/officeart/2005/8/layout/orgChart1"/>
    <dgm:cxn modelId="{144BEBD8-9B91-4FF2-AA80-43AF35A76D32}" type="presOf" srcId="{8DE031D0-1BD1-4E03-BBF2-7A5D2C15A94F}" destId="{FA2945FE-C8EF-4AFE-A73E-3794CD34FAB8}" srcOrd="1" destOrd="0" presId="urn:microsoft.com/office/officeart/2005/8/layout/orgChart1"/>
    <dgm:cxn modelId="{FB05BB4F-918F-40ED-9492-662A7EA5EC20}" type="presOf" srcId="{949A805E-51FC-417B-97FA-0BF49D517C1F}" destId="{7F6EE88D-4377-420E-9515-D53B1572AED7}" srcOrd="0" destOrd="0" presId="urn:microsoft.com/office/officeart/2005/8/layout/orgChart1"/>
    <dgm:cxn modelId="{939F7C8E-91BF-40AA-8A85-0417E114C6E5}" type="presOf" srcId="{84579AF0-4408-438F-970E-BE007F0381A1}" destId="{03DC7B96-7E0E-44B2-B4DC-159906501C2C}" srcOrd="1" destOrd="0" presId="urn:microsoft.com/office/officeart/2005/8/layout/orgChart1"/>
    <dgm:cxn modelId="{12AFABE5-65D2-40F4-9B27-3250D2A43F8F}" type="presOf" srcId="{04DB17FE-47A0-4728-BF05-2BF2F9B407B2}" destId="{198A3DF0-B607-42AF-A737-58ECF1B4886C}" srcOrd="0" destOrd="0" presId="urn:microsoft.com/office/officeart/2005/8/layout/orgChart1"/>
    <dgm:cxn modelId="{403F81BE-28F4-4974-9E93-4CD5297F4228}" type="presOf" srcId="{9A1F5EE8-393A-42DE-9A25-1B84C006FA95}" destId="{2E5FE9FD-AE4C-4B2A-9A4A-8513E5DA2865}" srcOrd="0" destOrd="0" presId="urn:microsoft.com/office/officeart/2005/8/layout/orgChart1"/>
    <dgm:cxn modelId="{5A526BAD-EBA5-413A-83AC-D73A5B3496B5}" srcId="{84579AF0-4408-438F-970E-BE007F0381A1}" destId="{2B943B1D-67B9-4A69-A3EE-E41EAA1C2952}" srcOrd="0" destOrd="0" parTransId="{65BB524C-B106-4F43-B93A-E9D9B762A10B}" sibTransId="{F13D76E5-24AE-4328-9930-C8A9BE670A8D}"/>
    <dgm:cxn modelId="{83DB641F-7047-4C31-B815-CD5075FF9B83}" type="presOf" srcId="{BD099FC6-58D8-4320-AE8C-E67897B42986}" destId="{5E4D33B8-C4A6-4058-80D8-8C1553F8AA7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41F8E6D-3AB1-49D0-86C2-EB5D240ECD67}" type="presOf" srcId="{3F981197-ED4D-486A-8113-9C241692D01B}" destId="{4C8F85AA-B06B-4EE5-83C9-85ADB7137263}" srcOrd="0" destOrd="0" presId="urn:microsoft.com/office/officeart/2005/8/layout/orgChart1"/>
    <dgm:cxn modelId="{C4C8A922-5152-41EC-9D8D-4923B10E49F7}" type="presOf" srcId="{AD60140C-27F8-4C77-83F8-33008CF696B1}" destId="{6CB1DA1B-4057-4967-BCEE-88B17B6C37AD}" srcOrd="0" destOrd="0" presId="urn:microsoft.com/office/officeart/2005/8/layout/orgChart1"/>
    <dgm:cxn modelId="{E50D8C0A-C907-4806-A9C7-F9D755CE94C6}" type="presParOf" srcId="{563E5A01-76E3-4A9A-80FB-C20B46C08D87}" destId="{4C787271-D83A-408B-8377-5108F0D61C8B}" srcOrd="0" destOrd="0" presId="urn:microsoft.com/office/officeart/2005/8/layout/orgChart1"/>
    <dgm:cxn modelId="{433E4902-B68A-481E-850C-BF0FE576F471}" type="presParOf" srcId="{4C787271-D83A-408B-8377-5108F0D61C8B}" destId="{4DE1575A-F8EF-4B6B-9954-224854B99AFB}" srcOrd="0" destOrd="0" presId="urn:microsoft.com/office/officeart/2005/8/layout/orgChart1"/>
    <dgm:cxn modelId="{2A3820ED-AC91-4CAD-BC79-37785EA6F82A}" type="presParOf" srcId="{4DE1575A-F8EF-4B6B-9954-224854B99AFB}" destId="{2E5FE9FD-AE4C-4B2A-9A4A-8513E5DA2865}" srcOrd="0" destOrd="0" presId="urn:microsoft.com/office/officeart/2005/8/layout/orgChart1"/>
    <dgm:cxn modelId="{9399D733-CD0B-42B3-A480-DAE525CD0882}" type="presParOf" srcId="{4DE1575A-F8EF-4B6B-9954-224854B99AFB}" destId="{E11CFEE5-25CF-4AAC-9FB9-479D180E0AC2}" srcOrd="1" destOrd="0" presId="urn:microsoft.com/office/officeart/2005/8/layout/orgChart1"/>
    <dgm:cxn modelId="{4C06396B-1D1B-4E7C-A0F3-AAF381041F86}" type="presParOf" srcId="{4C787271-D83A-408B-8377-5108F0D61C8B}" destId="{D1FA73DA-EB48-457A-A9FC-50E004857F4C}" srcOrd="1" destOrd="0" presId="urn:microsoft.com/office/officeart/2005/8/layout/orgChart1"/>
    <dgm:cxn modelId="{52DA1ED2-4EDD-421A-ACC8-A7FA3F56272C}" type="presParOf" srcId="{D1FA73DA-EB48-457A-A9FC-50E004857F4C}" destId="{24DC320C-CFCD-41A2-AB62-BB8539DEB518}" srcOrd="0" destOrd="0" presId="urn:microsoft.com/office/officeart/2005/8/layout/orgChart1"/>
    <dgm:cxn modelId="{06D0AA37-46BA-4526-81C0-C6DF783A7682}" type="presParOf" srcId="{D1FA73DA-EB48-457A-A9FC-50E004857F4C}" destId="{26B9B853-1C1E-43B4-9347-302617112A3E}" srcOrd="1" destOrd="0" presId="urn:microsoft.com/office/officeart/2005/8/layout/orgChart1"/>
    <dgm:cxn modelId="{A1702A00-5F5A-4C4B-ACC1-0DA19E2BE3A8}" type="presParOf" srcId="{26B9B853-1C1E-43B4-9347-302617112A3E}" destId="{EA514DA8-3C40-4C0B-B2C4-E4BB1C379889}" srcOrd="0" destOrd="0" presId="urn:microsoft.com/office/officeart/2005/8/layout/orgChart1"/>
    <dgm:cxn modelId="{3DFDFA1B-98B6-4A0E-834F-A093FF60B4A3}" type="presParOf" srcId="{EA514DA8-3C40-4C0B-B2C4-E4BB1C379889}" destId="{2E1BCD83-A123-4D0A-BEA9-12239F58C36B}" srcOrd="0" destOrd="0" presId="urn:microsoft.com/office/officeart/2005/8/layout/orgChart1"/>
    <dgm:cxn modelId="{3C9869E5-BEC9-4867-ABF4-DE806003BA37}" type="presParOf" srcId="{EA514DA8-3C40-4C0B-B2C4-E4BB1C379889}" destId="{03DC7B96-7E0E-44B2-B4DC-159906501C2C}" srcOrd="1" destOrd="0" presId="urn:microsoft.com/office/officeart/2005/8/layout/orgChart1"/>
    <dgm:cxn modelId="{13C24928-94CC-408B-B209-70DCB941305A}" type="presParOf" srcId="{26B9B853-1C1E-43B4-9347-302617112A3E}" destId="{A83DB956-3E59-4D7F-87D0-D42EDB4EED41}" srcOrd="1" destOrd="0" presId="urn:microsoft.com/office/officeart/2005/8/layout/orgChart1"/>
    <dgm:cxn modelId="{00E365F4-2A23-480C-9D6B-ECF5E7DBFE17}" type="presParOf" srcId="{A83DB956-3E59-4D7F-87D0-D42EDB4EED41}" destId="{6CB1DA1B-4057-4967-BCEE-88B17B6C37AD}" srcOrd="0" destOrd="0" presId="urn:microsoft.com/office/officeart/2005/8/layout/orgChart1"/>
    <dgm:cxn modelId="{3C941592-70BB-40B0-9687-FB6333C4EF38}" type="presParOf" srcId="{A83DB956-3E59-4D7F-87D0-D42EDB4EED41}" destId="{4002CA84-D85E-4231-B2BA-E5F359DF1DE9}" srcOrd="1" destOrd="0" presId="urn:microsoft.com/office/officeart/2005/8/layout/orgChart1"/>
    <dgm:cxn modelId="{C2B80F19-7AF5-47BD-8927-10F63CC54395}" type="presParOf" srcId="{4002CA84-D85E-4231-B2BA-E5F359DF1DE9}" destId="{C4179DE1-EA9E-49DC-8B8B-A2BCC4B840C8}" srcOrd="0" destOrd="0" presId="urn:microsoft.com/office/officeart/2005/8/layout/orgChart1"/>
    <dgm:cxn modelId="{360AF1CA-2822-48A0-ABBC-E62C56307EB3}" type="presParOf" srcId="{C4179DE1-EA9E-49DC-8B8B-A2BCC4B840C8}" destId="{DF4B28F7-6B91-45EB-97A2-31F545B053A6}" srcOrd="0" destOrd="0" presId="urn:microsoft.com/office/officeart/2005/8/layout/orgChart1"/>
    <dgm:cxn modelId="{6680B44F-E747-4667-8439-68B8275606B0}" type="presParOf" srcId="{C4179DE1-EA9E-49DC-8B8B-A2BCC4B840C8}" destId="{EB63A17E-C929-40C4-B3BC-EE3BBF518551}" srcOrd="1" destOrd="0" presId="urn:microsoft.com/office/officeart/2005/8/layout/orgChart1"/>
    <dgm:cxn modelId="{9EAE231A-E5AD-4DDD-8C09-7AE7730C6473}" type="presParOf" srcId="{4002CA84-D85E-4231-B2BA-E5F359DF1DE9}" destId="{4563336E-46D8-47E6-8E58-79A20F019734}" srcOrd="1" destOrd="0" presId="urn:microsoft.com/office/officeart/2005/8/layout/orgChart1"/>
    <dgm:cxn modelId="{2E984547-C6B1-4A48-B1A1-7A76B9A550DC}" type="presParOf" srcId="{4002CA84-D85E-4231-B2BA-E5F359DF1DE9}" destId="{0811F768-E2DA-42D4-B62B-3E47DA78E8CB}" srcOrd="2" destOrd="0" presId="urn:microsoft.com/office/officeart/2005/8/layout/orgChart1"/>
    <dgm:cxn modelId="{A20FAD56-16E6-4CDF-95F0-4BFBDEE142D0}" type="presParOf" srcId="{A83DB956-3E59-4D7F-87D0-D42EDB4EED41}" destId="{E259E578-A17A-43E7-8EF5-359CB57B2DCA}" srcOrd="2" destOrd="0" presId="urn:microsoft.com/office/officeart/2005/8/layout/orgChart1"/>
    <dgm:cxn modelId="{0F1F945F-6411-4F53-9B6B-0FBBE96C7143}" type="presParOf" srcId="{A83DB956-3E59-4D7F-87D0-D42EDB4EED41}" destId="{28CCCEE2-EA4F-4473-BF42-7759704149A8}" srcOrd="3" destOrd="0" presId="urn:microsoft.com/office/officeart/2005/8/layout/orgChart1"/>
    <dgm:cxn modelId="{B780F2A6-2E91-4F77-853A-BB26385F86F0}" type="presParOf" srcId="{28CCCEE2-EA4F-4473-BF42-7759704149A8}" destId="{84ECBA1B-3836-4FD5-B1E6-EBE895A65972}" srcOrd="0" destOrd="0" presId="urn:microsoft.com/office/officeart/2005/8/layout/orgChart1"/>
    <dgm:cxn modelId="{5D1974D7-E770-45D4-9C94-62DA9AFEF758}" type="presParOf" srcId="{84ECBA1B-3836-4FD5-B1E6-EBE895A65972}" destId="{E298833D-54A3-405F-8580-3631FAF8AEFE}" srcOrd="0" destOrd="0" presId="urn:microsoft.com/office/officeart/2005/8/layout/orgChart1"/>
    <dgm:cxn modelId="{CFE11554-14A6-4E9F-889C-EC6CA38F7EFD}" type="presParOf" srcId="{84ECBA1B-3836-4FD5-B1E6-EBE895A65972}" destId="{2ED492E7-A75C-4C0A-B96A-AF7B089FCAA3}" srcOrd="1" destOrd="0" presId="urn:microsoft.com/office/officeart/2005/8/layout/orgChart1"/>
    <dgm:cxn modelId="{D48CD634-42AB-45C2-8467-1FC056640BB9}" type="presParOf" srcId="{28CCCEE2-EA4F-4473-BF42-7759704149A8}" destId="{87FD6002-1F3A-4D63-9F4B-78C7330F6B20}" srcOrd="1" destOrd="0" presId="urn:microsoft.com/office/officeart/2005/8/layout/orgChart1"/>
    <dgm:cxn modelId="{61399613-C759-49F1-828F-655E1A1EE0CC}" type="presParOf" srcId="{28CCCEE2-EA4F-4473-BF42-7759704149A8}" destId="{081520F5-2AB7-46EF-AF5F-743C964FE0BF}" srcOrd="2" destOrd="0" presId="urn:microsoft.com/office/officeart/2005/8/layout/orgChart1"/>
    <dgm:cxn modelId="{E9583EA1-D1B7-49D6-9999-13FAE8212EF6}" type="presParOf" srcId="{A83DB956-3E59-4D7F-87D0-D42EDB4EED41}" destId="{4C8F85AA-B06B-4EE5-83C9-85ADB7137263}" srcOrd="4" destOrd="0" presId="urn:microsoft.com/office/officeart/2005/8/layout/orgChart1"/>
    <dgm:cxn modelId="{43BCE228-2A36-4B02-BCEC-0EAA2F01EE77}" type="presParOf" srcId="{A83DB956-3E59-4D7F-87D0-D42EDB4EED41}" destId="{8071C1F7-07F3-4041-AA9F-E7E0BBA6644A}" srcOrd="5" destOrd="0" presId="urn:microsoft.com/office/officeart/2005/8/layout/orgChart1"/>
    <dgm:cxn modelId="{03ABD636-DF87-4319-B6D1-C88814C44B83}" type="presParOf" srcId="{8071C1F7-07F3-4041-AA9F-E7E0BBA6644A}" destId="{31B99988-246E-406A-BDAD-22E91EA692BA}" srcOrd="0" destOrd="0" presId="urn:microsoft.com/office/officeart/2005/8/layout/orgChart1"/>
    <dgm:cxn modelId="{69A96EC5-7C38-45E0-947D-206334266762}" type="presParOf" srcId="{31B99988-246E-406A-BDAD-22E91EA692BA}" destId="{5E4D33B8-C4A6-4058-80D8-8C1553F8AA70}" srcOrd="0" destOrd="0" presId="urn:microsoft.com/office/officeart/2005/8/layout/orgChart1"/>
    <dgm:cxn modelId="{723F46B3-BB0C-4B42-A777-B98986A7AC64}" type="presParOf" srcId="{31B99988-246E-406A-BDAD-22E91EA692BA}" destId="{1E5313D6-E9EB-4199-BEB4-0DECA179158E}" srcOrd="1" destOrd="0" presId="urn:microsoft.com/office/officeart/2005/8/layout/orgChart1"/>
    <dgm:cxn modelId="{69C37ECC-C748-4610-91A8-7E49DF8D4EF9}" type="presParOf" srcId="{8071C1F7-07F3-4041-AA9F-E7E0BBA6644A}" destId="{2C1BD1CD-FC0D-43DD-BDE5-876E352274E9}" srcOrd="1" destOrd="0" presId="urn:microsoft.com/office/officeart/2005/8/layout/orgChart1"/>
    <dgm:cxn modelId="{3ABF13DA-6D81-42BA-A8A0-71D8280E8A3A}" type="presParOf" srcId="{8071C1F7-07F3-4041-AA9F-E7E0BBA6644A}" destId="{2C496D35-3BDD-44E4-9AA0-AEC3FCE33AAB}" srcOrd="2" destOrd="0" presId="urn:microsoft.com/office/officeart/2005/8/layout/orgChart1"/>
    <dgm:cxn modelId="{EEF21C0E-B64E-4E24-8455-A8C2231F2AAF}" type="presParOf" srcId="{A83DB956-3E59-4D7F-87D0-D42EDB4EED41}" destId="{FDB18980-9483-4571-A9BF-2DF21E76F735}" srcOrd="6" destOrd="0" presId="urn:microsoft.com/office/officeart/2005/8/layout/orgChart1"/>
    <dgm:cxn modelId="{FFC2D938-0C06-4FB4-A664-71B1CC95469D}" type="presParOf" srcId="{A83DB956-3E59-4D7F-87D0-D42EDB4EED41}" destId="{C6B07B78-A6CA-4D59-B74B-C764B5CEE9B8}" srcOrd="7" destOrd="0" presId="urn:microsoft.com/office/officeart/2005/8/layout/orgChart1"/>
    <dgm:cxn modelId="{F29545F9-ADF9-4E0D-AB7C-67D861645222}" type="presParOf" srcId="{C6B07B78-A6CA-4D59-B74B-C764B5CEE9B8}" destId="{648313F4-4A63-4073-B15A-A7388C09A7A7}" srcOrd="0" destOrd="0" presId="urn:microsoft.com/office/officeart/2005/8/layout/orgChart1"/>
    <dgm:cxn modelId="{52500CE0-5366-4AA3-A7BF-98AA174BEB44}" type="presParOf" srcId="{648313F4-4A63-4073-B15A-A7388C09A7A7}" destId="{FA03AFBB-FE45-4C2C-9D43-921CC5C65616}" srcOrd="0" destOrd="0" presId="urn:microsoft.com/office/officeart/2005/8/layout/orgChart1"/>
    <dgm:cxn modelId="{B447F20E-A9B7-47E7-A8C3-BCF6FFBF1F1F}" type="presParOf" srcId="{648313F4-4A63-4073-B15A-A7388C09A7A7}" destId="{CBC4732F-1C58-4345-A148-02D22EB99729}" srcOrd="1" destOrd="0" presId="urn:microsoft.com/office/officeart/2005/8/layout/orgChart1"/>
    <dgm:cxn modelId="{3967367D-FA85-46A0-8ABA-514F601E2D79}" type="presParOf" srcId="{C6B07B78-A6CA-4D59-B74B-C764B5CEE9B8}" destId="{0000CA35-1FDC-4663-BA05-06ECB5569E1D}" srcOrd="1" destOrd="0" presId="urn:microsoft.com/office/officeart/2005/8/layout/orgChart1"/>
    <dgm:cxn modelId="{9D7D37E3-7937-4D33-8AD6-D8C303AED587}" type="presParOf" srcId="{C6B07B78-A6CA-4D59-B74B-C764B5CEE9B8}" destId="{4DE05784-637F-4E84-9677-DA433F00669C}" srcOrd="2" destOrd="0" presId="urn:microsoft.com/office/officeart/2005/8/layout/orgChart1"/>
    <dgm:cxn modelId="{0B0955D5-7F6E-442D-8898-4E19FFA0ACCE}" type="presParOf" srcId="{26B9B853-1C1E-43B4-9347-302617112A3E}" destId="{EC0DC901-C12D-429D-AA93-7FDE1AE2842A}" srcOrd="2" destOrd="0" presId="urn:microsoft.com/office/officeart/2005/8/layout/orgChart1"/>
    <dgm:cxn modelId="{563917F0-3679-4127-A8BD-48E1AF643DF1}" type="presParOf" srcId="{EC0DC901-C12D-429D-AA93-7FDE1AE2842A}" destId="{C0575A96-6A33-4466-B6D3-A2E6EC5B8508}" srcOrd="0" destOrd="0" presId="urn:microsoft.com/office/officeart/2005/8/layout/orgChart1"/>
    <dgm:cxn modelId="{BBEFE7A0-4167-4F05-B398-C642F3AB3958}" type="presParOf" srcId="{EC0DC901-C12D-429D-AA93-7FDE1AE2842A}" destId="{882E5183-83AD-41D6-85C3-F341625EE57D}" srcOrd="1" destOrd="0" presId="urn:microsoft.com/office/officeart/2005/8/layout/orgChart1"/>
    <dgm:cxn modelId="{4CF4582E-7DE3-4D94-906C-9951865597C0}" type="presParOf" srcId="{882E5183-83AD-41D6-85C3-F341625EE57D}" destId="{A3B2D65F-6D2B-4BA1-ADD3-A74C6DED6CC6}" srcOrd="0" destOrd="0" presId="urn:microsoft.com/office/officeart/2005/8/layout/orgChart1"/>
    <dgm:cxn modelId="{DA242446-ABF6-48B1-8F46-47108729AA6F}" type="presParOf" srcId="{A3B2D65F-6D2B-4BA1-ADD3-A74C6DED6CC6}" destId="{264A571E-04FF-4A83-8B7B-EBE9D1D4A207}" srcOrd="0" destOrd="0" presId="urn:microsoft.com/office/officeart/2005/8/layout/orgChart1"/>
    <dgm:cxn modelId="{55899B53-29CC-45D4-91E6-9A7C12B69302}" type="presParOf" srcId="{A3B2D65F-6D2B-4BA1-ADD3-A74C6DED6CC6}" destId="{8C4ABF95-FE64-487A-8165-6554F00E1CC6}" srcOrd="1" destOrd="0" presId="urn:microsoft.com/office/officeart/2005/8/layout/orgChart1"/>
    <dgm:cxn modelId="{E676B00F-DAA8-4DDA-8871-958DAFF9557C}" type="presParOf" srcId="{882E5183-83AD-41D6-85C3-F341625EE57D}" destId="{E1E3D318-3C98-4AF1-BF27-7D787BAED21B}" srcOrd="1" destOrd="0" presId="urn:microsoft.com/office/officeart/2005/8/layout/orgChart1"/>
    <dgm:cxn modelId="{FD0CD66C-AC67-45AE-B1F6-BCFAE37AE691}" type="presParOf" srcId="{882E5183-83AD-41D6-85C3-F341625EE57D}" destId="{EC3E8588-C00A-456D-8E3B-7F53191B15B5}" srcOrd="2" destOrd="0" presId="urn:microsoft.com/office/officeart/2005/8/layout/orgChart1"/>
    <dgm:cxn modelId="{177340AD-2C9E-47F4-8508-337CD34836F3}" type="presParOf" srcId="{EC0DC901-C12D-429D-AA93-7FDE1AE2842A}" destId="{96C84B95-A9B1-4DF3-920A-CAFC6561190C}" srcOrd="2" destOrd="0" presId="urn:microsoft.com/office/officeart/2005/8/layout/orgChart1"/>
    <dgm:cxn modelId="{4853D169-95E4-494F-860C-05A5E57E71F2}" type="presParOf" srcId="{EC0DC901-C12D-429D-AA93-7FDE1AE2842A}" destId="{0F308A0A-2B61-4913-AEB3-309D6735D717}" srcOrd="3" destOrd="0" presId="urn:microsoft.com/office/officeart/2005/8/layout/orgChart1"/>
    <dgm:cxn modelId="{2E53D8BA-B311-4D33-A528-ED1F685EE6D6}" type="presParOf" srcId="{0F308A0A-2B61-4913-AEB3-309D6735D717}" destId="{37C8F64F-4EC7-437E-8346-699B7CC0BD22}" srcOrd="0" destOrd="0" presId="urn:microsoft.com/office/officeart/2005/8/layout/orgChart1"/>
    <dgm:cxn modelId="{7E0D43CF-4911-48B8-9AEE-0FBEB5BFEC56}" type="presParOf" srcId="{37C8F64F-4EC7-437E-8346-699B7CC0BD22}" destId="{A66E7B6F-504E-4BDF-8C43-5107833AFBAF}" srcOrd="0" destOrd="0" presId="urn:microsoft.com/office/officeart/2005/8/layout/orgChart1"/>
    <dgm:cxn modelId="{8D0E9F7D-ED1F-486E-810A-66C38DF96E6B}" type="presParOf" srcId="{37C8F64F-4EC7-437E-8346-699B7CC0BD22}" destId="{D8E7E874-9DAB-4A23-95E2-754C8E3A1237}" srcOrd="1" destOrd="0" presId="urn:microsoft.com/office/officeart/2005/8/layout/orgChart1"/>
    <dgm:cxn modelId="{B8222586-2BC1-4061-BBCC-C1700C0C210F}" type="presParOf" srcId="{0F308A0A-2B61-4913-AEB3-309D6735D717}" destId="{8AB11BA3-4B49-4235-B9FD-7C077333E618}" srcOrd="1" destOrd="0" presId="urn:microsoft.com/office/officeart/2005/8/layout/orgChart1"/>
    <dgm:cxn modelId="{BCD8F158-EF9A-4230-A205-023AC9196FF8}" type="presParOf" srcId="{0F308A0A-2B61-4913-AEB3-309D6735D717}" destId="{F2B239CC-8A9F-4787-87AA-67C6988D96B4}" srcOrd="2" destOrd="0" presId="urn:microsoft.com/office/officeart/2005/8/layout/orgChart1"/>
    <dgm:cxn modelId="{7D01387F-BA34-43EA-A2AB-5907B1F98339}" type="presParOf" srcId="{EC0DC901-C12D-429D-AA93-7FDE1AE2842A}" destId="{A6639CF3-A2E6-4811-9F84-8ACB4C6AED56}" srcOrd="4" destOrd="0" presId="urn:microsoft.com/office/officeart/2005/8/layout/orgChart1"/>
    <dgm:cxn modelId="{43FE1788-1260-4748-8D9F-4F807C98C76D}" type="presParOf" srcId="{EC0DC901-C12D-429D-AA93-7FDE1AE2842A}" destId="{20B6E99A-C1BD-4B3A-91EF-186B88F0F19E}" srcOrd="5" destOrd="0" presId="urn:microsoft.com/office/officeart/2005/8/layout/orgChart1"/>
    <dgm:cxn modelId="{76F1532F-D1B7-4C98-AFB9-603CD279E9D4}" type="presParOf" srcId="{20B6E99A-C1BD-4B3A-91EF-186B88F0F19E}" destId="{12F3A427-6338-4454-AED2-9DE076771EF7}" srcOrd="0" destOrd="0" presId="urn:microsoft.com/office/officeart/2005/8/layout/orgChart1"/>
    <dgm:cxn modelId="{D1E226E0-C045-4FC3-87B8-0A58173856F9}" type="presParOf" srcId="{12F3A427-6338-4454-AED2-9DE076771EF7}" destId="{FE59EDFB-590C-4AA7-B866-98FB8DB5EF97}" srcOrd="0" destOrd="0" presId="urn:microsoft.com/office/officeart/2005/8/layout/orgChart1"/>
    <dgm:cxn modelId="{A7CC84F8-64E9-4052-BA2E-BB8C2BE005FE}" type="presParOf" srcId="{12F3A427-6338-4454-AED2-9DE076771EF7}" destId="{FA2945FE-C8EF-4AFE-A73E-3794CD34FAB8}" srcOrd="1" destOrd="0" presId="urn:microsoft.com/office/officeart/2005/8/layout/orgChart1"/>
    <dgm:cxn modelId="{B78067B9-476A-4141-BDB7-2C15750849A2}" type="presParOf" srcId="{20B6E99A-C1BD-4B3A-91EF-186B88F0F19E}" destId="{B6AB3C33-FA3A-4332-8031-0A6C05BDE715}" srcOrd="1" destOrd="0" presId="urn:microsoft.com/office/officeart/2005/8/layout/orgChart1"/>
    <dgm:cxn modelId="{6A7893FF-A549-468A-9119-19291F28DDA0}" type="presParOf" srcId="{20B6E99A-C1BD-4B3A-91EF-186B88F0F19E}" destId="{727EA08F-1525-48A5-A525-F05F6B20AC68}" srcOrd="2" destOrd="0" presId="urn:microsoft.com/office/officeart/2005/8/layout/orgChart1"/>
    <dgm:cxn modelId="{D3759D88-D3D6-4292-8B00-B13F7BC5419E}" type="presParOf" srcId="{EC0DC901-C12D-429D-AA93-7FDE1AE2842A}" destId="{2C37432F-7496-4F76-843E-EAD6B0B0D506}" srcOrd="6" destOrd="0" presId="urn:microsoft.com/office/officeart/2005/8/layout/orgChart1"/>
    <dgm:cxn modelId="{CC65A905-63F9-4C09-B657-5B074FD62204}" type="presParOf" srcId="{EC0DC901-C12D-429D-AA93-7FDE1AE2842A}" destId="{DF9C1EBB-C9BA-4EA1-B560-5DF3506FA37A}" srcOrd="7" destOrd="0" presId="urn:microsoft.com/office/officeart/2005/8/layout/orgChart1"/>
    <dgm:cxn modelId="{8DFDD099-DCAE-4F7B-AABC-057021E36793}" type="presParOf" srcId="{DF9C1EBB-C9BA-4EA1-B560-5DF3506FA37A}" destId="{EF972CA0-B386-4348-B7C8-57442E180B98}" srcOrd="0" destOrd="0" presId="urn:microsoft.com/office/officeart/2005/8/layout/orgChart1"/>
    <dgm:cxn modelId="{6C4350F8-061B-453E-941A-5B00D86FAF1B}" type="presParOf" srcId="{EF972CA0-B386-4348-B7C8-57442E180B98}" destId="{E78F289F-7BFC-4AD7-879E-90CB70636524}" srcOrd="0" destOrd="0" presId="urn:microsoft.com/office/officeart/2005/8/layout/orgChart1"/>
    <dgm:cxn modelId="{05B27ABB-E231-4C44-B32A-B4620AF93E1B}" type="presParOf" srcId="{EF972CA0-B386-4348-B7C8-57442E180B98}" destId="{3ABAE3B6-6BA0-48A1-9C83-4864A8FAD961}" srcOrd="1" destOrd="0" presId="urn:microsoft.com/office/officeart/2005/8/layout/orgChart1"/>
    <dgm:cxn modelId="{C494EFEE-B098-42AC-B168-FDC458FC895D}" type="presParOf" srcId="{DF9C1EBB-C9BA-4EA1-B560-5DF3506FA37A}" destId="{749C710A-9D7D-40F5-8232-96B0860CB1A6}" srcOrd="1" destOrd="0" presId="urn:microsoft.com/office/officeart/2005/8/layout/orgChart1"/>
    <dgm:cxn modelId="{78021943-8CA9-4BEA-A5ED-01E57C68CB39}" type="presParOf" srcId="{DF9C1EBB-C9BA-4EA1-B560-5DF3506FA37A}" destId="{714CC4EB-2726-481B-BDC6-99BD7550D874}" srcOrd="2" destOrd="0" presId="urn:microsoft.com/office/officeart/2005/8/layout/orgChart1"/>
    <dgm:cxn modelId="{5C4890E5-6CA7-48C1-8168-9A18EA551647}" type="presParOf" srcId="{EC0DC901-C12D-429D-AA93-7FDE1AE2842A}" destId="{198A3DF0-B607-42AF-A737-58ECF1B4886C}" srcOrd="8" destOrd="0" presId="urn:microsoft.com/office/officeart/2005/8/layout/orgChart1"/>
    <dgm:cxn modelId="{1CA55181-3D9B-49EF-AB73-BA6E4D8D2D8E}" type="presParOf" srcId="{EC0DC901-C12D-429D-AA93-7FDE1AE2842A}" destId="{A88F4BD1-6C69-491B-9590-254FA41BC54F}" srcOrd="9" destOrd="0" presId="urn:microsoft.com/office/officeart/2005/8/layout/orgChart1"/>
    <dgm:cxn modelId="{473289A5-60BF-4220-A370-D1FD0BA8AA3F}" type="presParOf" srcId="{A88F4BD1-6C69-491B-9590-254FA41BC54F}" destId="{C04CD27C-7357-4CC5-A9AF-472B729A732A}" srcOrd="0" destOrd="0" presId="urn:microsoft.com/office/officeart/2005/8/layout/orgChart1"/>
    <dgm:cxn modelId="{72AE6FF2-6008-4D8A-8397-5BCB7AAFE1B9}" type="presParOf" srcId="{C04CD27C-7357-4CC5-A9AF-472B729A732A}" destId="{7F6EE88D-4377-420E-9515-D53B1572AED7}" srcOrd="0" destOrd="0" presId="urn:microsoft.com/office/officeart/2005/8/layout/orgChart1"/>
    <dgm:cxn modelId="{0A9B3EA0-CC75-41D5-A6AA-E861CF12418D}" type="presParOf" srcId="{C04CD27C-7357-4CC5-A9AF-472B729A732A}" destId="{AE183B30-FB5B-4813-ADF4-0F0D34ABA04E}" srcOrd="1" destOrd="0" presId="urn:microsoft.com/office/officeart/2005/8/layout/orgChart1"/>
    <dgm:cxn modelId="{AFC61675-9F7C-4E6B-B403-BA4F6E5D3706}" type="presParOf" srcId="{A88F4BD1-6C69-491B-9590-254FA41BC54F}" destId="{D1A791EC-1EAE-48E8-AEC3-BEB221C6171C}" srcOrd="1" destOrd="0" presId="urn:microsoft.com/office/officeart/2005/8/layout/orgChart1"/>
    <dgm:cxn modelId="{FAFFB782-E2AA-4F87-A571-3C990CE5730F}" type="presParOf" srcId="{A88F4BD1-6C69-491B-9590-254FA41BC54F}" destId="{40A8E769-C163-44AE-8459-1B8926A6124C}" srcOrd="2" destOrd="0" presId="urn:microsoft.com/office/officeart/2005/8/layout/orgChart1"/>
    <dgm:cxn modelId="{82B3AEE9-F0EF-4629-AC66-249100490AF9}" type="presParOf" srcId="{4C787271-D83A-408B-8377-5108F0D61C8B}" destId="{6C2628B8-2786-4CA0-A480-58C97350C2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Eventos y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8045" custScaleY="84503" custLinFactY="-56649" custLinFactNeighborX="-4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 custScaleX="88045" custScaleY="73236" custLinFactNeighborX="157" custLinFactNeighborY="3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88045" custScaleY="73236" custLinFactNeighborX="146" custLinFactNeighborY="-2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 del Teatro </a:t>
          </a:r>
          <a:r>
            <a:rPr lang="es-MX" sz="1200" dirty="0" smtClean="0">
              <a:solidFill>
                <a:schemeClr val="tx1"/>
              </a:solidFill>
            </a:rPr>
            <a:t>Calderón</a:t>
          </a:r>
          <a:endParaRPr lang="es-MX" sz="1200" dirty="0" smtClean="0">
            <a:solidFill>
              <a:schemeClr val="tx1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511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0791" custScaleY="104990" custLinFactNeighborY="-2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2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2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1" presStyleCnt="2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1" presStyleCnt="2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1892" custScaleY="88192" custLinFactX="12037" custLinFactNeighborX="100000" custLinFactNeighborY="-1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1B16EB3C-D6FD-46D6-B66C-2CF8E8884F1B}" srcId="{0CC0645A-D03B-4717-9068-60FFE1AE5B44}" destId="{7757B6DD-F2B7-44A1-A11A-261EE966DCC8}" srcOrd="1" destOrd="0" parTransId="{F7CF3253-7D17-4E4E-898B-F82F0FE1C7E3}" sibTransId="{690B0755-D70A-4032-8AD6-47B39B512345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C1C397F4-AEAA-4855-8E7A-F3B40611434C}" type="presParOf" srcId="{B12F753B-FA3E-4F5D-A1A3-A78763F39A20}" destId="{5A5796B3-7F92-4E4C-A75D-5B889393147F}" srcOrd="2" destOrd="0" presId="urn:microsoft.com/office/officeart/2005/8/layout/orgChart1"/>
    <dgm:cxn modelId="{ED554C0D-C25F-4514-8721-B60932030DD8}" type="presParOf" srcId="{B12F753B-FA3E-4F5D-A1A3-A78763F39A20}" destId="{0AE02773-2C21-4763-98B0-59164F934542}" srcOrd="3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92494" custLinFactNeighborX="428" custLinFactNeighborY="-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5423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5423" custLinFactNeighborX="428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2880" custScaleY="91430" custLinFactNeighborY="-28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2" custScaleX="77645" custScaleY="89032" custLinFactX="-4789" custLinFactNeighborX="-100000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2" custScaleX="77645" custScaleY="89032" custLinFactNeighborX="55181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2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Centros Culturales </a:t>
          </a: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Centro Cultural </a:t>
          </a:r>
          <a:r>
            <a:rPr lang="es-ES" sz="1200" dirty="0" smtClean="0">
              <a:solidFill>
                <a:schemeClr val="tx1"/>
              </a:solidFill>
            </a:rPr>
            <a:t>Zertuche</a:t>
          </a: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8783" custScaleY="143983" custLinFactY="-100000" custLinFactNeighborY="-110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7586" custScaleY="119986" custLinFactNeighborY="-11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55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Promotor(a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2593" custScaleY="154561" custLinFactNeighborY="-48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45618126-5E90-4A8C-B121-84F2AAD657A6}" type="pres">
      <dgm:prSet presAssocID="{EC88BAC2-1FA8-41D4-AC40-6B3393ECB363}" presName="Name37" presStyleLbl="parChTrans1D2" presStyleIdx="0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0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0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1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1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2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2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3" presStyleCnt="6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3" presStyleCnt="4" custScaleY="113345" custLinFactNeighborY="485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3" presStyleCnt="4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108193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108193" custLinFactNeighborX="11271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5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4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2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3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979CB5CB-08C8-4F06-B317-23F8D564F56E}" type="presParOf" srcId="{95A2A9D1-68CD-4BFA-B633-648370F14FB3}" destId="{45618126-5E90-4A8C-B121-84F2AAD657A6}" srcOrd="0" destOrd="0" presId="urn:microsoft.com/office/officeart/2005/8/layout/orgChart1"/>
    <dgm:cxn modelId="{E69F2379-D2E2-43EE-99C2-D6EE75D45E51}" type="presParOf" srcId="{95A2A9D1-68CD-4BFA-B633-648370F14FB3}" destId="{C4BFA541-FFB1-4FA9-8516-CF2ADA414D22}" srcOrd="1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2" destOrd="0" presId="urn:microsoft.com/office/officeart/2005/8/layout/orgChart1"/>
    <dgm:cxn modelId="{CB853F86-DF68-402D-AA89-7B6B7100BBB2}" type="presParOf" srcId="{95A2A9D1-68CD-4BFA-B633-648370F14FB3}" destId="{54DCCBDC-7EFD-41FC-B7C6-43929DC42513}" srcOrd="3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4" destOrd="0" presId="urn:microsoft.com/office/officeart/2005/8/layout/orgChart1"/>
    <dgm:cxn modelId="{895B196D-B062-4500-9DE6-2F6B4EBC1515}" type="presParOf" srcId="{95A2A9D1-68CD-4BFA-B633-648370F14FB3}" destId="{A8EAE47A-04E2-48F2-97B7-5F1452B59730}" srcOrd="5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6" destOrd="0" presId="urn:microsoft.com/office/officeart/2005/8/layout/orgChart1"/>
    <dgm:cxn modelId="{1FD53C95-CC34-42C3-BAB2-766E839B0318}" type="presParOf" srcId="{95A2A9D1-68CD-4BFA-B633-648370F14FB3}" destId="{5020F2CF-7801-442D-9CFE-33D1FF1D27DD}" srcOrd="7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1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Galería </a:t>
          </a:r>
          <a:r>
            <a:rPr lang="es-ES" sz="1200" dirty="0" smtClean="0">
              <a:solidFill>
                <a:schemeClr val="tx1"/>
              </a:solidFill>
            </a:rPr>
            <a:t>Regia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2265" custScaleY="50996" custLinFactNeighborX="-590" custLinFactNeighborY="-1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1967" custScaleY="45382" custLinFactNeighborX="-14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1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1" custScaleX="41967" custScaleY="40165" custLinFactNeighborX="-18973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1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1967" custScaleY="45382" custLinFactNeighborX="6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la </a:t>
          </a:r>
          <a:r>
            <a:rPr lang="es-ES" sz="1200" dirty="0" smtClean="0">
              <a:solidFill>
                <a:schemeClr val="tx1"/>
              </a:solidFill>
            </a:rPr>
            <a:t>Orquesta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Músicos(as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06659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5651" custScaleY="93589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22121" custScaleY="127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Culturas </a:t>
          </a:r>
          <a:r>
            <a:rPr lang="es-ES" sz="1200" b="0" dirty="0" smtClean="0">
              <a:solidFill>
                <a:schemeClr val="tx1"/>
              </a:solidFill>
            </a:rPr>
            <a:t>Populares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Maestros(as) de </a:t>
          </a:r>
          <a:r>
            <a:rPr lang="es-ES" sz="1200" dirty="0" smtClean="0">
              <a:solidFill>
                <a:schemeClr val="tx1"/>
              </a:solidFill>
            </a:rPr>
            <a:t>Artes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Artes </a:t>
          </a:r>
          <a:r>
            <a:rPr lang="es-ES" sz="1200" b="0" dirty="0" smtClean="0">
              <a:solidFill>
                <a:schemeClr val="tx1"/>
              </a:solidFill>
            </a:rPr>
            <a:t>Interpretativas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Músico(a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9B07-FF80-4DFD-9988-7ED2368B313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E1F539-7AB9-4FD2-AE0E-B354D772094D}" type="parTrans" cxnId="{AE3871BE-8ED0-4680-A645-A188F780F8A8}">
      <dgm:prSet/>
      <dgm:spPr/>
      <dgm:t>
        <a:bodyPr/>
        <a:lstStyle/>
        <a:p>
          <a:endParaRPr lang="es-ES" sz="1200"/>
        </a:p>
      </dgm:t>
    </dgm:pt>
    <dgm:pt modelId="{52DD41CE-601F-46E7-B6C2-83559CB91516}" type="sibTrans" cxnId="{AE3871BE-8ED0-4680-A645-A188F780F8A8}">
      <dgm:prSet/>
      <dgm:spPr/>
      <dgm:t>
        <a:bodyPr/>
        <a:lstStyle/>
        <a:p>
          <a:endParaRPr lang="es-ES" sz="1200"/>
        </a:p>
      </dgm:t>
    </dgm:pt>
    <dgm:pt modelId="{7FD97240-C65A-4D35-B8D6-4C68A3CE2FFA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E6F1E4A-1D29-42F5-BEA3-B4E1F43713A4}" type="parTrans" cxnId="{A2CACA0D-C17F-4BF1-B10A-15681A8ABA51}">
      <dgm:prSet/>
      <dgm:spPr/>
      <dgm:t>
        <a:bodyPr/>
        <a:lstStyle/>
        <a:p>
          <a:endParaRPr lang="es-ES" sz="1200"/>
        </a:p>
      </dgm:t>
    </dgm:pt>
    <dgm:pt modelId="{F6CAD4FB-DC28-486F-8D8A-36FC333F926C}" type="sibTrans" cxnId="{A2CACA0D-C17F-4BF1-B10A-15681A8ABA51}">
      <dgm:prSet/>
      <dgm:spPr/>
      <dgm:t>
        <a:bodyPr/>
        <a:lstStyle/>
        <a:p>
          <a:endParaRPr lang="es-ES" sz="1200"/>
        </a:p>
      </dgm:t>
    </dgm:pt>
    <dgm:pt modelId="{684C3200-EE23-4825-BB44-E24FB36EC6D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u="none" dirty="0" smtClean="0">
              <a:solidFill>
                <a:schemeClr val="tx1"/>
              </a:solidFill>
            </a:rPr>
            <a:t>Auxiliar</a:t>
          </a:r>
          <a:endParaRPr lang="es-ES" sz="1200" u="none" dirty="0" smtClean="0">
            <a:solidFill>
              <a:schemeClr val="tx1"/>
            </a:solidFill>
          </a:endParaRPr>
        </a:p>
      </dgm:t>
    </dgm:pt>
    <dgm:pt modelId="{9BDBDA34-5356-4D01-8BEB-C76DEFA24629}" type="parTrans" cxnId="{4C171222-1329-43B1-8DB1-7F89EA556F06}">
      <dgm:prSet/>
      <dgm:spPr/>
      <dgm:t>
        <a:bodyPr/>
        <a:lstStyle/>
        <a:p>
          <a:endParaRPr lang="es-ES" sz="1200"/>
        </a:p>
      </dgm:t>
    </dgm:pt>
    <dgm:pt modelId="{75871FB1-8B51-490D-977D-F9BC42CD3461}" type="sibTrans" cxnId="{4C171222-1329-43B1-8DB1-7F89EA556F06}">
      <dgm:prSet/>
      <dgm:spPr/>
      <dgm:t>
        <a:bodyPr/>
        <a:lstStyle/>
        <a:p>
          <a:endParaRPr lang="es-ES" sz="1200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01152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144208" custScaleY="120173" custLinFactNeighborX="-317" custLinFactNeighborY="33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3" custScaleX="144208" custScaleY="120173" custLinFactNeighborX="1089" custLinFactNeighborY="105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2" presStyleCnt="3" custScaleX="144208" custScaleY="120173" custLinFactX="86755" custLinFactNeighborX="100000" custLinFactNeighborY="3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2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31A80DFD-8D47-4B88-A41A-BC00DBEBA75B}" type="pres">
      <dgm:prSet presAssocID="{9BDBDA34-5356-4D01-8BEB-C76DEFA24629}" presName="Name111" presStyleLbl="parChTrans1D2" presStyleIdx="3" presStyleCnt="10"/>
      <dgm:spPr/>
      <dgm:t>
        <a:bodyPr/>
        <a:lstStyle/>
        <a:p>
          <a:endParaRPr lang="es-ES"/>
        </a:p>
      </dgm:t>
    </dgm:pt>
    <dgm:pt modelId="{ADB23DCA-EE8A-4D44-9B32-573572D8A94C}" type="pres">
      <dgm:prSet presAssocID="{684C3200-EE23-4825-BB44-E24FB36EC6D3}" presName="hierRoot3" presStyleCnt="0">
        <dgm:presLayoutVars>
          <dgm:hierBranch val="init"/>
        </dgm:presLayoutVars>
      </dgm:prSet>
      <dgm:spPr/>
    </dgm:pt>
    <dgm:pt modelId="{BD45ECF6-BDB8-4228-8D93-AD89579AB9ED}" type="pres">
      <dgm:prSet presAssocID="{684C3200-EE23-4825-BB44-E24FB36EC6D3}" presName="rootComposite3" presStyleCnt="0"/>
      <dgm:spPr/>
    </dgm:pt>
    <dgm:pt modelId="{52AF5479-3FC9-4CAD-971E-907D98A8A3E6}" type="pres">
      <dgm:prSet presAssocID="{684C3200-EE23-4825-BB44-E24FB36EC6D3}" presName="rootText3" presStyleLbl="asst1" presStyleIdx="0" presStyleCnt="7" custScaleX="125305" custScaleY="100244" custLinFactNeighborX="-15788" custLinFactNeighborY="10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99DA38-6F0C-496C-BF24-DDF84EDE1E5A}" type="pres">
      <dgm:prSet presAssocID="{684C3200-EE23-4825-BB44-E24FB36EC6D3}" presName="rootConnector3" presStyleLbl="asst1" presStyleIdx="0" presStyleCnt="7"/>
      <dgm:spPr/>
      <dgm:t>
        <a:bodyPr/>
        <a:lstStyle/>
        <a:p>
          <a:endParaRPr lang="es-ES"/>
        </a:p>
      </dgm:t>
    </dgm:pt>
    <dgm:pt modelId="{3E75F56C-398F-4D3D-8A0C-3314BC06936A}" type="pres">
      <dgm:prSet presAssocID="{684C3200-EE23-4825-BB44-E24FB36EC6D3}" presName="hierChild6" presStyleCnt="0"/>
      <dgm:spPr/>
    </dgm:pt>
    <dgm:pt modelId="{467CD0D4-1E27-40A6-83F0-E53C08B58768}" type="pres">
      <dgm:prSet presAssocID="{684C3200-EE23-4825-BB44-E24FB36EC6D3}" presName="hierChild7" presStyleCnt="0"/>
      <dgm:spPr/>
    </dgm:pt>
    <dgm:pt modelId="{1D2EDB99-7B81-484A-AF73-3A489843E22B}" type="pres">
      <dgm:prSet presAssocID="{50385366-F4C0-4B1B-8095-B968611A02AB}" presName="Name111" presStyleLbl="parChTrans1D2" presStyleIdx="4" presStyleCnt="10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1" presStyleCnt="7" custScaleX="125305" custScaleY="100244" custLinFactNeighborX="18176" custLinFactNeighborY="1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1" presStyleCnt="7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2" presStyleCnt="7" custScaleX="125305" custScaleY="100244" custLinFactNeighborX="-16646" custLinFactNeighborY="-1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2" presStyleCnt="7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3" presStyleCnt="7" custScaleX="125305" custScaleY="100244" custLinFactNeighborX="1817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3" presStyleCnt="7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7" custScaleX="125305" custScaleY="100244" custLinFactNeighborX="-14978" custLinFactNeighborY="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7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214B107C-B2B4-49E2-AE8B-5D558871A544}" type="pres">
      <dgm:prSet presAssocID="{77E1F539-7AB9-4FD2-AE0E-B354D772094D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624A3D4C-2DFE-4032-89C3-902174B1FEA3}" type="pres">
      <dgm:prSet presAssocID="{F89E9B07-FF80-4DFD-9988-7ED2368B3131}" presName="hierRoot3" presStyleCnt="0">
        <dgm:presLayoutVars>
          <dgm:hierBranch val="init"/>
        </dgm:presLayoutVars>
      </dgm:prSet>
      <dgm:spPr/>
    </dgm:pt>
    <dgm:pt modelId="{0976C79E-314C-4084-9815-26262D67D1E9}" type="pres">
      <dgm:prSet presAssocID="{F89E9B07-FF80-4DFD-9988-7ED2368B3131}" presName="rootComposite3" presStyleCnt="0"/>
      <dgm:spPr/>
    </dgm:pt>
    <dgm:pt modelId="{C8F3F765-0CAC-4280-B4EE-D01069A36A66}" type="pres">
      <dgm:prSet presAssocID="{F89E9B07-FF80-4DFD-9988-7ED2368B3131}" presName="rootText3" presStyleLbl="asst1" presStyleIdx="5" presStyleCnt="7" custScaleX="125305" custScaleY="100244" custLinFactNeighborX="17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1779D9-E1FC-4C01-9F91-5E731F55F2F7}" type="pres">
      <dgm:prSet presAssocID="{F89E9B07-FF80-4DFD-9988-7ED2368B3131}" presName="rootConnector3" presStyleLbl="asst1" presStyleIdx="5" presStyleCnt="7"/>
      <dgm:spPr/>
      <dgm:t>
        <a:bodyPr/>
        <a:lstStyle/>
        <a:p>
          <a:endParaRPr lang="es-ES"/>
        </a:p>
      </dgm:t>
    </dgm:pt>
    <dgm:pt modelId="{53AA1157-0D62-4BD4-BC7D-3EAC803B0449}" type="pres">
      <dgm:prSet presAssocID="{F89E9B07-FF80-4DFD-9988-7ED2368B3131}" presName="hierChild6" presStyleCnt="0"/>
      <dgm:spPr/>
    </dgm:pt>
    <dgm:pt modelId="{FE795BAE-7F05-4913-81FB-3B9AB54B9FFF}" type="pres">
      <dgm:prSet presAssocID="{F89E9B07-FF80-4DFD-9988-7ED2368B3131}" presName="hierChild7" presStyleCnt="0"/>
      <dgm:spPr/>
    </dgm:pt>
    <dgm:pt modelId="{28B2AD4A-F7A5-41F7-9C3A-3625F08D7A17}" type="pres">
      <dgm:prSet presAssocID="{DE6F1E4A-1D29-42F5-BEA3-B4E1F43713A4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907BC53B-1EB5-4583-9046-F461F38E0A05}" type="pres">
      <dgm:prSet presAssocID="{7FD97240-C65A-4D35-B8D6-4C68A3CE2FFA}" presName="hierRoot3" presStyleCnt="0">
        <dgm:presLayoutVars>
          <dgm:hierBranch val="init"/>
        </dgm:presLayoutVars>
      </dgm:prSet>
      <dgm:spPr/>
    </dgm:pt>
    <dgm:pt modelId="{6897AD61-0938-4539-9AE4-1BD70F4296F9}" type="pres">
      <dgm:prSet presAssocID="{7FD97240-C65A-4D35-B8D6-4C68A3CE2FFA}" presName="rootComposite3" presStyleCnt="0"/>
      <dgm:spPr/>
    </dgm:pt>
    <dgm:pt modelId="{A76C91D9-F922-4E42-B92A-AF1FF0CEB6AD}" type="pres">
      <dgm:prSet presAssocID="{7FD97240-C65A-4D35-B8D6-4C68A3CE2FFA}" presName="rootText3" presStyleLbl="asst1" presStyleIdx="6" presStyleCnt="7" custScaleX="125305" custScaleY="100244" custLinFactNeighborX="-1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52E34F-8A4C-470F-BD0C-854A215A4986}" type="pres">
      <dgm:prSet presAssocID="{7FD97240-C65A-4D35-B8D6-4C68A3CE2FFA}" presName="rootConnector3" presStyleLbl="asst1" presStyleIdx="6" presStyleCnt="7"/>
      <dgm:spPr/>
      <dgm:t>
        <a:bodyPr/>
        <a:lstStyle/>
        <a:p>
          <a:endParaRPr lang="es-ES"/>
        </a:p>
      </dgm:t>
    </dgm:pt>
    <dgm:pt modelId="{A2E9C4AF-055B-4FF7-B1C4-D94BAB501B11}" type="pres">
      <dgm:prSet presAssocID="{7FD97240-C65A-4D35-B8D6-4C68A3CE2FFA}" presName="hierChild6" presStyleCnt="0"/>
      <dgm:spPr/>
    </dgm:pt>
    <dgm:pt modelId="{3D5BC91B-56C6-4E15-8386-F5F3CDE4A84F}" type="pres">
      <dgm:prSet presAssocID="{7FD97240-C65A-4D35-B8D6-4C68A3CE2FFA}" presName="hierChild7" presStyleCnt="0"/>
      <dgm:spPr/>
    </dgm:pt>
  </dgm:ptLst>
  <dgm:cxnLst>
    <dgm:cxn modelId="{61E03D73-35C5-438F-90B0-9666F581FF76}" srcId="{9460999F-411C-4C31-B047-C664E61C4334}" destId="{A6A9FA81-F0E4-4C02-BFB2-7A0906B4C8FC}" srcOrd="9" destOrd="0" parTransId="{D89FD8FC-E3E0-4EA7-80F4-171E17C82F0F}" sibTransId="{6E4BFB77-BD10-44B3-845C-DFDDEB20DAA1}"/>
    <dgm:cxn modelId="{E491E57A-38D7-46E4-B8EE-81838BD6421D}" type="presOf" srcId="{50385366-F4C0-4B1B-8095-B968611A02AB}" destId="{1D2EDB99-7B81-484A-AF73-3A489843E22B}" srcOrd="0" destOrd="0" presId="urn:microsoft.com/office/officeart/2005/8/layout/orgChart1"/>
    <dgm:cxn modelId="{13D40E12-4469-464A-92ED-5C94C52BEB1D}" type="presOf" srcId="{684C3200-EE23-4825-BB44-E24FB36EC6D3}" destId="{5699DA38-6F0C-496C-BF24-DDF84EDE1E5A}" srcOrd="1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4BEC3455-A9DF-4F32-9776-ED2117DE4656}" type="presOf" srcId="{684C3200-EE23-4825-BB44-E24FB36EC6D3}" destId="{52AF5479-3FC9-4CAD-971E-907D98A8A3E6}" srcOrd="0" destOrd="0" presId="urn:microsoft.com/office/officeart/2005/8/layout/orgChart1"/>
    <dgm:cxn modelId="{7ABED28F-4B4E-491F-9A99-1BB3B088ABE9}" type="presOf" srcId="{7FD97240-C65A-4D35-B8D6-4C68A3CE2FFA}" destId="{7752E34F-8A4C-470F-BD0C-854A215A4986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121E5ED8-B4C7-4C06-911C-6570746B0AD2}" srcId="{9460999F-411C-4C31-B047-C664E61C4334}" destId="{04234B25-C378-4927-BC5D-1D2F1A8C68A2}" srcOrd="7" destOrd="0" parTransId="{CE11ACE6-82C6-4AB6-8285-BA507FB4AC75}" sibTransId="{277A5735-5BF1-4A25-BC3E-A2836F5834E3}"/>
    <dgm:cxn modelId="{BEEEC874-57F1-43EF-8F2D-34279B6AB246}" srcId="{9460999F-411C-4C31-B047-C664E61C4334}" destId="{B83A69D2-051D-48F7-ABB4-707019DC81C8}" srcOrd="3" destOrd="0" parTransId="{8C6BA2B7-B54A-47BE-90F9-8891B75A0635}" sibTransId="{674941A9-1F3A-4083-A783-775A71C58D79}"/>
    <dgm:cxn modelId="{D5DC59B8-3013-47D1-A387-EA07DB761ED8}" type="presOf" srcId="{77E1F539-7AB9-4FD2-AE0E-B354D772094D}" destId="{214B107C-B2B4-49E2-AE8B-5D558871A544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835709E-F69A-4007-A5D6-1207A1BC4BE7}" type="presOf" srcId="{A6A9FA81-F0E4-4C02-BFB2-7A0906B4C8FC}" destId="{F8A71718-986A-4636-983D-0E4663296474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D66A407E-D052-4183-9DCD-5866C5E268E1}" type="presOf" srcId="{DE6F1E4A-1D29-42F5-BEA3-B4E1F43713A4}" destId="{28B2AD4A-F7A5-41F7-9C3A-3625F08D7A17}" srcOrd="0" destOrd="0" presId="urn:microsoft.com/office/officeart/2005/8/layout/orgChart1"/>
    <dgm:cxn modelId="{FA446722-0A12-45ED-B7F5-CAB349E4641F}" type="presOf" srcId="{F89E9B07-FF80-4DFD-9988-7ED2368B3131}" destId="{C8F3F765-0CAC-4280-B4EE-D01069A36A66}" srcOrd="0" destOrd="0" presId="urn:microsoft.com/office/officeart/2005/8/layout/orgChart1"/>
    <dgm:cxn modelId="{33823B73-D43B-47B6-86F1-8F53FF9B7F05}" srcId="{9460999F-411C-4C31-B047-C664E61C4334}" destId="{CFEEEA59-6EBC-44A3-A546-0FA9043B995D}" srcOrd="1" destOrd="0" parTransId="{50385366-F4C0-4B1B-8095-B968611A02AB}" sibTransId="{37A8169E-FAD1-4E7D-A401-587925A752BF}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F8FA55B3-CA22-4393-BC2F-B2F6C1E65EF5}" type="presOf" srcId="{73FAD993-3532-4D91-A40C-1E0FEC7B47AC}" destId="{02FBA3E1-DB82-4900-86FD-9F547410A1B9}" srcOrd="1" destOrd="0" presId="urn:microsoft.com/office/officeart/2005/8/layout/orgChart1"/>
    <dgm:cxn modelId="{A2CACA0D-C17F-4BF1-B10A-15681A8ABA51}" srcId="{9460999F-411C-4C31-B047-C664E61C4334}" destId="{7FD97240-C65A-4D35-B8D6-4C68A3CE2FFA}" srcOrd="6" destOrd="0" parTransId="{DE6F1E4A-1D29-42F5-BEA3-B4E1F43713A4}" sibTransId="{F6CAD4FB-DC28-486F-8D8A-36FC333F926C}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AE3871BE-8ED0-4680-A645-A188F780F8A8}" srcId="{9460999F-411C-4C31-B047-C664E61C4334}" destId="{F89E9B07-FF80-4DFD-9988-7ED2368B3131}" srcOrd="5" destOrd="0" parTransId="{77E1F539-7AB9-4FD2-AE0E-B354D772094D}" sibTransId="{52DD41CE-601F-46E7-B6C2-83559CB91516}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0D3CD84E-7571-4A7B-BD70-256A851A71C9}" type="presOf" srcId="{A6A9FA81-F0E4-4C02-BFB2-7A0906B4C8FC}" destId="{D4E2BA58-BB11-413D-A5EC-CBAF4B797ABE}" srcOrd="0" destOrd="0" presId="urn:microsoft.com/office/officeart/2005/8/layout/orgChart1"/>
    <dgm:cxn modelId="{022F8603-3A76-4325-9E4B-4E6BA90F315B}" type="presOf" srcId="{D89FD8FC-E3E0-4EA7-80F4-171E17C82F0F}" destId="{EDC7820C-D12D-4EC2-9B91-366DB5906EB3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36FB6DDC-86D8-4F63-A076-02CD47AEE20B}" type="presOf" srcId="{CFEEEA59-6EBC-44A3-A546-0FA9043B995D}" destId="{E9F3CBB0-EEBA-48DB-867B-8E678A03BC78}" srcOrd="1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A9935561-5DF8-4EFB-844C-B7D8563755A2}" type="presOf" srcId="{F89E9B07-FF80-4DFD-9988-7ED2368B3131}" destId="{571779D9-E1FC-4C01-9F91-5E731F55F2F7}" srcOrd="1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4C171222-1329-43B1-8DB1-7F89EA556F06}" srcId="{9460999F-411C-4C31-B047-C664E61C4334}" destId="{684C3200-EE23-4825-BB44-E24FB36EC6D3}" srcOrd="0" destOrd="0" parTransId="{9BDBDA34-5356-4D01-8BEB-C76DEFA24629}" sibTransId="{75871FB1-8B51-490D-977D-F9BC42CD3461}"/>
    <dgm:cxn modelId="{8272A01D-02FA-4957-A393-64132FB66290}" type="presOf" srcId="{73FAD993-3532-4D91-A40C-1E0FEC7B47AC}" destId="{278E7FE3-7D1B-4B00-8129-22A19AEF4BDC}" srcOrd="0" destOrd="0" presId="urn:microsoft.com/office/officeart/2005/8/layout/orgChart1"/>
    <dgm:cxn modelId="{EDA29541-217B-4939-8E1C-A2385FFD54A8}" type="presOf" srcId="{CFEEEA59-6EBC-44A3-A546-0FA9043B995D}" destId="{D471276E-15DB-4607-B221-1200AEDD62F0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234BD059-553F-4F38-9B8D-3ED8CC99BE43}" srcId="{9460999F-411C-4C31-B047-C664E61C4334}" destId="{94825C39-F11D-4157-97E1-22FF7C4DE0E6}" srcOrd="2" destOrd="0" parTransId="{E7F8DE50-97EB-4BF3-B8F8-9DC451AA4CFC}" sibTransId="{6C2BD441-CB4C-4C1F-B60C-17DB0F92E4C1}"/>
    <dgm:cxn modelId="{6462CD93-56C8-4198-B8CC-9E1CD27B15C5}" type="presOf" srcId="{C92C5ABA-50E0-4919-A12D-E716C5451835}" destId="{125EB21E-4E9D-4A0F-8A69-E5BDACEEAE85}" srcOrd="0" destOrd="0" presId="urn:microsoft.com/office/officeart/2005/8/layout/orgChart1"/>
    <dgm:cxn modelId="{71D661DE-948C-48C6-A3D2-638650DC19B5}" type="presOf" srcId="{7FD97240-C65A-4D35-B8D6-4C68A3CE2FFA}" destId="{A76C91D9-F922-4E42-B92A-AF1FF0CEB6AD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6EB897E6-D0F4-45A9-AA5D-D3F85FD144FC}" type="presOf" srcId="{9BDBDA34-5356-4D01-8BEB-C76DEFA24629}" destId="{31A80DFD-8D47-4B88-A41A-BC00DBEBA75B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C22822B8-A045-4780-9A43-2571BBED3FEC}" type="presParOf" srcId="{192A4A43-5DC6-4E48-A7A3-07390C05F084}" destId="{EDC7820C-D12D-4EC2-9B91-366DB5906EB3}" srcOrd="4" destOrd="0" presId="urn:microsoft.com/office/officeart/2005/8/layout/orgChart1"/>
    <dgm:cxn modelId="{6985A925-B9E3-497A-AA26-C8F4BC519E31}" type="presParOf" srcId="{192A4A43-5DC6-4E48-A7A3-07390C05F084}" destId="{4263B0A1-E827-42E9-9A5A-D1A22142AA0E}" srcOrd="5" destOrd="0" presId="urn:microsoft.com/office/officeart/2005/8/layout/orgChart1"/>
    <dgm:cxn modelId="{9D1A11C0-30C6-472F-8B52-B24905EFEE9D}" type="presParOf" srcId="{4263B0A1-E827-42E9-9A5A-D1A22142AA0E}" destId="{73C0FC32-453F-4825-BF7F-79CBF51D2B06}" srcOrd="0" destOrd="0" presId="urn:microsoft.com/office/officeart/2005/8/layout/orgChart1"/>
    <dgm:cxn modelId="{BF773BFC-870B-42DF-9260-1105CAFDD4C9}" type="presParOf" srcId="{73C0FC32-453F-4825-BF7F-79CBF51D2B06}" destId="{D4E2BA58-BB11-413D-A5EC-CBAF4B797ABE}" srcOrd="0" destOrd="0" presId="urn:microsoft.com/office/officeart/2005/8/layout/orgChart1"/>
    <dgm:cxn modelId="{57E423EC-BF91-48B1-902F-5D762C274966}" type="presParOf" srcId="{73C0FC32-453F-4825-BF7F-79CBF51D2B06}" destId="{F8A71718-986A-4636-983D-0E4663296474}" srcOrd="1" destOrd="0" presId="urn:microsoft.com/office/officeart/2005/8/layout/orgChart1"/>
    <dgm:cxn modelId="{7AEF7E5D-D06A-42B6-87B5-C506F48409E8}" type="presParOf" srcId="{4263B0A1-E827-42E9-9A5A-D1A22142AA0E}" destId="{6528D6DE-D0CD-47E2-B851-5DF023F09BFE}" srcOrd="1" destOrd="0" presId="urn:microsoft.com/office/officeart/2005/8/layout/orgChart1"/>
    <dgm:cxn modelId="{E69569E9-D5A3-4F49-9F01-B9BAF784AA85}" type="presParOf" srcId="{4263B0A1-E827-42E9-9A5A-D1A22142AA0E}" destId="{F7C61CD0-AC94-468E-A7EA-7FB52C023E3C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B8E36A59-6D66-4491-AF56-8660AC4CE3F6}" type="presParOf" srcId="{5550A35E-84F9-403B-BF9F-FAD32FBCE5CE}" destId="{31A80DFD-8D47-4B88-A41A-BC00DBEBA75B}" srcOrd="0" destOrd="0" presId="urn:microsoft.com/office/officeart/2005/8/layout/orgChart1"/>
    <dgm:cxn modelId="{97731844-47D7-461B-95C2-4A695923568D}" type="presParOf" srcId="{5550A35E-84F9-403B-BF9F-FAD32FBCE5CE}" destId="{ADB23DCA-EE8A-4D44-9B32-573572D8A94C}" srcOrd="1" destOrd="0" presId="urn:microsoft.com/office/officeart/2005/8/layout/orgChart1"/>
    <dgm:cxn modelId="{C23EC3CE-910B-4E68-AC74-792CCFA1ECE0}" type="presParOf" srcId="{ADB23DCA-EE8A-4D44-9B32-573572D8A94C}" destId="{BD45ECF6-BDB8-4228-8D93-AD89579AB9ED}" srcOrd="0" destOrd="0" presId="urn:microsoft.com/office/officeart/2005/8/layout/orgChart1"/>
    <dgm:cxn modelId="{0A6864E8-0B3E-4A39-9443-D39704EFA4F1}" type="presParOf" srcId="{BD45ECF6-BDB8-4228-8D93-AD89579AB9ED}" destId="{52AF5479-3FC9-4CAD-971E-907D98A8A3E6}" srcOrd="0" destOrd="0" presId="urn:microsoft.com/office/officeart/2005/8/layout/orgChart1"/>
    <dgm:cxn modelId="{1096C6EE-A647-488E-B11C-0B1670A8C9E0}" type="presParOf" srcId="{BD45ECF6-BDB8-4228-8D93-AD89579AB9ED}" destId="{5699DA38-6F0C-496C-BF24-DDF84EDE1E5A}" srcOrd="1" destOrd="0" presId="urn:microsoft.com/office/officeart/2005/8/layout/orgChart1"/>
    <dgm:cxn modelId="{A3E8906A-7F15-407F-A743-2EDB40B3BD41}" type="presParOf" srcId="{ADB23DCA-EE8A-4D44-9B32-573572D8A94C}" destId="{3E75F56C-398F-4D3D-8A0C-3314BC06936A}" srcOrd="1" destOrd="0" presId="urn:microsoft.com/office/officeart/2005/8/layout/orgChart1"/>
    <dgm:cxn modelId="{0081069C-4F0E-4C9B-9F31-37A5C0FC8519}" type="presParOf" srcId="{ADB23DCA-EE8A-4D44-9B32-573572D8A94C}" destId="{467CD0D4-1E27-40A6-83F0-E53C08B58768}" srcOrd="2" destOrd="0" presId="urn:microsoft.com/office/officeart/2005/8/layout/orgChart1"/>
    <dgm:cxn modelId="{0D51D023-1E92-42E2-A410-79B1F80A5D7C}" type="presParOf" srcId="{5550A35E-84F9-403B-BF9F-FAD32FBCE5CE}" destId="{1D2EDB99-7B81-484A-AF73-3A489843E22B}" srcOrd="2" destOrd="0" presId="urn:microsoft.com/office/officeart/2005/8/layout/orgChart1"/>
    <dgm:cxn modelId="{0F7FA108-B590-46D8-AA29-BDB0F877108F}" type="presParOf" srcId="{5550A35E-84F9-403B-BF9F-FAD32FBCE5CE}" destId="{C76D1093-931C-4EC2-AA20-83CF96693EFF}" srcOrd="3" destOrd="0" presId="urn:microsoft.com/office/officeart/2005/8/layout/orgChart1"/>
    <dgm:cxn modelId="{D4E147A7-0913-4395-BFF9-3B9BD877376A}" type="presParOf" srcId="{C76D1093-931C-4EC2-AA20-83CF96693EFF}" destId="{9B06609C-E91A-4B47-A307-4AD96F8956D2}" srcOrd="0" destOrd="0" presId="urn:microsoft.com/office/officeart/2005/8/layout/orgChart1"/>
    <dgm:cxn modelId="{CE7E01AE-DC41-4738-AC3E-097D74011590}" type="presParOf" srcId="{9B06609C-E91A-4B47-A307-4AD96F8956D2}" destId="{D471276E-15DB-4607-B221-1200AEDD62F0}" srcOrd="0" destOrd="0" presId="urn:microsoft.com/office/officeart/2005/8/layout/orgChart1"/>
    <dgm:cxn modelId="{69EAD7D7-E84B-4DC6-9C61-A148ABB51C87}" type="presParOf" srcId="{9B06609C-E91A-4B47-A307-4AD96F8956D2}" destId="{E9F3CBB0-EEBA-48DB-867B-8E678A03BC78}" srcOrd="1" destOrd="0" presId="urn:microsoft.com/office/officeart/2005/8/layout/orgChart1"/>
    <dgm:cxn modelId="{9335C6AE-15B5-41E1-AF05-0D0F6B208537}" type="presParOf" srcId="{C76D1093-931C-4EC2-AA20-83CF96693EFF}" destId="{84592A31-28C0-4829-9F91-E14B66E97917}" srcOrd="1" destOrd="0" presId="urn:microsoft.com/office/officeart/2005/8/layout/orgChart1"/>
    <dgm:cxn modelId="{98314C3F-1243-4FC8-9AEE-97B4E4152441}" type="presParOf" srcId="{C76D1093-931C-4EC2-AA20-83CF96693EFF}" destId="{A41AE41F-F24C-4911-B901-5815AC167CFA}" srcOrd="2" destOrd="0" presId="urn:microsoft.com/office/officeart/2005/8/layout/orgChart1"/>
    <dgm:cxn modelId="{F61A2622-A3EB-49F1-9580-C873C36A21BC}" type="presParOf" srcId="{5550A35E-84F9-403B-BF9F-FAD32FBCE5CE}" destId="{A8D04D8C-CBBF-49AB-9CF9-E62213E7F87B}" srcOrd="4" destOrd="0" presId="urn:microsoft.com/office/officeart/2005/8/layout/orgChart1"/>
    <dgm:cxn modelId="{59106380-CA5A-4ED2-84BD-73F2A30164DA}" type="presParOf" srcId="{5550A35E-84F9-403B-BF9F-FAD32FBCE5CE}" destId="{A7AD48DF-3F66-405A-AB71-356B330F6DDE}" srcOrd="5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6" destOrd="0" presId="urn:microsoft.com/office/officeart/2005/8/layout/orgChart1"/>
    <dgm:cxn modelId="{830D5183-5A78-466E-8E5F-12F024C28DE9}" type="presParOf" srcId="{5550A35E-84F9-403B-BF9F-FAD32FBCE5CE}" destId="{285A6852-EB9F-4206-8E5C-832D4228D163}" srcOrd="7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B1253817-2183-4E15-B26A-3D1432AFC09B}" type="presParOf" srcId="{5550A35E-84F9-403B-BF9F-FAD32FBCE5CE}" destId="{125EB21E-4E9D-4A0F-8A69-E5BDACEEAE85}" srcOrd="8" destOrd="0" presId="urn:microsoft.com/office/officeart/2005/8/layout/orgChart1"/>
    <dgm:cxn modelId="{EB24B584-973F-4932-99C2-8B07C86F7BE2}" type="presParOf" srcId="{5550A35E-84F9-403B-BF9F-FAD32FBCE5CE}" destId="{F78F6E85-ED13-4F5F-9F1D-103C5D8F233F}" srcOrd="9" destOrd="0" presId="urn:microsoft.com/office/officeart/2005/8/layout/orgChart1"/>
    <dgm:cxn modelId="{C23589BB-A17E-4D62-8FB8-9C7B6D9A1F06}" type="presParOf" srcId="{F78F6E85-ED13-4F5F-9F1D-103C5D8F233F}" destId="{0773D061-0DC6-4E32-9F88-8C792B2ACE11}" srcOrd="0" destOrd="0" presId="urn:microsoft.com/office/officeart/2005/8/layout/orgChart1"/>
    <dgm:cxn modelId="{F5E9CEC4-7303-4651-BDEA-1E7928508C9E}" type="presParOf" srcId="{0773D061-0DC6-4E32-9F88-8C792B2ACE11}" destId="{278E7FE3-7D1B-4B00-8129-22A19AEF4BDC}" srcOrd="0" destOrd="0" presId="urn:microsoft.com/office/officeart/2005/8/layout/orgChart1"/>
    <dgm:cxn modelId="{FD07570D-F4A6-4103-B4FD-FCE3F302F79B}" type="presParOf" srcId="{0773D061-0DC6-4E32-9F88-8C792B2ACE11}" destId="{02FBA3E1-DB82-4900-86FD-9F547410A1B9}" srcOrd="1" destOrd="0" presId="urn:microsoft.com/office/officeart/2005/8/layout/orgChart1"/>
    <dgm:cxn modelId="{0FEA1153-377A-4AD8-8F9A-B0E75B220E48}" type="presParOf" srcId="{F78F6E85-ED13-4F5F-9F1D-103C5D8F233F}" destId="{ABF76B6F-0752-40CA-B8DA-0F0EBDD87617}" srcOrd="1" destOrd="0" presId="urn:microsoft.com/office/officeart/2005/8/layout/orgChart1"/>
    <dgm:cxn modelId="{AC5A9681-B0E9-43B8-BD35-6BC9DB3F0136}" type="presParOf" srcId="{F78F6E85-ED13-4F5F-9F1D-103C5D8F233F}" destId="{E246E49F-4BA2-4578-ABE2-45EA836707B0}" srcOrd="2" destOrd="0" presId="urn:microsoft.com/office/officeart/2005/8/layout/orgChart1"/>
    <dgm:cxn modelId="{8ED78753-45E2-492D-B826-BE1062364577}" type="presParOf" srcId="{5550A35E-84F9-403B-BF9F-FAD32FBCE5CE}" destId="{214B107C-B2B4-49E2-AE8B-5D558871A544}" srcOrd="10" destOrd="0" presId="urn:microsoft.com/office/officeart/2005/8/layout/orgChart1"/>
    <dgm:cxn modelId="{5167EA20-8749-4A3E-AE12-4C2A5535CEC7}" type="presParOf" srcId="{5550A35E-84F9-403B-BF9F-FAD32FBCE5CE}" destId="{624A3D4C-2DFE-4032-89C3-902174B1FEA3}" srcOrd="11" destOrd="0" presId="urn:microsoft.com/office/officeart/2005/8/layout/orgChart1"/>
    <dgm:cxn modelId="{51BA7E02-C079-4201-95AC-F3A75F8DB484}" type="presParOf" srcId="{624A3D4C-2DFE-4032-89C3-902174B1FEA3}" destId="{0976C79E-314C-4084-9815-26262D67D1E9}" srcOrd="0" destOrd="0" presId="urn:microsoft.com/office/officeart/2005/8/layout/orgChart1"/>
    <dgm:cxn modelId="{0AAE2F45-AFEC-4DA9-B066-676B5610A435}" type="presParOf" srcId="{0976C79E-314C-4084-9815-26262D67D1E9}" destId="{C8F3F765-0CAC-4280-B4EE-D01069A36A66}" srcOrd="0" destOrd="0" presId="urn:microsoft.com/office/officeart/2005/8/layout/orgChart1"/>
    <dgm:cxn modelId="{2CFD65DD-FE95-49AD-AB60-4196E17225E2}" type="presParOf" srcId="{0976C79E-314C-4084-9815-26262D67D1E9}" destId="{571779D9-E1FC-4C01-9F91-5E731F55F2F7}" srcOrd="1" destOrd="0" presId="urn:microsoft.com/office/officeart/2005/8/layout/orgChart1"/>
    <dgm:cxn modelId="{8B42EBA3-AB48-4A5D-A704-09E77CBDEBBD}" type="presParOf" srcId="{624A3D4C-2DFE-4032-89C3-902174B1FEA3}" destId="{53AA1157-0D62-4BD4-BC7D-3EAC803B0449}" srcOrd="1" destOrd="0" presId="urn:microsoft.com/office/officeart/2005/8/layout/orgChart1"/>
    <dgm:cxn modelId="{17F39DCF-BA91-49AB-B837-E5AA41D98D49}" type="presParOf" srcId="{624A3D4C-2DFE-4032-89C3-902174B1FEA3}" destId="{FE795BAE-7F05-4913-81FB-3B9AB54B9FFF}" srcOrd="2" destOrd="0" presId="urn:microsoft.com/office/officeart/2005/8/layout/orgChart1"/>
    <dgm:cxn modelId="{634269AD-8B6A-415F-8FCE-FCEBCB1C35A2}" type="presParOf" srcId="{5550A35E-84F9-403B-BF9F-FAD32FBCE5CE}" destId="{28B2AD4A-F7A5-41F7-9C3A-3625F08D7A17}" srcOrd="12" destOrd="0" presId="urn:microsoft.com/office/officeart/2005/8/layout/orgChart1"/>
    <dgm:cxn modelId="{450E94DA-13D6-40C4-AE85-F0CB869E401D}" type="presParOf" srcId="{5550A35E-84F9-403B-BF9F-FAD32FBCE5CE}" destId="{907BC53B-1EB5-4583-9046-F461F38E0A05}" srcOrd="13" destOrd="0" presId="urn:microsoft.com/office/officeart/2005/8/layout/orgChart1"/>
    <dgm:cxn modelId="{D92D9238-1AFE-4716-9D06-A2871530DE9C}" type="presParOf" srcId="{907BC53B-1EB5-4583-9046-F461F38E0A05}" destId="{6897AD61-0938-4539-9AE4-1BD70F4296F9}" srcOrd="0" destOrd="0" presId="urn:microsoft.com/office/officeart/2005/8/layout/orgChart1"/>
    <dgm:cxn modelId="{B13C76B6-A787-4D10-AFB1-6AC3CD711935}" type="presParOf" srcId="{6897AD61-0938-4539-9AE4-1BD70F4296F9}" destId="{A76C91D9-F922-4E42-B92A-AF1FF0CEB6AD}" srcOrd="0" destOrd="0" presId="urn:microsoft.com/office/officeart/2005/8/layout/orgChart1"/>
    <dgm:cxn modelId="{26B1CDB2-F58F-431A-BD56-7135B07BF3C8}" type="presParOf" srcId="{6897AD61-0938-4539-9AE4-1BD70F4296F9}" destId="{7752E34F-8A4C-470F-BD0C-854A215A4986}" srcOrd="1" destOrd="0" presId="urn:microsoft.com/office/officeart/2005/8/layout/orgChart1"/>
    <dgm:cxn modelId="{1187F7A8-5F16-49D1-A959-78157D2A0F31}" type="presParOf" srcId="{907BC53B-1EB5-4583-9046-F461F38E0A05}" destId="{A2E9C4AF-055B-4FF7-B1C4-D94BAB501B11}" srcOrd="1" destOrd="0" presId="urn:microsoft.com/office/officeart/2005/8/layout/orgChart1"/>
    <dgm:cxn modelId="{002BEFD9-4206-4E8F-B66F-51D253EE0683}" type="presParOf" srcId="{907BC53B-1EB5-4583-9046-F461F38E0A05}" destId="{3D5BC91B-56C6-4E15-8386-F5F3CDE4A8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Responsable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Área </a:t>
          </a:r>
          <a:r>
            <a:rPr lang="es-ES" sz="1200" dirty="0" smtClean="0">
              <a:solidFill>
                <a:schemeClr val="tx1"/>
              </a:solidFill>
            </a:rPr>
            <a:t>Acuática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B8778F-80AE-4250-B4A1-1851D700AB22}">
      <dgm:prSet custT="1"/>
      <dgm:spPr/>
      <dgm:t>
        <a:bodyPr/>
        <a:lstStyle/>
        <a:p>
          <a:r>
            <a:rPr lang="es-ES" sz="1200" dirty="0" smtClean="0"/>
            <a:t>Jefe(a) de Ciudad </a:t>
          </a:r>
          <a:r>
            <a:rPr lang="es-ES" sz="1200" dirty="0" smtClean="0"/>
            <a:t>Deportiva</a:t>
          </a:r>
          <a:endParaRPr lang="es-ES" sz="1200" dirty="0"/>
        </a:p>
      </dgm:t>
    </dgm:pt>
    <dgm:pt modelId="{30F31050-C77D-4701-8D1B-EADBA5C3BE97}" type="parTrans" cxnId="{6D7169A7-776E-4EE6-9FE5-1F0EC044F068}">
      <dgm:prSet/>
      <dgm:spPr/>
      <dgm:t>
        <a:bodyPr/>
        <a:lstStyle/>
        <a:p>
          <a:endParaRPr lang="es-ES"/>
        </a:p>
      </dgm:t>
    </dgm:pt>
    <dgm:pt modelId="{C7192616-1E2A-40FB-9A9D-124BEDA4227B}" type="sibTrans" cxnId="{6D7169A7-776E-4EE6-9FE5-1F0EC044F068}">
      <dgm:prSet/>
      <dgm:spPr/>
      <dgm:t>
        <a:bodyPr/>
        <a:lstStyle/>
        <a:p>
          <a:endParaRPr lang="es-ES"/>
        </a:p>
      </dgm:t>
    </dgm:pt>
    <dgm:pt modelId="{F8C59BC5-C805-4194-AE62-AFAA25FA8FC3}">
      <dgm:prSet custT="1"/>
      <dgm:spPr/>
      <dgm:t>
        <a:bodyPr/>
        <a:lstStyle/>
        <a:p>
          <a:r>
            <a:rPr lang="es-MX" sz="1200" dirty="0" smtClean="0"/>
            <a:t>Área de Unidades Deportivas</a:t>
          </a:r>
        </a:p>
      </dgm:t>
    </dgm:pt>
    <dgm:pt modelId="{71DF11B2-060D-4A65-A451-05A495427661}" type="parTrans" cxnId="{11E53271-F533-46FA-9777-C7292785DF66}">
      <dgm:prSet/>
      <dgm:spPr/>
      <dgm:t>
        <a:bodyPr/>
        <a:lstStyle/>
        <a:p>
          <a:endParaRPr lang="es-ES"/>
        </a:p>
      </dgm:t>
    </dgm:pt>
    <dgm:pt modelId="{07F77015-5A58-4300-AA15-0B3C7C74A2E3}" type="sibTrans" cxnId="{11E53271-F533-46FA-9777-C7292785DF66}">
      <dgm:prSet/>
      <dgm:spPr/>
      <dgm:t>
        <a:bodyPr/>
        <a:lstStyle/>
        <a:p>
          <a:endParaRPr lang="es-ES"/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 smtClean="0"/>
            <a:t>Jefe(a) de Zona </a:t>
          </a:r>
          <a:r>
            <a:rPr lang="es-MX" sz="1200" dirty="0" smtClean="0"/>
            <a:t>Norte</a:t>
          </a:r>
          <a:endParaRPr lang="es-MX" sz="1200" dirty="0" smtClean="0"/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/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/>
        </a:p>
      </dgm:t>
    </dgm:pt>
    <dgm:pt modelId="{4BAF8337-754E-486C-AB3F-95459038B2B3}">
      <dgm:prSet custT="1"/>
      <dgm:spPr/>
      <dgm:t>
        <a:bodyPr/>
        <a:lstStyle/>
        <a:p>
          <a:r>
            <a:rPr lang="es-MX" sz="1200" dirty="0" smtClean="0"/>
            <a:t>Jefe(a) de Zona </a:t>
          </a:r>
          <a:r>
            <a:rPr lang="es-MX" sz="1200" dirty="0" smtClean="0"/>
            <a:t>Sur</a:t>
          </a:r>
          <a:endParaRPr lang="es-MX" sz="1200" dirty="0" smtClean="0"/>
        </a:p>
      </dgm:t>
    </dgm:pt>
    <dgm:pt modelId="{5031B2FB-5400-46EA-B55E-87869B6ADE33}" type="parTrans" cxnId="{143268E8-D235-446B-9D1D-B53851CC7C34}">
      <dgm:prSet/>
      <dgm:spPr/>
      <dgm:t>
        <a:bodyPr/>
        <a:lstStyle/>
        <a:p>
          <a:endParaRPr lang="es-ES"/>
        </a:p>
      </dgm:t>
    </dgm:pt>
    <dgm:pt modelId="{1C55CE73-FCFC-48C9-B1C3-F4523770675A}" type="sibTrans" cxnId="{143268E8-D235-446B-9D1D-B53851CC7C34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4AE88E7B-267E-43FF-A8B7-D06BFDCC5758}" type="pres">
      <dgm:prSet presAssocID="{30F31050-C77D-4701-8D1B-EADBA5C3BE9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9EDA9A7-9DCA-4643-B7FE-2029A7EF55ED}" type="pres">
      <dgm:prSet presAssocID="{98B8778F-80AE-4250-B4A1-1851D700AB22}" presName="hierRoot2" presStyleCnt="0">
        <dgm:presLayoutVars>
          <dgm:hierBranch val="init"/>
        </dgm:presLayoutVars>
      </dgm:prSet>
      <dgm:spPr/>
    </dgm:pt>
    <dgm:pt modelId="{2A5258E8-9880-4415-86A4-673BA2896D3A}" type="pres">
      <dgm:prSet presAssocID="{98B8778F-80AE-4250-B4A1-1851D700AB22}" presName="rootComposite" presStyleCnt="0"/>
      <dgm:spPr/>
    </dgm:pt>
    <dgm:pt modelId="{7E78BF3D-1A85-4895-BC54-1C8FA62F66BE}" type="pres">
      <dgm:prSet presAssocID="{98B8778F-80AE-4250-B4A1-1851D700AB22}" presName="rootText" presStyleLbl="node2" presStyleIdx="0" presStyleCnt="4" custScaleX="111649" custScaleY="98955" custLinFactNeighborX="-132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4A87A-4DFA-43DF-B976-D99C6E116D7B}" type="pres">
      <dgm:prSet presAssocID="{98B8778F-80AE-4250-B4A1-1851D700AB2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812DA8D-94E1-4E27-89CD-F8D84AF69E86}" type="pres">
      <dgm:prSet presAssocID="{98B8778F-80AE-4250-B4A1-1851D700AB22}" presName="hierChild4" presStyleCnt="0"/>
      <dgm:spPr/>
    </dgm:pt>
    <dgm:pt modelId="{CB652DF9-C809-4FA9-9404-549D1FD3B3A3}" type="pres">
      <dgm:prSet presAssocID="{98B8778F-80AE-4250-B4A1-1851D700AB22}" presName="hierChild5" presStyleCnt="0"/>
      <dgm:spPr/>
    </dgm:pt>
    <dgm:pt modelId="{EEA5DCE3-6820-4FB1-830C-D35DF9552566}" type="pres">
      <dgm:prSet presAssocID="{71DF11B2-060D-4A65-A451-05A49542766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2147863-5030-4E08-A75B-FD997DADBA9F}" type="pres">
      <dgm:prSet presAssocID="{F8C59BC5-C805-4194-AE62-AFAA25FA8FC3}" presName="hierRoot2" presStyleCnt="0">
        <dgm:presLayoutVars>
          <dgm:hierBranch val="init"/>
        </dgm:presLayoutVars>
      </dgm:prSet>
      <dgm:spPr/>
    </dgm:pt>
    <dgm:pt modelId="{ED306A1B-4936-4C70-BE43-145342B5BFD2}" type="pres">
      <dgm:prSet presAssocID="{F8C59BC5-C805-4194-AE62-AFAA25FA8FC3}" presName="rootComposite" presStyleCnt="0"/>
      <dgm:spPr/>
    </dgm:pt>
    <dgm:pt modelId="{18933276-99CF-47C9-985B-8840F5F60EC9}" type="pres">
      <dgm:prSet presAssocID="{F8C59BC5-C805-4194-AE62-AFAA25FA8FC3}" presName="rootText" presStyleLbl="node2" presStyleIdx="1" presStyleCnt="4" custScaleX="111649" custScaleY="98955" custLinFactNeighborX="449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170593-1109-4DE6-B598-7F0DFA9A63FF}" type="pres">
      <dgm:prSet presAssocID="{F8C59BC5-C805-4194-AE62-AFAA25FA8FC3}" presName="rootConnector" presStyleLbl="node2" presStyleIdx="1" presStyleCnt="4"/>
      <dgm:spPr/>
      <dgm:t>
        <a:bodyPr/>
        <a:lstStyle/>
        <a:p>
          <a:endParaRPr lang="es-ES"/>
        </a:p>
      </dgm:t>
    </dgm:pt>
    <dgm:pt modelId="{BD44D3EB-5C02-4959-A4A0-265ED9B65416}" type="pres">
      <dgm:prSet presAssocID="{F8C59BC5-C805-4194-AE62-AFAA25FA8FC3}" presName="hierChild4" presStyleCnt="0"/>
      <dgm:spPr/>
    </dgm:pt>
    <dgm:pt modelId="{D4291C3A-A123-4AE9-B9C2-FBF24D81DEA4}" type="pres">
      <dgm:prSet presAssocID="{F8C59BC5-C805-4194-AE62-AFAA25FA8FC3}" presName="hierChild5" presStyleCnt="0"/>
      <dgm:spPr/>
    </dgm:pt>
    <dgm:pt modelId="{B68C9E6A-9C3A-4D08-818A-587B8682C181}" type="pres">
      <dgm:prSet presAssocID="{C2C31FB4-14C4-4B80-8D6C-CA6444236DE0}" presName="Name37" presStyleLbl="parChTrans1D2" presStyleIdx="2" presStyleCnt="8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2" presStyleCnt="4" custScaleX="111649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17A39498-6F2D-4BBF-AACC-CFB7FB20B196}" type="pres">
      <dgm:prSet presAssocID="{5031B2FB-5400-46EA-B55E-87869B6ADE33}" presName="Name37" presStyleLbl="parChTrans1D2" presStyleIdx="3" presStyleCnt="8"/>
      <dgm:spPr/>
      <dgm:t>
        <a:bodyPr/>
        <a:lstStyle/>
        <a:p>
          <a:endParaRPr lang="es-ES"/>
        </a:p>
      </dgm:t>
    </dgm:pt>
    <dgm:pt modelId="{1A24B283-ABD3-4135-8ED5-B007CB489748}" type="pres">
      <dgm:prSet presAssocID="{4BAF8337-754E-486C-AB3F-95459038B2B3}" presName="hierRoot2" presStyleCnt="0">
        <dgm:presLayoutVars>
          <dgm:hierBranch val="init"/>
        </dgm:presLayoutVars>
      </dgm:prSet>
      <dgm:spPr/>
    </dgm:pt>
    <dgm:pt modelId="{E9732592-D6A8-4F4A-8AB1-2EF1D0FA662A}" type="pres">
      <dgm:prSet presAssocID="{4BAF8337-754E-486C-AB3F-95459038B2B3}" presName="rootComposite" presStyleCnt="0"/>
      <dgm:spPr/>
    </dgm:pt>
    <dgm:pt modelId="{F6DBE77C-2516-462D-953B-F64F5578D9B0}" type="pres">
      <dgm:prSet presAssocID="{4BAF8337-754E-486C-AB3F-95459038B2B3}" presName="rootText" presStyleLbl="node2" presStyleIdx="3" presStyleCnt="4" custScaleX="111649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540631-CC52-4D9C-AC19-4E19673D57FF}" type="pres">
      <dgm:prSet presAssocID="{4BAF8337-754E-486C-AB3F-95459038B2B3}" presName="rootConnector" presStyleLbl="node2" presStyleIdx="3" presStyleCnt="4"/>
      <dgm:spPr/>
      <dgm:t>
        <a:bodyPr/>
        <a:lstStyle/>
        <a:p>
          <a:endParaRPr lang="es-ES"/>
        </a:p>
      </dgm:t>
    </dgm:pt>
    <dgm:pt modelId="{4E1CCE85-3332-45A9-8796-CB9DBA5B9DD9}" type="pres">
      <dgm:prSet presAssocID="{4BAF8337-754E-486C-AB3F-95459038B2B3}" presName="hierChild4" presStyleCnt="0"/>
      <dgm:spPr/>
    </dgm:pt>
    <dgm:pt modelId="{AF048DC5-25F2-4306-8342-4A438D19D962}" type="pres">
      <dgm:prSet presAssocID="{4BAF8337-754E-486C-AB3F-95459038B2B3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4" custScaleX="113136" custScaleY="106343" custLinFactNeighborX="-8301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4" custScaleX="113136" custScaleY="106343" custLinFactNeighborX="10228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1" presStyleIdx="2" presStyleCnt="4" custScaleX="113136" custScaleY="106343" custLinFactNeighborX="-8301" custLinFactNeighborY="-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3" presStyleCnt="4" custScaleX="113136" custScaleY="106343" custLinFactNeighborX="10228" custLinFactNeighborY="-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</dgm:ptLst>
  <dgm:cxnLst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EBB8E652-C3FF-45FB-B07D-576BFFE3A756}" type="presOf" srcId="{98B8778F-80AE-4250-B4A1-1851D700AB22}" destId="{7E78BF3D-1A85-4895-BC54-1C8FA62F66BE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1E370575-75B3-4523-98A8-1B53FF238839}" type="presOf" srcId="{4BAF8337-754E-486C-AB3F-95459038B2B3}" destId="{F6DBE77C-2516-462D-953B-F64F5578D9B0}" srcOrd="0" destOrd="0" presId="urn:microsoft.com/office/officeart/2005/8/layout/orgChart1"/>
    <dgm:cxn modelId="{43C8D0B9-7061-4EBB-88E8-732C989BD59F}" type="presOf" srcId="{F8C59BC5-C805-4194-AE62-AFAA25FA8FC3}" destId="{18933276-99CF-47C9-985B-8840F5F60EC9}" srcOrd="0" destOrd="0" presId="urn:microsoft.com/office/officeart/2005/8/layout/orgChart1"/>
    <dgm:cxn modelId="{59712B50-EED4-4EB5-8624-7FA4D65BC4F8}" type="presOf" srcId="{71DF11B2-060D-4A65-A451-05A495427661}" destId="{EEA5DCE3-6820-4FB1-830C-D35DF9552566}" srcOrd="0" destOrd="0" presId="urn:microsoft.com/office/officeart/2005/8/layout/orgChart1"/>
    <dgm:cxn modelId="{AC8DBD4C-B8AB-4029-84E3-4806377D6DC3}" type="presOf" srcId="{F8C59BC5-C805-4194-AE62-AFAA25FA8FC3}" destId="{59170593-1109-4DE6-B598-7F0DFA9A63FF}" srcOrd="1" destOrd="0" presId="urn:microsoft.com/office/officeart/2005/8/layout/orgChart1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04E182FC-78BF-4EBA-A94D-352A55FC9E06}" type="presOf" srcId="{A6F74A15-0557-4BAC-93BE-67F5668C3D02}" destId="{E314B029-6DEE-47CA-A2D6-361B5D369F8B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A62B1B3-1364-49A1-8F21-01B7097694BD}" type="presOf" srcId="{5031B2FB-5400-46EA-B55E-87869B6ADE33}" destId="{17A39498-6F2D-4BBF-AACC-CFB7FB20B196}" srcOrd="0" destOrd="0" presId="urn:microsoft.com/office/officeart/2005/8/layout/orgChart1"/>
    <dgm:cxn modelId="{EB55F9C2-96F8-440D-95BD-315BE672FDE1}" type="presOf" srcId="{98B8778F-80AE-4250-B4A1-1851D700AB22}" destId="{9E54A87A-4DFA-43DF-B976-D99C6E116D7B}" srcOrd="1" destOrd="0" presId="urn:microsoft.com/office/officeart/2005/8/layout/orgChart1"/>
    <dgm:cxn modelId="{143268E8-D235-446B-9D1D-B53851CC7C34}" srcId="{04234B25-C378-4927-BC5D-1D2F1A8C68A2}" destId="{4BAF8337-754E-486C-AB3F-95459038B2B3}" srcOrd="7" destOrd="0" parTransId="{5031B2FB-5400-46EA-B55E-87869B6ADE33}" sibTransId="{1C55CE73-FCFC-48C9-B1C3-F4523770675A}"/>
    <dgm:cxn modelId="{6D7169A7-776E-4EE6-9FE5-1F0EC044F068}" srcId="{04234B25-C378-4927-BC5D-1D2F1A8C68A2}" destId="{98B8778F-80AE-4250-B4A1-1851D700AB22}" srcOrd="4" destOrd="0" parTransId="{30F31050-C77D-4701-8D1B-EADBA5C3BE97}" sibTransId="{C7192616-1E2A-40FB-9A9D-124BEDA4227B}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AC539A03-7051-4BE1-BEAA-99ED3B7A7E8D}" type="presOf" srcId="{556D7CAC-37E4-4FAA-AB4D-5AF604385519}" destId="{4B843E2F-EE2D-4C98-85EF-5B1F03A15805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BAA6B904-9AA9-4474-A644-78FE89458CFB}" srcId="{04234B25-C378-4927-BC5D-1D2F1A8C68A2}" destId="{58117060-84B7-4779-B42C-7E4537163F8C}" srcOrd="6" destOrd="0" parTransId="{C2C31FB4-14C4-4B80-8D6C-CA6444236DE0}" sibTransId="{99CD39EF-C2D6-4E2B-8932-775159FC8614}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312BA7F7-EC57-4ABD-8623-F5C33C2FDE3C}" type="presOf" srcId="{30F31050-C77D-4701-8D1B-EADBA5C3BE97}" destId="{4AE88E7B-267E-43FF-A8B7-D06BFDCC5758}" srcOrd="0" destOrd="0" presId="urn:microsoft.com/office/officeart/2005/8/layout/orgChart1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C6CFD7A2-4528-4478-AFA5-5DAF8714190B}" type="presOf" srcId="{556D7CAC-37E4-4FAA-AB4D-5AF604385519}" destId="{6FFF52C7-A5FD-4479-96B2-CD4A721517F2}" srcOrd="1" destOrd="0" presId="urn:microsoft.com/office/officeart/2005/8/layout/orgChart1"/>
    <dgm:cxn modelId="{11E53271-F533-46FA-9777-C7292785DF66}" srcId="{04234B25-C378-4927-BC5D-1D2F1A8C68A2}" destId="{F8C59BC5-C805-4194-AE62-AFAA25FA8FC3}" srcOrd="5" destOrd="0" parTransId="{71DF11B2-060D-4A65-A451-05A495427661}" sibTransId="{07F77015-5A58-4300-AA15-0B3C7C74A2E3}"/>
    <dgm:cxn modelId="{CE0D945C-50E4-4131-A609-6B83B51071DB}" type="presOf" srcId="{4BAF8337-754E-486C-AB3F-95459038B2B3}" destId="{37540631-CC52-4D9C-AC19-4E19673D57FF}" srcOrd="1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D4ADC8AF-824F-47F0-AE2E-849026129444}" type="presParOf" srcId="{DB336A82-2E3B-4196-961A-CC3A6DFB0B9C}" destId="{4AE88E7B-267E-43FF-A8B7-D06BFDCC5758}" srcOrd="0" destOrd="0" presId="urn:microsoft.com/office/officeart/2005/8/layout/orgChart1"/>
    <dgm:cxn modelId="{ABDC9628-1DB9-4F95-A6F4-7154A1944303}" type="presParOf" srcId="{DB336A82-2E3B-4196-961A-CC3A6DFB0B9C}" destId="{29EDA9A7-9DCA-4643-B7FE-2029A7EF55ED}" srcOrd="1" destOrd="0" presId="urn:microsoft.com/office/officeart/2005/8/layout/orgChart1"/>
    <dgm:cxn modelId="{312B6C10-5477-4E60-8B0C-F1A933016916}" type="presParOf" srcId="{29EDA9A7-9DCA-4643-B7FE-2029A7EF55ED}" destId="{2A5258E8-9880-4415-86A4-673BA2896D3A}" srcOrd="0" destOrd="0" presId="urn:microsoft.com/office/officeart/2005/8/layout/orgChart1"/>
    <dgm:cxn modelId="{3BAEAA56-F691-48B2-84D4-8C7FD7DF42BC}" type="presParOf" srcId="{2A5258E8-9880-4415-86A4-673BA2896D3A}" destId="{7E78BF3D-1A85-4895-BC54-1C8FA62F66BE}" srcOrd="0" destOrd="0" presId="urn:microsoft.com/office/officeart/2005/8/layout/orgChart1"/>
    <dgm:cxn modelId="{08D58A67-3FAF-47C1-9FD6-A5C26B9CB16E}" type="presParOf" srcId="{2A5258E8-9880-4415-86A4-673BA2896D3A}" destId="{9E54A87A-4DFA-43DF-B976-D99C6E116D7B}" srcOrd="1" destOrd="0" presId="urn:microsoft.com/office/officeart/2005/8/layout/orgChart1"/>
    <dgm:cxn modelId="{016E1EB9-1F03-4DB6-B38D-FC7C994C57D6}" type="presParOf" srcId="{29EDA9A7-9DCA-4643-B7FE-2029A7EF55ED}" destId="{9812DA8D-94E1-4E27-89CD-F8D84AF69E86}" srcOrd="1" destOrd="0" presId="urn:microsoft.com/office/officeart/2005/8/layout/orgChart1"/>
    <dgm:cxn modelId="{3D62D561-3C17-4E9F-9E23-F3C9ADB17B97}" type="presParOf" srcId="{29EDA9A7-9DCA-4643-B7FE-2029A7EF55ED}" destId="{CB652DF9-C809-4FA9-9404-549D1FD3B3A3}" srcOrd="2" destOrd="0" presId="urn:microsoft.com/office/officeart/2005/8/layout/orgChart1"/>
    <dgm:cxn modelId="{FB8BAE12-42B7-4176-A478-6A1EFF7C0A53}" type="presParOf" srcId="{DB336A82-2E3B-4196-961A-CC3A6DFB0B9C}" destId="{EEA5DCE3-6820-4FB1-830C-D35DF9552566}" srcOrd="2" destOrd="0" presId="urn:microsoft.com/office/officeart/2005/8/layout/orgChart1"/>
    <dgm:cxn modelId="{0C5F0C13-BF90-491A-A3C9-0A8A6551360D}" type="presParOf" srcId="{DB336A82-2E3B-4196-961A-CC3A6DFB0B9C}" destId="{D2147863-5030-4E08-A75B-FD997DADBA9F}" srcOrd="3" destOrd="0" presId="urn:microsoft.com/office/officeart/2005/8/layout/orgChart1"/>
    <dgm:cxn modelId="{A948DC5E-A27B-4B10-B52A-5887E37FADC7}" type="presParOf" srcId="{D2147863-5030-4E08-A75B-FD997DADBA9F}" destId="{ED306A1B-4936-4C70-BE43-145342B5BFD2}" srcOrd="0" destOrd="0" presId="urn:microsoft.com/office/officeart/2005/8/layout/orgChart1"/>
    <dgm:cxn modelId="{F0000CE7-C6DF-4A0B-BA8C-AC34EC5E6CE5}" type="presParOf" srcId="{ED306A1B-4936-4C70-BE43-145342B5BFD2}" destId="{18933276-99CF-47C9-985B-8840F5F60EC9}" srcOrd="0" destOrd="0" presId="urn:microsoft.com/office/officeart/2005/8/layout/orgChart1"/>
    <dgm:cxn modelId="{77C68617-164F-4AF4-A297-4551C50C60D6}" type="presParOf" srcId="{ED306A1B-4936-4C70-BE43-145342B5BFD2}" destId="{59170593-1109-4DE6-B598-7F0DFA9A63FF}" srcOrd="1" destOrd="0" presId="urn:microsoft.com/office/officeart/2005/8/layout/orgChart1"/>
    <dgm:cxn modelId="{38AF3FC7-9F08-4A58-A923-B9E6A3A8E693}" type="presParOf" srcId="{D2147863-5030-4E08-A75B-FD997DADBA9F}" destId="{BD44D3EB-5C02-4959-A4A0-265ED9B65416}" srcOrd="1" destOrd="0" presId="urn:microsoft.com/office/officeart/2005/8/layout/orgChart1"/>
    <dgm:cxn modelId="{ECFCABD2-90BA-44C6-B159-F9FF14E89567}" type="presParOf" srcId="{D2147863-5030-4E08-A75B-FD997DADBA9F}" destId="{D4291C3A-A123-4AE9-B9C2-FBF24D81DEA4}" srcOrd="2" destOrd="0" presId="urn:microsoft.com/office/officeart/2005/8/layout/orgChart1"/>
    <dgm:cxn modelId="{1CF680FE-214F-46D8-8845-1039D8794203}" type="presParOf" srcId="{DB336A82-2E3B-4196-961A-CC3A6DFB0B9C}" destId="{B68C9E6A-9C3A-4D08-818A-587B8682C181}" srcOrd="4" destOrd="0" presId="urn:microsoft.com/office/officeart/2005/8/layout/orgChart1"/>
    <dgm:cxn modelId="{4A93CE3C-86FF-43BC-A581-090363276A28}" type="presParOf" srcId="{DB336A82-2E3B-4196-961A-CC3A6DFB0B9C}" destId="{D8434896-9489-4D0B-BFFC-AE98DD1CA316}" srcOrd="5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DD3F7E43-0D58-40EA-97D3-06C715B5F40D}" type="presParOf" srcId="{DB336A82-2E3B-4196-961A-CC3A6DFB0B9C}" destId="{17A39498-6F2D-4BBF-AACC-CFB7FB20B196}" srcOrd="6" destOrd="0" presId="urn:microsoft.com/office/officeart/2005/8/layout/orgChart1"/>
    <dgm:cxn modelId="{EA5D5B25-B932-4F61-9863-92EE9964BD8D}" type="presParOf" srcId="{DB336A82-2E3B-4196-961A-CC3A6DFB0B9C}" destId="{1A24B283-ABD3-4135-8ED5-B007CB489748}" srcOrd="7" destOrd="0" presId="urn:microsoft.com/office/officeart/2005/8/layout/orgChart1"/>
    <dgm:cxn modelId="{35EC91A6-06E6-4406-907A-0EF54F30007C}" type="presParOf" srcId="{1A24B283-ABD3-4135-8ED5-B007CB489748}" destId="{E9732592-D6A8-4F4A-8AB1-2EF1D0FA662A}" srcOrd="0" destOrd="0" presId="urn:microsoft.com/office/officeart/2005/8/layout/orgChart1"/>
    <dgm:cxn modelId="{F7FE9035-A273-42E9-A56D-EDC94FA830A2}" type="presParOf" srcId="{E9732592-D6A8-4F4A-8AB1-2EF1D0FA662A}" destId="{F6DBE77C-2516-462D-953B-F64F5578D9B0}" srcOrd="0" destOrd="0" presId="urn:microsoft.com/office/officeart/2005/8/layout/orgChart1"/>
    <dgm:cxn modelId="{1DD8D5DF-C38D-40CF-96F4-0863BDA25487}" type="presParOf" srcId="{E9732592-D6A8-4F4A-8AB1-2EF1D0FA662A}" destId="{37540631-CC52-4D9C-AC19-4E19673D57FF}" srcOrd="1" destOrd="0" presId="urn:microsoft.com/office/officeart/2005/8/layout/orgChart1"/>
    <dgm:cxn modelId="{14DB1AA7-4216-4BC7-8AFC-5D224E180C8B}" type="presParOf" srcId="{1A24B283-ABD3-4135-8ED5-B007CB489748}" destId="{4E1CCE85-3332-45A9-8796-CB9DBA5B9DD9}" srcOrd="1" destOrd="0" presId="urn:microsoft.com/office/officeart/2005/8/layout/orgChart1"/>
    <dgm:cxn modelId="{F4C3E3B5-548E-49AF-8659-B7B052D40772}" type="presParOf" srcId="{1A24B283-ABD3-4135-8ED5-B007CB489748}" destId="{AF048DC5-25F2-4306-8342-4A438D19D962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D9CEB3D1-9041-4FFD-A43D-2C4F86BA1544}" type="presParOf" srcId="{733B660D-C711-49A4-8FBF-0E40A2E8FACF}" destId="{E314B029-6DEE-47CA-A2D6-361B5D369F8B}" srcOrd="4" destOrd="0" presId="urn:microsoft.com/office/officeart/2005/8/layout/orgChart1"/>
    <dgm:cxn modelId="{0EF78866-C111-4C1A-A2C4-35D9F6DECFE4}" type="presParOf" srcId="{733B660D-C711-49A4-8FBF-0E40A2E8FACF}" destId="{A76B6CE8-B368-4117-B286-027B8B8F071E}" srcOrd="5" destOrd="0" presId="urn:microsoft.com/office/officeart/2005/8/layout/orgChart1"/>
    <dgm:cxn modelId="{1B6D7553-572C-4F99-AB7E-B2E30203D7FD}" type="presParOf" srcId="{A76B6CE8-B368-4117-B286-027B8B8F071E}" destId="{28231BE9-7332-49B4-B67E-E624173C1008}" srcOrd="0" destOrd="0" presId="urn:microsoft.com/office/officeart/2005/8/layout/orgChart1"/>
    <dgm:cxn modelId="{5559633E-BAA1-4CA1-8FF8-C6356DF58F8A}" type="presParOf" srcId="{28231BE9-7332-49B4-B67E-E624173C1008}" destId="{4B843E2F-EE2D-4C98-85EF-5B1F03A15805}" srcOrd="0" destOrd="0" presId="urn:microsoft.com/office/officeart/2005/8/layout/orgChart1"/>
    <dgm:cxn modelId="{16465057-6EA2-4154-B2BD-2063DAA70D6B}" type="presParOf" srcId="{28231BE9-7332-49B4-B67E-E624173C1008}" destId="{6FFF52C7-A5FD-4479-96B2-CD4A721517F2}" srcOrd="1" destOrd="0" presId="urn:microsoft.com/office/officeart/2005/8/layout/orgChart1"/>
    <dgm:cxn modelId="{F88661C6-09AF-4B4D-ADC1-D9848C310D17}" type="presParOf" srcId="{A76B6CE8-B368-4117-B286-027B8B8F071E}" destId="{8E11107C-66E3-4DB2-B07B-A0A5A2B3F1BB}" srcOrd="1" destOrd="0" presId="urn:microsoft.com/office/officeart/2005/8/layout/orgChart1"/>
    <dgm:cxn modelId="{28F6048C-C365-4F5D-A527-EE61D08FB83A}" type="presParOf" srcId="{A76B6CE8-B368-4117-B286-027B8B8F071E}" destId="{3748C437-0070-49D0-93B3-DC17E291F109}" srcOrd="2" destOrd="0" presId="urn:microsoft.com/office/officeart/2005/8/layout/orgChart1"/>
    <dgm:cxn modelId="{4011D561-1BAD-4EE3-B65B-9B96B6FF13A1}" type="presParOf" srcId="{733B660D-C711-49A4-8FBF-0E40A2E8FACF}" destId="{BC360E2F-E354-44F4-8EF5-DFCA8E12C0DC}" srcOrd="6" destOrd="0" presId="urn:microsoft.com/office/officeart/2005/8/layout/orgChart1"/>
    <dgm:cxn modelId="{B240A605-33CD-486D-B3F3-E6DD43D07FED}" type="presParOf" srcId="{733B660D-C711-49A4-8FBF-0E40A2E8FACF}" destId="{8F9C8D19-3A19-4D8B-AFEE-0A1C526B8732}" srcOrd="7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 Deportivos(as) 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 B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</a:t>
          </a:r>
          <a:r>
            <a:rPr lang="es-ES" sz="1200" dirty="0" smtClean="0">
              <a:solidFill>
                <a:schemeClr val="tx1"/>
              </a:solidFill>
            </a:rPr>
            <a:t>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74338" custScaleY="70551" custLinFactNeighborY="-34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74338" custScaleY="57445" custLinFactNeighborY="4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dirty="0" smtClean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54B3BD1-69C4-4984-98EC-E2837D082FB3}" type="asst">
      <dgm:prSet custT="1"/>
      <dgm:spPr/>
      <dgm:t>
        <a:bodyPr/>
        <a:lstStyle/>
        <a:p>
          <a:r>
            <a:rPr lang="es-MX" sz="1200" dirty="0" smtClean="0"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dirty="0" smtClean="0">
              <a:latin typeface="+mn-lt"/>
              <a:cs typeface="Arial" panose="020B0604020202020204" pitchFamily="34" charset="0"/>
            </a:rPr>
            <a:t>Deportivas</a:t>
          </a:r>
          <a:endParaRPr lang="es-MX" sz="1200" dirty="0" smtClean="0">
            <a:latin typeface="+mn-lt"/>
            <a:cs typeface="Arial" panose="020B0604020202020204" pitchFamily="34" charset="0"/>
          </a:endParaRPr>
        </a:p>
      </dgm:t>
    </dgm:pt>
    <dgm:pt modelId="{D4774D26-2F87-4E64-B02E-CF463E8524CD}" type="par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401318-2DEC-4A5C-BB57-0E2B13961ED8}" type="sib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Supervisor(a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/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777" custScaleY="117314" custLinFactNeighborX="10" custLinFactNeighborY="-6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807" custLinFactNeighborY="17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702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3" custScaleX="117314" custScaleY="93851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BE6F8D7-0A18-436A-8252-982CE7C1560F}" type="pres">
      <dgm:prSet presAssocID="{D4774D26-2F87-4E64-B02E-CF463E8524C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B471F57-2237-4B95-8CBE-8A44DA90FA94}" type="pres">
      <dgm:prSet presAssocID="{254B3BD1-69C4-4984-98EC-E2837D082FB3}" presName="hierRoot3" presStyleCnt="0">
        <dgm:presLayoutVars>
          <dgm:hierBranch val="init"/>
        </dgm:presLayoutVars>
      </dgm:prSet>
      <dgm:spPr/>
    </dgm:pt>
    <dgm:pt modelId="{5613B765-9FDC-4315-9F08-E3B64A085A0D}" type="pres">
      <dgm:prSet presAssocID="{254B3BD1-69C4-4984-98EC-E2837D082FB3}" presName="rootComposite3" presStyleCnt="0"/>
      <dgm:spPr/>
    </dgm:pt>
    <dgm:pt modelId="{A7935627-501D-489B-8FF5-E7E8A9289C89}" type="pres">
      <dgm:prSet presAssocID="{254B3BD1-69C4-4984-98EC-E2837D082FB3}" presName="rootText3" presStyleLbl="asst1" presStyleIdx="1" presStyleCnt="3" custScaleX="117314" custScaleY="93851" custLinFactNeighborX="5680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9B81D9-D7E0-45DB-A1D4-DDCA81F5F6C7}" type="pres">
      <dgm:prSet presAssocID="{254B3BD1-69C4-4984-98EC-E2837D082FB3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B77E953-21D7-4CDF-8590-0058CB933BFC}" type="pres">
      <dgm:prSet presAssocID="{254B3BD1-69C4-4984-98EC-E2837D082FB3}" presName="hierChild6" presStyleCnt="0"/>
      <dgm:spPr/>
    </dgm:pt>
    <dgm:pt modelId="{07578F94-FE64-4E4F-8576-7A9F90FB1338}" type="pres">
      <dgm:prSet presAssocID="{254B3BD1-69C4-4984-98EC-E2837D082FB3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2" presStyleCnt="3" custScaleX="117314" custScaleY="93851" custLinFactNeighborX="-9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6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96B2E93-0A37-49F6-9CB8-E4AACCAA0CE0}" type="presOf" srcId="{D4774D26-2F87-4E64-B02E-CF463E8524CD}" destId="{2BE6F8D7-0A18-436A-8252-982CE7C1560F}" srcOrd="0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2" destOrd="0" parTransId="{910FE5DB-06BF-4AF7-A765-4D4CA846C80C}" sibTransId="{F174E722-2228-4646-912C-E9ED66EEF593}"/>
    <dgm:cxn modelId="{A756DFF5-17C8-401C-9714-2C2EB3640021}" type="presOf" srcId="{254B3BD1-69C4-4984-98EC-E2837D082FB3}" destId="{A7935627-501D-489B-8FF5-E7E8A9289C89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4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FC25923C-820E-43B2-BE91-2DCADAB653DB}" srcId="{615C18A7-B4D5-4C96-8973-7167612FEE29}" destId="{254B3BD1-69C4-4984-98EC-E2837D082FB3}" srcOrd="1" destOrd="0" parTransId="{D4774D26-2F87-4E64-B02E-CF463E8524CD}" sibTransId="{C5401318-2DEC-4A5C-BB57-0E2B13961ED8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F5D16A4A-D272-42E1-9EC1-53C14B657A59}" type="presOf" srcId="{254B3BD1-69C4-4984-98EC-E2837D082FB3}" destId="{E79B81D9-D7E0-45DB-A1D4-DDCA81F5F6C7}" srcOrd="1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5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2FBD4730-4F76-4575-86C7-AFD19847A35F}" type="presParOf" srcId="{A86FEFCA-F1EB-4D39-B9E4-C30D856F02AA}" destId="{2BE6F8D7-0A18-436A-8252-982CE7C1560F}" srcOrd="2" destOrd="0" presId="urn:microsoft.com/office/officeart/2005/8/layout/orgChart1"/>
    <dgm:cxn modelId="{6F2A2CC2-A7E8-4625-8DE0-B38970FC9B88}" type="presParOf" srcId="{A86FEFCA-F1EB-4D39-B9E4-C30D856F02AA}" destId="{2B471F57-2237-4B95-8CBE-8A44DA90FA94}" srcOrd="3" destOrd="0" presId="urn:microsoft.com/office/officeart/2005/8/layout/orgChart1"/>
    <dgm:cxn modelId="{A79D36CD-0FEA-4379-BE01-0DD49FBEE41D}" type="presParOf" srcId="{2B471F57-2237-4B95-8CBE-8A44DA90FA94}" destId="{5613B765-9FDC-4315-9F08-E3B64A085A0D}" srcOrd="0" destOrd="0" presId="urn:microsoft.com/office/officeart/2005/8/layout/orgChart1"/>
    <dgm:cxn modelId="{DB16281A-83E3-412E-AF88-E2833FC28353}" type="presParOf" srcId="{5613B765-9FDC-4315-9F08-E3B64A085A0D}" destId="{A7935627-501D-489B-8FF5-E7E8A9289C89}" srcOrd="0" destOrd="0" presId="urn:microsoft.com/office/officeart/2005/8/layout/orgChart1"/>
    <dgm:cxn modelId="{45300E8B-AB92-47AB-849D-424AEE53B45E}" type="presParOf" srcId="{5613B765-9FDC-4315-9F08-E3B64A085A0D}" destId="{E79B81D9-D7E0-45DB-A1D4-DDCA81F5F6C7}" srcOrd="1" destOrd="0" presId="urn:microsoft.com/office/officeart/2005/8/layout/orgChart1"/>
    <dgm:cxn modelId="{7BBDFBFF-EDC9-48D8-94BA-E1D492EFFA21}" type="presParOf" srcId="{2B471F57-2237-4B95-8CBE-8A44DA90FA94}" destId="{FB77E953-21D7-4CDF-8590-0058CB933BFC}" srcOrd="1" destOrd="0" presId="urn:microsoft.com/office/officeart/2005/8/layout/orgChart1"/>
    <dgm:cxn modelId="{280C1EF5-E2DC-4042-9052-14F82AA12DA5}" type="presParOf" srcId="{2B471F57-2237-4B95-8CBE-8A44DA90FA94}" destId="{07578F94-FE64-4E4F-8576-7A9F90FB1338}" srcOrd="2" destOrd="0" presId="urn:microsoft.com/office/officeart/2005/8/layout/orgChart1"/>
    <dgm:cxn modelId="{F1F2201F-0CFD-4375-B10A-D9E820273F9F}" type="presParOf" srcId="{A86FEFCA-F1EB-4D39-B9E4-C30D856F02AA}" destId="{C8705EA2-8C2E-4856-929E-67AD35B64586}" srcOrd="4" destOrd="0" presId="urn:microsoft.com/office/officeart/2005/8/layout/orgChart1"/>
    <dgm:cxn modelId="{6EB23160-B24D-43F9-9E78-8C7FEFBDD960}" type="presParOf" srcId="{A86FEFCA-F1EB-4D39-B9E4-C30D856F02AA}" destId="{65909AF2-CA2F-48E7-96EB-9D4868B67DC4}" srcOrd="5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Responsable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Ayudante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93875" custScaleY="147121" custLinFactNeighborX="1818" custLinFactNeighborY="-94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1" custScaleX="172752" custScaleY="101677" custLinFactNeighborX="2133" custLinFactNeighborY="-42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1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9A5B901D-17CD-4E0F-836A-96B2B2DD3494}" type="pres">
      <dgm:prSet presAssocID="{0B41EEBB-D8C4-413B-AADD-9D2704237B3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0" presStyleCnt="3" custScaleX="138482" custScaleY="14712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BFB7737D-A681-4187-8BC1-D8591688E544}" type="pres">
      <dgm:prSet presAssocID="{909A2692-87A6-4D27-8FC7-6E8DA3E35C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3" custScaleX="138482" custScaleY="147121" custLinFactNeighborX="1543" custLinFactNeighborY="15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3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38A11AE2-EC15-4B35-AFD1-8F0449B8C93C}" type="pres">
      <dgm:prSet presAssocID="{BC61CA08-70EC-4CE7-95D5-83F2243F6EB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3" custScaleX="138482" custScaleY="147121" custLinFactNeighborX="75268" custLinFactNeighborY="17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3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38482" custScaleY="107626" custLinFactNeighborX="-23017" custLinFactNeighborY="-196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A3597D62-E384-4B50-8D3C-0BF9F2FE5D55}" type="presOf" srcId="{0EC221DC-D832-4702-B580-9C40C1152940}" destId="{C6880A2E-438C-4B59-8DCC-837F57D956DB}" srcOrd="0" destOrd="0" presId="urn:microsoft.com/office/officeart/2005/8/layout/orgChart1"/>
    <dgm:cxn modelId="{8954EB5D-B296-4073-9DF5-EB25B0FA98F4}" srcId="{9E23DB29-4A33-4E56-9916-9F4A59C06CE4}" destId="{0EC221DC-D832-4702-B580-9C40C1152940}" srcOrd="0" destOrd="0" parTransId="{0B41EEBB-D8C4-413B-AADD-9D2704237B3C}" sibTransId="{D131E5D1-F397-427F-ACD7-5C347492586E}"/>
    <dgm:cxn modelId="{410C61C4-81CD-4DF6-A16C-85857B4B3B1C}" type="presOf" srcId="{5F36AA28-5A87-4BFC-A906-2D44EC17F31F}" destId="{0EAF98A7-A5DB-4167-BDCA-1C60A46779F2}" srcOrd="1" destOrd="0" presId="urn:microsoft.com/office/officeart/2005/8/layout/orgChart1"/>
    <dgm:cxn modelId="{8BD92471-4EF7-4FCF-A1C6-892EB6ACD0BD}" type="presOf" srcId="{5F36AA28-5A87-4BFC-A906-2D44EC17F31F}" destId="{80800B27-C2EF-457D-9BF9-06FB558ACE70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0FE44218-D0C7-4F8E-BFA5-54C8C902AB55}" type="presOf" srcId="{BA7BBFF0-3D01-411D-BF60-9EDEEACD8A61}" destId="{D4C6C0AF-A3B6-4667-8252-12E6F670323C}" srcOrd="0" destOrd="0" presId="urn:microsoft.com/office/officeart/2005/8/layout/orgChart1"/>
    <dgm:cxn modelId="{60C13643-D752-4B6D-8BEC-12ED24ACF525}" type="presOf" srcId="{BA7BBFF0-3D01-411D-BF60-9EDEEACD8A61}" destId="{E327E95D-8FF2-4223-8174-DCA69825116B}" srcOrd="1" destOrd="0" presId="urn:microsoft.com/office/officeart/2005/8/layout/orgChart1"/>
    <dgm:cxn modelId="{A3D83E23-163C-4547-8270-2FD005AEB71B}" type="presOf" srcId="{9E23DB29-4A33-4E56-9916-9F4A59C06CE4}" destId="{EEA40343-2367-430C-9F9D-F95276D86A7F}" srcOrd="0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8CF60530-20D1-44F0-84DF-E5C6BCE0623B}" type="presOf" srcId="{35DC9171-E403-4C53-9502-2C9AD3F0A009}" destId="{D695ACA5-F877-4162-AA5F-65DA836CEFD5}" srcOrd="1" destOrd="0" presId="urn:microsoft.com/office/officeart/2005/8/layout/orgChart1"/>
    <dgm:cxn modelId="{F5B20B54-656A-4DFF-8CCD-87BA10C9A406}" type="presOf" srcId="{9E23DB29-4A33-4E56-9916-9F4A59C06CE4}" destId="{4D678D45-BC24-46A5-9003-9CDD969B50F8}" srcOrd="1" destOrd="0" presId="urn:microsoft.com/office/officeart/2005/8/layout/orgChart1"/>
    <dgm:cxn modelId="{80938364-5C33-4639-9DDC-EF8502BA842E}" type="presOf" srcId="{04B2DDDE-E491-4214-929B-C7A8DD3963F4}" destId="{D4A54B97-5F49-4071-80F1-66312154FDB0}" srcOrd="1" destOrd="0" presId="urn:microsoft.com/office/officeart/2005/8/layout/orgChart1"/>
    <dgm:cxn modelId="{A8FE90A6-DD0E-48A2-A276-507E9FA335FD}" type="presOf" srcId="{E79EC2F5-046A-4A77-98CB-58CABC4BD845}" destId="{A1BF058B-7A56-497A-ADD2-75DDCBDEE1EF}" srcOrd="0" destOrd="0" presId="urn:microsoft.com/office/officeart/2005/8/layout/orgChart1"/>
    <dgm:cxn modelId="{453247D9-74A7-4DC9-8962-515B620F4A84}" type="presOf" srcId="{04B2DDDE-E491-4214-929B-C7A8DD3963F4}" destId="{4C330964-E5CA-4C02-A01D-8A2EE83E9780}" srcOrd="0" destOrd="0" presId="urn:microsoft.com/office/officeart/2005/8/layout/orgChart1"/>
    <dgm:cxn modelId="{3CA4EF3D-9DF1-4B66-BF29-CF3F92B4F642}" type="presOf" srcId="{0B41EEBB-D8C4-413B-AADD-9D2704237B3C}" destId="{9A5B901D-17CD-4E0F-836A-96B2B2DD3494}" srcOrd="0" destOrd="0" presId="urn:microsoft.com/office/officeart/2005/8/layout/orgChart1"/>
    <dgm:cxn modelId="{36193AEA-A0DA-40F2-B0F2-5F811E294F89}" type="presOf" srcId="{8BF37432-2907-4478-9241-32A50A1BBBF8}" destId="{F767E095-11A6-4E4B-A90B-3D719743938B}" srcOrd="0" destOrd="0" presId="urn:microsoft.com/office/officeart/2005/8/layout/orgChart1"/>
    <dgm:cxn modelId="{6D7EE4E0-DD47-4E37-81FE-EFCAD9F9A18F}" type="presOf" srcId="{909A2692-87A6-4D27-8FC7-6E8DA3E35CE2}" destId="{BFB7737D-A681-4187-8BC1-D8591688E544}" srcOrd="0" destOrd="0" presId="urn:microsoft.com/office/officeart/2005/8/layout/orgChart1"/>
    <dgm:cxn modelId="{F6AE086F-49D1-4439-8C11-47DAB8A5E574}" type="presOf" srcId="{BC61CA08-70EC-4CE7-95D5-83F2243F6EBB}" destId="{38A11AE2-EC15-4B35-AFD1-8F0449B8C93C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0692232B-EE65-4880-BE49-91714C4DFC73}" type="presOf" srcId="{0EC221DC-D832-4702-B580-9C40C1152940}" destId="{59611E5A-0247-4AD0-B3C9-DAA2C52853FE}" srcOrd="1" destOrd="0" presId="urn:microsoft.com/office/officeart/2005/8/layout/orgChart1"/>
    <dgm:cxn modelId="{C224813D-1845-46DA-8FBB-DE50FAE141A6}" type="presOf" srcId="{35DC9171-E403-4C53-9502-2C9AD3F0A009}" destId="{67478183-57FC-42AE-8396-57ABB052EA34}" srcOrd="0" destOrd="0" presId="urn:microsoft.com/office/officeart/2005/8/layout/orgChart1"/>
    <dgm:cxn modelId="{5611FCFE-EE80-4A76-B895-C680D334BCE6}" type="presParOf" srcId="{E8D59837-A9BD-4644-A7ED-0FA8BA75F5D3}" destId="{8003FBF6-EB21-4CD7-98E6-9E868BB0C887}" srcOrd="0" destOrd="0" presId="urn:microsoft.com/office/officeart/2005/8/layout/orgChart1"/>
    <dgm:cxn modelId="{0769D27B-FA65-4FC6-8962-1D477F49DB31}" type="presParOf" srcId="{8003FBF6-EB21-4CD7-98E6-9E868BB0C887}" destId="{B5316826-4460-4908-95E9-21C45BA82E10}" srcOrd="0" destOrd="0" presId="urn:microsoft.com/office/officeart/2005/8/layout/orgChart1"/>
    <dgm:cxn modelId="{D1E728CB-B45D-420E-A99B-C75B97C39867}" type="presParOf" srcId="{B5316826-4460-4908-95E9-21C45BA82E10}" destId="{D4C6C0AF-A3B6-4667-8252-12E6F670323C}" srcOrd="0" destOrd="0" presId="urn:microsoft.com/office/officeart/2005/8/layout/orgChart1"/>
    <dgm:cxn modelId="{DC75951D-A2B0-4FB6-AB07-7AA22EFE9925}" type="presParOf" srcId="{B5316826-4460-4908-95E9-21C45BA82E10}" destId="{E327E95D-8FF2-4223-8174-DCA69825116B}" srcOrd="1" destOrd="0" presId="urn:microsoft.com/office/officeart/2005/8/layout/orgChart1"/>
    <dgm:cxn modelId="{79E823ED-8BF9-4D25-8EC8-781B69A2BFC9}" type="presParOf" srcId="{8003FBF6-EB21-4CD7-98E6-9E868BB0C887}" destId="{68C72C18-27C9-4696-B83B-700010C16205}" srcOrd="1" destOrd="0" presId="urn:microsoft.com/office/officeart/2005/8/layout/orgChart1"/>
    <dgm:cxn modelId="{636D790B-E8F4-4DB5-9DC4-1903E13B548E}" type="presParOf" srcId="{68C72C18-27C9-4696-B83B-700010C16205}" destId="{F767E095-11A6-4E4B-A90B-3D719743938B}" srcOrd="0" destOrd="0" presId="urn:microsoft.com/office/officeart/2005/8/layout/orgChart1"/>
    <dgm:cxn modelId="{E16AF261-CBB5-4FD4-9BC0-EF6BB8DAE06C}" type="presParOf" srcId="{68C72C18-27C9-4696-B83B-700010C16205}" destId="{1A7C9B6E-169D-4FDD-AAD9-3AC4F08A0C00}" srcOrd="1" destOrd="0" presId="urn:microsoft.com/office/officeart/2005/8/layout/orgChart1"/>
    <dgm:cxn modelId="{2A0301DA-F875-46F4-82BB-E4EA2069656F}" type="presParOf" srcId="{1A7C9B6E-169D-4FDD-AAD9-3AC4F08A0C00}" destId="{C3D218E3-3B91-42C3-AE40-3C4E1CB44741}" srcOrd="0" destOrd="0" presId="urn:microsoft.com/office/officeart/2005/8/layout/orgChart1"/>
    <dgm:cxn modelId="{CE7BC7A7-355A-4986-976B-7EB6986F8140}" type="presParOf" srcId="{C3D218E3-3B91-42C3-AE40-3C4E1CB44741}" destId="{EEA40343-2367-430C-9F9D-F95276D86A7F}" srcOrd="0" destOrd="0" presId="urn:microsoft.com/office/officeart/2005/8/layout/orgChart1"/>
    <dgm:cxn modelId="{AD53678B-2566-4324-BC45-36DEB264E782}" type="presParOf" srcId="{C3D218E3-3B91-42C3-AE40-3C4E1CB44741}" destId="{4D678D45-BC24-46A5-9003-9CDD969B50F8}" srcOrd="1" destOrd="0" presId="urn:microsoft.com/office/officeart/2005/8/layout/orgChart1"/>
    <dgm:cxn modelId="{D0611FCB-0BA1-4C55-9F61-EA7302B94BD5}" type="presParOf" srcId="{1A7C9B6E-169D-4FDD-AAD9-3AC4F08A0C00}" destId="{C5928618-B3EE-4297-A113-6679A11B086D}" srcOrd="1" destOrd="0" presId="urn:microsoft.com/office/officeart/2005/8/layout/orgChart1"/>
    <dgm:cxn modelId="{AEAE6028-5B3C-425F-82D0-48F0A9BC48CC}" type="presParOf" srcId="{C5928618-B3EE-4297-A113-6679A11B086D}" destId="{9A5B901D-17CD-4E0F-836A-96B2B2DD3494}" srcOrd="0" destOrd="0" presId="urn:microsoft.com/office/officeart/2005/8/layout/orgChart1"/>
    <dgm:cxn modelId="{DFDF9826-B738-45ED-A438-BEB7C8F99EBB}" type="presParOf" srcId="{C5928618-B3EE-4297-A113-6679A11B086D}" destId="{5026CDB2-39B4-4AC2-8FCF-CD325F653364}" srcOrd="1" destOrd="0" presId="urn:microsoft.com/office/officeart/2005/8/layout/orgChart1"/>
    <dgm:cxn modelId="{B43C198E-CCFE-4BA8-80DC-759840C4B862}" type="presParOf" srcId="{5026CDB2-39B4-4AC2-8FCF-CD325F653364}" destId="{D8993E26-3BED-4BDC-85D0-E1BE6F9CD4DA}" srcOrd="0" destOrd="0" presId="urn:microsoft.com/office/officeart/2005/8/layout/orgChart1"/>
    <dgm:cxn modelId="{BD89A8CC-493C-4267-8431-8B73BC577A2D}" type="presParOf" srcId="{D8993E26-3BED-4BDC-85D0-E1BE6F9CD4DA}" destId="{C6880A2E-438C-4B59-8DCC-837F57D956DB}" srcOrd="0" destOrd="0" presId="urn:microsoft.com/office/officeart/2005/8/layout/orgChart1"/>
    <dgm:cxn modelId="{4B753EDF-EC59-42DB-B682-AA88DC6AC453}" type="presParOf" srcId="{D8993E26-3BED-4BDC-85D0-E1BE6F9CD4DA}" destId="{59611E5A-0247-4AD0-B3C9-DAA2C52853FE}" srcOrd="1" destOrd="0" presId="urn:microsoft.com/office/officeart/2005/8/layout/orgChart1"/>
    <dgm:cxn modelId="{6FE6EAD3-2299-4286-B208-680B87D4F487}" type="presParOf" srcId="{5026CDB2-39B4-4AC2-8FCF-CD325F653364}" destId="{8A33C905-1D13-4036-9630-E600221E6B1F}" srcOrd="1" destOrd="0" presId="urn:microsoft.com/office/officeart/2005/8/layout/orgChart1"/>
    <dgm:cxn modelId="{6C980B8E-E79F-4479-9079-0D2C46CBCBD0}" type="presParOf" srcId="{5026CDB2-39B4-4AC2-8FCF-CD325F653364}" destId="{338095DC-DC06-49E0-A75B-227F292E5A35}" srcOrd="2" destOrd="0" presId="urn:microsoft.com/office/officeart/2005/8/layout/orgChart1"/>
    <dgm:cxn modelId="{09DDE482-0734-4A29-9D64-2A2E0B1AC53C}" type="presParOf" srcId="{C5928618-B3EE-4297-A113-6679A11B086D}" destId="{BFB7737D-A681-4187-8BC1-D8591688E544}" srcOrd="2" destOrd="0" presId="urn:microsoft.com/office/officeart/2005/8/layout/orgChart1"/>
    <dgm:cxn modelId="{A11F36B0-16C8-409A-A1BA-C30CC4AB2F84}" type="presParOf" srcId="{C5928618-B3EE-4297-A113-6679A11B086D}" destId="{06112B10-411A-488E-93EC-F8930FB5012C}" srcOrd="3" destOrd="0" presId="urn:microsoft.com/office/officeart/2005/8/layout/orgChart1"/>
    <dgm:cxn modelId="{0316F57B-CBFF-464C-A490-73510F8264AD}" type="presParOf" srcId="{06112B10-411A-488E-93EC-F8930FB5012C}" destId="{4645EE49-1098-4EEB-9D39-5DEC6C156BEC}" srcOrd="0" destOrd="0" presId="urn:microsoft.com/office/officeart/2005/8/layout/orgChart1"/>
    <dgm:cxn modelId="{989C42F7-F588-44B3-9A6A-9F5C39D98223}" type="presParOf" srcId="{4645EE49-1098-4EEB-9D39-5DEC6C156BEC}" destId="{80800B27-C2EF-457D-9BF9-06FB558ACE70}" srcOrd="0" destOrd="0" presId="urn:microsoft.com/office/officeart/2005/8/layout/orgChart1"/>
    <dgm:cxn modelId="{99BCB84F-4A47-42DF-A025-5A2442FB654C}" type="presParOf" srcId="{4645EE49-1098-4EEB-9D39-5DEC6C156BEC}" destId="{0EAF98A7-A5DB-4167-BDCA-1C60A46779F2}" srcOrd="1" destOrd="0" presId="urn:microsoft.com/office/officeart/2005/8/layout/orgChart1"/>
    <dgm:cxn modelId="{4185E5D5-9C9F-4DE8-8281-702E3B7ECFE9}" type="presParOf" srcId="{06112B10-411A-488E-93EC-F8930FB5012C}" destId="{AB793BB2-5CA6-4E3C-A302-1990074EE374}" srcOrd="1" destOrd="0" presId="urn:microsoft.com/office/officeart/2005/8/layout/orgChart1"/>
    <dgm:cxn modelId="{0302FB0A-0FB2-4C56-BE95-C8346A7A3E75}" type="presParOf" srcId="{06112B10-411A-488E-93EC-F8930FB5012C}" destId="{B50FA4DF-E5D6-4F20-81FA-676825693004}" srcOrd="2" destOrd="0" presId="urn:microsoft.com/office/officeart/2005/8/layout/orgChart1"/>
    <dgm:cxn modelId="{8D8AFA64-50BA-4181-9BBF-DFC097E83258}" type="presParOf" srcId="{C5928618-B3EE-4297-A113-6679A11B086D}" destId="{38A11AE2-EC15-4B35-AFD1-8F0449B8C93C}" srcOrd="4" destOrd="0" presId="urn:microsoft.com/office/officeart/2005/8/layout/orgChart1"/>
    <dgm:cxn modelId="{92DE2A2F-D435-4219-B76C-1D2AB76B5C29}" type="presParOf" srcId="{C5928618-B3EE-4297-A113-6679A11B086D}" destId="{13C08D09-5316-4ABC-8DFD-CC121B627F4F}" srcOrd="5" destOrd="0" presId="urn:microsoft.com/office/officeart/2005/8/layout/orgChart1"/>
    <dgm:cxn modelId="{30C7FD4D-22A8-4022-A37C-24C8C16EA75E}" type="presParOf" srcId="{13C08D09-5316-4ABC-8DFD-CC121B627F4F}" destId="{D8364AE8-576B-4646-BA70-3FB979C5A3B0}" srcOrd="0" destOrd="0" presId="urn:microsoft.com/office/officeart/2005/8/layout/orgChart1"/>
    <dgm:cxn modelId="{7DAF7996-8666-4FED-A523-29F9A4F8BFD3}" type="presParOf" srcId="{D8364AE8-576B-4646-BA70-3FB979C5A3B0}" destId="{67478183-57FC-42AE-8396-57ABB052EA34}" srcOrd="0" destOrd="0" presId="urn:microsoft.com/office/officeart/2005/8/layout/orgChart1"/>
    <dgm:cxn modelId="{72034064-62D6-4952-B0F9-3B26A3C82A0F}" type="presParOf" srcId="{D8364AE8-576B-4646-BA70-3FB979C5A3B0}" destId="{D695ACA5-F877-4162-AA5F-65DA836CEFD5}" srcOrd="1" destOrd="0" presId="urn:microsoft.com/office/officeart/2005/8/layout/orgChart1"/>
    <dgm:cxn modelId="{C0714F37-6B7A-4138-80CE-A7A938AC6120}" type="presParOf" srcId="{13C08D09-5316-4ABC-8DFD-CC121B627F4F}" destId="{8C9F8089-D616-45D1-94B4-4DE196E4677F}" srcOrd="1" destOrd="0" presId="urn:microsoft.com/office/officeart/2005/8/layout/orgChart1"/>
    <dgm:cxn modelId="{31FB7AFD-F2F5-4998-8CC4-9710B073EA21}" type="presParOf" srcId="{13C08D09-5316-4ABC-8DFD-CC121B627F4F}" destId="{A078E8FF-9E2C-4D55-99B7-4754D019DFFE}" srcOrd="2" destOrd="0" presId="urn:microsoft.com/office/officeart/2005/8/layout/orgChart1"/>
    <dgm:cxn modelId="{372FB184-28D5-4BC3-8E57-F5FF0E35ADAF}" type="presParOf" srcId="{1A7C9B6E-169D-4FDD-AAD9-3AC4F08A0C00}" destId="{25BB663B-9E38-453A-B63B-B44AC50A4F88}" srcOrd="2" destOrd="0" presId="urn:microsoft.com/office/officeart/2005/8/layout/orgChart1"/>
    <dgm:cxn modelId="{1D387E77-CE13-4BB8-A38A-1112EC4E9099}" type="presParOf" srcId="{8003FBF6-EB21-4CD7-98E6-9E868BB0C887}" destId="{3E32425B-C3CB-4E84-B7EA-416151E2B6DA}" srcOrd="2" destOrd="0" presId="urn:microsoft.com/office/officeart/2005/8/layout/orgChart1"/>
    <dgm:cxn modelId="{F203E014-F607-4694-9626-ECE6BA897D44}" type="presParOf" srcId="{3E32425B-C3CB-4E84-B7EA-416151E2B6DA}" destId="{A1BF058B-7A56-497A-ADD2-75DDCBDEE1EF}" srcOrd="0" destOrd="0" presId="urn:microsoft.com/office/officeart/2005/8/layout/orgChart1"/>
    <dgm:cxn modelId="{11C1D673-B2F2-4FCD-BBD4-81FF0356A5BE}" type="presParOf" srcId="{3E32425B-C3CB-4E84-B7EA-416151E2B6DA}" destId="{4A72A607-CF67-4664-937D-448103907875}" srcOrd="1" destOrd="0" presId="urn:microsoft.com/office/officeart/2005/8/layout/orgChart1"/>
    <dgm:cxn modelId="{1B193CB6-4A38-49E2-8289-400480C0551E}" type="presParOf" srcId="{4A72A607-CF67-4664-937D-448103907875}" destId="{C6967D48-C0B2-481A-A279-3BEB963E9552}" srcOrd="0" destOrd="0" presId="urn:microsoft.com/office/officeart/2005/8/layout/orgChart1"/>
    <dgm:cxn modelId="{1EA0A254-CED9-4E26-A8A0-0542627F6826}" type="presParOf" srcId="{C6967D48-C0B2-481A-A279-3BEB963E9552}" destId="{4C330964-E5CA-4C02-A01D-8A2EE83E9780}" srcOrd="0" destOrd="0" presId="urn:microsoft.com/office/officeart/2005/8/layout/orgChart1"/>
    <dgm:cxn modelId="{69F2257C-5466-4154-9E1B-5038AF23C4F6}" type="presParOf" srcId="{C6967D48-C0B2-481A-A279-3BEB963E9552}" destId="{D4A54B97-5F49-4071-80F1-66312154FDB0}" srcOrd="1" destOrd="0" presId="urn:microsoft.com/office/officeart/2005/8/layout/orgChart1"/>
    <dgm:cxn modelId="{370BCCE6-681C-4779-9F0E-D42074DC181C}" type="presParOf" srcId="{4A72A607-CF67-4664-937D-448103907875}" destId="{C44C599E-B49A-4D1D-B17F-6272C61BA811}" srcOrd="1" destOrd="0" presId="urn:microsoft.com/office/officeart/2005/8/layout/orgChart1"/>
    <dgm:cxn modelId="{C71620E4-0CEB-480D-8088-A9806FF35F65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 y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Vinculación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86313" custScaleY="86585" custLinFactNeighborX="-17930" custLinFactNeighborY="-1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86313" custScaleY="86585" custLinFactNeighborX="11662" custLinFactNeighborY="-19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Responsable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Natación</a:t>
          </a:r>
          <a:endParaRPr lang="es-MX" sz="7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 </a:t>
          </a: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5675A-4973-4ECE-9BC1-0CE90CEC2F0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627ABA-C12D-48E6-A838-7CD397851E8F}" type="parTrans" cxnId="{25CA51CC-DBC1-4F98-AECF-A5603941C823}">
      <dgm:prSet/>
      <dgm:spPr/>
      <dgm:t>
        <a:bodyPr/>
        <a:lstStyle/>
        <a:p>
          <a:endParaRPr lang="es-ES"/>
        </a:p>
      </dgm:t>
    </dgm:pt>
    <dgm:pt modelId="{5D020AD9-C1E7-4D1A-A382-F029F742B27E}" type="sibTrans" cxnId="{25CA51CC-DBC1-4F98-AECF-A5603941C823}">
      <dgm:prSet/>
      <dgm:spPr/>
      <dgm:t>
        <a:bodyPr/>
        <a:lstStyle/>
        <a:p>
          <a:endParaRPr lang="es-ES"/>
        </a:p>
      </dgm:t>
    </dgm:pt>
    <dgm:pt modelId="{20960E92-B49B-4F04-BA93-5E6EBC32FE3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5BD7B97-B446-44FB-B0A7-84B7CEDBB74E}" type="parTrans" cxnId="{2ADD90EC-6D0C-42BE-A6AD-2E21228A9B71}">
      <dgm:prSet/>
      <dgm:spPr/>
      <dgm:t>
        <a:bodyPr/>
        <a:lstStyle/>
        <a:p>
          <a:endParaRPr lang="es-ES"/>
        </a:p>
      </dgm:t>
    </dgm:pt>
    <dgm:pt modelId="{D85E9500-9DF6-4344-B910-7DCF84F0BDBA}" type="sibTrans" cxnId="{2ADD90EC-6D0C-42BE-A6AD-2E21228A9B71}">
      <dgm:prSet/>
      <dgm:spPr/>
      <dgm:t>
        <a:bodyPr/>
        <a:lstStyle/>
        <a:p>
          <a:endParaRPr lang="es-ES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39298" custScaleY="205112" custLinFactY="-100000" custLinFactNeighborX="-608" custLinFactNeighborY="-178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484AADCD-A307-4E9E-B089-7E2867D6C20C}" type="pres">
      <dgm:prSet presAssocID="{E8CD4F48-BFFA-40C4-A697-80D4C5C3D9E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0" presStyleCnt="1" custScaleX="172752" custScaleY="128330" custLinFactNeighborX="-90" custLinFactNeighborY="-50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45504743-1FFD-4196-918D-E227B9B6F607}" type="pres">
      <dgm:prSet presAssocID="{6F0A032B-5864-4F07-8171-C404190E38B8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0" presStyleCnt="5" custScaleX="151211" custScaleY="218384" custLinFactY="100000" custLinFactNeighborX="-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0" presStyleCnt="5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AAB75F9-919C-4731-B685-0CBD03D1BB8A}" type="pres">
      <dgm:prSet presAssocID="{AAC12B34-297F-477E-AE1F-3B3F7924400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1" presStyleCnt="5" custScaleX="151211" custScaleY="218384" custLinFactNeighborX="2509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1" presStyleCnt="5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5ED66D50-0E14-49D1-A7F9-BF7F9E4C5F1E}" type="pres">
      <dgm:prSet presAssocID="{DD315738-E261-4A4D-A806-7EE0259C3E1F}" presName="Name35" presStyleLbl="parChTrans1D3" presStyleIdx="2" presStyleCnt="5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2" presStyleCnt="5" custScaleX="151211" custScaleY="218384" custLinFactNeighborX="263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2" presStyleCnt="5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7C564C5-2656-43DA-8DEB-62EF782BFF28}" type="pres">
      <dgm:prSet presAssocID="{E9627ABA-C12D-48E6-A838-7CD397851E8F}" presName="Name35" presStyleLbl="parChTrans1D3" presStyleIdx="3" presStyleCnt="5"/>
      <dgm:spPr/>
      <dgm:t>
        <a:bodyPr/>
        <a:lstStyle/>
        <a:p>
          <a:endParaRPr lang="es-ES"/>
        </a:p>
      </dgm:t>
    </dgm:pt>
    <dgm:pt modelId="{D237B53F-4AAE-4E8E-984D-39215CC84D74}" type="pres">
      <dgm:prSet presAssocID="{A955675A-4973-4ECE-9BC1-0CE90CEC2F01}" presName="hierRoot2" presStyleCnt="0">
        <dgm:presLayoutVars>
          <dgm:hierBranch/>
        </dgm:presLayoutVars>
      </dgm:prSet>
      <dgm:spPr/>
    </dgm:pt>
    <dgm:pt modelId="{637C9263-4A1F-4870-AAD5-6FEE78A05E1C}" type="pres">
      <dgm:prSet presAssocID="{A955675A-4973-4ECE-9BC1-0CE90CEC2F01}" presName="rootComposite" presStyleCnt="0"/>
      <dgm:spPr/>
    </dgm:pt>
    <dgm:pt modelId="{C0FD18F9-F2F0-4A5B-8BF5-88184261F8F2}" type="pres">
      <dgm:prSet presAssocID="{A955675A-4973-4ECE-9BC1-0CE90CEC2F01}" presName="rootText" presStyleLbl="node3" presStyleIdx="3" presStyleCnt="5" custScaleX="151211" custScaleY="218384" custLinFactY="100000" custLinFactNeighborX="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ADF1B-06FC-44D2-9E1C-C140F7183A76}" type="pres">
      <dgm:prSet presAssocID="{A955675A-4973-4ECE-9BC1-0CE90CEC2F01}" presName="rootConnector" presStyleLbl="node3" presStyleIdx="3" presStyleCnt="5"/>
      <dgm:spPr/>
      <dgm:t>
        <a:bodyPr/>
        <a:lstStyle/>
        <a:p>
          <a:endParaRPr lang="es-ES"/>
        </a:p>
      </dgm:t>
    </dgm:pt>
    <dgm:pt modelId="{850047E1-6CFE-432C-87B3-365F1144F42F}" type="pres">
      <dgm:prSet presAssocID="{A955675A-4973-4ECE-9BC1-0CE90CEC2F01}" presName="hierChild4" presStyleCnt="0"/>
      <dgm:spPr/>
    </dgm:pt>
    <dgm:pt modelId="{9AC474AD-96BA-460B-B288-55448F9436FC}" type="pres">
      <dgm:prSet presAssocID="{A955675A-4973-4ECE-9BC1-0CE90CEC2F01}" presName="hierChild5" presStyleCnt="0"/>
      <dgm:spPr/>
    </dgm:pt>
    <dgm:pt modelId="{297B04E0-D6B2-4CFE-A989-692695EB01D2}" type="pres">
      <dgm:prSet presAssocID="{F5BD7B97-B446-44FB-B0A7-84B7CEDBB74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BF6F0DCE-2C48-4A82-8DE9-5598E50E4C53}" type="pres">
      <dgm:prSet presAssocID="{20960E92-B49B-4F04-BA93-5E6EBC32FE3F}" presName="hierRoot2" presStyleCnt="0">
        <dgm:presLayoutVars>
          <dgm:hierBranch val="init"/>
        </dgm:presLayoutVars>
      </dgm:prSet>
      <dgm:spPr/>
    </dgm:pt>
    <dgm:pt modelId="{A8D138E5-0A05-4B24-8A61-C8F7F2F28D51}" type="pres">
      <dgm:prSet presAssocID="{20960E92-B49B-4F04-BA93-5E6EBC32FE3F}" presName="rootComposite" presStyleCnt="0"/>
      <dgm:spPr/>
    </dgm:pt>
    <dgm:pt modelId="{8CF2802F-FEF3-42B0-8614-AFBA143B2F4E}" type="pres">
      <dgm:prSet presAssocID="{20960E92-B49B-4F04-BA93-5E6EBC32FE3F}" presName="rootText" presStyleLbl="node3" presStyleIdx="4" presStyleCnt="5" custScaleX="151211" custScaleY="218384" custLinFactNeighborY="9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0CBBF3-D1FA-4A03-BA30-DCA37AC6248A}" type="pres">
      <dgm:prSet presAssocID="{20960E92-B49B-4F04-BA93-5E6EBC32FE3F}" presName="rootConnector" presStyleLbl="node3" presStyleIdx="4" presStyleCnt="5"/>
      <dgm:spPr/>
      <dgm:t>
        <a:bodyPr/>
        <a:lstStyle/>
        <a:p>
          <a:endParaRPr lang="es-ES"/>
        </a:p>
      </dgm:t>
    </dgm:pt>
    <dgm:pt modelId="{4E0ECAA4-0D09-481E-A809-99F4434A6B3D}" type="pres">
      <dgm:prSet presAssocID="{20960E92-B49B-4F04-BA93-5E6EBC32FE3F}" presName="hierChild4" presStyleCnt="0"/>
      <dgm:spPr/>
    </dgm:pt>
    <dgm:pt modelId="{403720DB-849B-4FEF-B8C2-B53A509984DC}" type="pres">
      <dgm:prSet presAssocID="{20960E92-B49B-4F04-BA93-5E6EBC32FE3F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</dgm:ptLst>
  <dgm:cxnLst>
    <dgm:cxn modelId="{FF880D00-7E2B-4B8B-AFB2-F11DB0EACA96}" type="presOf" srcId="{E78384A8-7ACD-4973-94DB-A7243B908518}" destId="{FC7A6262-42A4-4D23-AED8-7DC580203F43}" srcOrd="0" destOrd="0" presId="urn:microsoft.com/office/officeart/2005/8/layout/orgChart1"/>
    <dgm:cxn modelId="{25CA51CC-DBC1-4F98-AECF-A5603941C823}" srcId="{E78384A8-7ACD-4973-94DB-A7243B908518}" destId="{A955675A-4973-4ECE-9BC1-0CE90CEC2F01}" srcOrd="3" destOrd="0" parTransId="{E9627ABA-C12D-48E6-A838-7CD397851E8F}" sibTransId="{5D020AD9-C1E7-4D1A-A382-F029F742B27E}"/>
    <dgm:cxn modelId="{CA584DDB-60B8-4E74-9D1A-6CF14A2C7D3E}" type="presOf" srcId="{4E58F20B-DB52-4C2C-BBC1-ABB8030E8421}" destId="{1589C082-7380-4949-B046-7277468751B3}" srcOrd="1" destOrd="0" presId="urn:microsoft.com/office/officeart/2005/8/layout/orgChart1"/>
    <dgm:cxn modelId="{529093BC-BB78-4BD1-A22D-D987F01D8287}" type="presOf" srcId="{6F0A032B-5864-4F07-8171-C404190E38B8}" destId="{45504743-1FFD-4196-918D-E227B9B6F607}" srcOrd="0" destOrd="0" presId="urn:microsoft.com/office/officeart/2005/8/layout/orgChart1"/>
    <dgm:cxn modelId="{332CEA01-2E2F-455C-9C23-A7C45C5CA631}" srcId="{BA7BBFF0-3D01-411D-BF60-9EDEEACD8A61}" destId="{E78384A8-7ACD-4973-94DB-A7243B908518}" srcOrd="0" destOrd="0" parTransId="{E8CD4F48-BFFA-40C4-A697-80D4C5C3D9E4}" sibTransId="{40A2F7C6-00EF-48B9-BF2B-F820FB0CBAB3}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1816E5F-E333-412C-A325-4F3DDCE0894D}" type="presOf" srcId="{BA7BBFF0-3D01-411D-BF60-9EDEEACD8A61}" destId="{E327E95D-8FF2-4223-8174-DCA69825116B}" srcOrd="1" destOrd="0" presId="urn:microsoft.com/office/officeart/2005/8/layout/orgChart1"/>
    <dgm:cxn modelId="{34FFAF28-11FD-48C1-82C3-A564A383643D}" type="presOf" srcId="{DD315738-E261-4A4D-A806-7EE0259C3E1F}" destId="{5ED66D50-0E14-49D1-A7F9-BF7F9E4C5F1E}" srcOrd="0" destOrd="0" presId="urn:microsoft.com/office/officeart/2005/8/layout/orgChart1"/>
    <dgm:cxn modelId="{2BD392C6-40E4-4C28-878B-31C1BD23821D}" srcId="{E78384A8-7ACD-4973-94DB-A7243B908518}" destId="{A9576851-7648-46C9-B1D0-932E55D269F5}" srcOrd="1" destOrd="0" parTransId="{AAC12B34-297F-477E-AE1F-3B3F79244004}" sibTransId="{C430405A-0367-46CD-A13D-282CC472A3BE}"/>
    <dgm:cxn modelId="{2ADD90EC-6D0C-42BE-A6AD-2E21228A9B71}" srcId="{E78384A8-7ACD-4973-94DB-A7243B908518}" destId="{20960E92-B49B-4F04-BA93-5E6EBC32FE3F}" srcOrd="4" destOrd="0" parTransId="{F5BD7B97-B446-44FB-B0A7-84B7CEDBB74E}" sibTransId="{D85E9500-9DF6-4344-B910-7DCF84F0BDBA}"/>
    <dgm:cxn modelId="{5D46B1B4-1F57-4463-B7A3-9742EF46BEE1}" type="presOf" srcId="{4E58F20B-DB52-4C2C-BBC1-ABB8030E8421}" destId="{B342C0FA-D607-4E01-95C5-708F1117E5C4}" srcOrd="0" destOrd="0" presId="urn:microsoft.com/office/officeart/2005/8/layout/orgChart1"/>
    <dgm:cxn modelId="{5E6EC92D-BDA6-45D1-B046-4868EFECB1EB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B392E68-6921-4718-B81D-0A123A5E80E8}" type="presOf" srcId="{20960E92-B49B-4F04-BA93-5E6EBC32FE3F}" destId="{180CBBF3-D1FA-4A03-BA30-DCA37AC6248A}" srcOrd="1" destOrd="0" presId="urn:microsoft.com/office/officeart/2005/8/layout/orgChart1"/>
    <dgm:cxn modelId="{8DD763F7-E02D-4369-86DF-266CC5735C95}" type="presOf" srcId="{AAC12B34-297F-477E-AE1F-3B3F79244004}" destId="{BAAB75F9-919C-4731-B685-0CBD03D1BB8A}" srcOrd="0" destOrd="0" presId="urn:microsoft.com/office/officeart/2005/8/layout/orgChart1"/>
    <dgm:cxn modelId="{CF7CA38A-A7EE-4046-A102-4AC6E88AB3AC}" type="presOf" srcId="{E9627ABA-C12D-48E6-A838-7CD397851E8F}" destId="{A7C564C5-2656-43DA-8DEB-62EF782BFF28}" srcOrd="0" destOrd="0" presId="urn:microsoft.com/office/officeart/2005/8/layout/orgChart1"/>
    <dgm:cxn modelId="{7505FB41-6C76-454F-A125-5994BB909DCA}" type="presOf" srcId="{0662727A-463A-4E3B-859A-61B75760880A}" destId="{E275EB94-414B-426A-87CB-4B3122603B50}" srcOrd="1" destOrd="0" presId="urn:microsoft.com/office/officeart/2005/8/layout/orgChart1"/>
    <dgm:cxn modelId="{2C1F5513-A38C-483F-887B-408887DF8009}" type="presOf" srcId="{E8CD4F48-BFFA-40C4-A697-80D4C5C3D9E4}" destId="{484AADCD-A307-4E9E-B089-7E2867D6C20C}" srcOrd="0" destOrd="0" presId="urn:microsoft.com/office/officeart/2005/8/layout/orgChart1"/>
    <dgm:cxn modelId="{1B0C09F1-ABAD-48EA-93D8-D6E9234D61E2}" type="presOf" srcId="{0662727A-463A-4E3B-859A-61B75760880A}" destId="{109AEACF-2030-482A-9F3F-831A46BC59CA}" srcOrd="0" destOrd="0" presId="urn:microsoft.com/office/officeart/2005/8/layout/orgChart1"/>
    <dgm:cxn modelId="{40014F65-7C42-4B2F-8EE6-34617BD4FE6A}" type="presOf" srcId="{A955675A-4973-4ECE-9BC1-0CE90CEC2F01}" destId="{9BFADF1B-06FC-44D2-9E1C-C140F7183A76}" srcOrd="1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3D293935-4444-4675-BA84-3BE3F61148FB}" type="presOf" srcId="{E78384A8-7ACD-4973-94DB-A7243B908518}" destId="{65D0CB6F-E5B0-496A-8AA9-100581C6E679}" srcOrd="1" destOrd="0" presId="urn:microsoft.com/office/officeart/2005/8/layout/orgChart1"/>
    <dgm:cxn modelId="{0905033E-DCE0-481B-B4C9-ED8007599FC9}" type="presOf" srcId="{20960E92-B49B-4F04-BA93-5E6EBC32FE3F}" destId="{8CF2802F-FEF3-42B0-8614-AFBA143B2F4E}" srcOrd="0" destOrd="0" presId="urn:microsoft.com/office/officeart/2005/8/layout/orgChart1"/>
    <dgm:cxn modelId="{55FB93F1-F13E-4860-A89D-8373C0CB6998}" type="presOf" srcId="{F5BD7B97-B446-44FB-B0A7-84B7CEDBB74E}" destId="{297B04E0-D6B2-4CFE-A989-692695EB01D2}" srcOrd="0" destOrd="0" presId="urn:microsoft.com/office/officeart/2005/8/layout/orgChart1"/>
    <dgm:cxn modelId="{89436B6E-BB70-48C3-8A07-24C09CD819B7}" type="presOf" srcId="{A955675A-4973-4ECE-9BC1-0CE90CEC2F01}" destId="{C0FD18F9-F2F0-4A5B-8BF5-88184261F8F2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80A1D3F0-AD09-451B-A409-8BC5184AD0F0}" type="presOf" srcId="{BA7BBFF0-3D01-411D-BF60-9EDEEACD8A61}" destId="{D4C6C0AF-A3B6-4667-8252-12E6F670323C}" srcOrd="0" destOrd="0" presId="urn:microsoft.com/office/officeart/2005/8/layout/orgChart1"/>
    <dgm:cxn modelId="{96CE2398-E59B-491C-842D-F9B6E781B84A}" type="presOf" srcId="{A9576851-7648-46C9-B1D0-932E55D269F5}" destId="{92EA43D1-ADDC-41FE-96B9-389BE12518A9}" srcOrd="1" destOrd="0" presId="urn:microsoft.com/office/officeart/2005/8/layout/orgChart1"/>
    <dgm:cxn modelId="{D428F222-3EEC-448B-A3C8-4854D8D0609A}" type="presParOf" srcId="{E8D59837-A9BD-4644-A7ED-0FA8BA75F5D3}" destId="{8003FBF6-EB21-4CD7-98E6-9E868BB0C887}" srcOrd="0" destOrd="0" presId="urn:microsoft.com/office/officeart/2005/8/layout/orgChart1"/>
    <dgm:cxn modelId="{2113AFA2-9AD6-41A9-87F3-66A5875E1A9F}" type="presParOf" srcId="{8003FBF6-EB21-4CD7-98E6-9E868BB0C887}" destId="{B5316826-4460-4908-95E9-21C45BA82E10}" srcOrd="0" destOrd="0" presId="urn:microsoft.com/office/officeart/2005/8/layout/orgChart1"/>
    <dgm:cxn modelId="{649A8E23-DCFE-4DDF-89E0-9FE0F02897EA}" type="presParOf" srcId="{B5316826-4460-4908-95E9-21C45BA82E10}" destId="{D4C6C0AF-A3B6-4667-8252-12E6F670323C}" srcOrd="0" destOrd="0" presId="urn:microsoft.com/office/officeart/2005/8/layout/orgChart1"/>
    <dgm:cxn modelId="{807057B0-029A-44C3-8092-89F0638751FC}" type="presParOf" srcId="{B5316826-4460-4908-95E9-21C45BA82E10}" destId="{E327E95D-8FF2-4223-8174-DCA69825116B}" srcOrd="1" destOrd="0" presId="urn:microsoft.com/office/officeart/2005/8/layout/orgChart1"/>
    <dgm:cxn modelId="{8888F440-2DC5-41C2-8D08-401C8B8DF6B6}" type="presParOf" srcId="{8003FBF6-EB21-4CD7-98E6-9E868BB0C887}" destId="{68C72C18-27C9-4696-B83B-700010C16205}" srcOrd="1" destOrd="0" presId="urn:microsoft.com/office/officeart/2005/8/layout/orgChart1"/>
    <dgm:cxn modelId="{2BB08AA1-29AE-4876-897F-605E9855964F}" type="presParOf" srcId="{68C72C18-27C9-4696-B83B-700010C16205}" destId="{484AADCD-A307-4E9E-B089-7E2867D6C20C}" srcOrd="0" destOrd="0" presId="urn:microsoft.com/office/officeart/2005/8/layout/orgChart1"/>
    <dgm:cxn modelId="{25D1EA03-73D5-4067-85E0-DE6F4C186E2B}" type="presParOf" srcId="{68C72C18-27C9-4696-B83B-700010C16205}" destId="{F142DC7B-E20B-4C7A-BFDB-12AA9047F238}" srcOrd="1" destOrd="0" presId="urn:microsoft.com/office/officeart/2005/8/layout/orgChart1"/>
    <dgm:cxn modelId="{EF67108C-FA27-49B1-98A5-FB3E2FDAF913}" type="presParOf" srcId="{F142DC7B-E20B-4C7A-BFDB-12AA9047F238}" destId="{3F376AF2-E915-44EB-917E-A7501999B1D4}" srcOrd="0" destOrd="0" presId="urn:microsoft.com/office/officeart/2005/8/layout/orgChart1"/>
    <dgm:cxn modelId="{15A15292-A3AB-4F6F-9549-B6F86990797B}" type="presParOf" srcId="{3F376AF2-E915-44EB-917E-A7501999B1D4}" destId="{FC7A6262-42A4-4D23-AED8-7DC580203F43}" srcOrd="0" destOrd="0" presId="urn:microsoft.com/office/officeart/2005/8/layout/orgChart1"/>
    <dgm:cxn modelId="{9E80FDBF-E14D-4DDF-89B1-3ED1C64A90BB}" type="presParOf" srcId="{3F376AF2-E915-44EB-917E-A7501999B1D4}" destId="{65D0CB6F-E5B0-496A-8AA9-100581C6E679}" srcOrd="1" destOrd="0" presId="urn:microsoft.com/office/officeart/2005/8/layout/orgChart1"/>
    <dgm:cxn modelId="{96C34003-E03B-4E43-B956-A6927E1CC8A8}" type="presParOf" srcId="{F142DC7B-E20B-4C7A-BFDB-12AA9047F238}" destId="{B5B41821-7BCB-4348-B9C7-67CBEC2B345A}" srcOrd="1" destOrd="0" presId="urn:microsoft.com/office/officeart/2005/8/layout/orgChart1"/>
    <dgm:cxn modelId="{07F2C854-1F3E-4218-A021-6D8E393F95F6}" type="presParOf" srcId="{B5B41821-7BCB-4348-B9C7-67CBEC2B345A}" destId="{45504743-1FFD-4196-918D-E227B9B6F607}" srcOrd="0" destOrd="0" presId="urn:microsoft.com/office/officeart/2005/8/layout/orgChart1"/>
    <dgm:cxn modelId="{3A4B30B3-D3F2-40CE-9BD5-AE6FFB480680}" type="presParOf" srcId="{B5B41821-7BCB-4348-B9C7-67CBEC2B345A}" destId="{6FA7535A-242F-4C43-8516-664DAA496D0B}" srcOrd="1" destOrd="0" presId="urn:microsoft.com/office/officeart/2005/8/layout/orgChart1"/>
    <dgm:cxn modelId="{BF890139-CE8E-4C52-B7A4-70E4EBE1CA96}" type="presParOf" srcId="{6FA7535A-242F-4C43-8516-664DAA496D0B}" destId="{4D1AD2A4-859B-4A9B-B737-6768DAE7E520}" srcOrd="0" destOrd="0" presId="urn:microsoft.com/office/officeart/2005/8/layout/orgChart1"/>
    <dgm:cxn modelId="{0C4C666B-6D7F-4326-BCB3-A28FA35CF65E}" type="presParOf" srcId="{4D1AD2A4-859B-4A9B-B737-6768DAE7E520}" destId="{B342C0FA-D607-4E01-95C5-708F1117E5C4}" srcOrd="0" destOrd="0" presId="urn:microsoft.com/office/officeart/2005/8/layout/orgChart1"/>
    <dgm:cxn modelId="{D54CCE6F-74D3-4F4D-8FF6-58059415C63D}" type="presParOf" srcId="{4D1AD2A4-859B-4A9B-B737-6768DAE7E520}" destId="{1589C082-7380-4949-B046-7277468751B3}" srcOrd="1" destOrd="0" presId="urn:microsoft.com/office/officeart/2005/8/layout/orgChart1"/>
    <dgm:cxn modelId="{09C305D7-F2DC-4CA4-B89D-6D5007AD7832}" type="presParOf" srcId="{6FA7535A-242F-4C43-8516-664DAA496D0B}" destId="{1F2A8D6B-5972-49A2-806C-AFAAECB7B965}" srcOrd="1" destOrd="0" presId="urn:microsoft.com/office/officeart/2005/8/layout/orgChart1"/>
    <dgm:cxn modelId="{D938BB7E-2F8D-4895-87AC-2433CDB49704}" type="presParOf" srcId="{6FA7535A-242F-4C43-8516-664DAA496D0B}" destId="{0F004DD9-7842-4003-AC5F-9EC7135C8B39}" srcOrd="2" destOrd="0" presId="urn:microsoft.com/office/officeart/2005/8/layout/orgChart1"/>
    <dgm:cxn modelId="{BCC58144-1F75-4710-8F90-AE0589E4B791}" type="presParOf" srcId="{B5B41821-7BCB-4348-B9C7-67CBEC2B345A}" destId="{BAAB75F9-919C-4731-B685-0CBD03D1BB8A}" srcOrd="2" destOrd="0" presId="urn:microsoft.com/office/officeart/2005/8/layout/orgChart1"/>
    <dgm:cxn modelId="{C143A363-494F-4369-9861-FD0683A11216}" type="presParOf" srcId="{B5B41821-7BCB-4348-B9C7-67CBEC2B345A}" destId="{CB2B243F-E29A-4E9A-9045-FDA2BCD672D3}" srcOrd="3" destOrd="0" presId="urn:microsoft.com/office/officeart/2005/8/layout/orgChart1"/>
    <dgm:cxn modelId="{6B517F90-10CC-440F-BDFB-2B6EC95F05C6}" type="presParOf" srcId="{CB2B243F-E29A-4E9A-9045-FDA2BCD672D3}" destId="{64B81A48-35DE-4B01-B80E-5E7D34AE14D9}" srcOrd="0" destOrd="0" presId="urn:microsoft.com/office/officeart/2005/8/layout/orgChart1"/>
    <dgm:cxn modelId="{BF28817F-721F-4FAC-BF45-DDA93D1E3516}" type="presParOf" srcId="{64B81A48-35DE-4B01-B80E-5E7D34AE14D9}" destId="{09E97D8D-67AB-4B92-B1A5-E1A93D9768A6}" srcOrd="0" destOrd="0" presId="urn:microsoft.com/office/officeart/2005/8/layout/orgChart1"/>
    <dgm:cxn modelId="{E44B627C-2A5E-48ED-B9A6-DFDF6DD1BAE6}" type="presParOf" srcId="{64B81A48-35DE-4B01-B80E-5E7D34AE14D9}" destId="{92EA43D1-ADDC-41FE-96B9-389BE12518A9}" srcOrd="1" destOrd="0" presId="urn:microsoft.com/office/officeart/2005/8/layout/orgChart1"/>
    <dgm:cxn modelId="{37A9CB81-ED11-4A9E-8297-ED75CF1AC327}" type="presParOf" srcId="{CB2B243F-E29A-4E9A-9045-FDA2BCD672D3}" destId="{5B65DBF5-5D48-4912-B576-CFD7D679892C}" srcOrd="1" destOrd="0" presId="urn:microsoft.com/office/officeart/2005/8/layout/orgChart1"/>
    <dgm:cxn modelId="{5A291FE6-D5E6-4A03-9997-EFC94C306BBF}" type="presParOf" srcId="{CB2B243F-E29A-4E9A-9045-FDA2BCD672D3}" destId="{9D632F7D-B737-44DF-AFF6-5262644E9E3F}" srcOrd="2" destOrd="0" presId="urn:microsoft.com/office/officeart/2005/8/layout/orgChart1"/>
    <dgm:cxn modelId="{4CF13CE3-666A-4DE6-9435-E6623905F0B5}" type="presParOf" srcId="{B5B41821-7BCB-4348-B9C7-67CBEC2B345A}" destId="{5ED66D50-0E14-49D1-A7F9-BF7F9E4C5F1E}" srcOrd="4" destOrd="0" presId="urn:microsoft.com/office/officeart/2005/8/layout/orgChart1"/>
    <dgm:cxn modelId="{0756EF69-C0F8-4889-9761-151820DDC777}" type="presParOf" srcId="{B5B41821-7BCB-4348-B9C7-67CBEC2B345A}" destId="{D93219BF-0A86-471E-9F0C-2C389CCAB933}" srcOrd="5" destOrd="0" presId="urn:microsoft.com/office/officeart/2005/8/layout/orgChart1"/>
    <dgm:cxn modelId="{A9F9AC7C-DA7E-4365-96AD-9D32EB67F0BE}" type="presParOf" srcId="{D93219BF-0A86-471E-9F0C-2C389CCAB933}" destId="{81F1B69C-0099-4880-ADE9-23962E60758E}" srcOrd="0" destOrd="0" presId="urn:microsoft.com/office/officeart/2005/8/layout/orgChart1"/>
    <dgm:cxn modelId="{F846A760-F5C7-4B4B-98DC-AC892205B872}" type="presParOf" srcId="{81F1B69C-0099-4880-ADE9-23962E60758E}" destId="{109AEACF-2030-482A-9F3F-831A46BC59CA}" srcOrd="0" destOrd="0" presId="urn:microsoft.com/office/officeart/2005/8/layout/orgChart1"/>
    <dgm:cxn modelId="{79DDC1B0-917A-44EC-9C37-619BFDF375E5}" type="presParOf" srcId="{81F1B69C-0099-4880-ADE9-23962E60758E}" destId="{E275EB94-414B-426A-87CB-4B3122603B50}" srcOrd="1" destOrd="0" presId="urn:microsoft.com/office/officeart/2005/8/layout/orgChart1"/>
    <dgm:cxn modelId="{946F0506-6700-4CE8-82D5-C4D85E22AB5B}" type="presParOf" srcId="{D93219BF-0A86-471E-9F0C-2C389CCAB933}" destId="{87251D7E-2BC5-47D2-8DC0-358818D979DE}" srcOrd="1" destOrd="0" presId="urn:microsoft.com/office/officeart/2005/8/layout/orgChart1"/>
    <dgm:cxn modelId="{953F52BF-3C5E-46E7-8254-5916208F475D}" type="presParOf" srcId="{D93219BF-0A86-471E-9F0C-2C389CCAB933}" destId="{824D1CC4-0ACE-41E8-95A4-1C9AFD48C557}" srcOrd="2" destOrd="0" presId="urn:microsoft.com/office/officeart/2005/8/layout/orgChart1"/>
    <dgm:cxn modelId="{905A0EDA-DBCA-4E88-BEA7-1FEFFE0E9D1D}" type="presParOf" srcId="{B5B41821-7BCB-4348-B9C7-67CBEC2B345A}" destId="{A7C564C5-2656-43DA-8DEB-62EF782BFF28}" srcOrd="6" destOrd="0" presId="urn:microsoft.com/office/officeart/2005/8/layout/orgChart1"/>
    <dgm:cxn modelId="{1FA0FB19-A721-4D97-A468-25D88CF7F938}" type="presParOf" srcId="{B5B41821-7BCB-4348-B9C7-67CBEC2B345A}" destId="{D237B53F-4AAE-4E8E-984D-39215CC84D74}" srcOrd="7" destOrd="0" presId="urn:microsoft.com/office/officeart/2005/8/layout/orgChart1"/>
    <dgm:cxn modelId="{8D780D43-98CC-4D96-8185-A91A22334890}" type="presParOf" srcId="{D237B53F-4AAE-4E8E-984D-39215CC84D74}" destId="{637C9263-4A1F-4870-AAD5-6FEE78A05E1C}" srcOrd="0" destOrd="0" presId="urn:microsoft.com/office/officeart/2005/8/layout/orgChart1"/>
    <dgm:cxn modelId="{FB54FB5B-A84A-4BAF-B0A9-4E47F34524ED}" type="presParOf" srcId="{637C9263-4A1F-4870-AAD5-6FEE78A05E1C}" destId="{C0FD18F9-F2F0-4A5B-8BF5-88184261F8F2}" srcOrd="0" destOrd="0" presId="urn:microsoft.com/office/officeart/2005/8/layout/orgChart1"/>
    <dgm:cxn modelId="{9731D591-F836-481B-86F6-84C00908EA76}" type="presParOf" srcId="{637C9263-4A1F-4870-AAD5-6FEE78A05E1C}" destId="{9BFADF1B-06FC-44D2-9E1C-C140F7183A76}" srcOrd="1" destOrd="0" presId="urn:microsoft.com/office/officeart/2005/8/layout/orgChart1"/>
    <dgm:cxn modelId="{18C02AE7-6991-4024-ADBE-382F3812E6CB}" type="presParOf" srcId="{D237B53F-4AAE-4E8E-984D-39215CC84D74}" destId="{850047E1-6CFE-432C-87B3-365F1144F42F}" srcOrd="1" destOrd="0" presId="urn:microsoft.com/office/officeart/2005/8/layout/orgChart1"/>
    <dgm:cxn modelId="{D151100A-BA4A-4443-8EF0-8A5A88D7338F}" type="presParOf" srcId="{D237B53F-4AAE-4E8E-984D-39215CC84D74}" destId="{9AC474AD-96BA-460B-B288-55448F9436FC}" srcOrd="2" destOrd="0" presId="urn:microsoft.com/office/officeart/2005/8/layout/orgChart1"/>
    <dgm:cxn modelId="{C9F3E0D6-155D-4493-A4B5-F4DD96FD35DD}" type="presParOf" srcId="{B5B41821-7BCB-4348-B9C7-67CBEC2B345A}" destId="{297B04E0-D6B2-4CFE-A989-692695EB01D2}" srcOrd="8" destOrd="0" presId="urn:microsoft.com/office/officeart/2005/8/layout/orgChart1"/>
    <dgm:cxn modelId="{1A3A512B-7B9E-4DB4-8D9D-98A370EE70E5}" type="presParOf" srcId="{B5B41821-7BCB-4348-B9C7-67CBEC2B345A}" destId="{BF6F0DCE-2C48-4A82-8DE9-5598E50E4C53}" srcOrd="9" destOrd="0" presId="urn:microsoft.com/office/officeart/2005/8/layout/orgChart1"/>
    <dgm:cxn modelId="{2DF22259-18C7-411B-B2CC-7390E30126CB}" type="presParOf" srcId="{BF6F0DCE-2C48-4A82-8DE9-5598E50E4C53}" destId="{A8D138E5-0A05-4B24-8A61-C8F7F2F28D51}" srcOrd="0" destOrd="0" presId="urn:microsoft.com/office/officeart/2005/8/layout/orgChart1"/>
    <dgm:cxn modelId="{E009A551-CAE0-433C-B742-93DE86C2994D}" type="presParOf" srcId="{A8D138E5-0A05-4B24-8A61-C8F7F2F28D51}" destId="{8CF2802F-FEF3-42B0-8614-AFBA143B2F4E}" srcOrd="0" destOrd="0" presId="urn:microsoft.com/office/officeart/2005/8/layout/orgChart1"/>
    <dgm:cxn modelId="{C4BB6E39-2281-4E2B-9B39-6C78847E741E}" type="presParOf" srcId="{A8D138E5-0A05-4B24-8A61-C8F7F2F28D51}" destId="{180CBBF3-D1FA-4A03-BA30-DCA37AC6248A}" srcOrd="1" destOrd="0" presId="urn:microsoft.com/office/officeart/2005/8/layout/orgChart1"/>
    <dgm:cxn modelId="{D00F9603-E895-4482-B59A-F6C1F872315A}" type="presParOf" srcId="{BF6F0DCE-2C48-4A82-8DE9-5598E50E4C53}" destId="{4E0ECAA4-0D09-481E-A809-99F4434A6B3D}" srcOrd="1" destOrd="0" presId="urn:microsoft.com/office/officeart/2005/8/layout/orgChart1"/>
    <dgm:cxn modelId="{B15D0F6E-E072-4450-9668-4D6370118D15}" type="presParOf" srcId="{BF6F0DCE-2C48-4A82-8DE9-5598E50E4C53}" destId="{403720DB-849B-4FEF-B8C2-B53A509984DC}" srcOrd="2" destOrd="0" presId="urn:microsoft.com/office/officeart/2005/8/layout/orgChart1"/>
    <dgm:cxn modelId="{6502FF0B-DE3F-4736-8D37-D4FDCF8998CB}" type="presParOf" srcId="{F142DC7B-E20B-4C7A-BFDB-12AA9047F238}" destId="{AC7B50F0-6A7B-4419-BF53-E3AE94544E3E}" srcOrd="2" destOrd="0" presId="urn:microsoft.com/office/officeart/2005/8/layout/orgChart1"/>
    <dgm:cxn modelId="{CF019016-D760-48F3-898C-3C79394F5885}" type="presParOf" srcId="{8003FBF6-EB21-4CD7-98E6-9E868BB0C887}" destId="{3E32425B-C3CB-4E84-B7EA-416151E2B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Responsable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79405" custScaleY="94804" custLinFactNeighborX="-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1" presStyleCnt="2" custScaleX="79405" custScaleY="94804" custLinFactNeighborX="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1" presStyleCnt="2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C8FC6759-7191-44DC-A1F8-7B7E7B0EDF8E}" srcId="{9E64F3AE-BF5C-4477-91A4-9EB0CB364462}" destId="{B1B44AD9-4209-412F-871E-3D434926743E}" srcOrd="1" destOrd="0" parTransId="{CBAF4EB9-239A-452F-BF4A-B11BC11F4B4E}" sibTransId="{5D89805D-A114-4820-9EED-1CB0860CBA5D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8743E2E9-A0B2-4D63-9270-741A210060F4}" type="presParOf" srcId="{E66C4754-7756-4D58-87B8-A4E7E4D9850B}" destId="{E71F53E3-3736-49F8-BBC9-E77BCCAA8414}" srcOrd="2" destOrd="0" presId="urn:microsoft.com/office/officeart/2005/8/layout/orgChart1"/>
    <dgm:cxn modelId="{DD1E13E9-7090-411C-8B3D-795B4B581A32}" type="presParOf" srcId="{E66C4754-7756-4D58-87B8-A4E7E4D9850B}" destId="{614D9937-4BF8-4A77-AF40-BD0DB3531AB7}" srcOrd="3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Supervisor(a)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5172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7014" custScaleY="21331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56314" custScaleY="14353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Jefe(a) de Cultura </a:t>
          </a:r>
          <a:r>
            <a:rPr lang="es-MX" sz="1200" dirty="0" smtClean="0">
              <a:solidFill>
                <a:schemeClr val="tx1"/>
              </a:solidFill>
            </a:rPr>
            <a:t>Física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BB94D2-98C4-48B0-AA4F-487B921E58BA}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D700801-6274-428F-9875-99EAFF18472D}" type="parTrans" cxnId="{6F7D3D40-06D3-441D-997A-EF9A12CEDBA1}">
      <dgm:prSet/>
      <dgm:spPr/>
      <dgm:t>
        <a:bodyPr/>
        <a:lstStyle/>
        <a:p>
          <a:endParaRPr lang="es-ES"/>
        </a:p>
      </dgm:t>
    </dgm:pt>
    <dgm:pt modelId="{035763DB-7E12-41CE-B400-8EC66FBD7307}" type="sibTrans" cxnId="{6F7D3D40-06D3-441D-997A-EF9A12CEDBA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02314" custScaleY="103146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83705" custScaleY="75422" custLinFactNeighborX="-386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FBFAE534-3D44-4DB4-A091-C3E0AB6FC7BA}" type="pres">
      <dgm:prSet presAssocID="{FD700801-6274-428F-9875-99EAFF18472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7B6CBA8-9BC0-4C74-BE8A-89BB63684D76}" type="pres">
      <dgm:prSet presAssocID="{88BB94D2-98C4-48B0-AA4F-487B921E58BA}" presName="hierRoot2" presStyleCnt="0">
        <dgm:presLayoutVars>
          <dgm:hierBranch val="init"/>
        </dgm:presLayoutVars>
      </dgm:prSet>
      <dgm:spPr/>
    </dgm:pt>
    <dgm:pt modelId="{22E02DAC-397B-42BB-85F3-0442A4691F24}" type="pres">
      <dgm:prSet presAssocID="{88BB94D2-98C4-48B0-AA4F-487B921E58BA}" presName="rootComposite" presStyleCnt="0"/>
      <dgm:spPr/>
    </dgm:pt>
    <dgm:pt modelId="{B8872CBE-64B6-4F6F-B69D-EF53C11791CF}" type="pres">
      <dgm:prSet presAssocID="{88BB94D2-98C4-48B0-AA4F-487B921E58BA}" presName="rootText" presStyleLbl="node3" presStyleIdx="0" presStyleCnt="1" custScaleX="83705" custScaleY="82477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C9376-AEB3-453B-ACCA-E959708EC2E9}" type="pres">
      <dgm:prSet presAssocID="{88BB94D2-98C4-48B0-AA4F-487B921E58BA}" presName="rootConnector" presStyleLbl="node3" presStyleIdx="0" presStyleCnt="1"/>
      <dgm:spPr/>
      <dgm:t>
        <a:bodyPr/>
        <a:lstStyle/>
        <a:p>
          <a:endParaRPr lang="es-ES"/>
        </a:p>
      </dgm:t>
    </dgm:pt>
    <dgm:pt modelId="{9F99BF74-E8BB-409F-9DFC-082EA2A912A1}" type="pres">
      <dgm:prSet presAssocID="{88BB94D2-98C4-48B0-AA4F-487B921E58BA}" presName="hierChild4" presStyleCnt="0"/>
      <dgm:spPr/>
    </dgm:pt>
    <dgm:pt modelId="{8E286041-717C-400C-8A51-A4FCB9180182}" type="pres">
      <dgm:prSet presAssocID="{88BB94D2-98C4-48B0-AA4F-487B921E58BA}" presName="hierChild5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D2E4EF82-C963-448B-886C-A96D0E03215F}" type="presOf" srcId="{88BB94D2-98C4-48B0-AA4F-487B921E58BA}" destId="{B8872CBE-64B6-4F6F-B69D-EF53C11791CF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67F4C788-A093-47CC-A390-AD5B54DCDDDB}" type="presOf" srcId="{FD700801-6274-428F-9875-99EAFF18472D}" destId="{FBFAE534-3D44-4DB4-A091-C3E0AB6FC7BA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F7D3D40-06D3-441D-997A-EF9A12CEDBA1}" srcId="{60892050-430B-49CA-AFF8-1D5AFA652C48}" destId="{88BB94D2-98C4-48B0-AA4F-487B921E58BA}" srcOrd="0" destOrd="0" parTransId="{FD700801-6274-428F-9875-99EAFF18472D}" sibTransId="{035763DB-7E12-41CE-B400-8EC66FBD7307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9761D524-E738-4A43-8902-B71EC5F08477}" type="presOf" srcId="{88BB94D2-98C4-48B0-AA4F-487B921E58BA}" destId="{083C9376-AEB3-453B-ACCA-E959708EC2E9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AD33FE1D-CBE3-4B5E-A1C6-E89886589867}" type="presParOf" srcId="{DE80B716-37B4-4943-9D07-4F5C65FD6136}" destId="{FBFAE534-3D44-4DB4-A091-C3E0AB6FC7BA}" srcOrd="0" destOrd="0" presId="urn:microsoft.com/office/officeart/2005/8/layout/orgChart1"/>
    <dgm:cxn modelId="{380A7318-4797-4912-B451-250BC17C676C}" type="presParOf" srcId="{DE80B716-37B4-4943-9D07-4F5C65FD6136}" destId="{C7B6CBA8-9BC0-4C74-BE8A-89BB63684D76}" srcOrd="1" destOrd="0" presId="urn:microsoft.com/office/officeart/2005/8/layout/orgChart1"/>
    <dgm:cxn modelId="{6853F9BB-0057-44AD-9295-9E355BE47BF2}" type="presParOf" srcId="{C7B6CBA8-9BC0-4C74-BE8A-89BB63684D76}" destId="{22E02DAC-397B-42BB-85F3-0442A4691F24}" srcOrd="0" destOrd="0" presId="urn:microsoft.com/office/officeart/2005/8/layout/orgChart1"/>
    <dgm:cxn modelId="{304D9482-CD68-4F27-AD56-CAC71BF1919D}" type="presParOf" srcId="{22E02DAC-397B-42BB-85F3-0442A4691F24}" destId="{B8872CBE-64B6-4F6F-B69D-EF53C11791CF}" srcOrd="0" destOrd="0" presId="urn:microsoft.com/office/officeart/2005/8/layout/orgChart1"/>
    <dgm:cxn modelId="{AA18AA1F-1535-4AC7-A6EF-0E59A76AEDE2}" type="presParOf" srcId="{22E02DAC-397B-42BB-85F3-0442A4691F24}" destId="{083C9376-AEB3-453B-ACCA-E959708EC2E9}" srcOrd="1" destOrd="0" presId="urn:microsoft.com/office/officeart/2005/8/layout/orgChart1"/>
    <dgm:cxn modelId="{D56607C1-785F-4343-BE4E-2BEC0AE37A9F}" type="presParOf" srcId="{C7B6CBA8-9BC0-4C74-BE8A-89BB63684D76}" destId="{9F99BF74-E8BB-409F-9DFC-082EA2A912A1}" srcOrd="1" destOrd="0" presId="urn:microsoft.com/office/officeart/2005/8/layout/orgChart1"/>
    <dgm:cxn modelId="{63835DB4-EEE2-4312-9236-472F9A6FF107}" type="presParOf" srcId="{C7B6CBA8-9BC0-4C74-BE8A-89BB63684D76}" destId="{8E286041-717C-400C-8A51-A4FCB9180182}" srcOrd="2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6F4466-1DD4-4491-858B-77C92040D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836A7-9FED-4FB2-8882-6DE7E3D107B0}" type="parTrans" cxnId="{AEFB30E1-CF5A-44DA-9B79-1EF728C6CDEB}">
      <dgm:prSet/>
      <dgm:spPr/>
      <dgm:t>
        <a:bodyPr/>
        <a:lstStyle/>
        <a:p>
          <a:endParaRPr lang="es-ES"/>
        </a:p>
      </dgm:t>
    </dgm:pt>
    <dgm:pt modelId="{90BB582B-7A4B-4C15-9184-A8F9302ACA48}" type="sibTrans" cxnId="{AEFB30E1-CF5A-44DA-9B79-1EF728C6CDEB}">
      <dgm:prSet/>
      <dgm:spPr/>
      <dgm:t>
        <a:bodyPr/>
        <a:lstStyle/>
        <a:p>
          <a:endParaRPr lang="es-ES"/>
        </a:p>
      </dgm:t>
    </dgm:pt>
    <dgm:pt modelId="{E76B922C-84EE-4BC5-AFD6-D3E827C648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8F8F541-A2DB-4E02-8718-F3574531E901}" type="parTrans" cxnId="{9ECD8A8B-11FE-461F-B06B-854AD95AC00C}">
      <dgm:prSet/>
      <dgm:spPr/>
      <dgm:t>
        <a:bodyPr/>
        <a:lstStyle/>
        <a:p>
          <a:endParaRPr lang="es-ES"/>
        </a:p>
      </dgm:t>
    </dgm:pt>
    <dgm:pt modelId="{C3672090-FA32-4104-B065-AFE6182DD479}" type="sibTrans" cxnId="{9ECD8A8B-11FE-461F-B06B-854AD95AC00C}">
      <dgm:prSet/>
      <dgm:spPr/>
      <dgm:t>
        <a:bodyPr/>
        <a:lstStyle/>
        <a:p>
          <a:endParaRPr lang="es-ES"/>
        </a:p>
      </dgm:t>
    </dgm:pt>
    <dgm:pt modelId="{DB9291A1-27F1-4B67-AC0C-DD248145DA1C}">
      <dgm:prSet custT="1"/>
      <dgm:spPr/>
      <dgm:t>
        <a:bodyPr/>
        <a:lstStyle/>
        <a:p>
          <a:r>
            <a:rPr lang="es-MX" sz="1200" dirty="0" smtClean="0"/>
            <a:t>Analista de Detección y Promoción de Talentos </a:t>
          </a:r>
          <a:r>
            <a:rPr lang="es-MX" sz="1200" dirty="0" smtClean="0"/>
            <a:t>Deportivos</a:t>
          </a:r>
          <a:endParaRPr lang="es-MX" sz="1200" dirty="0" smtClean="0"/>
        </a:p>
      </dgm:t>
    </dgm:pt>
    <dgm:pt modelId="{8742DE3C-73A4-4FF8-84B8-086D9D0BE3B0}" type="parTrans" cxnId="{D5FB170D-F155-46EB-9CBB-AA73384C8274}">
      <dgm:prSet/>
      <dgm:spPr/>
      <dgm:t>
        <a:bodyPr/>
        <a:lstStyle/>
        <a:p>
          <a:endParaRPr lang="es-ES"/>
        </a:p>
      </dgm:t>
    </dgm:pt>
    <dgm:pt modelId="{E1FBF570-792D-4043-AB88-0DA17AECB5E0}" type="sibTrans" cxnId="{D5FB170D-F155-46EB-9CBB-AA73384C8274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8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8" custScaleX="131445" custScaleY="103103" custLinFactX="-53380" custLinFactNeighborX="-100000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8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1" presStyleCnt="8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1" presStyleCnt="8" custScaleX="131445" custScaleY="103103" custLinFactX="100000" custLinFactNeighborX="1000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1" presStyleCnt="8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2" presStyleCnt="8" custScaleX="131445" custScaleY="103103" custLinFactX="-53380" custLinFactNeighborX="-100000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2" presStyleCnt="8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3" presStyleCnt="8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3" presStyleCnt="8" custScaleX="131445" custScaleY="103103" custLinFactX="100000" custLinFactNeighborX="100049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3" presStyleCnt="8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38776D04-C0D1-42E3-BB39-BB99F8006412}" type="pres">
      <dgm:prSet presAssocID="{B77836A7-9FED-4FB2-8882-6DE7E3D107B0}" presName="Name48" presStyleLbl="parChTrans1D2" presStyleIdx="4" presStyleCnt="8"/>
      <dgm:spPr/>
      <dgm:t>
        <a:bodyPr/>
        <a:lstStyle/>
        <a:p>
          <a:endParaRPr lang="es-ES"/>
        </a:p>
      </dgm:t>
    </dgm:pt>
    <dgm:pt modelId="{FC41447A-0F11-461F-8EF2-4FD594DBB30D}" type="pres">
      <dgm:prSet presAssocID="{256F4466-1DD4-4491-858B-77C92040DDDB}" presName="hierRoot2" presStyleCnt="0">
        <dgm:presLayoutVars>
          <dgm:hierBranch val="init"/>
        </dgm:presLayoutVars>
      </dgm:prSet>
      <dgm:spPr/>
    </dgm:pt>
    <dgm:pt modelId="{0DC232A1-271A-4B1F-A586-CB3066EC6DC3}" type="pres">
      <dgm:prSet presAssocID="{256F4466-1DD4-4491-858B-77C92040DDDB}" presName="rootComposite" presStyleCnt="0"/>
      <dgm:spPr/>
    </dgm:pt>
    <dgm:pt modelId="{28EC0EB9-E8D6-48B2-B5D9-D994C67B1BD4}" type="pres">
      <dgm:prSet presAssocID="{256F4466-1DD4-4491-858B-77C92040DDDB}" presName="rootText" presStyleLbl="node2" presStyleIdx="4" presStyleCnt="8" custScaleX="131445" custScaleY="103103" custLinFactX="-46475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CA7C5-9F89-4806-8A52-B1C74BDD3ED2}" type="pres">
      <dgm:prSet presAssocID="{256F4466-1DD4-4491-858B-77C92040DDDB}" presName="rootConnector" presStyleLbl="node2" presStyleIdx="4" presStyleCnt="8"/>
      <dgm:spPr/>
      <dgm:t>
        <a:bodyPr/>
        <a:lstStyle/>
        <a:p>
          <a:endParaRPr lang="es-ES"/>
        </a:p>
      </dgm:t>
    </dgm:pt>
    <dgm:pt modelId="{BAC54030-F2E6-4502-AE65-ED47A7ED4968}" type="pres">
      <dgm:prSet presAssocID="{256F4466-1DD4-4491-858B-77C92040DDDB}" presName="hierChild4" presStyleCnt="0"/>
      <dgm:spPr/>
    </dgm:pt>
    <dgm:pt modelId="{4845F7B3-7303-4AEA-B9CC-D4FF500FAB62}" type="pres">
      <dgm:prSet presAssocID="{256F4466-1DD4-4491-858B-77C92040DDDB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5" presStyleCnt="8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5" presStyleCnt="8" custScaleX="131445" custScaleY="103103" custLinFactX="100000" custLinFactNeighborX="126702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5" presStyleCnt="8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DC42846B-D3DC-4585-8F4D-6048BC81E6C4}" type="pres">
      <dgm:prSet presAssocID="{A8F8F541-A2DB-4E02-8718-F3574531E901}" presName="Name48" presStyleLbl="parChTrans1D2" presStyleIdx="6" presStyleCnt="8"/>
      <dgm:spPr/>
      <dgm:t>
        <a:bodyPr/>
        <a:lstStyle/>
        <a:p>
          <a:endParaRPr lang="es-ES"/>
        </a:p>
      </dgm:t>
    </dgm:pt>
    <dgm:pt modelId="{9D28E357-36F5-4063-A1C0-4F776FA53172}" type="pres">
      <dgm:prSet presAssocID="{E76B922C-84EE-4BC5-AFD6-D3E827C648D9}" presName="hierRoot2" presStyleCnt="0">
        <dgm:presLayoutVars>
          <dgm:hierBranch val="init"/>
        </dgm:presLayoutVars>
      </dgm:prSet>
      <dgm:spPr/>
    </dgm:pt>
    <dgm:pt modelId="{E6EC1066-617B-4D31-A956-7014A27010C7}" type="pres">
      <dgm:prSet presAssocID="{E76B922C-84EE-4BC5-AFD6-D3E827C648D9}" presName="rootComposite" presStyleCnt="0"/>
      <dgm:spPr/>
    </dgm:pt>
    <dgm:pt modelId="{899C78A6-DBF0-4EA9-B1E2-FA539DF1ED83}" type="pres">
      <dgm:prSet presAssocID="{E76B922C-84EE-4BC5-AFD6-D3E827C648D9}" presName="rootText" presStyleLbl="node2" presStyleIdx="6" presStyleCnt="8" custScaleX="131445" custScaleY="103103" custLinFactNeighborX="-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7F5107-792D-4662-B535-374480CFD971}" type="pres">
      <dgm:prSet presAssocID="{E76B922C-84EE-4BC5-AFD6-D3E827C648D9}" presName="rootConnector" presStyleLbl="node2" presStyleIdx="6" presStyleCnt="8"/>
      <dgm:spPr/>
      <dgm:t>
        <a:bodyPr/>
        <a:lstStyle/>
        <a:p>
          <a:endParaRPr lang="es-ES"/>
        </a:p>
      </dgm:t>
    </dgm:pt>
    <dgm:pt modelId="{AA2618EC-0A28-4E59-A716-80BD1813E0AB}" type="pres">
      <dgm:prSet presAssocID="{E76B922C-84EE-4BC5-AFD6-D3E827C648D9}" presName="hierChild4" presStyleCnt="0"/>
      <dgm:spPr/>
    </dgm:pt>
    <dgm:pt modelId="{804E5663-FA44-45B4-9C6B-1B76844694DB}" type="pres">
      <dgm:prSet presAssocID="{E76B922C-84EE-4BC5-AFD6-D3E827C648D9}" presName="hierChild5" presStyleCnt="0"/>
      <dgm:spPr/>
    </dgm:pt>
    <dgm:pt modelId="{3D9160F9-A10B-42BE-9DCC-31B75BBBD9D9}" type="pres">
      <dgm:prSet presAssocID="{8742DE3C-73A4-4FF8-84B8-086D9D0BE3B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DCEB5715-3C8B-4ABC-AE05-1BC15326CCA9}" type="pres">
      <dgm:prSet presAssocID="{DB9291A1-27F1-4B67-AC0C-DD248145DA1C}" presName="hierRoot2" presStyleCnt="0">
        <dgm:presLayoutVars>
          <dgm:hierBranch val="init"/>
        </dgm:presLayoutVars>
      </dgm:prSet>
      <dgm:spPr/>
    </dgm:pt>
    <dgm:pt modelId="{7BDC51E7-032F-4964-BE20-796CD6792CAF}" type="pres">
      <dgm:prSet presAssocID="{DB9291A1-27F1-4B67-AC0C-DD248145DA1C}" presName="rootComposite" presStyleCnt="0"/>
      <dgm:spPr/>
    </dgm:pt>
    <dgm:pt modelId="{F1ABF400-8EC9-4BD9-A2DD-CAED05953A69}" type="pres">
      <dgm:prSet presAssocID="{DB9291A1-27F1-4B67-AC0C-DD248145DA1C}" presName="rootText" presStyleLbl="node2" presStyleIdx="7" presStyleCnt="8" custScaleX="131445" custScaleY="103103" custLinFactNeighborX="224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84D5F-2548-4901-86A6-F257E5F572F2}" type="pres">
      <dgm:prSet presAssocID="{DB9291A1-27F1-4B67-AC0C-DD248145DA1C}" presName="rootConnector" presStyleLbl="node2" presStyleIdx="7" presStyleCnt="8"/>
      <dgm:spPr/>
      <dgm:t>
        <a:bodyPr/>
        <a:lstStyle/>
        <a:p>
          <a:endParaRPr lang="es-ES"/>
        </a:p>
      </dgm:t>
    </dgm:pt>
    <dgm:pt modelId="{63728F73-4BEA-410B-95D2-521F24C2A23F}" type="pres">
      <dgm:prSet presAssocID="{DB9291A1-27F1-4B67-AC0C-DD248145DA1C}" presName="hierChild4" presStyleCnt="0"/>
      <dgm:spPr/>
    </dgm:pt>
    <dgm:pt modelId="{055017FC-707A-4BFC-8A57-31A715D3F1E2}" type="pres">
      <dgm:prSet presAssocID="{DB9291A1-27F1-4B67-AC0C-DD248145DA1C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AEFB30E1-CF5A-44DA-9B79-1EF728C6CDEB}" srcId="{A6A9FA81-F0E4-4C02-BFB2-7A0906B4C8FC}" destId="{256F4466-1DD4-4491-858B-77C92040DDDB}" srcOrd="4" destOrd="0" parTransId="{B77836A7-9FED-4FB2-8882-6DE7E3D107B0}" sibTransId="{90BB582B-7A4B-4C15-9184-A8F9302ACA48}"/>
    <dgm:cxn modelId="{D5FB170D-F155-46EB-9CBB-AA73384C8274}" srcId="{A6A9FA81-F0E4-4C02-BFB2-7A0906B4C8FC}" destId="{DB9291A1-27F1-4B67-AC0C-DD248145DA1C}" srcOrd="7" destOrd="0" parTransId="{8742DE3C-73A4-4FF8-84B8-086D9D0BE3B0}" sibTransId="{E1FBF570-792D-4043-AB88-0DA17AECB5E0}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22CB541A-86D7-4388-AC71-EC0B144E2E01}" type="presOf" srcId="{DB9291A1-27F1-4B67-AC0C-DD248145DA1C}" destId="{F1ABF400-8EC9-4BD9-A2DD-CAED05953A69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06789BCB-CB28-498D-B464-B8B164AFD278}" type="presOf" srcId="{E76B922C-84EE-4BC5-AFD6-D3E827C648D9}" destId="{847F5107-792D-4662-B535-374480CFD971}" srcOrd="1" destOrd="0" presId="urn:microsoft.com/office/officeart/2005/8/layout/orgChart1"/>
    <dgm:cxn modelId="{14F1620C-862B-4342-9417-BC833DAB4C92}" type="presOf" srcId="{E76B922C-84EE-4BC5-AFD6-D3E827C648D9}" destId="{899C78A6-DBF0-4EA9-B1E2-FA539DF1ED83}" srcOrd="0" destOrd="0" presId="urn:microsoft.com/office/officeart/2005/8/layout/orgChart1"/>
    <dgm:cxn modelId="{13EFD84E-0C52-4339-A556-CF0865C4C74E}" type="presOf" srcId="{B77836A7-9FED-4FB2-8882-6DE7E3D107B0}" destId="{38776D04-C0D1-42E3-BB39-BB99F8006412}" srcOrd="0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A0519E1E-3E68-4ADD-9605-926A6E958E32}" type="presOf" srcId="{256F4466-1DD4-4491-858B-77C92040DDDB}" destId="{28EC0EB9-E8D6-48B2-B5D9-D994C67B1BD4}" srcOrd="0" destOrd="0" presId="urn:microsoft.com/office/officeart/2005/8/layout/orgChart1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B4ACCEF7-44C3-4135-92CF-710669C5BC3D}" type="presOf" srcId="{DB9291A1-27F1-4B67-AC0C-DD248145DA1C}" destId="{67784D5F-2548-4901-86A6-F257E5F572F2}" srcOrd="1" destOrd="0" presId="urn:microsoft.com/office/officeart/2005/8/layout/orgChart1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C76E0A9B-8A7C-4484-B474-749D52010B3B}" type="presOf" srcId="{256F4466-1DD4-4491-858B-77C92040DDDB}" destId="{89DCA7C5-9F89-4806-8A52-B1C74BDD3ED2}" srcOrd="1" destOrd="0" presId="urn:microsoft.com/office/officeart/2005/8/layout/orgChart1"/>
    <dgm:cxn modelId="{9ECD8A8B-11FE-461F-B06B-854AD95AC00C}" srcId="{A6A9FA81-F0E4-4C02-BFB2-7A0906B4C8FC}" destId="{E76B922C-84EE-4BC5-AFD6-D3E827C648D9}" srcOrd="6" destOrd="0" parTransId="{A8F8F541-A2DB-4E02-8718-F3574531E901}" sibTransId="{C3672090-FA32-4104-B065-AFE6182DD479}"/>
    <dgm:cxn modelId="{0FAC210C-A38B-49B7-A7BA-7454C019B0C3}" type="presOf" srcId="{8742DE3C-73A4-4FF8-84B8-086D9D0BE3B0}" destId="{3D9160F9-A10B-42BE-9DCC-31B75BBBD9D9}" srcOrd="0" destOrd="0" presId="urn:microsoft.com/office/officeart/2005/8/layout/orgChart1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6E61CC6C-788A-43A0-9284-9940DCEBFFAC}" srcId="{A6A9FA81-F0E4-4C02-BFB2-7A0906B4C8FC}" destId="{3F9591D9-AB88-41AF-B623-1D5E706A5E9E}" srcOrd="5" destOrd="0" parTransId="{CE448D27-91DE-490F-A666-79443693522A}" sibTransId="{F6F489BA-86A9-4AE0-9207-AB8E8D39F56A}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CE3B617A-F972-44B0-924E-8621BD0133C7}" type="presOf" srcId="{A8F8F541-A2DB-4E02-8718-F3574531E901}" destId="{DC42846B-D3DC-4585-8F4D-6048BC81E6C4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A1B47B4C-632D-4A56-AD1D-C9016C669564}" type="presParOf" srcId="{362008D4-8E46-43E6-BA86-F044C0F23B56}" destId="{66B0D2AA-D47E-4AF1-86A4-ACFA8FAF6A3A}" srcOrd="2" destOrd="0" presId="urn:microsoft.com/office/officeart/2005/8/layout/orgChart1"/>
    <dgm:cxn modelId="{56EBA995-854D-401B-90CC-2ABD0670C3B0}" type="presParOf" srcId="{362008D4-8E46-43E6-BA86-F044C0F23B56}" destId="{A6ECCFDE-5F0F-44A1-8A27-B8F8B131779A}" srcOrd="3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4" destOrd="0" presId="urn:microsoft.com/office/officeart/2005/8/layout/orgChart1"/>
    <dgm:cxn modelId="{8D7E6835-9A03-47BA-BE9F-11D869EC0CD4}" type="presParOf" srcId="{362008D4-8E46-43E6-BA86-F044C0F23B56}" destId="{8CE745AB-7B8B-4925-B1B4-EEDA479CBCE8}" srcOrd="5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6" destOrd="0" presId="urn:microsoft.com/office/officeart/2005/8/layout/orgChart1"/>
    <dgm:cxn modelId="{1EE4FE47-A252-4B29-9D54-122C0E6AAEA0}" type="presParOf" srcId="{362008D4-8E46-43E6-BA86-F044C0F23B56}" destId="{8385C98E-17DF-43A0-82B0-1AE8F45ADEBC}" srcOrd="7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59503E59-ABAB-40A7-9A19-734C2FAC1B41}" type="presParOf" srcId="{362008D4-8E46-43E6-BA86-F044C0F23B56}" destId="{38776D04-C0D1-42E3-BB39-BB99F8006412}" srcOrd="8" destOrd="0" presId="urn:microsoft.com/office/officeart/2005/8/layout/orgChart1"/>
    <dgm:cxn modelId="{362F94D4-4CEE-4073-A4D3-E4DF29971332}" type="presParOf" srcId="{362008D4-8E46-43E6-BA86-F044C0F23B56}" destId="{FC41447A-0F11-461F-8EF2-4FD594DBB30D}" srcOrd="9" destOrd="0" presId="urn:microsoft.com/office/officeart/2005/8/layout/orgChart1"/>
    <dgm:cxn modelId="{C7648FAC-4BA5-4C20-9D34-8562503633A6}" type="presParOf" srcId="{FC41447A-0F11-461F-8EF2-4FD594DBB30D}" destId="{0DC232A1-271A-4B1F-A586-CB3066EC6DC3}" srcOrd="0" destOrd="0" presId="urn:microsoft.com/office/officeart/2005/8/layout/orgChart1"/>
    <dgm:cxn modelId="{52784C38-98D0-4401-91C8-CCD7052ACC92}" type="presParOf" srcId="{0DC232A1-271A-4B1F-A586-CB3066EC6DC3}" destId="{28EC0EB9-E8D6-48B2-B5D9-D994C67B1BD4}" srcOrd="0" destOrd="0" presId="urn:microsoft.com/office/officeart/2005/8/layout/orgChart1"/>
    <dgm:cxn modelId="{E393DFBD-8F7D-4B41-B2EA-9A7C9401C514}" type="presParOf" srcId="{0DC232A1-271A-4B1F-A586-CB3066EC6DC3}" destId="{89DCA7C5-9F89-4806-8A52-B1C74BDD3ED2}" srcOrd="1" destOrd="0" presId="urn:microsoft.com/office/officeart/2005/8/layout/orgChart1"/>
    <dgm:cxn modelId="{388A40EB-CB1F-4D6B-AE60-0035D7DB9E49}" type="presParOf" srcId="{FC41447A-0F11-461F-8EF2-4FD594DBB30D}" destId="{BAC54030-F2E6-4502-AE65-ED47A7ED4968}" srcOrd="1" destOrd="0" presId="urn:microsoft.com/office/officeart/2005/8/layout/orgChart1"/>
    <dgm:cxn modelId="{12B92CB3-E8BD-43FE-AAA9-8741DCC92DF4}" type="presParOf" srcId="{FC41447A-0F11-461F-8EF2-4FD594DBB30D}" destId="{4845F7B3-7303-4AEA-B9CC-D4FF500FAB62}" srcOrd="2" destOrd="0" presId="urn:microsoft.com/office/officeart/2005/8/layout/orgChart1"/>
    <dgm:cxn modelId="{00074FBA-4899-4CD0-831B-7A5C42990AE7}" type="presParOf" srcId="{362008D4-8E46-43E6-BA86-F044C0F23B56}" destId="{1B838F3F-2031-407C-8359-B2270FA695CD}" srcOrd="10" destOrd="0" presId="urn:microsoft.com/office/officeart/2005/8/layout/orgChart1"/>
    <dgm:cxn modelId="{0EEF75E6-1D84-492E-98ED-9F6F872ADB11}" type="presParOf" srcId="{362008D4-8E46-43E6-BA86-F044C0F23B56}" destId="{A95A04C6-F804-4830-8BD5-18C001F0F78F}" srcOrd="11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A43F3E61-80EF-42BE-BA20-4F80D2D97546}" type="presParOf" srcId="{362008D4-8E46-43E6-BA86-F044C0F23B56}" destId="{DC42846B-D3DC-4585-8F4D-6048BC81E6C4}" srcOrd="12" destOrd="0" presId="urn:microsoft.com/office/officeart/2005/8/layout/orgChart1"/>
    <dgm:cxn modelId="{0F9E11BD-AD44-4C8B-8DFF-4AF540CC7433}" type="presParOf" srcId="{362008D4-8E46-43E6-BA86-F044C0F23B56}" destId="{9D28E357-36F5-4063-A1C0-4F776FA53172}" srcOrd="13" destOrd="0" presId="urn:microsoft.com/office/officeart/2005/8/layout/orgChart1"/>
    <dgm:cxn modelId="{FFFA0EFE-693F-4237-B8B9-B65499048E3E}" type="presParOf" srcId="{9D28E357-36F5-4063-A1C0-4F776FA53172}" destId="{E6EC1066-617B-4D31-A956-7014A27010C7}" srcOrd="0" destOrd="0" presId="urn:microsoft.com/office/officeart/2005/8/layout/orgChart1"/>
    <dgm:cxn modelId="{981AA4AA-C9D2-44FD-95C9-BF762DE9A974}" type="presParOf" srcId="{E6EC1066-617B-4D31-A956-7014A27010C7}" destId="{899C78A6-DBF0-4EA9-B1E2-FA539DF1ED83}" srcOrd="0" destOrd="0" presId="urn:microsoft.com/office/officeart/2005/8/layout/orgChart1"/>
    <dgm:cxn modelId="{E96F0454-D8BE-40E1-A05F-B58B3258DE6F}" type="presParOf" srcId="{E6EC1066-617B-4D31-A956-7014A27010C7}" destId="{847F5107-792D-4662-B535-374480CFD971}" srcOrd="1" destOrd="0" presId="urn:microsoft.com/office/officeart/2005/8/layout/orgChart1"/>
    <dgm:cxn modelId="{149BF110-D649-4EAA-AC02-A5CF1C31215D}" type="presParOf" srcId="{9D28E357-36F5-4063-A1C0-4F776FA53172}" destId="{AA2618EC-0A28-4E59-A716-80BD1813E0AB}" srcOrd="1" destOrd="0" presId="urn:microsoft.com/office/officeart/2005/8/layout/orgChart1"/>
    <dgm:cxn modelId="{09AE61F0-86F6-4FB8-A1FE-74FD1D19C540}" type="presParOf" srcId="{9D28E357-36F5-4063-A1C0-4F776FA53172}" destId="{804E5663-FA44-45B4-9C6B-1B76844694DB}" srcOrd="2" destOrd="0" presId="urn:microsoft.com/office/officeart/2005/8/layout/orgChart1"/>
    <dgm:cxn modelId="{3CD10B24-BE2B-4D10-AE72-1D6AA1C197FF}" type="presParOf" srcId="{362008D4-8E46-43E6-BA86-F044C0F23B56}" destId="{3D9160F9-A10B-42BE-9DCC-31B75BBBD9D9}" srcOrd="14" destOrd="0" presId="urn:microsoft.com/office/officeart/2005/8/layout/orgChart1"/>
    <dgm:cxn modelId="{0DA5938E-515C-4250-9C01-0E961E759EAA}" type="presParOf" srcId="{362008D4-8E46-43E6-BA86-F044C0F23B56}" destId="{DCEB5715-3C8B-4ABC-AE05-1BC15326CCA9}" srcOrd="15" destOrd="0" presId="urn:microsoft.com/office/officeart/2005/8/layout/orgChart1"/>
    <dgm:cxn modelId="{AA8EABBE-F935-4847-98E8-ACCA69A3F463}" type="presParOf" srcId="{DCEB5715-3C8B-4ABC-AE05-1BC15326CCA9}" destId="{7BDC51E7-032F-4964-BE20-796CD6792CAF}" srcOrd="0" destOrd="0" presId="urn:microsoft.com/office/officeart/2005/8/layout/orgChart1"/>
    <dgm:cxn modelId="{AE089ACC-4691-4690-B9A4-2CD35C2F1A13}" type="presParOf" srcId="{7BDC51E7-032F-4964-BE20-796CD6792CAF}" destId="{F1ABF400-8EC9-4BD9-A2DD-CAED05953A69}" srcOrd="0" destOrd="0" presId="urn:microsoft.com/office/officeart/2005/8/layout/orgChart1"/>
    <dgm:cxn modelId="{1DB631D0-E111-408A-8130-CCFC9EC8D365}" type="presParOf" srcId="{7BDC51E7-032F-4964-BE20-796CD6792CAF}" destId="{67784D5F-2548-4901-86A6-F257E5F572F2}" srcOrd="1" destOrd="0" presId="urn:microsoft.com/office/officeart/2005/8/layout/orgChart1"/>
    <dgm:cxn modelId="{AE6EB101-DE01-477A-A4E8-A900F3313BC1}" type="presParOf" srcId="{DCEB5715-3C8B-4ABC-AE05-1BC15326CCA9}" destId="{63728F73-4BEA-410B-95D2-521F24C2A23F}" srcOrd="1" destOrd="0" presId="urn:microsoft.com/office/officeart/2005/8/layout/orgChart1"/>
    <dgm:cxn modelId="{CFB4CE38-8235-46E1-B667-AB96AA830467}" type="presParOf" srcId="{DCEB5715-3C8B-4ABC-AE05-1BC15326CCA9}" destId="{055017FC-707A-4BFC-8A57-31A715D3F1E2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Cultura Física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 de Activación Física</a:t>
          </a:r>
        </a:p>
        <a:p>
          <a:pPr>
            <a:spcAft>
              <a:spcPts val="0"/>
            </a:spcAft>
          </a:pPr>
          <a:r>
            <a:rPr lang="es-MX" sz="1200" b="0" i="0" u="none" dirty="0" smtClean="0"/>
            <a:t>Promotores(as</a:t>
          </a:r>
          <a:r>
            <a:rPr lang="es-MX" sz="1200" b="0" i="0" u="none" dirty="0" smtClean="0"/>
            <a:t>) de Brigadas Deportivas</a:t>
          </a:r>
        </a:p>
        <a:p>
          <a:pPr>
            <a:spcAft>
              <a:spcPts val="0"/>
            </a:spcAft>
          </a:pPr>
          <a:r>
            <a:rPr lang="es-MX" sz="1200" b="0" i="0" u="none" dirty="0" smtClean="0"/>
            <a:t>Promotores(as</a:t>
          </a:r>
          <a:r>
            <a:rPr lang="es-MX" sz="1200" b="0" i="0" u="none" dirty="0" smtClean="0"/>
            <a:t>) de Deporte </a:t>
          </a:r>
          <a:r>
            <a:rPr lang="es-MX" sz="1200" b="0" i="0" u="none" dirty="0" smtClean="0"/>
            <a:t>Adaptado</a:t>
          </a:r>
          <a:endParaRPr lang="es-MX" sz="1200" b="0" i="0" u="none" dirty="0" smtClean="0"/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0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157842" custScaleY="133497" custLinFactNeighborX="-12717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</a:t>
          </a:r>
          <a:r>
            <a:rPr lang="es-ES" sz="1200" smtClean="0">
              <a:solidFill>
                <a:schemeClr val="tx1"/>
              </a:solidFill>
            </a:rPr>
            <a:t>) de</a:t>
          </a:r>
        </a:p>
        <a:p>
          <a:pPr>
            <a:spcAft>
              <a:spcPts val="0"/>
            </a:spcAft>
          </a:pPr>
          <a:r>
            <a:rPr lang="es-ES" sz="1200" smtClean="0">
              <a:solidFill>
                <a:schemeClr val="tx1"/>
              </a:solidFill>
            </a:rPr>
            <a:t>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861415-DB78-4E6B-B590-985A45731F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07D8F8-3AD5-4A52-B036-04DEFD5FF088}" type="parTrans" cxnId="{C71A819C-3B78-44D6-ADEA-9AD22168E661}">
      <dgm:prSet/>
      <dgm:spPr/>
      <dgm:t>
        <a:bodyPr/>
        <a:lstStyle/>
        <a:p>
          <a:endParaRPr lang="es-ES" sz="1200"/>
        </a:p>
      </dgm:t>
    </dgm:pt>
    <dgm:pt modelId="{9BA1A7DA-DA85-44C6-A9D4-40D2AA991045}" type="sibTrans" cxnId="{C71A819C-3B78-44D6-ADEA-9AD22168E661}">
      <dgm:prSet/>
      <dgm:spPr/>
      <dgm:t>
        <a:bodyPr/>
        <a:lstStyle/>
        <a:p>
          <a:endParaRPr lang="es-ES" sz="1200"/>
        </a:p>
      </dgm:t>
    </dgm:pt>
    <dgm:pt modelId="{D9EF03D1-D67C-4AFD-86E9-E6282672025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Entrenadores(as) A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 smtClean="0">
              <a:solidFill>
                <a:schemeClr val="tx1"/>
              </a:solidFill>
            </a:rPr>
            <a:t>) </a:t>
          </a:r>
          <a:r>
            <a:rPr lang="es-MX" sz="1200" b="0" i="0" u="none" dirty="0" smtClean="0">
              <a:solidFill>
                <a:schemeClr val="tx1"/>
              </a:solidFill>
            </a:rPr>
            <a:t>B</a:t>
          </a:r>
          <a:endParaRPr lang="es-MX" sz="1200" b="0" i="0" u="none" dirty="0" smtClean="0">
            <a:solidFill>
              <a:schemeClr val="tx1"/>
            </a:solidFill>
          </a:endParaRPr>
        </a:p>
      </dgm:t>
    </dgm:pt>
    <dgm:pt modelId="{AD9C5ED0-3DB0-4A4D-90BC-9C6DD120AA48}" type="parTrans" cxnId="{75883B08-E189-45B6-B5BE-B156160B123C}">
      <dgm:prSet/>
      <dgm:spPr/>
      <dgm:t>
        <a:bodyPr/>
        <a:lstStyle/>
        <a:p>
          <a:endParaRPr lang="es-ES"/>
        </a:p>
      </dgm:t>
    </dgm:pt>
    <dgm:pt modelId="{AEF1EE88-7B13-4004-A60C-B7852EE8D33D}" type="sibTrans" cxnId="{75883B08-E189-45B6-B5BE-B156160B123C}">
      <dgm:prSet/>
      <dgm:spPr/>
      <dgm:t>
        <a:bodyPr/>
        <a:lstStyle/>
        <a:p>
          <a:endParaRPr lang="es-ES"/>
        </a:p>
      </dgm:t>
    </dgm:pt>
    <dgm:pt modelId="{17FA5042-03DB-4498-8EA8-4354BE1814B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Entrenador(a) de Luchas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 smtClean="0">
              <a:solidFill>
                <a:schemeClr val="tx1"/>
              </a:solidFill>
            </a:rPr>
            <a:t>) de Judo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 smtClean="0">
              <a:solidFill>
                <a:schemeClr val="tx1"/>
              </a:solidFill>
            </a:rPr>
            <a:t>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 smtClean="0">
              <a:solidFill>
                <a:schemeClr val="tx1"/>
              </a:solidFill>
            </a:rPr>
            <a:t>) de Basquetbol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 smtClean="0">
              <a:solidFill>
                <a:schemeClr val="tx1"/>
              </a:solidFill>
            </a:rPr>
            <a:t>) de Futbol</a:t>
          </a:r>
        </a:p>
        <a:p>
          <a:r>
            <a:rPr lang="es-ES" sz="1200" dirty="0" smtClean="0">
              <a:solidFill>
                <a:schemeClr val="tx1"/>
              </a:solidFill>
            </a:rPr>
            <a:t>Entrenador(a</a:t>
          </a:r>
          <a:r>
            <a:rPr lang="es-ES" sz="1200" dirty="0" smtClean="0">
              <a:solidFill>
                <a:schemeClr val="tx1"/>
              </a:solidFill>
            </a:rPr>
            <a:t>)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B6A5AA1-0EDE-4B6B-A66F-DE1B01B24D55}" type="sibTrans" cxnId="{CA0E326E-7861-42AB-B751-E3FDC928558D}">
      <dgm:prSet/>
      <dgm:spPr/>
      <dgm:t>
        <a:bodyPr/>
        <a:lstStyle/>
        <a:p>
          <a:endParaRPr lang="es-ES" sz="1200"/>
        </a:p>
      </dgm:t>
    </dgm:pt>
    <dgm:pt modelId="{693D0045-258F-4F49-84AE-4E4B9AF21EF1}" type="parTrans" cxnId="{CA0E326E-7861-42AB-B751-E3FDC928558D}">
      <dgm:prSet/>
      <dgm:spPr/>
      <dgm:t>
        <a:bodyPr/>
        <a:lstStyle/>
        <a:p>
          <a:endParaRPr lang="es-ES" sz="1200"/>
        </a:p>
      </dgm:t>
    </dgm:pt>
    <dgm:pt modelId="{06524CA6-7078-4B83-A7E6-189C297299A0}">
      <dgm:prSet custT="1"/>
      <dgm:spPr/>
      <dgm:t>
        <a:bodyPr/>
        <a:lstStyle/>
        <a:p>
          <a:pPr algn="l"/>
          <a:r>
            <a:rPr lang="es-ES" sz="1200" dirty="0" smtClean="0">
              <a:solidFill>
                <a:schemeClr val="tx1"/>
              </a:solidFill>
            </a:rPr>
            <a:t>        Instructor(a</a:t>
          </a:r>
          <a:r>
            <a:rPr lang="es-ES" sz="1200" dirty="0" smtClean="0">
              <a:solidFill>
                <a:schemeClr val="tx1"/>
              </a:solidFill>
            </a:rPr>
            <a:t>) de Atletismo 	</a:t>
          </a:r>
          <a:endParaRPr lang="es-ES" sz="1200" dirty="0" smtClean="0">
            <a:solidFill>
              <a:schemeClr val="tx1"/>
            </a:solidFill>
          </a:endParaRPr>
        </a:p>
        <a:p>
          <a:pPr algn="l"/>
          <a:r>
            <a:rPr lang="es-MX" sz="1200" b="0" i="0" u="none" dirty="0" smtClean="0">
              <a:solidFill>
                <a:schemeClr val="tx1"/>
              </a:solidFill>
            </a:rPr>
            <a:t>        Instructor(a) de Patines Sobre Ruedas</a:t>
          </a:r>
        </a:p>
        <a:p>
          <a:pPr algn="l"/>
          <a:r>
            <a:rPr lang="es-MX" sz="1200" b="0" i="0" u="none" dirty="0" smtClean="0">
              <a:solidFill>
                <a:schemeClr val="tx1"/>
              </a:solidFill>
            </a:rPr>
            <a:t>        Instructores(as) de Halterofilia 	</a:t>
          </a:r>
          <a:endParaRPr lang="es-MX" sz="1200" b="0" i="0" u="none" dirty="0" smtClean="0"/>
        </a:p>
        <a:p>
          <a:pPr algn="ctr"/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 de Luchas 			</a:t>
          </a:r>
          <a:endParaRPr lang="es-MX" sz="1200" b="0" i="0" u="none" dirty="0" smtClean="0"/>
        </a:p>
        <a:p>
          <a:pPr algn="ctr"/>
          <a:r>
            <a:rPr lang="es-MX" sz="1200" b="0" i="0" u="none" dirty="0" smtClean="0">
              <a:solidFill>
                <a:schemeClr val="tx1"/>
              </a:solidFill>
            </a:rPr>
            <a:t>Instructor(a) de Tiro con Arco 		</a:t>
          </a:r>
          <a:endParaRPr lang="es-MX" sz="1200" b="0" i="0" u="none" dirty="0" smtClean="0"/>
        </a:p>
        <a:p>
          <a:pPr algn="ctr"/>
          <a:r>
            <a:rPr lang="es-MX" sz="1200" b="0" i="0" u="none" dirty="0" smtClean="0">
              <a:solidFill>
                <a:schemeClr val="tx1"/>
              </a:solidFill>
            </a:rPr>
            <a:t>Instructor(a) de Ciclismo 			</a:t>
          </a:r>
          <a:endParaRPr lang="es-MX" sz="1200" b="0" i="0" u="none" dirty="0" smtClean="0"/>
        </a:p>
        <a:p>
          <a:pPr algn="ctr"/>
          <a:r>
            <a:rPr lang="es-MX" sz="1200" b="0" i="0" u="none" dirty="0" smtClean="0">
              <a:solidFill>
                <a:schemeClr val="tx1"/>
              </a:solidFill>
            </a:rPr>
            <a:t>Instructor(a) de Tenis de Mesa Adaptado 	</a:t>
          </a:r>
          <a:endParaRPr lang="es-MX" sz="1200" b="0" i="0" u="none" dirty="0" smtClean="0"/>
        </a:p>
        <a:p>
          <a:pPr algn="ctr"/>
          <a:r>
            <a:rPr lang="es-MX" sz="1200" b="0" i="0" u="none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dirty="0" err="1" smtClean="0">
              <a:solidFill>
                <a:schemeClr val="tx1"/>
              </a:solidFill>
            </a:rPr>
            <a:t>Boccia</a:t>
          </a:r>
          <a:r>
            <a:rPr lang="es-MX" sz="1200" b="0" i="0" u="none" dirty="0" smtClean="0">
              <a:solidFill>
                <a:schemeClr val="tx1"/>
              </a:solidFill>
            </a:rPr>
            <a:t> Adaptado 		</a:t>
          </a:r>
          <a:endParaRPr lang="es-MX" sz="1200" b="0" i="0" u="none" dirty="0" smtClean="0"/>
        </a:p>
        <a:p>
          <a:pPr algn="ctr"/>
          <a:r>
            <a:rPr lang="es-MX" sz="1200" b="0" i="0" u="none" dirty="0" smtClean="0">
              <a:solidFill>
                <a:schemeClr val="tx1"/>
              </a:solidFill>
            </a:rPr>
            <a:t>Instructor(a) de Triatlón 			</a:t>
          </a:r>
          <a:endParaRPr lang="es-MX" sz="1200" b="0" i="0" u="none" dirty="0" smtClean="0"/>
        </a:p>
        <a:p>
          <a:pPr algn="ctr"/>
          <a:r>
            <a:rPr lang="es-MX" sz="1200" b="0" i="0" u="none" dirty="0" smtClean="0">
              <a:solidFill>
                <a:schemeClr val="tx1"/>
              </a:solidFill>
            </a:rPr>
            <a:t>Instructor(a) 				</a:t>
          </a:r>
          <a:endParaRPr lang="es-MX" sz="1200" b="0" i="0" u="none" dirty="0" smtClean="0"/>
        </a:p>
        <a:p>
          <a:pPr algn="ctr"/>
          <a:r>
            <a:rPr lang="es-MX" sz="1200" b="0" i="0" u="none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r>
            <a:rPr lang="es-MX" sz="1200" b="0" i="0" u="none" dirty="0" smtClean="0">
              <a:solidFill>
                <a:schemeClr val="tx1"/>
              </a:solidFill>
            </a:rPr>
            <a:t>			</a:t>
          </a:r>
          <a:endParaRPr lang="es-MX" sz="1200" b="0" i="0" u="none" dirty="0" smtClean="0"/>
        </a:p>
        <a:p>
          <a:pPr algn="ctr"/>
          <a:r>
            <a:rPr lang="es-MX" sz="1200" b="0" i="0" u="none" dirty="0" smtClean="0">
              <a:solidFill>
                <a:schemeClr val="tx1"/>
              </a:solidFill>
            </a:rPr>
            <a:t>Instructor(a) de Futbol 			</a:t>
          </a:r>
          <a:endParaRPr lang="es-MX" sz="1200" b="0" i="0" u="none" dirty="0" smtClean="0"/>
        </a:p>
      </dgm:t>
    </dgm:pt>
    <dgm:pt modelId="{F37C0163-A456-4AAB-8209-8FA11A38513E}" type="sibTrans" cxnId="{D432F968-5404-4997-906A-9D28D9A9FB33}">
      <dgm:prSet/>
      <dgm:spPr/>
      <dgm:t>
        <a:bodyPr/>
        <a:lstStyle/>
        <a:p>
          <a:endParaRPr lang="es-ES"/>
        </a:p>
      </dgm:t>
    </dgm:pt>
    <dgm:pt modelId="{78112C9E-2797-4E09-87AA-058C1A02C0C4}" type="parTrans" cxnId="{D432F968-5404-4997-906A-9D28D9A9FB33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95910" custScaleY="75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A8B885C3-4C9A-4E3D-88D6-6DF87E980D48}" type="pres">
      <dgm:prSet presAssocID="{AE07D8F8-3AD5-4A52-B036-04DEFD5FF088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C62F6EF-91AF-4E03-8BDB-C2D2981544C6}" type="pres">
      <dgm:prSet presAssocID="{BE861415-DB78-4E6B-B590-985A45731FD3}" presName="hierRoot2" presStyleCnt="0">
        <dgm:presLayoutVars>
          <dgm:hierBranch/>
        </dgm:presLayoutVars>
      </dgm:prSet>
      <dgm:spPr/>
    </dgm:pt>
    <dgm:pt modelId="{E9F8C4B1-FB12-40CE-BC0E-C978B501BCC7}" type="pres">
      <dgm:prSet presAssocID="{BE861415-DB78-4E6B-B590-985A45731FD3}" presName="rootComposite" presStyleCnt="0"/>
      <dgm:spPr/>
    </dgm:pt>
    <dgm:pt modelId="{A1EB5B02-D161-49C9-8F19-DA21B39FD980}" type="pres">
      <dgm:prSet presAssocID="{BE861415-DB78-4E6B-B590-985A45731FD3}" presName="rootText" presStyleLbl="node2" presStyleIdx="0" presStyleCnt="4" custScaleX="47131" custScaleY="109435" custLinFactNeighborX="-5473" custLinFactNeighborY="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E3AD6-DF0B-4769-A96D-F34E40E07948}" type="pres">
      <dgm:prSet presAssocID="{BE861415-DB78-4E6B-B590-985A45731FD3}" presName="rootConnector" presStyleLbl="node2" presStyleIdx="0" presStyleCnt="4"/>
      <dgm:spPr/>
      <dgm:t>
        <a:bodyPr/>
        <a:lstStyle/>
        <a:p>
          <a:endParaRPr lang="es-ES"/>
        </a:p>
      </dgm:t>
    </dgm:pt>
    <dgm:pt modelId="{1C9E2B45-123D-4F0A-819A-1B64842B2FF9}" type="pres">
      <dgm:prSet presAssocID="{BE861415-DB78-4E6B-B590-985A45731FD3}" presName="hierChild4" presStyleCnt="0"/>
      <dgm:spPr/>
    </dgm:pt>
    <dgm:pt modelId="{206318D8-00FB-41E4-9D7D-011C1AB6FB90}" type="pres">
      <dgm:prSet presAssocID="{BE861415-DB78-4E6B-B590-985A45731FD3}" presName="hierChild5" presStyleCnt="0"/>
      <dgm:spPr/>
    </dgm:pt>
    <dgm:pt modelId="{E5F370D1-E3E3-406A-AA0E-59DC8BFADBB5}" type="pres">
      <dgm:prSet presAssocID="{AD9C5ED0-3DB0-4A4D-90BC-9C6DD120AA48}" presName="Name35" presStyleLbl="parChTrans1D2" presStyleIdx="1" presStyleCnt="4"/>
      <dgm:spPr/>
      <dgm:t>
        <a:bodyPr/>
        <a:lstStyle/>
        <a:p>
          <a:endParaRPr lang="es-ES"/>
        </a:p>
      </dgm:t>
    </dgm:pt>
    <dgm:pt modelId="{96C60649-309F-4061-A799-634F9A21BFFB}" type="pres">
      <dgm:prSet presAssocID="{D9EF03D1-D67C-4AFD-86E9-E62826720253}" presName="hierRoot2" presStyleCnt="0">
        <dgm:presLayoutVars>
          <dgm:hierBranch val="init"/>
        </dgm:presLayoutVars>
      </dgm:prSet>
      <dgm:spPr/>
    </dgm:pt>
    <dgm:pt modelId="{CE2F8550-E85A-40E1-86E7-229ED7422B2B}" type="pres">
      <dgm:prSet presAssocID="{D9EF03D1-D67C-4AFD-86E9-E62826720253}" presName="rootComposite" presStyleCnt="0"/>
      <dgm:spPr/>
    </dgm:pt>
    <dgm:pt modelId="{CAABBCC3-9FCD-478A-8BCB-EE3536AA8245}" type="pres">
      <dgm:prSet presAssocID="{D9EF03D1-D67C-4AFD-86E9-E62826720253}" presName="rootText" presStyleLbl="node2" presStyleIdx="1" presStyleCnt="4" custScaleX="53953" custScaleY="109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19CA0-8B16-4335-93E1-4142507CBC01}" type="pres">
      <dgm:prSet presAssocID="{D9EF03D1-D67C-4AFD-86E9-E62826720253}" presName="rootConnector" presStyleLbl="node2" presStyleIdx="1" presStyleCnt="4"/>
      <dgm:spPr/>
      <dgm:t>
        <a:bodyPr/>
        <a:lstStyle/>
        <a:p>
          <a:endParaRPr lang="es-ES"/>
        </a:p>
      </dgm:t>
    </dgm:pt>
    <dgm:pt modelId="{AFF87EF0-57AE-45A5-BE09-094215C91698}" type="pres">
      <dgm:prSet presAssocID="{D9EF03D1-D67C-4AFD-86E9-E62826720253}" presName="hierChild4" presStyleCnt="0"/>
      <dgm:spPr/>
    </dgm:pt>
    <dgm:pt modelId="{E2A6DCF7-37FA-47AA-91CF-69965A1A1C34}" type="pres">
      <dgm:prSet presAssocID="{D9EF03D1-D67C-4AFD-86E9-E62826720253}" presName="hierChild5" presStyleCnt="0"/>
      <dgm:spPr/>
    </dgm:pt>
    <dgm:pt modelId="{A5B9C8CA-970A-491F-8504-0CF1E2D2E460}" type="pres">
      <dgm:prSet presAssocID="{693D0045-258F-4F49-84AE-4E4B9AF21EF1}" presName="Name35" presStyleLbl="parChTrans1D2" presStyleIdx="2" presStyleCnt="4"/>
      <dgm:spPr/>
      <dgm:t>
        <a:bodyPr/>
        <a:lstStyle/>
        <a:p>
          <a:endParaRPr lang="es-ES"/>
        </a:p>
      </dgm:t>
    </dgm:pt>
    <dgm:pt modelId="{6CD30350-5E0D-470A-9F61-59462D323678}" type="pres">
      <dgm:prSet presAssocID="{17FA5042-03DB-4498-8EA8-4354BE1814B8}" presName="hierRoot2" presStyleCnt="0">
        <dgm:presLayoutVars>
          <dgm:hierBranch val="init"/>
        </dgm:presLayoutVars>
      </dgm:prSet>
      <dgm:spPr/>
    </dgm:pt>
    <dgm:pt modelId="{857A314F-0FF0-4B79-B905-440FA3D33A5C}" type="pres">
      <dgm:prSet presAssocID="{17FA5042-03DB-4498-8EA8-4354BE1814B8}" presName="rootComposite" presStyleCnt="0"/>
      <dgm:spPr/>
    </dgm:pt>
    <dgm:pt modelId="{BB273C27-9EA8-4845-A3D5-905EBF86A034}" type="pres">
      <dgm:prSet presAssocID="{17FA5042-03DB-4498-8EA8-4354BE1814B8}" presName="rootText" presStyleLbl="node2" presStyleIdx="2" presStyleCnt="4" custScaleX="76763" custScaleY="280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738FA-36E9-43C2-B635-C1B3A6C933F2}" type="pres">
      <dgm:prSet presAssocID="{17FA5042-03DB-4498-8EA8-4354BE1814B8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4FBCC-6822-4CA3-8C97-13E39F9C2436}" type="pres">
      <dgm:prSet presAssocID="{17FA5042-03DB-4498-8EA8-4354BE1814B8}" presName="hierChild4" presStyleCnt="0"/>
      <dgm:spPr/>
    </dgm:pt>
    <dgm:pt modelId="{35E311D9-0364-4559-B270-EA78E570A301}" type="pres">
      <dgm:prSet presAssocID="{17FA5042-03DB-4498-8EA8-4354BE1814B8}" presName="hierChild5" presStyleCnt="0"/>
      <dgm:spPr/>
    </dgm:pt>
    <dgm:pt modelId="{9DE8DBC0-5EA4-47BE-9FCA-BE17A04D4EFD}" type="pres">
      <dgm:prSet presAssocID="{78112C9E-2797-4E09-87AA-058C1A02C0C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00E5639-9B99-4453-BB20-10B5371DBB57}" type="pres">
      <dgm:prSet presAssocID="{06524CA6-7078-4B83-A7E6-189C297299A0}" presName="hierRoot2" presStyleCnt="0">
        <dgm:presLayoutVars>
          <dgm:hierBranch val="init"/>
        </dgm:presLayoutVars>
      </dgm:prSet>
      <dgm:spPr/>
    </dgm:pt>
    <dgm:pt modelId="{07F8A012-A336-4E0B-84CF-95AF0D438F77}" type="pres">
      <dgm:prSet presAssocID="{06524CA6-7078-4B83-A7E6-189C297299A0}" presName="rootComposite" presStyleCnt="0"/>
      <dgm:spPr/>
    </dgm:pt>
    <dgm:pt modelId="{B4729603-95DC-4947-93DA-8E90B9AD4697}" type="pres">
      <dgm:prSet presAssocID="{06524CA6-7078-4B83-A7E6-189C297299A0}" presName="rootText" presStyleLbl="node2" presStyleIdx="3" presStyleCnt="4" custScaleX="140097" custScaleY="256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9AB112-75FC-4E2D-8B9B-A91CB347C25F}" type="pres">
      <dgm:prSet presAssocID="{06524CA6-7078-4B83-A7E6-189C297299A0}" presName="rootConnector" presStyleLbl="node2" presStyleIdx="3" presStyleCnt="4"/>
      <dgm:spPr/>
      <dgm:t>
        <a:bodyPr/>
        <a:lstStyle/>
        <a:p>
          <a:endParaRPr lang="es-ES"/>
        </a:p>
      </dgm:t>
    </dgm:pt>
    <dgm:pt modelId="{B7237493-53FC-46E6-A7C0-0AC6DB519FBA}" type="pres">
      <dgm:prSet presAssocID="{06524CA6-7078-4B83-A7E6-189C297299A0}" presName="hierChild4" presStyleCnt="0"/>
      <dgm:spPr/>
    </dgm:pt>
    <dgm:pt modelId="{C65274CA-920D-46B1-A280-84FD1E8E5174}" type="pres">
      <dgm:prSet presAssocID="{06524CA6-7078-4B83-A7E6-189C297299A0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18AA0204-D7DF-4721-8F34-E28DD947E5AE}" type="presOf" srcId="{AE07D8F8-3AD5-4A52-B036-04DEFD5FF088}" destId="{A8B885C3-4C9A-4E3D-88D6-6DF87E980D48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546D51D-78C9-4165-93FE-9E6940EA7A12}" type="presOf" srcId="{06524CA6-7078-4B83-A7E6-189C297299A0}" destId="{CD9AB112-75FC-4E2D-8B9B-A91CB347C25F}" srcOrd="1" destOrd="0" presId="urn:microsoft.com/office/officeart/2005/8/layout/orgChart1"/>
    <dgm:cxn modelId="{75883B08-E189-45B6-B5BE-B156160B123C}" srcId="{A6A9FA81-F0E4-4C02-BFB2-7A0906B4C8FC}" destId="{D9EF03D1-D67C-4AFD-86E9-E62826720253}" srcOrd="1" destOrd="0" parTransId="{AD9C5ED0-3DB0-4A4D-90BC-9C6DD120AA48}" sibTransId="{AEF1EE88-7B13-4004-A60C-B7852EE8D33D}"/>
    <dgm:cxn modelId="{518ECA30-7C87-4691-BADA-4D0A54C49F6C}" type="presOf" srcId="{78112C9E-2797-4E09-87AA-058C1A02C0C4}" destId="{9DE8DBC0-5EA4-47BE-9FCA-BE17A04D4EFD}" srcOrd="0" destOrd="0" presId="urn:microsoft.com/office/officeart/2005/8/layout/orgChart1"/>
    <dgm:cxn modelId="{8B1983A2-2F16-4CF0-A99C-B65DA4B93C9A}" type="presOf" srcId="{D9EF03D1-D67C-4AFD-86E9-E62826720253}" destId="{58619CA0-8B16-4335-93E1-4142507CBC01}" srcOrd="1" destOrd="0" presId="urn:microsoft.com/office/officeart/2005/8/layout/orgChart1"/>
    <dgm:cxn modelId="{FEA58F99-858E-4FD9-B87D-39FF7855CF06}" type="presOf" srcId="{17FA5042-03DB-4498-8EA8-4354BE1814B8}" destId="{BB273C27-9EA8-4845-A3D5-905EBF86A034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4082D0BA-41AE-4EF9-8DBD-667F23D0ECE2}" type="presOf" srcId="{BE861415-DB78-4E6B-B590-985A45731FD3}" destId="{A1EB5B02-D161-49C9-8F19-DA21B39FD980}" srcOrd="0" destOrd="0" presId="urn:microsoft.com/office/officeart/2005/8/layout/orgChart1"/>
    <dgm:cxn modelId="{CA0E326E-7861-42AB-B751-E3FDC928558D}" srcId="{A6A9FA81-F0E4-4C02-BFB2-7A0906B4C8FC}" destId="{17FA5042-03DB-4498-8EA8-4354BE1814B8}" srcOrd="2" destOrd="0" parTransId="{693D0045-258F-4F49-84AE-4E4B9AF21EF1}" sibTransId="{5B6A5AA1-0EDE-4B6B-A66F-DE1B01B24D55}"/>
    <dgm:cxn modelId="{F150BE97-FBB3-4929-93F9-7E829FC76247}" type="presOf" srcId="{17FA5042-03DB-4498-8EA8-4354BE1814B8}" destId="{142738FA-36E9-43C2-B635-C1B3A6C933F2}" srcOrd="1" destOrd="0" presId="urn:microsoft.com/office/officeart/2005/8/layout/orgChart1"/>
    <dgm:cxn modelId="{08D8BC48-2DC9-4987-9CB2-52DAFEDEF983}" type="presOf" srcId="{06524CA6-7078-4B83-A7E6-189C297299A0}" destId="{B4729603-95DC-4947-93DA-8E90B9AD4697}" srcOrd="0" destOrd="0" presId="urn:microsoft.com/office/officeart/2005/8/layout/orgChart1"/>
    <dgm:cxn modelId="{D432F968-5404-4997-906A-9D28D9A9FB33}" srcId="{A6A9FA81-F0E4-4C02-BFB2-7A0906B4C8FC}" destId="{06524CA6-7078-4B83-A7E6-189C297299A0}" srcOrd="3" destOrd="0" parTransId="{78112C9E-2797-4E09-87AA-058C1A02C0C4}" sibTransId="{F37C0163-A456-4AAB-8209-8FA11A38513E}"/>
    <dgm:cxn modelId="{CF6E47CF-329A-43C1-8944-40F40ED82600}" type="presOf" srcId="{693D0045-258F-4F49-84AE-4E4B9AF21EF1}" destId="{A5B9C8CA-970A-491F-8504-0CF1E2D2E460}" srcOrd="0" destOrd="0" presId="urn:microsoft.com/office/officeart/2005/8/layout/orgChart1"/>
    <dgm:cxn modelId="{0A1E7B3E-2760-4B8A-890E-60B521764F14}" type="presOf" srcId="{BE861415-DB78-4E6B-B590-985A45731FD3}" destId="{0C8E3AD6-DF0B-4769-A96D-F34E40E07948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0758AB85-E7D9-4C3E-AC8A-563BE38F9EBD}" type="presOf" srcId="{AD9C5ED0-3DB0-4A4D-90BC-9C6DD120AA48}" destId="{E5F370D1-E3E3-406A-AA0E-59DC8BFADBB5}" srcOrd="0" destOrd="0" presId="urn:microsoft.com/office/officeart/2005/8/layout/orgChart1"/>
    <dgm:cxn modelId="{EA48FC4E-7220-446B-B0B7-A513F84D94FB}" type="presOf" srcId="{D9EF03D1-D67C-4AFD-86E9-E62826720253}" destId="{CAABBCC3-9FCD-478A-8BCB-EE3536AA8245}" srcOrd="0" destOrd="0" presId="urn:microsoft.com/office/officeart/2005/8/layout/orgChart1"/>
    <dgm:cxn modelId="{C71A819C-3B78-44D6-ADEA-9AD22168E661}" srcId="{A6A9FA81-F0E4-4C02-BFB2-7A0906B4C8FC}" destId="{BE861415-DB78-4E6B-B590-985A45731FD3}" srcOrd="0" destOrd="0" parTransId="{AE07D8F8-3AD5-4A52-B036-04DEFD5FF088}" sibTransId="{9BA1A7DA-DA85-44C6-A9D4-40D2AA991045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FD565128-F1C6-46B9-869C-97140752B24E}" type="presParOf" srcId="{362008D4-8E46-43E6-BA86-F044C0F23B56}" destId="{A8B885C3-4C9A-4E3D-88D6-6DF87E980D48}" srcOrd="0" destOrd="0" presId="urn:microsoft.com/office/officeart/2005/8/layout/orgChart1"/>
    <dgm:cxn modelId="{D3BDBCF5-9328-4168-A849-289E71272D97}" type="presParOf" srcId="{362008D4-8E46-43E6-BA86-F044C0F23B56}" destId="{DC62F6EF-91AF-4E03-8BDB-C2D2981544C6}" srcOrd="1" destOrd="0" presId="urn:microsoft.com/office/officeart/2005/8/layout/orgChart1"/>
    <dgm:cxn modelId="{256DE825-D26F-4D20-9FE7-F7A38FB2816D}" type="presParOf" srcId="{DC62F6EF-91AF-4E03-8BDB-C2D2981544C6}" destId="{E9F8C4B1-FB12-40CE-BC0E-C978B501BCC7}" srcOrd="0" destOrd="0" presId="urn:microsoft.com/office/officeart/2005/8/layout/orgChart1"/>
    <dgm:cxn modelId="{5F889615-D7DB-4810-B33E-8B845E080522}" type="presParOf" srcId="{E9F8C4B1-FB12-40CE-BC0E-C978B501BCC7}" destId="{A1EB5B02-D161-49C9-8F19-DA21B39FD980}" srcOrd="0" destOrd="0" presId="urn:microsoft.com/office/officeart/2005/8/layout/orgChart1"/>
    <dgm:cxn modelId="{713689AF-DF5F-46BC-9FE6-A375E05E91C8}" type="presParOf" srcId="{E9F8C4B1-FB12-40CE-BC0E-C978B501BCC7}" destId="{0C8E3AD6-DF0B-4769-A96D-F34E40E07948}" srcOrd="1" destOrd="0" presId="urn:microsoft.com/office/officeart/2005/8/layout/orgChart1"/>
    <dgm:cxn modelId="{77A25AC6-0D2A-418E-AD6B-7387A8AE7935}" type="presParOf" srcId="{DC62F6EF-91AF-4E03-8BDB-C2D2981544C6}" destId="{1C9E2B45-123D-4F0A-819A-1B64842B2FF9}" srcOrd="1" destOrd="0" presId="urn:microsoft.com/office/officeart/2005/8/layout/orgChart1"/>
    <dgm:cxn modelId="{B6CC0389-2CDC-4016-AA9E-A9A0762E9D4E}" type="presParOf" srcId="{DC62F6EF-91AF-4E03-8BDB-C2D2981544C6}" destId="{206318D8-00FB-41E4-9D7D-011C1AB6FB90}" srcOrd="2" destOrd="0" presId="urn:microsoft.com/office/officeart/2005/8/layout/orgChart1"/>
    <dgm:cxn modelId="{5F9E4151-830B-4AF0-AFED-C5CCA17FBE16}" type="presParOf" srcId="{362008D4-8E46-43E6-BA86-F044C0F23B56}" destId="{E5F370D1-E3E3-406A-AA0E-59DC8BFADBB5}" srcOrd="2" destOrd="0" presId="urn:microsoft.com/office/officeart/2005/8/layout/orgChart1"/>
    <dgm:cxn modelId="{45B8FB80-03EF-46AD-93DF-E29741220352}" type="presParOf" srcId="{362008D4-8E46-43E6-BA86-F044C0F23B56}" destId="{96C60649-309F-4061-A799-634F9A21BFFB}" srcOrd="3" destOrd="0" presId="urn:microsoft.com/office/officeart/2005/8/layout/orgChart1"/>
    <dgm:cxn modelId="{4A928A20-B84D-4F02-9E9A-88E982D465E9}" type="presParOf" srcId="{96C60649-309F-4061-A799-634F9A21BFFB}" destId="{CE2F8550-E85A-40E1-86E7-229ED7422B2B}" srcOrd="0" destOrd="0" presId="urn:microsoft.com/office/officeart/2005/8/layout/orgChart1"/>
    <dgm:cxn modelId="{7E91AC3C-85ED-4ADE-AE54-C95D1B8649D8}" type="presParOf" srcId="{CE2F8550-E85A-40E1-86E7-229ED7422B2B}" destId="{CAABBCC3-9FCD-478A-8BCB-EE3536AA8245}" srcOrd="0" destOrd="0" presId="urn:microsoft.com/office/officeart/2005/8/layout/orgChart1"/>
    <dgm:cxn modelId="{8C92BA64-B42D-4CBE-9BFD-E85DCC36DA39}" type="presParOf" srcId="{CE2F8550-E85A-40E1-86E7-229ED7422B2B}" destId="{58619CA0-8B16-4335-93E1-4142507CBC01}" srcOrd="1" destOrd="0" presId="urn:microsoft.com/office/officeart/2005/8/layout/orgChart1"/>
    <dgm:cxn modelId="{AF832B06-AFED-49FF-BF25-5326D3ED5E7D}" type="presParOf" srcId="{96C60649-309F-4061-A799-634F9A21BFFB}" destId="{AFF87EF0-57AE-45A5-BE09-094215C91698}" srcOrd="1" destOrd="0" presId="urn:microsoft.com/office/officeart/2005/8/layout/orgChart1"/>
    <dgm:cxn modelId="{828A3AB6-9FFC-4187-985B-9DD05A49AE0C}" type="presParOf" srcId="{96C60649-309F-4061-A799-634F9A21BFFB}" destId="{E2A6DCF7-37FA-47AA-91CF-69965A1A1C34}" srcOrd="2" destOrd="0" presId="urn:microsoft.com/office/officeart/2005/8/layout/orgChart1"/>
    <dgm:cxn modelId="{433BE722-8C33-4E04-8093-A1CBB9A9D398}" type="presParOf" srcId="{362008D4-8E46-43E6-BA86-F044C0F23B56}" destId="{A5B9C8CA-970A-491F-8504-0CF1E2D2E460}" srcOrd="4" destOrd="0" presId="urn:microsoft.com/office/officeart/2005/8/layout/orgChart1"/>
    <dgm:cxn modelId="{2AEC31A7-AF02-463B-BF34-87E1F7391029}" type="presParOf" srcId="{362008D4-8E46-43E6-BA86-F044C0F23B56}" destId="{6CD30350-5E0D-470A-9F61-59462D323678}" srcOrd="5" destOrd="0" presId="urn:microsoft.com/office/officeart/2005/8/layout/orgChart1"/>
    <dgm:cxn modelId="{3E39E0E6-60AA-4AE1-86C8-31D7AB795A1A}" type="presParOf" srcId="{6CD30350-5E0D-470A-9F61-59462D323678}" destId="{857A314F-0FF0-4B79-B905-440FA3D33A5C}" srcOrd="0" destOrd="0" presId="urn:microsoft.com/office/officeart/2005/8/layout/orgChart1"/>
    <dgm:cxn modelId="{8DFEC814-AB0E-4B16-AC28-92137D50E7E4}" type="presParOf" srcId="{857A314F-0FF0-4B79-B905-440FA3D33A5C}" destId="{BB273C27-9EA8-4845-A3D5-905EBF86A034}" srcOrd="0" destOrd="0" presId="urn:microsoft.com/office/officeart/2005/8/layout/orgChart1"/>
    <dgm:cxn modelId="{DEF06877-7179-4EB6-B332-7705ABFB563A}" type="presParOf" srcId="{857A314F-0FF0-4B79-B905-440FA3D33A5C}" destId="{142738FA-36E9-43C2-B635-C1B3A6C933F2}" srcOrd="1" destOrd="0" presId="urn:microsoft.com/office/officeart/2005/8/layout/orgChart1"/>
    <dgm:cxn modelId="{0881AB55-747E-4854-8939-51E3CBF3B666}" type="presParOf" srcId="{6CD30350-5E0D-470A-9F61-59462D323678}" destId="{40D4FBCC-6822-4CA3-8C97-13E39F9C2436}" srcOrd="1" destOrd="0" presId="urn:microsoft.com/office/officeart/2005/8/layout/orgChart1"/>
    <dgm:cxn modelId="{42C16BA2-9C4D-4729-8283-A42D9B11FA1D}" type="presParOf" srcId="{6CD30350-5E0D-470A-9F61-59462D323678}" destId="{35E311D9-0364-4559-B270-EA78E570A301}" srcOrd="2" destOrd="0" presId="urn:microsoft.com/office/officeart/2005/8/layout/orgChart1"/>
    <dgm:cxn modelId="{FA2BEC7C-AF57-4CC4-BF18-488E7E70560E}" type="presParOf" srcId="{362008D4-8E46-43E6-BA86-F044C0F23B56}" destId="{9DE8DBC0-5EA4-47BE-9FCA-BE17A04D4EFD}" srcOrd="6" destOrd="0" presId="urn:microsoft.com/office/officeart/2005/8/layout/orgChart1"/>
    <dgm:cxn modelId="{3E4F8638-707E-4616-8FA4-A368AAD1C23F}" type="presParOf" srcId="{362008D4-8E46-43E6-BA86-F044C0F23B56}" destId="{500E5639-9B99-4453-BB20-10B5371DBB57}" srcOrd="7" destOrd="0" presId="urn:microsoft.com/office/officeart/2005/8/layout/orgChart1"/>
    <dgm:cxn modelId="{DE763384-CBB3-45DD-964A-55B97A00D6B3}" type="presParOf" srcId="{500E5639-9B99-4453-BB20-10B5371DBB57}" destId="{07F8A012-A336-4E0B-84CF-95AF0D438F77}" srcOrd="0" destOrd="0" presId="urn:microsoft.com/office/officeart/2005/8/layout/orgChart1"/>
    <dgm:cxn modelId="{8755F31F-63E8-40A7-93B2-B8CAF1094AA7}" type="presParOf" srcId="{07F8A012-A336-4E0B-84CF-95AF0D438F77}" destId="{B4729603-95DC-4947-93DA-8E90B9AD4697}" srcOrd="0" destOrd="0" presId="urn:microsoft.com/office/officeart/2005/8/layout/orgChart1"/>
    <dgm:cxn modelId="{E45AF2D9-B1B3-420E-BF18-B21C3293653D}" type="presParOf" srcId="{07F8A012-A336-4E0B-84CF-95AF0D438F77}" destId="{CD9AB112-75FC-4E2D-8B9B-A91CB347C25F}" srcOrd="1" destOrd="0" presId="urn:microsoft.com/office/officeart/2005/8/layout/orgChart1"/>
    <dgm:cxn modelId="{02B8F05B-F083-4B61-AB44-ADF32C1201E6}" type="presParOf" srcId="{500E5639-9B99-4453-BB20-10B5371DBB57}" destId="{B7237493-53FC-46E6-A7C0-0AC6DB519FBA}" srcOrd="1" destOrd="0" presId="urn:microsoft.com/office/officeart/2005/8/layout/orgChart1"/>
    <dgm:cxn modelId="{67C81B07-F9D1-4A1E-AC5A-C88BFFE6368D}" type="presParOf" srcId="{500E5639-9B99-4453-BB20-10B5371DBB57}" destId="{C65274CA-920D-46B1-A280-84FD1E8E5174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Recursos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388" custScaleY="156310" custLinFactNeighborY="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7" custScaleX="170243" custScaleY="128412" custLinFactNeighborX="-95082" custLinFactNeighborY="12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7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1" presStyleCnt="7" custScaleX="170243" custScaleY="128412" custLinFactX="100000" custLinFactNeighborX="135771" custLinFactNeighborY="12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1" presStyleCnt="7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2" presStyleCnt="7" custScaleX="170243" custScaleY="128412" custLinFactNeighborX="-89048" custLinFactNeighborY="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2" presStyleCnt="7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7" custScaleX="170243" custScaleY="128412" custLinFactX="100000" custLinFactNeighborX="164597" custLinFactNeighborY="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4" presStyleCnt="7" custScaleX="170243" custScaleY="128412" custLinFactNeighborX="-95082" custLinFactNeighborY="-14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4" presStyleCnt="7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7" custScaleX="170243" custScaleY="128412" custLinFactX="100000" custLinFactNeighborX="164597" custLinFactNeighborY="-16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7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6" presStyleCnt="7" custScaleX="170243" custScaleY="128412" custLinFactX="100000" custLinFactNeighborX="164597" custLinFactNeighborY="-27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6" presStyleCnt="7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70243" custScaleY="128412" custLinFactX="100000" custLinFactNeighborX="139327" custLinFactNeighborY="-1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</dgm:ptLst>
  <dgm:cxnLst>
    <dgm:cxn modelId="{83070B34-24ED-4864-9E56-DEF11010DAB7}" type="presOf" srcId="{CD08E821-9F17-44F1-AAD7-376EEF7F769D}" destId="{0EF93B45-F6A4-4BCB-A16F-782D2EFE9663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5FD0720B-E571-42BC-8085-AAD0AB2DA388}" type="presOf" srcId="{73FAD993-3532-4D91-A40C-1E0FEC7B47AC}" destId="{02FBA3E1-DB82-4900-86FD-9F547410A1B9}" srcOrd="1" destOrd="0" presId="urn:microsoft.com/office/officeart/2005/8/layout/orgChart1"/>
    <dgm:cxn modelId="{C82A14BE-07B3-46D0-9BC5-0BF006D2CB61}" type="presOf" srcId="{D7511D14-0E97-41EC-AC5F-D4BD2A0A3E7C}" destId="{B4E630E5-A943-410F-A0C3-EA9EEDD61BE3}" srcOrd="0" destOrd="0" presId="urn:microsoft.com/office/officeart/2005/8/layout/orgChart1"/>
    <dgm:cxn modelId="{234BD059-553F-4F38-9B8D-3ED8CC99BE43}" srcId="{9460999F-411C-4C31-B047-C664E61C4334}" destId="{94825C39-F11D-4157-97E1-22FF7C4DE0E6}" srcOrd="6" destOrd="0" parTransId="{E7F8DE50-97EB-4BF3-B8F8-9DC451AA4CFC}" sibTransId="{6C2BD441-CB4C-4C1F-B60C-17DB0F92E4C1}"/>
    <dgm:cxn modelId="{ADA02F7D-8841-4570-9713-13EE0A502617}" type="presOf" srcId="{1A753013-DD50-49A0-9216-2655E4CFFF12}" destId="{89383937-8F13-4B75-B197-FD1A72B8201B}" srcOrd="1" destOrd="0" presId="urn:microsoft.com/office/officeart/2005/8/layout/orgChart1"/>
    <dgm:cxn modelId="{2B528E79-E6CB-4C1B-BCFE-21B1F4C703CD}" type="presOf" srcId="{1A753013-DD50-49A0-9216-2655E4CFFF12}" destId="{BEC61B7C-0C80-4034-B3B0-969749014DF8}" srcOrd="0" destOrd="0" presId="urn:microsoft.com/office/officeart/2005/8/layout/orgChart1"/>
    <dgm:cxn modelId="{A7FE7225-2F0F-4311-A39A-77A4A2D29A88}" type="presOf" srcId="{94825C39-F11D-4157-97E1-22FF7C4DE0E6}" destId="{08FED80C-38F5-4F12-9965-453BBC64C257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BEF36E9-D5B0-453A-8758-E53DF7440DB1}" type="presOf" srcId="{88C736D3-756C-4278-A41E-C7A9E6E27C9E}" destId="{A1B82329-F48B-40EC-91A6-B4C2E388364A}" srcOrd="0" destOrd="0" presId="urn:microsoft.com/office/officeart/2005/8/layout/orgChart1"/>
    <dgm:cxn modelId="{F39DBE38-AE5F-4F45-9C96-43756B233C6B}" type="presOf" srcId="{E7F8DE50-97EB-4BF3-B8F8-9DC451AA4CFC}" destId="{A8D04D8C-CBBF-49AB-9CF9-E62213E7F87B}" srcOrd="0" destOrd="0" presId="urn:microsoft.com/office/officeart/2005/8/layout/orgChart1"/>
    <dgm:cxn modelId="{3C46858F-2CB4-4D42-A17C-2F85E6CE7A73}" type="presOf" srcId="{05F13522-706A-4340-8764-C1ABA991C831}" destId="{3FB2AE3F-A903-4FBF-897F-607BA24B67C9}" srcOrd="0" destOrd="0" presId="urn:microsoft.com/office/officeart/2005/8/layout/orgChart1"/>
    <dgm:cxn modelId="{9AE035CE-3E77-4D14-AF8E-C0AB024AAD6F}" type="presOf" srcId="{074B5AA4-301A-469F-99B0-B143FD606433}" destId="{E1D1B538-2968-4431-A519-46183B42B7A9}" srcOrd="0" destOrd="0" presId="urn:microsoft.com/office/officeart/2005/8/layout/orgChart1"/>
    <dgm:cxn modelId="{07755D95-3199-4058-989C-500883778403}" type="presOf" srcId="{7D0C3C25-A60E-4A19-8D85-0E199CA992D1}" destId="{2FC7473E-D7FF-4624-94E7-FE4F6174AE6E}" srcOrd="0" destOrd="0" presId="urn:microsoft.com/office/officeart/2005/8/layout/orgChart1"/>
    <dgm:cxn modelId="{900B3FE7-F40F-4029-8B78-DED3060F164B}" srcId="{9460999F-411C-4C31-B047-C664E61C4334}" destId="{75A066FE-13A4-414A-AD72-D2F1ED2A28B1}" srcOrd="1" destOrd="0" parTransId="{88C736D3-756C-4278-A41E-C7A9E6E27C9E}" sibTransId="{FA7C452C-63DC-44E3-B7BA-4B7A7F254BB3}"/>
    <dgm:cxn modelId="{25D70CF6-7466-4E74-9EEF-171C832CED59}" type="presOf" srcId="{8C6BA2B7-B54A-47BE-90F9-8891B75A0635}" destId="{C8DA7D34-5071-4EFB-87CA-40E508BA9896}" srcOrd="0" destOrd="0" presId="urn:microsoft.com/office/officeart/2005/8/layout/orgChart1"/>
    <dgm:cxn modelId="{CD60B375-FA09-4D3E-955E-8AE86A6B8F6A}" type="presOf" srcId="{5C4C34D9-B5AA-4124-8D59-1939FF308A5B}" destId="{F0CC6691-9774-49A4-BB0D-B28D7B7AEFFD}" srcOrd="0" destOrd="0" presId="urn:microsoft.com/office/officeart/2005/8/layout/orgChart1"/>
    <dgm:cxn modelId="{D50BA6E1-9BDC-43F6-9B5E-CD5EE7A6DC47}" type="presOf" srcId="{8BF55E37-65C0-4E51-AE4D-6AF6F3F2243D}" destId="{5B76FF73-0502-4E49-BA24-B03C595C523D}" srcOrd="0" destOrd="0" presId="urn:microsoft.com/office/officeart/2005/8/layout/orgChart1"/>
    <dgm:cxn modelId="{E3A154E0-22FB-4B99-AEC2-3ECF376BCB5E}" type="presOf" srcId="{C92C5ABA-50E0-4919-A12D-E716C5451835}" destId="{125EB21E-4E9D-4A0F-8A69-E5BDACEEAE85}" srcOrd="0" destOrd="0" presId="urn:microsoft.com/office/officeart/2005/8/layout/orgChart1"/>
    <dgm:cxn modelId="{88D069A3-EF0C-4321-A4DD-22AD474988AB}" type="presOf" srcId="{B83A69D2-051D-48F7-ABB4-707019DC81C8}" destId="{03F7B51C-13DD-4428-982A-38057E45B74B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2F2A7AB5-F513-4B12-B2A3-58AD6643F768}" type="presOf" srcId="{9460999F-411C-4C31-B047-C664E61C4334}" destId="{278E6240-B8CE-48C0-9FFE-90D2E8F3183E}" srcOrd="1" destOrd="0" presId="urn:microsoft.com/office/officeart/2005/8/layout/orgChart1"/>
    <dgm:cxn modelId="{940DF6DA-571B-4898-993F-7FB28C586445}" type="presOf" srcId="{B83A69D2-051D-48F7-ABB4-707019DC81C8}" destId="{8C6A7D4F-9E79-41B9-9442-7011627AAE1A}" srcOrd="1" destOrd="0" presId="urn:microsoft.com/office/officeart/2005/8/layout/orgChart1"/>
    <dgm:cxn modelId="{6F31E2FC-3B18-42C5-9331-0FB18428FD65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0E4589C-D5E9-43AB-8FB0-7538026E112B}" type="presOf" srcId="{75A066FE-13A4-414A-AD72-D2F1ED2A28B1}" destId="{ABF5C09C-022D-4C00-A2AB-ED401B7344A1}" srcOrd="0" destOrd="0" presId="urn:microsoft.com/office/officeart/2005/8/layout/orgChart1"/>
    <dgm:cxn modelId="{0B322A71-11B2-422A-A510-495CAD33C3C7}" srcId="{9460999F-411C-4C31-B047-C664E61C4334}" destId="{73FAD993-3532-4D91-A40C-1E0FEC7B47AC}" srcOrd="2" destOrd="0" parTransId="{C92C5ABA-50E0-4919-A12D-E716C5451835}" sibTransId="{EBDA514D-5C92-475E-96B0-C43ECC83A10C}"/>
    <dgm:cxn modelId="{4F223CDE-576D-442D-B073-7E06DE38C7DA}" type="presOf" srcId="{CD08E821-9F17-44F1-AAD7-376EEF7F769D}" destId="{D6222C8F-2AF3-48E7-B369-139605DC2924}" srcOrd="1" destOrd="0" presId="urn:microsoft.com/office/officeart/2005/8/layout/orgChart1"/>
    <dgm:cxn modelId="{61CE4D4B-F1B8-4EBD-8774-A446FAF26840}" type="presOf" srcId="{75A066FE-13A4-414A-AD72-D2F1ED2A28B1}" destId="{42D38550-E1F4-4EA1-944A-1FD902C47117}" srcOrd="1" destOrd="0" presId="urn:microsoft.com/office/officeart/2005/8/layout/orgChart1"/>
    <dgm:cxn modelId="{7CCC63A6-6366-4153-A61B-87722D6BC681}" type="presOf" srcId="{074B5AA4-301A-469F-99B0-B143FD606433}" destId="{CA5E9124-6489-4795-AEEE-2D7C6D46872E}" srcOrd="1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30A9566F-33F4-4DA5-BA5B-B2EEEE8F2422}" type="presOf" srcId="{9460999F-411C-4C31-B047-C664E61C4334}" destId="{4E23AB61-CDA2-4F76-83E8-FD665373C7B0}" srcOrd="0" destOrd="0" presId="urn:microsoft.com/office/officeart/2005/8/layout/orgChart1"/>
    <dgm:cxn modelId="{BEEEC874-57F1-43EF-8F2D-34279B6AB246}" srcId="{9460999F-411C-4C31-B047-C664E61C4334}" destId="{B83A69D2-051D-48F7-ABB4-707019DC81C8}" srcOrd="4" destOrd="0" parTransId="{8C6BA2B7-B54A-47BE-90F9-8891B75A0635}" sibTransId="{674941A9-1F3A-4083-A783-775A71C58D79}"/>
    <dgm:cxn modelId="{78477016-0DE5-4F10-8C49-2FF60C019677}" type="presOf" srcId="{73FAD993-3532-4D91-A40C-1E0FEC7B47AC}" destId="{278E7FE3-7D1B-4B00-8129-22A19AEF4BDC}" srcOrd="0" destOrd="0" presId="urn:microsoft.com/office/officeart/2005/8/layout/orgChart1"/>
    <dgm:cxn modelId="{36ADACCA-99AD-4D62-B316-A129DFD88BF2}" type="presOf" srcId="{94825C39-F11D-4157-97E1-22FF7C4DE0E6}" destId="{FB41900A-FAD5-43F7-BC70-49699BF04225}" srcOrd="0" destOrd="0" presId="urn:microsoft.com/office/officeart/2005/8/layout/orgChart1"/>
    <dgm:cxn modelId="{345C7F3B-E3E6-40C9-8AC8-46695AA1760F}" type="presParOf" srcId="{A6237E00-76EC-4717-9174-D326DCE4F1F9}" destId="{E776D7D9-987A-4816-8316-E5D77115F235}" srcOrd="0" destOrd="0" presId="urn:microsoft.com/office/officeart/2005/8/layout/orgChart1"/>
    <dgm:cxn modelId="{80784F34-F8DB-45A4-A9DB-49186B55895B}" type="presParOf" srcId="{E776D7D9-987A-4816-8316-E5D77115F235}" destId="{A78FD5D7-30B5-4521-93AD-A8C01EADDF9F}" srcOrd="0" destOrd="0" presId="urn:microsoft.com/office/officeart/2005/8/layout/orgChart1"/>
    <dgm:cxn modelId="{E84B2525-6576-4F62-B7BC-7FCDC40BCDCE}" type="presParOf" srcId="{A78FD5D7-30B5-4521-93AD-A8C01EADDF9F}" destId="{4E23AB61-CDA2-4F76-83E8-FD665373C7B0}" srcOrd="0" destOrd="0" presId="urn:microsoft.com/office/officeart/2005/8/layout/orgChart1"/>
    <dgm:cxn modelId="{F74B8078-A4BB-458C-B7CF-3E2B2B802BFB}" type="presParOf" srcId="{A78FD5D7-30B5-4521-93AD-A8C01EADDF9F}" destId="{278E6240-B8CE-48C0-9FFE-90D2E8F3183E}" srcOrd="1" destOrd="0" presId="urn:microsoft.com/office/officeart/2005/8/layout/orgChart1"/>
    <dgm:cxn modelId="{832C7E44-0A5C-4E32-9788-CD0275ADE948}" type="presParOf" srcId="{E776D7D9-987A-4816-8316-E5D77115F235}" destId="{192A4A43-5DC6-4E48-A7A3-07390C05F084}" srcOrd="1" destOrd="0" presId="urn:microsoft.com/office/officeart/2005/8/layout/orgChart1"/>
    <dgm:cxn modelId="{65E58EB9-2FF7-4E9C-A9AD-397C58AAC6ED}" type="presParOf" srcId="{E776D7D9-987A-4816-8316-E5D77115F235}" destId="{5550A35E-84F9-403B-BF9F-FAD32FBCE5CE}" srcOrd="2" destOrd="0" presId="urn:microsoft.com/office/officeart/2005/8/layout/orgChart1"/>
    <dgm:cxn modelId="{24FD36D0-A2FB-490D-BE4B-93DD0C24DDBD}" type="presParOf" srcId="{5550A35E-84F9-403B-BF9F-FAD32FBCE5CE}" destId="{2FC7473E-D7FF-4624-94E7-FE4F6174AE6E}" srcOrd="0" destOrd="0" presId="urn:microsoft.com/office/officeart/2005/8/layout/orgChart1"/>
    <dgm:cxn modelId="{9BE9829B-628C-4109-8855-63E9A162D885}" type="presParOf" srcId="{5550A35E-84F9-403B-BF9F-FAD32FBCE5CE}" destId="{E19DB48A-8FEE-4CAE-9C97-538139B9F67D}" srcOrd="1" destOrd="0" presId="urn:microsoft.com/office/officeart/2005/8/layout/orgChart1"/>
    <dgm:cxn modelId="{0C9DA931-AF00-42D1-8D67-A889D3E0553F}" type="presParOf" srcId="{E19DB48A-8FEE-4CAE-9C97-538139B9F67D}" destId="{245DFC97-7872-4EB7-91FA-1B184A0937A6}" srcOrd="0" destOrd="0" presId="urn:microsoft.com/office/officeart/2005/8/layout/orgChart1"/>
    <dgm:cxn modelId="{AE0E7D1D-D7A7-4477-AB8D-334E538132B5}" type="presParOf" srcId="{245DFC97-7872-4EB7-91FA-1B184A0937A6}" destId="{BEC61B7C-0C80-4034-B3B0-969749014DF8}" srcOrd="0" destOrd="0" presId="urn:microsoft.com/office/officeart/2005/8/layout/orgChart1"/>
    <dgm:cxn modelId="{53D6081C-6BFF-4788-A378-179EBAC9A284}" type="presParOf" srcId="{245DFC97-7872-4EB7-91FA-1B184A0937A6}" destId="{89383937-8F13-4B75-B197-FD1A72B8201B}" srcOrd="1" destOrd="0" presId="urn:microsoft.com/office/officeart/2005/8/layout/orgChart1"/>
    <dgm:cxn modelId="{3BA9D3E5-DC69-48C6-9C56-B24B37295E4D}" type="presParOf" srcId="{E19DB48A-8FEE-4CAE-9C97-538139B9F67D}" destId="{38894A51-8D4B-46F1-9791-70CEF574538A}" srcOrd="1" destOrd="0" presId="urn:microsoft.com/office/officeart/2005/8/layout/orgChart1"/>
    <dgm:cxn modelId="{4FBD01F9-2086-472C-B80F-BE74F323A3C2}" type="presParOf" srcId="{E19DB48A-8FEE-4CAE-9C97-538139B9F67D}" destId="{51DA010E-8FF1-49B5-A253-28E5637F9A0C}" srcOrd="2" destOrd="0" presId="urn:microsoft.com/office/officeart/2005/8/layout/orgChart1"/>
    <dgm:cxn modelId="{D9FFDAE5-1E65-4AAF-AB45-CFC45AD7DC4C}" type="presParOf" srcId="{5550A35E-84F9-403B-BF9F-FAD32FBCE5CE}" destId="{A1B82329-F48B-40EC-91A6-B4C2E388364A}" srcOrd="2" destOrd="0" presId="urn:microsoft.com/office/officeart/2005/8/layout/orgChart1"/>
    <dgm:cxn modelId="{622F3AF9-457A-4436-A34A-1F898A62D798}" type="presParOf" srcId="{5550A35E-84F9-403B-BF9F-FAD32FBCE5CE}" destId="{72885D57-20A8-4B1F-A02F-BEBB160E9E88}" srcOrd="3" destOrd="0" presId="urn:microsoft.com/office/officeart/2005/8/layout/orgChart1"/>
    <dgm:cxn modelId="{C93C065B-9449-482D-908A-5C90540CEC4B}" type="presParOf" srcId="{72885D57-20A8-4B1F-A02F-BEBB160E9E88}" destId="{5C9C9658-BF77-42C2-A884-D29C98C38507}" srcOrd="0" destOrd="0" presId="urn:microsoft.com/office/officeart/2005/8/layout/orgChart1"/>
    <dgm:cxn modelId="{DEBAB9CB-0E95-4132-9C97-18BB0B69BF94}" type="presParOf" srcId="{5C9C9658-BF77-42C2-A884-D29C98C38507}" destId="{ABF5C09C-022D-4C00-A2AB-ED401B7344A1}" srcOrd="0" destOrd="0" presId="urn:microsoft.com/office/officeart/2005/8/layout/orgChart1"/>
    <dgm:cxn modelId="{093C8736-7AAF-4AF5-8E3D-149AF02C5688}" type="presParOf" srcId="{5C9C9658-BF77-42C2-A884-D29C98C38507}" destId="{42D38550-E1F4-4EA1-944A-1FD902C47117}" srcOrd="1" destOrd="0" presId="urn:microsoft.com/office/officeart/2005/8/layout/orgChart1"/>
    <dgm:cxn modelId="{D547AB1B-2CF6-4304-996F-B9409B48C7DC}" type="presParOf" srcId="{72885D57-20A8-4B1F-A02F-BEBB160E9E88}" destId="{58361368-AC00-488C-AB58-C0073625CE93}" srcOrd="1" destOrd="0" presId="urn:microsoft.com/office/officeart/2005/8/layout/orgChart1"/>
    <dgm:cxn modelId="{027892B8-6E95-4C86-A62F-FBAF729A5A15}" type="presParOf" srcId="{72885D57-20A8-4B1F-A02F-BEBB160E9E88}" destId="{6A71A24F-6ADA-4F9B-9295-E2CDFDEE6CBF}" srcOrd="2" destOrd="0" presId="urn:microsoft.com/office/officeart/2005/8/layout/orgChart1"/>
    <dgm:cxn modelId="{FC2D2C79-D3FF-4261-8C35-3F3A68B8A07E}" type="presParOf" srcId="{5550A35E-84F9-403B-BF9F-FAD32FBCE5CE}" destId="{125EB21E-4E9D-4A0F-8A69-E5BDACEEAE85}" srcOrd="4" destOrd="0" presId="urn:microsoft.com/office/officeart/2005/8/layout/orgChart1"/>
    <dgm:cxn modelId="{F9B8EFDE-47AD-4CB7-87C2-40F2C6812A8F}" type="presParOf" srcId="{5550A35E-84F9-403B-BF9F-FAD32FBCE5CE}" destId="{F78F6E85-ED13-4F5F-9F1D-103C5D8F233F}" srcOrd="5" destOrd="0" presId="urn:microsoft.com/office/officeart/2005/8/layout/orgChart1"/>
    <dgm:cxn modelId="{F4030454-ECF3-471A-9575-3A6341884919}" type="presParOf" srcId="{F78F6E85-ED13-4F5F-9F1D-103C5D8F233F}" destId="{0773D061-0DC6-4E32-9F88-8C792B2ACE11}" srcOrd="0" destOrd="0" presId="urn:microsoft.com/office/officeart/2005/8/layout/orgChart1"/>
    <dgm:cxn modelId="{3B123B2F-3042-4413-A7B3-269A1D0F8B78}" type="presParOf" srcId="{0773D061-0DC6-4E32-9F88-8C792B2ACE11}" destId="{278E7FE3-7D1B-4B00-8129-22A19AEF4BDC}" srcOrd="0" destOrd="0" presId="urn:microsoft.com/office/officeart/2005/8/layout/orgChart1"/>
    <dgm:cxn modelId="{3EE148C4-BDC5-479C-B150-5B0A7A6951D5}" type="presParOf" srcId="{0773D061-0DC6-4E32-9F88-8C792B2ACE11}" destId="{02FBA3E1-DB82-4900-86FD-9F547410A1B9}" srcOrd="1" destOrd="0" presId="urn:microsoft.com/office/officeart/2005/8/layout/orgChart1"/>
    <dgm:cxn modelId="{31288D16-7AF2-48D4-A249-07726802D0DD}" type="presParOf" srcId="{F78F6E85-ED13-4F5F-9F1D-103C5D8F233F}" destId="{ABF76B6F-0752-40CA-B8DA-0F0EBDD87617}" srcOrd="1" destOrd="0" presId="urn:microsoft.com/office/officeart/2005/8/layout/orgChart1"/>
    <dgm:cxn modelId="{91821B8F-B786-4FCC-B0E7-933F8BA2C9C5}" type="presParOf" srcId="{F78F6E85-ED13-4F5F-9F1D-103C5D8F233F}" destId="{E246E49F-4BA2-4578-ABE2-45EA836707B0}" srcOrd="2" destOrd="0" presId="urn:microsoft.com/office/officeart/2005/8/layout/orgChart1"/>
    <dgm:cxn modelId="{B634316F-A375-4A7E-8FC5-91BAB89FB61C}" type="presParOf" srcId="{5550A35E-84F9-403B-BF9F-FAD32FBCE5CE}" destId="{F0CC6691-9774-49A4-BB0D-B28D7B7AEFFD}" srcOrd="6" destOrd="0" presId="urn:microsoft.com/office/officeart/2005/8/layout/orgChart1"/>
    <dgm:cxn modelId="{3CCEEF3E-5E17-43E6-AE7A-E85A8EF0931D}" type="presParOf" srcId="{5550A35E-84F9-403B-BF9F-FAD32FBCE5CE}" destId="{16E9E775-E045-4302-9A06-2ECE3D38E521}" srcOrd="7" destOrd="0" presId="urn:microsoft.com/office/officeart/2005/8/layout/orgChart1"/>
    <dgm:cxn modelId="{EAF509AA-5E13-479B-ACE0-231D26216FB6}" type="presParOf" srcId="{16E9E775-E045-4302-9A06-2ECE3D38E521}" destId="{4CCDBF98-48EB-4D0A-8237-1996E9514E63}" srcOrd="0" destOrd="0" presId="urn:microsoft.com/office/officeart/2005/8/layout/orgChart1"/>
    <dgm:cxn modelId="{F3BE74C8-DDCB-4AAF-91D0-75170396FDB2}" type="presParOf" srcId="{4CCDBF98-48EB-4D0A-8237-1996E9514E63}" destId="{B4E630E5-A943-410F-A0C3-EA9EEDD61BE3}" srcOrd="0" destOrd="0" presId="urn:microsoft.com/office/officeart/2005/8/layout/orgChart1"/>
    <dgm:cxn modelId="{F22E5AD2-ED17-4F09-8E63-8E01ABEA1A16}" type="presParOf" srcId="{4CCDBF98-48EB-4D0A-8237-1996E9514E63}" destId="{BE91044E-54F4-4EBD-92BE-15ECB8A76383}" srcOrd="1" destOrd="0" presId="urn:microsoft.com/office/officeart/2005/8/layout/orgChart1"/>
    <dgm:cxn modelId="{BE372072-D69A-4536-BED8-3B567F89B420}" type="presParOf" srcId="{16E9E775-E045-4302-9A06-2ECE3D38E521}" destId="{F3D7F1B1-CB91-45BF-929F-8A5109B1AD9C}" srcOrd="1" destOrd="0" presId="urn:microsoft.com/office/officeart/2005/8/layout/orgChart1"/>
    <dgm:cxn modelId="{84A5EB95-A507-4A21-8A92-2EFFF73402BF}" type="presParOf" srcId="{16E9E775-E045-4302-9A06-2ECE3D38E521}" destId="{A1F32253-8480-4244-92F2-EFAF5409ADE9}" srcOrd="2" destOrd="0" presId="urn:microsoft.com/office/officeart/2005/8/layout/orgChart1"/>
    <dgm:cxn modelId="{E23FC334-0F27-4F6D-B957-5E19AECFE910}" type="presParOf" srcId="{5550A35E-84F9-403B-BF9F-FAD32FBCE5CE}" destId="{C8DA7D34-5071-4EFB-87CA-40E508BA9896}" srcOrd="8" destOrd="0" presId="urn:microsoft.com/office/officeart/2005/8/layout/orgChart1"/>
    <dgm:cxn modelId="{FA6E38F5-0BFE-4283-96F6-E260433833AA}" type="presParOf" srcId="{5550A35E-84F9-403B-BF9F-FAD32FBCE5CE}" destId="{285A6852-EB9F-4206-8E5C-832D4228D163}" srcOrd="9" destOrd="0" presId="urn:microsoft.com/office/officeart/2005/8/layout/orgChart1"/>
    <dgm:cxn modelId="{B1A45763-88A5-4472-8DA4-F8C66BE4CA35}" type="presParOf" srcId="{285A6852-EB9F-4206-8E5C-832D4228D163}" destId="{9D1B519B-C71C-4004-BCC4-83F3255945FD}" srcOrd="0" destOrd="0" presId="urn:microsoft.com/office/officeart/2005/8/layout/orgChart1"/>
    <dgm:cxn modelId="{1568C82E-07E5-4A7B-AA6B-7B50057103E9}" type="presParOf" srcId="{9D1B519B-C71C-4004-BCC4-83F3255945FD}" destId="{03F7B51C-13DD-4428-982A-38057E45B74B}" srcOrd="0" destOrd="0" presId="urn:microsoft.com/office/officeart/2005/8/layout/orgChart1"/>
    <dgm:cxn modelId="{D7A5479B-2974-489C-B07D-AE871B9E00B2}" type="presParOf" srcId="{9D1B519B-C71C-4004-BCC4-83F3255945FD}" destId="{8C6A7D4F-9E79-41B9-9442-7011627AAE1A}" srcOrd="1" destOrd="0" presId="urn:microsoft.com/office/officeart/2005/8/layout/orgChart1"/>
    <dgm:cxn modelId="{9E6F9A1F-7807-4F52-92E9-5B0C93920139}" type="presParOf" srcId="{285A6852-EB9F-4206-8E5C-832D4228D163}" destId="{8BE09A5C-5923-4C12-8E81-2804D771F05A}" srcOrd="1" destOrd="0" presId="urn:microsoft.com/office/officeart/2005/8/layout/orgChart1"/>
    <dgm:cxn modelId="{8B1F5D40-AD02-492D-91B5-7EBC3CB3B8F5}" type="presParOf" srcId="{285A6852-EB9F-4206-8E5C-832D4228D163}" destId="{49F0C895-51E1-44C8-A078-4C51D62D055F}" srcOrd="2" destOrd="0" presId="urn:microsoft.com/office/officeart/2005/8/layout/orgChart1"/>
    <dgm:cxn modelId="{6E5A78EC-09E7-4380-94B9-16B2F078EA16}" type="presParOf" srcId="{5550A35E-84F9-403B-BF9F-FAD32FBCE5CE}" destId="{3FB2AE3F-A903-4FBF-897F-607BA24B67C9}" srcOrd="10" destOrd="0" presId="urn:microsoft.com/office/officeart/2005/8/layout/orgChart1"/>
    <dgm:cxn modelId="{2878B747-3F5E-4984-A742-B8A17CCE1F64}" type="presParOf" srcId="{5550A35E-84F9-403B-BF9F-FAD32FBCE5CE}" destId="{6190E221-BF6E-45A9-A614-F395239ADB5B}" srcOrd="11" destOrd="0" presId="urn:microsoft.com/office/officeart/2005/8/layout/orgChart1"/>
    <dgm:cxn modelId="{8DFFD743-193D-4BE2-A74F-85B9D677FACA}" type="presParOf" srcId="{6190E221-BF6E-45A9-A614-F395239ADB5B}" destId="{4EA11F06-DDF0-4FEA-AE32-B499F8E1E8C7}" srcOrd="0" destOrd="0" presId="urn:microsoft.com/office/officeart/2005/8/layout/orgChart1"/>
    <dgm:cxn modelId="{454E2CE3-265B-4665-A7C4-40479B4E7B4B}" type="presParOf" srcId="{4EA11F06-DDF0-4FEA-AE32-B499F8E1E8C7}" destId="{0EF93B45-F6A4-4BCB-A16F-782D2EFE9663}" srcOrd="0" destOrd="0" presId="urn:microsoft.com/office/officeart/2005/8/layout/orgChart1"/>
    <dgm:cxn modelId="{E29A3F6A-C8AE-42E8-A2EF-A578588A800B}" type="presParOf" srcId="{4EA11F06-DDF0-4FEA-AE32-B499F8E1E8C7}" destId="{D6222C8F-2AF3-48E7-B369-139605DC2924}" srcOrd="1" destOrd="0" presId="urn:microsoft.com/office/officeart/2005/8/layout/orgChart1"/>
    <dgm:cxn modelId="{DD2750F1-16E6-4C01-9A1C-6B2F79324BEF}" type="presParOf" srcId="{6190E221-BF6E-45A9-A614-F395239ADB5B}" destId="{0234DEA7-A4C3-44A7-9484-2F39A84327FC}" srcOrd="1" destOrd="0" presId="urn:microsoft.com/office/officeart/2005/8/layout/orgChart1"/>
    <dgm:cxn modelId="{D11B4C86-B0E7-4B18-88B7-3C92AD577233}" type="presParOf" srcId="{6190E221-BF6E-45A9-A614-F395239ADB5B}" destId="{4D56B77F-2BF3-488E-B531-D85F6FC4266A}" srcOrd="2" destOrd="0" presId="urn:microsoft.com/office/officeart/2005/8/layout/orgChart1"/>
    <dgm:cxn modelId="{6BFEF748-E4FE-421D-A923-EFC915F32BD3}" type="presParOf" srcId="{5550A35E-84F9-403B-BF9F-FAD32FBCE5CE}" destId="{A8D04D8C-CBBF-49AB-9CF9-E62213E7F87B}" srcOrd="12" destOrd="0" presId="urn:microsoft.com/office/officeart/2005/8/layout/orgChart1"/>
    <dgm:cxn modelId="{6E7C8794-9E66-4A11-9EE6-8B56F04B7179}" type="presParOf" srcId="{5550A35E-84F9-403B-BF9F-FAD32FBCE5CE}" destId="{A7AD48DF-3F66-405A-AB71-356B330F6DDE}" srcOrd="13" destOrd="0" presId="urn:microsoft.com/office/officeart/2005/8/layout/orgChart1"/>
    <dgm:cxn modelId="{74CD4291-3F24-4949-B236-A821A4A28AE9}" type="presParOf" srcId="{A7AD48DF-3F66-405A-AB71-356B330F6DDE}" destId="{D919B08E-81E4-4B37-A9F7-A59BD1C28E0F}" srcOrd="0" destOrd="0" presId="urn:microsoft.com/office/officeart/2005/8/layout/orgChart1"/>
    <dgm:cxn modelId="{11D78917-6F7B-4574-A8AE-97FBBA963C64}" type="presParOf" srcId="{D919B08E-81E4-4B37-A9F7-A59BD1C28E0F}" destId="{FB41900A-FAD5-43F7-BC70-49699BF04225}" srcOrd="0" destOrd="0" presId="urn:microsoft.com/office/officeart/2005/8/layout/orgChart1"/>
    <dgm:cxn modelId="{60F6EB01-660B-4D8F-AA69-C054A9FFCE60}" type="presParOf" srcId="{D919B08E-81E4-4B37-A9F7-A59BD1C28E0F}" destId="{08FED80C-38F5-4F12-9965-453BBC64C257}" srcOrd="1" destOrd="0" presId="urn:microsoft.com/office/officeart/2005/8/layout/orgChart1"/>
    <dgm:cxn modelId="{D06F2F0A-2B7A-4655-BDB5-ADB957E82940}" type="presParOf" srcId="{A7AD48DF-3F66-405A-AB71-356B330F6DDE}" destId="{552E0F1D-44D6-4A01-9E86-433BF1FFBC4E}" srcOrd="1" destOrd="0" presId="urn:microsoft.com/office/officeart/2005/8/layout/orgChart1"/>
    <dgm:cxn modelId="{E5A5817E-1582-4949-84B3-2E5678661FDD}" type="presParOf" srcId="{552E0F1D-44D6-4A01-9E86-433BF1FFBC4E}" destId="{5B76FF73-0502-4E49-BA24-B03C595C523D}" srcOrd="0" destOrd="0" presId="urn:microsoft.com/office/officeart/2005/8/layout/orgChart1"/>
    <dgm:cxn modelId="{C409DAA4-AF2C-4B3B-9D41-65AAA016DFE5}" type="presParOf" srcId="{552E0F1D-44D6-4A01-9E86-433BF1FFBC4E}" destId="{A58B4016-A7CC-4E67-ADF3-7EB86EFB99C1}" srcOrd="1" destOrd="0" presId="urn:microsoft.com/office/officeart/2005/8/layout/orgChart1"/>
    <dgm:cxn modelId="{9609420E-049C-49A1-8E63-E47A76DBD729}" type="presParOf" srcId="{A58B4016-A7CC-4E67-ADF3-7EB86EFB99C1}" destId="{3677968A-625E-4BAD-ABD3-D21DEFB0FF1B}" srcOrd="0" destOrd="0" presId="urn:microsoft.com/office/officeart/2005/8/layout/orgChart1"/>
    <dgm:cxn modelId="{E62AD444-6B12-4716-BB30-3A8CF0906685}" type="presParOf" srcId="{3677968A-625E-4BAD-ABD3-D21DEFB0FF1B}" destId="{E1D1B538-2968-4431-A519-46183B42B7A9}" srcOrd="0" destOrd="0" presId="urn:microsoft.com/office/officeart/2005/8/layout/orgChart1"/>
    <dgm:cxn modelId="{58F43D44-56E2-4290-9F7D-C14F86CB5EC5}" type="presParOf" srcId="{3677968A-625E-4BAD-ABD3-D21DEFB0FF1B}" destId="{CA5E9124-6489-4795-AEEE-2D7C6D46872E}" srcOrd="1" destOrd="0" presId="urn:microsoft.com/office/officeart/2005/8/layout/orgChart1"/>
    <dgm:cxn modelId="{5818469E-189D-4FD8-8BC5-5515F6CCCA02}" type="presParOf" srcId="{A58B4016-A7CC-4E67-ADF3-7EB86EFB99C1}" destId="{9117752A-C8C8-43EE-9EBC-6ACEC4EC84A6}" srcOrd="1" destOrd="0" presId="urn:microsoft.com/office/officeart/2005/8/layout/orgChart1"/>
    <dgm:cxn modelId="{49AFDBAC-9D06-409C-B571-5DE7A9075A8E}" type="presParOf" srcId="{A58B4016-A7CC-4E67-ADF3-7EB86EFB99C1}" destId="{F29EC2C3-685F-405C-BE40-4686F128000A}" srcOrd="2" destOrd="0" presId="urn:microsoft.com/office/officeart/2005/8/layout/orgChart1"/>
    <dgm:cxn modelId="{C66B85F6-FC3E-4A1A-8D17-62371000DE32}" type="presParOf" srcId="{A7AD48DF-3F66-405A-AB71-356B330F6DDE}" destId="{B258BA7F-CB0B-4F91-BAE9-AD2609F689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93196" custScaleY="92432" custLinFactNeighborX="-21356" custLinFactNeighborY="-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21280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8194" custScaleY="61622" custLinFactNeighborX="-22590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/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/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/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/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/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/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/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/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/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28903" custScaleY="196202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6" custScaleX="112703" custScaleY="161004" custLinFactNeighborX="1070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6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30802" custScaleY="130802" custLinFactNeighborX="-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30802" custScaleY="130802" custLinFactNeighborX="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30802" custScaleY="130802" custLinFactNeighborX="-1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30802" custScaleY="130802" custLinFactNeighborX="12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8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7457395-592E-4E75-9160-D2F913BA6673}" srcId="{E09942D3-8D92-4571-939D-F9AE19EE063A}" destId="{C91DCC95-12FA-4E12-9334-FE8D6A7B5E9E}" srcOrd="6" destOrd="0" parTransId="{5022ECE7-C5BC-4CEB-A040-7B8FFD7E72B1}" sibTransId="{08585BC5-6CC1-4BEB-8D59-052E2E3ABAA8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9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7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Mayordomo(a)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de Mantenimiento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Soldador(a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Ayudante </a:t>
          </a:r>
          <a:r>
            <a:rPr lang="es-ES" sz="1200" dirty="0" smtClean="0">
              <a:solidFill>
                <a:schemeClr val="tx1"/>
              </a:solidFill>
            </a:rPr>
            <a:t>de Mantenimiento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2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2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2" custScaleX="170842" custScaleY="35465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C</a:t>
          </a: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Burócratas Municipales</a:t>
          </a:r>
          <a:endParaRPr lang="es-ES" sz="1200" dirty="0">
            <a:solidFill>
              <a:schemeClr val="tx1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Jorge</a:t>
          </a:r>
          <a:endParaRPr lang="es-ES" sz="1200" dirty="0">
            <a:solidFill>
              <a:schemeClr val="tx1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10 de Marzo</a:t>
          </a:r>
          <a:endParaRPr lang="es-ES" sz="1200" dirty="0">
            <a:solidFill>
              <a:schemeClr val="tx1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del Mirador</a:t>
          </a:r>
          <a:endParaRPr lang="es-ES" sz="1200" dirty="0">
            <a:solidFill>
              <a:schemeClr val="tx1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Indeco Naranjo</a:t>
          </a:r>
          <a:endParaRPr lang="es-ES" sz="1200" dirty="0">
            <a:solidFill>
              <a:schemeClr val="tx1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Parque España</a:t>
          </a:r>
          <a:endParaRPr lang="es-ES" sz="1200" dirty="0">
            <a:solidFill>
              <a:schemeClr val="tx1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 Infonavit</a:t>
          </a:r>
          <a:endParaRPr lang="es-ES" sz="1200" dirty="0">
            <a:solidFill>
              <a:schemeClr val="tx1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Camino Real</a:t>
          </a:r>
          <a:endParaRPr lang="es-ES" sz="1200" dirty="0">
            <a:solidFill>
              <a:schemeClr val="tx1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Filiberto Sagrero</a:t>
          </a:r>
          <a:endParaRPr lang="es-ES" sz="1200" dirty="0">
            <a:solidFill>
              <a:schemeClr val="tx1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Valle de Santa Lucía</a:t>
          </a:r>
          <a:endParaRPr lang="es-ES" sz="1200" dirty="0">
            <a:solidFill>
              <a:schemeClr val="tx1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dirty="0">
            <a:solidFill>
              <a:schemeClr val="tx1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dirty="0">
            <a:solidFill>
              <a:schemeClr val="tx1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Fomerrey 113</a:t>
          </a:r>
          <a:endParaRPr lang="es-ES" sz="1200" dirty="0">
            <a:solidFill>
              <a:schemeClr val="tx1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Raúl González</a:t>
          </a:r>
          <a:endParaRPr lang="es-ES" sz="1200" dirty="0">
            <a:solidFill>
              <a:schemeClr val="tx1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Moderna</a:t>
          </a:r>
          <a:endParaRPr lang="es-ES" sz="1200" dirty="0">
            <a:solidFill>
              <a:schemeClr val="tx1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Bernabé</a:t>
          </a:r>
          <a:endParaRPr lang="es-ES" sz="1200" dirty="0">
            <a:solidFill>
              <a:schemeClr val="tx1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Los Campeones</a:t>
          </a:r>
          <a:endParaRPr lang="es-ES" sz="1200" dirty="0">
            <a:solidFill>
              <a:schemeClr val="tx1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75FEF4-A08E-47A8-9A01-6E9F5DB6A78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2FD6125A-E001-4A85-8E2F-DEB3556791BB}" type="parTrans" cxnId="{CB6176AC-8157-4E70-8EF1-B4885B19C408}">
      <dgm:prSet/>
      <dgm:spPr/>
      <dgm:t>
        <a:bodyPr/>
        <a:lstStyle/>
        <a:p>
          <a:endParaRPr lang="es-ES"/>
        </a:p>
      </dgm:t>
    </dgm:pt>
    <dgm:pt modelId="{964EFB4C-F2B2-4C0E-8887-BB2485328AA7}" type="sibTrans" cxnId="{CB6176AC-8157-4E70-8EF1-B4885B19C408}">
      <dgm:prSet/>
      <dgm:spPr/>
      <dgm:t>
        <a:bodyPr/>
        <a:lstStyle/>
        <a:p>
          <a:endParaRPr lang="es-ES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2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2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2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2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2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2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2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2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2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2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2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2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2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2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2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2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2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2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2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2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2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2" custScaleX="153819" custScaleY="123055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  <dgm:pt modelId="{F344C498-A485-42D6-A0E1-B5869D6A8A29}" type="pres">
      <dgm:prSet presAssocID="{2FD6125A-E001-4A85-8E2F-DEB3556791BB}" presName="Name111" presStyleLbl="parChTrans1D2" presStyleIdx="21" presStyleCnt="22"/>
      <dgm:spPr/>
      <dgm:t>
        <a:bodyPr/>
        <a:lstStyle/>
        <a:p>
          <a:endParaRPr lang="es-ES"/>
        </a:p>
      </dgm:t>
    </dgm:pt>
    <dgm:pt modelId="{69F4BE51-0810-4352-89E0-831002093500}" type="pres">
      <dgm:prSet presAssocID="{9C75FEF4-A08E-47A8-9A01-6E9F5DB6A786}" presName="hierRoot3" presStyleCnt="0">
        <dgm:presLayoutVars>
          <dgm:hierBranch val="init"/>
        </dgm:presLayoutVars>
      </dgm:prSet>
      <dgm:spPr/>
    </dgm:pt>
    <dgm:pt modelId="{9A192093-33CB-418D-86F5-EFCA6187DA55}" type="pres">
      <dgm:prSet presAssocID="{9C75FEF4-A08E-47A8-9A01-6E9F5DB6A786}" presName="rootComposite3" presStyleCnt="0"/>
      <dgm:spPr/>
    </dgm:pt>
    <dgm:pt modelId="{3D76159A-CDE9-4147-A84D-C3E23DB6ACE6}" type="pres">
      <dgm:prSet presAssocID="{9C75FEF4-A08E-47A8-9A01-6E9F5DB6A786}" presName="rootText3" presStyleLbl="asst1" presStyleIdx="1" presStyleCnt="2" custScaleX="406876" custScaleY="123055" custLinFactY="16627" custLinFactNeighborX="225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174A1-044D-454F-8A39-488EC495DBDF}" type="pres">
      <dgm:prSet presAssocID="{9C75FEF4-A08E-47A8-9A01-6E9F5DB6A78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26FFBB4-FF23-48A5-A8F2-4446B55A6614}" type="pres">
      <dgm:prSet presAssocID="{9C75FEF4-A08E-47A8-9A01-6E9F5DB6A786}" presName="hierChild6" presStyleCnt="0"/>
      <dgm:spPr/>
    </dgm:pt>
    <dgm:pt modelId="{14EAA361-B765-42B8-8867-306DED721615}" type="pres">
      <dgm:prSet presAssocID="{9C75FEF4-A08E-47A8-9A01-6E9F5DB6A786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8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2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1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4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1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4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2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9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9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10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6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7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7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5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F239A17-89EE-498F-B97F-4FFBC569681E}" type="presOf" srcId="{2FD6125A-E001-4A85-8E2F-DEB3556791BB}" destId="{F344C498-A485-42D6-A0E1-B5869D6A8A29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3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8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2A7CAB60-F515-4CD6-B6EE-56FEB5E902C3}" type="presOf" srcId="{9C75FEF4-A08E-47A8-9A01-6E9F5DB6A786}" destId="{3D76159A-CDE9-4147-A84D-C3E23DB6ACE6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6004D5ED-6DB1-4539-B004-D93B27A18E5E}" type="presOf" srcId="{9C75FEF4-A08E-47A8-9A01-6E9F5DB6A786}" destId="{2E5174A1-044D-454F-8A39-488EC495DBDF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5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CB6176AC-8157-4E70-8EF1-B4885B19C408}" srcId="{31EA52FF-DF20-4140-AB25-AC0445B3C6F1}" destId="{9C75FEF4-A08E-47A8-9A01-6E9F5DB6A786}" srcOrd="1" destOrd="0" parTransId="{2FD6125A-E001-4A85-8E2F-DEB3556791BB}" sibTransId="{964EFB4C-F2B2-4C0E-8887-BB2485328AA7}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20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3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6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  <dgm:cxn modelId="{DB248383-2DC8-41A9-97A2-24B42D70F970}" type="presParOf" srcId="{AA57F46F-4C20-479F-B172-43194E59E266}" destId="{F344C498-A485-42D6-A0E1-B5869D6A8A29}" srcOrd="2" destOrd="0" presId="urn:microsoft.com/office/officeart/2005/8/layout/orgChart1"/>
    <dgm:cxn modelId="{7FBB0DCD-ACA5-4641-BBCA-EDDD7EF0637A}" type="presParOf" srcId="{AA57F46F-4C20-479F-B172-43194E59E266}" destId="{69F4BE51-0810-4352-89E0-831002093500}" srcOrd="3" destOrd="0" presId="urn:microsoft.com/office/officeart/2005/8/layout/orgChart1"/>
    <dgm:cxn modelId="{630DEABA-1F55-4E97-BAE6-14B1D549D6A5}" type="presParOf" srcId="{69F4BE51-0810-4352-89E0-831002093500}" destId="{9A192093-33CB-418D-86F5-EFCA6187DA55}" srcOrd="0" destOrd="0" presId="urn:microsoft.com/office/officeart/2005/8/layout/orgChart1"/>
    <dgm:cxn modelId="{B0806E8E-96CE-4BB1-8ADD-1BF4EE771C45}" type="presParOf" srcId="{9A192093-33CB-418D-86F5-EFCA6187DA55}" destId="{3D76159A-CDE9-4147-A84D-C3E23DB6ACE6}" srcOrd="0" destOrd="0" presId="urn:microsoft.com/office/officeart/2005/8/layout/orgChart1"/>
    <dgm:cxn modelId="{5900AAE0-643F-4B7B-8CED-9894E3C579BC}" type="presParOf" srcId="{9A192093-33CB-418D-86F5-EFCA6187DA55}" destId="{2E5174A1-044D-454F-8A39-488EC495DBDF}" srcOrd="1" destOrd="0" presId="urn:microsoft.com/office/officeart/2005/8/layout/orgChart1"/>
    <dgm:cxn modelId="{8032BAE4-6D19-468F-B131-7A48EC20530E}" type="presParOf" srcId="{69F4BE51-0810-4352-89E0-831002093500}" destId="{D26FFBB4-FF23-48A5-A8F2-4446B55A6614}" srcOrd="1" destOrd="0" presId="urn:microsoft.com/office/officeart/2005/8/layout/orgChart1"/>
    <dgm:cxn modelId="{7DB593A7-B5AF-452A-ACD3-71B412BE8EF9}" type="presParOf" srcId="{69F4BE51-0810-4352-89E0-831002093500}" destId="{14EAA361-B765-42B8-8867-306DED721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760715-FBFC-430D-8125-B701713857C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6AEF7B-29E8-4814-9446-691CD8C3E819}" type="parTrans" cxnId="{B1944F4D-A8E0-4978-AA2B-E0629044AF8B}">
      <dgm:prSet/>
      <dgm:spPr/>
      <dgm:t>
        <a:bodyPr/>
        <a:lstStyle/>
        <a:p>
          <a:endParaRPr lang="es-ES"/>
        </a:p>
      </dgm:t>
    </dgm:pt>
    <dgm:pt modelId="{60113005-7416-4E83-8D23-15077C5E246C}" type="sibTrans" cxnId="{B1944F4D-A8E0-4978-AA2B-E0629044AF8B}">
      <dgm:prSet/>
      <dgm:spPr/>
      <dgm:t>
        <a:bodyPr/>
        <a:lstStyle/>
        <a:p>
          <a:endParaRPr lang="es-ES"/>
        </a:p>
      </dgm:t>
    </dgm:pt>
    <dgm:pt modelId="{490A5557-03D9-488E-BC68-DEB243E4DA7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Enfermeros(as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96F12EC-1401-4D45-A2F0-14E0EBAF9BE4}" type="parTrans" cxnId="{87C19B4E-5585-44F8-AB37-4CA9344D3852}">
      <dgm:prSet/>
      <dgm:spPr/>
      <dgm:t>
        <a:bodyPr/>
        <a:lstStyle/>
        <a:p>
          <a:endParaRPr lang="es-ES"/>
        </a:p>
      </dgm:t>
    </dgm:pt>
    <dgm:pt modelId="{3D45137A-4523-412C-9299-CDBF4607B310}" type="sibTrans" cxnId="{87C19B4E-5585-44F8-AB37-4CA9344D3852}">
      <dgm:prSet/>
      <dgm:spPr/>
      <dgm:t>
        <a:bodyPr/>
        <a:lstStyle/>
        <a:p>
          <a:endParaRPr lang="es-ES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53858" custScaleY="128215" custLinFactY="-14632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803A81C1-514D-4985-BDAC-23DA3ADBC921}" type="pres">
      <dgm:prSet presAssocID="{056AEF7B-29E8-4814-9446-691CD8C3E81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48AC4602-4BFE-4937-9F82-4F0C254C8108}" type="pres">
      <dgm:prSet presAssocID="{57760715-FBFC-430D-8125-B701713857C6}" presName="hierRoot2" presStyleCnt="0">
        <dgm:presLayoutVars>
          <dgm:hierBranch val="init"/>
        </dgm:presLayoutVars>
      </dgm:prSet>
      <dgm:spPr/>
    </dgm:pt>
    <dgm:pt modelId="{8CFFB133-2098-496B-AA56-BB2EEE9857DF}" type="pres">
      <dgm:prSet presAssocID="{57760715-FBFC-430D-8125-B701713857C6}" presName="rootComposite" presStyleCnt="0"/>
      <dgm:spPr/>
    </dgm:pt>
    <dgm:pt modelId="{04BC1461-9703-41EC-B04A-364EEBA1123E}" type="pres">
      <dgm:prSet presAssocID="{57760715-FBFC-430D-8125-B701713857C6}" presName="rootText" presStyleLbl="node2" presStyleIdx="0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9F26B8-4927-4DAE-A33C-846C290AF782}" type="pres">
      <dgm:prSet presAssocID="{57760715-FBFC-430D-8125-B701713857C6}" presName="rootConnector" presStyleLbl="node2" presStyleIdx="0" presStyleCnt="2"/>
      <dgm:spPr/>
      <dgm:t>
        <a:bodyPr/>
        <a:lstStyle/>
        <a:p>
          <a:endParaRPr lang="es-ES"/>
        </a:p>
      </dgm:t>
    </dgm:pt>
    <dgm:pt modelId="{90ED81F0-5772-478A-B0B4-E68E5101EFF4}" type="pres">
      <dgm:prSet presAssocID="{57760715-FBFC-430D-8125-B701713857C6}" presName="hierChild4" presStyleCnt="0"/>
      <dgm:spPr/>
    </dgm:pt>
    <dgm:pt modelId="{E0885E48-CEE9-4C3D-AC51-F0627F889913}" type="pres">
      <dgm:prSet presAssocID="{57760715-FBFC-430D-8125-B701713857C6}" presName="hierChild5" presStyleCnt="0"/>
      <dgm:spPr/>
    </dgm:pt>
    <dgm:pt modelId="{7A4FE320-03FF-4395-B9CA-E76B5AC23EB9}" type="pres">
      <dgm:prSet presAssocID="{896F12EC-1401-4D45-A2F0-14E0EBAF9BE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AC597EA3-5FE8-4BCB-84C9-D1377B0304A4}" type="pres">
      <dgm:prSet presAssocID="{490A5557-03D9-488E-BC68-DEB243E4DA78}" presName="hierRoot2" presStyleCnt="0">
        <dgm:presLayoutVars>
          <dgm:hierBranch val="init"/>
        </dgm:presLayoutVars>
      </dgm:prSet>
      <dgm:spPr/>
    </dgm:pt>
    <dgm:pt modelId="{3C42E198-4D17-43F1-B7A7-66D26EE8C6FD}" type="pres">
      <dgm:prSet presAssocID="{490A5557-03D9-488E-BC68-DEB243E4DA78}" presName="rootComposite" presStyleCnt="0"/>
      <dgm:spPr/>
    </dgm:pt>
    <dgm:pt modelId="{CFB96713-294F-42E0-84D6-214FEE873BC9}" type="pres">
      <dgm:prSet presAssocID="{490A5557-03D9-488E-BC68-DEB243E4DA78}" presName="rootText" presStyleLbl="node2" presStyleIdx="1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F547A5-1061-47D8-ADC1-261D3B463DD4}" type="pres">
      <dgm:prSet presAssocID="{490A5557-03D9-488E-BC68-DEB243E4DA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4AB765B6-7803-48B2-9052-C49CE4DE47AF}" type="pres">
      <dgm:prSet presAssocID="{490A5557-03D9-488E-BC68-DEB243E4DA78}" presName="hierChild4" presStyleCnt="0"/>
      <dgm:spPr/>
    </dgm:pt>
    <dgm:pt modelId="{AA8CAB1C-BDDE-4532-A22D-AE79FC62ACB3}" type="pres">
      <dgm:prSet presAssocID="{490A5557-03D9-488E-BC68-DEB243E4DA78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926AFB2C-ECC3-4485-B4AD-3F10C2A70663}" type="presOf" srcId="{490A5557-03D9-488E-BC68-DEB243E4DA78}" destId="{E1F547A5-1061-47D8-ADC1-261D3B463DD4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776F42AD-D0C0-46D6-9A34-BE5DF94888AF}" type="presOf" srcId="{896F12EC-1401-4D45-A2F0-14E0EBAF9BE4}" destId="{7A4FE320-03FF-4395-B9CA-E76B5AC23EB9}" srcOrd="0" destOrd="0" presId="urn:microsoft.com/office/officeart/2005/8/layout/orgChart1"/>
    <dgm:cxn modelId="{5AEFFB93-61D7-4ABC-8488-0CF12D2F78D0}" type="presOf" srcId="{57760715-FBFC-430D-8125-B701713857C6}" destId="{04BC1461-9703-41EC-B04A-364EEBA1123E}" srcOrd="0" destOrd="0" presId="urn:microsoft.com/office/officeart/2005/8/layout/orgChart1"/>
    <dgm:cxn modelId="{4D43F54C-54D5-488C-976E-A5290EC43799}" type="presOf" srcId="{57760715-FBFC-430D-8125-B701713857C6}" destId="{A09F26B8-4927-4DAE-A33C-846C290AF782}" srcOrd="1" destOrd="0" presId="urn:microsoft.com/office/officeart/2005/8/layout/orgChart1"/>
    <dgm:cxn modelId="{AD8B184C-9E2D-4660-90C2-4B6693ABA668}" type="presOf" srcId="{490A5557-03D9-488E-BC68-DEB243E4DA78}" destId="{CFB96713-294F-42E0-84D6-214FEE873BC9}" srcOrd="0" destOrd="0" presId="urn:microsoft.com/office/officeart/2005/8/layout/orgChart1"/>
    <dgm:cxn modelId="{87C19B4E-5585-44F8-AB37-4CA9344D3852}" srcId="{D78492B5-7174-42FB-85FA-F4AD5E1CD468}" destId="{490A5557-03D9-488E-BC68-DEB243E4DA78}" srcOrd="1" destOrd="0" parTransId="{896F12EC-1401-4D45-A2F0-14E0EBAF9BE4}" sibTransId="{3D45137A-4523-412C-9299-CDBF4607B310}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1065F9DB-D1F3-450D-A1B7-517332AB216E}" type="presOf" srcId="{056AEF7B-29E8-4814-9446-691CD8C3E819}" destId="{803A81C1-514D-4985-BDAC-23DA3ADBC921}" srcOrd="0" destOrd="0" presId="urn:microsoft.com/office/officeart/2005/8/layout/orgChart1"/>
    <dgm:cxn modelId="{B1944F4D-A8E0-4978-AA2B-E0629044AF8B}" srcId="{D78492B5-7174-42FB-85FA-F4AD5E1CD468}" destId="{57760715-FBFC-430D-8125-B701713857C6}" srcOrd="0" destOrd="0" parTransId="{056AEF7B-29E8-4814-9446-691CD8C3E819}" sibTransId="{60113005-7416-4E83-8D23-15077C5E246C}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105D4DF0-7352-4AAE-968A-F9B9DCC92AAA}" type="presParOf" srcId="{3C26E34E-275A-4DD9-A060-299F936B3C22}" destId="{803A81C1-514D-4985-BDAC-23DA3ADBC921}" srcOrd="0" destOrd="0" presId="urn:microsoft.com/office/officeart/2005/8/layout/orgChart1"/>
    <dgm:cxn modelId="{AB8D55AE-031D-4357-BF34-49DA64B97B31}" type="presParOf" srcId="{3C26E34E-275A-4DD9-A060-299F936B3C22}" destId="{48AC4602-4BFE-4937-9F82-4F0C254C8108}" srcOrd="1" destOrd="0" presId="urn:microsoft.com/office/officeart/2005/8/layout/orgChart1"/>
    <dgm:cxn modelId="{A793605B-7398-457D-86A7-18FF67ECA36D}" type="presParOf" srcId="{48AC4602-4BFE-4937-9F82-4F0C254C8108}" destId="{8CFFB133-2098-496B-AA56-BB2EEE9857DF}" srcOrd="0" destOrd="0" presId="urn:microsoft.com/office/officeart/2005/8/layout/orgChart1"/>
    <dgm:cxn modelId="{505C529D-068F-411A-B502-736B27322287}" type="presParOf" srcId="{8CFFB133-2098-496B-AA56-BB2EEE9857DF}" destId="{04BC1461-9703-41EC-B04A-364EEBA1123E}" srcOrd="0" destOrd="0" presId="urn:microsoft.com/office/officeart/2005/8/layout/orgChart1"/>
    <dgm:cxn modelId="{DDD6EE81-7BF2-409F-96DE-FF881E0E4004}" type="presParOf" srcId="{8CFFB133-2098-496B-AA56-BB2EEE9857DF}" destId="{A09F26B8-4927-4DAE-A33C-846C290AF782}" srcOrd="1" destOrd="0" presId="urn:microsoft.com/office/officeart/2005/8/layout/orgChart1"/>
    <dgm:cxn modelId="{1BB8C300-01C6-4D26-A053-F1E9D956245F}" type="presParOf" srcId="{48AC4602-4BFE-4937-9F82-4F0C254C8108}" destId="{90ED81F0-5772-478A-B0B4-E68E5101EFF4}" srcOrd="1" destOrd="0" presId="urn:microsoft.com/office/officeart/2005/8/layout/orgChart1"/>
    <dgm:cxn modelId="{EFC00F04-07D0-4A7A-A078-E041D43C6E61}" type="presParOf" srcId="{48AC4602-4BFE-4937-9F82-4F0C254C8108}" destId="{E0885E48-CEE9-4C3D-AC51-F0627F889913}" srcOrd="2" destOrd="0" presId="urn:microsoft.com/office/officeart/2005/8/layout/orgChart1"/>
    <dgm:cxn modelId="{B23A2962-57D4-433F-A111-D1EC218B9CAD}" type="presParOf" srcId="{3C26E34E-275A-4DD9-A060-299F936B3C22}" destId="{7A4FE320-03FF-4395-B9CA-E76B5AC23EB9}" srcOrd="2" destOrd="0" presId="urn:microsoft.com/office/officeart/2005/8/layout/orgChart1"/>
    <dgm:cxn modelId="{BB84F83B-FD60-402D-8329-52249DAFA8D3}" type="presParOf" srcId="{3C26E34E-275A-4DD9-A060-299F936B3C22}" destId="{AC597EA3-5FE8-4BCB-84C9-D1377B0304A4}" srcOrd="3" destOrd="0" presId="urn:microsoft.com/office/officeart/2005/8/layout/orgChart1"/>
    <dgm:cxn modelId="{9BCC4B31-EF2A-43E2-AB69-1007139405C9}" type="presParOf" srcId="{AC597EA3-5FE8-4BCB-84C9-D1377B0304A4}" destId="{3C42E198-4D17-43F1-B7A7-66D26EE8C6FD}" srcOrd="0" destOrd="0" presId="urn:microsoft.com/office/officeart/2005/8/layout/orgChart1"/>
    <dgm:cxn modelId="{E229AD52-3273-4585-986B-7E330AD12A76}" type="presParOf" srcId="{3C42E198-4D17-43F1-B7A7-66D26EE8C6FD}" destId="{CFB96713-294F-42E0-84D6-214FEE873BC9}" srcOrd="0" destOrd="0" presId="urn:microsoft.com/office/officeart/2005/8/layout/orgChart1"/>
    <dgm:cxn modelId="{E0C7C2D6-7642-4A40-AA6A-E6CDFFDFD7C2}" type="presParOf" srcId="{3C42E198-4D17-43F1-B7A7-66D26EE8C6FD}" destId="{E1F547A5-1061-47D8-ADC1-261D3B463DD4}" srcOrd="1" destOrd="0" presId="urn:microsoft.com/office/officeart/2005/8/layout/orgChart1"/>
    <dgm:cxn modelId="{D84B88B6-2073-4BEA-BC68-A92029D46751}" type="presParOf" srcId="{AC597EA3-5FE8-4BCB-84C9-D1377B0304A4}" destId="{4AB765B6-7803-48B2-9052-C49CE4DE47AF}" srcOrd="1" destOrd="0" presId="urn:microsoft.com/office/officeart/2005/8/layout/orgChart1"/>
    <dgm:cxn modelId="{701D7B7A-514A-4FBF-AF94-50B352D5846C}" type="presParOf" srcId="{AC597EA3-5FE8-4BCB-84C9-D1377B0304A4}" destId="{AA8CAB1C-BDDE-4532-A22D-AE79FC62ACB3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dirty="0" smtClean="0">
              <a:solidFill>
                <a:schemeClr val="tx1"/>
              </a:solidFill>
            </a:rPr>
            <a:t>  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00475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X="-1244" custLinFactNeighborY="1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9C0BA-8BEE-4A17-9C25-6B77964B256C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DD8560F-3B5D-447E-9ABA-73A7A32B979C}" type="parTrans" cxnId="{8A2F5D8F-A63E-40D6-BFC9-51C0E894458B}">
      <dgm:prSet/>
      <dgm:spPr/>
      <dgm:t>
        <a:bodyPr/>
        <a:lstStyle/>
        <a:p>
          <a:endParaRPr lang="es-ES"/>
        </a:p>
      </dgm:t>
    </dgm:pt>
    <dgm:pt modelId="{809275AE-9766-4B83-91A5-F4FACCC8A1FB}" type="sibTrans" cxnId="{8A2F5D8F-A63E-40D6-BFC9-51C0E894458B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 custLinFactNeighborX="-1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B3D1EE2-976F-4956-9175-4B33B78B81A5}" type="pres">
      <dgm:prSet presAssocID="{6DD8560F-3B5D-447E-9ABA-73A7A32B979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5F346621-C68F-452D-903E-BBC2DDD82AAE}" type="pres">
      <dgm:prSet presAssocID="{C029C0BA-8BEE-4A17-9C25-6B77964B256C}" presName="hierRoot2" presStyleCnt="0">
        <dgm:presLayoutVars>
          <dgm:hierBranch val="init"/>
        </dgm:presLayoutVars>
      </dgm:prSet>
      <dgm:spPr/>
    </dgm:pt>
    <dgm:pt modelId="{7AA50904-CE0C-4034-B369-0CD7FBA4228D}" type="pres">
      <dgm:prSet presAssocID="{C029C0BA-8BEE-4A17-9C25-6B77964B256C}" presName="rootComposite" presStyleCnt="0"/>
      <dgm:spPr/>
    </dgm:pt>
    <dgm:pt modelId="{AC59EB96-EE1E-4D33-9A36-45FEDF76742C}" type="pres">
      <dgm:prSet presAssocID="{C029C0BA-8BEE-4A17-9C25-6B77964B256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D4CD4-5701-4FAB-A265-C087CDEBC36E}" type="pres">
      <dgm:prSet presAssocID="{C029C0BA-8BEE-4A17-9C25-6B77964B256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18B411-2611-47AF-90F5-44FBE1A5E469}" type="pres">
      <dgm:prSet presAssocID="{C029C0BA-8BEE-4A17-9C25-6B77964B256C}" presName="hierChild4" presStyleCnt="0"/>
      <dgm:spPr/>
    </dgm:pt>
    <dgm:pt modelId="{D4474045-ABAF-4EB8-B340-BA88CDC37F95}" type="pres">
      <dgm:prSet presAssocID="{C029C0BA-8BEE-4A17-9C25-6B77964B256C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6A148CBD-6666-4181-BBE8-A8CBA07E18EA}" type="presOf" srcId="{C029C0BA-8BEE-4A17-9C25-6B77964B256C}" destId="{05BD4CD4-5701-4FAB-A265-C087CDEBC36E}" srcOrd="1" destOrd="0" presId="urn:microsoft.com/office/officeart/2005/8/layout/orgChart1"/>
    <dgm:cxn modelId="{AF10A72B-136E-4CAC-A74F-04220FA53AAE}" type="presOf" srcId="{C029C0BA-8BEE-4A17-9C25-6B77964B256C}" destId="{AC59EB96-EE1E-4D33-9A36-45FEDF76742C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50664EF-0278-4AC1-A583-969512A5CC57}" type="presOf" srcId="{6DD8560F-3B5D-447E-9ABA-73A7A32B979C}" destId="{AB3D1EE2-976F-4956-9175-4B33B78B81A5}" srcOrd="0" destOrd="0" presId="urn:microsoft.com/office/officeart/2005/8/layout/orgChart1"/>
    <dgm:cxn modelId="{8A2F5D8F-A63E-40D6-BFC9-51C0E894458B}" srcId="{FC0BB873-3917-4975-829D-4E91775B047E}" destId="{C029C0BA-8BEE-4A17-9C25-6B77964B256C}" srcOrd="0" destOrd="0" parTransId="{6DD8560F-3B5D-447E-9ABA-73A7A32B979C}" sibTransId="{809275AE-9766-4B83-91A5-F4FACCC8A1FB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1DA2BBF-AD99-4F31-A8BE-F824F83F1CF9}" type="presParOf" srcId="{D24B3ADD-20CD-48C4-A125-344B339AFF96}" destId="{AB3D1EE2-976F-4956-9175-4B33B78B81A5}" srcOrd="0" destOrd="0" presId="urn:microsoft.com/office/officeart/2005/8/layout/orgChart1"/>
    <dgm:cxn modelId="{3796BBD0-34A8-41B7-8C78-A026128B30A1}" type="presParOf" srcId="{D24B3ADD-20CD-48C4-A125-344B339AFF96}" destId="{5F346621-C68F-452D-903E-BBC2DDD82AAE}" srcOrd="1" destOrd="0" presId="urn:microsoft.com/office/officeart/2005/8/layout/orgChart1"/>
    <dgm:cxn modelId="{3AF0AE9D-66E1-4024-9E12-8F4E00322EF7}" type="presParOf" srcId="{5F346621-C68F-452D-903E-BBC2DDD82AAE}" destId="{7AA50904-CE0C-4034-B369-0CD7FBA4228D}" srcOrd="0" destOrd="0" presId="urn:microsoft.com/office/officeart/2005/8/layout/orgChart1"/>
    <dgm:cxn modelId="{07A6E1ED-2DF3-4AB3-AA0A-ED8D8BE1A962}" type="presParOf" srcId="{7AA50904-CE0C-4034-B369-0CD7FBA4228D}" destId="{AC59EB96-EE1E-4D33-9A36-45FEDF76742C}" srcOrd="0" destOrd="0" presId="urn:microsoft.com/office/officeart/2005/8/layout/orgChart1"/>
    <dgm:cxn modelId="{ECEEC075-48C3-4EC5-BA35-CA1AAA28B64F}" type="presParOf" srcId="{7AA50904-CE0C-4034-B369-0CD7FBA4228D}" destId="{05BD4CD4-5701-4FAB-A265-C087CDEBC36E}" srcOrd="1" destOrd="0" presId="urn:microsoft.com/office/officeart/2005/8/layout/orgChart1"/>
    <dgm:cxn modelId="{B4818977-5BD0-493D-82D5-E19B7E36010D}" type="presParOf" srcId="{5F346621-C68F-452D-903E-BBC2DDD82AAE}" destId="{5418B411-2611-47AF-90F5-44FBE1A5E469}" srcOrd="1" destOrd="0" presId="urn:microsoft.com/office/officeart/2005/8/layout/orgChart1"/>
    <dgm:cxn modelId="{17537F73-B66E-41C4-A1B7-D5253B40A5AA}" type="presParOf" srcId="{5F346621-C68F-452D-903E-BBC2DDD82AAE}" destId="{D4474045-ABAF-4EB8-B340-BA88CDC37F95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Pista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 </a:t>
          </a: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67238" custScaleY="164497" custLinFactY="-100000" custLinFactNeighborY="-10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-28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Y="-6447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6465" custScaleY="83805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 </a:t>
          </a:r>
          <a:r>
            <a:rPr lang="es-ES" sz="1200" dirty="0" smtClean="0">
              <a:solidFill>
                <a:schemeClr val="tx1"/>
              </a:solidFill>
            </a:rPr>
            <a:t>Gimnasia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72718" custScaleY="80798" custLinFactNeighborX="-7689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Cajero(a)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INDECO</a:t>
          </a:r>
          <a:r>
            <a:rPr lang="es-ES" sz="1200" dirty="0" smtClean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INFONAVIT </a:t>
          </a:r>
          <a:endParaRPr lang="es-ES" sz="1200" dirty="0">
            <a:solidFill>
              <a:schemeClr val="tx1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2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</dgm:ptLst>
  <dgm:cxnLst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A7EB2B8E-9D82-4B34-B0A3-1BDA7B031CC3}" srcId="{84BF03B0-174C-470C-81E9-E8CD831A7F38}" destId="{E9076E8E-D743-483D-A855-F5F2AFDFF737}" srcOrd="1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344F05A2-48FD-4D8A-BDA1-4D6C2CA701AE}" srcId="{84BF03B0-174C-470C-81E9-E8CD831A7F38}" destId="{678C03EB-A860-4000-BC0E-62776A737DF2}" srcOrd="0" destOrd="0" parTransId="{CE197752-7575-402A-B657-D72B8129F386}" sibTransId="{3174A254-2224-4166-B8F8-BF8D7D147321}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Administración del </a:t>
          </a:r>
          <a:r>
            <a:rPr lang="es-ES" sz="1200" dirty="0" smtClean="0">
              <a:solidFill>
                <a:schemeClr val="tx1"/>
              </a:solidFill>
            </a:rPr>
            <a:t>Gimnasio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851C76-7ED0-4877-85CA-73E5C6A0F998}" type="asst">
      <dgm:prSet custT="1"/>
      <dgm:spPr/>
      <dgm:t>
        <a:bodyPr/>
        <a:lstStyle/>
        <a:p>
          <a:r>
            <a:rPr lang="es-ES" sz="1200" dirty="0" smtClean="0"/>
            <a:t>Médico(a)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8920F830-6340-4EC4-BCCF-AA7A3A2C05AE}" type="parTrans" cxnId="{06411F9D-3398-4723-BC07-0E1D14937715}">
      <dgm:prSet/>
      <dgm:spPr/>
      <dgm:t>
        <a:bodyPr/>
        <a:lstStyle/>
        <a:p>
          <a:endParaRPr lang="es-ES" sz="1200"/>
        </a:p>
      </dgm:t>
    </dgm:pt>
    <dgm:pt modelId="{530D92E1-A1D6-40F9-81F5-CDCB11437DCA}" type="sibTrans" cxnId="{06411F9D-3398-4723-BC07-0E1D14937715}">
      <dgm:prSet/>
      <dgm:spPr/>
      <dgm:t>
        <a:bodyPr/>
        <a:lstStyle/>
        <a:p>
          <a:endParaRPr lang="es-ES" sz="1200"/>
        </a:p>
      </dgm:t>
    </dgm:pt>
    <dgm:pt modelId="{FB82E0BB-6029-419F-A99E-ECDAF53C622C}" type="asst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784C3BB-E0D0-4546-B94B-B02FBF315502}" type="parTrans" cxnId="{08BFB515-DD1F-4035-9FB0-6DFCC647B336}">
      <dgm:prSet/>
      <dgm:spPr/>
      <dgm:t>
        <a:bodyPr/>
        <a:lstStyle/>
        <a:p>
          <a:endParaRPr lang="es-ES" sz="1200"/>
        </a:p>
      </dgm:t>
    </dgm:pt>
    <dgm:pt modelId="{99C0EBDD-F158-4BB5-A658-ECED9F9F2F09}" type="sibTrans" cxnId="{08BFB515-DD1F-4035-9FB0-6DFCC647B336}">
      <dgm:prSet/>
      <dgm:spPr/>
      <dgm:t>
        <a:bodyPr/>
        <a:lstStyle/>
        <a:p>
          <a:endParaRPr lang="es-ES" sz="1200"/>
        </a:p>
      </dgm:t>
    </dgm:pt>
    <dgm:pt modelId="{0C44B6B4-6509-4F48-843E-583C74D40983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 smtClean="0"/>
        </a:p>
      </dgm:t>
    </dgm:pt>
    <dgm:pt modelId="{E237D44A-8953-420B-8341-E1F62CEA9A90}" type="parTrans" cxnId="{31D7F332-B001-4D30-890A-2B301C8156A8}">
      <dgm:prSet/>
      <dgm:spPr/>
      <dgm:t>
        <a:bodyPr/>
        <a:lstStyle/>
        <a:p>
          <a:endParaRPr lang="es-ES" sz="1200"/>
        </a:p>
      </dgm:t>
    </dgm:pt>
    <dgm:pt modelId="{CBDCE34D-C050-45DF-A116-1D67BCA9C993}" type="sibTrans" cxnId="{31D7F332-B001-4D30-890A-2B301C8156A8}">
      <dgm:prSet/>
      <dgm:spPr/>
      <dgm:t>
        <a:bodyPr/>
        <a:lstStyle/>
        <a:p>
          <a:endParaRPr lang="es-ES" sz="1200"/>
        </a:p>
      </dgm:t>
    </dgm:pt>
    <dgm:pt modelId="{2B606484-68C1-4BDB-8B85-8B3A0704DDED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F8226E38-72D4-48FA-B222-8F5DEFF65F52}" type="parTrans" cxnId="{D412BB8B-AA61-40E8-ACA7-4EC82C711169}">
      <dgm:prSet/>
      <dgm:spPr/>
      <dgm:t>
        <a:bodyPr/>
        <a:lstStyle/>
        <a:p>
          <a:endParaRPr lang="es-ES" sz="1200"/>
        </a:p>
      </dgm:t>
    </dgm:pt>
    <dgm:pt modelId="{0CAA9D46-DE02-4569-BE2E-BA15D294AB05}" type="sibTrans" cxnId="{D412BB8B-AA61-40E8-ACA7-4EC82C711169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0279" custScaleY="105235" custLinFactNeighborX="-238" custLinFactNeighborY="-29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B596BE6B-F5A9-4E4E-8C7D-546820BA1433}" type="pres">
      <dgm:prSet presAssocID="{E237D44A-8953-420B-8341-E1F62CEA9A90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2ECD3981-73DE-47F5-8BD9-3B3B3934E75B}" type="pres">
      <dgm:prSet presAssocID="{0C44B6B4-6509-4F48-843E-583C74D40983}" presName="hierRoot3" presStyleCnt="0">
        <dgm:presLayoutVars>
          <dgm:hierBranch val="init"/>
        </dgm:presLayoutVars>
      </dgm:prSet>
      <dgm:spPr/>
    </dgm:pt>
    <dgm:pt modelId="{EB751BE4-B2F8-4789-8796-D57A63AD784C}" type="pres">
      <dgm:prSet presAssocID="{0C44B6B4-6509-4F48-843E-583C74D40983}" presName="rootComposite3" presStyleCnt="0"/>
      <dgm:spPr/>
    </dgm:pt>
    <dgm:pt modelId="{F549DCE2-A259-4205-8BF0-48474BF7362D}" type="pres">
      <dgm:prSet presAssocID="{0C44B6B4-6509-4F48-843E-583C74D40983}" presName="rootText3" presStyleLbl="asst1" presStyleIdx="0" presStyleCnt="4" custScaleX="85913" custScaleY="85913" custLinFactX="-39266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09B59E-CAA6-494C-8E57-64C8655BEF00}" type="pres">
      <dgm:prSet presAssocID="{0C44B6B4-6509-4F48-843E-583C74D4098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A67166A8-8F5B-47F0-B35B-6845F66666EB}" type="pres">
      <dgm:prSet presAssocID="{0C44B6B4-6509-4F48-843E-583C74D40983}" presName="hierChild6" presStyleCnt="0"/>
      <dgm:spPr/>
    </dgm:pt>
    <dgm:pt modelId="{009EC9F8-C581-4EA3-BECD-C7438BEC45A6}" type="pres">
      <dgm:prSet presAssocID="{0C44B6B4-6509-4F48-843E-583C74D40983}" presName="hierChild7" presStyleCnt="0"/>
      <dgm:spPr/>
    </dgm:pt>
    <dgm:pt modelId="{9D87BE68-510D-4520-8592-6FE907359989}" type="pres">
      <dgm:prSet presAssocID="{B784C3BB-E0D0-4546-B94B-B02FBF315502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86E38-2CDD-45EC-B452-6FC3081176B6}" type="pres">
      <dgm:prSet presAssocID="{FB82E0BB-6029-419F-A99E-ECDAF53C622C}" presName="hierRoot3" presStyleCnt="0">
        <dgm:presLayoutVars>
          <dgm:hierBranch val="init"/>
        </dgm:presLayoutVars>
      </dgm:prSet>
      <dgm:spPr/>
    </dgm:pt>
    <dgm:pt modelId="{90B0BF26-97C0-4942-B2F7-8C50D090E939}" type="pres">
      <dgm:prSet presAssocID="{FB82E0BB-6029-419F-A99E-ECDAF53C622C}" presName="rootComposite3" presStyleCnt="0"/>
      <dgm:spPr/>
    </dgm:pt>
    <dgm:pt modelId="{C3589699-4B22-41CD-99AF-21BD6FE4647B}" type="pres">
      <dgm:prSet presAssocID="{FB82E0BB-6029-419F-A99E-ECDAF53C622C}" presName="rootText3" presStyleLbl="asst1" presStyleIdx="1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B75287-C99D-486C-B6DF-C167855FB1D9}" type="pres">
      <dgm:prSet presAssocID="{FB82E0BB-6029-419F-A99E-ECDAF53C622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B87ACF7-429E-4041-882B-DA3FD8C898A6}" type="pres">
      <dgm:prSet presAssocID="{FB82E0BB-6029-419F-A99E-ECDAF53C622C}" presName="hierChild6" presStyleCnt="0"/>
      <dgm:spPr/>
    </dgm:pt>
    <dgm:pt modelId="{D7A35F40-BD0C-47E9-A890-6FE565FEC66A}" type="pres">
      <dgm:prSet presAssocID="{FB82E0BB-6029-419F-A99E-ECDAF53C622C}" presName="hierChild7" presStyleCnt="0"/>
      <dgm:spPr/>
    </dgm:pt>
    <dgm:pt modelId="{5C22572D-C778-4B78-B90C-EBCDD82AAFC9}" type="pres">
      <dgm:prSet presAssocID="{8920F830-6340-4EC4-BCCF-AA7A3A2C05A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6469BA6-252D-42AB-87C6-B3CDE823D415}" type="pres">
      <dgm:prSet presAssocID="{D5851C76-7ED0-4877-85CA-73E5C6A0F998}" presName="hierRoot3" presStyleCnt="0">
        <dgm:presLayoutVars>
          <dgm:hierBranch val="init"/>
        </dgm:presLayoutVars>
      </dgm:prSet>
      <dgm:spPr/>
    </dgm:pt>
    <dgm:pt modelId="{DCA42335-E380-4324-99B6-0DC44538C41C}" type="pres">
      <dgm:prSet presAssocID="{D5851C76-7ED0-4877-85CA-73E5C6A0F998}" presName="rootComposite3" presStyleCnt="0"/>
      <dgm:spPr/>
    </dgm:pt>
    <dgm:pt modelId="{CD9ACAB1-26FD-45DA-A587-B0CD3F254096}" type="pres">
      <dgm:prSet presAssocID="{D5851C76-7ED0-4877-85CA-73E5C6A0F998}" presName="rootText3" presStyleLbl="asst1" presStyleIdx="2" presStyleCnt="4" custScaleX="85913" custScaleY="85913" custLinFactNeighborX="-9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50ADF0-0642-4EC1-BFFE-CF3284A7D7A1}" type="pres">
      <dgm:prSet presAssocID="{D5851C76-7ED0-4877-85CA-73E5C6A0F99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3C54FFD-2EC6-4515-9488-9F1F174689C6}" type="pres">
      <dgm:prSet presAssocID="{D5851C76-7ED0-4877-85CA-73E5C6A0F998}" presName="hierChild6" presStyleCnt="0"/>
      <dgm:spPr/>
    </dgm:pt>
    <dgm:pt modelId="{F9E5A047-044F-4A57-9139-0F2530C46D01}" type="pres">
      <dgm:prSet presAssocID="{D5851C76-7ED0-4877-85CA-73E5C6A0F998}" presName="hierChild7" presStyleCnt="0"/>
      <dgm:spPr/>
    </dgm:pt>
    <dgm:pt modelId="{78727B5C-3FEB-4F87-9DD4-D5C01240F9C6}" type="pres">
      <dgm:prSet presAssocID="{F8226E38-72D4-48FA-B222-8F5DEFF65F5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361ECD8-8C45-44BE-BCF2-F9C94274ECE4}" type="pres">
      <dgm:prSet presAssocID="{2B606484-68C1-4BDB-8B85-8B3A0704DDED}" presName="hierRoot3" presStyleCnt="0">
        <dgm:presLayoutVars>
          <dgm:hierBranch val="init"/>
        </dgm:presLayoutVars>
      </dgm:prSet>
      <dgm:spPr/>
    </dgm:pt>
    <dgm:pt modelId="{A1396746-9034-4B6F-9C6B-BE70E40E6382}" type="pres">
      <dgm:prSet presAssocID="{2B606484-68C1-4BDB-8B85-8B3A0704DDED}" presName="rootComposite3" presStyleCnt="0"/>
      <dgm:spPr/>
    </dgm:pt>
    <dgm:pt modelId="{D984BF77-99A8-4270-8302-7C1C75188EE5}" type="pres">
      <dgm:prSet presAssocID="{2B606484-68C1-4BDB-8B85-8B3A0704DDED}" presName="rootText3" presStyleLbl="asst1" presStyleIdx="3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62816E-6734-4A20-B9CC-67EE88679128}" type="pres">
      <dgm:prSet presAssocID="{2B606484-68C1-4BDB-8B85-8B3A0704DDE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2FB7FEF-660E-477F-A02C-B6FC88B70384}" type="pres">
      <dgm:prSet presAssocID="{2B606484-68C1-4BDB-8B85-8B3A0704DDED}" presName="hierChild6" presStyleCnt="0"/>
      <dgm:spPr/>
    </dgm:pt>
    <dgm:pt modelId="{213B34DF-B5BB-4480-A396-1DC5F6DA9111}" type="pres">
      <dgm:prSet presAssocID="{2B606484-68C1-4BDB-8B85-8B3A0704DDED}" presName="hierChild7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D412BB8B-AA61-40E8-ACA7-4EC82C711169}" srcId="{E09942D3-8D92-4571-939D-F9AE19EE063A}" destId="{2B606484-68C1-4BDB-8B85-8B3A0704DDED}" srcOrd="3" destOrd="0" parTransId="{F8226E38-72D4-48FA-B222-8F5DEFF65F52}" sibTransId="{0CAA9D46-DE02-4569-BE2E-BA15D294AB05}"/>
    <dgm:cxn modelId="{B0076119-0721-42D8-8EE8-40C6EAD8A88D}" type="presOf" srcId="{F8226E38-72D4-48FA-B222-8F5DEFF65F52}" destId="{78727B5C-3FEB-4F87-9DD4-D5C01240F9C6}" srcOrd="0" destOrd="0" presId="urn:microsoft.com/office/officeart/2005/8/layout/orgChart1"/>
    <dgm:cxn modelId="{3B2EF959-0CA0-4083-986C-73C43DA2E590}" type="presOf" srcId="{B784C3BB-E0D0-4546-B94B-B02FBF315502}" destId="{9D87BE68-510D-4520-8592-6FE907359989}" srcOrd="0" destOrd="0" presId="urn:microsoft.com/office/officeart/2005/8/layout/orgChart1"/>
    <dgm:cxn modelId="{CD562D83-900B-453F-AC03-7CE3222F0E53}" type="presOf" srcId="{2B606484-68C1-4BDB-8B85-8B3A0704DDED}" destId="{D984BF77-99A8-4270-8302-7C1C75188EE5}" srcOrd="0" destOrd="0" presId="urn:microsoft.com/office/officeart/2005/8/layout/orgChart1"/>
    <dgm:cxn modelId="{95875BC1-BFB3-47C2-8BA9-8A91505FE858}" type="presOf" srcId="{E237D44A-8953-420B-8341-E1F62CEA9A90}" destId="{B596BE6B-F5A9-4E4E-8C7D-546820BA1433}" srcOrd="0" destOrd="0" presId="urn:microsoft.com/office/officeart/2005/8/layout/orgChart1"/>
    <dgm:cxn modelId="{BCE9CE99-E108-4F57-BAEC-708388D068CE}" type="presOf" srcId="{D5851C76-7ED0-4877-85CA-73E5C6A0F998}" destId="{1A50ADF0-0642-4EC1-BFFE-CF3284A7D7A1}" srcOrd="1" destOrd="0" presId="urn:microsoft.com/office/officeart/2005/8/layout/orgChart1"/>
    <dgm:cxn modelId="{68D03FF8-AFA6-4A06-8B41-22B5F296356A}" type="presOf" srcId="{D5851C76-7ED0-4877-85CA-73E5C6A0F998}" destId="{CD9ACAB1-26FD-45DA-A587-B0CD3F254096}" srcOrd="0" destOrd="0" presId="urn:microsoft.com/office/officeart/2005/8/layout/orgChart1"/>
    <dgm:cxn modelId="{4AFB9B22-AE03-40B5-A542-35A2637FD6E9}" type="presOf" srcId="{FB82E0BB-6029-419F-A99E-ECDAF53C622C}" destId="{C3589699-4B22-41CD-99AF-21BD6FE4647B}" srcOrd="0" destOrd="0" presId="urn:microsoft.com/office/officeart/2005/8/layout/orgChart1"/>
    <dgm:cxn modelId="{AAFC2AFB-FD5F-4762-8DC5-FFE776BDF230}" type="presOf" srcId="{2B606484-68C1-4BDB-8B85-8B3A0704DDED}" destId="{F262816E-6734-4A20-B9CC-67EE88679128}" srcOrd="1" destOrd="0" presId="urn:microsoft.com/office/officeart/2005/8/layout/orgChart1"/>
    <dgm:cxn modelId="{08BFB515-DD1F-4035-9FB0-6DFCC647B336}" srcId="{E09942D3-8D92-4571-939D-F9AE19EE063A}" destId="{FB82E0BB-6029-419F-A99E-ECDAF53C622C}" srcOrd="1" destOrd="0" parTransId="{B784C3BB-E0D0-4546-B94B-B02FBF315502}" sibTransId="{99C0EBDD-F158-4BB5-A658-ECED9F9F2F09}"/>
    <dgm:cxn modelId="{EE3A0FFF-8C5A-49B3-A2AF-DD4E041398B0}" type="presOf" srcId="{0C44B6B4-6509-4F48-843E-583C74D40983}" destId="{7D09B59E-CAA6-494C-8E57-64C8655BEF00}" srcOrd="1" destOrd="0" presId="urn:microsoft.com/office/officeart/2005/8/layout/orgChart1"/>
    <dgm:cxn modelId="{812981A7-9B6D-4E34-BF33-B446DE542B49}" type="presOf" srcId="{8920F830-6340-4EC4-BCCF-AA7A3A2C05AE}" destId="{5C22572D-C778-4B78-B90C-EBCDD82AAFC9}" srcOrd="0" destOrd="0" presId="urn:microsoft.com/office/officeart/2005/8/layout/orgChart1"/>
    <dgm:cxn modelId="{06411F9D-3398-4723-BC07-0E1D14937715}" srcId="{E09942D3-8D92-4571-939D-F9AE19EE063A}" destId="{D5851C76-7ED0-4877-85CA-73E5C6A0F998}" srcOrd="2" destOrd="0" parTransId="{8920F830-6340-4EC4-BCCF-AA7A3A2C05AE}" sibTransId="{530D92E1-A1D6-40F9-81F5-CDCB11437DCA}"/>
    <dgm:cxn modelId="{B43B13BC-3C2D-4B75-B1E6-3A1CE7E64039}" type="presOf" srcId="{FB82E0BB-6029-419F-A99E-ECDAF53C622C}" destId="{71B75287-C99D-486C-B6DF-C167855FB1D9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6620A34-5595-4663-B6C2-2D467271F0C5}" type="presOf" srcId="{0C44B6B4-6509-4F48-843E-583C74D40983}" destId="{F549DCE2-A259-4205-8BF0-48474BF7362D}" srcOrd="0" destOrd="0" presId="urn:microsoft.com/office/officeart/2005/8/layout/orgChart1"/>
    <dgm:cxn modelId="{31D7F332-B001-4D30-890A-2B301C8156A8}" srcId="{E09942D3-8D92-4571-939D-F9AE19EE063A}" destId="{0C44B6B4-6509-4F48-843E-583C74D40983}" srcOrd="0" destOrd="0" parTransId="{E237D44A-8953-420B-8341-E1F62CEA9A90}" sibTransId="{CBDCE34D-C050-45DF-A116-1D67BCA9C993}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  <dgm:cxn modelId="{816B3C64-FA28-4626-88B1-FC3B98BDBECA}" type="presParOf" srcId="{289EA48A-6C1C-405E-8A93-03D3FB5CE012}" destId="{B596BE6B-F5A9-4E4E-8C7D-546820BA1433}" srcOrd="0" destOrd="0" presId="urn:microsoft.com/office/officeart/2005/8/layout/orgChart1"/>
    <dgm:cxn modelId="{C564B56C-61A4-4FEF-A7C5-35CA3A393DA6}" type="presParOf" srcId="{289EA48A-6C1C-405E-8A93-03D3FB5CE012}" destId="{2ECD3981-73DE-47F5-8BD9-3B3B3934E75B}" srcOrd="1" destOrd="0" presId="urn:microsoft.com/office/officeart/2005/8/layout/orgChart1"/>
    <dgm:cxn modelId="{7E992AC1-D510-4CB5-AD63-4063EC1257E8}" type="presParOf" srcId="{2ECD3981-73DE-47F5-8BD9-3B3B3934E75B}" destId="{EB751BE4-B2F8-4789-8796-D57A63AD784C}" srcOrd="0" destOrd="0" presId="urn:microsoft.com/office/officeart/2005/8/layout/orgChart1"/>
    <dgm:cxn modelId="{FB0DF0F1-52CE-44CC-A154-74F0F83DB6D1}" type="presParOf" srcId="{EB751BE4-B2F8-4789-8796-D57A63AD784C}" destId="{F549DCE2-A259-4205-8BF0-48474BF7362D}" srcOrd="0" destOrd="0" presId="urn:microsoft.com/office/officeart/2005/8/layout/orgChart1"/>
    <dgm:cxn modelId="{FEE022B7-50F7-4F3C-9589-67AB475229F1}" type="presParOf" srcId="{EB751BE4-B2F8-4789-8796-D57A63AD784C}" destId="{7D09B59E-CAA6-494C-8E57-64C8655BEF00}" srcOrd="1" destOrd="0" presId="urn:microsoft.com/office/officeart/2005/8/layout/orgChart1"/>
    <dgm:cxn modelId="{0C746403-4ECB-4276-BC7E-71C241CE6D2F}" type="presParOf" srcId="{2ECD3981-73DE-47F5-8BD9-3B3B3934E75B}" destId="{A67166A8-8F5B-47F0-B35B-6845F66666EB}" srcOrd="1" destOrd="0" presId="urn:microsoft.com/office/officeart/2005/8/layout/orgChart1"/>
    <dgm:cxn modelId="{669F193E-D15F-4D5C-982B-BCA4C4D23CA3}" type="presParOf" srcId="{2ECD3981-73DE-47F5-8BD9-3B3B3934E75B}" destId="{009EC9F8-C581-4EA3-BECD-C7438BEC45A6}" srcOrd="2" destOrd="0" presId="urn:microsoft.com/office/officeart/2005/8/layout/orgChart1"/>
    <dgm:cxn modelId="{8713076E-1BB6-47CF-A72C-1236E5CB20DE}" type="presParOf" srcId="{289EA48A-6C1C-405E-8A93-03D3FB5CE012}" destId="{9D87BE68-510D-4520-8592-6FE907359989}" srcOrd="2" destOrd="0" presId="urn:microsoft.com/office/officeart/2005/8/layout/orgChart1"/>
    <dgm:cxn modelId="{ED70FFD7-0833-49C8-AA53-158590027B37}" type="presParOf" srcId="{289EA48A-6C1C-405E-8A93-03D3FB5CE012}" destId="{97C86E38-2CDD-45EC-B452-6FC3081176B6}" srcOrd="3" destOrd="0" presId="urn:microsoft.com/office/officeart/2005/8/layout/orgChart1"/>
    <dgm:cxn modelId="{98D1F244-9739-48E9-92E6-C27AF2DC0348}" type="presParOf" srcId="{97C86E38-2CDD-45EC-B452-6FC3081176B6}" destId="{90B0BF26-97C0-4942-B2F7-8C50D090E939}" srcOrd="0" destOrd="0" presId="urn:microsoft.com/office/officeart/2005/8/layout/orgChart1"/>
    <dgm:cxn modelId="{5C68792C-01AA-40AB-A7F8-D635620987E4}" type="presParOf" srcId="{90B0BF26-97C0-4942-B2F7-8C50D090E939}" destId="{C3589699-4B22-41CD-99AF-21BD6FE4647B}" srcOrd="0" destOrd="0" presId="urn:microsoft.com/office/officeart/2005/8/layout/orgChart1"/>
    <dgm:cxn modelId="{C8053761-CD50-4274-97C4-E3D7F532C619}" type="presParOf" srcId="{90B0BF26-97C0-4942-B2F7-8C50D090E939}" destId="{71B75287-C99D-486C-B6DF-C167855FB1D9}" srcOrd="1" destOrd="0" presId="urn:microsoft.com/office/officeart/2005/8/layout/orgChart1"/>
    <dgm:cxn modelId="{6B3F4174-63AF-4360-BBEC-FF222B606ABE}" type="presParOf" srcId="{97C86E38-2CDD-45EC-B452-6FC3081176B6}" destId="{4B87ACF7-429E-4041-882B-DA3FD8C898A6}" srcOrd="1" destOrd="0" presId="urn:microsoft.com/office/officeart/2005/8/layout/orgChart1"/>
    <dgm:cxn modelId="{18F5CD26-A8C5-441E-AD47-7693EF906701}" type="presParOf" srcId="{97C86E38-2CDD-45EC-B452-6FC3081176B6}" destId="{D7A35F40-BD0C-47E9-A890-6FE565FEC66A}" srcOrd="2" destOrd="0" presId="urn:microsoft.com/office/officeart/2005/8/layout/orgChart1"/>
    <dgm:cxn modelId="{BE28E8A3-C3A5-41F2-BF93-560207BA79A6}" type="presParOf" srcId="{289EA48A-6C1C-405E-8A93-03D3FB5CE012}" destId="{5C22572D-C778-4B78-B90C-EBCDD82AAFC9}" srcOrd="4" destOrd="0" presId="urn:microsoft.com/office/officeart/2005/8/layout/orgChart1"/>
    <dgm:cxn modelId="{047C3789-9AC0-43B2-AC24-A8FBAB01B144}" type="presParOf" srcId="{289EA48A-6C1C-405E-8A93-03D3FB5CE012}" destId="{76469BA6-252D-42AB-87C6-B3CDE823D415}" srcOrd="5" destOrd="0" presId="urn:microsoft.com/office/officeart/2005/8/layout/orgChart1"/>
    <dgm:cxn modelId="{9EFD4245-536B-4670-8C1B-97DAD39E0E21}" type="presParOf" srcId="{76469BA6-252D-42AB-87C6-B3CDE823D415}" destId="{DCA42335-E380-4324-99B6-0DC44538C41C}" srcOrd="0" destOrd="0" presId="urn:microsoft.com/office/officeart/2005/8/layout/orgChart1"/>
    <dgm:cxn modelId="{94201997-4EB1-41FC-982D-A55E59BC813F}" type="presParOf" srcId="{DCA42335-E380-4324-99B6-0DC44538C41C}" destId="{CD9ACAB1-26FD-45DA-A587-B0CD3F254096}" srcOrd="0" destOrd="0" presId="urn:microsoft.com/office/officeart/2005/8/layout/orgChart1"/>
    <dgm:cxn modelId="{23B935EB-2E23-454D-9073-DA6F86035E33}" type="presParOf" srcId="{DCA42335-E380-4324-99B6-0DC44538C41C}" destId="{1A50ADF0-0642-4EC1-BFFE-CF3284A7D7A1}" srcOrd="1" destOrd="0" presId="urn:microsoft.com/office/officeart/2005/8/layout/orgChart1"/>
    <dgm:cxn modelId="{5A9933A6-CDDB-47AE-BFCD-7AC8D508B9FE}" type="presParOf" srcId="{76469BA6-252D-42AB-87C6-B3CDE823D415}" destId="{63C54FFD-2EC6-4515-9488-9F1F174689C6}" srcOrd="1" destOrd="0" presId="urn:microsoft.com/office/officeart/2005/8/layout/orgChart1"/>
    <dgm:cxn modelId="{A8CCE07C-B320-488D-8C1C-EF8A0AF30A0D}" type="presParOf" srcId="{76469BA6-252D-42AB-87C6-B3CDE823D415}" destId="{F9E5A047-044F-4A57-9139-0F2530C46D01}" srcOrd="2" destOrd="0" presId="urn:microsoft.com/office/officeart/2005/8/layout/orgChart1"/>
    <dgm:cxn modelId="{29038C6C-280D-4B30-B5EA-9FB52D4A3BE6}" type="presParOf" srcId="{289EA48A-6C1C-405E-8A93-03D3FB5CE012}" destId="{78727B5C-3FEB-4F87-9DD4-D5C01240F9C6}" srcOrd="6" destOrd="0" presId="urn:microsoft.com/office/officeart/2005/8/layout/orgChart1"/>
    <dgm:cxn modelId="{F5EBA801-8487-45BE-886D-FB987D1665B8}" type="presParOf" srcId="{289EA48A-6C1C-405E-8A93-03D3FB5CE012}" destId="{4361ECD8-8C45-44BE-BCF2-F9C94274ECE4}" srcOrd="7" destOrd="0" presId="urn:microsoft.com/office/officeart/2005/8/layout/orgChart1"/>
    <dgm:cxn modelId="{CECEA60D-9465-452A-B205-6559F404E2BF}" type="presParOf" srcId="{4361ECD8-8C45-44BE-BCF2-F9C94274ECE4}" destId="{A1396746-9034-4B6F-9C6B-BE70E40E6382}" srcOrd="0" destOrd="0" presId="urn:microsoft.com/office/officeart/2005/8/layout/orgChart1"/>
    <dgm:cxn modelId="{B29885D0-F308-4D74-8D90-73427743BEA3}" type="presParOf" srcId="{A1396746-9034-4B6F-9C6B-BE70E40E6382}" destId="{D984BF77-99A8-4270-8302-7C1C75188EE5}" srcOrd="0" destOrd="0" presId="urn:microsoft.com/office/officeart/2005/8/layout/orgChart1"/>
    <dgm:cxn modelId="{0BE59FC9-08CD-46F5-8957-59D2D5B279DA}" type="presParOf" srcId="{A1396746-9034-4B6F-9C6B-BE70E40E6382}" destId="{F262816E-6734-4A20-B9CC-67EE88679128}" srcOrd="1" destOrd="0" presId="urn:microsoft.com/office/officeart/2005/8/layout/orgChart1"/>
    <dgm:cxn modelId="{19A938C8-3402-4667-BC51-A8B74D292E53}" type="presParOf" srcId="{4361ECD8-8C45-44BE-BCF2-F9C94274ECE4}" destId="{02FB7FEF-660E-477F-A02C-B6FC88B70384}" srcOrd="1" destOrd="0" presId="urn:microsoft.com/office/officeart/2005/8/layout/orgChart1"/>
    <dgm:cxn modelId="{60A529A6-C58A-4BB0-A7C2-EE1FFF60A0A6}" type="presParOf" srcId="{4361ECD8-8C45-44BE-BCF2-F9C94274ECE4}" destId="{213B34DF-B5BB-4480-A396-1DC5F6DA91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dirty="0" smtClean="0">
            <a:solidFill>
              <a:schemeClr val="tx1"/>
            </a:solidFill>
            <a:latin typeface="+mn-lt"/>
          </a:endParaRP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 smtClean="0"/>
            <a:t>Empleado(a) Técnico </a:t>
          </a:r>
          <a:r>
            <a:rPr lang="es-ES" sz="1200" dirty="0" smtClean="0"/>
            <a:t>2</a:t>
          </a:r>
          <a:endParaRPr lang="es-ES" sz="1200" dirty="0" smtClean="0"/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233803FC-2CC6-4A10-80EE-153A0FF67D3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Igualdad Sustantiva</a:t>
          </a:r>
        </a:p>
      </dgm:t>
    </dgm:pt>
    <dgm:pt modelId="{A5B64339-F8F4-4AF7-8941-A929EDAF69D0}" type="parTrans" cxnId="{F48F458C-8281-4200-91BD-1B814223A54C}">
      <dgm:prSet/>
      <dgm:spPr/>
      <dgm:t>
        <a:bodyPr/>
        <a:lstStyle/>
        <a:p>
          <a:endParaRPr lang="es-ES"/>
        </a:p>
      </dgm:t>
    </dgm:pt>
    <dgm:pt modelId="{7906F44B-5E9C-4F73-BEAA-587CC5723A52}" type="sibTrans" cxnId="{F48F458C-8281-4200-91BD-1B814223A54C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  <a:endParaRPr lang="es-ES" sz="1200" dirty="0" smtClean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Seguimiento y Evaluación Interinstitucional</a:t>
          </a: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443F887D-8D3C-483B-99B5-3D8D215A490B}" type="pres">
      <dgm:prSet presAssocID="{A5B64339-F8F4-4AF7-8941-A929EDAF69D0}" presName="Name35" presStyleLbl="parChTrans1D2" presStyleIdx="1" presStyleCnt="8"/>
      <dgm:spPr/>
      <dgm:t>
        <a:bodyPr/>
        <a:lstStyle/>
        <a:p>
          <a:endParaRPr lang="es-ES"/>
        </a:p>
      </dgm:t>
    </dgm:pt>
    <dgm:pt modelId="{81632CD5-0473-4189-BC75-FF3FB12D2769}" type="pres">
      <dgm:prSet presAssocID="{233803FC-2CC6-4A10-80EE-153A0FF67D3C}" presName="hierRoot2" presStyleCnt="0">
        <dgm:presLayoutVars>
          <dgm:hierBranch val="init"/>
        </dgm:presLayoutVars>
      </dgm:prSet>
      <dgm:spPr/>
    </dgm:pt>
    <dgm:pt modelId="{07C876D3-C8CD-4B7E-AEFD-4740B2CFE1B2}" type="pres">
      <dgm:prSet presAssocID="{233803FC-2CC6-4A10-80EE-153A0FF67D3C}" presName="rootComposite" presStyleCnt="0"/>
      <dgm:spPr/>
    </dgm:pt>
    <dgm:pt modelId="{D2B2689B-4C1F-4E9D-BA6E-786BA67678AD}" type="pres">
      <dgm:prSet presAssocID="{233803FC-2CC6-4A10-80EE-153A0FF67D3C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D636A7-00D9-49E9-8823-9D7E8B42C72C}" type="pres">
      <dgm:prSet presAssocID="{233803FC-2CC6-4A10-80EE-153A0FF67D3C}" presName="rootConnector" presStyleLbl="node2" presStyleIdx="1" presStyleCnt="4"/>
      <dgm:spPr/>
      <dgm:t>
        <a:bodyPr/>
        <a:lstStyle/>
        <a:p>
          <a:endParaRPr lang="es-ES"/>
        </a:p>
      </dgm:t>
    </dgm:pt>
    <dgm:pt modelId="{E244F270-D7FD-4F26-832B-3666ADB4B963}" type="pres">
      <dgm:prSet presAssocID="{233803FC-2CC6-4A10-80EE-153A0FF67D3C}" presName="hierChild4" presStyleCnt="0"/>
      <dgm:spPr/>
    </dgm:pt>
    <dgm:pt modelId="{057BF16C-4CC7-44FF-949C-174A0B5D87BC}" type="pres">
      <dgm:prSet presAssocID="{233803FC-2CC6-4A10-80EE-153A0FF67D3C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2" presStyleCnt="8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3" presStyleCnt="8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3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2" destOrd="0" parTransId="{81132313-D29B-4621-8943-5D24A1C2836C}" sibTransId="{E63D8C57-B061-43E4-8209-0C6172452703}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F48F458C-8281-4200-91BD-1B814223A54C}" srcId="{84579AF0-4408-438F-970E-BE007F0381A1}" destId="{233803FC-2CC6-4A10-80EE-153A0FF67D3C}" srcOrd="1" destOrd="0" parTransId="{A5B64339-F8F4-4AF7-8941-A929EDAF69D0}" sibTransId="{7906F44B-5E9C-4F73-BEAA-587CC5723A52}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2E3B06E4-087E-4D80-80BD-E09841378EDB}" type="presOf" srcId="{233803FC-2CC6-4A10-80EE-153A0FF67D3C}" destId="{D2B2689B-4C1F-4E9D-BA6E-786BA67678AD}" srcOrd="0" destOrd="0" presId="urn:microsoft.com/office/officeart/2005/8/layout/orgChart1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3" destOrd="0" parTransId="{6D2A5CBF-EFCD-4EFE-877D-C08C1F57366F}" sibTransId="{7E4EF396-6DB1-4B49-8671-82E0AE4FD448}"/>
    <dgm:cxn modelId="{8B94CBB2-C98C-4946-9E4C-B92B04093251}" type="presOf" srcId="{A5B64339-F8F4-4AF7-8941-A929EDAF69D0}" destId="{443F887D-8D3C-483B-99B5-3D8D215A490B}" srcOrd="0" destOrd="0" presId="urn:microsoft.com/office/officeart/2005/8/layout/orgChart1"/>
    <dgm:cxn modelId="{BD8A235B-2442-4AF5-8181-953BFE4CB1CF}" type="presOf" srcId="{233803FC-2CC6-4A10-80EE-153A0FF67D3C}" destId="{ECD636A7-00D9-49E9-8823-9D7E8B42C72C}" srcOrd="1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9AA15A1D-DC96-405E-8876-0F7439EF3A2D}" type="presParOf" srcId="{C212D9BA-6797-4225-A692-A814A4696490}" destId="{443F887D-8D3C-483B-99B5-3D8D215A490B}" srcOrd="2" destOrd="0" presId="urn:microsoft.com/office/officeart/2005/8/layout/orgChart1"/>
    <dgm:cxn modelId="{958AC42B-DC41-4BF5-BD21-107D21F0E761}" type="presParOf" srcId="{C212D9BA-6797-4225-A692-A814A4696490}" destId="{81632CD5-0473-4189-BC75-FF3FB12D2769}" srcOrd="3" destOrd="0" presId="urn:microsoft.com/office/officeart/2005/8/layout/orgChart1"/>
    <dgm:cxn modelId="{2208D6E3-B6B5-4B6B-A474-D2E0AA04FE0A}" type="presParOf" srcId="{81632CD5-0473-4189-BC75-FF3FB12D2769}" destId="{07C876D3-C8CD-4B7E-AEFD-4740B2CFE1B2}" srcOrd="0" destOrd="0" presId="urn:microsoft.com/office/officeart/2005/8/layout/orgChart1"/>
    <dgm:cxn modelId="{F4A0EC07-59BA-4219-97CF-6BACBA82BFBC}" type="presParOf" srcId="{07C876D3-C8CD-4B7E-AEFD-4740B2CFE1B2}" destId="{D2B2689B-4C1F-4E9D-BA6E-786BA67678AD}" srcOrd="0" destOrd="0" presId="urn:microsoft.com/office/officeart/2005/8/layout/orgChart1"/>
    <dgm:cxn modelId="{4A30563E-CB78-4988-B855-31D07857B9B7}" type="presParOf" srcId="{07C876D3-C8CD-4B7E-AEFD-4740B2CFE1B2}" destId="{ECD636A7-00D9-49E9-8823-9D7E8B42C72C}" srcOrd="1" destOrd="0" presId="urn:microsoft.com/office/officeart/2005/8/layout/orgChart1"/>
    <dgm:cxn modelId="{89D4949E-C972-4C51-91BB-A28B78E5E9E9}" type="presParOf" srcId="{81632CD5-0473-4189-BC75-FF3FB12D2769}" destId="{E244F270-D7FD-4F26-832B-3666ADB4B963}" srcOrd="1" destOrd="0" presId="urn:microsoft.com/office/officeart/2005/8/layout/orgChart1"/>
    <dgm:cxn modelId="{A46E87A3-03DF-47BB-8F4B-D1D29362F458}" type="presParOf" srcId="{81632CD5-0473-4189-BC75-FF3FB12D2769}" destId="{057BF16C-4CC7-44FF-949C-174A0B5D87BC}" srcOrd="2" destOrd="0" presId="urn:microsoft.com/office/officeart/2005/8/layout/orgChart1"/>
    <dgm:cxn modelId="{DDFF6742-4EA2-4220-A741-1B9D11FE754A}" type="presParOf" srcId="{C212D9BA-6797-4225-A692-A814A4696490}" destId="{9B4CD0B6-47F5-4EDC-978B-E653779B6CE9}" srcOrd="4" destOrd="0" presId="urn:microsoft.com/office/officeart/2005/8/layout/orgChart1"/>
    <dgm:cxn modelId="{C1E0F87A-7281-4583-83ED-FB6BCF05C4E3}" type="presParOf" srcId="{C212D9BA-6797-4225-A692-A814A4696490}" destId="{C07E1DB1-A3AF-4F5A-A44B-A5E0E6BBF53B}" srcOrd="5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6" destOrd="0" presId="urn:microsoft.com/office/officeart/2005/8/layout/orgChart1"/>
    <dgm:cxn modelId="{10FA8342-62F9-4E90-A705-C57FA1682F6D}" type="presParOf" srcId="{C212D9BA-6797-4225-A692-A814A4696490}" destId="{282E49ED-F3D1-4058-B521-99C3F1F01B20}" srcOrd="7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</a:t>
          </a:r>
          <a:r>
            <a:rPr lang="es-MX" sz="1200" dirty="0" smtClean="0">
              <a:solidFill>
                <a:schemeClr val="tx1"/>
              </a:solidFill>
            </a:rPr>
            <a:t>Albergues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84AB69FF-27DA-4BF1-B208-43C0AF69A64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3090391-0628-465F-9976-BB0182C34C92}" type="parTrans" cxnId="{EB9D2EFF-A07A-466D-87C6-CE196F99C2B7}">
      <dgm:prSet/>
      <dgm:spPr/>
      <dgm:t>
        <a:bodyPr/>
        <a:lstStyle/>
        <a:p>
          <a:endParaRPr lang="es-ES" sz="1200"/>
        </a:p>
      </dgm:t>
    </dgm:pt>
    <dgm:pt modelId="{3C2C6F6F-848D-41DE-9F0A-C7C3A6F30C64}" type="sibTrans" cxnId="{EB9D2EFF-A07A-466D-87C6-CE196F99C2B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6CAF832F-DB1B-41FD-8FB6-D469297572E6}" type="pres">
      <dgm:prSet presAssocID="{53090391-0628-465F-9976-BB0182C34C9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E587349-9396-402D-8115-3FAF7C542DE0}" type="pres">
      <dgm:prSet presAssocID="{84AB69FF-27DA-4BF1-B208-43C0AF69A645}" presName="hierRoot2" presStyleCnt="0">
        <dgm:presLayoutVars>
          <dgm:hierBranch val="init"/>
        </dgm:presLayoutVars>
      </dgm:prSet>
      <dgm:spPr/>
    </dgm:pt>
    <dgm:pt modelId="{3EDEAF81-FFB7-43E8-8704-4B008FDAB217}" type="pres">
      <dgm:prSet presAssocID="{84AB69FF-27DA-4BF1-B208-43C0AF69A645}" presName="rootComposite" presStyleCnt="0"/>
      <dgm:spPr/>
    </dgm:pt>
    <dgm:pt modelId="{9B515B6D-E617-400E-9ED5-6753478DE597}" type="pres">
      <dgm:prSet presAssocID="{84AB69FF-27DA-4BF1-B208-43C0AF69A645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250CB-73AD-4298-A64F-DB2B09238471}" type="pres">
      <dgm:prSet presAssocID="{84AB69FF-27DA-4BF1-B208-43C0AF69A645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B2F9CF-76DF-4DD8-9A0C-3F750B7B044F}" type="pres">
      <dgm:prSet presAssocID="{84AB69FF-27DA-4BF1-B208-43C0AF69A645}" presName="hierChild4" presStyleCnt="0"/>
      <dgm:spPr/>
    </dgm:pt>
    <dgm:pt modelId="{82BED571-DB2B-4A7B-9428-28B66477F8E0}" type="pres">
      <dgm:prSet presAssocID="{84AB69FF-27DA-4BF1-B208-43C0AF69A645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B9D2EFF-A07A-466D-87C6-CE196F99C2B7}" srcId="{A71E2735-1932-4973-8E0A-A76EB3324118}" destId="{84AB69FF-27DA-4BF1-B208-43C0AF69A645}" srcOrd="2" destOrd="0" parTransId="{53090391-0628-465F-9976-BB0182C34C92}" sibTransId="{3C2C6F6F-848D-41DE-9F0A-C7C3A6F30C64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5F0828F3-29F9-4946-9521-CBF3E28EF8A0}" type="presOf" srcId="{53090391-0628-465F-9976-BB0182C34C92}" destId="{6CAF832F-DB1B-41FD-8FB6-D469297572E6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D7EB2F6-8B96-41C6-AF17-2ADCBBE745A5}" type="presOf" srcId="{84AB69FF-27DA-4BF1-B208-43C0AF69A645}" destId="{9B515B6D-E617-400E-9ED5-6753478DE597}" srcOrd="0" destOrd="0" presId="urn:microsoft.com/office/officeart/2005/8/layout/orgChart1"/>
    <dgm:cxn modelId="{035EB588-C7E7-4433-BD94-503D2F543318}" type="presOf" srcId="{84AB69FF-27DA-4BF1-B208-43C0AF69A645}" destId="{05F250CB-73AD-4298-A64F-DB2B09238471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1D14F8D2-80AD-48B9-A803-9497F83A0490}" type="presParOf" srcId="{9076C4DA-E153-4C7C-BAF2-6514D2425610}" destId="{6CAF832F-DB1B-41FD-8FB6-D469297572E6}" srcOrd="4" destOrd="0" presId="urn:microsoft.com/office/officeart/2005/8/layout/orgChart1"/>
    <dgm:cxn modelId="{72D3F372-D9B3-410B-BF54-A3E8DFCC8D22}" type="presParOf" srcId="{9076C4DA-E153-4C7C-BAF2-6514D2425610}" destId="{BE587349-9396-402D-8115-3FAF7C542DE0}" srcOrd="5" destOrd="0" presId="urn:microsoft.com/office/officeart/2005/8/layout/orgChart1"/>
    <dgm:cxn modelId="{EC2E6503-D1BC-4D38-9FE3-B9D32724AC5D}" type="presParOf" srcId="{BE587349-9396-402D-8115-3FAF7C542DE0}" destId="{3EDEAF81-FFB7-43E8-8704-4B008FDAB217}" srcOrd="0" destOrd="0" presId="urn:microsoft.com/office/officeart/2005/8/layout/orgChart1"/>
    <dgm:cxn modelId="{B6A976CF-4B38-4FE0-AC8D-9F1FE56E8CDF}" type="presParOf" srcId="{3EDEAF81-FFB7-43E8-8704-4B008FDAB217}" destId="{9B515B6D-E617-400E-9ED5-6753478DE597}" srcOrd="0" destOrd="0" presId="urn:microsoft.com/office/officeart/2005/8/layout/orgChart1"/>
    <dgm:cxn modelId="{64D2B51D-3601-4F23-9219-C263B4596E5A}" type="presParOf" srcId="{3EDEAF81-FFB7-43E8-8704-4B008FDAB217}" destId="{05F250CB-73AD-4298-A64F-DB2B09238471}" srcOrd="1" destOrd="0" presId="urn:microsoft.com/office/officeart/2005/8/layout/orgChart1"/>
    <dgm:cxn modelId="{63726A52-FF18-4F5A-833E-65F5A1F7A9C9}" type="presParOf" srcId="{BE587349-9396-402D-8115-3FAF7C542DE0}" destId="{C2B2F9CF-76DF-4DD8-9A0C-3F750B7B044F}" srcOrd="1" destOrd="0" presId="urn:microsoft.com/office/officeart/2005/8/layout/orgChart1"/>
    <dgm:cxn modelId="{01C9ACF6-E208-4B33-94DF-C338C149B6E2}" type="presParOf" srcId="{BE587349-9396-402D-8115-3FAF7C542DE0}" destId="{82BED571-DB2B-4A7B-9428-28B66477F8E0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3B89C9DB-782B-450E-9092-2600801A716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D48EBAE-8BC0-4A46-A6AC-8B0EC7293C88}" type="parTrans" cxnId="{78F5C029-D215-4C37-9B31-06E6627A9FF1}">
      <dgm:prSet/>
      <dgm:spPr/>
      <dgm:t>
        <a:bodyPr/>
        <a:lstStyle/>
        <a:p>
          <a:endParaRPr lang="es-ES"/>
        </a:p>
      </dgm:t>
    </dgm:pt>
    <dgm:pt modelId="{6FF64E3F-38BE-458E-977C-0CF53DAB5AB0}" type="sibTrans" cxnId="{78F5C029-D215-4C37-9B31-06E6627A9FF1}">
      <dgm:prSet/>
      <dgm:spPr/>
      <dgm:t>
        <a:bodyPr/>
        <a:lstStyle/>
        <a:p>
          <a:endParaRPr lang="es-ES"/>
        </a:p>
      </dgm:t>
    </dgm:pt>
    <dgm:pt modelId="{0660936A-7715-4444-9367-E710780170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ED87EF4-D4E3-4F17-8C90-FC1C7882001C}" type="sibTrans" cxnId="{AB358464-CA67-4470-AB73-5957A0C9C836}">
      <dgm:prSet/>
      <dgm:spPr/>
      <dgm:t>
        <a:bodyPr/>
        <a:lstStyle/>
        <a:p>
          <a:endParaRPr lang="es-ES"/>
        </a:p>
      </dgm:t>
    </dgm:pt>
    <dgm:pt modelId="{F9B47931-0F9B-44D3-8322-E8E3CC118DB7}" type="parTrans" cxnId="{AB358464-CA67-4470-AB73-5957A0C9C836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E466A6D4-99AA-4AFE-B8C4-5EBBA6FA0FA7}" type="pres">
      <dgm:prSet presAssocID="{0D48EBAE-8BC0-4A46-A6AC-8B0EC7293C8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13970A2-DA8E-4640-9578-4EB7D7048990}" type="pres">
      <dgm:prSet presAssocID="{3B89C9DB-782B-450E-9092-2600801A716A}" presName="hierRoot2" presStyleCnt="0">
        <dgm:presLayoutVars>
          <dgm:hierBranch val="init"/>
        </dgm:presLayoutVars>
      </dgm:prSet>
      <dgm:spPr/>
    </dgm:pt>
    <dgm:pt modelId="{818D3B42-A31D-4D8B-8C6D-DE5B2593BF19}" type="pres">
      <dgm:prSet presAssocID="{3B89C9DB-782B-450E-9092-2600801A716A}" presName="rootComposite" presStyleCnt="0"/>
      <dgm:spPr/>
    </dgm:pt>
    <dgm:pt modelId="{173E33F5-2318-4F99-93CA-355A97198902}" type="pres">
      <dgm:prSet presAssocID="{3B89C9DB-782B-450E-9092-2600801A716A}" presName="rootText" presStyleLbl="node3" presStyleIdx="0" presStyleCnt="1" custScaleX="109568" custLinFactNeighborY="20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DACDFA-D09B-43E2-AC36-8ADFB91512BD}" type="pres">
      <dgm:prSet presAssocID="{3B89C9DB-782B-450E-9092-2600801A716A}" presName="rootConnector" presStyleLbl="node3" presStyleIdx="0" presStyleCnt="1"/>
      <dgm:spPr/>
      <dgm:t>
        <a:bodyPr/>
        <a:lstStyle/>
        <a:p>
          <a:endParaRPr lang="es-ES"/>
        </a:p>
      </dgm:t>
    </dgm:pt>
    <dgm:pt modelId="{60DD5EA3-1AEA-4371-A51F-D33864980915}" type="pres">
      <dgm:prSet presAssocID="{3B89C9DB-782B-450E-9092-2600801A716A}" presName="hierChild4" presStyleCnt="0"/>
      <dgm:spPr/>
    </dgm:pt>
    <dgm:pt modelId="{E0BD5D09-2862-4106-A750-705933985991}" type="pres">
      <dgm:prSet presAssocID="{3B89C9DB-782B-450E-9092-2600801A716A}" presName="hierChild5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AE1E3AF3-26BD-4116-806A-D2026A5E73E7}" type="pres">
      <dgm:prSet presAssocID="{F9B47931-0F9B-44D3-8322-E8E3CC118DB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3AF3442-CB96-4A59-B6FA-8D0935624FCB}" type="pres">
      <dgm:prSet presAssocID="{0660936A-7715-4444-9367-E71078017000}" presName="hierRoot2" presStyleCnt="0">
        <dgm:presLayoutVars>
          <dgm:hierBranch val="init"/>
        </dgm:presLayoutVars>
      </dgm:prSet>
      <dgm:spPr/>
    </dgm:pt>
    <dgm:pt modelId="{0B405711-8A10-4E84-A021-295B043493DC}" type="pres">
      <dgm:prSet presAssocID="{0660936A-7715-4444-9367-E71078017000}" presName="rootComposite" presStyleCnt="0"/>
      <dgm:spPr/>
    </dgm:pt>
    <dgm:pt modelId="{8EA058BB-9AF2-4D43-8852-61D4B5062381}" type="pres">
      <dgm:prSet presAssocID="{0660936A-7715-4444-9367-E71078017000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44F6BC-A3CB-489E-93E9-D6B9D8D07A44}" type="pres">
      <dgm:prSet presAssocID="{0660936A-7715-4444-9367-E710780170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12F5BB-C7BD-4BD1-BC5B-7D235E7B076F}" type="pres">
      <dgm:prSet presAssocID="{0660936A-7715-4444-9367-E71078017000}" presName="hierChild4" presStyleCnt="0"/>
      <dgm:spPr/>
    </dgm:pt>
    <dgm:pt modelId="{3ED13A7A-30CD-46DF-BAF3-7B89A5F163DF}" type="pres">
      <dgm:prSet presAssocID="{0660936A-7715-4444-9367-E71078017000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FFDDCFC8-9C26-4A3D-97B6-F0E59EEA8D38}" type="presOf" srcId="{0660936A-7715-4444-9367-E71078017000}" destId="{8EA058BB-9AF2-4D43-8852-61D4B5062381}" srcOrd="0" destOrd="0" presId="urn:microsoft.com/office/officeart/2005/8/layout/orgChart1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CCD6A311-4142-4EFC-B148-5E2AEAF51F36}" type="presOf" srcId="{0660936A-7715-4444-9367-E71078017000}" destId="{D944F6BC-A3CB-489E-93E9-D6B9D8D07A44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A30E838C-45C4-4A28-B5F0-B7CE5D6FCF7B}" type="presOf" srcId="{0D48EBAE-8BC0-4A46-A6AC-8B0EC7293C88}" destId="{E466A6D4-99AA-4AFE-B8C4-5EBBA6FA0FA7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CBB88996-370C-40AB-A813-6F052F71EBC0}" type="presOf" srcId="{3B89C9DB-782B-450E-9092-2600801A716A}" destId="{59DACDFA-D09B-43E2-AC36-8ADFB91512BD}" srcOrd="1" destOrd="0" presId="urn:microsoft.com/office/officeart/2005/8/layout/orgChart1"/>
    <dgm:cxn modelId="{EEAEB0C4-2B1B-42FE-9F52-1D2B49216DF7}" type="presOf" srcId="{F9B47931-0F9B-44D3-8322-E8E3CC118DB7}" destId="{AE1E3AF3-26BD-4116-806A-D2026A5E73E7}" srcOrd="0" destOrd="0" presId="urn:microsoft.com/office/officeart/2005/8/layout/orgChart1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A7650CEE-B3B6-4314-9DF1-FF91B09D3FD6}" srcId="{A71E2735-1932-4973-8E0A-A76EB3324118}" destId="{89E9CD1E-6D65-4906-8672-75BE5AAFE1D6}" srcOrd="2" destOrd="0" parTransId="{B59C615A-C8B7-4606-8B2C-F9287BC1A1F8}" sibTransId="{8DFCA174-7E47-4664-B68F-E86F0BC80D1A}"/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AB358464-CA67-4470-AB73-5957A0C9C836}" srcId="{A71E2735-1932-4973-8E0A-A76EB3324118}" destId="{0660936A-7715-4444-9367-E71078017000}" srcOrd="1" destOrd="0" parTransId="{F9B47931-0F9B-44D3-8322-E8E3CC118DB7}" sibTransId="{BED87EF4-D4E3-4F17-8C90-FC1C7882001C}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DEF554C9-1026-4180-B58E-B74A7AF68A7A}" type="presOf" srcId="{3B89C9DB-782B-450E-9092-2600801A716A}" destId="{173E33F5-2318-4F99-93CA-355A97198902}" srcOrd="0" destOrd="0" presId="urn:microsoft.com/office/officeart/2005/8/layout/orgChart1"/>
    <dgm:cxn modelId="{78F5C029-D215-4C37-9B31-06E6627A9FF1}" srcId="{8F840AD9-68C8-4773-83F9-7669197426E8}" destId="{3B89C9DB-782B-450E-9092-2600801A716A}" srcOrd="0" destOrd="0" parTransId="{0D48EBAE-8BC0-4A46-A6AC-8B0EC7293C88}" sibTransId="{6FF64E3F-38BE-458E-977C-0CF53DAB5AB0}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3F8BB0C2-6B94-461B-AF2E-76887C521F9F}" type="presParOf" srcId="{04A28EF1-46F0-4278-B853-5068133DE2DE}" destId="{E466A6D4-99AA-4AFE-B8C4-5EBBA6FA0FA7}" srcOrd="0" destOrd="0" presId="urn:microsoft.com/office/officeart/2005/8/layout/orgChart1"/>
    <dgm:cxn modelId="{899AE28D-55F7-4CF9-9244-3E13978CB5D7}" type="presParOf" srcId="{04A28EF1-46F0-4278-B853-5068133DE2DE}" destId="{B13970A2-DA8E-4640-9578-4EB7D7048990}" srcOrd="1" destOrd="0" presId="urn:microsoft.com/office/officeart/2005/8/layout/orgChart1"/>
    <dgm:cxn modelId="{82727573-7470-4D22-98D4-801D540998B8}" type="presParOf" srcId="{B13970A2-DA8E-4640-9578-4EB7D7048990}" destId="{818D3B42-A31D-4D8B-8C6D-DE5B2593BF19}" srcOrd="0" destOrd="0" presId="urn:microsoft.com/office/officeart/2005/8/layout/orgChart1"/>
    <dgm:cxn modelId="{5D24B902-95C4-491F-AEBD-840523242ABA}" type="presParOf" srcId="{818D3B42-A31D-4D8B-8C6D-DE5B2593BF19}" destId="{173E33F5-2318-4F99-93CA-355A97198902}" srcOrd="0" destOrd="0" presId="urn:microsoft.com/office/officeart/2005/8/layout/orgChart1"/>
    <dgm:cxn modelId="{6FF6893B-C30C-405E-9384-39BD8C99D467}" type="presParOf" srcId="{818D3B42-A31D-4D8B-8C6D-DE5B2593BF19}" destId="{59DACDFA-D09B-43E2-AC36-8ADFB91512BD}" srcOrd="1" destOrd="0" presId="urn:microsoft.com/office/officeart/2005/8/layout/orgChart1"/>
    <dgm:cxn modelId="{3833CE7A-BE1F-40A2-BEF3-F8DE2C6057C4}" type="presParOf" srcId="{B13970A2-DA8E-4640-9578-4EB7D7048990}" destId="{60DD5EA3-1AEA-4371-A51F-D33864980915}" srcOrd="1" destOrd="0" presId="urn:microsoft.com/office/officeart/2005/8/layout/orgChart1"/>
    <dgm:cxn modelId="{DDAC6CF4-71A9-445C-9B55-D18E704964DB}" type="presParOf" srcId="{B13970A2-DA8E-4640-9578-4EB7D7048990}" destId="{E0BD5D09-2862-4106-A750-705933985991}" srcOrd="2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4D9B0976-2943-4F63-8DEF-FA1A5AA3AAAE}" type="presParOf" srcId="{9076C4DA-E153-4C7C-BAF2-6514D2425610}" destId="{AE1E3AF3-26BD-4116-806A-D2026A5E73E7}" srcOrd="2" destOrd="0" presId="urn:microsoft.com/office/officeart/2005/8/layout/orgChart1"/>
    <dgm:cxn modelId="{0B81A87E-680F-4046-9FD5-B8ACC6EFE5C9}" type="presParOf" srcId="{9076C4DA-E153-4C7C-BAF2-6514D2425610}" destId="{F3AF3442-CB96-4A59-B6FA-8D0935624FCB}" srcOrd="3" destOrd="0" presId="urn:microsoft.com/office/officeart/2005/8/layout/orgChart1"/>
    <dgm:cxn modelId="{9AB69E6A-6DF1-44D3-B42A-55132A1CA2B2}" type="presParOf" srcId="{F3AF3442-CB96-4A59-B6FA-8D0935624FCB}" destId="{0B405711-8A10-4E84-A021-295B043493DC}" srcOrd="0" destOrd="0" presId="urn:microsoft.com/office/officeart/2005/8/layout/orgChart1"/>
    <dgm:cxn modelId="{FA9B6158-0524-4D41-8D20-3F671EC2B7B9}" type="presParOf" srcId="{0B405711-8A10-4E84-A021-295B043493DC}" destId="{8EA058BB-9AF2-4D43-8852-61D4B5062381}" srcOrd="0" destOrd="0" presId="urn:microsoft.com/office/officeart/2005/8/layout/orgChart1"/>
    <dgm:cxn modelId="{252AD5D1-C3EA-4CEF-A506-83FBB3ADB982}" type="presParOf" srcId="{0B405711-8A10-4E84-A021-295B043493DC}" destId="{D944F6BC-A3CB-489E-93E9-D6B9D8D07A44}" srcOrd="1" destOrd="0" presId="urn:microsoft.com/office/officeart/2005/8/layout/orgChart1"/>
    <dgm:cxn modelId="{30989068-CFF7-46DD-9A6C-02E0C5A263E0}" type="presParOf" srcId="{F3AF3442-CB96-4A59-B6FA-8D0935624FCB}" destId="{6C12F5BB-C7BD-4BD1-BC5B-7D235E7B076F}" srcOrd="1" destOrd="0" presId="urn:microsoft.com/office/officeart/2005/8/layout/orgChart1"/>
    <dgm:cxn modelId="{5D652673-6B11-4FDF-80B7-26A1FF060F89}" type="presParOf" srcId="{F3AF3442-CB96-4A59-B6FA-8D0935624FCB}" destId="{3ED13A7A-30CD-46DF-BAF3-7B89A5F163DF}" srcOrd="2" destOrd="0" presId="urn:microsoft.com/office/officeart/2005/8/layout/orgChart1"/>
    <dgm:cxn modelId="{CA8C2FB8-FC59-45C6-8F35-68B5072E4DF7}" type="presParOf" srcId="{9076C4DA-E153-4C7C-BAF2-6514D2425610}" destId="{124D08BB-8B4D-455F-ACC0-EE7A29A74888}" srcOrd="4" destOrd="0" presId="urn:microsoft.com/office/officeart/2005/8/layout/orgChart1"/>
    <dgm:cxn modelId="{166D8954-219C-4AD2-9220-42B6FFB5111F}" type="presParOf" srcId="{9076C4DA-E153-4C7C-BAF2-6514D2425610}" destId="{4E425DC5-12F0-4DAE-A9D7-5050DCBAE3F7}" srcOrd="5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 de Derechos </a:t>
          </a:r>
          <a:br>
            <a:rPr lang="es-ES" sz="1200" dirty="0" smtClean="0"/>
          </a:br>
          <a:r>
            <a:rPr lang="es-ES" sz="1200" dirty="0" smtClean="0"/>
            <a:t>Humanos</a:t>
          </a:r>
          <a:endParaRPr lang="es-ES" sz="1200" dirty="0" smtClean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/>
            <a:t>Coordinador(a) de la Ciudad de la </a:t>
          </a:r>
          <a:r>
            <a:rPr lang="es-ES" sz="1200" dirty="0" smtClean="0"/>
            <a:t>Niñez</a:t>
          </a:r>
          <a:endParaRPr lang="es-ES" sz="1200" dirty="0" smtClean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Social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FA4C26F5-BDC9-4A18-B93E-A5EC0C4B2539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760A2020-6311-4328-B149-73027AA090DB}" type="parTrans" cxnId="{1B91BDB1-5575-4031-AC7D-3256A9DD9329}">
      <dgm:prSet/>
      <dgm:spPr/>
      <dgm:t>
        <a:bodyPr/>
        <a:lstStyle/>
        <a:p>
          <a:endParaRPr lang="es-ES"/>
        </a:p>
      </dgm:t>
    </dgm:pt>
    <dgm:pt modelId="{EF4EA687-C9B8-47E6-A66E-A75EBD555BB6}" type="sibTrans" cxnId="{1B91BDB1-5575-4031-AC7D-3256A9DD9329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1D9C373-1829-4207-93C4-9A1DCDAC7E81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5B1C2519-4F17-4E27-ACD5-BB188860CCB0}" type="parTrans" cxnId="{9F1B737A-9454-4024-9AEE-D15DCB7F6FB1}">
      <dgm:prSet/>
      <dgm:spPr/>
      <dgm:t>
        <a:bodyPr/>
        <a:lstStyle/>
        <a:p>
          <a:endParaRPr lang="es-ES"/>
        </a:p>
      </dgm:t>
    </dgm:pt>
    <dgm:pt modelId="{E2937CA3-802D-40FA-B204-1FD5B78D9B04}" type="sibTrans" cxnId="{9F1B737A-9454-4024-9AEE-D15DCB7F6FB1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39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12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12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2" presStyleCnt="12" custScaleX="217501" custScaleY="101723" custLinFactNeighborX="-62284" custLinFactNeighborY="14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3" presStyleCnt="12" custScaleX="217501" custScaleY="101723" custLinFactX="100000" custLinFactNeighborX="117696" custLinFactNeighborY="14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4" presStyleCnt="12" custScaleX="217501" custScaleY="101723" custLinFactNeighborX="-62284" custLinFactNeighborY="2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5" presStyleCnt="12" custScaleX="217501" custScaleY="101723" custLinFactNeighborX="61152" custLinFactNeighborY="2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6" presStyleCnt="12" custScaleX="217501" custScaleY="101723" custLinFactNeighborX="-62284" custLinFactNeighborY="1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7" presStyleCnt="12" custScaleX="217501" custScaleY="101723" custLinFactNeighborX="61153" custLinFactNeighborY="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8" presStyleCnt="12" custScaleX="217501" custScaleY="101723" custLinFactNeighborX="-19118" custLinFactNeighborY="-2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1FFFF79D-7B45-4C09-890B-3697CE1CC4F6}" type="pres">
      <dgm:prSet presAssocID="{760A2020-6311-4328-B149-73027AA090DB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91740F61-5ECD-48D6-B02B-21A05DA9A2A7}" type="pres">
      <dgm:prSet presAssocID="{FA4C26F5-BDC9-4A18-B93E-A5EC0C4B2539}" presName="hierRoot3" presStyleCnt="0">
        <dgm:presLayoutVars>
          <dgm:hierBranch val="init"/>
        </dgm:presLayoutVars>
      </dgm:prSet>
      <dgm:spPr/>
    </dgm:pt>
    <dgm:pt modelId="{38E23482-4282-483E-AEEB-6AD462ADD5E4}" type="pres">
      <dgm:prSet presAssocID="{FA4C26F5-BDC9-4A18-B93E-A5EC0C4B2539}" presName="rootComposite3" presStyleCnt="0"/>
      <dgm:spPr/>
    </dgm:pt>
    <dgm:pt modelId="{2E15579D-CF83-4EFB-ADFB-320B4B6C25AD}" type="pres">
      <dgm:prSet presAssocID="{FA4C26F5-BDC9-4A18-B93E-A5EC0C4B2539}" presName="rootText3" presStyleLbl="asst1" presStyleIdx="9" presStyleCnt="12" custScaleX="217501" custScaleY="101723" custLinFactNeighborX="19118" custLinFactNeighborY="-18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293154-C01D-4771-9C30-7DE9F14976C5}" type="pres">
      <dgm:prSet presAssocID="{FA4C26F5-BDC9-4A18-B93E-A5EC0C4B2539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E20BF6E3-9919-42B0-8E41-5593B1C018D3}" type="pres">
      <dgm:prSet presAssocID="{FA4C26F5-BDC9-4A18-B93E-A5EC0C4B2539}" presName="hierChild6" presStyleCnt="0"/>
      <dgm:spPr/>
    </dgm:pt>
    <dgm:pt modelId="{55102360-8696-460E-9669-92A9D858721F}" type="pres">
      <dgm:prSet presAssocID="{FA4C26F5-BDC9-4A18-B93E-A5EC0C4B2539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0" presStyleCnt="12" custScaleX="217501" custScaleY="101723" custLinFactNeighborX="-19118" custLinFactNeighborY="2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  <dgm:pt modelId="{65BD11B9-5285-4209-8E53-F0B9D62DA39A}" type="pres">
      <dgm:prSet presAssocID="{5B1C2519-4F17-4E27-ACD5-BB188860CCB0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BEA1DFA2-E1BD-443D-B959-E3B1B61E8E4D}" type="pres">
      <dgm:prSet presAssocID="{01D9C373-1829-4207-93C4-9A1DCDAC7E81}" presName="hierRoot3" presStyleCnt="0">
        <dgm:presLayoutVars>
          <dgm:hierBranch val="init"/>
        </dgm:presLayoutVars>
      </dgm:prSet>
      <dgm:spPr/>
    </dgm:pt>
    <dgm:pt modelId="{38CB1104-0899-477E-94DA-A10ECFB1136D}" type="pres">
      <dgm:prSet presAssocID="{01D9C373-1829-4207-93C4-9A1DCDAC7E81}" presName="rootComposite3" presStyleCnt="0"/>
      <dgm:spPr/>
    </dgm:pt>
    <dgm:pt modelId="{D4F0AB8F-9008-4A12-A9EC-64B8F58E7FE1}" type="pres">
      <dgm:prSet presAssocID="{01D9C373-1829-4207-93C4-9A1DCDAC7E81}" presName="rootText3" presStyleLbl="asst1" presStyleIdx="11" presStyleCnt="12" custScaleX="217501" custScaleY="101723" custLinFactX="57233" custLinFactNeighborX="100000" custLinFactNeighborY="7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9022B-AF0E-4EFD-B200-83BF546259A1}" type="pres">
      <dgm:prSet presAssocID="{01D9C373-1829-4207-93C4-9A1DCDAC7E81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1125D4A5-F417-489D-AD86-26326A22C3FD}" type="pres">
      <dgm:prSet presAssocID="{01D9C373-1829-4207-93C4-9A1DCDAC7E81}" presName="hierChild6" presStyleCnt="0"/>
      <dgm:spPr/>
    </dgm:pt>
    <dgm:pt modelId="{D4778A1E-2892-47C2-8B9F-00A2179E28A3}" type="pres">
      <dgm:prSet presAssocID="{01D9C373-1829-4207-93C4-9A1DCDAC7E81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DBC4799-889D-47B6-AB9E-421427971DB9}" type="presOf" srcId="{FA4C26F5-BDC9-4A18-B93E-A5EC0C4B2539}" destId="{2E15579D-CF83-4EFB-ADFB-320B4B6C25AD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8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24625803-E750-4912-862C-7470546C0E48}" type="presOf" srcId="{01D9C373-1829-4207-93C4-9A1DCDAC7E81}" destId="{D4F0AB8F-9008-4A12-A9EC-64B8F58E7FE1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DA8547C3-BD6F-4708-A94A-F20234C69C2E}" srcId="{3B99F7DF-36C4-4EFA-AD36-739287B537DA}" destId="{86B397E0-5D5E-464B-9ACF-753AD69A58CF}" srcOrd="10" destOrd="0" parTransId="{AC90B9C3-A416-4442-8EB3-0F85335622BB}" sibTransId="{0F1C45D7-644E-4E5B-B7E2-764CFA92A507}"/>
    <dgm:cxn modelId="{EF73EC24-54BB-4E33-A60B-F825DC970BF7}" srcId="{3B99F7DF-36C4-4EFA-AD36-739287B537DA}" destId="{5F75E4EF-4BC1-44E0-A966-485BA9A8E24F}" srcOrd="2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9BA0B9DE-6EA5-42D4-B45F-10F96E323EFE}" type="presOf" srcId="{01D9C373-1829-4207-93C4-9A1DCDAC7E81}" destId="{63D9022B-AF0E-4EFD-B200-83BF546259A1}" srcOrd="1" destOrd="0" presId="urn:microsoft.com/office/officeart/2005/8/layout/orgChart1"/>
    <dgm:cxn modelId="{370DDA36-1683-4BCE-96D5-7CD59DEC9279}" type="presOf" srcId="{760A2020-6311-4328-B149-73027AA090DB}" destId="{1FFFF79D-7B45-4C09-890B-3697CE1CC4F6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C011FBE1-7559-4013-B2E3-4508EE5C64FD}" type="presOf" srcId="{5B1C2519-4F17-4E27-ACD5-BB188860CCB0}" destId="{65BD11B9-5285-4209-8E53-F0B9D62DA39A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05B10670-6FF7-406B-AAB4-56D0C292E086}" srcId="{3B99F7DF-36C4-4EFA-AD36-739287B537DA}" destId="{D821FB25-72FE-4D19-BC30-796837E05894}" srcOrd="3" destOrd="0" parTransId="{6136C54E-D0BB-4B54-9728-0F3A521948D2}" sibTransId="{7EE268DE-AA89-40A3-A3D3-8D44B46EE557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9F1B737A-9454-4024-9AEE-D15DCB7F6FB1}" srcId="{3B99F7DF-36C4-4EFA-AD36-739287B537DA}" destId="{01D9C373-1829-4207-93C4-9A1DCDAC7E81}" srcOrd="11" destOrd="0" parTransId="{5B1C2519-4F17-4E27-ACD5-BB188860CCB0}" sibTransId="{E2937CA3-802D-40FA-B204-1FD5B78D9B04}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C3C76FA4-63F6-4E16-A782-5571C4AB2810}" srcId="{3B99F7DF-36C4-4EFA-AD36-739287B537DA}" destId="{38B012BB-466F-4554-B22B-B8E33206FE0E}" srcOrd="7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B336B098-D4DE-43CC-9A46-43260BD22472}" srcId="{3B99F7DF-36C4-4EFA-AD36-739287B537DA}" destId="{8A201745-4F44-42C7-B5ED-45D9AF49EE8F}" srcOrd="5" destOrd="0" parTransId="{599BB781-2E62-41A7-BD55-092F13EA7B3B}" sibTransId="{4C86EDAE-E604-4C91-91F6-D73BF2F2A87B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B6D1F97B-C40E-4CCF-AC7E-586F0C5F0966}" type="presOf" srcId="{FA4C26F5-BDC9-4A18-B93E-A5EC0C4B2539}" destId="{EB293154-C01D-4771-9C30-7DE9F14976C5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6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4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1B91BDB1-5575-4031-AC7D-3256A9DD9329}" srcId="{3B99F7DF-36C4-4EFA-AD36-739287B537DA}" destId="{FA4C26F5-BDC9-4A18-B93E-A5EC0C4B2539}" srcOrd="9" destOrd="0" parTransId="{760A2020-6311-4328-B149-73027AA090DB}" sibTransId="{EF4EA687-C9B8-47E6-A66E-A75EBD555BB6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4" destOrd="0" presId="urn:microsoft.com/office/officeart/2005/8/layout/orgChart1"/>
    <dgm:cxn modelId="{E176461A-7920-4CC7-ADF5-7CC96222FA98}" type="presParOf" srcId="{8A568C84-F26F-4E92-9BD6-23A8289EA664}" destId="{C64A07BD-B20D-441A-95E5-D28FBC26B9DF}" srcOrd="5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6" destOrd="0" presId="urn:microsoft.com/office/officeart/2005/8/layout/orgChart1"/>
    <dgm:cxn modelId="{1FFD8EA1-74D2-4A1B-972C-9B0C78BA7F60}" type="presParOf" srcId="{8A568C84-F26F-4E92-9BD6-23A8289EA664}" destId="{6B761058-1C83-4726-843D-614184A9CFB6}" srcOrd="7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8" destOrd="0" presId="urn:microsoft.com/office/officeart/2005/8/layout/orgChart1"/>
    <dgm:cxn modelId="{8E3C8C1C-6C44-4C09-AADE-8BE2162D880E}" type="presParOf" srcId="{8A568C84-F26F-4E92-9BD6-23A8289EA664}" destId="{5248C88A-1058-42B3-B5C0-FCC8B963C1B2}" srcOrd="9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10" destOrd="0" presId="urn:microsoft.com/office/officeart/2005/8/layout/orgChart1"/>
    <dgm:cxn modelId="{2B99B1B7-93C7-42DA-A927-493E7F2F01F1}" type="presParOf" srcId="{8A568C84-F26F-4E92-9BD6-23A8289EA664}" destId="{6287DA19-AA5E-4B91-B8BD-FBA79234EA9C}" srcOrd="11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12" destOrd="0" presId="urn:microsoft.com/office/officeart/2005/8/layout/orgChart1"/>
    <dgm:cxn modelId="{FFB8BCFB-7E2C-4E95-8FDA-6424B42623D7}" type="presParOf" srcId="{8A568C84-F26F-4E92-9BD6-23A8289EA664}" destId="{21C5FCDE-B2C6-4997-86F5-9F262A7EBB79}" srcOrd="13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4" destOrd="0" presId="urn:microsoft.com/office/officeart/2005/8/layout/orgChart1"/>
    <dgm:cxn modelId="{E6C4718C-FF5A-4021-8A0F-BD26C8DC4293}" type="presParOf" srcId="{8A568C84-F26F-4E92-9BD6-23A8289EA664}" destId="{54233FF6-E312-48DD-ABDE-BEDC75262B2A}" srcOrd="15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6" destOrd="0" presId="urn:microsoft.com/office/officeart/2005/8/layout/orgChart1"/>
    <dgm:cxn modelId="{C8B376FA-21F4-4A03-9C03-B8A920EE26BF}" type="presParOf" srcId="{8A568C84-F26F-4E92-9BD6-23A8289EA664}" destId="{8B4628B3-6051-4EA8-9836-F76826111AE2}" srcOrd="17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398FCE0B-3E99-4CCD-9BF0-6D2D50E1F54F}" type="presParOf" srcId="{8A568C84-F26F-4E92-9BD6-23A8289EA664}" destId="{1FFFF79D-7B45-4C09-890B-3697CE1CC4F6}" srcOrd="18" destOrd="0" presId="urn:microsoft.com/office/officeart/2005/8/layout/orgChart1"/>
    <dgm:cxn modelId="{FCFACDB2-FE7F-4F13-BD92-CA3750F6B8B8}" type="presParOf" srcId="{8A568C84-F26F-4E92-9BD6-23A8289EA664}" destId="{91740F61-5ECD-48D6-B02B-21A05DA9A2A7}" srcOrd="19" destOrd="0" presId="urn:microsoft.com/office/officeart/2005/8/layout/orgChart1"/>
    <dgm:cxn modelId="{3FD0FCFD-896C-4C71-A83F-6905989F840F}" type="presParOf" srcId="{91740F61-5ECD-48D6-B02B-21A05DA9A2A7}" destId="{38E23482-4282-483E-AEEB-6AD462ADD5E4}" srcOrd="0" destOrd="0" presId="urn:microsoft.com/office/officeart/2005/8/layout/orgChart1"/>
    <dgm:cxn modelId="{FDFA1704-88D9-45A1-801A-B5F1060CF48E}" type="presParOf" srcId="{38E23482-4282-483E-AEEB-6AD462ADD5E4}" destId="{2E15579D-CF83-4EFB-ADFB-320B4B6C25AD}" srcOrd="0" destOrd="0" presId="urn:microsoft.com/office/officeart/2005/8/layout/orgChart1"/>
    <dgm:cxn modelId="{115C5189-9E86-45C7-9CA3-1B6077C9C652}" type="presParOf" srcId="{38E23482-4282-483E-AEEB-6AD462ADD5E4}" destId="{EB293154-C01D-4771-9C30-7DE9F14976C5}" srcOrd="1" destOrd="0" presId="urn:microsoft.com/office/officeart/2005/8/layout/orgChart1"/>
    <dgm:cxn modelId="{3E653372-4C58-4747-A023-D9FB47FFFF61}" type="presParOf" srcId="{91740F61-5ECD-48D6-B02B-21A05DA9A2A7}" destId="{E20BF6E3-9919-42B0-8E41-5593B1C018D3}" srcOrd="1" destOrd="0" presId="urn:microsoft.com/office/officeart/2005/8/layout/orgChart1"/>
    <dgm:cxn modelId="{44149FCB-3F41-4E4B-A0BE-8BE69A965DBB}" type="presParOf" srcId="{91740F61-5ECD-48D6-B02B-21A05DA9A2A7}" destId="{55102360-8696-460E-9669-92A9D858721F}" srcOrd="2" destOrd="0" presId="urn:microsoft.com/office/officeart/2005/8/layout/orgChart1"/>
    <dgm:cxn modelId="{7BB0C0A1-7F3A-4BF0-A261-B607AE9C8785}" type="presParOf" srcId="{8A568C84-F26F-4E92-9BD6-23A8289EA664}" destId="{81B98653-FC5D-4CB3-B48A-ED0E303CC504}" srcOrd="20" destOrd="0" presId="urn:microsoft.com/office/officeart/2005/8/layout/orgChart1"/>
    <dgm:cxn modelId="{2878B06D-5AD9-4F9D-BE2E-DD859BFD247F}" type="presParOf" srcId="{8A568C84-F26F-4E92-9BD6-23A8289EA664}" destId="{BE0EF899-2AE8-4434-B3A6-2BC1BB64116D}" srcOrd="21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  <dgm:cxn modelId="{41D0DCC7-17F1-4008-97AB-F8619E5320BB}" type="presParOf" srcId="{8A568C84-F26F-4E92-9BD6-23A8289EA664}" destId="{65BD11B9-5285-4209-8E53-F0B9D62DA39A}" srcOrd="22" destOrd="0" presId="urn:microsoft.com/office/officeart/2005/8/layout/orgChart1"/>
    <dgm:cxn modelId="{68A1E32F-4D3D-4042-913E-6DE2D1AB5ACB}" type="presParOf" srcId="{8A568C84-F26F-4E92-9BD6-23A8289EA664}" destId="{BEA1DFA2-E1BD-443D-B959-E3B1B61E8E4D}" srcOrd="23" destOrd="0" presId="urn:microsoft.com/office/officeart/2005/8/layout/orgChart1"/>
    <dgm:cxn modelId="{B84A23C7-8F45-42D3-BC4D-57421BFFF992}" type="presParOf" srcId="{BEA1DFA2-E1BD-443D-B959-E3B1B61E8E4D}" destId="{38CB1104-0899-477E-94DA-A10ECFB1136D}" srcOrd="0" destOrd="0" presId="urn:microsoft.com/office/officeart/2005/8/layout/orgChart1"/>
    <dgm:cxn modelId="{EDCED642-4167-49F4-A965-CC91504ADA4D}" type="presParOf" srcId="{38CB1104-0899-477E-94DA-A10ECFB1136D}" destId="{D4F0AB8F-9008-4A12-A9EC-64B8F58E7FE1}" srcOrd="0" destOrd="0" presId="urn:microsoft.com/office/officeart/2005/8/layout/orgChart1"/>
    <dgm:cxn modelId="{25B3CE8A-5996-4559-8075-80DE2C3BD8AE}" type="presParOf" srcId="{38CB1104-0899-477E-94DA-A10ECFB1136D}" destId="{63D9022B-AF0E-4EFD-B200-83BF546259A1}" srcOrd="1" destOrd="0" presId="urn:microsoft.com/office/officeart/2005/8/layout/orgChart1"/>
    <dgm:cxn modelId="{F0CA2A34-A2B5-4E12-BBAE-798A3B666B0D}" type="presParOf" srcId="{BEA1DFA2-E1BD-443D-B959-E3B1B61E8E4D}" destId="{1125D4A5-F417-489D-AD86-26326A22C3FD}" srcOrd="1" destOrd="0" presId="urn:microsoft.com/office/officeart/2005/8/layout/orgChart1"/>
    <dgm:cxn modelId="{87083345-D815-4ECB-9DE8-6089E89A4B7C}" type="presParOf" srcId="{BEA1DFA2-E1BD-443D-B959-E3B1B61E8E4D}" destId="{D4778A1E-2892-47C2-8B9F-00A2179E28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85030" custScaleY="84871" custLinFactNeighborX="219" custLinFactNeighborY="2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E856CEE0-3BD8-44F2-9A15-89EF9599BBCF}" type="pres">
      <dgm:prSet presAssocID="{8BF83B11-4ADD-4E42-B068-1AAC20CA623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2" presStyleIdx="0" presStyleCnt="1" custScaleX="82152" custScaleY="87356" custLinFactNeighborX="219" custLinFactNeighborY="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</dgm:ptLst>
  <dgm:cxnLst>
    <dgm:cxn modelId="{C36E2583-2CBC-4936-8451-699B485E7465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516C966B-C859-4B12-B5B2-3F000FD934F5}" srcId="{BB4850E0-78B9-4D9D-AA6B-9708D6450470}" destId="{141FBC0E-99E9-484D-BB8B-37C3BAD9C465}" srcOrd="0" destOrd="0" parTransId="{8BF83B11-4ADD-4E42-B068-1AAC20CA623F}" sibTransId="{17883218-BFCA-4B30-A26C-12F24D54AA36}"/>
    <dgm:cxn modelId="{EDB28FFA-9AE0-455A-8A54-11470B0F2E7C}" type="presOf" srcId="{8BF83B11-4ADD-4E42-B068-1AAC20CA623F}" destId="{E856CEE0-3BD8-44F2-9A15-89EF9599BBCF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D90B90A-62AA-46A9-B2DC-791F7FB93A44}" type="presOf" srcId="{141FBC0E-99E9-484D-BB8B-37C3BAD9C465}" destId="{1188F178-7FDF-4815-BB89-8365F58972F8}" srcOrd="0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60EDA8CD-964B-4E8C-BEC5-F50E6D0A7B0D}" type="presParOf" srcId="{3EEAB151-85C9-4F1C-820E-82D53EB57ADA}" destId="{E856CEE0-3BD8-44F2-9A15-89EF9599BBCF}" srcOrd="0" destOrd="0" presId="urn:microsoft.com/office/officeart/2005/8/layout/orgChart1"/>
    <dgm:cxn modelId="{AF3CBF3F-0D75-44BB-8255-8E567AAF4155}" type="presParOf" srcId="{3EEAB151-85C9-4F1C-820E-82D53EB57ADA}" destId="{03C214BD-8C12-48FC-B8E0-ABF7ABE30651}" srcOrd="1" destOrd="0" presId="urn:microsoft.com/office/officeart/2005/8/layout/orgChart1"/>
    <dgm:cxn modelId="{81659EE1-2345-4A6C-8653-BF4208A9D0BE}" type="presParOf" srcId="{03C214BD-8C12-48FC-B8E0-ABF7ABE30651}" destId="{7E2324FF-E0FB-43FC-8248-46B822F56CAB}" srcOrd="0" destOrd="0" presId="urn:microsoft.com/office/officeart/2005/8/layout/orgChart1"/>
    <dgm:cxn modelId="{E8CD7B5B-6A5E-402D-A261-A050EC089E05}" type="presParOf" srcId="{7E2324FF-E0FB-43FC-8248-46B822F56CAB}" destId="{1188F178-7FDF-4815-BB89-8365F58972F8}" srcOrd="0" destOrd="0" presId="urn:microsoft.com/office/officeart/2005/8/layout/orgChart1"/>
    <dgm:cxn modelId="{CFAA4B4B-BBBE-4D54-AD36-120B7F5A585E}" type="presParOf" srcId="{7E2324FF-E0FB-43FC-8248-46B822F56CAB}" destId="{7AE32B10-EE38-4D61-B092-1717160C1892}" srcOrd="1" destOrd="0" presId="urn:microsoft.com/office/officeart/2005/8/layout/orgChart1"/>
    <dgm:cxn modelId="{1898E025-3533-4BA7-BA48-D34709441507}" type="presParOf" srcId="{03C214BD-8C12-48FC-B8E0-ABF7ABE30651}" destId="{A82E6833-C36E-46CA-91F5-795219354E1F}" srcOrd="1" destOrd="0" presId="urn:microsoft.com/office/officeart/2005/8/layout/orgChart1"/>
    <dgm:cxn modelId="{EBAA468C-ACCB-4AD7-B5BA-CDFD32E7445C}" type="presParOf" srcId="{03C214BD-8C12-48FC-B8E0-ABF7ABE30651}" destId="{D9568968-E707-45EA-A326-0A3682395EFB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90388" custScaleY="77476" custLinFactNeighborX="10018" custLinFactNeighborY="-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72238" custScaleY="72238" custLinFactNeighborX="20507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72238" custScaleY="72238" custLinFactNeighborX="20507" custLinFactNeighborY="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72238" custScaleY="72238" custLinFactNeighborX="6400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Saneamiento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Médicos(as) Radiólogos(as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Enfermera(o) General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Enfermeras(os)</a:t>
          </a: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863963-9092-4080-9263-8F224D4B30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2BC56E0-EA93-48DA-A6C4-1D036345DEA0}" type="parTrans" cxnId="{3E823F37-65CD-4A70-A08B-F5D23CEA452A}">
      <dgm:prSet/>
      <dgm:spPr/>
      <dgm:t>
        <a:bodyPr/>
        <a:lstStyle/>
        <a:p>
          <a:endParaRPr lang="es-ES"/>
        </a:p>
      </dgm:t>
    </dgm:pt>
    <dgm:pt modelId="{71F24B9B-F9EA-4A07-B7B3-6A8265E292CB}" type="sibTrans" cxnId="{3E823F37-65CD-4A70-A08B-F5D23CEA452A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4" custScaleX="122740" custScaleY="124609" custLinFactNeighborX="6522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7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4" custScaleX="122740" custScaleY="124609" custLinFactNeighborX="760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4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38AD15E0-E643-437F-BE41-CD7D8FCD25B2}" type="pres">
      <dgm:prSet presAssocID="{8CC95BCB-2597-4FED-9E11-486EEAA0232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1" custScaleX="122740" custScaleY="105018" custLinFactNeighborX="466" custLinFactNeighborY="8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1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4" custScaleX="122740" custScaleY="186080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7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4" custScaleX="122740" custScaleY="124609" custLinFactNeighborX="-6991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EA9DC880-3F4E-4776-9349-3C3ABED745CF}" type="pres">
      <dgm:prSet presAssocID="{FCCF0B0D-4899-47B1-A346-0A5D7D816144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0" presStyleCnt="3" custScaleX="134879" custScaleY="110683" custLinFactNeighborX="-26432" custLinFactNeighborY="-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1" presStyleCnt="3" custScaleX="134879" custScaleY="110683" custLinFactNeighborX="24104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  <dgm:pt modelId="{143BD4DA-19BC-4190-BF55-8A00EC06EAFC}" type="pres">
      <dgm:prSet presAssocID="{52BC56E0-EA93-48DA-A6C4-1D036345DEA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879107D-4437-42D6-B12A-02A93AC36DDE}" type="pres">
      <dgm:prSet presAssocID="{88863963-9092-4080-9263-8F224D4B30D0}" presName="hierRoot3" presStyleCnt="0">
        <dgm:presLayoutVars>
          <dgm:hierBranch val="init"/>
        </dgm:presLayoutVars>
      </dgm:prSet>
      <dgm:spPr/>
    </dgm:pt>
    <dgm:pt modelId="{74076297-D505-43DB-992F-0FE2EE564E21}" type="pres">
      <dgm:prSet presAssocID="{88863963-9092-4080-9263-8F224D4B30D0}" presName="rootComposite3" presStyleCnt="0"/>
      <dgm:spPr/>
    </dgm:pt>
    <dgm:pt modelId="{3F2026F1-99CA-4BEE-992E-70A0CE311FC8}" type="pres">
      <dgm:prSet presAssocID="{88863963-9092-4080-9263-8F224D4B30D0}" presName="rootText3" presStyleLbl="asst1" presStyleIdx="2" presStyleCnt="3" custScaleX="134879" custScaleY="110683" custLinFactNeighborX="-25467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592E81-AD99-436F-88B4-BD8CFC594A48}" type="pres">
      <dgm:prSet presAssocID="{88863963-9092-4080-9263-8F224D4B30D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B91DB937-7036-4239-952B-E72DDB4DD63E}" type="pres">
      <dgm:prSet presAssocID="{88863963-9092-4080-9263-8F224D4B30D0}" presName="hierChild6" presStyleCnt="0"/>
      <dgm:spPr/>
    </dgm:pt>
    <dgm:pt modelId="{D955D3CC-C8B3-4E93-B4C5-D674B981D2F3}" type="pres">
      <dgm:prSet presAssocID="{88863963-9092-4080-9263-8F224D4B30D0}" presName="hierChild7" presStyleCnt="0"/>
      <dgm:spPr/>
    </dgm:pt>
  </dgm:ptLst>
  <dgm:cxnLst>
    <dgm:cxn modelId="{C6C06DFB-E8EE-4665-86E2-F1451197E8B9}" type="presOf" srcId="{8CC95BCB-2597-4FED-9E11-486EEAA02326}" destId="{38AD15E0-E643-437F-BE41-CD7D8FCD25B2}" srcOrd="0" destOrd="0" presId="urn:microsoft.com/office/officeart/2005/8/layout/orgChart1"/>
    <dgm:cxn modelId="{936674E4-F2A7-47FE-A9F5-0FFCFD69A743}" type="presOf" srcId="{3F1EE90B-566B-40F0-8647-856C4ED3DF80}" destId="{11BCB754-559D-45F8-B339-0E04607D0D59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64BDEC2C-8854-4ABC-90F5-139EA7B8BC56}" type="presOf" srcId="{A9B2122D-613A-4979-8DD7-4564F7B83A5B}" destId="{BD82A5E0-D1A8-4728-ADC3-3FB728151499}" srcOrd="1" destOrd="0" presId="urn:microsoft.com/office/officeart/2005/8/layout/orgChart1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1C75545D-07BF-4561-9257-351166BE9F6F}" type="presOf" srcId="{1E73D0C8-C41D-4ADB-919C-4EBE850DC200}" destId="{434DF89C-FBD5-4692-AD60-CD5318EC1B00}" srcOrd="1" destOrd="0" presId="urn:microsoft.com/office/officeart/2005/8/layout/orgChart1"/>
    <dgm:cxn modelId="{7D329ECE-7A58-4D6C-94D0-10A49B0D0FF7}" type="presOf" srcId="{6A4AE9B1-6012-4070-BD17-7027A3A85B0F}" destId="{38D64D2E-67BE-4161-BA5E-C4CC5DA6873E}" srcOrd="0" destOrd="0" presId="urn:microsoft.com/office/officeart/2005/8/layout/orgChart1"/>
    <dgm:cxn modelId="{0C1E4D47-DDA6-454B-82EB-C70211F0BEC4}" srcId="{36E00EDE-EBB7-4E79-ADC8-188086E8A716}" destId="{3F1EE90B-566B-40F0-8647-856C4ED3DF80}" srcOrd="5" destOrd="0" parTransId="{6A4AE9B1-6012-4070-BD17-7027A3A85B0F}" sibTransId="{29D6F64F-88BA-4C5F-B63A-6CE2F4CF2AD6}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279FF0C2-1921-45EE-9228-A635942913C1}" srcId="{36E00EDE-EBB7-4E79-ADC8-188086E8A716}" destId="{A9B2122D-613A-4979-8DD7-4564F7B83A5B}" srcOrd="4" destOrd="0" parTransId="{FCCF0B0D-4899-47B1-A346-0A5D7D816144}" sibTransId="{6D244212-90CF-47FD-8A80-6FEE578A5135}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8A96676F-099F-4CC7-8B01-D60F4B04B56D}" type="presOf" srcId="{A9B2122D-613A-4979-8DD7-4564F7B83A5B}" destId="{104F34FA-359A-42D4-BAD3-F86091F3DAC2}" srcOrd="0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96983271-B677-4166-8E13-A9AF38F2C73E}" type="presOf" srcId="{88863963-9092-4080-9263-8F224D4B30D0}" destId="{3F2026F1-99CA-4BEE-992E-70A0CE311FC8}" srcOrd="0" destOrd="0" presId="urn:microsoft.com/office/officeart/2005/8/layout/orgChart1"/>
    <dgm:cxn modelId="{C779C487-AC37-4B2A-8D63-FE0E40E6FF61}" type="presOf" srcId="{FCCF0B0D-4899-47B1-A346-0A5D7D816144}" destId="{EA9DC880-3F4E-4776-9349-3C3ABED745CF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A073AD56-1876-483A-BEAB-CAE42EAA0D01}" type="presOf" srcId="{3F1EE90B-566B-40F0-8647-856C4ED3DF80}" destId="{533EEE28-A080-4A40-8C3A-B378BDFE16D6}" srcOrd="1" destOrd="0" presId="urn:microsoft.com/office/officeart/2005/8/layout/orgChart1"/>
    <dgm:cxn modelId="{17DB1923-A3AD-436D-BFDC-E0509AE357F0}" type="presOf" srcId="{1E73D0C8-C41D-4ADB-919C-4EBE850DC200}" destId="{E333131B-15CF-40C0-9E90-1D5CB3286B19}" srcOrd="0" destOrd="0" presId="urn:microsoft.com/office/officeart/2005/8/layout/orgChart1"/>
    <dgm:cxn modelId="{3E823F37-65CD-4A70-A08B-F5D23CEA452A}" srcId="{36E00EDE-EBB7-4E79-ADC8-188086E8A716}" destId="{88863963-9092-4080-9263-8F224D4B30D0}" srcOrd="6" destOrd="0" parTransId="{52BC56E0-EA93-48DA-A6C4-1D036345DEA0}" sibTransId="{71F24B9B-F9EA-4A07-B7B3-6A8265E292CB}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22E65466-098D-4255-828C-7E894AD53F82}" type="presOf" srcId="{88863963-9092-4080-9263-8F224D4B30D0}" destId="{F8592E81-AD99-436F-88B4-BD8CFC594A48}" srcOrd="1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D0A47FDD-B39E-4F97-9EC0-DD5010639464}" type="presOf" srcId="{52BC56E0-EA93-48DA-A6C4-1D036345DEA0}" destId="{143BD4DA-19BC-4190-BF55-8A00EC06EA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B25AAFF0-E7B2-47BE-80D3-CA3A09634048}" type="presParOf" srcId="{CCD60174-FAA6-4795-83EE-8C3FC5AAD84E}" destId="{38AD15E0-E643-437F-BE41-CD7D8FCD25B2}" srcOrd="0" destOrd="0" presId="urn:microsoft.com/office/officeart/2005/8/layout/orgChart1"/>
    <dgm:cxn modelId="{71305A50-DC19-4CD4-9DAE-382D97CA27C2}" type="presParOf" srcId="{CCD60174-FAA6-4795-83EE-8C3FC5AAD84E}" destId="{FFEB5A3C-F4A0-4C26-BDEF-8DB6F0161F8F}" srcOrd="1" destOrd="0" presId="urn:microsoft.com/office/officeart/2005/8/layout/orgChart1"/>
    <dgm:cxn modelId="{A2128EA3-0822-4E74-8028-17ECA0E8E88B}" type="presParOf" srcId="{FFEB5A3C-F4A0-4C26-BDEF-8DB6F0161F8F}" destId="{E58F2227-73AC-434D-B457-650F2FD986B3}" srcOrd="0" destOrd="0" presId="urn:microsoft.com/office/officeart/2005/8/layout/orgChart1"/>
    <dgm:cxn modelId="{7EE02D0F-8E6E-4C79-B3E4-170A338E9599}" type="presParOf" srcId="{E58F2227-73AC-434D-B457-650F2FD986B3}" destId="{E333131B-15CF-40C0-9E90-1D5CB3286B19}" srcOrd="0" destOrd="0" presId="urn:microsoft.com/office/officeart/2005/8/layout/orgChart1"/>
    <dgm:cxn modelId="{8AAB70FC-6E19-4403-9A54-ACB063A4E5FB}" type="presParOf" srcId="{E58F2227-73AC-434D-B457-650F2FD986B3}" destId="{434DF89C-FBD5-4692-AD60-CD5318EC1B00}" srcOrd="1" destOrd="0" presId="urn:microsoft.com/office/officeart/2005/8/layout/orgChart1"/>
    <dgm:cxn modelId="{5B6E48A9-D789-49A3-B31C-812DC9B50A8A}" type="presParOf" srcId="{FFEB5A3C-F4A0-4C26-BDEF-8DB6F0161F8F}" destId="{3FB6222E-DD2A-4C42-98BF-C03C846BAF2E}" srcOrd="1" destOrd="0" presId="urn:microsoft.com/office/officeart/2005/8/layout/orgChart1"/>
    <dgm:cxn modelId="{323B961A-58F2-4378-8230-0A1AAFA2239D}" type="presParOf" srcId="{FFEB5A3C-F4A0-4C26-BDEF-8DB6F0161F8F}" destId="{1690E6F3-F00D-47C3-AB93-38412ECF934D}" srcOrd="2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  <dgm:cxn modelId="{06E3DCF5-2658-46F3-AAB4-A150246564F9}" type="presParOf" srcId="{8142EFCB-63F7-4BA6-84BC-E0342F307F16}" destId="{EA9DC880-3F4E-4776-9349-3C3ABED745CF}" srcOrd="0" destOrd="0" presId="urn:microsoft.com/office/officeart/2005/8/layout/orgChart1"/>
    <dgm:cxn modelId="{F199A6AA-AE74-460D-8F18-2BDACE46991E}" type="presParOf" srcId="{8142EFCB-63F7-4BA6-84BC-E0342F307F16}" destId="{21EFDCDF-FEDC-4148-B468-3985B34743F9}" srcOrd="1" destOrd="0" presId="urn:microsoft.com/office/officeart/2005/8/layout/orgChart1"/>
    <dgm:cxn modelId="{71DDF05C-95A0-4088-A54D-799D217AFDF3}" type="presParOf" srcId="{21EFDCDF-FEDC-4148-B468-3985B34743F9}" destId="{A0D6E241-50B7-4622-8A78-E2B2B1AF18EE}" srcOrd="0" destOrd="0" presId="urn:microsoft.com/office/officeart/2005/8/layout/orgChart1"/>
    <dgm:cxn modelId="{189AA77B-CF73-415C-A939-CF733E2F8C4D}" type="presParOf" srcId="{A0D6E241-50B7-4622-8A78-E2B2B1AF18EE}" destId="{104F34FA-359A-42D4-BAD3-F86091F3DAC2}" srcOrd="0" destOrd="0" presId="urn:microsoft.com/office/officeart/2005/8/layout/orgChart1"/>
    <dgm:cxn modelId="{E2C74B63-3EEF-4E6F-9795-ABAFB9EB6402}" type="presParOf" srcId="{A0D6E241-50B7-4622-8A78-E2B2B1AF18EE}" destId="{BD82A5E0-D1A8-4728-ADC3-3FB728151499}" srcOrd="1" destOrd="0" presId="urn:microsoft.com/office/officeart/2005/8/layout/orgChart1"/>
    <dgm:cxn modelId="{CAAC0D0A-EF0E-41EF-8AB8-84993CD02A4F}" type="presParOf" srcId="{21EFDCDF-FEDC-4148-B468-3985B34743F9}" destId="{123975B6-9FEB-49BC-9B3C-4210999D18F8}" srcOrd="1" destOrd="0" presId="urn:microsoft.com/office/officeart/2005/8/layout/orgChart1"/>
    <dgm:cxn modelId="{3204037E-D624-43B9-9381-D504A305B1AB}" type="presParOf" srcId="{21EFDCDF-FEDC-4148-B468-3985B34743F9}" destId="{EB6A317A-1428-492B-9A28-550B9FAE35BB}" srcOrd="2" destOrd="0" presId="urn:microsoft.com/office/officeart/2005/8/layout/orgChart1"/>
    <dgm:cxn modelId="{61B0D736-5F3C-4DCA-A410-29FF71945721}" type="presParOf" srcId="{8142EFCB-63F7-4BA6-84BC-E0342F307F16}" destId="{38D64D2E-67BE-4161-BA5E-C4CC5DA6873E}" srcOrd="2" destOrd="0" presId="urn:microsoft.com/office/officeart/2005/8/layout/orgChart1"/>
    <dgm:cxn modelId="{AFF1055B-C686-4376-858D-0F2D1B398953}" type="presParOf" srcId="{8142EFCB-63F7-4BA6-84BC-E0342F307F16}" destId="{893CC3A4-588A-4660-86C9-C8B1A4DEB57F}" srcOrd="3" destOrd="0" presId="urn:microsoft.com/office/officeart/2005/8/layout/orgChart1"/>
    <dgm:cxn modelId="{593A8B0A-7B9C-4156-BD1A-151784BB65E2}" type="presParOf" srcId="{893CC3A4-588A-4660-86C9-C8B1A4DEB57F}" destId="{0A688151-E33C-47B9-A554-67D6D1B527C1}" srcOrd="0" destOrd="0" presId="urn:microsoft.com/office/officeart/2005/8/layout/orgChart1"/>
    <dgm:cxn modelId="{C88DC4DB-093D-4B02-B522-2B96EFF8E503}" type="presParOf" srcId="{0A688151-E33C-47B9-A554-67D6D1B527C1}" destId="{11BCB754-559D-45F8-B339-0E04607D0D59}" srcOrd="0" destOrd="0" presId="urn:microsoft.com/office/officeart/2005/8/layout/orgChart1"/>
    <dgm:cxn modelId="{86072E4D-FB2A-4F43-96BF-D2E3B99F989E}" type="presParOf" srcId="{0A688151-E33C-47B9-A554-67D6D1B527C1}" destId="{533EEE28-A080-4A40-8C3A-B378BDFE16D6}" srcOrd="1" destOrd="0" presId="urn:microsoft.com/office/officeart/2005/8/layout/orgChart1"/>
    <dgm:cxn modelId="{16EA11A7-0C38-4D6C-BAC2-2AABFEE02EBA}" type="presParOf" srcId="{893CC3A4-588A-4660-86C9-C8B1A4DEB57F}" destId="{9EBF891D-595E-4BDF-B804-C0B0B6ADE813}" srcOrd="1" destOrd="0" presId="urn:microsoft.com/office/officeart/2005/8/layout/orgChart1"/>
    <dgm:cxn modelId="{3FD69D30-F96E-4A62-B3CD-29B88E61CE6C}" type="presParOf" srcId="{893CC3A4-588A-4660-86C9-C8B1A4DEB57F}" destId="{D87966F0-3AFE-4BC1-8E5A-0F472007D7DC}" srcOrd="2" destOrd="0" presId="urn:microsoft.com/office/officeart/2005/8/layout/orgChart1"/>
    <dgm:cxn modelId="{3C244C36-63B1-4A99-BCC9-350B3039ED85}" type="presParOf" srcId="{8142EFCB-63F7-4BA6-84BC-E0342F307F16}" destId="{143BD4DA-19BC-4190-BF55-8A00EC06EAFC}" srcOrd="4" destOrd="0" presId="urn:microsoft.com/office/officeart/2005/8/layout/orgChart1"/>
    <dgm:cxn modelId="{6EAEF2CE-9008-4989-9FB1-5647E6378DEB}" type="presParOf" srcId="{8142EFCB-63F7-4BA6-84BC-E0342F307F16}" destId="{F879107D-4437-42D6-B12A-02A93AC36DDE}" srcOrd="5" destOrd="0" presId="urn:microsoft.com/office/officeart/2005/8/layout/orgChart1"/>
    <dgm:cxn modelId="{CF815BC5-EAF0-4F0D-8323-F30ABEA6FF38}" type="presParOf" srcId="{F879107D-4437-42D6-B12A-02A93AC36DDE}" destId="{74076297-D505-43DB-992F-0FE2EE564E21}" srcOrd="0" destOrd="0" presId="urn:microsoft.com/office/officeart/2005/8/layout/orgChart1"/>
    <dgm:cxn modelId="{B2BF359A-CDCE-4ADB-AB7F-D26DC02B2401}" type="presParOf" srcId="{74076297-D505-43DB-992F-0FE2EE564E21}" destId="{3F2026F1-99CA-4BEE-992E-70A0CE311FC8}" srcOrd="0" destOrd="0" presId="urn:microsoft.com/office/officeart/2005/8/layout/orgChart1"/>
    <dgm:cxn modelId="{1AF85439-1E9F-47A9-ACD6-200BDDD3082D}" type="presParOf" srcId="{74076297-D505-43DB-992F-0FE2EE564E21}" destId="{F8592E81-AD99-436F-88B4-BD8CFC594A48}" srcOrd="1" destOrd="0" presId="urn:microsoft.com/office/officeart/2005/8/layout/orgChart1"/>
    <dgm:cxn modelId="{61FA6D9B-7B5C-4AB3-9E02-29CBE1DCEFC0}" type="presParOf" srcId="{F879107D-4437-42D6-B12A-02A93AC36DDE}" destId="{B91DB937-7036-4239-952B-E72DDB4DD63E}" srcOrd="1" destOrd="0" presId="urn:microsoft.com/office/officeart/2005/8/layout/orgChart1"/>
    <dgm:cxn modelId="{87E59F4E-45BD-46E3-8862-9CB83F671D82}" type="presParOf" srcId="{F879107D-4437-42D6-B12A-02A93AC36DDE}" destId="{D955D3CC-C8B3-4E93-B4C5-D674B981D2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92E8EC6-3D87-4CE6-A4AA-A44B6F3F2A3E}">
      <dgm:prSet custT="1"/>
      <dgm:spPr/>
      <dgm:t>
        <a:bodyPr/>
        <a:lstStyle/>
        <a:p>
          <a:r>
            <a:rPr lang="es-MX" sz="1200" noProof="0" dirty="0" smtClean="0">
              <a:solidFill>
                <a:schemeClr val="tx1"/>
              </a:solidFill>
            </a:rPr>
            <a:t>Jefe(a) de </a:t>
          </a:r>
          <a:r>
            <a:rPr lang="es-MX" sz="1200" noProof="0" dirty="0" smtClean="0">
              <a:solidFill>
                <a:schemeClr val="tx1"/>
              </a:solidFill>
            </a:rPr>
            <a:t>Proyectos</a:t>
          </a:r>
          <a:endParaRPr lang="es-MX" sz="1200" noProof="0" dirty="0" smtClean="0">
            <a:solidFill>
              <a:schemeClr val="tx1"/>
            </a:solidFill>
          </a:endParaRPr>
        </a:p>
      </dgm:t>
    </dgm:pt>
    <dgm:pt modelId="{5A7B62E7-4CC5-4976-9B50-CA20C80FE05C}" type="par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D8C25AA9-4530-4B91-B1E0-D0373687C9FB}" type="sib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928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D5C1578C-A0D9-46E8-87E8-2B0BBF48259C}" type="pres">
      <dgm:prSet presAssocID="{5A7B62E7-4CC5-4976-9B50-CA20C80FE05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BFF3BCC-D2D1-46C1-85CD-74E65535BF53}" type="pres">
      <dgm:prSet presAssocID="{892E8EC6-3D87-4CE6-A4AA-A44B6F3F2A3E}" presName="hierRoot2" presStyleCnt="0">
        <dgm:presLayoutVars>
          <dgm:hierBranch val="init"/>
        </dgm:presLayoutVars>
      </dgm:prSet>
      <dgm:spPr/>
    </dgm:pt>
    <dgm:pt modelId="{A78B9264-2998-42C5-A16F-C6594C924E79}" type="pres">
      <dgm:prSet presAssocID="{892E8EC6-3D87-4CE6-A4AA-A44B6F3F2A3E}" presName="rootComposite" presStyleCnt="0"/>
      <dgm:spPr/>
    </dgm:pt>
    <dgm:pt modelId="{8754ACF4-A2E0-486E-8EBF-FAC314B195EE}" type="pres">
      <dgm:prSet presAssocID="{892E8EC6-3D87-4CE6-A4AA-A44B6F3F2A3E}" presName="rootText" presStyleLbl="node2" presStyleIdx="0" presStyleCnt="1" custScaleX="55817" custScaleY="66070" custLinFactNeighborX="20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DE8A0-C0FB-453D-8418-3F8D520F89C1}" type="pres">
      <dgm:prSet presAssocID="{892E8EC6-3D87-4CE6-A4AA-A44B6F3F2A3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2B763BC-50A0-4101-B3D8-C7CE66DD16F4}" type="pres">
      <dgm:prSet presAssocID="{892E8EC6-3D87-4CE6-A4AA-A44B6F3F2A3E}" presName="hierChild4" presStyleCnt="0"/>
      <dgm:spPr/>
    </dgm:pt>
    <dgm:pt modelId="{AEE4BE5B-EF67-418B-8429-D040BD62F880}" type="pres">
      <dgm:prSet presAssocID="{892E8EC6-3D87-4CE6-A4AA-A44B6F3F2A3E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A3814377-CE87-444F-A62E-399EFE7F0CA6}" type="presOf" srcId="{5A7B62E7-4CC5-4976-9B50-CA20C80FE05C}" destId="{D5C1578C-A0D9-46E8-87E8-2B0BBF48259C}" srcOrd="0" destOrd="0" presId="urn:microsoft.com/office/officeart/2005/8/layout/orgChart1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A016EB-3D51-4A8A-B55F-38178B3CD97E}" type="presOf" srcId="{892E8EC6-3D87-4CE6-A4AA-A44B6F3F2A3E}" destId="{8754ACF4-A2E0-486E-8EBF-FAC314B195EE}" srcOrd="0" destOrd="0" presId="urn:microsoft.com/office/officeart/2005/8/layout/orgChart1"/>
    <dgm:cxn modelId="{91F06303-DCE2-49CB-8981-36327AB0B44D}" srcId="{A83AF730-2CD1-438A-B74E-B053D56A4934}" destId="{892E8EC6-3D87-4CE6-A4AA-A44B6F3F2A3E}" srcOrd="0" destOrd="0" parTransId="{5A7B62E7-4CC5-4976-9B50-CA20C80FE05C}" sibTransId="{D8C25AA9-4530-4B91-B1E0-D0373687C9FB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6EE786F8-848A-4BD1-8C0E-594E1292F86A}" type="presOf" srcId="{892E8EC6-3D87-4CE6-A4AA-A44B6F3F2A3E}" destId="{CE2DE8A0-C0FB-453D-8418-3F8D520F89C1}" srcOrd="1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F7672EA1-F16A-4661-9DDA-74FF7D8E1DEB}" type="presParOf" srcId="{31D3C473-481E-4207-9F71-5F371A25A540}" destId="{D5C1578C-A0D9-46E8-87E8-2B0BBF48259C}" srcOrd="0" destOrd="0" presId="urn:microsoft.com/office/officeart/2005/8/layout/orgChart1"/>
    <dgm:cxn modelId="{AAB52D38-690A-4818-B7A9-DE922616CEA9}" type="presParOf" srcId="{31D3C473-481E-4207-9F71-5F371A25A540}" destId="{2BFF3BCC-D2D1-46C1-85CD-74E65535BF53}" srcOrd="1" destOrd="0" presId="urn:microsoft.com/office/officeart/2005/8/layout/orgChart1"/>
    <dgm:cxn modelId="{E1D41C97-F92B-4D4A-A681-CB35331FCA72}" type="presParOf" srcId="{2BFF3BCC-D2D1-46C1-85CD-74E65535BF53}" destId="{A78B9264-2998-42C5-A16F-C6594C924E79}" srcOrd="0" destOrd="0" presId="urn:microsoft.com/office/officeart/2005/8/layout/orgChart1"/>
    <dgm:cxn modelId="{204A7BB2-17B9-4AA6-9879-205C0C63EDFA}" type="presParOf" srcId="{A78B9264-2998-42C5-A16F-C6594C924E79}" destId="{8754ACF4-A2E0-486E-8EBF-FAC314B195EE}" srcOrd="0" destOrd="0" presId="urn:microsoft.com/office/officeart/2005/8/layout/orgChart1"/>
    <dgm:cxn modelId="{6F1AAF2D-137C-483B-B5DC-66BC13437320}" type="presParOf" srcId="{A78B9264-2998-42C5-A16F-C6594C924E79}" destId="{CE2DE8A0-C0FB-453D-8418-3F8D520F89C1}" srcOrd="1" destOrd="0" presId="urn:microsoft.com/office/officeart/2005/8/layout/orgChart1"/>
    <dgm:cxn modelId="{2AE4EE74-1909-4CB2-9DC1-571A0D23189B}" type="presParOf" srcId="{2BFF3BCC-D2D1-46C1-85CD-74E65535BF53}" destId="{52B763BC-50A0-4101-B3D8-C7CE66DD16F4}" srcOrd="1" destOrd="0" presId="urn:microsoft.com/office/officeart/2005/8/layout/orgChart1"/>
    <dgm:cxn modelId="{7C00677E-C9B8-494B-9720-FF79A67BEC91}" type="presParOf" srcId="{2BFF3BCC-D2D1-46C1-85CD-74E65535BF53}" destId="{AEE4BE5B-EF67-418B-8429-D040BD62F880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noProof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 smtClean="0">
            <a:solidFill>
              <a:schemeClr val="tx1"/>
            </a:solidFill>
            <a:latin typeface="+mn-lt"/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CC84185-D361-4141-BC37-D947F700282B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 smtClean="0">
            <a:solidFill>
              <a:schemeClr val="tx1"/>
            </a:solidFill>
            <a:latin typeface="+mn-lt"/>
          </a:endParaRPr>
        </a:p>
      </dgm:t>
    </dgm:pt>
    <dgm:pt modelId="{9663358C-1F11-4189-96E7-C7AF02F05245}" type="parTrans" cxnId="{5433889B-3694-4844-A46A-690CF5C9B80D}">
      <dgm:prSet/>
      <dgm:spPr/>
      <dgm:t>
        <a:bodyPr/>
        <a:lstStyle/>
        <a:p>
          <a:endParaRPr lang="es-ES"/>
        </a:p>
      </dgm:t>
    </dgm:pt>
    <dgm:pt modelId="{04C1CFEA-D999-47EF-A239-72E74C0361E2}" type="sibTrans" cxnId="{5433889B-3694-4844-A46A-690CF5C9B80D}">
      <dgm:prSet/>
      <dgm:spPr/>
      <dgm:t>
        <a:bodyPr/>
        <a:lstStyle/>
        <a:p>
          <a:endParaRPr lang="es-ES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76123" custScaleY="80881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61841" custScaleY="61841" custLinFactNeighborX="210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5A86D54A-8B8D-4B85-A3AF-CB987A37DB1F}" type="pres">
      <dgm:prSet presAssocID="{9663358C-1F11-4189-96E7-C7AF02F05245}" presName="Name35" presStyleLbl="parChTrans1D2" presStyleIdx="1" presStyleCnt="2"/>
      <dgm:spPr/>
      <dgm:t>
        <a:bodyPr/>
        <a:lstStyle/>
        <a:p>
          <a:endParaRPr lang="es-ES"/>
        </a:p>
      </dgm:t>
    </dgm:pt>
    <dgm:pt modelId="{881F8263-AA22-4B79-BC7D-D58F85D30FF4}" type="pres">
      <dgm:prSet presAssocID="{8CC84185-D361-4141-BC37-D947F700282B}" presName="hierRoot2" presStyleCnt="0">
        <dgm:presLayoutVars>
          <dgm:hierBranch val="init"/>
        </dgm:presLayoutVars>
      </dgm:prSet>
      <dgm:spPr/>
    </dgm:pt>
    <dgm:pt modelId="{40DD3522-1A92-4ABB-A1EC-2F4078576854}" type="pres">
      <dgm:prSet presAssocID="{8CC84185-D361-4141-BC37-D947F700282B}" presName="rootComposite" presStyleCnt="0"/>
      <dgm:spPr/>
    </dgm:pt>
    <dgm:pt modelId="{10955B94-6D5D-4F17-944F-36B738F9E76D}" type="pres">
      <dgm:prSet presAssocID="{8CC84185-D361-4141-BC37-D947F700282B}" presName="rootText" presStyleLbl="node2" presStyleIdx="1" presStyleCnt="2" custScaleX="61841" custScaleY="61841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2BA829-2CD9-455D-8A4E-B534F9ECDBD6}" type="pres">
      <dgm:prSet presAssocID="{8CC84185-D361-4141-BC37-D947F70028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CC829B16-9CE9-49FF-BB12-4AC0FE9F5D2A}" type="pres">
      <dgm:prSet presAssocID="{8CC84185-D361-4141-BC37-D947F700282B}" presName="hierChild4" presStyleCnt="0"/>
      <dgm:spPr/>
    </dgm:pt>
    <dgm:pt modelId="{B79F90E3-EABE-4849-9CC8-D8CF5F73C4E5}" type="pres">
      <dgm:prSet presAssocID="{8CC84185-D361-4141-BC37-D947F700282B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5433889B-3694-4844-A46A-690CF5C9B80D}" srcId="{A83AF730-2CD1-438A-B74E-B053D56A4934}" destId="{8CC84185-D361-4141-BC37-D947F700282B}" srcOrd="1" destOrd="0" parTransId="{9663358C-1F11-4189-96E7-C7AF02F05245}" sibTransId="{04C1CFEA-D999-47EF-A239-72E74C0361E2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61AB59E0-0229-426D-84E8-A25189B4C7EA}" type="presOf" srcId="{8CC84185-D361-4141-BC37-D947F700282B}" destId="{032BA829-2CD9-455D-8A4E-B534F9ECDBD6}" srcOrd="1" destOrd="0" presId="urn:microsoft.com/office/officeart/2005/8/layout/orgChart1"/>
    <dgm:cxn modelId="{BD6A7AD3-BC6A-4891-A633-CE679A66E802}" type="presOf" srcId="{9663358C-1F11-4189-96E7-C7AF02F05245}" destId="{5A86D54A-8B8D-4B85-A3AF-CB987A37DB1F}" srcOrd="0" destOrd="0" presId="urn:microsoft.com/office/officeart/2005/8/layout/orgChart1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E27C9089-D23C-4273-8C57-B1309ADF0704}" type="presOf" srcId="{8CC84185-D361-4141-BC37-D947F700282B}" destId="{10955B94-6D5D-4F17-944F-36B738F9E76D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CF4953C5-040A-476E-B552-58FF2CD93C18}" type="presParOf" srcId="{31D3C473-481E-4207-9F71-5F371A25A540}" destId="{5A86D54A-8B8D-4B85-A3AF-CB987A37DB1F}" srcOrd="2" destOrd="0" presId="urn:microsoft.com/office/officeart/2005/8/layout/orgChart1"/>
    <dgm:cxn modelId="{C7EB43FF-D27B-4F0C-9071-C5334DB3B473}" type="presParOf" srcId="{31D3C473-481E-4207-9F71-5F371A25A540}" destId="{881F8263-AA22-4B79-BC7D-D58F85D30FF4}" srcOrd="3" destOrd="0" presId="urn:microsoft.com/office/officeart/2005/8/layout/orgChart1"/>
    <dgm:cxn modelId="{0D922399-48BD-4FE5-8775-1A00E4E9679C}" type="presParOf" srcId="{881F8263-AA22-4B79-BC7D-D58F85D30FF4}" destId="{40DD3522-1A92-4ABB-A1EC-2F4078576854}" srcOrd="0" destOrd="0" presId="urn:microsoft.com/office/officeart/2005/8/layout/orgChart1"/>
    <dgm:cxn modelId="{96CC2B88-E830-4FC0-A5F6-B844622B74FA}" type="presParOf" srcId="{40DD3522-1A92-4ABB-A1EC-2F4078576854}" destId="{10955B94-6D5D-4F17-944F-36B738F9E76D}" srcOrd="0" destOrd="0" presId="urn:microsoft.com/office/officeart/2005/8/layout/orgChart1"/>
    <dgm:cxn modelId="{BC69174F-ED94-49E0-A062-6076EEBCDBD2}" type="presParOf" srcId="{40DD3522-1A92-4ABB-A1EC-2F4078576854}" destId="{032BA829-2CD9-455D-8A4E-B534F9ECDBD6}" srcOrd="1" destOrd="0" presId="urn:microsoft.com/office/officeart/2005/8/layout/orgChart1"/>
    <dgm:cxn modelId="{D8C27160-8BFA-47CB-BCCA-2DC7CEA65BBD}" type="presParOf" srcId="{881F8263-AA22-4B79-BC7D-D58F85D30FF4}" destId="{CC829B16-9CE9-49FF-BB12-4AC0FE9F5D2A}" srcOrd="1" destOrd="0" presId="urn:microsoft.com/office/officeart/2005/8/layout/orgChart1"/>
    <dgm:cxn modelId="{59F00FD0-B707-4C1E-97FB-81989F937B97}" type="presParOf" srcId="{881F8263-AA22-4B79-BC7D-D58F85D30FF4}" destId="{B79F90E3-EABE-4849-9CC8-D8CF5F73C4E5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84D7D-852C-4D88-B23E-D920D3CD30E0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Proyectos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1BB5C5-B155-40FB-92C3-A929793CE4A6}" type="parTrans" cxnId="{552A1A16-80A9-4551-99A9-0971ABF518A9}">
      <dgm:prSet/>
      <dgm:spPr/>
      <dgm:t>
        <a:bodyPr/>
        <a:lstStyle/>
        <a:p>
          <a:endParaRPr lang="es-ES"/>
        </a:p>
      </dgm:t>
    </dgm:pt>
    <dgm:pt modelId="{BA17EAF1-A364-4F37-B46A-1AD469BC9B06}" type="sibTrans" cxnId="{552A1A16-80A9-4551-99A9-0971ABF518A9}">
      <dgm:prSet/>
      <dgm:spPr/>
      <dgm:t>
        <a:bodyPr/>
        <a:lstStyle/>
        <a:p>
          <a:endParaRPr lang="es-ES"/>
        </a:p>
      </dgm:t>
    </dgm:pt>
    <dgm:pt modelId="{3B5ED197-A3B0-43ED-8A80-203C4882CBE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8D9CA3-9CCF-42F3-8538-6896D41A9795}" type="parTrans" cxnId="{795A4EB2-0AF1-4F8F-B149-2B398FE47754}">
      <dgm:prSet/>
      <dgm:spPr/>
      <dgm:t>
        <a:bodyPr/>
        <a:lstStyle/>
        <a:p>
          <a:endParaRPr lang="es-ES"/>
        </a:p>
      </dgm:t>
    </dgm:pt>
    <dgm:pt modelId="{6420C70D-23D2-4BFB-A3BD-7A006CDBD5CB}" type="sibTrans" cxnId="{795A4EB2-0AF1-4F8F-B149-2B398FE47754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CC05B6FA-4B18-4DA6-AEF3-C141A2083729}" type="pres">
      <dgm:prSet presAssocID="{BE1BB5C5-B155-40FB-92C3-A929793CE4A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AD86F26-7E50-4D79-B0BF-80079B5ACECF}" type="pres">
      <dgm:prSet presAssocID="{22084D7D-852C-4D88-B23E-D920D3CD30E0}" presName="hierRoot2" presStyleCnt="0">
        <dgm:presLayoutVars>
          <dgm:hierBranch val="init"/>
        </dgm:presLayoutVars>
      </dgm:prSet>
      <dgm:spPr/>
    </dgm:pt>
    <dgm:pt modelId="{BAB4AC61-BF09-4914-94B8-D60620748AF4}" type="pres">
      <dgm:prSet presAssocID="{22084D7D-852C-4D88-B23E-D920D3CD30E0}" presName="rootComposite" presStyleCnt="0"/>
      <dgm:spPr/>
    </dgm:pt>
    <dgm:pt modelId="{36BC75BF-AB47-4D62-A01A-EBB07F92C53C}" type="pres">
      <dgm:prSet presAssocID="{22084D7D-852C-4D88-B23E-D920D3CD30E0}" presName="rootText" presStyleLbl="node2" presStyleIdx="0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E083AB-034C-4688-8B85-3AF743205B4A}" type="pres">
      <dgm:prSet presAssocID="{22084D7D-852C-4D88-B23E-D920D3CD30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D61039FC-B4DE-4B0B-900C-30E1BA90F393}" type="pres">
      <dgm:prSet presAssocID="{22084D7D-852C-4D88-B23E-D920D3CD30E0}" presName="hierChild4" presStyleCnt="0"/>
      <dgm:spPr/>
    </dgm:pt>
    <dgm:pt modelId="{718958E1-00EE-495B-B03D-D78C72F6DE56}" type="pres">
      <dgm:prSet presAssocID="{22084D7D-852C-4D88-B23E-D920D3CD30E0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77515" custScaleY="80900" custLinFactNeighborX="-148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4999B764-A690-49DC-86D5-B10A9F6B0EEF}" type="pres">
      <dgm:prSet presAssocID="{B68D9CA3-9CCF-42F3-8538-6896D41A979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8F36B1F-E59B-439E-9732-0182F5F0D150}" type="pres">
      <dgm:prSet presAssocID="{3B5ED197-A3B0-43ED-8A80-203C4882CBE6}" presName="hierRoot2" presStyleCnt="0">
        <dgm:presLayoutVars>
          <dgm:hierBranch val="init"/>
        </dgm:presLayoutVars>
      </dgm:prSet>
      <dgm:spPr/>
    </dgm:pt>
    <dgm:pt modelId="{A081A99B-6C1B-418B-8BA1-678DF46CDCE5}" type="pres">
      <dgm:prSet presAssocID="{3B5ED197-A3B0-43ED-8A80-203C4882CBE6}" presName="rootComposite" presStyleCnt="0"/>
      <dgm:spPr/>
    </dgm:pt>
    <dgm:pt modelId="{C5D0CB65-7DA4-4A87-BAD1-D1EE6F87AD7F}" type="pres">
      <dgm:prSet presAssocID="{3B5ED197-A3B0-43ED-8A80-203C4882CBE6}" presName="rootText" presStyleLbl="node2" presStyleIdx="2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823AF5-8699-47DC-92D3-4A2684C4DE04}" type="pres">
      <dgm:prSet presAssocID="{3B5ED197-A3B0-43ED-8A80-203C4882CBE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51C229-2A97-461A-BC83-700750B993B6}" type="pres">
      <dgm:prSet presAssocID="{3B5ED197-A3B0-43ED-8A80-203C4882CBE6}" presName="hierChild4" presStyleCnt="0"/>
      <dgm:spPr/>
    </dgm:pt>
    <dgm:pt modelId="{EC107865-43CE-4D03-89B8-7085BF96927B}" type="pres">
      <dgm:prSet presAssocID="{3B5ED197-A3B0-43ED-8A80-203C4882CBE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CF5960CA-8A33-41C6-8E1F-3CB01BA99FD1}" type="presOf" srcId="{22084D7D-852C-4D88-B23E-D920D3CD30E0}" destId="{3BE083AB-034C-4688-8B85-3AF743205B4A}" srcOrd="1" destOrd="0" presId="urn:microsoft.com/office/officeart/2005/8/layout/orgChart1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C326BC46-2CAC-4355-A05A-A886800E8789}" type="presOf" srcId="{BE1BB5C5-B155-40FB-92C3-A929793CE4A6}" destId="{CC05B6FA-4B18-4DA6-AEF3-C141A2083729}" srcOrd="0" destOrd="0" presId="urn:microsoft.com/office/officeart/2005/8/layout/orgChart1"/>
    <dgm:cxn modelId="{1393ACD8-1712-408D-A613-504B5439583F}" type="presOf" srcId="{3B5ED197-A3B0-43ED-8A80-203C4882CBE6}" destId="{0D823AF5-8699-47DC-92D3-4A2684C4DE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795A4EB2-0AF1-4F8F-B149-2B398FE47754}" srcId="{CD1C4BFD-421B-4CCA-8D0B-01027E7F0374}" destId="{3B5ED197-A3B0-43ED-8A80-203C4882CBE6}" srcOrd="2" destOrd="0" parTransId="{B68D9CA3-9CCF-42F3-8538-6896D41A9795}" sibTransId="{6420C70D-23D2-4BFB-A3BD-7A006CDBD5CB}"/>
    <dgm:cxn modelId="{552A1A16-80A9-4551-99A9-0971ABF518A9}" srcId="{CD1C4BFD-421B-4CCA-8D0B-01027E7F0374}" destId="{22084D7D-852C-4D88-B23E-D920D3CD30E0}" srcOrd="0" destOrd="0" parTransId="{BE1BB5C5-B155-40FB-92C3-A929793CE4A6}" sibTransId="{BA17EAF1-A364-4F37-B46A-1AD469BC9B06}"/>
    <dgm:cxn modelId="{F997286D-97DF-4D80-B1D0-D52088A0CA8E}" type="presOf" srcId="{22084D7D-852C-4D88-B23E-D920D3CD30E0}" destId="{36BC75BF-AB47-4D62-A01A-EBB07F92C53C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D10ECB1-08CD-442F-B7B0-9248388AB68D}" type="presOf" srcId="{B68D9CA3-9CCF-42F3-8538-6896D41A9795}" destId="{4999B764-A690-49DC-86D5-B10A9F6B0EE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C1891A0A-5379-4DD0-B25D-538E357848A9}" type="presOf" srcId="{3B5ED197-A3B0-43ED-8A80-203C4882CBE6}" destId="{C5D0CB65-7DA4-4A87-BAD1-D1EE6F87AD7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2F8D3C11-5C1E-4638-97E9-0C1701F15CDF}" type="presParOf" srcId="{37F354EC-AA6E-44E3-9BD2-0ECC704C4756}" destId="{CC05B6FA-4B18-4DA6-AEF3-C141A2083729}" srcOrd="0" destOrd="0" presId="urn:microsoft.com/office/officeart/2005/8/layout/orgChart1"/>
    <dgm:cxn modelId="{21704781-D491-450F-9155-9E3D627E5FCD}" type="presParOf" srcId="{37F354EC-AA6E-44E3-9BD2-0ECC704C4756}" destId="{4AD86F26-7E50-4D79-B0BF-80079B5ACECF}" srcOrd="1" destOrd="0" presId="urn:microsoft.com/office/officeart/2005/8/layout/orgChart1"/>
    <dgm:cxn modelId="{62753128-B440-4A13-880D-A2229D687EB2}" type="presParOf" srcId="{4AD86F26-7E50-4D79-B0BF-80079B5ACECF}" destId="{BAB4AC61-BF09-4914-94B8-D60620748AF4}" srcOrd="0" destOrd="0" presId="urn:microsoft.com/office/officeart/2005/8/layout/orgChart1"/>
    <dgm:cxn modelId="{F5428B76-4E21-4A80-B405-E7C9CECC02D4}" type="presParOf" srcId="{BAB4AC61-BF09-4914-94B8-D60620748AF4}" destId="{36BC75BF-AB47-4D62-A01A-EBB07F92C53C}" srcOrd="0" destOrd="0" presId="urn:microsoft.com/office/officeart/2005/8/layout/orgChart1"/>
    <dgm:cxn modelId="{DF340F1E-4352-4BBA-97B2-01FA5B34047B}" type="presParOf" srcId="{BAB4AC61-BF09-4914-94B8-D60620748AF4}" destId="{3BE083AB-034C-4688-8B85-3AF743205B4A}" srcOrd="1" destOrd="0" presId="urn:microsoft.com/office/officeart/2005/8/layout/orgChart1"/>
    <dgm:cxn modelId="{B55ECB16-5F11-4242-8CCF-8072BA98F9D6}" type="presParOf" srcId="{4AD86F26-7E50-4D79-B0BF-80079B5ACECF}" destId="{D61039FC-B4DE-4B0B-900C-30E1BA90F393}" srcOrd="1" destOrd="0" presId="urn:microsoft.com/office/officeart/2005/8/layout/orgChart1"/>
    <dgm:cxn modelId="{A9834642-55C8-42A8-A2C2-F53B6ECC0DC5}" type="presParOf" srcId="{4AD86F26-7E50-4D79-B0BF-80079B5ACECF}" destId="{718958E1-00EE-495B-B03D-D78C72F6DE56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1EB84005-BA30-4744-B379-30A83D4BA106}" type="presParOf" srcId="{37F354EC-AA6E-44E3-9BD2-0ECC704C4756}" destId="{4999B764-A690-49DC-86D5-B10A9F6B0EEF}" srcOrd="4" destOrd="0" presId="urn:microsoft.com/office/officeart/2005/8/layout/orgChart1"/>
    <dgm:cxn modelId="{57CDAAD2-D107-4102-8CD0-E142FF9AEFD3}" type="presParOf" srcId="{37F354EC-AA6E-44E3-9BD2-0ECC704C4756}" destId="{48F36B1F-E59B-439E-9732-0182F5F0D150}" srcOrd="5" destOrd="0" presId="urn:microsoft.com/office/officeart/2005/8/layout/orgChart1"/>
    <dgm:cxn modelId="{4ACF2649-FFB4-49EC-9A14-82DFBDBDFB64}" type="presParOf" srcId="{48F36B1F-E59B-439E-9732-0182F5F0D150}" destId="{A081A99B-6C1B-418B-8BA1-678DF46CDCE5}" srcOrd="0" destOrd="0" presId="urn:microsoft.com/office/officeart/2005/8/layout/orgChart1"/>
    <dgm:cxn modelId="{91EA5051-F5F1-4A24-8841-D7F542C94435}" type="presParOf" srcId="{A081A99B-6C1B-418B-8BA1-678DF46CDCE5}" destId="{C5D0CB65-7DA4-4A87-BAD1-D1EE6F87AD7F}" srcOrd="0" destOrd="0" presId="urn:microsoft.com/office/officeart/2005/8/layout/orgChart1"/>
    <dgm:cxn modelId="{2AF0D612-A241-4E69-9444-0CE1CCC016F9}" type="presParOf" srcId="{A081A99B-6C1B-418B-8BA1-678DF46CDCE5}" destId="{0D823AF5-8699-47DC-92D3-4A2684C4DE04}" srcOrd="1" destOrd="0" presId="urn:microsoft.com/office/officeart/2005/8/layout/orgChart1"/>
    <dgm:cxn modelId="{CB9F3FD1-4890-44B9-9018-D21F0D1913BA}" type="presParOf" srcId="{48F36B1F-E59B-439E-9732-0182F5F0D150}" destId="{C251C229-2A97-461A-BC83-700750B993B6}" srcOrd="1" destOrd="0" presId="urn:microsoft.com/office/officeart/2005/8/layout/orgChart1"/>
    <dgm:cxn modelId="{B94EB086-2529-47C1-86DE-036C389C8135}" type="presParOf" srcId="{48F36B1F-E59B-439E-9732-0182F5F0D150}" destId="{EC107865-43CE-4D03-89B8-7085BF96927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4409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55885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Social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071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2" custScaleX="48340" custScaleY="52989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2" custScaleX="48340" custScaleY="52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BA4D787-2236-4E11-B073-0091CD1F0089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Auxiliares</a:t>
          </a:r>
          <a:endParaRPr lang="es-ES" sz="1200" dirty="0" smtClean="0">
            <a:latin typeface="+mn-lt"/>
          </a:endParaRPr>
        </a:p>
      </dgm:t>
    </dgm:pt>
    <dgm:pt modelId="{BF3C49CD-C110-4042-BD2F-EDA62288316C}" type="par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146015E-8372-43AD-87BF-68678D16EDDC}" type="sib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2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2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1" custScaleX="54236" custScaleY="56902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46951843-A23A-4885-9083-99E91F16B3B5}" type="pres">
      <dgm:prSet presAssocID="{BF3C49CD-C110-4042-BD2F-EDA62288316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884C704-5630-48B8-B89C-D541DC1FC3D9}" type="pres">
      <dgm:prSet presAssocID="{EBA4D787-2236-4E11-B073-0091CD1F0089}" presName="hierRoot2" presStyleCnt="0">
        <dgm:presLayoutVars>
          <dgm:hierBranch val="init"/>
        </dgm:presLayoutVars>
      </dgm:prSet>
      <dgm:spPr/>
    </dgm:pt>
    <dgm:pt modelId="{89E27FDD-2A6A-49F0-8658-4CBBAE21DB61}" type="pres">
      <dgm:prSet presAssocID="{EBA4D787-2236-4E11-B073-0091CD1F0089}" presName="rootComposite" presStyleCnt="0"/>
      <dgm:spPr/>
    </dgm:pt>
    <dgm:pt modelId="{6889C342-0165-4F36-A533-104D9D253481}" type="pres">
      <dgm:prSet presAssocID="{EBA4D787-2236-4E11-B073-0091CD1F0089}" presName="rootText" presStyleLbl="node2" presStyleIdx="1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F491F-C068-4878-BB57-113786E418B9}" type="pres">
      <dgm:prSet presAssocID="{EBA4D787-2236-4E11-B073-0091CD1F0089}" presName="rootConnector" presStyleLbl="node2" presStyleIdx="1" presStyleCnt="2"/>
      <dgm:spPr/>
      <dgm:t>
        <a:bodyPr/>
        <a:lstStyle/>
        <a:p>
          <a:endParaRPr lang="es-ES"/>
        </a:p>
      </dgm:t>
    </dgm:pt>
    <dgm:pt modelId="{02C04D51-96AE-478C-B40E-B21CFA1FB968}" type="pres">
      <dgm:prSet presAssocID="{EBA4D787-2236-4E11-B073-0091CD1F0089}" presName="hierChild4" presStyleCnt="0"/>
      <dgm:spPr/>
    </dgm:pt>
    <dgm:pt modelId="{367F6742-CB6B-48FB-9155-C7F8BF21E37E}" type="pres">
      <dgm:prSet presAssocID="{EBA4D787-2236-4E11-B073-0091CD1F008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2023B23B-3E34-4EE0-AE85-74BB51FB760D}" srcId="{CD1C4BFD-421B-4CCA-8D0B-01027E7F0374}" destId="{EBA4D787-2236-4E11-B073-0091CD1F0089}" srcOrd="1" destOrd="0" parTransId="{BF3C49CD-C110-4042-BD2F-EDA62288316C}" sibTransId="{B146015E-8372-43AD-87BF-68678D16EDD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D518022D-8BC0-4BBD-AC2D-0CDD9A2B1E62}" type="presOf" srcId="{EBA4D787-2236-4E11-B073-0091CD1F0089}" destId="{6889C342-0165-4F36-A533-104D9D253481}" srcOrd="0" destOrd="0" presId="urn:microsoft.com/office/officeart/2005/8/layout/orgChart1"/>
    <dgm:cxn modelId="{192659D3-51E5-47A7-A8F9-B730EDDC4E4D}" type="presOf" srcId="{EBA4D787-2236-4E11-B073-0091CD1F0089}" destId="{AFCF491F-C068-4878-BB57-113786E418B9}" srcOrd="1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B5762CF6-9CFB-40DE-9DD1-8F2BD6DE4837}" type="presOf" srcId="{BF3C49CD-C110-4042-BD2F-EDA62288316C}" destId="{46951843-A23A-4885-9083-99E91F16B3B5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43CCFFBE-62CB-4385-835C-F15D192484EF}" type="presParOf" srcId="{37F354EC-AA6E-44E3-9BD2-0ECC704C4756}" destId="{46951843-A23A-4885-9083-99E91F16B3B5}" srcOrd="2" destOrd="0" presId="urn:microsoft.com/office/officeart/2005/8/layout/orgChart1"/>
    <dgm:cxn modelId="{085BCC5F-E386-4B3C-80A1-06F5FF2D31BB}" type="presParOf" srcId="{37F354EC-AA6E-44E3-9BD2-0ECC704C4756}" destId="{F884C704-5630-48B8-B89C-D541DC1FC3D9}" srcOrd="3" destOrd="0" presId="urn:microsoft.com/office/officeart/2005/8/layout/orgChart1"/>
    <dgm:cxn modelId="{AFEF0AC6-7CC0-4287-A0DC-EEC5E8217A13}" type="presParOf" srcId="{F884C704-5630-48B8-B89C-D541DC1FC3D9}" destId="{89E27FDD-2A6A-49F0-8658-4CBBAE21DB61}" srcOrd="0" destOrd="0" presId="urn:microsoft.com/office/officeart/2005/8/layout/orgChart1"/>
    <dgm:cxn modelId="{6240D590-218D-4826-A060-E2DBE68E1071}" type="presParOf" srcId="{89E27FDD-2A6A-49F0-8658-4CBBAE21DB61}" destId="{6889C342-0165-4F36-A533-104D9D253481}" srcOrd="0" destOrd="0" presId="urn:microsoft.com/office/officeart/2005/8/layout/orgChart1"/>
    <dgm:cxn modelId="{677C352E-9CAC-44C0-A9B8-DC9A55F9129F}" type="presParOf" srcId="{89E27FDD-2A6A-49F0-8658-4CBBAE21DB61}" destId="{AFCF491F-C068-4878-BB57-113786E418B9}" srcOrd="1" destOrd="0" presId="urn:microsoft.com/office/officeart/2005/8/layout/orgChart1"/>
    <dgm:cxn modelId="{F6089EB3-B15A-44CB-8F10-CBD47A0B3772}" type="presParOf" srcId="{F884C704-5630-48B8-B89C-D541DC1FC3D9}" destId="{02C04D51-96AE-478C-B40E-B21CFA1FB968}" srcOrd="1" destOrd="0" presId="urn:microsoft.com/office/officeart/2005/8/layout/orgChart1"/>
    <dgm:cxn modelId="{5BC1B5F2-88F5-484E-884A-3E99A3A8951A}" type="presParOf" srcId="{F884C704-5630-48B8-B89C-D541DC1FC3D9}" destId="{367F6742-CB6B-48FB-9155-C7F8BF21E37E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0758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1" custScaleX="50905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1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 </a:t>
          </a: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B256842F-8847-49B9-93B9-FEB8133F876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Jurídico(a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0EA173-4E8B-4372-8795-98A9D693AF06}" type="parTrans" cxnId="{A543A44A-6E95-4E30-9196-FB46BD725988}">
      <dgm:prSet/>
      <dgm:spPr/>
      <dgm:t>
        <a:bodyPr/>
        <a:lstStyle/>
        <a:p>
          <a:endParaRPr lang="es-ES"/>
        </a:p>
      </dgm:t>
    </dgm:pt>
    <dgm:pt modelId="{21375492-4080-4FA7-B3E4-7C321D2A917E}" type="sibTrans" cxnId="{A543A44A-6E95-4E30-9196-FB46BD725988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 smtClean="0"/>
            <a:t>Auxiliar de Atención </a:t>
          </a:r>
          <a:r>
            <a:rPr lang="es-ES" sz="1200" dirty="0" smtClean="0"/>
            <a:t>Ciudadana</a:t>
          </a: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2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2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7902C6DB-FB0A-4F18-A39C-8C1580BE3C70}" type="pres">
      <dgm:prSet presAssocID="{8E0EA173-4E8B-4372-8795-98A9D693AF06}" presName="Name37" presStyleLbl="parChTrans1D2" presStyleIdx="4" presStyleCnt="7"/>
      <dgm:spPr/>
      <dgm:t>
        <a:bodyPr/>
        <a:lstStyle/>
        <a:p>
          <a:endParaRPr lang="es-ES"/>
        </a:p>
      </dgm:t>
    </dgm:pt>
    <dgm:pt modelId="{09794274-CEB8-4262-8FA7-7E2512500399}" type="pres">
      <dgm:prSet presAssocID="{B256842F-8847-49B9-93B9-FEB8133F8765}" presName="hierRoot2" presStyleCnt="0">
        <dgm:presLayoutVars>
          <dgm:hierBranch/>
        </dgm:presLayoutVars>
      </dgm:prSet>
      <dgm:spPr/>
    </dgm:pt>
    <dgm:pt modelId="{98FBE2EC-2D50-4137-AD4F-EDE9A7A94FBC}" type="pres">
      <dgm:prSet presAssocID="{B256842F-8847-49B9-93B9-FEB8133F8765}" presName="rootComposite" presStyleCnt="0"/>
      <dgm:spPr/>
    </dgm:pt>
    <dgm:pt modelId="{CDE32CFB-E7EC-4B60-A709-8E4EE166147C}" type="pres">
      <dgm:prSet presAssocID="{B256842F-8847-49B9-93B9-FEB8133F8765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3027E-3566-4CF3-8D76-710C5BA548FB}" type="pres">
      <dgm:prSet presAssocID="{B256842F-8847-49B9-93B9-FEB8133F87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A8D2CF01-AD79-4E30-9ED1-5E47BE8281F5}" type="pres">
      <dgm:prSet presAssocID="{B256842F-8847-49B9-93B9-FEB8133F8765}" presName="hierChild4" presStyleCnt="0"/>
      <dgm:spPr/>
    </dgm:pt>
    <dgm:pt modelId="{5A30778B-5F1E-4F25-A5FB-CD14A153B8AF}" type="pres">
      <dgm:prSet presAssocID="{6112AA8C-ADE2-41D6-AE71-5B578797E585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3" presStyleIdx="1" presStyleCnt="2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3" presStyleIdx="1" presStyleCnt="2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4051345-9A3E-4F3E-9DD6-3859E575B0FC}" type="pres">
      <dgm:prSet presAssocID="{B256842F-8847-49B9-93B9-FEB8133F8765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277A943A-EC76-41C0-9D1E-1857C48B7E20}" type="presOf" srcId="{B256842F-8847-49B9-93B9-FEB8133F8765}" destId="{AE63027E-3566-4CF3-8D76-710C5BA548FB}" srcOrd="1" destOrd="0" presId="urn:microsoft.com/office/officeart/2005/8/layout/orgChart1"/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E90CBB97-78A8-44F0-999D-4D830D4D91E7}" type="presOf" srcId="{8E0EA173-4E8B-4372-8795-98A9D693AF06}" destId="{7902C6DB-FB0A-4F18-A39C-8C1580BE3C70}" srcOrd="0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7A02697D-839E-4DDB-B4B2-9E421645FAF5}" type="presOf" srcId="{361D36A4-5676-457E-B1CA-A7C560A4D0A2}" destId="{A6F9442A-F955-4203-AB11-544FC05AAA3A}" srcOrd="1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2C70464E-F651-4680-B673-C084EF3AEDB6}" type="presOf" srcId="{B256842F-8847-49B9-93B9-FEB8133F8765}" destId="{CDE32CFB-E7EC-4B60-A709-8E4EE166147C}" srcOrd="0" destOrd="0" presId="urn:microsoft.com/office/officeart/2005/8/layout/orgChart1"/>
    <dgm:cxn modelId="{7ECD544F-C3C8-49CB-8EAF-9B3CC4475468}" srcId="{B256842F-8847-49B9-93B9-FEB8133F8765}" destId="{361D36A4-5676-457E-B1CA-A7C560A4D0A2}" srcOrd="0" destOrd="0" parTransId="{6112AA8C-ADE2-41D6-AE71-5B578797E585}" sibTransId="{4BAC6E40-0D84-4B15-960C-05BB634A5E82}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A543A44A-6E95-4E30-9196-FB46BD725988}" srcId="{38D466A1-BA08-4A61-967E-A5EB0E0CCF80}" destId="{B256842F-8847-49B9-93B9-FEB8133F8765}" srcOrd="4" destOrd="0" parTransId="{8E0EA173-4E8B-4372-8795-98A9D693AF06}" sibTransId="{21375492-4080-4FA7-B3E4-7C321D2A917E}"/>
    <dgm:cxn modelId="{6BA17B40-8C81-4B78-AE2E-F599C27EA262}" type="presOf" srcId="{361D36A4-5676-457E-B1CA-A7C560A4D0A2}" destId="{2A02469A-8C6A-4BDD-87FC-BEA2111B6260}" srcOrd="0" destOrd="0" presId="urn:microsoft.com/office/officeart/2005/8/layout/orgChart1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B76B88E3-3718-45F6-9F4F-17D85A87BE95}" type="presOf" srcId="{6112AA8C-ADE2-41D6-AE71-5B578797E585}" destId="{5A30778B-5F1E-4F25-A5FB-CD14A153B8AF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9E080A2B-1729-4DB9-B6E5-C7720CDBDDAC}" type="presParOf" srcId="{9039D2E9-A796-407B-AA0D-F1AF544AF656}" destId="{7902C6DB-FB0A-4F18-A39C-8C1580BE3C70}" srcOrd="8" destOrd="0" presId="urn:microsoft.com/office/officeart/2005/8/layout/orgChart1"/>
    <dgm:cxn modelId="{A7AA1F96-7C40-434C-A610-F8E8461DBB38}" type="presParOf" srcId="{9039D2E9-A796-407B-AA0D-F1AF544AF656}" destId="{09794274-CEB8-4262-8FA7-7E2512500399}" srcOrd="9" destOrd="0" presId="urn:microsoft.com/office/officeart/2005/8/layout/orgChart1"/>
    <dgm:cxn modelId="{CE8B50A5-0CCD-4E98-AFF2-0A809AFB4F64}" type="presParOf" srcId="{09794274-CEB8-4262-8FA7-7E2512500399}" destId="{98FBE2EC-2D50-4137-AD4F-EDE9A7A94FBC}" srcOrd="0" destOrd="0" presId="urn:microsoft.com/office/officeart/2005/8/layout/orgChart1"/>
    <dgm:cxn modelId="{7E35A3A7-C7BE-4A76-8D5B-3A457974051F}" type="presParOf" srcId="{98FBE2EC-2D50-4137-AD4F-EDE9A7A94FBC}" destId="{CDE32CFB-E7EC-4B60-A709-8E4EE166147C}" srcOrd="0" destOrd="0" presId="urn:microsoft.com/office/officeart/2005/8/layout/orgChart1"/>
    <dgm:cxn modelId="{4952A952-5440-4256-981A-D3F20E91C17D}" type="presParOf" srcId="{98FBE2EC-2D50-4137-AD4F-EDE9A7A94FBC}" destId="{AE63027E-3566-4CF3-8D76-710C5BA548FB}" srcOrd="1" destOrd="0" presId="urn:microsoft.com/office/officeart/2005/8/layout/orgChart1"/>
    <dgm:cxn modelId="{CF3B0D67-3F1A-47D8-8D2C-FB93005AB492}" type="presParOf" srcId="{09794274-CEB8-4262-8FA7-7E2512500399}" destId="{A8D2CF01-AD79-4E30-9ED1-5E47BE8281F5}" srcOrd="1" destOrd="0" presId="urn:microsoft.com/office/officeart/2005/8/layout/orgChart1"/>
    <dgm:cxn modelId="{EF4C5F8A-0B2E-4137-A99B-DF58C0555B08}" type="presParOf" srcId="{A8D2CF01-AD79-4E30-9ED1-5E47BE8281F5}" destId="{5A30778B-5F1E-4F25-A5FB-CD14A153B8AF}" srcOrd="0" destOrd="0" presId="urn:microsoft.com/office/officeart/2005/8/layout/orgChart1"/>
    <dgm:cxn modelId="{01D7538A-3B5B-41FB-9BAA-E20353C587EB}" type="presParOf" srcId="{A8D2CF01-AD79-4E30-9ED1-5E47BE8281F5}" destId="{6A0D5FF6-1DEA-46E8-9A83-4D6C5743EFB9}" srcOrd="1" destOrd="0" presId="urn:microsoft.com/office/officeart/2005/8/layout/orgChart1"/>
    <dgm:cxn modelId="{BA555592-B0BB-4199-9419-F67E27EE2750}" type="presParOf" srcId="{6A0D5FF6-1DEA-46E8-9A83-4D6C5743EFB9}" destId="{2E5B3D4A-CA92-47AD-B686-4CFA1293D73A}" srcOrd="0" destOrd="0" presId="urn:microsoft.com/office/officeart/2005/8/layout/orgChart1"/>
    <dgm:cxn modelId="{25D74678-ECD0-47E1-B9A4-E0094AD00FC7}" type="presParOf" srcId="{2E5B3D4A-CA92-47AD-B686-4CFA1293D73A}" destId="{2A02469A-8C6A-4BDD-87FC-BEA2111B6260}" srcOrd="0" destOrd="0" presId="urn:microsoft.com/office/officeart/2005/8/layout/orgChart1"/>
    <dgm:cxn modelId="{595F29A8-7CD4-4A11-B5EB-92E8EA538E23}" type="presParOf" srcId="{2E5B3D4A-CA92-47AD-B686-4CFA1293D73A}" destId="{A6F9442A-F955-4203-AB11-544FC05AAA3A}" srcOrd="1" destOrd="0" presId="urn:microsoft.com/office/officeart/2005/8/layout/orgChart1"/>
    <dgm:cxn modelId="{8AAE9150-8B77-4375-8783-6B1B62E556AB}" type="presParOf" srcId="{6A0D5FF6-1DEA-46E8-9A83-4D6C5743EFB9}" destId="{936BED6B-E15D-46CA-870C-135846CA92A1}" srcOrd="1" destOrd="0" presId="urn:microsoft.com/office/officeart/2005/8/layout/orgChart1"/>
    <dgm:cxn modelId="{E87596A9-ECC6-4E09-8084-46E33C9142FE}" type="presParOf" srcId="{6A0D5FF6-1DEA-46E8-9A83-4D6C5743EFB9}" destId="{CFD1BA63-0E6F-4CC2-AFA0-9A61D96844F1}" srcOrd="2" destOrd="0" presId="urn:microsoft.com/office/officeart/2005/8/layout/orgChart1"/>
    <dgm:cxn modelId="{D90B047F-83D8-45FC-BBC5-632C61893151}" type="presParOf" srcId="{09794274-CEB8-4262-8FA7-7E2512500399}" destId="{44051345-9A3E-4F3E-9DD6-3859E575B0FC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 </a:t>
          </a:r>
          <a:r>
            <a:rPr lang="es-MX" sz="1200" dirty="0" smtClean="0">
              <a:solidFill>
                <a:schemeClr val="tx1"/>
              </a:solidFill>
            </a:rPr>
            <a:t>Auditor</a:t>
          </a:r>
          <a:endParaRPr lang="es-MX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Odontología</a:t>
          </a:r>
          <a:endParaRPr lang="es-ES" sz="1200" dirty="0">
            <a:solidFill>
              <a:schemeClr val="tx1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E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Auxiliares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Auxiliares</a:t>
          </a:r>
          <a:r>
            <a:rPr lang="es-ES" sz="1200" dirty="0" smtClean="0">
              <a:solidFill>
                <a:schemeClr val="tx1"/>
              </a:solidFill>
            </a:rPr>
            <a:t> Administrativos(as)</a:t>
          </a: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Odontólogos(as)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Dentista</a:t>
          </a: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C59BB9-C5D7-4F1E-91CA-68EDEE81888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Radiólogo(a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E27B6EE-BD83-4279-A78C-06EC4A20B468}" type="parTrans" cxnId="{D628A031-F961-4C08-9F66-315B2E7A6B3B}">
      <dgm:prSet/>
      <dgm:spPr/>
      <dgm:t>
        <a:bodyPr/>
        <a:lstStyle/>
        <a:p>
          <a:endParaRPr lang="es-ES"/>
        </a:p>
      </dgm:t>
    </dgm:pt>
    <dgm:pt modelId="{5694776A-349F-4416-8DE6-E693D071272D}" type="sibTrans" cxnId="{D628A031-F961-4C08-9F66-315B2E7A6B3B}">
      <dgm:prSet/>
      <dgm:spPr/>
      <dgm:t>
        <a:bodyPr/>
        <a:lstStyle/>
        <a:p>
          <a:endParaRPr lang="es-ES"/>
        </a:p>
      </dgm:t>
    </dgm:pt>
    <dgm:pt modelId="{E6F66392-FCAA-4863-87DB-88A3B777C93E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Médicos(as) </a:t>
          </a:r>
          <a:r>
            <a:rPr lang="es-ES" sz="1200" b="0" dirty="0" smtClean="0">
              <a:solidFill>
                <a:schemeClr val="tx1"/>
              </a:solidFill>
            </a:rPr>
            <a:t>Generales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076A2CC8-5604-4774-BBF8-77B38D81B8B8}" type="parTrans" cxnId="{13D12008-728A-44EB-9609-E5ED396D5823}">
      <dgm:prSet/>
      <dgm:spPr/>
      <dgm:t>
        <a:bodyPr/>
        <a:lstStyle/>
        <a:p>
          <a:endParaRPr lang="es-ES"/>
        </a:p>
      </dgm:t>
    </dgm:pt>
    <dgm:pt modelId="{D73E64ED-2573-4DE8-B4AD-83242D1934AC}" type="sibTrans" cxnId="{13D12008-728A-44EB-9609-E5ED396D5823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Y="-8888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0" presStyleCnt="4" custScaleX="134398" custScaleY="137449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0" presStyleCnt="4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6F6EEA08-BB32-47B9-95DE-BD28FEDD13FC}" type="pres">
      <dgm:prSet presAssocID="{B158C281-30EA-455D-9C76-021AE508C25E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r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0" presStyleCnt="4" custScaleX="123650" custScaleY="118918" custLinFactNeighborX="-6895" custLinFactNeighborY="25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869050B3-B666-4D3C-A470-447025ED6FD3}" type="pres">
      <dgm:prSet presAssocID="{11E9984B-8E53-4E8F-BE0B-29CBA8263D59}" presName="Name50" presStyleLbl="parChTrans1D3" presStyleIdx="1" presStyleCnt="4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r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1" presStyleCnt="4" custScaleX="123650" custScaleY="202954" custLinFactNeighborX="-6524" custLinFactNeighborY="8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1" presStyleCnt="4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r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1" presStyleCnt="4" custScaleX="134398" custScaleY="137449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1" presStyleCnt="4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2" presStyleCnt="4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r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2" presStyleCnt="4" custScaleX="123650" custScaleY="134896" custLinFactNeighborX="-7573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2" presStyleCnt="4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3" presStyleCnt="4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r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3" presStyleCnt="4" custScaleX="123650" custScaleY="134896" custLinFactNeighborX="-724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04861DF-F31A-420C-98DA-7DB620ECE323}" type="pres">
      <dgm:prSet presAssocID="{6E27B6EE-BD83-4279-A78C-06EC4A20B46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DE66613-524E-4D10-92FB-A9534353C740}" type="pres">
      <dgm:prSet presAssocID="{54C59BB9-C5D7-4F1E-91CA-68EDEE818884}" presName="hierRoot2" presStyleCnt="0">
        <dgm:presLayoutVars>
          <dgm:hierBranch val="init"/>
        </dgm:presLayoutVars>
      </dgm:prSet>
      <dgm:spPr/>
    </dgm:pt>
    <dgm:pt modelId="{010A0B79-3558-42F4-8DA3-F054DB85691A}" type="pres">
      <dgm:prSet presAssocID="{54C59BB9-C5D7-4F1E-91CA-68EDEE818884}" presName="rootComposite" presStyleCnt="0"/>
      <dgm:spPr/>
    </dgm:pt>
    <dgm:pt modelId="{8DB25C06-B484-4392-AE78-2C217067B946}" type="pres">
      <dgm:prSet presAssocID="{54C59BB9-C5D7-4F1E-91CA-68EDEE818884}" presName="rootText" presStyleLbl="node2" presStyleIdx="2" presStyleCnt="4" custScaleX="134398" custScaleY="137449" custLinFactNeighborY="2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08DE6-9400-43AC-85E3-81BB25130DE9}" type="pres">
      <dgm:prSet presAssocID="{54C59BB9-C5D7-4F1E-91CA-68EDEE818884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43839D-F69D-468E-9ABB-167024453D5E}" type="pres">
      <dgm:prSet presAssocID="{54C59BB9-C5D7-4F1E-91CA-68EDEE818884}" presName="hierChild4" presStyleCnt="0"/>
      <dgm:spPr/>
    </dgm:pt>
    <dgm:pt modelId="{2397C473-0D77-4E05-A66A-28A524BB4E5E}" type="pres">
      <dgm:prSet presAssocID="{54C59BB9-C5D7-4F1E-91CA-68EDEE818884}" presName="hierChild5" presStyleCnt="0"/>
      <dgm:spPr/>
    </dgm:pt>
    <dgm:pt modelId="{8C88671A-3678-49EE-A6A6-03B8F7A07F01}" type="pres">
      <dgm:prSet presAssocID="{076A2CC8-5604-4774-BBF8-77B38D81B8B8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F8B9946-9473-45C5-B1D6-D738CA0BD1FD}" type="pres">
      <dgm:prSet presAssocID="{E6F66392-FCAA-4863-87DB-88A3B777C93E}" presName="hierRoot2" presStyleCnt="0">
        <dgm:presLayoutVars>
          <dgm:hierBranch val="init"/>
        </dgm:presLayoutVars>
      </dgm:prSet>
      <dgm:spPr/>
    </dgm:pt>
    <dgm:pt modelId="{413CA9BC-0495-4196-9506-CFE242396963}" type="pres">
      <dgm:prSet presAssocID="{E6F66392-FCAA-4863-87DB-88A3B777C93E}" presName="rootComposite" presStyleCnt="0"/>
      <dgm:spPr/>
    </dgm:pt>
    <dgm:pt modelId="{EFF3D262-85D9-46DC-BDEE-58D0C66E5BA4}" type="pres">
      <dgm:prSet presAssocID="{E6F66392-FCAA-4863-87DB-88A3B777C93E}" presName="rootText" presStyleLbl="node2" presStyleIdx="3" presStyleCnt="4" custScaleX="134398" custScaleY="137449" custLinFactNeighborY="24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594D2-AE3D-4872-80C4-1A22F6BED392}" type="pres">
      <dgm:prSet presAssocID="{E6F66392-FCAA-4863-87DB-88A3B777C93E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377266-9AA5-43E3-8DCD-BACE94DFC0C3}" type="pres">
      <dgm:prSet presAssocID="{E6F66392-FCAA-4863-87DB-88A3B777C93E}" presName="hierChild4" presStyleCnt="0"/>
      <dgm:spPr/>
    </dgm:pt>
    <dgm:pt modelId="{697794F9-0470-4C6A-AAE7-54783B8E1424}" type="pres">
      <dgm:prSet presAssocID="{E6F66392-FCAA-4863-87DB-88A3B777C93E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</dgm:ptLst>
  <dgm:cxnLst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71EF134A-AEF3-42B1-82A7-29DD3B6B711D}" type="presOf" srcId="{71485C07-7CE5-4EBF-B822-31E4381E2BA2}" destId="{CE5124BC-6E80-4FCE-8820-555BC8F2AA4F}" srcOrd="0" destOrd="0" presId="urn:microsoft.com/office/officeart/2005/8/layout/orgChart1"/>
    <dgm:cxn modelId="{39774CCB-E5CB-45A2-A211-33A3446D6DD9}" type="presOf" srcId="{D09809E0-2E45-403C-B634-F7B8492DDFEC}" destId="{C1B0AB90-58E1-4F80-9BCB-AE6E290770FE}" srcOrd="0" destOrd="0" presId="urn:microsoft.com/office/officeart/2005/8/layout/orgChart1"/>
    <dgm:cxn modelId="{7C2E2662-AC7E-4C71-B7DB-BF2395F582BD}" type="presOf" srcId="{4AFC35BA-F72B-44A1-9755-CB969EF5C406}" destId="{35668D7B-64FF-4E93-BD22-858CDEA4814B}" srcOrd="0" destOrd="0" presId="urn:microsoft.com/office/officeart/2005/8/layout/orgChart1"/>
    <dgm:cxn modelId="{0611DD8A-A66C-4A02-BC7E-48F3A26F745A}" type="presOf" srcId="{4AFC35BA-F72B-44A1-9755-CB969EF5C406}" destId="{42411BB0-A328-4469-8DC9-81B96D7EB57E}" srcOrd="1" destOrd="0" presId="urn:microsoft.com/office/officeart/2005/8/layout/orgChart1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F477D93C-8844-48BD-86AF-A3545C1975B6}" type="presOf" srcId="{3EFE5D33-8B56-42ED-B460-F1E422D2ADF8}" destId="{D345EA03-5577-43C4-88D1-DFACB15E9CA7}" srcOrd="0" destOrd="0" presId="urn:microsoft.com/office/officeart/2005/8/layout/orgChart1"/>
    <dgm:cxn modelId="{E4680364-4135-4252-9F75-47FDE88C5D70}" type="presOf" srcId="{11E9984B-8E53-4E8F-BE0B-29CBA8263D59}" destId="{869050B3-B666-4D3C-A470-447025ED6FD3}" srcOrd="0" destOrd="0" presId="urn:microsoft.com/office/officeart/2005/8/layout/orgChart1"/>
    <dgm:cxn modelId="{E3C06316-A158-43F0-9A47-3C1909311643}" type="presOf" srcId="{386366B4-5764-4470-92E0-2E7366CE9705}" destId="{27B28843-D1C9-4239-B07A-A14C66C28195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C3600E0A-474B-483E-B38F-68558C442C79}" type="presOf" srcId="{32797B06-8231-4F81-9A4B-F7644C5FE9FD}" destId="{EEDC65E3-F0B0-452E-AB71-D45FE322498D}" srcOrd="1" destOrd="0" presId="urn:microsoft.com/office/officeart/2005/8/layout/orgChart1"/>
    <dgm:cxn modelId="{8D2EF5B7-A0CC-4FE6-8D05-101E7A9E91F1}" type="presOf" srcId="{561B5AE5-2A8E-432F-8EBB-817E96475563}" destId="{E7C4A283-E5C6-4A04-BF95-E65F7D0F96E7}" srcOrd="0" destOrd="0" presId="urn:microsoft.com/office/officeart/2005/8/layout/orgChart1"/>
    <dgm:cxn modelId="{7D4F759F-7648-4ABC-A5FF-9469F1672C49}" type="presOf" srcId="{6E27B6EE-BD83-4279-A78C-06EC4A20B468}" destId="{804861DF-F31A-420C-98DA-7DB620ECE323}" srcOrd="0" destOrd="0" presId="urn:microsoft.com/office/officeart/2005/8/layout/orgChart1"/>
    <dgm:cxn modelId="{7CD7BDF5-91D4-4CBC-A06A-913F046C9317}" type="presOf" srcId="{32797B06-8231-4F81-9A4B-F7644C5FE9FD}" destId="{8F41B090-6C9F-4D09-89A2-1A56E32D9177}" srcOrd="0" destOrd="0" presId="urn:microsoft.com/office/officeart/2005/8/layout/orgChart1"/>
    <dgm:cxn modelId="{F7F2EC56-E71F-4ED6-9998-1035C70AD93E}" type="presOf" srcId="{9D8C9523-F877-4F5F-80B4-89EAAF901EA8}" destId="{366EA5E8-A373-49D0-BEEF-42CF84EFA6A4}" srcOrd="0" destOrd="0" presId="urn:microsoft.com/office/officeart/2005/8/layout/orgChart1"/>
    <dgm:cxn modelId="{F9D2ABDB-6135-4D62-ABE5-FEC4DD7E9407}" srcId="{36E00EDE-EBB7-4E79-ADC8-188086E8A716}" destId="{68CD4491-2D6C-475E-B317-C9AC91C84029}" srcOrd="0" destOrd="0" parTransId="{F948B9B8-FC5F-4D88-8A96-96343DB00BB5}" sibTransId="{69E9423D-B372-45CD-B326-7CA7812486F1}"/>
    <dgm:cxn modelId="{EB2DCF0C-38E8-45EC-AF45-C3989CDEF5B8}" type="presOf" srcId="{E6F66392-FCAA-4863-87DB-88A3B777C93E}" destId="{EFF3D262-85D9-46DC-BDEE-58D0C66E5BA4}" srcOrd="0" destOrd="0" presId="urn:microsoft.com/office/officeart/2005/8/layout/orgChart1"/>
    <dgm:cxn modelId="{13D12008-728A-44EB-9609-E5ED396D5823}" srcId="{36E00EDE-EBB7-4E79-ADC8-188086E8A716}" destId="{E6F66392-FCAA-4863-87DB-88A3B777C93E}" srcOrd="3" destOrd="0" parTransId="{076A2CC8-5604-4774-BBF8-77B38D81B8B8}" sibTransId="{D73E64ED-2573-4DE8-B4AD-83242D1934AC}"/>
    <dgm:cxn modelId="{70623394-67CF-44AF-92EB-4045D0FB000D}" type="presOf" srcId="{54C59BB9-C5D7-4F1E-91CA-68EDEE818884}" destId="{FB108DE6-9400-43AC-85E3-81BB25130DE9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40B1EC-34F5-4F73-A41C-6F61684FB31D}" type="presOf" srcId="{54C59BB9-C5D7-4F1E-91CA-68EDEE818884}" destId="{8DB25C06-B484-4392-AE78-2C217067B946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D628A031-F961-4C08-9F66-315B2E7A6B3B}" srcId="{36E00EDE-EBB7-4E79-ADC8-188086E8A716}" destId="{54C59BB9-C5D7-4F1E-91CA-68EDEE818884}" srcOrd="2" destOrd="0" parTransId="{6E27B6EE-BD83-4279-A78C-06EC4A20B468}" sibTransId="{5694776A-349F-4416-8DE6-E693D071272D}"/>
    <dgm:cxn modelId="{FDF79D43-088E-4262-99B1-9823F8B5F89B}" type="presOf" srcId="{68CD4491-2D6C-475E-B317-C9AC91C84029}" destId="{673E2BAB-A261-407F-BCEF-69321DEFB9E6}" srcOrd="0" destOrd="0" presId="urn:microsoft.com/office/officeart/2005/8/layout/orgChart1"/>
    <dgm:cxn modelId="{4AE4C618-1D75-45D9-9D4E-5B4B94E4E539}" type="presOf" srcId="{68CD4491-2D6C-475E-B317-C9AC91C84029}" destId="{BECEA3E0-01E5-4BA9-9199-D7E160830DBF}" srcOrd="1" destOrd="0" presId="urn:microsoft.com/office/officeart/2005/8/layout/orgChart1"/>
    <dgm:cxn modelId="{0F1F7648-E05B-4D46-9CD8-37AA736B2D50}" type="presOf" srcId="{076A2CC8-5604-4774-BBF8-77B38D81B8B8}" destId="{8C88671A-3678-49EE-A6A6-03B8F7A07F01}" srcOrd="0" destOrd="0" presId="urn:microsoft.com/office/officeart/2005/8/layout/orgChart1"/>
    <dgm:cxn modelId="{899403BC-EC6D-42E6-94F5-3A013836840C}" srcId="{68CD4491-2D6C-475E-B317-C9AC91C84029}" destId="{71485C07-7CE5-4EBF-B822-31E4381E2BA2}" srcOrd="0" destOrd="0" parTransId="{B158C281-30EA-455D-9C76-021AE508C25E}" sibTransId="{74261B8C-CC3E-479A-8A34-A9B67B45370E}"/>
    <dgm:cxn modelId="{7436572F-43BD-4678-A016-EA4C1402278F}" srcId="{36E00EDE-EBB7-4E79-ADC8-188086E8A716}" destId="{4AFC35BA-F72B-44A1-9755-CB969EF5C406}" srcOrd="1" destOrd="0" parTransId="{D09809E0-2E45-403C-B634-F7B8492DDFEC}" sibTransId="{3B51A254-5D0A-430D-97F1-3B1577648AC3}"/>
    <dgm:cxn modelId="{470808DA-B37A-4408-BB49-D808C9A7A900}" type="presOf" srcId="{9D8C9523-F877-4F5F-80B4-89EAAF901EA8}" destId="{5567C022-1CE3-4EBF-8373-208A17DF4FDE}" srcOrd="1" destOrd="0" presId="urn:microsoft.com/office/officeart/2005/8/layout/orgChart1"/>
    <dgm:cxn modelId="{D6CDAF80-5ED2-4ED6-9B24-E4754FE98846}" type="presOf" srcId="{71485C07-7CE5-4EBF-B822-31E4381E2BA2}" destId="{FF97ED0D-209D-48E4-AAE1-52D182BA3CB1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C2792D22-7013-4DF9-BED8-6D469D6115D9}" type="presOf" srcId="{E6F66392-FCAA-4863-87DB-88A3B777C93E}" destId="{1CE594D2-AE3D-4872-80C4-1A22F6BED392}" srcOrd="1" destOrd="0" presId="urn:microsoft.com/office/officeart/2005/8/layout/orgChart1"/>
    <dgm:cxn modelId="{6A99FAFB-4E37-4C74-802E-F1DB7AA22BEC}" type="presOf" srcId="{F948B9B8-FC5F-4D88-8A96-96343DB00BB5}" destId="{5E89098D-F45D-4CC0-9A1A-6D4FA56FAAE5}" srcOrd="0" destOrd="0" presId="urn:microsoft.com/office/officeart/2005/8/layout/orgChart1"/>
    <dgm:cxn modelId="{90AFD48F-37E4-494F-A4E1-A72FBB57F873}" srcId="{68CD4491-2D6C-475E-B317-C9AC91C84029}" destId="{9D8C9523-F877-4F5F-80B4-89EAAF901EA8}" srcOrd="1" destOrd="0" parTransId="{11E9984B-8E53-4E8F-BE0B-29CBA8263D59}" sibTransId="{FCAB5D0C-5733-4C9E-B889-680317CB810A}"/>
    <dgm:cxn modelId="{711596BB-CB3A-4B06-B889-066C51D27606}" type="presOf" srcId="{3EFE5D33-8B56-42ED-B460-F1E422D2ADF8}" destId="{767D983C-186A-4554-8356-85745832A1D4}" srcOrd="1" destOrd="0" presId="urn:microsoft.com/office/officeart/2005/8/layout/orgChart1"/>
    <dgm:cxn modelId="{9F8B3061-D2C5-4E11-BC5A-EB152A5F9CC1}" type="presOf" srcId="{B158C281-30EA-455D-9C76-021AE508C25E}" destId="{6F6EEA08-BB32-47B9-95DE-BD28FEDD13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43417178-0DBD-47A9-B673-922CB1B1FE63}" type="presParOf" srcId="{B10C4723-8358-47BA-822D-4389459DAC06}" destId="{5E89098D-F45D-4CC0-9A1A-6D4FA56FAAE5}" srcOrd="0" destOrd="0" presId="urn:microsoft.com/office/officeart/2005/8/layout/orgChart1"/>
    <dgm:cxn modelId="{2C0CE26C-0839-42ED-9636-9374C02240FE}" type="presParOf" srcId="{B10C4723-8358-47BA-822D-4389459DAC06}" destId="{6F4EF1AF-7EC0-44BC-8CDB-1A4E86DE0FC3}" srcOrd="1" destOrd="0" presId="urn:microsoft.com/office/officeart/2005/8/layout/orgChart1"/>
    <dgm:cxn modelId="{11B9EDBF-BE81-416B-9C50-061767B51DB1}" type="presParOf" srcId="{6F4EF1AF-7EC0-44BC-8CDB-1A4E86DE0FC3}" destId="{D6CD160C-FF0A-4C80-817E-A7A9F54C67A7}" srcOrd="0" destOrd="0" presId="urn:microsoft.com/office/officeart/2005/8/layout/orgChart1"/>
    <dgm:cxn modelId="{91B7634C-753C-4325-8D32-45EE43969FAC}" type="presParOf" srcId="{D6CD160C-FF0A-4C80-817E-A7A9F54C67A7}" destId="{673E2BAB-A261-407F-BCEF-69321DEFB9E6}" srcOrd="0" destOrd="0" presId="urn:microsoft.com/office/officeart/2005/8/layout/orgChart1"/>
    <dgm:cxn modelId="{79558697-28AD-4A07-AA7C-452729B25757}" type="presParOf" srcId="{D6CD160C-FF0A-4C80-817E-A7A9F54C67A7}" destId="{BECEA3E0-01E5-4BA9-9199-D7E160830DBF}" srcOrd="1" destOrd="0" presId="urn:microsoft.com/office/officeart/2005/8/layout/orgChart1"/>
    <dgm:cxn modelId="{06649F9C-B614-4FF9-AC28-D1A1E1F5AEB8}" type="presParOf" srcId="{6F4EF1AF-7EC0-44BC-8CDB-1A4E86DE0FC3}" destId="{4F363984-8D31-4F66-8A80-C79070861C41}" srcOrd="1" destOrd="0" presId="urn:microsoft.com/office/officeart/2005/8/layout/orgChart1"/>
    <dgm:cxn modelId="{8E7FBA6A-713F-4AF6-A686-74ADB896DCA1}" type="presParOf" srcId="{4F363984-8D31-4F66-8A80-C79070861C41}" destId="{6F6EEA08-BB32-47B9-95DE-BD28FEDD13FC}" srcOrd="0" destOrd="0" presId="urn:microsoft.com/office/officeart/2005/8/layout/orgChart1"/>
    <dgm:cxn modelId="{288F1A77-C666-497D-B5AF-0F25DF932162}" type="presParOf" srcId="{4F363984-8D31-4F66-8A80-C79070861C41}" destId="{4D5F051A-B8C9-4443-8B54-D5D243D89CA4}" srcOrd="1" destOrd="0" presId="urn:microsoft.com/office/officeart/2005/8/layout/orgChart1"/>
    <dgm:cxn modelId="{BFF4F02E-AC14-40BF-999A-164258A970E5}" type="presParOf" srcId="{4D5F051A-B8C9-4443-8B54-D5D243D89CA4}" destId="{F69ADCE3-59FF-4443-B3BB-AB2867302870}" srcOrd="0" destOrd="0" presId="urn:microsoft.com/office/officeart/2005/8/layout/orgChart1"/>
    <dgm:cxn modelId="{76BD7E9B-B744-4B83-9F21-51029C271681}" type="presParOf" srcId="{F69ADCE3-59FF-4443-B3BB-AB2867302870}" destId="{CE5124BC-6E80-4FCE-8820-555BC8F2AA4F}" srcOrd="0" destOrd="0" presId="urn:microsoft.com/office/officeart/2005/8/layout/orgChart1"/>
    <dgm:cxn modelId="{A76E8C94-8989-4B7D-9073-B3B2B3DE8E94}" type="presParOf" srcId="{F69ADCE3-59FF-4443-B3BB-AB2867302870}" destId="{FF97ED0D-209D-48E4-AAE1-52D182BA3CB1}" srcOrd="1" destOrd="0" presId="urn:microsoft.com/office/officeart/2005/8/layout/orgChart1"/>
    <dgm:cxn modelId="{C9F68230-C245-4E47-9676-6F7860B2B784}" type="presParOf" srcId="{4D5F051A-B8C9-4443-8B54-D5D243D89CA4}" destId="{B8AECF64-5A3E-4093-8919-967AAAC8A4EA}" srcOrd="1" destOrd="0" presId="urn:microsoft.com/office/officeart/2005/8/layout/orgChart1"/>
    <dgm:cxn modelId="{2B83FCFF-810F-431D-88E5-D009906C1BE8}" type="presParOf" srcId="{4D5F051A-B8C9-4443-8B54-D5D243D89CA4}" destId="{BEB3680D-4328-4072-B200-8770A4F91BB3}" srcOrd="2" destOrd="0" presId="urn:microsoft.com/office/officeart/2005/8/layout/orgChart1"/>
    <dgm:cxn modelId="{9855CF8B-60A2-4857-945E-C86602D03000}" type="presParOf" srcId="{4F363984-8D31-4F66-8A80-C79070861C41}" destId="{869050B3-B666-4D3C-A470-447025ED6FD3}" srcOrd="2" destOrd="0" presId="urn:microsoft.com/office/officeart/2005/8/layout/orgChart1"/>
    <dgm:cxn modelId="{97A54C21-0BB4-41F6-9328-970AE6D88846}" type="presParOf" srcId="{4F363984-8D31-4F66-8A80-C79070861C41}" destId="{FE5702FF-422A-4E5F-8928-1D06DA669540}" srcOrd="3" destOrd="0" presId="urn:microsoft.com/office/officeart/2005/8/layout/orgChart1"/>
    <dgm:cxn modelId="{4F41DA78-8778-4C26-A8EC-C5A015FCEF25}" type="presParOf" srcId="{FE5702FF-422A-4E5F-8928-1D06DA669540}" destId="{2C30FEE9-750B-4385-AE1F-730DD6400703}" srcOrd="0" destOrd="0" presId="urn:microsoft.com/office/officeart/2005/8/layout/orgChart1"/>
    <dgm:cxn modelId="{AF55D04D-54A5-4125-9965-37C54953B6F1}" type="presParOf" srcId="{2C30FEE9-750B-4385-AE1F-730DD6400703}" destId="{366EA5E8-A373-49D0-BEEF-42CF84EFA6A4}" srcOrd="0" destOrd="0" presId="urn:microsoft.com/office/officeart/2005/8/layout/orgChart1"/>
    <dgm:cxn modelId="{E22FB068-8F54-4C50-8FF8-176FF7E91B0A}" type="presParOf" srcId="{2C30FEE9-750B-4385-AE1F-730DD6400703}" destId="{5567C022-1CE3-4EBF-8373-208A17DF4FDE}" srcOrd="1" destOrd="0" presId="urn:microsoft.com/office/officeart/2005/8/layout/orgChart1"/>
    <dgm:cxn modelId="{5AE12AB8-1690-443E-9A27-B9E61A7D2DCA}" type="presParOf" srcId="{FE5702FF-422A-4E5F-8928-1D06DA669540}" destId="{A908B5AF-3EC9-4876-A191-0F79E8CCB617}" srcOrd="1" destOrd="0" presId="urn:microsoft.com/office/officeart/2005/8/layout/orgChart1"/>
    <dgm:cxn modelId="{4F8B1709-1B98-4D07-9F21-80D5EE8DA4F4}" type="presParOf" srcId="{FE5702FF-422A-4E5F-8928-1D06DA669540}" destId="{C3B679B5-19A7-4AD3-BAD5-D83C79DD9657}" srcOrd="2" destOrd="0" presId="urn:microsoft.com/office/officeart/2005/8/layout/orgChart1"/>
    <dgm:cxn modelId="{816B860F-F2D0-405D-A0B6-47562060245F}" type="presParOf" srcId="{6F4EF1AF-7EC0-44BC-8CDB-1A4E86DE0FC3}" destId="{22BB4C98-B948-4FDC-BFB2-8B0CC7736EA4}" srcOrd="2" destOrd="0" presId="urn:microsoft.com/office/officeart/2005/8/layout/orgChart1"/>
    <dgm:cxn modelId="{49497693-682C-4E6A-853B-D0E1870049DD}" type="presParOf" srcId="{B10C4723-8358-47BA-822D-4389459DAC06}" destId="{C1B0AB90-58E1-4F80-9BCB-AE6E290770FE}" srcOrd="2" destOrd="0" presId="urn:microsoft.com/office/officeart/2005/8/layout/orgChart1"/>
    <dgm:cxn modelId="{46257C40-D9BB-4763-8E7C-23DDD6DD1144}" type="presParOf" srcId="{B10C4723-8358-47BA-822D-4389459DAC06}" destId="{5AF1C23A-A172-4F3A-B020-911407B5CFBB}" srcOrd="3" destOrd="0" presId="urn:microsoft.com/office/officeart/2005/8/layout/orgChart1"/>
    <dgm:cxn modelId="{4B2F431E-B5C9-4793-9AA8-93CC48AE913B}" type="presParOf" srcId="{5AF1C23A-A172-4F3A-B020-911407B5CFBB}" destId="{CEF058AC-DCA2-409D-A855-7DF4C348FE55}" srcOrd="0" destOrd="0" presId="urn:microsoft.com/office/officeart/2005/8/layout/orgChart1"/>
    <dgm:cxn modelId="{7B67FD01-C895-4E9E-B300-DB2C8288A7E4}" type="presParOf" srcId="{CEF058AC-DCA2-409D-A855-7DF4C348FE55}" destId="{35668D7B-64FF-4E93-BD22-858CDEA4814B}" srcOrd="0" destOrd="0" presId="urn:microsoft.com/office/officeart/2005/8/layout/orgChart1"/>
    <dgm:cxn modelId="{33DB3336-1E6B-44AC-B9C1-07B67B576C73}" type="presParOf" srcId="{CEF058AC-DCA2-409D-A855-7DF4C348FE55}" destId="{42411BB0-A328-4469-8DC9-81B96D7EB57E}" srcOrd="1" destOrd="0" presId="urn:microsoft.com/office/officeart/2005/8/layout/orgChart1"/>
    <dgm:cxn modelId="{B8FF9FA9-2A7F-4A85-9BBA-9BC4B4776C37}" type="presParOf" srcId="{5AF1C23A-A172-4F3A-B020-911407B5CFBB}" destId="{B237B5A7-5AFB-4789-A797-3759D4298A80}" srcOrd="1" destOrd="0" presId="urn:microsoft.com/office/officeart/2005/8/layout/orgChart1"/>
    <dgm:cxn modelId="{4462DC33-5A32-42C8-BAAE-C36A8A41CBDC}" type="presParOf" srcId="{B237B5A7-5AFB-4789-A797-3759D4298A80}" destId="{27B28843-D1C9-4239-B07A-A14C66C28195}" srcOrd="0" destOrd="0" presId="urn:microsoft.com/office/officeart/2005/8/layout/orgChart1"/>
    <dgm:cxn modelId="{BA36166D-6FE8-4DC0-9E87-90B50CC810AF}" type="presParOf" srcId="{B237B5A7-5AFB-4789-A797-3759D4298A80}" destId="{43564A74-D3CD-47FA-A1F4-C942C501AC79}" srcOrd="1" destOrd="0" presId="urn:microsoft.com/office/officeart/2005/8/layout/orgChart1"/>
    <dgm:cxn modelId="{573D98C5-8FFC-4F59-9716-14ACD052A629}" type="presParOf" srcId="{43564A74-D3CD-47FA-A1F4-C942C501AC79}" destId="{73BEB4F7-06EC-4D82-9872-5B83D2D11818}" srcOrd="0" destOrd="0" presId="urn:microsoft.com/office/officeart/2005/8/layout/orgChart1"/>
    <dgm:cxn modelId="{4C3DF9DE-ABD0-4F97-970F-C6FC737CB387}" type="presParOf" srcId="{73BEB4F7-06EC-4D82-9872-5B83D2D11818}" destId="{8F41B090-6C9F-4D09-89A2-1A56E32D9177}" srcOrd="0" destOrd="0" presId="urn:microsoft.com/office/officeart/2005/8/layout/orgChart1"/>
    <dgm:cxn modelId="{554A018A-CD35-4C87-BACC-E93CA067CF2C}" type="presParOf" srcId="{73BEB4F7-06EC-4D82-9872-5B83D2D11818}" destId="{EEDC65E3-F0B0-452E-AB71-D45FE322498D}" srcOrd="1" destOrd="0" presId="urn:microsoft.com/office/officeart/2005/8/layout/orgChart1"/>
    <dgm:cxn modelId="{A921188A-324F-4A5A-943B-2362361181E8}" type="presParOf" srcId="{43564A74-D3CD-47FA-A1F4-C942C501AC79}" destId="{5D263E26-8A28-4B54-8644-07ADAD5634E8}" srcOrd="1" destOrd="0" presId="urn:microsoft.com/office/officeart/2005/8/layout/orgChart1"/>
    <dgm:cxn modelId="{4DA820DB-F1BF-45FD-9B30-71DA338D20DF}" type="presParOf" srcId="{43564A74-D3CD-47FA-A1F4-C942C501AC79}" destId="{B78FAC92-42BE-482F-8C47-3778C64FABEA}" srcOrd="2" destOrd="0" presId="urn:microsoft.com/office/officeart/2005/8/layout/orgChart1"/>
    <dgm:cxn modelId="{C8EDBCD5-D455-4498-942F-5CB4F783425F}" type="presParOf" srcId="{B237B5A7-5AFB-4789-A797-3759D4298A80}" destId="{E7C4A283-E5C6-4A04-BF95-E65F7D0F96E7}" srcOrd="2" destOrd="0" presId="urn:microsoft.com/office/officeart/2005/8/layout/orgChart1"/>
    <dgm:cxn modelId="{09068CEE-B8C2-4BD4-BED5-E8B036F41558}" type="presParOf" srcId="{B237B5A7-5AFB-4789-A797-3759D4298A80}" destId="{67FBEAD7-F8E1-4514-9603-7356C428D81A}" srcOrd="3" destOrd="0" presId="urn:microsoft.com/office/officeart/2005/8/layout/orgChart1"/>
    <dgm:cxn modelId="{4D3912FC-C994-4145-B99E-E5C65D839850}" type="presParOf" srcId="{67FBEAD7-F8E1-4514-9603-7356C428D81A}" destId="{02297D05-4B97-4F52-8CA2-FBA8C9976BC8}" srcOrd="0" destOrd="0" presId="urn:microsoft.com/office/officeart/2005/8/layout/orgChart1"/>
    <dgm:cxn modelId="{9FD4B3B7-5987-4DBF-ACF3-90EF065F68F8}" type="presParOf" srcId="{02297D05-4B97-4F52-8CA2-FBA8C9976BC8}" destId="{D345EA03-5577-43C4-88D1-DFACB15E9CA7}" srcOrd="0" destOrd="0" presId="urn:microsoft.com/office/officeart/2005/8/layout/orgChart1"/>
    <dgm:cxn modelId="{3F0F60C9-448C-430A-B61D-BED509BA254D}" type="presParOf" srcId="{02297D05-4B97-4F52-8CA2-FBA8C9976BC8}" destId="{767D983C-186A-4554-8356-85745832A1D4}" srcOrd="1" destOrd="0" presId="urn:microsoft.com/office/officeart/2005/8/layout/orgChart1"/>
    <dgm:cxn modelId="{543AEC85-EB26-4A78-B36F-58A945DA000B}" type="presParOf" srcId="{67FBEAD7-F8E1-4514-9603-7356C428D81A}" destId="{B7A4EE2E-EF64-4918-8686-D598DA78D51C}" srcOrd="1" destOrd="0" presId="urn:microsoft.com/office/officeart/2005/8/layout/orgChart1"/>
    <dgm:cxn modelId="{785EC11C-C882-40CC-AA5D-92B6FA6F01A0}" type="presParOf" srcId="{67FBEAD7-F8E1-4514-9603-7356C428D81A}" destId="{08EF6BAF-5340-413D-A28A-3E9D7D694647}" srcOrd="2" destOrd="0" presId="urn:microsoft.com/office/officeart/2005/8/layout/orgChart1"/>
    <dgm:cxn modelId="{DB136739-6B72-47A3-BD87-196EDE8EED95}" type="presParOf" srcId="{5AF1C23A-A172-4F3A-B020-911407B5CFBB}" destId="{7BA52BEC-233A-43F6-B976-1B9818CBA1A3}" srcOrd="2" destOrd="0" presId="urn:microsoft.com/office/officeart/2005/8/layout/orgChart1"/>
    <dgm:cxn modelId="{761D4683-1EA4-4A24-B4F5-8C4EA30BC1EC}" type="presParOf" srcId="{B10C4723-8358-47BA-822D-4389459DAC06}" destId="{804861DF-F31A-420C-98DA-7DB620ECE323}" srcOrd="4" destOrd="0" presId="urn:microsoft.com/office/officeart/2005/8/layout/orgChart1"/>
    <dgm:cxn modelId="{FA5F0EB1-54D5-4ABB-9E55-1FF44AC1DA79}" type="presParOf" srcId="{B10C4723-8358-47BA-822D-4389459DAC06}" destId="{4DE66613-524E-4D10-92FB-A9534353C740}" srcOrd="5" destOrd="0" presId="urn:microsoft.com/office/officeart/2005/8/layout/orgChart1"/>
    <dgm:cxn modelId="{692F2E26-E1EB-4699-A483-A83FC95CDA77}" type="presParOf" srcId="{4DE66613-524E-4D10-92FB-A9534353C740}" destId="{010A0B79-3558-42F4-8DA3-F054DB85691A}" srcOrd="0" destOrd="0" presId="urn:microsoft.com/office/officeart/2005/8/layout/orgChart1"/>
    <dgm:cxn modelId="{C9D32C2E-4B9D-47E1-BE7E-636BA232F2AC}" type="presParOf" srcId="{010A0B79-3558-42F4-8DA3-F054DB85691A}" destId="{8DB25C06-B484-4392-AE78-2C217067B946}" srcOrd="0" destOrd="0" presId="urn:microsoft.com/office/officeart/2005/8/layout/orgChart1"/>
    <dgm:cxn modelId="{263BE0D6-9409-47CD-8FE9-4198E378E1A9}" type="presParOf" srcId="{010A0B79-3558-42F4-8DA3-F054DB85691A}" destId="{FB108DE6-9400-43AC-85E3-81BB25130DE9}" srcOrd="1" destOrd="0" presId="urn:microsoft.com/office/officeart/2005/8/layout/orgChart1"/>
    <dgm:cxn modelId="{908B7F6E-D6A9-4112-826E-34D1934AAB9F}" type="presParOf" srcId="{4DE66613-524E-4D10-92FB-A9534353C740}" destId="{4C43839D-F69D-468E-9ABB-167024453D5E}" srcOrd="1" destOrd="0" presId="urn:microsoft.com/office/officeart/2005/8/layout/orgChart1"/>
    <dgm:cxn modelId="{6A8EB817-0B23-4C3D-B628-E5EBFB8A16A6}" type="presParOf" srcId="{4DE66613-524E-4D10-92FB-A9534353C740}" destId="{2397C473-0D77-4E05-A66A-28A524BB4E5E}" srcOrd="2" destOrd="0" presId="urn:microsoft.com/office/officeart/2005/8/layout/orgChart1"/>
    <dgm:cxn modelId="{FF66B605-D241-46D5-AC4B-64E731081A38}" type="presParOf" srcId="{B10C4723-8358-47BA-822D-4389459DAC06}" destId="{8C88671A-3678-49EE-A6A6-03B8F7A07F01}" srcOrd="6" destOrd="0" presId="urn:microsoft.com/office/officeart/2005/8/layout/orgChart1"/>
    <dgm:cxn modelId="{75D6705E-DF32-4469-9BC8-47F054A687D9}" type="presParOf" srcId="{B10C4723-8358-47BA-822D-4389459DAC06}" destId="{AF8B9946-9473-45C5-B1D6-D738CA0BD1FD}" srcOrd="7" destOrd="0" presId="urn:microsoft.com/office/officeart/2005/8/layout/orgChart1"/>
    <dgm:cxn modelId="{912D18C5-9BD8-41C3-AD40-954552A23BCE}" type="presParOf" srcId="{AF8B9946-9473-45C5-B1D6-D738CA0BD1FD}" destId="{413CA9BC-0495-4196-9506-CFE242396963}" srcOrd="0" destOrd="0" presId="urn:microsoft.com/office/officeart/2005/8/layout/orgChart1"/>
    <dgm:cxn modelId="{48FC40FC-E489-4749-8F5D-C2CC9CBFE300}" type="presParOf" srcId="{413CA9BC-0495-4196-9506-CFE242396963}" destId="{EFF3D262-85D9-46DC-BDEE-58D0C66E5BA4}" srcOrd="0" destOrd="0" presId="urn:microsoft.com/office/officeart/2005/8/layout/orgChart1"/>
    <dgm:cxn modelId="{F1E8811C-E7FA-491D-BDDA-6818559219DB}" type="presParOf" srcId="{413CA9BC-0495-4196-9506-CFE242396963}" destId="{1CE594D2-AE3D-4872-80C4-1A22F6BED392}" srcOrd="1" destOrd="0" presId="urn:microsoft.com/office/officeart/2005/8/layout/orgChart1"/>
    <dgm:cxn modelId="{7B11621F-3C7A-4178-A712-9A660779FFB8}" type="presParOf" srcId="{AF8B9946-9473-45C5-B1D6-D738CA0BD1FD}" destId="{28377266-9AA5-43E3-8DCD-BACE94DFC0C3}" srcOrd="1" destOrd="0" presId="urn:microsoft.com/office/officeart/2005/8/layout/orgChart1"/>
    <dgm:cxn modelId="{9BFA9A59-ECD4-40A1-864D-021948D2FFCB}" type="presParOf" srcId="{AF8B9946-9473-45C5-B1D6-D738CA0BD1FD}" destId="{697794F9-0470-4C6A-AAE7-54783B8E1424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3171656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674"/>
              </a:lnTo>
              <a:lnTo>
                <a:pt x="194478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8C74B-4110-4552-B46D-224960BB0F0A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EB24784E-B06A-434C-9530-FE185916B2C3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sp:txBody>
      <dsp:txXfrm>
        <a:off x="1008133" y="396769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3366134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3366134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234284"/>
          <a:ext cx="183126" cy="1662208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662208"/>
              </a:lnTo>
              <a:lnTo>
                <a:pt x="0" y="1662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234284"/>
          <a:ext cx="221355" cy="118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57"/>
              </a:lnTo>
              <a:lnTo>
                <a:pt x="221355" y="1184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234284"/>
          <a:ext cx="183126" cy="6590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59019"/>
              </a:lnTo>
              <a:lnTo>
                <a:pt x="0" y="6590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234284"/>
          <a:ext cx="729488" cy="249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66"/>
              </a:lnTo>
              <a:lnTo>
                <a:pt x="729488" y="2401166"/>
              </a:lnTo>
              <a:lnTo>
                <a:pt x="729488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234284"/>
          <a:ext cx="366431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3664313" y="2403056"/>
              </a:lnTo>
              <a:lnTo>
                <a:pt x="366431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234284"/>
          <a:ext cx="710666" cy="2497525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234284"/>
          <a:ext cx="2150831" cy="2497525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234284"/>
          <a:ext cx="216965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2169653" y="2403056"/>
              </a:lnTo>
              <a:lnTo>
                <a:pt x="216965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234284"/>
          <a:ext cx="3662991" cy="2495636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2401166"/>
              </a:lnTo>
              <a:lnTo>
                <a:pt x="0" y="2401166"/>
              </a:lnTo>
              <a:lnTo>
                <a:pt x="0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226286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79155" y="226286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2013" y="3729920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 </a:t>
          </a:r>
        </a:p>
      </dsp:txBody>
      <dsp:txXfrm>
        <a:off x="5904657" y="3731810"/>
        <a:ext cx="1304299" cy="1259997"/>
      </dsp:txXfrm>
    </dsp:sp>
    <dsp:sp modelId="{070507A6-E0AF-48EF-93FF-8657D0B5415B}">
      <dsp:nvSpPr>
        <dsp:cNvPr id="0" name=""/>
        <dsp:cNvSpPr/>
      </dsp:nvSpPr>
      <dsp:spPr>
        <a:xfrm>
          <a:off x="1584172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Familiar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84172" y="3731810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Ginecólogo(a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24337" y="3731810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39931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399317" y="3731810"/>
        <a:ext cx="1304299" cy="1259997"/>
      </dsp:txXfrm>
    </dsp:sp>
    <dsp:sp modelId="{C5EFC27F-1E30-412E-AFC1-8446AD0CF35C}">
      <dsp:nvSpPr>
        <dsp:cNvPr id="0" name=""/>
        <dsp:cNvSpPr/>
      </dsp:nvSpPr>
      <dsp:spPr>
        <a:xfrm>
          <a:off x="446449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64493" y="3729920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2764024" y="1533303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4024" y="1533303"/>
        <a:ext cx="1440002" cy="720001"/>
      </dsp:txXfrm>
    </dsp:sp>
    <dsp:sp modelId="{76E05969-6592-4B29-B960-8EC73AF2A182}">
      <dsp:nvSpPr>
        <dsp:cNvPr id="0" name=""/>
        <dsp:cNvSpPr/>
      </dsp:nvSpPr>
      <dsp:spPr>
        <a:xfrm>
          <a:off x="4608509" y="1969041"/>
          <a:ext cx="1440002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Centro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8509" y="1969041"/>
        <a:ext cx="1440002" cy="900001"/>
      </dsp:txXfrm>
    </dsp:sp>
    <dsp:sp modelId="{62C1D5C0-736B-417D-9A26-C3059CEAF551}">
      <dsp:nvSpPr>
        <dsp:cNvPr id="0" name=""/>
        <dsp:cNvSpPr/>
      </dsp:nvSpPr>
      <dsp:spPr>
        <a:xfrm>
          <a:off x="2764024" y="2536492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4024" y="2536492"/>
        <a:ext cx="1440002" cy="7200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Brigadas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Salud 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8329" y="2183786"/>
        <a:ext cx="2187641" cy="11602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C3D75-7E82-4691-B743-9F91EAD8340E}">
      <dsp:nvSpPr>
        <dsp:cNvPr id="0" name=""/>
        <dsp:cNvSpPr/>
      </dsp:nvSpPr>
      <dsp:spPr>
        <a:xfrm>
          <a:off x="3888431" y="957599"/>
          <a:ext cx="245925" cy="778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468"/>
              </a:lnTo>
              <a:lnTo>
                <a:pt x="245925" y="7784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376ED-FAE5-4DD5-B964-4012E104B8EB}">
      <dsp:nvSpPr>
        <dsp:cNvPr id="0" name=""/>
        <dsp:cNvSpPr/>
      </dsp:nvSpPr>
      <dsp:spPr>
        <a:xfrm>
          <a:off x="3614696" y="957599"/>
          <a:ext cx="273735" cy="773819"/>
        </a:xfrm>
        <a:custGeom>
          <a:avLst/>
          <a:gdLst/>
          <a:ahLst/>
          <a:cxnLst/>
          <a:rect l="0" t="0" r="0" b="0"/>
          <a:pathLst>
            <a:path>
              <a:moveTo>
                <a:pt x="273735" y="0"/>
              </a:moveTo>
              <a:lnTo>
                <a:pt x="273735" y="773819"/>
              </a:lnTo>
              <a:lnTo>
                <a:pt x="0" y="7738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FE94-8018-457A-AC24-3F5276AF45D7}">
      <dsp:nvSpPr>
        <dsp:cNvPr id="0" name=""/>
        <dsp:cNvSpPr/>
      </dsp:nvSpPr>
      <dsp:spPr>
        <a:xfrm>
          <a:off x="3888431" y="957599"/>
          <a:ext cx="3207517" cy="169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301"/>
              </a:lnTo>
              <a:lnTo>
                <a:pt x="3207517" y="1570301"/>
              </a:lnTo>
              <a:lnTo>
                <a:pt x="3207517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1" y="957599"/>
          <a:ext cx="1603758" cy="169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301"/>
              </a:lnTo>
              <a:lnTo>
                <a:pt x="1603758" y="1570301"/>
              </a:lnTo>
              <a:lnTo>
                <a:pt x="1603758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842711" y="957599"/>
          <a:ext cx="91440" cy="1693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2578-9F15-4742-B5BC-C2CE1FF727F5}">
      <dsp:nvSpPr>
        <dsp:cNvPr id="0" name=""/>
        <dsp:cNvSpPr/>
      </dsp:nvSpPr>
      <dsp:spPr>
        <a:xfrm>
          <a:off x="2284673" y="957599"/>
          <a:ext cx="1603758" cy="1693405"/>
        </a:xfrm>
        <a:custGeom>
          <a:avLst/>
          <a:gdLst/>
          <a:ahLst/>
          <a:cxnLst/>
          <a:rect l="0" t="0" r="0" b="0"/>
          <a:pathLst>
            <a:path>
              <a:moveTo>
                <a:pt x="1603758" y="0"/>
              </a:moveTo>
              <a:lnTo>
                <a:pt x="1603758" y="1570301"/>
              </a:lnTo>
              <a:lnTo>
                <a:pt x="0" y="1570301"/>
              </a:lnTo>
              <a:lnTo>
                <a:pt x="0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680914" y="957599"/>
          <a:ext cx="3207517" cy="1693405"/>
        </a:xfrm>
        <a:custGeom>
          <a:avLst/>
          <a:gdLst/>
          <a:ahLst/>
          <a:cxnLst/>
          <a:rect l="0" t="0" r="0" b="0"/>
          <a:pathLst>
            <a:path>
              <a:moveTo>
                <a:pt x="3207517" y="0"/>
              </a:moveTo>
              <a:lnTo>
                <a:pt x="3207517" y="1570301"/>
              </a:lnTo>
              <a:lnTo>
                <a:pt x="0" y="1570301"/>
              </a:lnTo>
              <a:lnTo>
                <a:pt x="0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12913" y="0"/>
          <a:ext cx="1751037" cy="957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3012913" y="0"/>
        <a:ext cx="1751037" cy="957599"/>
      </dsp:txXfrm>
    </dsp:sp>
    <dsp:sp modelId="{35BB5E74-0F2B-40C4-8FE2-43D641402863}">
      <dsp:nvSpPr>
        <dsp:cNvPr id="0" name=""/>
        <dsp:cNvSpPr/>
      </dsp:nvSpPr>
      <dsp:spPr>
        <a:xfrm>
          <a:off x="2138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38" y="2651005"/>
        <a:ext cx="1357551" cy="719997"/>
      </dsp:txXfrm>
    </dsp:sp>
    <dsp:sp modelId="{6A2AD54E-C82D-42BC-ADD7-32A5E6C831BA}">
      <dsp:nvSpPr>
        <dsp:cNvPr id="0" name=""/>
        <dsp:cNvSpPr/>
      </dsp:nvSpPr>
      <dsp:spPr>
        <a:xfrm>
          <a:off x="1605897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05897" y="2651005"/>
        <a:ext cx="1357551" cy="719997"/>
      </dsp:txXfrm>
    </dsp:sp>
    <dsp:sp modelId="{241B9707-52B5-42B8-A01E-5F40637E76E3}">
      <dsp:nvSpPr>
        <dsp:cNvPr id="0" name=""/>
        <dsp:cNvSpPr/>
      </dsp:nvSpPr>
      <dsp:spPr>
        <a:xfrm>
          <a:off x="3209656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09656" y="2651005"/>
        <a:ext cx="1357551" cy="719997"/>
      </dsp:txXfrm>
    </dsp:sp>
    <dsp:sp modelId="{E8875E5F-529F-49F4-8362-65CE89566DEC}">
      <dsp:nvSpPr>
        <dsp:cNvPr id="0" name=""/>
        <dsp:cNvSpPr/>
      </dsp:nvSpPr>
      <dsp:spPr>
        <a:xfrm>
          <a:off x="4813414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813414" y="2651005"/>
        <a:ext cx="1357551" cy="719997"/>
      </dsp:txXfrm>
    </dsp:sp>
    <dsp:sp modelId="{37D9B6F9-B493-4739-9BD1-8D928056C088}">
      <dsp:nvSpPr>
        <dsp:cNvPr id="0" name=""/>
        <dsp:cNvSpPr/>
      </dsp:nvSpPr>
      <dsp:spPr>
        <a:xfrm>
          <a:off x="6417173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17173" y="2651005"/>
        <a:ext cx="1357551" cy="719997"/>
      </dsp:txXfrm>
    </dsp:sp>
    <dsp:sp modelId="{B0690E9A-9F3C-4050-A999-6DD71938E2EF}">
      <dsp:nvSpPr>
        <dsp:cNvPr id="0" name=""/>
        <dsp:cNvSpPr/>
      </dsp:nvSpPr>
      <dsp:spPr>
        <a:xfrm>
          <a:off x="2174700" y="1371420"/>
          <a:ext cx="143999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Secretaria(a) </a:t>
          </a:r>
          <a:r>
            <a:rPr lang="es-ES" sz="1200" kern="1200" dirty="0" smtClean="0">
              <a:solidFill>
                <a:schemeClr val="tx1"/>
              </a:solidFill>
            </a:rPr>
            <a:t>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74700" y="1371420"/>
        <a:ext cx="1439995" cy="719997"/>
      </dsp:txXfrm>
    </dsp:sp>
    <dsp:sp modelId="{127C3EA2-F1AE-4873-9663-67B75A7BF8D8}">
      <dsp:nvSpPr>
        <dsp:cNvPr id="0" name=""/>
        <dsp:cNvSpPr/>
      </dsp:nvSpPr>
      <dsp:spPr>
        <a:xfrm>
          <a:off x="4134357" y="1376068"/>
          <a:ext cx="143999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34357" y="1376068"/>
        <a:ext cx="1439995" cy="7199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1297363"/>
          <a:ext cx="3051142" cy="7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78"/>
              </a:lnTo>
              <a:lnTo>
                <a:pt x="3051142" y="604878"/>
              </a:lnTo>
              <a:lnTo>
                <a:pt x="3051142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3916907" y="1297363"/>
          <a:ext cx="1017047" cy="7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78"/>
              </a:lnTo>
              <a:lnTo>
                <a:pt x="1017047" y="604878"/>
              </a:lnTo>
              <a:lnTo>
                <a:pt x="1017047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53659-1A7E-49EA-90B2-40DA9C4E683F}">
      <dsp:nvSpPr>
        <dsp:cNvPr id="0" name=""/>
        <dsp:cNvSpPr/>
      </dsp:nvSpPr>
      <dsp:spPr>
        <a:xfrm>
          <a:off x="2899859" y="1297363"/>
          <a:ext cx="1017047" cy="761014"/>
        </a:xfrm>
        <a:custGeom>
          <a:avLst/>
          <a:gdLst/>
          <a:ahLst/>
          <a:cxnLst/>
          <a:rect l="0" t="0" r="0" b="0"/>
          <a:pathLst>
            <a:path>
              <a:moveTo>
                <a:pt x="1017047" y="0"/>
              </a:moveTo>
              <a:lnTo>
                <a:pt x="1017047" y="604878"/>
              </a:lnTo>
              <a:lnTo>
                <a:pt x="0" y="604878"/>
              </a:lnTo>
              <a:lnTo>
                <a:pt x="0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65764" y="1297363"/>
          <a:ext cx="3051142" cy="761014"/>
        </a:xfrm>
        <a:custGeom>
          <a:avLst/>
          <a:gdLst/>
          <a:ahLst/>
          <a:cxnLst/>
          <a:rect l="0" t="0" r="0" b="0"/>
          <a:pathLst>
            <a:path>
              <a:moveTo>
                <a:pt x="3051142" y="0"/>
              </a:moveTo>
              <a:lnTo>
                <a:pt x="3051142" y="604878"/>
              </a:lnTo>
              <a:lnTo>
                <a:pt x="0" y="604878"/>
              </a:lnTo>
              <a:lnTo>
                <a:pt x="0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06460" y="163987"/>
          <a:ext cx="2220893" cy="1133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Mental y Adicciones</a:t>
          </a:r>
        </a:p>
      </dsp:txBody>
      <dsp:txXfrm>
        <a:off x="2806460" y="163987"/>
        <a:ext cx="2220893" cy="1133376"/>
      </dsp:txXfrm>
    </dsp:sp>
    <dsp:sp modelId="{35BB5E74-0F2B-40C4-8FE2-43D641402863}">
      <dsp:nvSpPr>
        <dsp:cNvPr id="0" name=""/>
        <dsp:cNvSpPr/>
      </dsp:nvSpPr>
      <dsp:spPr>
        <a:xfrm>
          <a:off x="4853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4853" y="2058377"/>
        <a:ext cx="1721823" cy="971998"/>
      </dsp:txXfrm>
    </dsp:sp>
    <dsp:sp modelId="{BC81B137-ADAB-44D1-A1C1-498A53C339F3}">
      <dsp:nvSpPr>
        <dsp:cNvPr id="0" name=""/>
        <dsp:cNvSpPr/>
      </dsp:nvSpPr>
      <dsp:spPr>
        <a:xfrm>
          <a:off x="2038948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038948" y="2058377"/>
        <a:ext cx="1721823" cy="971998"/>
      </dsp:txXfrm>
    </dsp:sp>
    <dsp:sp modelId="{3F82A0F3-2328-4896-8AE8-A8E3CD8DE430}">
      <dsp:nvSpPr>
        <dsp:cNvPr id="0" name=""/>
        <dsp:cNvSpPr/>
      </dsp:nvSpPr>
      <dsp:spPr>
        <a:xfrm>
          <a:off x="4073043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4073043" y="2058377"/>
        <a:ext cx="1721823" cy="971998"/>
      </dsp:txXfrm>
    </dsp:sp>
    <dsp:sp modelId="{2ED91993-B4E9-45D0-B122-0B5DD5EB887F}">
      <dsp:nvSpPr>
        <dsp:cNvPr id="0" name=""/>
        <dsp:cNvSpPr/>
      </dsp:nvSpPr>
      <dsp:spPr>
        <a:xfrm>
          <a:off x="6107138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Psicólogos(as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6107138" y="2058377"/>
        <a:ext cx="1721823" cy="9719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03768-E566-45F3-9EF1-178BA1180953}">
      <dsp:nvSpPr>
        <dsp:cNvPr id="0" name=""/>
        <dsp:cNvSpPr/>
      </dsp:nvSpPr>
      <dsp:spPr>
        <a:xfrm>
          <a:off x="4059310" y="910485"/>
          <a:ext cx="259040" cy="2296538"/>
        </a:xfrm>
        <a:custGeom>
          <a:avLst/>
          <a:gdLst/>
          <a:ahLst/>
          <a:cxnLst/>
          <a:rect l="0" t="0" r="0" b="0"/>
          <a:pathLst>
            <a:path>
              <a:moveTo>
                <a:pt x="259040" y="0"/>
              </a:moveTo>
              <a:lnTo>
                <a:pt x="259040" y="2296538"/>
              </a:lnTo>
              <a:lnTo>
                <a:pt x="0" y="2296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92280-A0CA-43CA-A532-67E0852D644F}">
      <dsp:nvSpPr>
        <dsp:cNvPr id="0" name=""/>
        <dsp:cNvSpPr/>
      </dsp:nvSpPr>
      <dsp:spPr>
        <a:xfrm>
          <a:off x="4318350" y="910485"/>
          <a:ext cx="216569" cy="1424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581"/>
              </a:lnTo>
              <a:lnTo>
                <a:pt x="216569" y="1424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076657" y="910485"/>
          <a:ext cx="241692" cy="1424581"/>
        </a:xfrm>
        <a:custGeom>
          <a:avLst/>
          <a:gdLst/>
          <a:ahLst/>
          <a:cxnLst/>
          <a:rect l="0" t="0" r="0" b="0"/>
          <a:pathLst>
            <a:path>
              <a:moveTo>
                <a:pt x="241692" y="0"/>
              </a:moveTo>
              <a:lnTo>
                <a:pt x="241692" y="1424581"/>
              </a:lnTo>
              <a:lnTo>
                <a:pt x="0" y="1424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D55A3-6AEA-456E-85D8-A11249A53C42}">
      <dsp:nvSpPr>
        <dsp:cNvPr id="0" name=""/>
        <dsp:cNvSpPr/>
      </dsp:nvSpPr>
      <dsp:spPr>
        <a:xfrm>
          <a:off x="4318350" y="910485"/>
          <a:ext cx="216569" cy="544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728"/>
              </a:lnTo>
              <a:lnTo>
                <a:pt x="216569" y="5447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92318" y="910485"/>
          <a:ext cx="226031" cy="546973"/>
        </a:xfrm>
        <a:custGeom>
          <a:avLst/>
          <a:gdLst/>
          <a:ahLst/>
          <a:cxnLst/>
          <a:rect l="0" t="0" r="0" b="0"/>
          <a:pathLst>
            <a:path>
              <a:moveTo>
                <a:pt x="226031" y="0"/>
              </a:moveTo>
              <a:lnTo>
                <a:pt x="226031" y="546973"/>
              </a:lnTo>
              <a:lnTo>
                <a:pt x="0" y="546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50" y="910485"/>
          <a:ext cx="3300214" cy="293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033"/>
              </a:lnTo>
              <a:lnTo>
                <a:pt x="3300214" y="2816033"/>
              </a:lnTo>
              <a:lnTo>
                <a:pt x="3300214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50" y="910485"/>
          <a:ext cx="1651021" cy="293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033"/>
              </a:lnTo>
              <a:lnTo>
                <a:pt x="1651021" y="2816033"/>
              </a:lnTo>
              <a:lnTo>
                <a:pt x="1651021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4272630" y="910485"/>
          <a:ext cx="91440" cy="2931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033"/>
              </a:lnTo>
              <a:lnTo>
                <a:pt x="56244" y="2816033"/>
              </a:lnTo>
              <a:lnTo>
                <a:pt x="56244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2668423" y="910485"/>
          <a:ext cx="1649926" cy="2931026"/>
        </a:xfrm>
        <a:custGeom>
          <a:avLst/>
          <a:gdLst/>
          <a:ahLst/>
          <a:cxnLst/>
          <a:rect l="0" t="0" r="0" b="0"/>
          <a:pathLst>
            <a:path>
              <a:moveTo>
                <a:pt x="1649926" y="0"/>
              </a:moveTo>
              <a:lnTo>
                <a:pt x="1649926" y="2816033"/>
              </a:lnTo>
              <a:lnTo>
                <a:pt x="0" y="2816033"/>
              </a:lnTo>
              <a:lnTo>
                <a:pt x="0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1015945" y="910485"/>
          <a:ext cx="3302405" cy="2931026"/>
        </a:xfrm>
        <a:custGeom>
          <a:avLst/>
          <a:gdLst/>
          <a:ahLst/>
          <a:cxnLst/>
          <a:rect l="0" t="0" r="0" b="0"/>
          <a:pathLst>
            <a:path>
              <a:moveTo>
                <a:pt x="3302405" y="0"/>
              </a:moveTo>
              <a:lnTo>
                <a:pt x="3302405" y="2816033"/>
              </a:lnTo>
              <a:lnTo>
                <a:pt x="0" y="2816033"/>
              </a:lnTo>
              <a:lnTo>
                <a:pt x="0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353660" y="0"/>
          <a:ext cx="1929380" cy="910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Educación </a:t>
          </a:r>
        </a:p>
      </dsp:txBody>
      <dsp:txXfrm>
        <a:off x="3353660" y="0"/>
        <a:ext cx="1929380" cy="910485"/>
      </dsp:txXfrm>
    </dsp:sp>
    <dsp:sp modelId="{F406D603-0F97-49D1-A230-75F2EB1A2562}">
      <dsp:nvSpPr>
        <dsp:cNvPr id="0" name=""/>
        <dsp:cNvSpPr/>
      </dsp:nvSpPr>
      <dsp:spPr>
        <a:xfrm>
          <a:off x="30591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</a:t>
          </a:r>
          <a:r>
            <a:rPr lang="es-ES" sz="1200" kern="1200" dirty="0" smtClean="0">
              <a:solidFill>
                <a:schemeClr val="tx1"/>
              </a:solidFill>
            </a:rPr>
            <a:t>Municipales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5914" y="3841511"/>
        <a:ext cx="1420061" cy="870040"/>
      </dsp:txXfrm>
    </dsp:sp>
    <dsp:sp modelId="{BF8DD503-79E9-4153-A9A7-D98611AA346B}">
      <dsp:nvSpPr>
        <dsp:cNvPr id="0" name=""/>
        <dsp:cNvSpPr/>
      </dsp:nvSpPr>
      <dsp:spPr>
        <a:xfrm>
          <a:off x="1958393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58393" y="3841511"/>
        <a:ext cx="1420061" cy="870040"/>
      </dsp:txXfrm>
    </dsp:sp>
    <dsp:sp modelId="{D04CF1CC-94CF-4369-BE58-8789A08DE18E}">
      <dsp:nvSpPr>
        <dsp:cNvPr id="0" name=""/>
        <dsp:cNvSpPr/>
      </dsp:nvSpPr>
      <dsp:spPr>
        <a:xfrm>
          <a:off x="361884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18844" y="3841511"/>
        <a:ext cx="1420061" cy="870040"/>
      </dsp:txXfrm>
    </dsp:sp>
    <dsp:sp modelId="{C09E6580-3144-4751-B394-596987DCE4EA}">
      <dsp:nvSpPr>
        <dsp:cNvPr id="0" name=""/>
        <dsp:cNvSpPr/>
      </dsp:nvSpPr>
      <dsp:spPr>
        <a:xfrm>
          <a:off x="5259341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5259341" y="3841511"/>
        <a:ext cx="1420061" cy="870040"/>
      </dsp:txXfrm>
    </dsp:sp>
    <dsp:sp modelId="{91451E5E-5B94-42DA-83B7-AB8B59536EBE}">
      <dsp:nvSpPr>
        <dsp:cNvPr id="0" name=""/>
        <dsp:cNvSpPr/>
      </dsp:nvSpPr>
      <dsp:spPr>
        <a:xfrm>
          <a:off x="690853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908534" y="3841511"/>
        <a:ext cx="1420061" cy="870040"/>
      </dsp:txXfrm>
    </dsp:sp>
    <dsp:sp modelId="{65974BDF-FA12-46E5-8A19-94B9730AFC1E}">
      <dsp:nvSpPr>
        <dsp:cNvPr id="0" name=""/>
        <dsp:cNvSpPr/>
      </dsp:nvSpPr>
      <dsp:spPr>
        <a:xfrm>
          <a:off x="2419163" y="1122826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419163" y="1122826"/>
        <a:ext cx="1673155" cy="669263"/>
      </dsp:txXfrm>
    </dsp:sp>
    <dsp:sp modelId="{F962AAEA-CF13-40DB-89B4-497F346CC387}">
      <dsp:nvSpPr>
        <dsp:cNvPr id="0" name=""/>
        <dsp:cNvSpPr/>
      </dsp:nvSpPr>
      <dsp:spPr>
        <a:xfrm>
          <a:off x="4534920" y="1120581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Jefe(a) de </a:t>
          </a:r>
          <a:r>
            <a:rPr lang="es-ES" sz="1200" b="0" kern="1200" dirty="0" smtClean="0">
              <a:solidFill>
                <a:schemeClr val="tx1"/>
              </a:solidFill>
            </a:rPr>
            <a:t>Área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34920" y="1120581"/>
        <a:ext cx="1673155" cy="669263"/>
      </dsp:txXfrm>
    </dsp:sp>
    <dsp:sp modelId="{D8C363E8-0CCA-4AC0-8163-2D2E440106BA}">
      <dsp:nvSpPr>
        <dsp:cNvPr id="0" name=""/>
        <dsp:cNvSpPr/>
      </dsp:nvSpPr>
      <dsp:spPr>
        <a:xfrm>
          <a:off x="2403502" y="2000434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403502" y="2000434"/>
        <a:ext cx="1673155" cy="669263"/>
      </dsp:txXfrm>
    </dsp:sp>
    <dsp:sp modelId="{EA716ED4-DE0B-4383-B8B6-EB0955C3F804}">
      <dsp:nvSpPr>
        <dsp:cNvPr id="0" name=""/>
        <dsp:cNvSpPr/>
      </dsp:nvSpPr>
      <dsp:spPr>
        <a:xfrm>
          <a:off x="4534920" y="2000434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34920" y="2000434"/>
        <a:ext cx="1673155" cy="669263"/>
      </dsp:txXfrm>
    </dsp:sp>
    <dsp:sp modelId="{AF11C807-1A39-4AD8-A13A-7F23B0A7D706}">
      <dsp:nvSpPr>
        <dsp:cNvPr id="0" name=""/>
        <dsp:cNvSpPr/>
      </dsp:nvSpPr>
      <dsp:spPr>
        <a:xfrm>
          <a:off x="2386155" y="2872391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 smtClean="0">
            <a:solidFill>
              <a:schemeClr val="tx1"/>
            </a:solidFill>
          </a:endParaRPr>
        </a:p>
      </dsp:txBody>
      <dsp:txXfrm>
        <a:off x="2386155" y="2872391"/>
        <a:ext cx="1673155" cy="6692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6DF45-5330-456D-A014-C623E6C0B244}">
      <dsp:nvSpPr>
        <dsp:cNvPr id="0" name=""/>
        <dsp:cNvSpPr/>
      </dsp:nvSpPr>
      <dsp:spPr>
        <a:xfrm>
          <a:off x="2021005" y="1804360"/>
          <a:ext cx="283592" cy="2353991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2353991"/>
              </a:lnTo>
              <a:lnTo>
                <a:pt x="0" y="2353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304598" y="1804360"/>
          <a:ext cx="282918" cy="11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998"/>
              </a:lnTo>
              <a:lnTo>
                <a:pt x="282918" y="112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21005" y="1804360"/>
          <a:ext cx="283592" cy="1127827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1127827"/>
              </a:lnTo>
              <a:lnTo>
                <a:pt x="0" y="1127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10" y="2482189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" y="2482189"/>
        <a:ext cx="2020995" cy="899998"/>
      </dsp:txXfrm>
    </dsp:sp>
    <dsp:sp modelId="{1010ADA0-FBE6-43F8-A34B-DB3F073225DF}">
      <dsp:nvSpPr>
        <dsp:cNvPr id="0" name=""/>
        <dsp:cNvSpPr/>
      </dsp:nvSpPr>
      <dsp:spPr>
        <a:xfrm>
          <a:off x="2587516" y="2482360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7516" y="2482360"/>
        <a:ext cx="2020995" cy="899998"/>
      </dsp:txXfrm>
    </dsp:sp>
    <dsp:sp modelId="{72CE1758-79ED-40C9-9ACF-3A6F9BDF7EBA}">
      <dsp:nvSpPr>
        <dsp:cNvPr id="0" name=""/>
        <dsp:cNvSpPr/>
      </dsp:nvSpPr>
      <dsp:spPr>
        <a:xfrm>
          <a:off x="10" y="3708352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" y="3708352"/>
        <a:ext cx="2020995" cy="89999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92" y="1177610"/>
          <a:ext cx="316622" cy="1087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599"/>
              </a:lnTo>
              <a:lnTo>
                <a:pt x="316622" y="1087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87296" y="1177610"/>
          <a:ext cx="317295" cy="1095868"/>
        </a:xfrm>
        <a:custGeom>
          <a:avLst/>
          <a:gdLst/>
          <a:ahLst/>
          <a:cxnLst/>
          <a:rect l="0" t="0" r="0" b="0"/>
          <a:pathLst>
            <a:path>
              <a:moveTo>
                <a:pt x="317295" y="0"/>
              </a:moveTo>
              <a:lnTo>
                <a:pt x="317295" y="1095868"/>
              </a:lnTo>
              <a:lnTo>
                <a:pt x="0" y="10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5" y="1177610"/>
          <a:ext cx="91440" cy="1935725"/>
        </a:xfrm>
        <a:custGeom>
          <a:avLst/>
          <a:gdLst/>
          <a:ahLst/>
          <a:cxnLst/>
          <a:rect l="0" t="0" r="0" b="0"/>
          <a:pathLst>
            <a:path>
              <a:moveTo>
                <a:pt x="46056" y="0"/>
              </a:moveTo>
              <a:lnTo>
                <a:pt x="46056" y="1714807"/>
              </a:lnTo>
              <a:lnTo>
                <a:pt x="45720" y="1714807"/>
              </a:lnTo>
              <a:lnTo>
                <a:pt x="45720" y="19357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25267" y="0"/>
          <a:ext cx="2358649" cy="117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125267" y="0"/>
        <a:ext cx="2358649" cy="1177610"/>
      </dsp:txXfrm>
    </dsp:sp>
    <dsp:sp modelId="{6CBF51A8-6E1C-4B40-9064-D7420454B299}">
      <dsp:nvSpPr>
        <dsp:cNvPr id="0" name=""/>
        <dsp:cNvSpPr/>
      </dsp:nvSpPr>
      <dsp:spPr>
        <a:xfrm>
          <a:off x="1252264" y="3113336"/>
          <a:ext cx="2103983" cy="10519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1252264" y="3113336"/>
        <a:ext cx="2103983" cy="1051991"/>
      </dsp:txXfrm>
    </dsp:sp>
    <dsp:sp modelId="{8152EA35-9CDF-40B9-A284-B90D945FE2BB}">
      <dsp:nvSpPr>
        <dsp:cNvPr id="0" name=""/>
        <dsp:cNvSpPr/>
      </dsp:nvSpPr>
      <dsp:spPr>
        <a:xfrm>
          <a:off x="0" y="1801491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801491"/>
        <a:ext cx="1987296" cy="943973"/>
      </dsp:txXfrm>
    </dsp:sp>
    <dsp:sp modelId="{1010ADA0-FBE6-43F8-A34B-DB3F073225DF}">
      <dsp:nvSpPr>
        <dsp:cNvPr id="0" name=""/>
        <dsp:cNvSpPr/>
      </dsp:nvSpPr>
      <dsp:spPr>
        <a:xfrm>
          <a:off x="2621215" y="1793223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1215" y="1793223"/>
        <a:ext cx="1987296" cy="9439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Clasificadores(as)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1583792"/>
          <a:ext cx="198898" cy="793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417"/>
              </a:lnTo>
              <a:lnTo>
                <a:pt x="198898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  <dsp:sp modelId="{872AA2FF-1F0E-4D22-A061-D1ED4659116F}">
      <dsp:nvSpPr>
        <dsp:cNvPr id="0" name=""/>
        <dsp:cNvSpPr/>
      </dsp:nvSpPr>
      <dsp:spPr>
        <a:xfrm>
          <a:off x="4447273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Programa Fomento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 </a:t>
          </a:r>
          <a:r>
            <a:rPr lang="es-ES" sz="1200" kern="1200" dirty="0" smtClean="0">
              <a:solidFill>
                <a:schemeClr val="tx1"/>
              </a:solidFill>
            </a:rPr>
            <a:t>Lector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273" y="1963211"/>
        <a:ext cx="1619998" cy="827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D1A6-B61F-494C-8225-AE70DEA3EA17}">
      <dsp:nvSpPr>
        <dsp:cNvPr id="0" name=""/>
        <dsp:cNvSpPr/>
      </dsp:nvSpPr>
      <dsp:spPr>
        <a:xfrm>
          <a:off x="4070299" y="1616796"/>
          <a:ext cx="309586" cy="1691172"/>
        </a:xfrm>
        <a:custGeom>
          <a:avLst/>
          <a:gdLst/>
          <a:ahLst/>
          <a:cxnLst/>
          <a:rect l="0" t="0" r="0" b="0"/>
          <a:pathLst>
            <a:path>
              <a:moveTo>
                <a:pt x="309586" y="0"/>
              </a:moveTo>
              <a:lnTo>
                <a:pt x="309586" y="1691172"/>
              </a:lnTo>
              <a:lnTo>
                <a:pt x="0" y="16911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616796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616796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616796"/>
          <a:ext cx="3620650" cy="2733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561"/>
              </a:lnTo>
              <a:lnTo>
                <a:pt x="3620650" y="2588561"/>
              </a:lnTo>
              <a:lnTo>
                <a:pt x="3620650" y="27336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379885" y="1616796"/>
          <a:ext cx="1814354" cy="2732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856"/>
              </a:lnTo>
              <a:lnTo>
                <a:pt x="1814354" y="2587856"/>
              </a:lnTo>
              <a:lnTo>
                <a:pt x="1814354" y="2732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334165" y="1616796"/>
          <a:ext cx="91440" cy="2741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6736"/>
              </a:lnTo>
              <a:lnTo>
                <a:pt x="80741" y="2596736"/>
              </a:lnTo>
              <a:lnTo>
                <a:pt x="80741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2581356" y="1616796"/>
          <a:ext cx="1798529" cy="2741854"/>
        </a:xfrm>
        <a:custGeom>
          <a:avLst/>
          <a:gdLst/>
          <a:ahLst/>
          <a:cxnLst/>
          <a:rect l="0" t="0" r="0" b="0"/>
          <a:pathLst>
            <a:path>
              <a:moveTo>
                <a:pt x="1798529" y="0"/>
              </a:moveTo>
              <a:lnTo>
                <a:pt x="1798529" y="2596736"/>
              </a:lnTo>
              <a:lnTo>
                <a:pt x="0" y="2596736"/>
              </a:lnTo>
              <a:lnTo>
                <a:pt x="0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759235" y="1616796"/>
          <a:ext cx="3620650" cy="2741854"/>
        </a:xfrm>
        <a:custGeom>
          <a:avLst/>
          <a:gdLst/>
          <a:ahLst/>
          <a:cxnLst/>
          <a:rect l="0" t="0" r="0" b="0"/>
          <a:pathLst>
            <a:path>
              <a:moveTo>
                <a:pt x="3620650" y="0"/>
              </a:moveTo>
              <a:lnTo>
                <a:pt x="3620650" y="2596736"/>
              </a:lnTo>
              <a:lnTo>
                <a:pt x="0" y="2596736"/>
              </a:lnTo>
              <a:lnTo>
                <a:pt x="0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356795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356795"/>
        <a:ext cx="2603079" cy="1260001"/>
      </dsp:txXfrm>
    </dsp:sp>
    <dsp:sp modelId="{A122AB98-6AEB-4224-8BB5-6741593B0990}">
      <dsp:nvSpPr>
        <dsp:cNvPr id="0" name=""/>
        <dsp:cNvSpPr/>
      </dsp:nvSpPr>
      <dsp:spPr>
        <a:xfrm>
          <a:off x="3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" y="4358651"/>
        <a:ext cx="1518464" cy="954464"/>
      </dsp:txXfrm>
    </dsp:sp>
    <dsp:sp modelId="{01762AC5-3F38-49B4-A72F-5B0B37B1FB90}">
      <dsp:nvSpPr>
        <dsp:cNvPr id="0" name=""/>
        <dsp:cNvSpPr/>
      </dsp:nvSpPr>
      <dsp:spPr>
        <a:xfrm>
          <a:off x="1822124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sp:txBody>
      <dsp:txXfrm>
        <a:off x="1822124" y="4358651"/>
        <a:ext cx="1518464" cy="954464"/>
      </dsp:txXfrm>
    </dsp:sp>
    <dsp:sp modelId="{14141957-0A00-4A87-867B-0312D78A39FB}">
      <dsp:nvSpPr>
        <dsp:cNvPr id="0" name=""/>
        <dsp:cNvSpPr/>
      </dsp:nvSpPr>
      <dsp:spPr>
        <a:xfrm>
          <a:off x="3655675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75" y="4358651"/>
        <a:ext cx="1518464" cy="954464"/>
      </dsp:txXfrm>
    </dsp:sp>
    <dsp:sp modelId="{850BC938-76B3-4000-993D-6448EAAAF8D9}">
      <dsp:nvSpPr>
        <dsp:cNvPr id="0" name=""/>
        <dsp:cNvSpPr/>
      </dsp:nvSpPr>
      <dsp:spPr>
        <a:xfrm>
          <a:off x="5435007" y="434977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5007" y="4349771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7241304" y="4350476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350476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67210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67210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2061833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2061833"/>
        <a:ext cx="1735382" cy="694156"/>
      </dsp:txXfrm>
    </dsp:sp>
    <dsp:sp modelId="{687F91BE-8818-46DF-905B-0AA009E2016F}">
      <dsp:nvSpPr>
        <dsp:cNvPr id="0" name=""/>
        <dsp:cNvSpPr/>
      </dsp:nvSpPr>
      <dsp:spPr>
        <a:xfrm>
          <a:off x="2334917" y="2960891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34917" y="2960891"/>
        <a:ext cx="1735382" cy="69415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1C8AD-1F65-4810-9A35-FC7042E55612}">
      <dsp:nvSpPr>
        <dsp:cNvPr id="0" name=""/>
        <dsp:cNvSpPr/>
      </dsp:nvSpPr>
      <dsp:spPr>
        <a:xfrm>
          <a:off x="2938309" y="1349800"/>
          <a:ext cx="2082517" cy="650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185"/>
              </a:lnTo>
              <a:lnTo>
                <a:pt x="2082517" y="481185"/>
              </a:lnTo>
              <a:lnTo>
                <a:pt x="2082517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C6CEC-6139-4AF3-9DA2-B737560DD277}">
      <dsp:nvSpPr>
        <dsp:cNvPr id="0" name=""/>
        <dsp:cNvSpPr/>
      </dsp:nvSpPr>
      <dsp:spPr>
        <a:xfrm>
          <a:off x="2892589" y="1349800"/>
          <a:ext cx="91440" cy="6504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185"/>
              </a:lnTo>
              <a:lnTo>
                <a:pt x="52589" y="481185"/>
              </a:lnTo>
              <a:lnTo>
                <a:pt x="52589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868517" y="1349800"/>
          <a:ext cx="2069792" cy="650491"/>
        </a:xfrm>
        <a:custGeom>
          <a:avLst/>
          <a:gdLst/>
          <a:ahLst/>
          <a:cxnLst/>
          <a:rect l="0" t="0" r="0" b="0"/>
          <a:pathLst>
            <a:path>
              <a:moveTo>
                <a:pt x="2069792" y="0"/>
              </a:moveTo>
              <a:lnTo>
                <a:pt x="2069792" y="481185"/>
              </a:lnTo>
              <a:lnTo>
                <a:pt x="0" y="481185"/>
              </a:lnTo>
              <a:lnTo>
                <a:pt x="0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65951" y="177442"/>
          <a:ext cx="2344716" cy="11723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Infancia</a:t>
          </a:r>
        </a:p>
      </dsp:txBody>
      <dsp:txXfrm>
        <a:off x="1765951" y="177442"/>
        <a:ext cx="2344716" cy="1172358"/>
      </dsp:txXfrm>
    </dsp:sp>
    <dsp:sp modelId="{EFF20070-13C4-4C00-9C09-D4B4251D4D0C}">
      <dsp:nvSpPr>
        <dsp:cNvPr id="0" name=""/>
        <dsp:cNvSpPr/>
      </dsp:nvSpPr>
      <dsp:spPr>
        <a:xfrm>
          <a:off x="0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0" y="2000292"/>
        <a:ext cx="1737035" cy="868517"/>
      </dsp:txXfrm>
    </dsp:sp>
    <dsp:sp modelId="{CD093163-545D-4A7A-9932-DBE261E64D39}">
      <dsp:nvSpPr>
        <dsp:cNvPr id="0" name=""/>
        <dsp:cNvSpPr/>
      </dsp:nvSpPr>
      <dsp:spPr>
        <a:xfrm>
          <a:off x="2076661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2076661" y="2000292"/>
        <a:ext cx="1737035" cy="868517"/>
      </dsp:txXfrm>
    </dsp:sp>
    <dsp:sp modelId="{B7B34A7E-7DF8-4B0E-BAB0-3F14FF9C34A7}">
      <dsp:nvSpPr>
        <dsp:cNvPr id="0" name=""/>
        <dsp:cNvSpPr/>
      </dsp:nvSpPr>
      <dsp:spPr>
        <a:xfrm>
          <a:off x="4152309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152309" y="2000292"/>
        <a:ext cx="1737035" cy="86851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A3DF0-B607-42AF-A737-58ECF1B4886C}">
      <dsp:nvSpPr>
        <dsp:cNvPr id="0" name=""/>
        <dsp:cNvSpPr/>
      </dsp:nvSpPr>
      <dsp:spPr>
        <a:xfrm>
          <a:off x="4063846" y="1779792"/>
          <a:ext cx="249171" cy="2751654"/>
        </a:xfrm>
        <a:custGeom>
          <a:avLst/>
          <a:gdLst/>
          <a:ahLst/>
          <a:cxnLst/>
          <a:rect l="0" t="0" r="0" b="0"/>
          <a:pathLst>
            <a:path>
              <a:moveTo>
                <a:pt x="249171" y="0"/>
              </a:moveTo>
              <a:lnTo>
                <a:pt x="249171" y="2751654"/>
              </a:lnTo>
              <a:lnTo>
                <a:pt x="0" y="27516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7432F-7496-4F76-843E-EAD6B0B0D506}">
      <dsp:nvSpPr>
        <dsp:cNvPr id="0" name=""/>
        <dsp:cNvSpPr/>
      </dsp:nvSpPr>
      <dsp:spPr>
        <a:xfrm>
          <a:off x="4313017" y="1779792"/>
          <a:ext cx="196187" cy="174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322"/>
              </a:lnTo>
              <a:lnTo>
                <a:pt x="196187" y="17443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78497" y="1779792"/>
          <a:ext cx="234520" cy="1741036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1741036"/>
              </a:lnTo>
              <a:lnTo>
                <a:pt x="0" y="174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13017" y="1779792"/>
          <a:ext cx="201500" cy="879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029"/>
              </a:lnTo>
              <a:lnTo>
                <a:pt x="20150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78497" y="1779792"/>
          <a:ext cx="234520" cy="879029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879029"/>
              </a:lnTo>
              <a:lnTo>
                <a:pt x="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8980-9483-4571-A9BF-2DF21E76F735}">
      <dsp:nvSpPr>
        <dsp:cNvPr id="0" name=""/>
        <dsp:cNvSpPr/>
      </dsp:nvSpPr>
      <dsp:spPr>
        <a:xfrm>
          <a:off x="4313017" y="1779792"/>
          <a:ext cx="3161058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3161058" y="3274614"/>
              </a:lnTo>
              <a:lnTo>
                <a:pt x="3161058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F85AA-B06B-4EE5-83C9-85ADB7137263}">
      <dsp:nvSpPr>
        <dsp:cNvPr id="0" name=""/>
        <dsp:cNvSpPr/>
      </dsp:nvSpPr>
      <dsp:spPr>
        <a:xfrm>
          <a:off x="4313017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1053686" y="3274614"/>
              </a:lnTo>
              <a:lnTo>
                <a:pt x="1053686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9E578-A17A-43E7-8EF5-359CB57B2DCA}">
      <dsp:nvSpPr>
        <dsp:cNvPr id="0" name=""/>
        <dsp:cNvSpPr/>
      </dsp:nvSpPr>
      <dsp:spPr>
        <a:xfrm>
          <a:off x="3259331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1053686" y="0"/>
              </a:moveTo>
              <a:lnTo>
                <a:pt x="1053686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1DA1B-4057-4967-BCEE-88B17B6C37AD}">
      <dsp:nvSpPr>
        <dsp:cNvPr id="0" name=""/>
        <dsp:cNvSpPr/>
      </dsp:nvSpPr>
      <dsp:spPr>
        <a:xfrm>
          <a:off x="1149690" y="1779792"/>
          <a:ext cx="3163327" cy="3428297"/>
        </a:xfrm>
        <a:custGeom>
          <a:avLst/>
          <a:gdLst/>
          <a:ahLst/>
          <a:cxnLst/>
          <a:rect l="0" t="0" r="0" b="0"/>
          <a:pathLst>
            <a:path>
              <a:moveTo>
                <a:pt x="3163327" y="0"/>
              </a:moveTo>
              <a:lnTo>
                <a:pt x="3163327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C320C-CFCD-41A2-AB62-BB8539DEB518}">
      <dsp:nvSpPr>
        <dsp:cNvPr id="0" name=""/>
        <dsp:cNvSpPr/>
      </dsp:nvSpPr>
      <dsp:spPr>
        <a:xfrm>
          <a:off x="4267297" y="740604"/>
          <a:ext cx="91440" cy="3073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3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FE9FD-AE4C-4B2A-9A4A-8513E5DA2865}">
      <dsp:nvSpPr>
        <dsp:cNvPr id="0" name=""/>
        <dsp:cNvSpPr/>
      </dsp:nvSpPr>
      <dsp:spPr>
        <a:xfrm>
          <a:off x="3205117" y="3365"/>
          <a:ext cx="2215799" cy="737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</a:p>
      </dsp:txBody>
      <dsp:txXfrm>
        <a:off x="3205117" y="3365"/>
        <a:ext cx="2215799" cy="737238"/>
      </dsp:txXfrm>
    </dsp:sp>
    <dsp:sp modelId="{2E1BCD83-A123-4D0A-BEA9-12239F58C36B}">
      <dsp:nvSpPr>
        <dsp:cNvPr id="0" name=""/>
        <dsp:cNvSpPr/>
      </dsp:nvSpPr>
      <dsp:spPr>
        <a:xfrm>
          <a:off x="3323014" y="1047969"/>
          <a:ext cx="1980005" cy="7318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323014" y="1047969"/>
        <a:ext cx="1980005" cy="731823"/>
      </dsp:txXfrm>
    </dsp:sp>
    <dsp:sp modelId="{DF4B28F7-6B91-45EB-97A2-31F545B053A6}">
      <dsp:nvSpPr>
        <dsp:cNvPr id="0" name=""/>
        <dsp:cNvSpPr/>
      </dsp:nvSpPr>
      <dsp:spPr>
        <a:xfrm>
          <a:off x="249687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49687" y="5208090"/>
        <a:ext cx="1800006" cy="760488"/>
      </dsp:txXfrm>
    </dsp:sp>
    <dsp:sp modelId="{E298833D-54A3-405F-8580-3631FAF8AEFE}">
      <dsp:nvSpPr>
        <dsp:cNvPr id="0" name=""/>
        <dsp:cNvSpPr/>
      </dsp:nvSpPr>
      <dsp:spPr>
        <a:xfrm>
          <a:off x="2359328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Culturas Populares</a:t>
          </a:r>
        </a:p>
      </dsp:txBody>
      <dsp:txXfrm>
        <a:off x="2359328" y="5208090"/>
        <a:ext cx="1800006" cy="760488"/>
      </dsp:txXfrm>
    </dsp:sp>
    <dsp:sp modelId="{5E4D33B8-C4A6-4058-80D8-8C1553F8AA70}">
      <dsp:nvSpPr>
        <dsp:cNvPr id="0" name=""/>
        <dsp:cNvSpPr/>
      </dsp:nvSpPr>
      <dsp:spPr>
        <a:xfrm>
          <a:off x="4466700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Ballet </a:t>
          </a:r>
          <a:r>
            <a:rPr lang="es-ES" sz="1200" b="0" kern="1200" dirty="0" err="1" smtClean="0">
              <a:solidFill>
                <a:schemeClr val="tx1"/>
              </a:solidFill>
            </a:rPr>
            <a:t>Folklorico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466700" y="5208090"/>
        <a:ext cx="1800006" cy="760488"/>
      </dsp:txXfrm>
    </dsp:sp>
    <dsp:sp modelId="{FA03AFBB-FE45-4C2C-9D43-921CC5C65616}">
      <dsp:nvSpPr>
        <dsp:cNvPr id="0" name=""/>
        <dsp:cNvSpPr/>
      </dsp:nvSpPr>
      <dsp:spPr>
        <a:xfrm>
          <a:off x="6574072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Artes Interpretativas</a:t>
          </a:r>
        </a:p>
      </dsp:txBody>
      <dsp:txXfrm>
        <a:off x="6574072" y="5208090"/>
        <a:ext cx="1800006" cy="760488"/>
      </dsp:txXfrm>
    </dsp:sp>
    <dsp:sp modelId="{264A571E-04FF-4A83-8B7B-EBE9D1D4A207}">
      <dsp:nvSpPr>
        <dsp:cNvPr id="0" name=""/>
        <dsp:cNvSpPr/>
      </dsp:nvSpPr>
      <dsp:spPr>
        <a:xfrm>
          <a:off x="2278490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278490" y="2334822"/>
        <a:ext cx="1800006" cy="648000"/>
      </dsp:txXfrm>
    </dsp:sp>
    <dsp:sp modelId="{A66E7B6F-504E-4BDF-8C43-5107833AFBAF}">
      <dsp:nvSpPr>
        <dsp:cNvPr id="0" name=""/>
        <dsp:cNvSpPr/>
      </dsp:nvSpPr>
      <dsp:spPr>
        <a:xfrm>
          <a:off x="4514517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Museos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Espacios </a:t>
          </a:r>
          <a:r>
            <a:rPr lang="es-ES" sz="1200" kern="1200" dirty="0" err="1" smtClean="0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14517" y="2334822"/>
        <a:ext cx="1800006" cy="648000"/>
      </dsp:txXfrm>
    </dsp:sp>
    <dsp:sp modelId="{FE59EDFB-590C-4AA7-B866-98FB8DB5EF97}">
      <dsp:nvSpPr>
        <dsp:cNvPr id="0" name=""/>
        <dsp:cNvSpPr/>
      </dsp:nvSpPr>
      <dsp:spPr>
        <a:xfrm>
          <a:off x="2278490" y="3196829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Operativa de Proyectos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8490" y="3196829"/>
        <a:ext cx="1800006" cy="648000"/>
      </dsp:txXfrm>
    </dsp:sp>
    <dsp:sp modelId="{E78F289F-7BFC-4AD7-879E-90CB70636524}">
      <dsp:nvSpPr>
        <dsp:cNvPr id="0" name=""/>
        <dsp:cNvSpPr/>
      </dsp:nvSpPr>
      <dsp:spPr>
        <a:xfrm>
          <a:off x="4509204" y="3200115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09204" y="3200115"/>
        <a:ext cx="1800006" cy="648000"/>
      </dsp:txXfrm>
    </dsp:sp>
    <dsp:sp modelId="{7F6EE88D-4377-420E-9515-D53B1572AED7}">
      <dsp:nvSpPr>
        <dsp:cNvPr id="0" name=""/>
        <dsp:cNvSpPr/>
      </dsp:nvSpPr>
      <dsp:spPr>
        <a:xfrm>
          <a:off x="2263839" y="4207447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63839" y="4207447"/>
        <a:ext cx="1800006" cy="648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3287232" y="2705665"/>
          <a:ext cx="91440" cy="480119"/>
        </a:xfrm>
        <a:custGeom>
          <a:avLst/>
          <a:gdLst/>
          <a:ahLst/>
          <a:cxnLst/>
          <a:rect l="0" t="0" r="0" b="0"/>
          <a:pathLst>
            <a:path>
              <a:moveTo>
                <a:pt x="46012" y="0"/>
              </a:moveTo>
              <a:lnTo>
                <a:pt x="46012" y="201057"/>
              </a:lnTo>
              <a:lnTo>
                <a:pt x="45720" y="201057"/>
              </a:lnTo>
              <a:lnTo>
                <a:pt x="45720" y="4801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3282156" y="1122931"/>
          <a:ext cx="91440" cy="6095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64"/>
              </a:lnTo>
              <a:lnTo>
                <a:pt x="51088" y="330464"/>
              </a:lnTo>
              <a:lnTo>
                <a:pt x="51088" y="6095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57876" y="0"/>
          <a:ext cx="2339999" cy="1122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57876" y="0"/>
        <a:ext cx="2339999" cy="1122931"/>
      </dsp:txXfrm>
    </dsp:sp>
    <dsp:sp modelId="{63F34BBA-E0FA-4989-B85E-8914F8D1D3AD}">
      <dsp:nvSpPr>
        <dsp:cNvPr id="0" name=""/>
        <dsp:cNvSpPr/>
      </dsp:nvSpPr>
      <dsp:spPr>
        <a:xfrm>
          <a:off x="2163245" y="1732457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Eventos y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63245" y="1732457"/>
        <a:ext cx="2339999" cy="973207"/>
      </dsp:txXfrm>
    </dsp:sp>
    <dsp:sp modelId="{77EE6A04-79D7-4CE4-A9B5-411F64538077}">
      <dsp:nvSpPr>
        <dsp:cNvPr id="0" name=""/>
        <dsp:cNvSpPr/>
      </dsp:nvSpPr>
      <dsp:spPr>
        <a:xfrm>
          <a:off x="2162952" y="3185784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62952" y="3185784"/>
        <a:ext cx="2339999" cy="9732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2108835" y="1255665"/>
          <a:ext cx="324668" cy="659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607"/>
              </a:lnTo>
              <a:lnTo>
                <a:pt x="324668" y="6596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2108834" y="3442230"/>
          <a:ext cx="999868" cy="545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823"/>
              </a:lnTo>
              <a:lnTo>
                <a:pt x="999868" y="371823"/>
              </a:lnTo>
              <a:lnTo>
                <a:pt x="999868" y="5453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1108966" y="3442230"/>
          <a:ext cx="999868" cy="545354"/>
        </a:xfrm>
        <a:custGeom>
          <a:avLst/>
          <a:gdLst/>
          <a:ahLst/>
          <a:cxnLst/>
          <a:rect l="0" t="0" r="0" b="0"/>
          <a:pathLst>
            <a:path>
              <a:moveTo>
                <a:pt x="999868" y="0"/>
              </a:moveTo>
              <a:lnTo>
                <a:pt x="999868" y="371823"/>
              </a:lnTo>
              <a:lnTo>
                <a:pt x="0" y="371823"/>
              </a:lnTo>
              <a:lnTo>
                <a:pt x="0" y="5453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2063114" y="1255665"/>
          <a:ext cx="91440" cy="1318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963638" y="6358"/>
          <a:ext cx="2290393" cy="1249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963638" y="6358"/>
        <a:ext cx="2290393" cy="1249307"/>
      </dsp:txXfrm>
    </dsp:sp>
    <dsp:sp modelId="{7727897A-866A-4D6B-80A8-383650D7A534}">
      <dsp:nvSpPr>
        <dsp:cNvPr id="0" name=""/>
        <dsp:cNvSpPr/>
      </dsp:nvSpPr>
      <dsp:spPr>
        <a:xfrm>
          <a:off x="1275960" y="2574658"/>
          <a:ext cx="1665748" cy="867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 del Teatro </a:t>
          </a:r>
          <a:r>
            <a:rPr lang="es-MX" sz="1200" kern="1200" dirty="0" smtClean="0">
              <a:solidFill>
                <a:schemeClr val="tx1"/>
              </a:solidFill>
            </a:rPr>
            <a:t>Calderón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1275960" y="2574658"/>
        <a:ext cx="1665748" cy="867572"/>
      </dsp:txXfrm>
    </dsp:sp>
    <dsp:sp modelId="{8EB81392-14AF-4586-B2EB-C1289ADB3A1E}">
      <dsp:nvSpPr>
        <dsp:cNvPr id="0" name=""/>
        <dsp:cNvSpPr/>
      </dsp:nvSpPr>
      <dsp:spPr>
        <a:xfrm>
          <a:off x="282628" y="3987584"/>
          <a:ext cx="1652675" cy="90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sp:txBody>
      <dsp:txXfrm>
        <a:off x="282628" y="3987584"/>
        <a:ext cx="1652675" cy="902278"/>
      </dsp:txXfrm>
    </dsp:sp>
    <dsp:sp modelId="{B6BC957E-CFA0-4639-9BDD-A4460613A9E6}">
      <dsp:nvSpPr>
        <dsp:cNvPr id="0" name=""/>
        <dsp:cNvSpPr/>
      </dsp:nvSpPr>
      <dsp:spPr>
        <a:xfrm>
          <a:off x="2282365" y="3987584"/>
          <a:ext cx="1652675" cy="90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282365" y="3987584"/>
        <a:ext cx="1652675" cy="902278"/>
      </dsp:txXfrm>
    </dsp:sp>
    <dsp:sp modelId="{B9C7B403-E6AC-40B9-8BB5-49FCC32C5BB2}">
      <dsp:nvSpPr>
        <dsp:cNvPr id="0" name=""/>
        <dsp:cNvSpPr/>
      </dsp:nvSpPr>
      <dsp:spPr>
        <a:xfrm>
          <a:off x="2433503" y="1550891"/>
          <a:ext cx="1353409" cy="7287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3503" y="1550891"/>
        <a:ext cx="1353409" cy="72876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99630" y="1470092"/>
          <a:ext cx="2521444" cy="88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710"/>
              </a:lnTo>
              <a:lnTo>
                <a:pt x="2521444" y="549710"/>
              </a:lnTo>
              <a:lnTo>
                <a:pt x="2521444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3910" y="1470092"/>
          <a:ext cx="91440" cy="883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905255" y="3393403"/>
          <a:ext cx="91440" cy="426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50975" y="1470092"/>
          <a:ext cx="2548654" cy="883482"/>
        </a:xfrm>
        <a:custGeom>
          <a:avLst/>
          <a:gdLst/>
          <a:ahLst/>
          <a:cxnLst/>
          <a:rect l="0" t="0" r="0" b="0"/>
          <a:pathLst>
            <a:path>
              <a:moveTo>
                <a:pt x="2548654" y="0"/>
              </a:moveTo>
              <a:lnTo>
                <a:pt x="2548654" y="549710"/>
              </a:lnTo>
              <a:lnTo>
                <a:pt x="0" y="549710"/>
              </a:lnTo>
              <a:lnTo>
                <a:pt x="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208820" y="0"/>
          <a:ext cx="2581618" cy="1470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08820" y="0"/>
        <a:ext cx="2581618" cy="1470092"/>
      </dsp:txXfrm>
    </dsp:sp>
    <dsp:sp modelId="{D1EB352E-134F-4CA8-B76E-264A49F673E9}">
      <dsp:nvSpPr>
        <dsp:cNvPr id="0" name=""/>
        <dsp:cNvSpPr/>
      </dsp:nvSpPr>
      <dsp:spPr>
        <a:xfrm>
          <a:off x="17223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223" y="2353575"/>
        <a:ext cx="1867504" cy="1039828"/>
      </dsp:txXfrm>
    </dsp:sp>
    <dsp:sp modelId="{D0CA83AD-5F3F-444E-8E18-7289F6E66AB2}">
      <dsp:nvSpPr>
        <dsp:cNvPr id="0" name=""/>
        <dsp:cNvSpPr/>
      </dsp:nvSpPr>
      <dsp:spPr>
        <a:xfrm>
          <a:off x="17223" y="381988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223" y="3819885"/>
        <a:ext cx="1867504" cy="1039828"/>
      </dsp:txXfrm>
    </dsp:sp>
    <dsp:sp modelId="{A9B27FAC-55FD-4A1D-975E-F9C48A0C5ACE}">
      <dsp:nvSpPr>
        <dsp:cNvPr id="0" name=""/>
        <dsp:cNvSpPr/>
      </dsp:nvSpPr>
      <dsp:spPr>
        <a:xfrm>
          <a:off x="2565877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65877" y="2353575"/>
        <a:ext cx="1867504" cy="1039828"/>
      </dsp:txXfrm>
    </dsp:sp>
    <dsp:sp modelId="{90246C1D-FCDC-4815-A6D5-ED35A473D837}">
      <dsp:nvSpPr>
        <dsp:cNvPr id="0" name=""/>
        <dsp:cNvSpPr/>
      </dsp:nvSpPr>
      <dsp:spPr>
        <a:xfrm>
          <a:off x="5087322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087322" y="2353575"/>
        <a:ext cx="1867504" cy="103982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AC477-CBB5-4C25-B623-B24DA1ADB1CB}">
      <dsp:nvSpPr>
        <dsp:cNvPr id="0" name=""/>
        <dsp:cNvSpPr/>
      </dsp:nvSpPr>
      <dsp:spPr>
        <a:xfrm>
          <a:off x="2364347" y="1025182"/>
          <a:ext cx="1493732" cy="472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57"/>
              </a:lnTo>
              <a:lnTo>
                <a:pt x="1493732" y="237357"/>
              </a:lnTo>
              <a:lnTo>
                <a:pt x="1493732" y="472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0614" y="1025182"/>
          <a:ext cx="1493732" cy="472825"/>
        </a:xfrm>
        <a:custGeom>
          <a:avLst/>
          <a:gdLst/>
          <a:ahLst/>
          <a:cxnLst/>
          <a:rect l="0" t="0" r="0" b="0"/>
          <a:pathLst>
            <a:path>
              <a:moveTo>
                <a:pt x="1493732" y="0"/>
              </a:moveTo>
              <a:lnTo>
                <a:pt x="1493732" y="237357"/>
              </a:lnTo>
              <a:lnTo>
                <a:pt x="0" y="237357"/>
              </a:lnTo>
              <a:lnTo>
                <a:pt x="0" y="472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1098651" y="0"/>
          <a:ext cx="2531391" cy="1025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sp:txBody>
      <dsp:txXfrm>
        <a:off x="1098651" y="0"/>
        <a:ext cx="2531391" cy="1025182"/>
      </dsp:txXfrm>
    </dsp:sp>
    <dsp:sp modelId="{B00A8240-B192-4B1A-BED3-826CE7918735}">
      <dsp:nvSpPr>
        <dsp:cNvPr id="0" name=""/>
        <dsp:cNvSpPr/>
      </dsp:nvSpPr>
      <dsp:spPr>
        <a:xfrm>
          <a:off x="0" y="1498007"/>
          <a:ext cx="1741228" cy="998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0" y="1498007"/>
        <a:ext cx="1741228" cy="998293"/>
      </dsp:txXfrm>
    </dsp:sp>
    <dsp:sp modelId="{48ED984C-FD57-4B6F-ABEC-D73E5B65A5F4}">
      <dsp:nvSpPr>
        <dsp:cNvPr id="0" name=""/>
        <dsp:cNvSpPr/>
      </dsp:nvSpPr>
      <dsp:spPr>
        <a:xfrm>
          <a:off x="2987465" y="1498007"/>
          <a:ext cx="1741228" cy="998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987465" y="1498007"/>
        <a:ext cx="1741228" cy="99829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628198"/>
          <a:ext cx="3404454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3404454" y="382642"/>
              </a:lnTo>
              <a:lnTo>
                <a:pt x="3404454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628198"/>
          <a:ext cx="1702369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1702369" y="382642"/>
              </a:lnTo>
              <a:lnTo>
                <a:pt x="1702369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3964495"/>
          <a:ext cx="91440" cy="412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0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628198"/>
          <a:ext cx="91440" cy="544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775"/>
              </a:lnTo>
              <a:lnTo>
                <a:pt x="46005" y="386775"/>
              </a:lnTo>
              <a:lnTo>
                <a:pt x="46005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628198"/>
          <a:ext cx="1701942" cy="544293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628198"/>
          <a:ext cx="3404312" cy="544293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079999"/>
          <a:ext cx="91440" cy="648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987316" y="0"/>
          <a:ext cx="2232007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987316" y="0"/>
        <a:ext cx="2232007" cy="1079999"/>
      </dsp:txXfrm>
    </dsp:sp>
    <dsp:sp modelId="{484BAC4D-337B-4C8A-AC8E-F1BD81C4533D}">
      <dsp:nvSpPr>
        <dsp:cNvPr id="0" name=""/>
        <dsp:cNvSpPr/>
      </dsp:nvSpPr>
      <dsp:spPr>
        <a:xfrm>
          <a:off x="3221321" y="1728197"/>
          <a:ext cx="1763997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Centros Culturales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21321" y="1728197"/>
        <a:ext cx="1763997" cy="900000"/>
      </dsp:txXfrm>
    </dsp:sp>
    <dsp:sp modelId="{27F0CFB3-BC26-4514-B5C2-F6286E21C8C3}">
      <dsp:nvSpPr>
        <dsp:cNvPr id="0" name=""/>
        <dsp:cNvSpPr/>
      </dsp:nvSpPr>
      <dsp:spPr>
        <a:xfrm>
          <a:off x="5341" y="3172492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41" y="3172492"/>
        <a:ext cx="1387332" cy="792003"/>
      </dsp:txXfrm>
    </dsp:sp>
    <dsp:sp modelId="{5CFD16C3-83D9-43B7-9787-020C7EFF1DA2}">
      <dsp:nvSpPr>
        <dsp:cNvPr id="0" name=""/>
        <dsp:cNvSpPr/>
      </dsp:nvSpPr>
      <dsp:spPr>
        <a:xfrm>
          <a:off x="1707711" y="3172492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07711" y="3172492"/>
        <a:ext cx="1387332" cy="792003"/>
      </dsp:txXfrm>
    </dsp:sp>
    <dsp:sp modelId="{9F850073-27DC-4FAB-9524-2567BBD7F961}">
      <dsp:nvSpPr>
        <dsp:cNvPr id="0" name=""/>
        <dsp:cNvSpPr/>
      </dsp:nvSpPr>
      <dsp:spPr>
        <a:xfrm>
          <a:off x="3410081" y="3172492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Centro Cultural </a:t>
          </a:r>
          <a:r>
            <a:rPr lang="es-ES" sz="1200" kern="1200" dirty="0" smtClean="0">
              <a:solidFill>
                <a:schemeClr val="tx1"/>
              </a:solidFill>
            </a:rPr>
            <a:t>Zertuche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10081" y="3172492"/>
        <a:ext cx="1387047" cy="792003"/>
      </dsp:txXfrm>
    </dsp:sp>
    <dsp:sp modelId="{94F415F8-985A-444F-B8A0-FA340BA9CAB7}">
      <dsp:nvSpPr>
        <dsp:cNvPr id="0" name=""/>
        <dsp:cNvSpPr/>
      </dsp:nvSpPr>
      <dsp:spPr>
        <a:xfrm>
          <a:off x="3409938" y="4376563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09938" y="4376563"/>
        <a:ext cx="1387332" cy="792003"/>
      </dsp:txXfrm>
    </dsp:sp>
    <dsp:sp modelId="{135B3FCF-A9AF-47DE-ABEF-7C2BA4EE02D3}">
      <dsp:nvSpPr>
        <dsp:cNvPr id="0" name=""/>
        <dsp:cNvSpPr/>
      </dsp:nvSpPr>
      <dsp:spPr>
        <a:xfrm>
          <a:off x="5112165" y="3168359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12165" y="3168359"/>
        <a:ext cx="1387047" cy="792003"/>
      </dsp:txXfrm>
    </dsp:sp>
    <dsp:sp modelId="{17A7D9CB-75AE-440D-A1F9-FE99ACE5F3ED}">
      <dsp:nvSpPr>
        <dsp:cNvPr id="0" name=""/>
        <dsp:cNvSpPr/>
      </dsp:nvSpPr>
      <dsp:spPr>
        <a:xfrm>
          <a:off x="6814250" y="3168359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14250" y="3168359"/>
        <a:ext cx="1387047" cy="79200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274437"/>
          <a:ext cx="397673" cy="74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983"/>
              </a:lnTo>
              <a:lnTo>
                <a:pt x="397673" y="747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14339" y="1274437"/>
          <a:ext cx="367074" cy="747983"/>
        </a:xfrm>
        <a:custGeom>
          <a:avLst/>
          <a:gdLst/>
          <a:ahLst/>
          <a:cxnLst/>
          <a:rect l="0" t="0" r="0" b="0"/>
          <a:pathLst>
            <a:path>
              <a:moveTo>
                <a:pt x="367074" y="0"/>
              </a:moveTo>
              <a:lnTo>
                <a:pt x="367074" y="747983"/>
              </a:lnTo>
              <a:lnTo>
                <a:pt x="0" y="747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274437"/>
          <a:ext cx="2993128" cy="158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715"/>
              </a:lnTo>
              <a:lnTo>
                <a:pt x="2993128" y="1414715"/>
              </a:lnTo>
              <a:lnTo>
                <a:pt x="2993128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274437"/>
          <a:ext cx="997709" cy="158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715"/>
              </a:lnTo>
              <a:lnTo>
                <a:pt x="997709" y="1414715"/>
              </a:lnTo>
              <a:lnTo>
                <a:pt x="997709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3083704" y="1274437"/>
          <a:ext cx="997709" cy="1587872"/>
        </a:xfrm>
        <a:custGeom>
          <a:avLst/>
          <a:gdLst/>
          <a:ahLst/>
          <a:cxnLst/>
          <a:rect l="0" t="0" r="0" b="0"/>
          <a:pathLst>
            <a:path>
              <a:moveTo>
                <a:pt x="997709" y="0"/>
              </a:moveTo>
              <a:lnTo>
                <a:pt x="997709" y="1414715"/>
              </a:lnTo>
              <a:lnTo>
                <a:pt x="0" y="1414715"/>
              </a:lnTo>
              <a:lnTo>
                <a:pt x="0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1088285" y="1274437"/>
          <a:ext cx="2993128" cy="1587872"/>
        </a:xfrm>
        <a:custGeom>
          <a:avLst/>
          <a:gdLst/>
          <a:ahLst/>
          <a:cxnLst/>
          <a:rect l="0" t="0" r="0" b="0"/>
          <a:pathLst>
            <a:path>
              <a:moveTo>
                <a:pt x="2993128" y="0"/>
              </a:moveTo>
              <a:lnTo>
                <a:pt x="2993128" y="1414715"/>
              </a:lnTo>
              <a:lnTo>
                <a:pt x="0" y="1414715"/>
              </a:lnTo>
              <a:lnTo>
                <a:pt x="0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658293" y="0"/>
          <a:ext cx="2846242" cy="12744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58293" y="0"/>
        <a:ext cx="2846242" cy="1274437"/>
      </dsp:txXfrm>
    </dsp:sp>
    <dsp:sp modelId="{2E8BEB8B-9C8A-430D-8A77-D3F5AB74010B}">
      <dsp:nvSpPr>
        <dsp:cNvPr id="0" name=""/>
        <dsp:cNvSpPr/>
      </dsp:nvSpPr>
      <dsp:spPr>
        <a:xfrm>
          <a:off x="263732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63732" y="2862310"/>
        <a:ext cx="1649106" cy="934589"/>
      </dsp:txXfrm>
    </dsp:sp>
    <dsp:sp modelId="{E360D8B5-04E8-45E6-B2B9-E4B8346BEB8E}">
      <dsp:nvSpPr>
        <dsp:cNvPr id="0" name=""/>
        <dsp:cNvSpPr/>
      </dsp:nvSpPr>
      <dsp:spPr>
        <a:xfrm>
          <a:off x="2259151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259151" y="2862310"/>
        <a:ext cx="1649106" cy="934589"/>
      </dsp:txXfrm>
    </dsp:sp>
    <dsp:sp modelId="{2EB3D05B-357D-4922-A924-D5082C9A83CF}">
      <dsp:nvSpPr>
        <dsp:cNvPr id="0" name=""/>
        <dsp:cNvSpPr/>
      </dsp:nvSpPr>
      <dsp:spPr>
        <a:xfrm>
          <a:off x="4254570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4254570" y="2862310"/>
        <a:ext cx="1649106" cy="934589"/>
      </dsp:txXfrm>
    </dsp:sp>
    <dsp:sp modelId="{1CDDF9B0-8CD1-43CF-B3AE-327E4F909398}">
      <dsp:nvSpPr>
        <dsp:cNvPr id="0" name=""/>
        <dsp:cNvSpPr/>
      </dsp:nvSpPr>
      <dsp:spPr>
        <a:xfrm>
          <a:off x="6249989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49989" y="2862310"/>
        <a:ext cx="1649106" cy="934589"/>
      </dsp:txXfrm>
    </dsp:sp>
    <dsp:sp modelId="{2B9981EF-9734-4952-BEA1-62B5A3C28209}">
      <dsp:nvSpPr>
        <dsp:cNvPr id="0" name=""/>
        <dsp:cNvSpPr/>
      </dsp:nvSpPr>
      <dsp:spPr>
        <a:xfrm>
          <a:off x="2142526" y="1576367"/>
          <a:ext cx="1571813" cy="89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142526" y="1576367"/>
        <a:ext cx="1571813" cy="892108"/>
      </dsp:txXfrm>
    </dsp:sp>
    <dsp:sp modelId="{2AC215A7-34D7-45C0-85AF-F58079C7DEB8}">
      <dsp:nvSpPr>
        <dsp:cNvPr id="0" name=""/>
        <dsp:cNvSpPr/>
      </dsp:nvSpPr>
      <dsp:spPr>
        <a:xfrm>
          <a:off x="4479088" y="1576367"/>
          <a:ext cx="1571813" cy="89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Promotor(a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4479088" y="1576367"/>
        <a:ext cx="1571813" cy="892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240360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2058485" y="2561264"/>
          <a:ext cx="91440" cy="318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104205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34363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34363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217213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7213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1217213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kern="1200" dirty="0"/>
        </a:p>
      </dsp:txBody>
      <dsp:txXfrm>
        <a:off x="1217213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345280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52800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2188277" y="1089272"/>
          <a:ext cx="1353662" cy="912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830"/>
              </a:lnTo>
              <a:lnTo>
                <a:pt x="1353662" y="469830"/>
              </a:lnTo>
              <a:lnTo>
                <a:pt x="1353662" y="9123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838625" y="2957931"/>
          <a:ext cx="91440" cy="823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36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884345" y="1089272"/>
          <a:ext cx="1303931" cy="912350"/>
        </a:xfrm>
        <a:custGeom>
          <a:avLst/>
          <a:gdLst/>
          <a:ahLst/>
          <a:cxnLst/>
          <a:rect l="0" t="0" r="0" b="0"/>
          <a:pathLst>
            <a:path>
              <a:moveTo>
                <a:pt x="1303931" y="0"/>
              </a:moveTo>
              <a:lnTo>
                <a:pt x="1303931" y="469830"/>
              </a:lnTo>
              <a:lnTo>
                <a:pt x="0" y="469830"/>
              </a:lnTo>
              <a:lnTo>
                <a:pt x="0" y="9123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876204" y="14663"/>
          <a:ext cx="2624146" cy="1074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76204" y="14663"/>
        <a:ext cx="2624146" cy="1074608"/>
      </dsp:txXfrm>
    </dsp:sp>
    <dsp:sp modelId="{19E62891-7B04-43F4-96E4-1DB4411BA228}">
      <dsp:nvSpPr>
        <dsp:cNvPr id="0" name=""/>
        <dsp:cNvSpPr/>
      </dsp:nvSpPr>
      <dsp:spPr>
        <a:xfrm>
          <a:off x="0" y="2001623"/>
          <a:ext cx="1768691" cy="95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Galería </a:t>
          </a:r>
          <a:r>
            <a:rPr lang="es-ES" sz="1200" kern="1200" dirty="0" smtClean="0">
              <a:solidFill>
                <a:schemeClr val="tx1"/>
              </a:solidFill>
            </a:rPr>
            <a:t>Regia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2001623"/>
        <a:ext cx="1768691" cy="956307"/>
      </dsp:txXfrm>
    </dsp:sp>
    <dsp:sp modelId="{D02ADB12-5F30-452D-867E-67D60C04BE59}">
      <dsp:nvSpPr>
        <dsp:cNvPr id="0" name=""/>
        <dsp:cNvSpPr/>
      </dsp:nvSpPr>
      <dsp:spPr>
        <a:xfrm>
          <a:off x="0" y="3781630"/>
          <a:ext cx="1768691" cy="846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781630"/>
        <a:ext cx="1768691" cy="846373"/>
      </dsp:txXfrm>
    </dsp:sp>
    <dsp:sp modelId="{44949337-B8D3-4FF5-9552-F8D34BDA42E5}">
      <dsp:nvSpPr>
        <dsp:cNvPr id="0" name=""/>
        <dsp:cNvSpPr/>
      </dsp:nvSpPr>
      <dsp:spPr>
        <a:xfrm>
          <a:off x="2657594" y="2001623"/>
          <a:ext cx="1768691" cy="95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57594" y="2001623"/>
        <a:ext cx="1768691" cy="95630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1338875" y="2633806"/>
          <a:ext cx="91440" cy="4812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2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1338875" y="1114853"/>
          <a:ext cx="91440" cy="465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4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83977" y="0"/>
          <a:ext cx="2401235" cy="1114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183977" y="0"/>
        <a:ext cx="2401235" cy="1114853"/>
      </dsp:txXfrm>
    </dsp:sp>
    <dsp:sp modelId="{BFFA5F52-C6F8-4DB0-84FB-63B6D66FDD0B}">
      <dsp:nvSpPr>
        <dsp:cNvPr id="0" name=""/>
        <dsp:cNvSpPr/>
      </dsp:nvSpPr>
      <dsp:spPr>
        <a:xfrm>
          <a:off x="420456" y="1580312"/>
          <a:ext cx="1928277" cy="1053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la </a:t>
          </a:r>
          <a:r>
            <a:rPr lang="es-ES" sz="1200" kern="1200" dirty="0" smtClean="0">
              <a:solidFill>
                <a:schemeClr val="tx1"/>
              </a:solidFill>
            </a:rPr>
            <a:t>Orquesta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0456" y="1580312"/>
        <a:ext cx="1928277" cy="1053493"/>
      </dsp:txXfrm>
    </dsp:sp>
    <dsp:sp modelId="{3BED58B0-8A60-4306-8AB1-8838D7CECDC5}">
      <dsp:nvSpPr>
        <dsp:cNvPr id="0" name=""/>
        <dsp:cNvSpPr/>
      </dsp:nvSpPr>
      <dsp:spPr>
        <a:xfrm>
          <a:off x="9928" y="3115014"/>
          <a:ext cx="2749334" cy="14314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Músicos(as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928" y="3115014"/>
        <a:ext cx="2749334" cy="143140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B5DB-4F9E-43D0-A2EF-C0D298D02C11}">
      <dsp:nvSpPr>
        <dsp:cNvPr id="0" name=""/>
        <dsp:cNvSpPr/>
      </dsp:nvSpPr>
      <dsp:spPr>
        <a:xfrm>
          <a:off x="1338875" y="1946630"/>
          <a:ext cx="91440" cy="572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307" y="776536"/>
          <a:ext cx="2768576" cy="11700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Culturas </a:t>
          </a:r>
          <a:r>
            <a:rPr lang="es-ES" sz="1200" b="0" kern="1200" dirty="0" smtClean="0">
              <a:solidFill>
                <a:schemeClr val="tx1"/>
              </a:solidFill>
            </a:rPr>
            <a:t>Populares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07" y="776536"/>
        <a:ext cx="2768576" cy="1170094"/>
      </dsp:txXfrm>
    </dsp:sp>
    <dsp:sp modelId="{BFFA5F52-C6F8-4DB0-84FB-63B6D66FDD0B}">
      <dsp:nvSpPr>
        <dsp:cNvPr id="0" name=""/>
        <dsp:cNvSpPr/>
      </dsp:nvSpPr>
      <dsp:spPr>
        <a:xfrm>
          <a:off x="331510" y="2519555"/>
          <a:ext cx="2106169" cy="1157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Maestros(as) de </a:t>
          </a:r>
          <a:r>
            <a:rPr lang="es-ES" sz="1200" kern="1200" dirty="0" smtClean="0">
              <a:solidFill>
                <a:schemeClr val="tx1"/>
              </a:solidFill>
            </a:rPr>
            <a:t>Artes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31510" y="2519555"/>
        <a:ext cx="2106169" cy="115701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B5DB-4F9E-43D0-A2EF-C0D298D02C11}">
      <dsp:nvSpPr>
        <dsp:cNvPr id="0" name=""/>
        <dsp:cNvSpPr/>
      </dsp:nvSpPr>
      <dsp:spPr>
        <a:xfrm>
          <a:off x="1338875" y="1946630"/>
          <a:ext cx="91440" cy="572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307" y="776536"/>
          <a:ext cx="2768576" cy="11700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Artes </a:t>
          </a:r>
          <a:r>
            <a:rPr lang="es-ES" sz="1200" b="0" kern="1200" dirty="0" smtClean="0">
              <a:solidFill>
                <a:schemeClr val="tx1"/>
              </a:solidFill>
            </a:rPr>
            <a:t>Interpretativas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07" y="776536"/>
        <a:ext cx="2768576" cy="1170094"/>
      </dsp:txXfrm>
    </dsp:sp>
    <dsp:sp modelId="{BFFA5F52-C6F8-4DB0-84FB-63B6D66FDD0B}">
      <dsp:nvSpPr>
        <dsp:cNvPr id="0" name=""/>
        <dsp:cNvSpPr/>
      </dsp:nvSpPr>
      <dsp:spPr>
        <a:xfrm>
          <a:off x="331510" y="2519555"/>
          <a:ext cx="2106169" cy="1157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Músico(a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31510" y="2519555"/>
        <a:ext cx="2106169" cy="115701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2AD4A-F7A5-41F7-9C3A-3625F08D7A17}">
      <dsp:nvSpPr>
        <dsp:cNvPr id="0" name=""/>
        <dsp:cNvSpPr/>
      </dsp:nvSpPr>
      <dsp:spPr>
        <a:xfrm>
          <a:off x="2911957" y="933733"/>
          <a:ext cx="317950" cy="3355879"/>
        </a:xfrm>
        <a:custGeom>
          <a:avLst/>
          <a:gdLst/>
          <a:ahLst/>
          <a:cxnLst/>
          <a:rect l="0" t="0" r="0" b="0"/>
          <a:pathLst>
            <a:path>
              <a:moveTo>
                <a:pt x="317950" y="0"/>
              </a:moveTo>
              <a:lnTo>
                <a:pt x="317950" y="3355879"/>
              </a:lnTo>
              <a:lnTo>
                <a:pt x="0" y="3355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B107C-B2B4-49E2-AE8B-5D558871A544}">
      <dsp:nvSpPr>
        <dsp:cNvPr id="0" name=""/>
        <dsp:cNvSpPr/>
      </dsp:nvSpPr>
      <dsp:spPr>
        <a:xfrm>
          <a:off x="3229907" y="933733"/>
          <a:ext cx="360045" cy="2436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379"/>
              </a:lnTo>
              <a:lnTo>
                <a:pt x="360045" y="24363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2894659" y="933733"/>
          <a:ext cx="335248" cy="2445772"/>
        </a:xfrm>
        <a:custGeom>
          <a:avLst/>
          <a:gdLst/>
          <a:ahLst/>
          <a:cxnLst/>
          <a:rect l="0" t="0" r="0" b="0"/>
          <a:pathLst>
            <a:path>
              <a:moveTo>
                <a:pt x="335248" y="0"/>
              </a:moveTo>
              <a:lnTo>
                <a:pt x="335248" y="2445772"/>
              </a:lnTo>
              <a:lnTo>
                <a:pt x="0" y="24457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3229907" y="933733"/>
          <a:ext cx="364880" cy="150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553"/>
              </a:lnTo>
              <a:lnTo>
                <a:pt x="364880" y="1504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873094" y="933733"/>
          <a:ext cx="356813" cy="1505827"/>
        </a:xfrm>
        <a:custGeom>
          <a:avLst/>
          <a:gdLst/>
          <a:ahLst/>
          <a:cxnLst/>
          <a:rect l="0" t="0" r="0" b="0"/>
          <a:pathLst>
            <a:path>
              <a:moveTo>
                <a:pt x="356813" y="0"/>
              </a:moveTo>
              <a:lnTo>
                <a:pt x="356813" y="1505827"/>
              </a:lnTo>
              <a:lnTo>
                <a:pt x="0" y="1505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3229907" y="933733"/>
          <a:ext cx="364880" cy="66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669"/>
              </a:lnTo>
              <a:lnTo>
                <a:pt x="364880" y="66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80DFD-8D47-4B88-A41A-BC00DBEBA75B}">
      <dsp:nvSpPr>
        <dsp:cNvPr id="0" name=""/>
        <dsp:cNvSpPr/>
      </dsp:nvSpPr>
      <dsp:spPr>
        <a:xfrm>
          <a:off x="2884187" y="933733"/>
          <a:ext cx="345720" cy="665611"/>
        </a:xfrm>
        <a:custGeom>
          <a:avLst/>
          <a:gdLst/>
          <a:ahLst/>
          <a:cxnLst/>
          <a:rect l="0" t="0" r="0" b="0"/>
          <a:pathLst>
            <a:path>
              <a:moveTo>
                <a:pt x="345720" y="0"/>
              </a:moveTo>
              <a:lnTo>
                <a:pt x="345720" y="665611"/>
              </a:lnTo>
              <a:lnTo>
                <a:pt x="0" y="6656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3229907" y="933733"/>
          <a:ext cx="2285999" cy="3953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511"/>
              </a:lnTo>
              <a:lnTo>
                <a:pt x="2285999" y="3817511"/>
              </a:lnTo>
              <a:lnTo>
                <a:pt x="2285999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3184187" y="933733"/>
          <a:ext cx="91440" cy="3953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511"/>
              </a:lnTo>
              <a:lnTo>
                <a:pt x="53942" y="3817511"/>
              </a:lnTo>
              <a:lnTo>
                <a:pt x="53942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1084065" y="933733"/>
          <a:ext cx="2145842" cy="3953260"/>
        </a:xfrm>
        <a:custGeom>
          <a:avLst/>
          <a:gdLst/>
          <a:ahLst/>
          <a:cxnLst/>
          <a:rect l="0" t="0" r="0" b="0"/>
          <a:pathLst>
            <a:path>
              <a:moveTo>
                <a:pt x="2145842" y="0"/>
              </a:moveTo>
              <a:lnTo>
                <a:pt x="2145842" y="3817511"/>
              </a:lnTo>
              <a:lnTo>
                <a:pt x="0" y="3817511"/>
              </a:lnTo>
              <a:lnTo>
                <a:pt x="0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929613" y="0"/>
          <a:ext cx="2600588" cy="93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9613" y="0"/>
        <a:ext cx="2600588" cy="933733"/>
      </dsp:txXfrm>
    </dsp:sp>
    <dsp:sp modelId="{48FCCE86-1B3A-4663-AC1B-92EE4DF9C8B2}">
      <dsp:nvSpPr>
        <dsp:cNvPr id="0" name=""/>
        <dsp:cNvSpPr/>
      </dsp:nvSpPr>
      <dsp:spPr>
        <a:xfrm>
          <a:off x="151870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51870" y="4886994"/>
        <a:ext cx="1864389" cy="776826"/>
      </dsp:txXfrm>
    </dsp:sp>
    <dsp:sp modelId="{81A27537-C461-47F0-B34F-42C3D086165D}">
      <dsp:nvSpPr>
        <dsp:cNvPr id="0" name=""/>
        <dsp:cNvSpPr/>
      </dsp:nvSpPr>
      <dsp:spPr>
        <a:xfrm>
          <a:off x="2305935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35" y="4886994"/>
        <a:ext cx="1864389" cy="776826"/>
      </dsp:txXfrm>
    </dsp:sp>
    <dsp:sp modelId="{D4E2BA58-BB11-413D-A5EC-CBAF4B797ABE}">
      <dsp:nvSpPr>
        <dsp:cNvPr id="0" name=""/>
        <dsp:cNvSpPr/>
      </dsp:nvSpPr>
      <dsp:spPr>
        <a:xfrm>
          <a:off x="4583712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83712" y="4886994"/>
        <a:ext cx="1864389" cy="776826"/>
      </dsp:txXfrm>
    </dsp:sp>
    <dsp:sp modelId="{52AF5479-3FC9-4CAD-971E-907D98A8A3E6}">
      <dsp:nvSpPr>
        <dsp:cNvPr id="0" name=""/>
        <dsp:cNvSpPr/>
      </dsp:nvSpPr>
      <dsp:spPr>
        <a:xfrm>
          <a:off x="1264184" y="1275344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  <a:endParaRPr lang="es-ES" sz="1200" u="none" kern="1200" dirty="0" smtClean="0">
            <a:solidFill>
              <a:schemeClr val="tx1"/>
            </a:solidFill>
          </a:endParaRPr>
        </a:p>
      </dsp:txBody>
      <dsp:txXfrm>
        <a:off x="1264184" y="1275344"/>
        <a:ext cx="1620002" cy="648001"/>
      </dsp:txXfrm>
    </dsp:sp>
    <dsp:sp modelId="{D471276E-15DB-4607-B221-1200AEDD62F0}">
      <dsp:nvSpPr>
        <dsp:cNvPr id="0" name=""/>
        <dsp:cNvSpPr/>
      </dsp:nvSpPr>
      <dsp:spPr>
        <a:xfrm>
          <a:off x="3594787" y="1278402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94787" y="1278402"/>
        <a:ext cx="1620002" cy="648001"/>
      </dsp:txXfrm>
    </dsp:sp>
    <dsp:sp modelId="{FB41900A-FAD5-43F7-BC70-49699BF04225}">
      <dsp:nvSpPr>
        <dsp:cNvPr id="0" name=""/>
        <dsp:cNvSpPr/>
      </dsp:nvSpPr>
      <dsp:spPr>
        <a:xfrm>
          <a:off x="1253091" y="2115559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53091" y="2115559"/>
        <a:ext cx="1620002" cy="648001"/>
      </dsp:txXfrm>
    </dsp:sp>
    <dsp:sp modelId="{03F7B51C-13DD-4428-982A-38057E45B74B}">
      <dsp:nvSpPr>
        <dsp:cNvPr id="0" name=""/>
        <dsp:cNvSpPr/>
      </dsp:nvSpPr>
      <dsp:spPr>
        <a:xfrm>
          <a:off x="3594787" y="2114286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3594787" y="2114286"/>
        <a:ext cx="1620002" cy="648001"/>
      </dsp:txXfrm>
    </dsp:sp>
    <dsp:sp modelId="{278E7FE3-7D1B-4B00-8129-22A19AEF4BDC}">
      <dsp:nvSpPr>
        <dsp:cNvPr id="0" name=""/>
        <dsp:cNvSpPr/>
      </dsp:nvSpPr>
      <dsp:spPr>
        <a:xfrm>
          <a:off x="1274656" y="3055505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74656" y="3055505"/>
        <a:ext cx="1620002" cy="648001"/>
      </dsp:txXfrm>
    </dsp:sp>
    <dsp:sp modelId="{C8F3F765-0CAC-4280-B4EE-D01069A36A66}">
      <dsp:nvSpPr>
        <dsp:cNvPr id="0" name=""/>
        <dsp:cNvSpPr/>
      </dsp:nvSpPr>
      <dsp:spPr>
        <a:xfrm>
          <a:off x="3589952" y="3046112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89952" y="3046112"/>
        <a:ext cx="1620002" cy="648001"/>
      </dsp:txXfrm>
    </dsp:sp>
    <dsp:sp modelId="{A76C91D9-F922-4E42-B92A-AF1FF0CEB6AD}">
      <dsp:nvSpPr>
        <dsp:cNvPr id="0" name=""/>
        <dsp:cNvSpPr/>
      </dsp:nvSpPr>
      <dsp:spPr>
        <a:xfrm>
          <a:off x="1291954" y="3965611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91954" y="3965611"/>
        <a:ext cx="1620002" cy="64800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60E2F-E354-44F4-8EF5-DFCA8E12C0DC}">
      <dsp:nvSpPr>
        <dsp:cNvPr id="0" name=""/>
        <dsp:cNvSpPr/>
      </dsp:nvSpPr>
      <dsp:spPr>
        <a:xfrm>
          <a:off x="4230806" y="1486158"/>
          <a:ext cx="344168" cy="1907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145"/>
              </a:lnTo>
              <a:lnTo>
                <a:pt x="344168" y="1907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3918633" y="1486158"/>
          <a:ext cx="312172" cy="1907145"/>
        </a:xfrm>
        <a:custGeom>
          <a:avLst/>
          <a:gdLst/>
          <a:ahLst/>
          <a:cxnLst/>
          <a:rect l="0" t="0" r="0" b="0"/>
          <a:pathLst>
            <a:path>
              <a:moveTo>
                <a:pt x="312172" y="0"/>
              </a:moveTo>
              <a:lnTo>
                <a:pt x="312172" y="1907145"/>
              </a:lnTo>
              <a:lnTo>
                <a:pt x="0" y="1907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4230806" y="1486158"/>
          <a:ext cx="344168" cy="821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406"/>
              </a:lnTo>
              <a:lnTo>
                <a:pt x="344168" y="8214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918633" y="1486158"/>
          <a:ext cx="312172" cy="821406"/>
        </a:xfrm>
        <a:custGeom>
          <a:avLst/>
          <a:gdLst/>
          <a:ahLst/>
          <a:cxnLst/>
          <a:rect l="0" t="0" r="0" b="0"/>
          <a:pathLst>
            <a:path>
              <a:moveTo>
                <a:pt x="312172" y="0"/>
              </a:moveTo>
              <a:lnTo>
                <a:pt x="312172" y="821406"/>
              </a:lnTo>
              <a:lnTo>
                <a:pt x="0" y="8214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9498-6F2D-4BBF-AACC-CFB7FB20B196}">
      <dsp:nvSpPr>
        <dsp:cNvPr id="0" name=""/>
        <dsp:cNvSpPr/>
      </dsp:nvSpPr>
      <dsp:spPr>
        <a:xfrm>
          <a:off x="4230806" y="1486158"/>
          <a:ext cx="3303766" cy="2867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3202"/>
              </a:lnTo>
              <a:lnTo>
                <a:pt x="3303766" y="2693202"/>
              </a:lnTo>
              <a:lnTo>
                <a:pt x="3303766" y="28675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C9E6A-9C3A-4D08-818A-587B8682C181}">
      <dsp:nvSpPr>
        <dsp:cNvPr id="0" name=""/>
        <dsp:cNvSpPr/>
      </dsp:nvSpPr>
      <dsp:spPr>
        <a:xfrm>
          <a:off x="4230806" y="1486158"/>
          <a:ext cx="1101255" cy="2867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3202"/>
              </a:lnTo>
              <a:lnTo>
                <a:pt x="1101255" y="2693202"/>
              </a:lnTo>
              <a:lnTo>
                <a:pt x="1101255" y="28675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5DCE3-6820-4FB1-830C-D35DF9552566}">
      <dsp:nvSpPr>
        <dsp:cNvPr id="0" name=""/>
        <dsp:cNvSpPr/>
      </dsp:nvSpPr>
      <dsp:spPr>
        <a:xfrm>
          <a:off x="3137005" y="1486158"/>
          <a:ext cx="1093800" cy="2867545"/>
        </a:xfrm>
        <a:custGeom>
          <a:avLst/>
          <a:gdLst/>
          <a:ahLst/>
          <a:cxnLst/>
          <a:rect l="0" t="0" r="0" b="0"/>
          <a:pathLst>
            <a:path>
              <a:moveTo>
                <a:pt x="1093800" y="0"/>
              </a:moveTo>
              <a:lnTo>
                <a:pt x="1093800" y="2693202"/>
              </a:lnTo>
              <a:lnTo>
                <a:pt x="0" y="2693202"/>
              </a:lnTo>
              <a:lnTo>
                <a:pt x="0" y="28675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88E7B-267E-43FF-A8B7-D06BFDCC5758}">
      <dsp:nvSpPr>
        <dsp:cNvPr id="0" name=""/>
        <dsp:cNvSpPr/>
      </dsp:nvSpPr>
      <dsp:spPr>
        <a:xfrm>
          <a:off x="926913" y="1486158"/>
          <a:ext cx="3303892" cy="2867545"/>
        </a:xfrm>
        <a:custGeom>
          <a:avLst/>
          <a:gdLst/>
          <a:ahLst/>
          <a:cxnLst/>
          <a:rect l="0" t="0" r="0" b="0"/>
          <a:pathLst>
            <a:path>
              <a:moveTo>
                <a:pt x="3303892" y="0"/>
              </a:moveTo>
              <a:lnTo>
                <a:pt x="3303892" y="2693202"/>
              </a:lnTo>
              <a:lnTo>
                <a:pt x="0" y="2693202"/>
              </a:lnTo>
              <a:lnTo>
                <a:pt x="0" y="28675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3008656" y="315622"/>
          <a:ext cx="2444299" cy="11705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008656" y="315622"/>
        <a:ext cx="2444299" cy="1170536"/>
      </dsp:txXfrm>
    </dsp:sp>
    <dsp:sp modelId="{7E78BF3D-1A85-4895-BC54-1C8FA62F66BE}">
      <dsp:nvSpPr>
        <dsp:cNvPr id="0" name=""/>
        <dsp:cNvSpPr/>
      </dsp:nvSpPr>
      <dsp:spPr>
        <a:xfrm>
          <a:off x="0" y="4353703"/>
          <a:ext cx="1853826" cy="821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Ciudad </a:t>
          </a:r>
          <a:r>
            <a:rPr lang="es-ES" sz="1200" kern="1200" dirty="0" smtClean="0"/>
            <a:t>Deportiva</a:t>
          </a:r>
          <a:endParaRPr lang="es-ES" sz="1200" kern="1200" dirty="0"/>
        </a:p>
      </dsp:txBody>
      <dsp:txXfrm>
        <a:off x="0" y="4353703"/>
        <a:ext cx="1853826" cy="821527"/>
      </dsp:txXfrm>
    </dsp:sp>
    <dsp:sp modelId="{18933276-99CF-47C9-985B-8840F5F60EC9}">
      <dsp:nvSpPr>
        <dsp:cNvPr id="0" name=""/>
        <dsp:cNvSpPr/>
      </dsp:nvSpPr>
      <dsp:spPr>
        <a:xfrm>
          <a:off x="2210092" y="4353703"/>
          <a:ext cx="1853826" cy="821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Área de Unidades Deportivas</a:t>
          </a:r>
        </a:p>
      </dsp:txBody>
      <dsp:txXfrm>
        <a:off x="2210092" y="4353703"/>
        <a:ext cx="1853826" cy="821527"/>
      </dsp:txXfrm>
    </dsp:sp>
    <dsp:sp modelId="{6528C904-D680-4C76-83E9-20A13004E2E7}">
      <dsp:nvSpPr>
        <dsp:cNvPr id="0" name=""/>
        <dsp:cNvSpPr/>
      </dsp:nvSpPr>
      <dsp:spPr>
        <a:xfrm>
          <a:off x="4405148" y="4353703"/>
          <a:ext cx="1853826" cy="821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Zona </a:t>
          </a:r>
          <a:r>
            <a:rPr lang="es-MX" sz="1200" kern="1200" dirty="0" smtClean="0"/>
            <a:t>Norte</a:t>
          </a:r>
          <a:endParaRPr lang="es-MX" sz="1200" kern="1200" dirty="0" smtClean="0"/>
        </a:p>
      </dsp:txBody>
      <dsp:txXfrm>
        <a:off x="4405148" y="4353703"/>
        <a:ext cx="1853826" cy="821527"/>
      </dsp:txXfrm>
    </dsp:sp>
    <dsp:sp modelId="{F6DBE77C-2516-462D-953B-F64F5578D9B0}">
      <dsp:nvSpPr>
        <dsp:cNvPr id="0" name=""/>
        <dsp:cNvSpPr/>
      </dsp:nvSpPr>
      <dsp:spPr>
        <a:xfrm>
          <a:off x="6607659" y="4353703"/>
          <a:ext cx="1853826" cy="821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Zona </a:t>
          </a:r>
          <a:r>
            <a:rPr lang="es-MX" sz="1200" kern="1200" dirty="0" smtClean="0"/>
            <a:t>Sur</a:t>
          </a:r>
          <a:endParaRPr lang="es-MX" sz="1200" kern="1200" dirty="0" smtClean="0"/>
        </a:p>
      </dsp:txBody>
      <dsp:txXfrm>
        <a:off x="6607659" y="4353703"/>
        <a:ext cx="1853826" cy="821527"/>
      </dsp:txXfrm>
    </dsp:sp>
    <dsp:sp modelId="{DD7FF7A3-DFD8-4E1B-946C-B0A2C5F311DB}">
      <dsp:nvSpPr>
        <dsp:cNvPr id="0" name=""/>
        <dsp:cNvSpPr/>
      </dsp:nvSpPr>
      <dsp:spPr>
        <a:xfrm>
          <a:off x="2040116" y="1866133"/>
          <a:ext cx="1878516" cy="882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040116" y="1866133"/>
        <a:ext cx="1878516" cy="882862"/>
      </dsp:txXfrm>
    </dsp:sp>
    <dsp:sp modelId="{01C90863-4FFC-42E2-996A-A2EF500EEE75}">
      <dsp:nvSpPr>
        <dsp:cNvPr id="0" name=""/>
        <dsp:cNvSpPr/>
      </dsp:nvSpPr>
      <dsp:spPr>
        <a:xfrm>
          <a:off x="4574974" y="1866133"/>
          <a:ext cx="1878516" cy="882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74974" y="1866133"/>
        <a:ext cx="1878516" cy="882862"/>
      </dsp:txXfrm>
    </dsp:sp>
    <dsp:sp modelId="{4B843E2F-EE2D-4C98-85EF-5B1F03A15805}">
      <dsp:nvSpPr>
        <dsp:cNvPr id="0" name=""/>
        <dsp:cNvSpPr/>
      </dsp:nvSpPr>
      <dsp:spPr>
        <a:xfrm>
          <a:off x="2040116" y="2951872"/>
          <a:ext cx="1878516" cy="882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0116" y="2951872"/>
        <a:ext cx="1878516" cy="882862"/>
      </dsp:txXfrm>
    </dsp:sp>
    <dsp:sp modelId="{F7481589-9C1E-4C06-A8C0-BD5C63C6C77A}">
      <dsp:nvSpPr>
        <dsp:cNvPr id="0" name=""/>
        <dsp:cNvSpPr/>
      </dsp:nvSpPr>
      <dsp:spPr>
        <a:xfrm>
          <a:off x="4574974" y="2951872"/>
          <a:ext cx="1878516" cy="882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Área </a:t>
          </a:r>
          <a:r>
            <a:rPr lang="es-ES" sz="1200" kern="1200" dirty="0" smtClean="0">
              <a:solidFill>
                <a:schemeClr val="tx1"/>
              </a:solidFill>
            </a:rPr>
            <a:t>Acuática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74974" y="2951872"/>
        <a:ext cx="1878516" cy="88286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17626"/>
          <a:ext cx="91440" cy="47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062227" y="1694267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 Deportivos(as)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</a:t>
          </a:r>
          <a:r>
            <a:rPr lang="es-ES" sz="1200" kern="1200" dirty="0" smtClean="0">
              <a:solidFill>
                <a:schemeClr val="tx1"/>
              </a:solidFill>
            </a:rPr>
            <a:t>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62227" y="1694267"/>
        <a:ext cx="2052008" cy="242466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140982" y="1124211"/>
          <a:ext cx="91440" cy="67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146" y="0"/>
          <a:ext cx="2369112" cy="1124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2146" y="0"/>
        <a:ext cx="2369112" cy="1124211"/>
      </dsp:txXfrm>
    </dsp:sp>
    <dsp:sp modelId="{BD10F608-A80A-42F4-8DAA-414391E447AE}">
      <dsp:nvSpPr>
        <dsp:cNvPr id="0" name=""/>
        <dsp:cNvSpPr/>
      </dsp:nvSpPr>
      <dsp:spPr>
        <a:xfrm>
          <a:off x="2146" y="1800533"/>
          <a:ext cx="2369112" cy="915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46" y="1800533"/>
        <a:ext cx="2369112" cy="91537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076130" y="900000"/>
          <a:ext cx="302879" cy="1928204"/>
        </a:xfrm>
        <a:custGeom>
          <a:avLst/>
          <a:gdLst/>
          <a:ahLst/>
          <a:cxnLst/>
          <a:rect l="0" t="0" r="0" b="0"/>
          <a:pathLst>
            <a:path>
              <a:moveTo>
                <a:pt x="302879" y="0"/>
              </a:moveTo>
              <a:lnTo>
                <a:pt x="302879" y="1928204"/>
              </a:lnTo>
              <a:lnTo>
                <a:pt x="0" y="1928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6F8D7-0A18-436A-8252-982CE7C1560F}">
      <dsp:nvSpPr>
        <dsp:cNvPr id="0" name=""/>
        <dsp:cNvSpPr/>
      </dsp:nvSpPr>
      <dsp:spPr>
        <a:xfrm>
          <a:off x="3379009" y="900000"/>
          <a:ext cx="248103" cy="78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304"/>
              </a:lnTo>
              <a:lnTo>
                <a:pt x="248103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092210" y="900000"/>
          <a:ext cx="286799" cy="787304"/>
        </a:xfrm>
        <a:custGeom>
          <a:avLst/>
          <a:gdLst/>
          <a:ahLst/>
          <a:cxnLst/>
          <a:rect l="0" t="0" r="0" b="0"/>
          <a:pathLst>
            <a:path>
              <a:moveTo>
                <a:pt x="286799" y="0"/>
              </a:moveTo>
              <a:lnTo>
                <a:pt x="286799" y="787304"/>
              </a:lnTo>
              <a:lnTo>
                <a:pt x="0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379009" y="900000"/>
          <a:ext cx="2651906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2651906" y="2605918"/>
              </a:lnTo>
              <a:lnTo>
                <a:pt x="2651906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379009" y="900000"/>
          <a:ext cx="991684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991684" y="2605918"/>
              </a:lnTo>
              <a:lnTo>
                <a:pt x="991684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94836" y="900000"/>
          <a:ext cx="884173" cy="2767025"/>
        </a:xfrm>
        <a:custGeom>
          <a:avLst/>
          <a:gdLst/>
          <a:ahLst/>
          <a:cxnLst/>
          <a:rect l="0" t="0" r="0" b="0"/>
          <a:pathLst>
            <a:path>
              <a:moveTo>
                <a:pt x="884173" y="0"/>
              </a:moveTo>
              <a:lnTo>
                <a:pt x="884173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22913" y="900000"/>
          <a:ext cx="2656096" cy="2767022"/>
        </a:xfrm>
        <a:custGeom>
          <a:avLst/>
          <a:gdLst/>
          <a:ahLst/>
          <a:cxnLst/>
          <a:rect l="0" t="0" r="0" b="0"/>
          <a:pathLst>
            <a:path>
              <a:moveTo>
                <a:pt x="2656096" y="0"/>
              </a:moveTo>
              <a:lnTo>
                <a:pt x="2656096" y="2605916"/>
              </a:lnTo>
              <a:lnTo>
                <a:pt x="0" y="2605916"/>
              </a:lnTo>
              <a:lnTo>
                <a:pt x="0" y="27670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99008" y="0"/>
          <a:ext cx="2160003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sp:txBody>
      <dsp:txXfrm>
        <a:off x="2299008" y="0"/>
        <a:ext cx="2160003" cy="900000"/>
      </dsp:txXfrm>
    </dsp:sp>
    <dsp:sp modelId="{67F1DC44-2E3B-4303-A402-930E7F58F13F}">
      <dsp:nvSpPr>
        <dsp:cNvPr id="0" name=""/>
        <dsp:cNvSpPr/>
      </dsp:nvSpPr>
      <dsp:spPr>
        <a:xfrm>
          <a:off x="0" y="3667023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667023"/>
        <a:ext cx="1445827" cy="1080001"/>
      </dsp:txXfrm>
    </dsp:sp>
    <dsp:sp modelId="{52D1BCD9-9409-4F5E-AB20-7B45056AEE70}">
      <dsp:nvSpPr>
        <dsp:cNvPr id="0" name=""/>
        <dsp:cNvSpPr/>
      </dsp:nvSpPr>
      <dsp:spPr>
        <a:xfrm>
          <a:off x="177192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71922" y="3667025"/>
        <a:ext cx="1445827" cy="1080001"/>
      </dsp:txXfrm>
    </dsp:sp>
    <dsp:sp modelId="{25340010-7394-4D6D-A6E2-A29771F6F7FD}">
      <dsp:nvSpPr>
        <dsp:cNvPr id="0" name=""/>
        <dsp:cNvSpPr/>
      </dsp:nvSpPr>
      <dsp:spPr>
        <a:xfrm>
          <a:off x="364778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780" y="3667025"/>
        <a:ext cx="1445827" cy="1080001"/>
      </dsp:txXfrm>
    </dsp:sp>
    <dsp:sp modelId="{045D9CF3-BCD1-4E16-8C87-1E2620CB8C3B}">
      <dsp:nvSpPr>
        <dsp:cNvPr id="0" name=""/>
        <dsp:cNvSpPr/>
      </dsp:nvSpPr>
      <dsp:spPr>
        <a:xfrm>
          <a:off x="530800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308002" y="3667025"/>
        <a:ext cx="1445827" cy="1080001"/>
      </dsp:txXfrm>
    </dsp:sp>
    <dsp:sp modelId="{AEA21AD5-A041-401A-AB0B-7561A463D652}">
      <dsp:nvSpPr>
        <dsp:cNvPr id="0" name=""/>
        <dsp:cNvSpPr/>
      </dsp:nvSpPr>
      <dsp:spPr>
        <a:xfrm>
          <a:off x="1292210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292210" y="1327305"/>
        <a:ext cx="1800000" cy="719998"/>
      </dsp:txXfrm>
    </dsp:sp>
    <dsp:sp modelId="{A7935627-501D-489B-8FF5-E7E8A9289C89}">
      <dsp:nvSpPr>
        <dsp:cNvPr id="0" name=""/>
        <dsp:cNvSpPr/>
      </dsp:nvSpPr>
      <dsp:spPr>
        <a:xfrm>
          <a:off x="3627113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kern="1200" dirty="0" smtClean="0">
              <a:latin typeface="+mn-lt"/>
              <a:cs typeface="Arial" panose="020B0604020202020204" pitchFamily="34" charset="0"/>
            </a:rPr>
            <a:t>Deportivas</a:t>
          </a:r>
          <a:endParaRPr lang="es-MX" sz="1200" kern="1200" dirty="0" smtClean="0">
            <a:latin typeface="+mn-lt"/>
            <a:cs typeface="Arial" panose="020B0604020202020204" pitchFamily="34" charset="0"/>
          </a:endParaRPr>
        </a:p>
      </dsp:txBody>
      <dsp:txXfrm>
        <a:off x="3627113" y="1327305"/>
        <a:ext cx="1800000" cy="719998"/>
      </dsp:txXfrm>
    </dsp:sp>
    <dsp:sp modelId="{C350CF7E-40B9-4AAF-9FE4-BB8B7F464189}">
      <dsp:nvSpPr>
        <dsp:cNvPr id="0" name=""/>
        <dsp:cNvSpPr/>
      </dsp:nvSpPr>
      <dsp:spPr>
        <a:xfrm>
          <a:off x="1276130" y="24682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Supervisor(a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1276130" y="2468205"/>
        <a:ext cx="1800000" cy="71999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2766078" y="1041801"/>
          <a:ext cx="500432" cy="638264"/>
        </a:xfrm>
        <a:custGeom>
          <a:avLst/>
          <a:gdLst/>
          <a:ahLst/>
          <a:cxnLst/>
          <a:rect l="0" t="0" r="0" b="0"/>
          <a:pathLst>
            <a:path>
              <a:moveTo>
                <a:pt x="500432" y="0"/>
              </a:moveTo>
              <a:lnTo>
                <a:pt x="500432" y="638264"/>
              </a:lnTo>
              <a:lnTo>
                <a:pt x="0" y="638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1AE2-EC15-4B35-AFD1-8F0449B8C93C}">
      <dsp:nvSpPr>
        <dsp:cNvPr id="0" name=""/>
        <dsp:cNvSpPr/>
      </dsp:nvSpPr>
      <dsp:spPr>
        <a:xfrm>
          <a:off x="3270972" y="2915710"/>
          <a:ext cx="2229928" cy="69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578"/>
              </a:lnTo>
              <a:lnTo>
                <a:pt x="2229928" y="549578"/>
              </a:lnTo>
              <a:lnTo>
                <a:pt x="2229928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7737D-A681-4187-8BC1-D8591688E544}">
      <dsp:nvSpPr>
        <dsp:cNvPr id="0" name=""/>
        <dsp:cNvSpPr/>
      </dsp:nvSpPr>
      <dsp:spPr>
        <a:xfrm>
          <a:off x="3216896" y="2915710"/>
          <a:ext cx="91440" cy="698285"/>
        </a:xfrm>
        <a:custGeom>
          <a:avLst/>
          <a:gdLst/>
          <a:ahLst/>
          <a:cxnLst/>
          <a:rect l="0" t="0" r="0" b="0"/>
          <a:pathLst>
            <a:path>
              <a:moveTo>
                <a:pt x="54075" y="0"/>
              </a:moveTo>
              <a:lnTo>
                <a:pt x="54075" y="549578"/>
              </a:lnTo>
              <a:lnTo>
                <a:pt x="45720" y="549578"/>
              </a:lnTo>
              <a:lnTo>
                <a:pt x="4572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B901D-17CD-4E0F-836A-96B2B2DD3494}">
      <dsp:nvSpPr>
        <dsp:cNvPr id="0" name=""/>
        <dsp:cNvSpPr/>
      </dsp:nvSpPr>
      <dsp:spPr>
        <a:xfrm>
          <a:off x="980626" y="2915710"/>
          <a:ext cx="2290345" cy="698285"/>
        </a:xfrm>
        <a:custGeom>
          <a:avLst/>
          <a:gdLst/>
          <a:ahLst/>
          <a:cxnLst/>
          <a:rect l="0" t="0" r="0" b="0"/>
          <a:pathLst>
            <a:path>
              <a:moveTo>
                <a:pt x="2290345" y="0"/>
              </a:moveTo>
              <a:lnTo>
                <a:pt x="2290345" y="549578"/>
              </a:lnTo>
              <a:lnTo>
                <a:pt x="0" y="549578"/>
              </a:lnTo>
              <a:lnTo>
                <a:pt x="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3220790" y="1041801"/>
          <a:ext cx="91440" cy="1153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5200"/>
              </a:lnTo>
              <a:lnTo>
                <a:pt x="50181" y="1005200"/>
              </a:lnTo>
              <a:lnTo>
                <a:pt x="50181" y="1153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1893632" y="0"/>
          <a:ext cx="2745757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93632" y="0"/>
        <a:ext cx="2745757" cy="1041801"/>
      </dsp:txXfrm>
    </dsp:sp>
    <dsp:sp modelId="{EEA40343-2367-430C-9F9D-F95276D86A7F}">
      <dsp:nvSpPr>
        <dsp:cNvPr id="0" name=""/>
        <dsp:cNvSpPr/>
      </dsp:nvSpPr>
      <dsp:spPr>
        <a:xfrm>
          <a:off x="2047670" y="2195709"/>
          <a:ext cx="24466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7670" y="2195709"/>
        <a:ext cx="2446603" cy="720001"/>
      </dsp:txXfrm>
    </dsp:sp>
    <dsp:sp modelId="{C6880A2E-438C-4B59-8DCC-837F57D956DB}">
      <dsp:nvSpPr>
        <dsp:cNvPr id="0" name=""/>
        <dsp:cNvSpPr/>
      </dsp:nvSpPr>
      <dsp:spPr>
        <a:xfrm>
          <a:off x="0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613995"/>
        <a:ext cx="1961253" cy="1041801"/>
      </dsp:txXfrm>
    </dsp:sp>
    <dsp:sp modelId="{80800B27-C2EF-457D-9BF9-06FB558ACE70}">
      <dsp:nvSpPr>
        <dsp:cNvPr id="0" name=""/>
        <dsp:cNvSpPr/>
      </dsp:nvSpPr>
      <dsp:spPr>
        <a:xfrm>
          <a:off x="2281989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81989" y="3613995"/>
        <a:ext cx="1961253" cy="1041801"/>
      </dsp:txXfrm>
    </dsp:sp>
    <dsp:sp modelId="{67478183-57FC-42AE-8396-57ABB052EA34}">
      <dsp:nvSpPr>
        <dsp:cNvPr id="0" name=""/>
        <dsp:cNvSpPr/>
      </dsp:nvSpPr>
      <dsp:spPr>
        <a:xfrm>
          <a:off x="4520273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520273" y="3613995"/>
        <a:ext cx="1961253" cy="1041801"/>
      </dsp:txXfrm>
    </dsp:sp>
    <dsp:sp modelId="{4C330964-E5CA-4C02-A01D-8A2EE83E9780}">
      <dsp:nvSpPr>
        <dsp:cNvPr id="0" name=""/>
        <dsp:cNvSpPr/>
      </dsp:nvSpPr>
      <dsp:spPr>
        <a:xfrm>
          <a:off x="804824" y="1299002"/>
          <a:ext cx="1961253" cy="762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804824" y="1299002"/>
        <a:ext cx="1961253" cy="762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357" y="1076617"/>
          <a:ext cx="485388" cy="606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269"/>
              </a:lnTo>
              <a:lnTo>
                <a:pt x="485388" y="6062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11527" y="1076617"/>
          <a:ext cx="469829" cy="604839"/>
        </a:xfrm>
        <a:custGeom>
          <a:avLst/>
          <a:gdLst/>
          <a:ahLst/>
          <a:cxnLst/>
          <a:rect l="0" t="0" r="0" b="0"/>
          <a:pathLst>
            <a:path>
              <a:moveTo>
                <a:pt x="469829" y="0"/>
              </a:moveTo>
              <a:lnTo>
                <a:pt x="469829" y="604839"/>
              </a:lnTo>
              <a:lnTo>
                <a:pt x="0" y="604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357" y="1076617"/>
          <a:ext cx="2670022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2670022" y="1359874"/>
              </a:lnTo>
              <a:lnTo>
                <a:pt x="2670022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357" y="1076617"/>
          <a:ext cx="888527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888527" y="1359874"/>
              </a:lnTo>
              <a:lnTo>
                <a:pt x="888527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95341" y="1076617"/>
          <a:ext cx="886016" cy="1534501"/>
        </a:xfrm>
        <a:custGeom>
          <a:avLst/>
          <a:gdLst/>
          <a:ahLst/>
          <a:cxnLst/>
          <a:rect l="0" t="0" r="0" b="0"/>
          <a:pathLst>
            <a:path>
              <a:moveTo>
                <a:pt x="886016" y="0"/>
              </a:moveTo>
              <a:lnTo>
                <a:pt x="886016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617322" y="1076617"/>
          <a:ext cx="2664035" cy="1534501"/>
        </a:xfrm>
        <a:custGeom>
          <a:avLst/>
          <a:gdLst/>
          <a:ahLst/>
          <a:cxnLst/>
          <a:rect l="0" t="0" r="0" b="0"/>
          <a:pathLst>
            <a:path>
              <a:moveTo>
                <a:pt x="2664035" y="0"/>
              </a:moveTo>
              <a:lnTo>
                <a:pt x="2664035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04740" y="0"/>
          <a:ext cx="2153234" cy="1076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204740" y="0"/>
        <a:ext cx="2153234" cy="1076617"/>
      </dsp:txXfrm>
    </dsp:sp>
    <dsp:sp modelId="{56E6A7AD-0DF2-4A3C-8F82-A10D7DFF8B7C}">
      <dsp:nvSpPr>
        <dsp:cNvPr id="0" name=""/>
        <dsp:cNvSpPr/>
      </dsp:nvSpPr>
      <dsp:spPr>
        <a:xfrm>
          <a:off x="902939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02939" y="2611118"/>
        <a:ext cx="1428765" cy="892976"/>
      </dsp:txXfrm>
    </dsp:sp>
    <dsp:sp modelId="{84E60349-C374-4BDD-ACA9-6C98D9AEA296}">
      <dsp:nvSpPr>
        <dsp:cNvPr id="0" name=""/>
        <dsp:cNvSpPr/>
      </dsp:nvSpPr>
      <dsp:spPr>
        <a:xfrm>
          <a:off x="268095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Vinculación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80958" y="2611118"/>
        <a:ext cx="1428765" cy="892976"/>
      </dsp:txXfrm>
    </dsp:sp>
    <dsp:sp modelId="{FC74B5C8-FA7D-4472-8EDA-B13A79EFD391}">
      <dsp:nvSpPr>
        <dsp:cNvPr id="0" name=""/>
        <dsp:cNvSpPr/>
      </dsp:nvSpPr>
      <dsp:spPr>
        <a:xfrm>
          <a:off x="4455502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55502" y="2611118"/>
        <a:ext cx="1428765" cy="892976"/>
      </dsp:txXfrm>
    </dsp:sp>
    <dsp:sp modelId="{B27D6D6E-4020-47F5-AC86-D8CFDDBCDB09}">
      <dsp:nvSpPr>
        <dsp:cNvPr id="0" name=""/>
        <dsp:cNvSpPr/>
      </dsp:nvSpPr>
      <dsp:spPr>
        <a:xfrm>
          <a:off x="623699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36998" y="2611118"/>
        <a:ext cx="1428765" cy="892976"/>
      </dsp:txXfrm>
    </dsp:sp>
    <dsp:sp modelId="{E4EEE93B-2962-427F-B46C-BC0776782476}">
      <dsp:nvSpPr>
        <dsp:cNvPr id="0" name=""/>
        <dsp:cNvSpPr/>
      </dsp:nvSpPr>
      <dsp:spPr>
        <a:xfrm>
          <a:off x="2376043" y="132145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76043" y="1321454"/>
        <a:ext cx="1435484" cy="720004"/>
      </dsp:txXfrm>
    </dsp:sp>
    <dsp:sp modelId="{767C2E72-651B-402A-886E-62BE19550E45}">
      <dsp:nvSpPr>
        <dsp:cNvPr id="0" name=""/>
        <dsp:cNvSpPr/>
      </dsp:nvSpPr>
      <dsp:spPr>
        <a:xfrm>
          <a:off x="4766746" y="132288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 y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66746" y="1322884"/>
        <a:ext cx="1435484" cy="72000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04E0-D6B2-4CFE-A989-692695EB01D2}">
      <dsp:nvSpPr>
        <dsp:cNvPr id="0" name=""/>
        <dsp:cNvSpPr/>
      </dsp:nvSpPr>
      <dsp:spPr>
        <a:xfrm>
          <a:off x="4154273" y="1984546"/>
          <a:ext cx="3407509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3407509" y="734780"/>
              </a:lnTo>
              <a:lnTo>
                <a:pt x="3407509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564C5-2656-43DA-8DEB-62EF782BFF28}">
      <dsp:nvSpPr>
        <dsp:cNvPr id="0" name=""/>
        <dsp:cNvSpPr/>
      </dsp:nvSpPr>
      <dsp:spPr>
        <a:xfrm>
          <a:off x="4154273" y="1984546"/>
          <a:ext cx="1707562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1707562" y="734780"/>
              </a:lnTo>
              <a:lnTo>
                <a:pt x="1707562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6D50-0E14-49D1-A7F9-BF7F9E4C5F1E}">
      <dsp:nvSpPr>
        <dsp:cNvPr id="0" name=""/>
        <dsp:cNvSpPr/>
      </dsp:nvSpPr>
      <dsp:spPr>
        <a:xfrm>
          <a:off x="4108553" y="1984546"/>
          <a:ext cx="91440" cy="83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780"/>
              </a:lnTo>
              <a:lnTo>
                <a:pt x="49211" y="734780"/>
              </a:lnTo>
              <a:lnTo>
                <a:pt x="49211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75F9-919C-4731-B685-0CBD03D1BB8A}">
      <dsp:nvSpPr>
        <dsp:cNvPr id="0" name=""/>
        <dsp:cNvSpPr/>
      </dsp:nvSpPr>
      <dsp:spPr>
        <a:xfrm>
          <a:off x="2476669" y="1984546"/>
          <a:ext cx="1677603" cy="838634"/>
        </a:xfrm>
        <a:custGeom>
          <a:avLst/>
          <a:gdLst/>
          <a:ahLst/>
          <a:cxnLst/>
          <a:rect l="0" t="0" r="0" b="0"/>
          <a:pathLst>
            <a:path>
              <a:moveTo>
                <a:pt x="1677603" y="0"/>
              </a:moveTo>
              <a:lnTo>
                <a:pt x="1677603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04743-1FFD-4196-918D-E227B9B6F607}">
      <dsp:nvSpPr>
        <dsp:cNvPr id="0" name=""/>
        <dsp:cNvSpPr/>
      </dsp:nvSpPr>
      <dsp:spPr>
        <a:xfrm>
          <a:off x="747801" y="1984546"/>
          <a:ext cx="3406472" cy="838634"/>
        </a:xfrm>
        <a:custGeom>
          <a:avLst/>
          <a:gdLst/>
          <a:ahLst/>
          <a:cxnLst/>
          <a:rect l="0" t="0" r="0" b="0"/>
          <a:pathLst>
            <a:path>
              <a:moveTo>
                <a:pt x="3406472" y="0"/>
              </a:moveTo>
              <a:lnTo>
                <a:pt x="3406472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103429" y="1014364"/>
          <a:ext cx="91440" cy="33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683"/>
              </a:lnTo>
              <a:lnTo>
                <a:pt x="50843" y="231683"/>
              </a:lnTo>
              <a:lnTo>
                <a:pt x="50843" y="3355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965721" y="0"/>
          <a:ext cx="2366856" cy="1014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65721" y="0"/>
        <a:ext cx="2366856" cy="1014364"/>
      </dsp:txXfrm>
    </dsp:sp>
    <dsp:sp modelId="{FC7A6262-42A4-4D23-AED8-7DC580203F43}">
      <dsp:nvSpPr>
        <dsp:cNvPr id="0" name=""/>
        <dsp:cNvSpPr/>
      </dsp:nvSpPr>
      <dsp:spPr>
        <a:xfrm>
          <a:off x="3299942" y="1349901"/>
          <a:ext cx="1708660" cy="63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99942" y="1349901"/>
        <a:ext cx="1708660" cy="634645"/>
      </dsp:txXfrm>
    </dsp:sp>
    <dsp:sp modelId="{B342C0FA-D607-4E01-95C5-708F1117E5C4}">
      <dsp:nvSpPr>
        <dsp:cNvPr id="0" name=""/>
        <dsp:cNvSpPr/>
      </dsp:nvSpPr>
      <dsp:spPr>
        <a:xfrm>
          <a:off x="0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Natación</a:t>
          </a:r>
          <a:endParaRPr lang="es-MX" sz="7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823180"/>
        <a:ext cx="1495602" cy="1079999"/>
      </dsp:txXfrm>
    </dsp:sp>
    <dsp:sp modelId="{09E97D8D-67AB-4B92-B1A5-E1A93D9768A6}">
      <dsp:nvSpPr>
        <dsp:cNvPr id="0" name=""/>
        <dsp:cNvSpPr/>
      </dsp:nvSpPr>
      <dsp:spPr>
        <a:xfrm>
          <a:off x="1728868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28868" y="2823180"/>
        <a:ext cx="1495602" cy="1079999"/>
      </dsp:txXfrm>
    </dsp:sp>
    <dsp:sp modelId="{109AEACF-2030-482A-9F3F-831A46BC59CA}">
      <dsp:nvSpPr>
        <dsp:cNvPr id="0" name=""/>
        <dsp:cNvSpPr/>
      </dsp:nvSpPr>
      <dsp:spPr>
        <a:xfrm>
          <a:off x="3409963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409963" y="2823180"/>
        <a:ext cx="1495602" cy="1079999"/>
      </dsp:txXfrm>
    </dsp:sp>
    <dsp:sp modelId="{C0FD18F9-F2F0-4A5B-8BF5-88184261F8F2}">
      <dsp:nvSpPr>
        <dsp:cNvPr id="0" name=""/>
        <dsp:cNvSpPr/>
      </dsp:nvSpPr>
      <dsp:spPr>
        <a:xfrm>
          <a:off x="5114035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114035" y="2823180"/>
        <a:ext cx="1495602" cy="1079999"/>
      </dsp:txXfrm>
    </dsp:sp>
    <dsp:sp modelId="{8CF2802F-FEF3-42B0-8614-AFBA143B2F4E}">
      <dsp:nvSpPr>
        <dsp:cNvPr id="0" name=""/>
        <dsp:cNvSpPr/>
      </dsp:nvSpPr>
      <dsp:spPr>
        <a:xfrm>
          <a:off x="6813982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813982" y="2823180"/>
        <a:ext cx="1495602" cy="107999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2161475" y="2439860"/>
          <a:ext cx="1196201" cy="60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2"/>
              </a:lnTo>
              <a:lnTo>
                <a:pt x="1196201" y="355822"/>
              </a:lnTo>
              <a:lnTo>
                <a:pt x="1196201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31217" y="2439860"/>
          <a:ext cx="1230257" cy="602098"/>
        </a:xfrm>
        <a:custGeom>
          <a:avLst/>
          <a:gdLst/>
          <a:ahLst/>
          <a:cxnLst/>
          <a:rect l="0" t="0" r="0" b="0"/>
          <a:pathLst>
            <a:path>
              <a:moveTo>
                <a:pt x="1230257" y="0"/>
              </a:moveTo>
              <a:lnTo>
                <a:pt x="1230257" y="355822"/>
              </a:lnTo>
              <a:lnTo>
                <a:pt x="0" y="355822"/>
              </a:lnTo>
              <a:lnTo>
                <a:pt x="0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2115755" y="1165121"/>
          <a:ext cx="91440" cy="38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1099156" y="0"/>
          <a:ext cx="2124638" cy="116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99156" y="0"/>
        <a:ext cx="2124638" cy="1165121"/>
      </dsp:txXfrm>
    </dsp:sp>
    <dsp:sp modelId="{94C7EDBA-BCD6-4A4D-B6F8-C772F26D1FC5}">
      <dsp:nvSpPr>
        <dsp:cNvPr id="0" name=""/>
        <dsp:cNvSpPr/>
      </dsp:nvSpPr>
      <dsp:spPr>
        <a:xfrm>
          <a:off x="1321907" y="1548891"/>
          <a:ext cx="1679135" cy="890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21907" y="1548891"/>
        <a:ext cx="1679135" cy="890969"/>
      </dsp:txXfrm>
    </dsp:sp>
    <dsp:sp modelId="{A5D29336-0AF0-4111-A45C-A220EB0D16F6}">
      <dsp:nvSpPr>
        <dsp:cNvPr id="0" name=""/>
        <dsp:cNvSpPr/>
      </dsp:nvSpPr>
      <dsp:spPr>
        <a:xfrm>
          <a:off x="0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3041959"/>
        <a:ext cx="1862435" cy="1111808"/>
      </dsp:txXfrm>
    </dsp:sp>
    <dsp:sp modelId="{C98CCBD2-5741-4264-A008-4DEE0E5E07E1}">
      <dsp:nvSpPr>
        <dsp:cNvPr id="0" name=""/>
        <dsp:cNvSpPr/>
      </dsp:nvSpPr>
      <dsp:spPr>
        <a:xfrm>
          <a:off x="2426459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6459" y="3041959"/>
        <a:ext cx="1862435" cy="111180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081183"/>
          <a:ext cx="91440" cy="884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598421" y="648064"/>
          <a:ext cx="2475564" cy="143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sp:txBody>
      <dsp:txXfrm>
        <a:off x="598421" y="648064"/>
        <a:ext cx="2475564" cy="1433119"/>
      </dsp:txXfrm>
    </dsp:sp>
    <dsp:sp modelId="{BD10F608-A80A-42F4-8DAA-414391E447AE}">
      <dsp:nvSpPr>
        <dsp:cNvPr id="0" name=""/>
        <dsp:cNvSpPr/>
      </dsp:nvSpPr>
      <dsp:spPr>
        <a:xfrm>
          <a:off x="867544" y="2965525"/>
          <a:ext cx="1937318" cy="121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Supervisor(a)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867544" y="2965525"/>
        <a:ext cx="1937318" cy="121443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47073" y="1678268"/>
          <a:ext cx="425838" cy="1461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58"/>
              </a:lnTo>
              <a:lnTo>
                <a:pt x="425838" y="14612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47073" y="1678268"/>
          <a:ext cx="425838" cy="642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77"/>
              </a:lnTo>
              <a:lnTo>
                <a:pt x="425838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749863" y="1678268"/>
          <a:ext cx="497210" cy="642177"/>
        </a:xfrm>
        <a:custGeom>
          <a:avLst/>
          <a:gdLst/>
          <a:ahLst/>
          <a:cxnLst/>
          <a:rect l="0" t="0" r="0" b="0"/>
          <a:pathLst>
            <a:path>
              <a:moveTo>
                <a:pt x="497210" y="0"/>
              </a:moveTo>
              <a:lnTo>
                <a:pt x="497210" y="642177"/>
              </a:lnTo>
              <a:lnTo>
                <a:pt x="0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201353" y="1678268"/>
          <a:ext cx="91440" cy="197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210"/>
              </a:lnTo>
              <a:lnTo>
                <a:pt x="45992" y="1811210"/>
              </a:lnTo>
              <a:lnTo>
                <a:pt x="45992" y="1979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74146" y="456078"/>
          <a:ext cx="2545854" cy="12221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974146" y="456078"/>
        <a:ext cx="2545854" cy="1222189"/>
      </dsp:txXfrm>
    </dsp:sp>
    <dsp:sp modelId="{DB87B778-1BA9-440A-A1B4-733CE7F7D788}">
      <dsp:nvSpPr>
        <dsp:cNvPr id="0" name=""/>
        <dsp:cNvSpPr/>
      </dsp:nvSpPr>
      <dsp:spPr>
        <a:xfrm>
          <a:off x="994630" y="3657774"/>
          <a:ext cx="2505431" cy="1150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994630" y="3657774"/>
        <a:ext cx="2505431" cy="1150295"/>
      </dsp:txXfrm>
    </dsp:sp>
    <dsp:sp modelId="{B942DF9C-BA00-42B3-AF71-148728147FCE}">
      <dsp:nvSpPr>
        <dsp:cNvPr id="0" name=""/>
        <dsp:cNvSpPr/>
      </dsp:nvSpPr>
      <dsp:spPr>
        <a:xfrm>
          <a:off x="67784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7784" y="2001949"/>
        <a:ext cx="1682078" cy="636992"/>
      </dsp:txXfrm>
    </dsp:sp>
    <dsp:sp modelId="{B277CEB9-CD22-4D45-8CC0-6CDCD3DE2D25}">
      <dsp:nvSpPr>
        <dsp:cNvPr id="0" name=""/>
        <dsp:cNvSpPr/>
      </dsp:nvSpPr>
      <dsp:spPr>
        <a:xfrm>
          <a:off x="2672912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72912" y="2001949"/>
        <a:ext cx="1682078" cy="636992"/>
      </dsp:txXfrm>
    </dsp:sp>
    <dsp:sp modelId="{CE951814-180D-4DB7-AB5A-0A5121004604}">
      <dsp:nvSpPr>
        <dsp:cNvPr id="0" name=""/>
        <dsp:cNvSpPr/>
      </dsp:nvSpPr>
      <dsp:spPr>
        <a:xfrm>
          <a:off x="2672912" y="2821030"/>
          <a:ext cx="1682078" cy="636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72912" y="2821030"/>
        <a:ext cx="1682078" cy="63699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34-3D44-4DB4-A091-C3E0AB6FC7BA}">
      <dsp:nvSpPr>
        <dsp:cNvPr id="0" name=""/>
        <dsp:cNvSpPr/>
      </dsp:nvSpPr>
      <dsp:spPr>
        <a:xfrm>
          <a:off x="1641617" y="2793800"/>
          <a:ext cx="91440" cy="538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3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C16BD-3DCD-47C7-8902-5314AF4FE941}">
      <dsp:nvSpPr>
        <dsp:cNvPr id="0" name=""/>
        <dsp:cNvSpPr/>
      </dsp:nvSpPr>
      <dsp:spPr>
        <a:xfrm>
          <a:off x="1641617" y="1310859"/>
          <a:ext cx="91440" cy="526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6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90126" y="3100"/>
          <a:ext cx="2594421" cy="13077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390126" y="3100"/>
        <a:ext cx="2594421" cy="1307759"/>
      </dsp:txXfrm>
    </dsp:sp>
    <dsp:sp modelId="{923FA23E-A418-4062-900F-1FCC2EF62FC7}">
      <dsp:nvSpPr>
        <dsp:cNvPr id="0" name=""/>
        <dsp:cNvSpPr/>
      </dsp:nvSpPr>
      <dsp:spPr>
        <a:xfrm>
          <a:off x="626065" y="1837546"/>
          <a:ext cx="2122544" cy="956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Jefe(a) de Cultura </a:t>
          </a:r>
          <a:r>
            <a:rPr lang="es-MX" sz="1200" kern="1200" dirty="0" smtClean="0">
              <a:solidFill>
                <a:schemeClr val="tx1"/>
              </a:solidFill>
            </a:rPr>
            <a:t>Física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626065" y="1837546"/>
        <a:ext cx="2122544" cy="956254"/>
      </dsp:txXfrm>
    </dsp:sp>
    <dsp:sp modelId="{B8872CBE-64B6-4F6F-B69D-EF53C11791CF}">
      <dsp:nvSpPr>
        <dsp:cNvPr id="0" name=""/>
        <dsp:cNvSpPr/>
      </dsp:nvSpPr>
      <dsp:spPr>
        <a:xfrm>
          <a:off x="626065" y="3332126"/>
          <a:ext cx="2122544" cy="1045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626065" y="3332126"/>
        <a:ext cx="2122544" cy="10457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160F9-A10B-42BE-9DCC-31B75BBBD9D9}">
      <dsp:nvSpPr>
        <dsp:cNvPr id="0" name=""/>
        <dsp:cNvSpPr/>
      </dsp:nvSpPr>
      <dsp:spPr>
        <a:xfrm>
          <a:off x="2236213" y="899861"/>
          <a:ext cx="436769" cy="3619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9972"/>
              </a:lnTo>
              <a:lnTo>
                <a:pt x="436769" y="3619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2846B-D3DC-4585-8F4D-6048BC81E6C4}">
      <dsp:nvSpPr>
        <dsp:cNvPr id="0" name=""/>
        <dsp:cNvSpPr/>
      </dsp:nvSpPr>
      <dsp:spPr>
        <a:xfrm>
          <a:off x="1799443" y="899861"/>
          <a:ext cx="436769" cy="3619972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3619972"/>
              </a:lnTo>
              <a:lnTo>
                <a:pt x="0" y="3619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2236213" y="899861"/>
          <a:ext cx="436769" cy="2628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078"/>
              </a:lnTo>
              <a:lnTo>
                <a:pt x="436769" y="2628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76D04-C0D1-42E3-BB39-BB99F8006412}">
      <dsp:nvSpPr>
        <dsp:cNvPr id="0" name=""/>
        <dsp:cNvSpPr/>
      </dsp:nvSpPr>
      <dsp:spPr>
        <a:xfrm>
          <a:off x="1799443" y="899861"/>
          <a:ext cx="436769" cy="2626763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2626763"/>
              </a:lnTo>
              <a:lnTo>
                <a:pt x="0" y="26267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2236213" y="899861"/>
          <a:ext cx="436769" cy="1631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802"/>
              </a:lnTo>
              <a:lnTo>
                <a:pt x="436769" y="1631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1799443" y="899861"/>
          <a:ext cx="436769" cy="1634095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1634095"/>
              </a:lnTo>
              <a:lnTo>
                <a:pt x="0" y="1634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2236213" y="899861"/>
          <a:ext cx="436769" cy="637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204"/>
              </a:lnTo>
              <a:lnTo>
                <a:pt x="436769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1799443" y="899861"/>
          <a:ext cx="436769" cy="637204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637204"/>
              </a:lnTo>
              <a:lnTo>
                <a:pt x="0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56546" y="947"/>
          <a:ext cx="2159332" cy="898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</a:p>
      </dsp:txBody>
      <dsp:txXfrm>
        <a:off x="1156546" y="947"/>
        <a:ext cx="2159332" cy="898914"/>
      </dsp:txXfrm>
    </dsp:sp>
    <dsp:sp modelId="{923FA23E-A418-4062-900F-1FCC2EF62FC7}">
      <dsp:nvSpPr>
        <dsp:cNvPr id="0" name=""/>
        <dsp:cNvSpPr/>
      </dsp:nvSpPr>
      <dsp:spPr>
        <a:xfrm>
          <a:off x="0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0" y="1184203"/>
        <a:ext cx="1799443" cy="705724"/>
      </dsp:txXfrm>
    </dsp:sp>
    <dsp:sp modelId="{86FF3132-3E5B-4DBB-8F73-CC6AC21334F9}">
      <dsp:nvSpPr>
        <dsp:cNvPr id="0" name=""/>
        <dsp:cNvSpPr/>
      </dsp:nvSpPr>
      <dsp:spPr>
        <a:xfrm>
          <a:off x="2672982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 </a:t>
          </a:r>
        </a:p>
      </dsp:txBody>
      <dsp:txXfrm>
        <a:off x="2672982" y="1184203"/>
        <a:ext cx="1799443" cy="705724"/>
      </dsp:txXfrm>
    </dsp:sp>
    <dsp:sp modelId="{94C488EF-E173-4203-B39A-A2F71DF7152B}">
      <dsp:nvSpPr>
        <dsp:cNvPr id="0" name=""/>
        <dsp:cNvSpPr/>
      </dsp:nvSpPr>
      <dsp:spPr>
        <a:xfrm>
          <a:off x="0" y="2181094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181094"/>
        <a:ext cx="1799443" cy="705724"/>
      </dsp:txXfrm>
    </dsp:sp>
    <dsp:sp modelId="{23AEAB90-D66E-4C24-AC58-79C7959CF7DF}">
      <dsp:nvSpPr>
        <dsp:cNvPr id="0" name=""/>
        <dsp:cNvSpPr/>
      </dsp:nvSpPr>
      <dsp:spPr>
        <a:xfrm>
          <a:off x="2672982" y="217880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82" y="2178801"/>
        <a:ext cx="1799443" cy="705724"/>
      </dsp:txXfrm>
    </dsp:sp>
    <dsp:sp modelId="{28EC0EB9-E8D6-48B2-B5D9-D994C67B1BD4}">
      <dsp:nvSpPr>
        <dsp:cNvPr id="0" name=""/>
        <dsp:cNvSpPr/>
      </dsp:nvSpPr>
      <dsp:spPr>
        <a:xfrm>
          <a:off x="0" y="3173762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173762"/>
        <a:ext cx="1799443" cy="705724"/>
      </dsp:txXfrm>
    </dsp:sp>
    <dsp:sp modelId="{80DAF57B-6F3A-4C8B-A74A-7A38EEE03DDD}">
      <dsp:nvSpPr>
        <dsp:cNvPr id="0" name=""/>
        <dsp:cNvSpPr/>
      </dsp:nvSpPr>
      <dsp:spPr>
        <a:xfrm>
          <a:off x="2672982" y="3175077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82" y="3175077"/>
        <a:ext cx="1799443" cy="705724"/>
      </dsp:txXfrm>
    </dsp:sp>
    <dsp:sp modelId="{899C78A6-DBF0-4EA9-B1E2-FA539DF1ED83}">
      <dsp:nvSpPr>
        <dsp:cNvPr id="0" name=""/>
        <dsp:cNvSpPr/>
      </dsp:nvSpPr>
      <dsp:spPr>
        <a:xfrm>
          <a:off x="0" y="416697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166971"/>
        <a:ext cx="1799443" cy="705724"/>
      </dsp:txXfrm>
    </dsp:sp>
    <dsp:sp modelId="{F1ABF400-8EC9-4BD9-A2DD-CAED05953A69}">
      <dsp:nvSpPr>
        <dsp:cNvPr id="0" name=""/>
        <dsp:cNvSpPr/>
      </dsp:nvSpPr>
      <dsp:spPr>
        <a:xfrm>
          <a:off x="2672982" y="416697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Analista de Detección y Promoción de Talentos </a:t>
          </a:r>
          <a:r>
            <a:rPr lang="es-MX" sz="1200" kern="1200" dirty="0" smtClean="0"/>
            <a:t>Deportivos</a:t>
          </a:r>
          <a:endParaRPr lang="es-MX" sz="1200" kern="1200" dirty="0" smtClean="0"/>
        </a:p>
      </dsp:txBody>
      <dsp:txXfrm>
        <a:off x="2672982" y="4166971"/>
        <a:ext cx="1799443" cy="70572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16BD-3DCD-47C7-8902-5314AF4FE941}">
      <dsp:nvSpPr>
        <dsp:cNvPr id="0" name=""/>
        <dsp:cNvSpPr/>
      </dsp:nvSpPr>
      <dsp:spPr>
        <a:xfrm>
          <a:off x="1651405" y="1801504"/>
          <a:ext cx="91440" cy="4466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57"/>
              </a:lnTo>
              <a:lnTo>
                <a:pt x="45720" y="220857"/>
              </a:lnTo>
              <a:lnTo>
                <a:pt x="45720" y="446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61" y="692472"/>
          <a:ext cx="3391928" cy="1109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Cultura Física </a:t>
          </a:r>
        </a:p>
      </dsp:txBody>
      <dsp:txXfrm>
        <a:off x="1161" y="692472"/>
        <a:ext cx="3391928" cy="1109031"/>
      </dsp:txXfrm>
    </dsp:sp>
    <dsp:sp modelId="{923FA23E-A418-4062-900F-1FCC2EF62FC7}">
      <dsp:nvSpPr>
        <dsp:cNvPr id="0" name=""/>
        <dsp:cNvSpPr/>
      </dsp:nvSpPr>
      <dsp:spPr>
        <a:xfrm>
          <a:off x="0" y="2248155"/>
          <a:ext cx="3394250" cy="143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 de Activación Física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Promotores(as</a:t>
          </a:r>
          <a:r>
            <a:rPr lang="es-MX" sz="1200" b="0" i="0" u="none" kern="1200" dirty="0" smtClean="0"/>
            <a:t>) de Brigadas Deportivas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Promotores(as</a:t>
          </a:r>
          <a:r>
            <a:rPr lang="es-MX" sz="1200" b="0" i="0" u="none" kern="1200" dirty="0" smtClean="0"/>
            <a:t>) de Deporte </a:t>
          </a:r>
          <a:r>
            <a:rPr lang="es-MX" sz="1200" b="0" i="0" u="none" kern="1200" dirty="0" smtClean="0"/>
            <a:t>Adaptado</a:t>
          </a:r>
          <a:endParaRPr lang="es-MX" sz="1200" b="0" i="0" u="none" kern="1200" dirty="0" smtClean="0"/>
        </a:p>
      </dsp:txBody>
      <dsp:txXfrm>
        <a:off x="0" y="2248155"/>
        <a:ext cx="3394250" cy="143536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8DBC0-5EA4-47BE-9FCA-BE17A04D4EFD}">
      <dsp:nvSpPr>
        <dsp:cNvPr id="0" name=""/>
        <dsp:cNvSpPr/>
      </dsp:nvSpPr>
      <dsp:spPr>
        <a:xfrm>
          <a:off x="4360459" y="1095858"/>
          <a:ext cx="2756271" cy="480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25"/>
              </a:lnTo>
              <a:lnTo>
                <a:pt x="2756271" y="240325"/>
              </a:lnTo>
              <a:lnTo>
                <a:pt x="2756271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9C8CA-970A-491F-8504-0CF1E2D2E460}">
      <dsp:nvSpPr>
        <dsp:cNvPr id="0" name=""/>
        <dsp:cNvSpPr/>
      </dsp:nvSpPr>
      <dsp:spPr>
        <a:xfrm>
          <a:off x="4154317" y="1095858"/>
          <a:ext cx="206142" cy="480651"/>
        </a:xfrm>
        <a:custGeom>
          <a:avLst/>
          <a:gdLst/>
          <a:ahLst/>
          <a:cxnLst/>
          <a:rect l="0" t="0" r="0" b="0"/>
          <a:pathLst>
            <a:path>
              <a:moveTo>
                <a:pt x="206142" y="0"/>
              </a:moveTo>
              <a:lnTo>
                <a:pt x="206142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370D1-E3E3-406A-AA0E-59DC8BFADBB5}">
      <dsp:nvSpPr>
        <dsp:cNvPr id="0" name=""/>
        <dsp:cNvSpPr/>
      </dsp:nvSpPr>
      <dsp:spPr>
        <a:xfrm>
          <a:off x="2177742" y="1095858"/>
          <a:ext cx="2182717" cy="480651"/>
        </a:xfrm>
        <a:custGeom>
          <a:avLst/>
          <a:gdLst/>
          <a:ahLst/>
          <a:cxnLst/>
          <a:rect l="0" t="0" r="0" b="0"/>
          <a:pathLst>
            <a:path>
              <a:moveTo>
                <a:pt x="2182717" y="0"/>
              </a:moveTo>
              <a:lnTo>
                <a:pt x="2182717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85C3-4C9A-4E3D-88D6-6DF87E980D48}">
      <dsp:nvSpPr>
        <dsp:cNvPr id="0" name=""/>
        <dsp:cNvSpPr/>
      </dsp:nvSpPr>
      <dsp:spPr>
        <a:xfrm>
          <a:off x="539370" y="1095858"/>
          <a:ext cx="3821088" cy="484793"/>
        </a:xfrm>
        <a:custGeom>
          <a:avLst/>
          <a:gdLst/>
          <a:ahLst/>
          <a:cxnLst/>
          <a:rect l="0" t="0" r="0" b="0"/>
          <a:pathLst>
            <a:path>
              <a:moveTo>
                <a:pt x="3821088" y="0"/>
              </a:moveTo>
              <a:lnTo>
                <a:pt x="3821088" y="244468"/>
              </a:lnTo>
              <a:lnTo>
                <a:pt x="0" y="244468"/>
              </a:lnTo>
              <a:lnTo>
                <a:pt x="0" y="484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262858" y="233662"/>
          <a:ext cx="2195202" cy="862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</a:t>
          </a:r>
          <a:r>
            <a:rPr lang="es-ES" sz="1200" kern="1200" smtClean="0">
              <a:solidFill>
                <a:schemeClr val="tx1"/>
              </a:solidFill>
            </a:rPr>
            <a:t>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smtClean="0">
              <a:solidFill>
                <a:schemeClr val="tx1"/>
              </a:solidFill>
            </a:rPr>
            <a:t>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</a:p>
      </dsp:txBody>
      <dsp:txXfrm>
        <a:off x="3262858" y="233662"/>
        <a:ext cx="2195202" cy="862196"/>
      </dsp:txXfrm>
    </dsp:sp>
    <dsp:sp modelId="{A1EB5B02-D161-49C9-8F19-DA21B39FD980}">
      <dsp:nvSpPr>
        <dsp:cNvPr id="0" name=""/>
        <dsp:cNvSpPr/>
      </dsp:nvSpPr>
      <dsp:spPr>
        <a:xfrm>
          <a:off x="0" y="1580652"/>
          <a:ext cx="1078741" cy="1252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80652"/>
        <a:ext cx="1078741" cy="1252382"/>
      </dsp:txXfrm>
    </dsp:sp>
    <dsp:sp modelId="{CAABBCC3-9FCD-478A-8BCB-EE3536AA8245}">
      <dsp:nvSpPr>
        <dsp:cNvPr id="0" name=""/>
        <dsp:cNvSpPr/>
      </dsp:nvSpPr>
      <dsp:spPr>
        <a:xfrm>
          <a:off x="1560299" y="1576510"/>
          <a:ext cx="1234884" cy="1252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Entrenadores(as)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</a:t>
          </a:r>
          <a:r>
            <a:rPr lang="es-MX" sz="1200" b="0" i="0" u="none" kern="1200" dirty="0" smtClean="0">
              <a:solidFill>
                <a:schemeClr val="tx1"/>
              </a:solidFill>
            </a:rPr>
            <a:t>B</a:t>
          </a:r>
          <a:endParaRPr lang="es-MX" sz="1200" b="0" i="0" u="none" kern="1200" dirty="0" smtClean="0">
            <a:solidFill>
              <a:schemeClr val="tx1"/>
            </a:solidFill>
          </a:endParaRPr>
        </a:p>
      </dsp:txBody>
      <dsp:txXfrm>
        <a:off x="1560299" y="1576510"/>
        <a:ext cx="1234884" cy="1252382"/>
      </dsp:txXfrm>
    </dsp:sp>
    <dsp:sp modelId="{BB273C27-9EA8-4845-A3D5-905EBF86A034}">
      <dsp:nvSpPr>
        <dsp:cNvPr id="0" name=""/>
        <dsp:cNvSpPr/>
      </dsp:nvSpPr>
      <dsp:spPr>
        <a:xfrm>
          <a:off x="3275835" y="1576510"/>
          <a:ext cx="1756963" cy="3209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Entrenador(a) de Luchas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Judo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Basquetbol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Futbol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</a:t>
          </a:r>
          <a:r>
            <a:rPr lang="es-ES" sz="1200" kern="1200" dirty="0" smtClean="0">
              <a:solidFill>
                <a:schemeClr val="tx1"/>
              </a:solidFill>
            </a:rPr>
            <a:t>)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75835" y="1576510"/>
        <a:ext cx="1756963" cy="3209811"/>
      </dsp:txXfrm>
    </dsp:sp>
    <dsp:sp modelId="{B4729603-95DC-4947-93DA-8E90B9AD4697}">
      <dsp:nvSpPr>
        <dsp:cNvPr id="0" name=""/>
        <dsp:cNvSpPr/>
      </dsp:nvSpPr>
      <dsp:spPr>
        <a:xfrm>
          <a:off x="5513450" y="1576510"/>
          <a:ext cx="3206561" cy="2931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       Instructor(a</a:t>
          </a:r>
          <a:r>
            <a:rPr lang="es-ES" sz="1200" kern="1200" dirty="0" smtClean="0">
              <a:solidFill>
                <a:schemeClr val="tx1"/>
              </a:solidFill>
            </a:rPr>
            <a:t>) de Atletismo 	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        Instructor(a) de Patines Sobre Ruedas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        Instructores(as) de Halterofilia 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 de Luchas 		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Tiro con Arco 	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Ciclismo 		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Tenis de Mesa Adaptado 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Boccia</a:t>
          </a:r>
          <a:r>
            <a:rPr lang="es-MX" sz="1200" b="0" i="0" u="none" kern="1200" dirty="0" smtClean="0">
              <a:solidFill>
                <a:schemeClr val="tx1"/>
              </a:solidFill>
            </a:rPr>
            <a:t> Adaptado 	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Triatlón 		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			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r>
            <a:rPr lang="es-MX" sz="1200" b="0" i="0" u="none" kern="1200" dirty="0" smtClean="0">
              <a:solidFill>
                <a:schemeClr val="tx1"/>
              </a:solidFill>
            </a:rPr>
            <a:t>		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Futbol 			</a:t>
          </a:r>
          <a:endParaRPr lang="es-MX" sz="1200" b="0" i="0" u="none" kern="1200" dirty="0" smtClean="0"/>
        </a:p>
      </dsp:txBody>
      <dsp:txXfrm>
        <a:off x="5513450" y="1576510"/>
        <a:ext cx="3206561" cy="293191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FF73-0502-4E49-BA24-B03C595C523D}">
      <dsp:nvSpPr>
        <dsp:cNvPr id="0" name=""/>
        <dsp:cNvSpPr/>
      </dsp:nvSpPr>
      <dsp:spPr>
        <a:xfrm>
          <a:off x="3890576" y="4283366"/>
          <a:ext cx="91440" cy="359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2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417859" y="834739"/>
          <a:ext cx="619015" cy="310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416"/>
              </a:lnTo>
              <a:lnTo>
                <a:pt x="619015" y="310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417859" y="834739"/>
          <a:ext cx="619015" cy="2271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575"/>
              </a:lnTo>
              <a:lnTo>
                <a:pt x="619015" y="2271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1798843" y="834739"/>
          <a:ext cx="619015" cy="228059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2280599"/>
              </a:lnTo>
              <a:lnTo>
                <a:pt x="0" y="2280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417859" y="834739"/>
          <a:ext cx="619015" cy="146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538"/>
              </a:lnTo>
              <a:lnTo>
                <a:pt x="619015" y="1462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1798843" y="834739"/>
          <a:ext cx="619015" cy="1460525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1460525"/>
              </a:lnTo>
              <a:lnTo>
                <a:pt x="0" y="1460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417859" y="834739"/>
          <a:ext cx="619015" cy="619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799"/>
              </a:lnTo>
              <a:lnTo>
                <a:pt x="619015" y="6197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1798843" y="834739"/>
          <a:ext cx="619015" cy="62221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622219"/>
              </a:lnTo>
              <a:lnTo>
                <a:pt x="0" y="622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427857" y="8928"/>
          <a:ext cx="1980002" cy="825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427857" y="8928"/>
        <a:ext cx="1980002" cy="825811"/>
      </dsp:txXfrm>
    </dsp:sp>
    <dsp:sp modelId="{BEC61B7C-0C80-4034-B3B0-969749014DF8}">
      <dsp:nvSpPr>
        <dsp:cNvPr id="0" name=""/>
        <dsp:cNvSpPr/>
      </dsp:nvSpPr>
      <dsp:spPr>
        <a:xfrm>
          <a:off x="0" y="111774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117747"/>
        <a:ext cx="1798843" cy="678421"/>
      </dsp:txXfrm>
    </dsp:sp>
    <dsp:sp modelId="{ABF5C09C-022D-4C00-A2AB-ED401B7344A1}">
      <dsp:nvSpPr>
        <dsp:cNvPr id="0" name=""/>
        <dsp:cNvSpPr/>
      </dsp:nvSpPr>
      <dsp:spPr>
        <a:xfrm>
          <a:off x="3036874" y="1115328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1115328"/>
        <a:ext cx="1798843" cy="678421"/>
      </dsp:txXfrm>
    </dsp:sp>
    <dsp:sp modelId="{278E7FE3-7D1B-4B00-8129-22A19AEF4BDC}">
      <dsp:nvSpPr>
        <dsp:cNvPr id="0" name=""/>
        <dsp:cNvSpPr/>
      </dsp:nvSpPr>
      <dsp:spPr>
        <a:xfrm>
          <a:off x="0" y="195605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956053"/>
        <a:ext cx="1798843" cy="678421"/>
      </dsp:txXfrm>
    </dsp:sp>
    <dsp:sp modelId="{B4E630E5-A943-410F-A0C3-EA9EEDD61BE3}">
      <dsp:nvSpPr>
        <dsp:cNvPr id="0" name=""/>
        <dsp:cNvSpPr/>
      </dsp:nvSpPr>
      <dsp:spPr>
        <a:xfrm>
          <a:off x="3036874" y="195806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1958066"/>
        <a:ext cx="1798843" cy="678421"/>
      </dsp:txXfrm>
    </dsp:sp>
    <dsp:sp modelId="{03F7B51C-13DD-4428-982A-38057E45B74B}">
      <dsp:nvSpPr>
        <dsp:cNvPr id="0" name=""/>
        <dsp:cNvSpPr/>
      </dsp:nvSpPr>
      <dsp:spPr>
        <a:xfrm>
          <a:off x="0" y="277612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2776127"/>
        <a:ext cx="1798843" cy="678421"/>
      </dsp:txXfrm>
    </dsp:sp>
    <dsp:sp modelId="{0EF93B45-F6A4-4BCB-A16F-782D2EFE9663}">
      <dsp:nvSpPr>
        <dsp:cNvPr id="0" name=""/>
        <dsp:cNvSpPr/>
      </dsp:nvSpPr>
      <dsp:spPr>
        <a:xfrm>
          <a:off x="3036874" y="276710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2767103"/>
        <a:ext cx="1798843" cy="678421"/>
      </dsp:txXfrm>
    </dsp:sp>
    <dsp:sp modelId="{FB41900A-FAD5-43F7-BC70-49699BF04225}">
      <dsp:nvSpPr>
        <dsp:cNvPr id="0" name=""/>
        <dsp:cNvSpPr/>
      </dsp:nvSpPr>
      <dsp:spPr>
        <a:xfrm>
          <a:off x="3036874" y="3604945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Recursos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6874" y="3604945"/>
        <a:ext cx="1798843" cy="678421"/>
      </dsp:txXfrm>
    </dsp:sp>
    <dsp:sp modelId="{E1D1B538-2968-4431-A519-46183B42B7A9}">
      <dsp:nvSpPr>
        <dsp:cNvPr id="0" name=""/>
        <dsp:cNvSpPr/>
      </dsp:nvSpPr>
      <dsp:spPr>
        <a:xfrm>
          <a:off x="3036874" y="464261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6874" y="4642616"/>
        <a:ext cx="1798843" cy="67842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1766374" y="1071149"/>
          <a:ext cx="271959" cy="1046855"/>
        </a:xfrm>
        <a:custGeom>
          <a:avLst/>
          <a:gdLst/>
          <a:ahLst/>
          <a:cxnLst/>
          <a:rect l="0" t="0" r="0" b="0"/>
          <a:pathLst>
            <a:path>
              <a:moveTo>
                <a:pt x="271959" y="0"/>
              </a:moveTo>
              <a:lnTo>
                <a:pt x="271959" y="1046855"/>
              </a:lnTo>
              <a:lnTo>
                <a:pt x="0" y="1046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1992613" y="1071149"/>
          <a:ext cx="91440" cy="1973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9870"/>
              </a:lnTo>
              <a:lnTo>
                <a:pt x="47481" y="1729870"/>
              </a:lnTo>
              <a:lnTo>
                <a:pt x="47481" y="1973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958330" y="0"/>
          <a:ext cx="2160006" cy="1071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 Eventos</a:t>
          </a:r>
        </a:p>
      </dsp:txBody>
      <dsp:txXfrm>
        <a:off x="958330" y="0"/>
        <a:ext cx="2160006" cy="1071149"/>
      </dsp:txXfrm>
    </dsp:sp>
    <dsp:sp modelId="{12A4A7F0-01B7-473D-B4FA-1BB11D43004A}">
      <dsp:nvSpPr>
        <dsp:cNvPr id="0" name=""/>
        <dsp:cNvSpPr/>
      </dsp:nvSpPr>
      <dsp:spPr>
        <a:xfrm>
          <a:off x="1225028" y="3044379"/>
          <a:ext cx="1630132" cy="871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25028" y="3044379"/>
        <a:ext cx="1630132" cy="871143"/>
      </dsp:txXfrm>
    </dsp:sp>
    <dsp:sp modelId="{F6666403-C46B-492A-A2A1-22DBA94377D9}">
      <dsp:nvSpPr>
        <dsp:cNvPr id="0" name=""/>
        <dsp:cNvSpPr/>
      </dsp:nvSpPr>
      <dsp:spPr>
        <a:xfrm>
          <a:off x="417610" y="1760951"/>
          <a:ext cx="1348763" cy="71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17610" y="1760951"/>
        <a:ext cx="1348763" cy="714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6602" y="1079997"/>
          <a:ext cx="243057" cy="190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301"/>
              </a:lnTo>
              <a:lnTo>
                <a:pt x="243057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73192" y="1079997"/>
          <a:ext cx="243409" cy="1901301"/>
        </a:xfrm>
        <a:custGeom>
          <a:avLst/>
          <a:gdLst/>
          <a:ahLst/>
          <a:cxnLst/>
          <a:rect l="0" t="0" r="0" b="0"/>
          <a:pathLst>
            <a:path>
              <a:moveTo>
                <a:pt x="243409" y="0"/>
              </a:moveTo>
              <a:lnTo>
                <a:pt x="243409" y="1901301"/>
              </a:lnTo>
              <a:lnTo>
                <a:pt x="0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6602" y="1079997"/>
          <a:ext cx="215986" cy="92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308"/>
              </a:lnTo>
              <a:lnTo>
                <a:pt x="215986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77057" y="1079997"/>
          <a:ext cx="239545" cy="920308"/>
        </a:xfrm>
        <a:custGeom>
          <a:avLst/>
          <a:gdLst/>
          <a:ahLst/>
          <a:cxnLst/>
          <a:rect l="0" t="0" r="0" b="0"/>
          <a:pathLst>
            <a:path>
              <a:moveTo>
                <a:pt x="239545" y="0"/>
              </a:moveTo>
              <a:lnTo>
                <a:pt x="239545" y="920308"/>
              </a:lnTo>
              <a:lnTo>
                <a:pt x="0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6602" y="1079997"/>
          <a:ext cx="3668073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3668073" y="2735816"/>
              </a:lnTo>
              <a:lnTo>
                <a:pt x="3668073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6602" y="1079997"/>
          <a:ext cx="2196132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2196132" y="2735816"/>
              </a:lnTo>
              <a:lnTo>
                <a:pt x="2196132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316602" y="1079997"/>
          <a:ext cx="7241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724191" y="2735816"/>
              </a:lnTo>
              <a:lnTo>
                <a:pt x="724191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580631" y="1079997"/>
          <a:ext cx="735970" cy="2851411"/>
        </a:xfrm>
        <a:custGeom>
          <a:avLst/>
          <a:gdLst/>
          <a:ahLst/>
          <a:cxnLst/>
          <a:rect l="0" t="0" r="0" b="0"/>
          <a:pathLst>
            <a:path>
              <a:moveTo>
                <a:pt x="735970" y="0"/>
              </a:moveTo>
              <a:lnTo>
                <a:pt x="735970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096910" y="1079997"/>
          <a:ext cx="22196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2219691" y="0"/>
              </a:moveTo>
              <a:lnTo>
                <a:pt x="2219691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24969" y="1079997"/>
          <a:ext cx="3691633" cy="2851411"/>
        </a:xfrm>
        <a:custGeom>
          <a:avLst/>
          <a:gdLst/>
          <a:ahLst/>
          <a:cxnLst/>
          <a:rect l="0" t="0" r="0" b="0"/>
          <a:pathLst>
            <a:path>
              <a:moveTo>
                <a:pt x="3691633" y="0"/>
              </a:moveTo>
              <a:lnTo>
                <a:pt x="3691633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6601" y="0"/>
          <a:ext cx="2520001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56601" y="0"/>
        <a:ext cx="2520001" cy="1079997"/>
      </dsp:txXfrm>
    </dsp:sp>
    <dsp:sp modelId="{F0C4384C-AAF6-4E1D-B697-D90ED7D85EDE}">
      <dsp:nvSpPr>
        <dsp:cNvPr id="0" name=""/>
        <dsp:cNvSpPr/>
      </dsp:nvSpPr>
      <dsp:spPr>
        <a:xfrm>
          <a:off x="4593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93" y="3931409"/>
        <a:ext cx="1240751" cy="886249"/>
      </dsp:txXfrm>
    </dsp:sp>
    <dsp:sp modelId="{37AEF8C9-F153-4456-B4E8-AFD354C090D5}">
      <dsp:nvSpPr>
        <dsp:cNvPr id="0" name=""/>
        <dsp:cNvSpPr/>
      </dsp:nvSpPr>
      <dsp:spPr>
        <a:xfrm>
          <a:off x="1476535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76535" y="3931409"/>
        <a:ext cx="1240751" cy="886249"/>
      </dsp:txXfrm>
    </dsp:sp>
    <dsp:sp modelId="{9B1F9D7B-5894-4150-8F2D-428D6DE0962B}">
      <dsp:nvSpPr>
        <dsp:cNvPr id="0" name=""/>
        <dsp:cNvSpPr/>
      </dsp:nvSpPr>
      <dsp:spPr>
        <a:xfrm>
          <a:off x="2960256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60256" y="3931409"/>
        <a:ext cx="1240751" cy="886249"/>
      </dsp:txXfrm>
    </dsp:sp>
    <dsp:sp modelId="{9B294884-1801-45E2-9487-A62B924AB99D}">
      <dsp:nvSpPr>
        <dsp:cNvPr id="0" name=""/>
        <dsp:cNvSpPr/>
      </dsp:nvSpPr>
      <dsp:spPr>
        <a:xfrm>
          <a:off x="4420417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20417" y="3931409"/>
        <a:ext cx="1240751" cy="886249"/>
      </dsp:txXfrm>
    </dsp:sp>
    <dsp:sp modelId="{20D20DD4-4B5B-463C-8210-2E33232AFB21}">
      <dsp:nvSpPr>
        <dsp:cNvPr id="0" name=""/>
        <dsp:cNvSpPr/>
      </dsp:nvSpPr>
      <dsp:spPr>
        <a:xfrm>
          <a:off x="5892359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92359" y="3931409"/>
        <a:ext cx="1240751" cy="886249"/>
      </dsp:txXfrm>
    </dsp:sp>
    <dsp:sp modelId="{F24A50F6-5A32-4FD0-A0D4-7024255DA4E1}">
      <dsp:nvSpPr>
        <dsp:cNvPr id="0" name=""/>
        <dsp:cNvSpPr/>
      </dsp:nvSpPr>
      <dsp:spPr>
        <a:xfrm>
          <a:off x="7364300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364300" y="3931409"/>
        <a:ext cx="1240751" cy="886249"/>
      </dsp:txXfrm>
    </dsp:sp>
    <dsp:sp modelId="{DB8FFD65-9583-4226-96A0-C49AC9ECFEC8}">
      <dsp:nvSpPr>
        <dsp:cNvPr id="0" name=""/>
        <dsp:cNvSpPr/>
      </dsp:nvSpPr>
      <dsp:spPr>
        <a:xfrm>
          <a:off x="2637052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7052" y="1640305"/>
        <a:ext cx="1440004" cy="720002"/>
      </dsp:txXfrm>
    </dsp:sp>
    <dsp:sp modelId="{F575BE00-8131-4208-B246-289C54D55378}">
      <dsp:nvSpPr>
        <dsp:cNvPr id="0" name=""/>
        <dsp:cNvSpPr/>
      </dsp:nvSpPr>
      <dsp:spPr>
        <a:xfrm>
          <a:off x="4532588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 </a:t>
          </a:r>
        </a:p>
      </dsp:txBody>
      <dsp:txXfrm>
        <a:off x="4532588" y="1640305"/>
        <a:ext cx="1440004" cy="720002"/>
      </dsp:txXfrm>
    </dsp:sp>
    <dsp:sp modelId="{03F7E7AE-65B3-4A01-BF9A-D93C1DA9C17B}">
      <dsp:nvSpPr>
        <dsp:cNvPr id="0" name=""/>
        <dsp:cNvSpPr/>
      </dsp:nvSpPr>
      <dsp:spPr>
        <a:xfrm>
          <a:off x="2633188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3188" y="2621298"/>
        <a:ext cx="1440004" cy="720002"/>
      </dsp:txXfrm>
    </dsp:sp>
    <dsp:sp modelId="{F3885B9D-A66F-44FB-BFA5-DC769B5F609B}">
      <dsp:nvSpPr>
        <dsp:cNvPr id="0" name=""/>
        <dsp:cNvSpPr/>
      </dsp:nvSpPr>
      <dsp:spPr>
        <a:xfrm>
          <a:off x="4559660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59660" y="2621298"/>
        <a:ext cx="1440004" cy="72000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3092062" y="1217488"/>
          <a:ext cx="318713" cy="453933"/>
        </a:xfrm>
        <a:custGeom>
          <a:avLst/>
          <a:gdLst/>
          <a:ahLst/>
          <a:cxnLst/>
          <a:rect l="0" t="0" r="0" b="0"/>
          <a:pathLst>
            <a:path>
              <a:moveTo>
                <a:pt x="318713" y="0"/>
              </a:moveTo>
              <a:lnTo>
                <a:pt x="318713" y="453933"/>
              </a:lnTo>
              <a:lnTo>
                <a:pt x="0" y="453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3410935" y="2791214"/>
          <a:ext cx="1391785" cy="330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5"/>
              </a:lnTo>
              <a:lnTo>
                <a:pt x="1391785" y="177625"/>
              </a:lnTo>
              <a:lnTo>
                <a:pt x="1391785" y="3301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2001891" y="2791214"/>
          <a:ext cx="1409044" cy="330161"/>
        </a:xfrm>
        <a:custGeom>
          <a:avLst/>
          <a:gdLst/>
          <a:ahLst/>
          <a:cxnLst/>
          <a:rect l="0" t="0" r="0" b="0"/>
          <a:pathLst>
            <a:path>
              <a:moveTo>
                <a:pt x="1409044" y="0"/>
              </a:moveTo>
              <a:lnTo>
                <a:pt x="1409044" y="177625"/>
              </a:lnTo>
              <a:lnTo>
                <a:pt x="0" y="177625"/>
              </a:lnTo>
              <a:lnTo>
                <a:pt x="0" y="3301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3365055" y="1217488"/>
          <a:ext cx="91440" cy="889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7317"/>
              </a:lnTo>
              <a:lnTo>
                <a:pt x="45879" y="737317"/>
              </a:lnTo>
              <a:lnTo>
                <a:pt x="45879" y="8898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426189" y="271290"/>
          <a:ext cx="1969172" cy="946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6189" y="271290"/>
        <a:ext cx="1969172" cy="946197"/>
      </dsp:txXfrm>
    </dsp:sp>
    <dsp:sp modelId="{A91B298A-A66C-49F9-BD1C-B6F4D6991355}">
      <dsp:nvSpPr>
        <dsp:cNvPr id="0" name=""/>
        <dsp:cNvSpPr/>
      </dsp:nvSpPr>
      <dsp:spPr>
        <a:xfrm>
          <a:off x="2672499" y="2107342"/>
          <a:ext cx="1476872" cy="683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499" y="2107342"/>
        <a:ext cx="1476872" cy="683871"/>
      </dsp:txXfrm>
    </dsp:sp>
    <dsp:sp modelId="{2E969F01-C44D-4A4E-8DB6-5229215695C4}">
      <dsp:nvSpPr>
        <dsp:cNvPr id="0" name=""/>
        <dsp:cNvSpPr/>
      </dsp:nvSpPr>
      <dsp:spPr>
        <a:xfrm>
          <a:off x="760956" y="3121375"/>
          <a:ext cx="2481869" cy="768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60956" y="3121375"/>
        <a:ext cx="2481869" cy="768413"/>
      </dsp:txXfrm>
    </dsp:sp>
    <dsp:sp modelId="{6F9E41C7-F476-48F9-8F31-3F17DB589F8F}">
      <dsp:nvSpPr>
        <dsp:cNvPr id="0" name=""/>
        <dsp:cNvSpPr/>
      </dsp:nvSpPr>
      <dsp:spPr>
        <a:xfrm>
          <a:off x="3561786" y="3121375"/>
          <a:ext cx="2481869" cy="2576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Mayordomo(a)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Soldador(a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Ayudante </a:t>
          </a:r>
          <a:r>
            <a:rPr lang="es-ES" sz="1200" kern="1200" dirty="0" smtClean="0">
              <a:solidFill>
                <a:schemeClr val="tx1"/>
              </a:solidFill>
            </a:rPr>
            <a:t>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61786" y="3121375"/>
        <a:ext cx="2481869" cy="2576093"/>
      </dsp:txXfrm>
    </dsp:sp>
    <dsp:sp modelId="{20601663-72D4-41F2-859D-ACCA2961A5A5}">
      <dsp:nvSpPr>
        <dsp:cNvPr id="0" name=""/>
        <dsp:cNvSpPr/>
      </dsp:nvSpPr>
      <dsp:spPr>
        <a:xfrm>
          <a:off x="1957743" y="1415284"/>
          <a:ext cx="1134318" cy="512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7743" y="1415284"/>
        <a:ext cx="1134318" cy="512275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C498-A485-42D6-A0E1-B5869D6A8A29}">
      <dsp:nvSpPr>
        <dsp:cNvPr id="0" name=""/>
        <dsp:cNvSpPr/>
      </dsp:nvSpPr>
      <dsp:spPr>
        <a:xfrm>
          <a:off x="4057242" y="1097079"/>
          <a:ext cx="212238" cy="36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4"/>
              </a:lnTo>
              <a:lnTo>
                <a:pt x="212238" y="367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E5030-71EE-4E35-963C-E6DFC7061EC6}">
      <dsp:nvSpPr>
        <dsp:cNvPr id="0" name=""/>
        <dsp:cNvSpPr/>
      </dsp:nvSpPr>
      <dsp:spPr>
        <a:xfrm>
          <a:off x="3672407" y="1097079"/>
          <a:ext cx="384834" cy="36386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61"/>
              </a:lnTo>
              <a:lnTo>
                <a:pt x="0" y="36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079"/>
          <a:ext cx="199005" cy="492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053"/>
              </a:lnTo>
              <a:lnTo>
                <a:pt x="199005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079"/>
          <a:ext cx="161067" cy="49230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3053"/>
              </a:lnTo>
              <a:lnTo>
                <a:pt x="0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079"/>
          <a:ext cx="199005" cy="449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737"/>
              </a:lnTo>
              <a:lnTo>
                <a:pt x="199005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079"/>
          <a:ext cx="161067" cy="449173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737"/>
              </a:lnTo>
              <a:lnTo>
                <a:pt x="0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079"/>
          <a:ext cx="199005" cy="406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417"/>
              </a:lnTo>
              <a:lnTo>
                <a:pt x="199005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079"/>
          <a:ext cx="161067" cy="40604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417"/>
              </a:lnTo>
              <a:lnTo>
                <a:pt x="0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079"/>
          <a:ext cx="199005" cy="3629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101"/>
              </a:lnTo>
              <a:lnTo>
                <a:pt x="199005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079"/>
          <a:ext cx="161067" cy="362910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9101"/>
              </a:lnTo>
              <a:lnTo>
                <a:pt x="0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079"/>
          <a:ext cx="199005" cy="3191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07"/>
              </a:lnTo>
              <a:lnTo>
                <a:pt x="199005" y="31911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079"/>
          <a:ext cx="161067" cy="318673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739"/>
              </a:lnTo>
              <a:lnTo>
                <a:pt x="0" y="3186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079"/>
          <a:ext cx="199005" cy="274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387"/>
              </a:lnTo>
              <a:lnTo>
                <a:pt x="199005" y="2740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079"/>
          <a:ext cx="171036" cy="274030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303"/>
              </a:lnTo>
              <a:lnTo>
                <a:pt x="0" y="2740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079"/>
          <a:ext cx="198686" cy="228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658"/>
              </a:lnTo>
              <a:lnTo>
                <a:pt x="198686" y="2285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079"/>
          <a:ext cx="161067" cy="228125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254"/>
              </a:lnTo>
              <a:lnTo>
                <a:pt x="0" y="2281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079"/>
          <a:ext cx="199005" cy="183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949"/>
              </a:lnTo>
              <a:lnTo>
                <a:pt x="199005" y="1831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079"/>
          <a:ext cx="161067" cy="182749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490"/>
              </a:lnTo>
              <a:lnTo>
                <a:pt x="0" y="1827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079"/>
          <a:ext cx="198686" cy="135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74"/>
              </a:lnTo>
              <a:lnTo>
                <a:pt x="198686" y="1359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079"/>
          <a:ext cx="161067" cy="136015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152"/>
              </a:lnTo>
              <a:lnTo>
                <a:pt x="0" y="13601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079"/>
          <a:ext cx="199005" cy="89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428"/>
              </a:lnTo>
              <a:lnTo>
                <a:pt x="199005" y="897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079"/>
          <a:ext cx="161067" cy="89586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868"/>
              </a:lnTo>
              <a:lnTo>
                <a:pt x="0" y="8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57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</a:p>
      </dsp:txBody>
      <dsp:txXfrm>
        <a:off x="3031243" y="43257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Burócratas 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1817278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83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181883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6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del Mirador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281562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8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228118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90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10 de Marzo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74890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35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Indeco Naranjo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275335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6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Parque España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320266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6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 Infonavit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320706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71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4204" y="366171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9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Camino 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366179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15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10815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51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Filiberto Sagrero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112517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Valle de Santa Lucía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55051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55051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98182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Fomerrey 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98182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Raúl González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41314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Moderna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41314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Bernabé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84446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Los Campeones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84446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741"/>
          <a:ext cx="1116000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C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56406" y="1237741"/>
        <a:ext cx="1116000" cy="446399"/>
      </dsp:txXfrm>
    </dsp:sp>
    <dsp:sp modelId="{3D76159A-CDE9-4147-A84D-C3E23DB6ACE6}">
      <dsp:nvSpPr>
        <dsp:cNvPr id="0" name=""/>
        <dsp:cNvSpPr/>
      </dsp:nvSpPr>
      <dsp:spPr>
        <a:xfrm>
          <a:off x="4269481" y="1240933"/>
          <a:ext cx="2952002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69481" y="1240933"/>
        <a:ext cx="2952002" cy="44639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1868139" y="2048536"/>
          <a:ext cx="294969" cy="686824"/>
        </a:xfrm>
        <a:custGeom>
          <a:avLst/>
          <a:gdLst/>
          <a:ahLst/>
          <a:cxnLst/>
          <a:rect l="0" t="0" r="0" b="0"/>
          <a:pathLst>
            <a:path>
              <a:moveTo>
                <a:pt x="294969" y="0"/>
              </a:moveTo>
              <a:lnTo>
                <a:pt x="294969" y="686824"/>
              </a:lnTo>
              <a:lnTo>
                <a:pt x="0" y="686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117148" y="2048536"/>
          <a:ext cx="91440" cy="1492060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20"/>
              </a:lnTo>
              <a:lnTo>
                <a:pt x="45720" y="1129520"/>
              </a:lnTo>
              <a:lnTo>
                <a:pt x="45720" y="1492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029117" y="934951"/>
          <a:ext cx="2267983" cy="1113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029117" y="934951"/>
        <a:ext cx="2267983" cy="1113585"/>
      </dsp:txXfrm>
    </dsp:sp>
    <dsp:sp modelId="{7488CD22-623A-44D8-BB5F-E4D6CC8D37E8}">
      <dsp:nvSpPr>
        <dsp:cNvPr id="0" name=""/>
        <dsp:cNvSpPr/>
      </dsp:nvSpPr>
      <dsp:spPr>
        <a:xfrm>
          <a:off x="1449785" y="3540597"/>
          <a:ext cx="1426164" cy="675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449785" y="3540597"/>
        <a:ext cx="1426164" cy="675257"/>
      </dsp:txXfrm>
    </dsp:sp>
    <dsp:sp modelId="{8B3ACF25-AA08-46EB-B11E-DBBC5DAF0912}">
      <dsp:nvSpPr>
        <dsp:cNvPr id="0" name=""/>
        <dsp:cNvSpPr/>
      </dsp:nvSpPr>
      <dsp:spPr>
        <a:xfrm>
          <a:off x="727208" y="2450128"/>
          <a:ext cx="1140931" cy="570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727208" y="2450128"/>
        <a:ext cx="1140931" cy="570465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FE320-03FF-4395-B9CA-E76B5AC23EB9}">
      <dsp:nvSpPr>
        <dsp:cNvPr id="0" name=""/>
        <dsp:cNvSpPr/>
      </dsp:nvSpPr>
      <dsp:spPr>
        <a:xfrm>
          <a:off x="2519503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04"/>
              </a:lnTo>
              <a:lnTo>
                <a:pt x="1061690" y="184004"/>
              </a:lnTo>
              <a:lnTo>
                <a:pt x="106169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A81C1-514D-4985-BDAC-23DA3ADBC921}">
      <dsp:nvSpPr>
        <dsp:cNvPr id="0" name=""/>
        <dsp:cNvSpPr/>
      </dsp:nvSpPr>
      <dsp:spPr>
        <a:xfrm>
          <a:off x="1457812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1061690" y="0"/>
              </a:moveTo>
              <a:lnTo>
                <a:pt x="1061690" y="184004"/>
              </a:lnTo>
              <a:lnTo>
                <a:pt x="0" y="184004"/>
              </a:lnTo>
              <a:lnTo>
                <a:pt x="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185078" y="0"/>
          <a:ext cx="2668849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85078" y="0"/>
        <a:ext cx="2668849" cy="1112020"/>
      </dsp:txXfrm>
    </dsp:sp>
    <dsp:sp modelId="{04BC1461-9703-41EC-B04A-364EEBA1123E}">
      <dsp:nvSpPr>
        <dsp:cNvPr id="0" name=""/>
        <dsp:cNvSpPr/>
      </dsp:nvSpPr>
      <dsp:spPr>
        <a:xfrm>
          <a:off x="578256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78256" y="1478160"/>
        <a:ext cx="1759111" cy="1112020"/>
      </dsp:txXfrm>
    </dsp:sp>
    <dsp:sp modelId="{CFB96713-294F-42E0-84D6-214FEE873BC9}">
      <dsp:nvSpPr>
        <dsp:cNvPr id="0" name=""/>
        <dsp:cNvSpPr/>
      </dsp:nvSpPr>
      <dsp:spPr>
        <a:xfrm>
          <a:off x="2701637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01637" y="1478160"/>
        <a:ext cx="1759111" cy="111202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314787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12"/>
              </a:lnTo>
              <a:lnTo>
                <a:pt x="1266760" y="440412"/>
              </a:lnTo>
              <a:lnTo>
                <a:pt x="126676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048026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1266760" y="0"/>
              </a:moveTo>
              <a:lnTo>
                <a:pt x="1266760" y="440412"/>
              </a:lnTo>
              <a:lnTo>
                <a:pt x="0" y="440412"/>
              </a:lnTo>
              <a:lnTo>
                <a:pt x="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924700" y="0"/>
          <a:ext cx="2780173" cy="105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kern="1200" dirty="0" smtClean="0">
              <a:solidFill>
                <a:schemeClr val="tx1"/>
              </a:solidFill>
            </a:rPr>
            <a:t>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24700" y="0"/>
        <a:ext cx="2780173" cy="1051882"/>
      </dsp:txXfrm>
    </dsp:sp>
    <dsp:sp modelId="{A4355BDB-2C53-4247-BB9E-B81BCB301B8E}">
      <dsp:nvSpPr>
        <dsp:cNvPr id="0" name=""/>
        <dsp:cNvSpPr/>
      </dsp:nvSpPr>
      <dsp:spPr>
        <a:xfrm>
          <a:off x="1116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16" y="1712146"/>
        <a:ext cx="2093819" cy="1137341"/>
      </dsp:txXfrm>
    </dsp:sp>
    <dsp:sp modelId="{2349C9EB-608B-41FE-9BA3-60303CE8C98D}">
      <dsp:nvSpPr>
        <dsp:cNvPr id="0" name=""/>
        <dsp:cNvSpPr/>
      </dsp:nvSpPr>
      <dsp:spPr>
        <a:xfrm>
          <a:off x="2534638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4638" y="1712146"/>
        <a:ext cx="2093819" cy="113734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24217" y="1170483"/>
          <a:ext cx="345450" cy="994992"/>
        </a:xfrm>
        <a:custGeom>
          <a:avLst/>
          <a:gdLst/>
          <a:ahLst/>
          <a:cxnLst/>
          <a:rect l="0" t="0" r="0" b="0"/>
          <a:pathLst>
            <a:path>
              <a:moveTo>
                <a:pt x="345450" y="0"/>
              </a:moveTo>
              <a:lnTo>
                <a:pt x="345450" y="994992"/>
              </a:lnTo>
              <a:lnTo>
                <a:pt x="0" y="994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9667" y="1170483"/>
          <a:ext cx="1085811" cy="20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20"/>
              </a:lnTo>
              <a:lnTo>
                <a:pt x="1085811" y="1774320"/>
              </a:lnTo>
              <a:lnTo>
                <a:pt x="1085811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38474" y="1170483"/>
          <a:ext cx="1031193" cy="2004825"/>
        </a:xfrm>
        <a:custGeom>
          <a:avLst/>
          <a:gdLst/>
          <a:ahLst/>
          <a:cxnLst/>
          <a:rect l="0" t="0" r="0" b="0"/>
          <a:pathLst>
            <a:path>
              <a:moveTo>
                <a:pt x="1031193" y="0"/>
              </a:moveTo>
              <a:lnTo>
                <a:pt x="1031193" y="1774320"/>
              </a:lnTo>
              <a:lnTo>
                <a:pt x="0" y="1774320"/>
              </a:lnTo>
              <a:lnTo>
                <a:pt x="0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9662" y="15607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sp:txBody>
      <dsp:txXfrm>
        <a:off x="2489662" y="15607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171047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10477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382748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27482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64208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64208" y="1823477"/>
        <a:ext cx="1260008" cy="68399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1EE2-976F-4956-9175-4B33B78B81A5}">
      <dsp:nvSpPr>
        <dsp:cNvPr id="0" name=""/>
        <dsp:cNvSpPr/>
      </dsp:nvSpPr>
      <dsp:spPr>
        <a:xfrm>
          <a:off x="1320699" y="1531665"/>
          <a:ext cx="91440" cy="522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77"/>
              </a:lnTo>
              <a:lnTo>
                <a:pt x="46350" y="261077"/>
              </a:lnTo>
              <a:lnTo>
                <a:pt x="46350" y="522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0" y="103867"/>
          <a:ext cx="2732839" cy="1427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103867"/>
        <a:ext cx="2732839" cy="1427797"/>
      </dsp:txXfrm>
    </dsp:sp>
    <dsp:sp modelId="{AC59EB96-EE1E-4D33-9A36-45FEDF76742C}">
      <dsp:nvSpPr>
        <dsp:cNvPr id="0" name=""/>
        <dsp:cNvSpPr/>
      </dsp:nvSpPr>
      <dsp:spPr>
        <a:xfrm>
          <a:off x="123822" y="2053821"/>
          <a:ext cx="2486456" cy="1243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3822" y="2053821"/>
        <a:ext cx="2486456" cy="124322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734201" y="2220625"/>
        <a:ext cx="1440021" cy="802214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080002"/>
          <a:ext cx="309785" cy="606024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606024"/>
              </a:lnTo>
              <a:lnTo>
                <a:pt x="0" y="606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45"/>
              </a:lnTo>
              <a:lnTo>
                <a:pt x="752870" y="296245"/>
              </a:lnTo>
              <a:lnTo>
                <a:pt x="75287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96245"/>
              </a:lnTo>
              <a:lnTo>
                <a:pt x="0" y="296245"/>
              </a:lnTo>
              <a:lnTo>
                <a:pt x="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3177694" y="1286569"/>
              </a:lnTo>
              <a:lnTo>
                <a:pt x="3177694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1588847" y="1286569"/>
              </a:lnTo>
              <a:lnTo>
                <a:pt x="1588847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080002"/>
          <a:ext cx="91440" cy="1424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0"/>
          <a:ext cx="2195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0062" y="0"/>
        <a:ext cx="2195997" cy="1080002"/>
      </dsp:txXfrm>
    </dsp:sp>
    <dsp:sp modelId="{537FD853-5822-4BEC-B14F-FB2BBCF6ECC4}">
      <dsp:nvSpPr>
        <dsp:cNvPr id="0" name=""/>
        <dsp:cNvSpPr/>
      </dsp:nvSpPr>
      <dsp:spPr>
        <a:xfrm>
          <a:off x="3817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17" y="2504447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664" y="2504447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81512" y="2504447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0359" y="2504447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Pista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59206" y="2504447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47889" y="3766567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53630" y="3766567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1362027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40276" y="1362027"/>
        <a:ext cx="1187998" cy="64800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072809" y="1137691"/>
          <a:ext cx="367260" cy="937380"/>
        </a:xfrm>
        <a:custGeom>
          <a:avLst/>
          <a:gdLst/>
          <a:ahLst/>
          <a:cxnLst/>
          <a:rect l="0" t="0" r="0" b="0"/>
          <a:pathLst>
            <a:path>
              <a:moveTo>
                <a:pt x="367260" y="0"/>
              </a:moveTo>
              <a:lnTo>
                <a:pt x="367260" y="937380"/>
              </a:lnTo>
              <a:lnTo>
                <a:pt x="0" y="937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440070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57"/>
              </a:lnTo>
              <a:lnTo>
                <a:pt x="2355321" y="1709657"/>
              </a:lnTo>
              <a:lnTo>
                <a:pt x="2355321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394350" y="1137691"/>
          <a:ext cx="91440" cy="1929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084749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2355321" y="0"/>
              </a:moveTo>
              <a:lnTo>
                <a:pt x="2355321" y="1709657"/>
              </a:lnTo>
              <a:lnTo>
                <a:pt x="0" y="1709657"/>
              </a:lnTo>
              <a:lnTo>
                <a:pt x="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374345" y="0"/>
          <a:ext cx="2131449" cy="1137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sp:txBody>
      <dsp:txXfrm>
        <a:off x="2374345" y="0"/>
        <a:ext cx="2131449" cy="1137691"/>
      </dsp:txXfrm>
    </dsp:sp>
    <dsp:sp modelId="{F439CFAB-A6C0-41A2-B8D8-271470E343FB}">
      <dsp:nvSpPr>
        <dsp:cNvPr id="0" name=""/>
        <dsp:cNvSpPr/>
      </dsp:nvSpPr>
      <dsp:spPr>
        <a:xfrm>
          <a:off x="127332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7332" y="3067591"/>
        <a:ext cx="1914834" cy="971995"/>
      </dsp:txXfrm>
    </dsp:sp>
    <dsp:sp modelId="{BCE779C9-E6DC-4BB5-916B-42DEF69034F0}">
      <dsp:nvSpPr>
        <dsp:cNvPr id="0" name=""/>
        <dsp:cNvSpPr/>
      </dsp:nvSpPr>
      <dsp:spPr>
        <a:xfrm>
          <a:off x="2482653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482653" y="3067591"/>
        <a:ext cx="1914834" cy="971995"/>
      </dsp:txXfrm>
    </dsp:sp>
    <dsp:sp modelId="{2D30FC6A-F12B-411D-89CD-8F0CA156B0DD}">
      <dsp:nvSpPr>
        <dsp:cNvPr id="0" name=""/>
        <dsp:cNvSpPr/>
      </dsp:nvSpPr>
      <dsp:spPr>
        <a:xfrm>
          <a:off x="4837974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837974" y="3067591"/>
        <a:ext cx="1914834" cy="971995"/>
      </dsp:txXfrm>
    </dsp:sp>
    <dsp:sp modelId="{1FD2D8CC-BA3B-434D-88BB-D6A960BA3113}">
      <dsp:nvSpPr>
        <dsp:cNvPr id="0" name=""/>
        <dsp:cNvSpPr/>
      </dsp:nvSpPr>
      <dsp:spPr>
        <a:xfrm>
          <a:off x="1925113" y="1763553"/>
          <a:ext cx="1147696" cy="623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25113" y="1763553"/>
        <a:ext cx="1147696" cy="6230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739053" y="1032266"/>
          <a:ext cx="507377" cy="835776"/>
        </a:xfrm>
        <a:custGeom>
          <a:avLst/>
          <a:gdLst/>
          <a:ahLst/>
          <a:cxnLst/>
          <a:rect l="0" t="0" r="0" b="0"/>
          <a:pathLst>
            <a:path>
              <a:moveTo>
                <a:pt x="507377" y="0"/>
              </a:moveTo>
              <a:lnTo>
                <a:pt x="507377" y="835776"/>
              </a:lnTo>
              <a:lnTo>
                <a:pt x="0" y="8357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246431" y="1032266"/>
          <a:ext cx="1103081" cy="1890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206"/>
              </a:lnTo>
              <a:lnTo>
                <a:pt x="1103081" y="1675206"/>
              </a:lnTo>
              <a:lnTo>
                <a:pt x="1103081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940152" y="1032266"/>
          <a:ext cx="1306279" cy="1890762"/>
        </a:xfrm>
        <a:custGeom>
          <a:avLst/>
          <a:gdLst/>
          <a:ahLst/>
          <a:cxnLst/>
          <a:rect l="0" t="0" r="0" b="0"/>
          <a:pathLst>
            <a:path>
              <a:moveTo>
                <a:pt x="1306279" y="0"/>
              </a:moveTo>
              <a:lnTo>
                <a:pt x="1306279" y="1675206"/>
              </a:lnTo>
              <a:lnTo>
                <a:pt x="0" y="1675206"/>
              </a:lnTo>
              <a:lnTo>
                <a:pt x="0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62706" y="0"/>
          <a:ext cx="2767450" cy="1032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862706" y="0"/>
        <a:ext cx="2767450" cy="1032266"/>
      </dsp:txXfrm>
    </dsp:sp>
    <dsp:sp modelId="{F0C4384C-AAF6-4E1D-B697-D90ED7D85EDE}">
      <dsp:nvSpPr>
        <dsp:cNvPr id="0" name=""/>
        <dsp:cNvSpPr/>
      </dsp:nvSpPr>
      <dsp:spPr>
        <a:xfrm>
          <a:off x="1052626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52626" y="2923028"/>
        <a:ext cx="1775051" cy="860222"/>
      </dsp:txXfrm>
    </dsp:sp>
    <dsp:sp modelId="{37AEF8C9-F153-4456-B4E8-AFD354C090D5}">
      <dsp:nvSpPr>
        <dsp:cNvPr id="0" name=""/>
        <dsp:cNvSpPr/>
      </dsp:nvSpPr>
      <dsp:spPr>
        <a:xfrm>
          <a:off x="3461987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61987" y="2923028"/>
        <a:ext cx="1775051" cy="860222"/>
      </dsp:txXfrm>
    </dsp:sp>
    <dsp:sp modelId="{F575BE00-8131-4208-B246-289C54D55378}">
      <dsp:nvSpPr>
        <dsp:cNvPr id="0" name=""/>
        <dsp:cNvSpPr/>
      </dsp:nvSpPr>
      <dsp:spPr>
        <a:xfrm>
          <a:off x="1217578" y="1445414"/>
          <a:ext cx="1521475" cy="845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17578" y="1445414"/>
        <a:ext cx="1521475" cy="845256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0436"/>
          <a:ext cx="280611" cy="76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413"/>
              </a:lnTo>
              <a:lnTo>
                <a:pt x="280611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562369" y="1470436"/>
          <a:ext cx="288236" cy="765413"/>
        </a:xfrm>
        <a:custGeom>
          <a:avLst/>
          <a:gdLst/>
          <a:ahLst/>
          <a:cxnLst/>
          <a:rect l="0" t="0" r="0" b="0"/>
          <a:pathLst>
            <a:path>
              <a:moveTo>
                <a:pt x="288236" y="0"/>
              </a:moveTo>
              <a:lnTo>
                <a:pt x="288236" y="765413"/>
              </a:lnTo>
              <a:lnTo>
                <a:pt x="0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50606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080"/>
              </a:lnTo>
              <a:lnTo>
                <a:pt x="1176831" y="1587080"/>
              </a:lnTo>
              <a:lnTo>
                <a:pt x="1176831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1673774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1176831" y="0"/>
              </a:moveTo>
              <a:lnTo>
                <a:pt x="1176831" y="1587080"/>
              </a:lnTo>
              <a:lnTo>
                <a:pt x="0" y="1587080"/>
              </a:lnTo>
              <a:lnTo>
                <a:pt x="0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485198" y="0"/>
          <a:ext cx="2730814" cy="1470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85198" y="0"/>
        <a:ext cx="2730814" cy="1470436"/>
      </dsp:txXfrm>
    </dsp:sp>
    <dsp:sp modelId="{2E6F7FA2-41A7-4747-B3BB-DA46FB9CD60B}">
      <dsp:nvSpPr>
        <dsp:cNvPr id="0" name=""/>
        <dsp:cNvSpPr/>
      </dsp:nvSpPr>
      <dsp:spPr>
        <a:xfrm>
          <a:off x="701185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701185" y="3261761"/>
        <a:ext cx="1945176" cy="1050317"/>
      </dsp:txXfrm>
    </dsp:sp>
    <dsp:sp modelId="{0DC8F29D-F261-41AA-9A88-9D1575A8D9E3}">
      <dsp:nvSpPr>
        <dsp:cNvPr id="0" name=""/>
        <dsp:cNvSpPr/>
      </dsp:nvSpPr>
      <dsp:spPr>
        <a:xfrm>
          <a:off x="3054849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54849" y="3261761"/>
        <a:ext cx="1945176" cy="1050317"/>
      </dsp:txXfrm>
    </dsp:sp>
    <dsp:sp modelId="{C0CD15E1-2301-4103-BB93-C0900E8D60FD}">
      <dsp:nvSpPr>
        <dsp:cNvPr id="0" name=""/>
        <dsp:cNvSpPr/>
      </dsp:nvSpPr>
      <dsp:spPr>
        <a:xfrm>
          <a:off x="1175964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75964" y="1836729"/>
        <a:ext cx="1386405" cy="798242"/>
      </dsp:txXfrm>
    </dsp:sp>
    <dsp:sp modelId="{C13FFAA3-CA1A-45D1-B32F-9142124C6664}">
      <dsp:nvSpPr>
        <dsp:cNvPr id="0" name=""/>
        <dsp:cNvSpPr/>
      </dsp:nvSpPr>
      <dsp:spPr>
        <a:xfrm>
          <a:off x="3131217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31217" y="1836729"/>
        <a:ext cx="1386405" cy="798242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23832" y="1482191"/>
          <a:ext cx="324167" cy="78358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83587"/>
              </a:lnTo>
              <a:lnTo>
                <a:pt x="0" y="7835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82191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150189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24000" y="150189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" y="3121830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56891" y="3121830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</a:t>
          </a:r>
          <a:r>
            <a:rPr lang="es-ES" sz="1200" kern="1200" dirty="0" smtClean="0">
              <a:solidFill>
                <a:schemeClr val="tx1"/>
              </a:solidFill>
            </a:rPr>
            <a:t>Gimnasia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13373" y="3121830"/>
        <a:ext cx="1782216" cy="1008003"/>
      </dsp:txXfrm>
    </dsp:sp>
    <dsp:sp modelId="{9389BE4D-8A49-4416-981D-1745AAED9B1D}">
      <dsp:nvSpPr>
        <dsp:cNvPr id="0" name=""/>
        <dsp:cNvSpPr/>
      </dsp:nvSpPr>
      <dsp:spPr>
        <a:xfrm>
          <a:off x="1427840" y="1905779"/>
          <a:ext cx="1295992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27840" y="1905779"/>
        <a:ext cx="1295992" cy="719997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250744"/>
          <a:ext cx="434580" cy="892982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892982"/>
              </a:lnTo>
              <a:lnTo>
                <a:pt x="0" y="8929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62"/>
              </a:lnTo>
              <a:lnTo>
                <a:pt x="1105607" y="1632362"/>
              </a:lnTo>
              <a:lnTo>
                <a:pt x="1105607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455542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1105607" y="0"/>
              </a:moveTo>
              <a:lnTo>
                <a:pt x="1105607" y="1632362"/>
              </a:lnTo>
              <a:lnTo>
                <a:pt x="0" y="1632362"/>
              </a:lnTo>
              <a:lnTo>
                <a:pt x="0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253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384767" y="253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1560128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560128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3771343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Cajero(a)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771343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59683" y="1801726"/>
        <a:ext cx="1266886" cy="68399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12983" y="1716346"/>
        <a:ext cx="1223998" cy="68400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 </a:t>
          </a: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INDECO</a:t>
          </a:r>
          <a:r>
            <a:rPr lang="es-ES" sz="1200" kern="1200" dirty="0" smtClean="0">
              <a:solidFill>
                <a:schemeClr val="tx1"/>
              </a:solidFill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92061" y="2919469"/>
        <a:ext cx="1191899" cy="5778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FDE6-6914-40B5-BB06-8FDD15206974}">
      <dsp:nvSpPr>
        <dsp:cNvPr id="0" name=""/>
        <dsp:cNvSpPr/>
      </dsp:nvSpPr>
      <dsp:spPr>
        <a:xfrm>
          <a:off x="2911529" y="1888983"/>
          <a:ext cx="1691712" cy="738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291"/>
              </a:lnTo>
              <a:lnTo>
                <a:pt x="1691712" y="350291"/>
              </a:lnTo>
              <a:lnTo>
                <a:pt x="1691712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303382" y="1888983"/>
          <a:ext cx="1608147" cy="738621"/>
        </a:xfrm>
        <a:custGeom>
          <a:avLst/>
          <a:gdLst/>
          <a:ahLst/>
          <a:cxnLst/>
          <a:rect l="0" t="0" r="0" b="0"/>
          <a:pathLst>
            <a:path>
              <a:moveTo>
                <a:pt x="1608147" y="0"/>
              </a:moveTo>
              <a:lnTo>
                <a:pt x="1608147" y="350291"/>
              </a:lnTo>
              <a:lnTo>
                <a:pt x="0" y="350291"/>
              </a:lnTo>
              <a:lnTo>
                <a:pt x="0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089467" y="39793"/>
          <a:ext cx="3644123" cy="1849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INFONAVIT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89467" y="39793"/>
        <a:ext cx="3644123" cy="1849189"/>
      </dsp:txXfrm>
    </dsp:sp>
    <dsp:sp modelId="{027E0837-CF06-434B-8453-53E974BA80E8}">
      <dsp:nvSpPr>
        <dsp:cNvPr id="0" name=""/>
        <dsp:cNvSpPr/>
      </dsp:nvSpPr>
      <dsp:spPr>
        <a:xfrm>
          <a:off x="0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627605"/>
        <a:ext cx="2606765" cy="1362630"/>
      </dsp:txXfrm>
    </dsp:sp>
    <dsp:sp modelId="{4F22EBA1-8B10-4175-9402-BEF5DECABA63}">
      <dsp:nvSpPr>
        <dsp:cNvPr id="0" name=""/>
        <dsp:cNvSpPr/>
      </dsp:nvSpPr>
      <dsp:spPr>
        <a:xfrm>
          <a:off x="3299859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99859" y="2627605"/>
        <a:ext cx="2606765" cy="136263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65716" y="1572457"/>
        <a:ext cx="1223998" cy="648001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92505" y="1575921"/>
        <a:ext cx="1294925" cy="683995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97053" y="1975043"/>
        <a:ext cx="1835994" cy="1048874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9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981072" y="1467593"/>
              </a:lnTo>
              <a:lnTo>
                <a:pt x="981072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35606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981072" y="0"/>
              </a:moveTo>
              <a:lnTo>
                <a:pt x="981072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6683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Administración del </a:t>
          </a:r>
          <a:r>
            <a:rPr lang="es-ES" sz="1200" kern="1200" dirty="0" smtClean="0">
              <a:solidFill>
                <a:schemeClr val="tx1"/>
              </a:solidFill>
            </a:rPr>
            <a:t>Gimnasio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36683" y="3346"/>
        <a:ext cx="2159991" cy="1107276"/>
      </dsp:txXfrm>
    </dsp:sp>
    <dsp:sp modelId="{FD85042B-3A5E-41AD-8A4A-B4AFFF75C61F}">
      <dsp:nvSpPr>
        <dsp:cNvPr id="0" name=""/>
        <dsp:cNvSpPr/>
      </dsp:nvSpPr>
      <dsp:spPr>
        <a:xfrm>
          <a:off x="9436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43609" y="2767293"/>
        <a:ext cx="1583992" cy="901768"/>
      </dsp:txXfrm>
    </dsp:sp>
    <dsp:sp modelId="{C96B9213-2CAF-4CCB-A5F5-957CEF20391E}">
      <dsp:nvSpPr>
        <dsp:cNvPr id="0" name=""/>
        <dsp:cNvSpPr/>
      </dsp:nvSpPr>
      <dsp:spPr>
        <a:xfrm>
          <a:off x="2905755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05755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215195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1215195" y="1529314"/>
        <a:ext cx="1223216" cy="6839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27B5C-3FEB-4F87-9DD4-D5C01240F9C6}">
      <dsp:nvSpPr>
        <dsp:cNvPr id="0" name=""/>
        <dsp:cNvSpPr/>
      </dsp:nvSpPr>
      <dsp:spPr>
        <a:xfrm>
          <a:off x="2109944" y="1062199"/>
          <a:ext cx="358958" cy="2362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788"/>
              </a:lnTo>
              <a:lnTo>
                <a:pt x="358958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572D-C778-4B78-B90C-EBCDD82AAFC9}">
      <dsp:nvSpPr>
        <dsp:cNvPr id="0" name=""/>
        <dsp:cNvSpPr/>
      </dsp:nvSpPr>
      <dsp:spPr>
        <a:xfrm>
          <a:off x="1734341" y="1062199"/>
          <a:ext cx="375603" cy="236278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2362788"/>
              </a:lnTo>
              <a:lnTo>
                <a:pt x="0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7BE68-510D-4520-8592-6FE907359989}">
      <dsp:nvSpPr>
        <dsp:cNvPr id="0" name=""/>
        <dsp:cNvSpPr/>
      </dsp:nvSpPr>
      <dsp:spPr>
        <a:xfrm>
          <a:off x="2109944" y="1062199"/>
          <a:ext cx="358958" cy="92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498"/>
              </a:lnTo>
              <a:lnTo>
                <a:pt x="358958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6BE6B-F5A9-4E4E-8C7D-546820BA1433}">
      <dsp:nvSpPr>
        <dsp:cNvPr id="0" name=""/>
        <dsp:cNvSpPr/>
      </dsp:nvSpPr>
      <dsp:spPr>
        <a:xfrm>
          <a:off x="1734341" y="1062199"/>
          <a:ext cx="375603" cy="92949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929498"/>
              </a:lnTo>
              <a:lnTo>
                <a:pt x="0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95897" y="0"/>
          <a:ext cx="2428094" cy="1062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895897" y="0"/>
        <a:ext cx="2428094" cy="1062199"/>
      </dsp:txXfrm>
    </dsp:sp>
    <dsp:sp modelId="{F549DCE2-A259-4205-8BF0-48474BF7362D}">
      <dsp:nvSpPr>
        <dsp:cNvPr id="0" name=""/>
        <dsp:cNvSpPr/>
      </dsp:nvSpPr>
      <dsp:spPr>
        <a:xfrm>
          <a:off x="0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 smtClean="0"/>
        </a:p>
      </dsp:txBody>
      <dsp:txXfrm>
        <a:off x="0" y="1558112"/>
        <a:ext cx="1734341" cy="867170"/>
      </dsp:txXfrm>
    </dsp:sp>
    <dsp:sp modelId="{C3589699-4B22-41CD-99AF-21BD6FE4647B}">
      <dsp:nvSpPr>
        <dsp:cNvPr id="0" name=""/>
        <dsp:cNvSpPr/>
      </dsp:nvSpPr>
      <dsp:spPr>
        <a:xfrm>
          <a:off x="2468903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468903" y="1558112"/>
        <a:ext cx="1734341" cy="867170"/>
      </dsp:txXfrm>
    </dsp:sp>
    <dsp:sp modelId="{CD9ACAB1-26FD-45DA-A587-B0CD3F254096}">
      <dsp:nvSpPr>
        <dsp:cNvPr id="0" name=""/>
        <dsp:cNvSpPr/>
      </dsp:nvSpPr>
      <dsp:spPr>
        <a:xfrm>
          <a:off x="0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Médico(a)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0" y="2991402"/>
        <a:ext cx="1734341" cy="867170"/>
      </dsp:txXfrm>
    </dsp:sp>
    <dsp:sp modelId="{D984BF77-99A8-4270-8302-7C1C75188EE5}">
      <dsp:nvSpPr>
        <dsp:cNvPr id="0" name=""/>
        <dsp:cNvSpPr/>
      </dsp:nvSpPr>
      <dsp:spPr>
        <a:xfrm>
          <a:off x="2468903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468903" y="2991402"/>
        <a:ext cx="1734341" cy="867170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590323" y="1069879"/>
          <a:ext cx="991647" cy="35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10"/>
              </a:lnTo>
              <a:lnTo>
                <a:pt x="991647" y="179010"/>
              </a:lnTo>
              <a:lnTo>
                <a:pt x="991647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578335" y="1069879"/>
          <a:ext cx="1011987" cy="354644"/>
        </a:xfrm>
        <a:custGeom>
          <a:avLst/>
          <a:gdLst/>
          <a:ahLst/>
          <a:cxnLst/>
          <a:rect l="0" t="0" r="0" b="0"/>
          <a:pathLst>
            <a:path>
              <a:moveTo>
                <a:pt x="1011987" y="0"/>
              </a:moveTo>
              <a:lnTo>
                <a:pt x="1011987" y="179010"/>
              </a:lnTo>
              <a:lnTo>
                <a:pt x="0" y="179010"/>
              </a:lnTo>
              <a:lnTo>
                <a:pt x="0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17702" y="0"/>
          <a:ext cx="1945240" cy="106987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Moderna</a:t>
          </a:r>
        </a:p>
      </dsp:txBody>
      <dsp:txXfrm>
        <a:off x="1617702" y="0"/>
        <a:ext cx="1945240" cy="1069879"/>
      </dsp:txXfrm>
    </dsp:sp>
    <dsp:sp modelId="{FD85042B-3A5E-41AD-8A4A-B4AFFF75C61F}">
      <dsp:nvSpPr>
        <dsp:cNvPr id="0" name=""/>
        <dsp:cNvSpPr/>
      </dsp:nvSpPr>
      <dsp:spPr>
        <a:xfrm>
          <a:off x="741982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1982" y="1424524"/>
        <a:ext cx="1672706" cy="907777"/>
      </dsp:txXfrm>
    </dsp:sp>
    <dsp:sp modelId="{B007F721-2441-4550-B12D-646D3DE57F71}">
      <dsp:nvSpPr>
        <dsp:cNvPr id="0" name=""/>
        <dsp:cNvSpPr/>
      </dsp:nvSpPr>
      <dsp:spPr>
        <a:xfrm>
          <a:off x="2745617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5617" y="1424524"/>
        <a:ext cx="1672706" cy="907777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 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94638" y="2040984"/>
        <a:ext cx="1276336" cy="68400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27" y="1321039"/>
          <a:ext cx="179629" cy="190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329"/>
              </a:lnTo>
              <a:lnTo>
                <a:pt x="179629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59856" y="1321039"/>
          <a:ext cx="179471" cy="1900329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1900329"/>
              </a:lnTo>
              <a:lnTo>
                <a:pt x="0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1321039"/>
          <a:ext cx="179629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179629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59856" y="1321039"/>
          <a:ext cx="179471" cy="903120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321039"/>
          <a:ext cx="3053423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3053423" y="2760396"/>
              </a:lnTo>
              <a:lnTo>
                <a:pt x="3053423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3939327" y="1321039"/>
          <a:ext cx="1017860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1017860" y="2760396"/>
              </a:lnTo>
              <a:lnTo>
                <a:pt x="101786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F887D-8D3C-483B-99B5-3D8D215A490B}">
      <dsp:nvSpPr>
        <dsp:cNvPr id="0" name=""/>
        <dsp:cNvSpPr/>
      </dsp:nvSpPr>
      <dsp:spPr>
        <a:xfrm>
          <a:off x="2921625" y="1321039"/>
          <a:ext cx="1017702" cy="2898999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321039"/>
          <a:ext cx="3053264" cy="2898999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205041"/>
          <a:ext cx="2468043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05305" y="205041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6884" y="4220039"/>
        <a:ext cx="1758356" cy="887072"/>
      </dsp:txXfrm>
    </dsp:sp>
    <dsp:sp modelId="{D2B2689B-4C1F-4E9D-BA6E-786BA67678AD}">
      <dsp:nvSpPr>
        <dsp:cNvPr id="0" name=""/>
        <dsp:cNvSpPr/>
      </dsp:nvSpPr>
      <dsp:spPr>
        <a:xfrm>
          <a:off x="2042446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Igualdad Sustantiva</a:t>
          </a:r>
        </a:p>
      </dsp:txBody>
      <dsp:txXfrm>
        <a:off x="2042446" y="4220039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4078009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Seguimiento y Evaluación Interinstitucional</a:t>
          </a:r>
        </a:p>
      </dsp:txBody>
      <dsp:txXfrm>
        <a:off x="4078009" y="4220039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6113572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  <a:endParaRPr lang="es-ES" sz="1200" kern="1200" dirty="0" smtClean="0"/>
        </a:p>
      </dsp:txBody>
      <dsp:txXfrm>
        <a:off x="6113572" y="4220039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139851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39851" y="1864158"/>
        <a:ext cx="1620004" cy="720002"/>
      </dsp:txXfrm>
    </dsp:sp>
    <dsp:sp modelId="{154EA661-14DB-4AEA-937A-09A7B5873AED}">
      <dsp:nvSpPr>
        <dsp:cNvPr id="0" name=""/>
        <dsp:cNvSpPr/>
      </dsp:nvSpPr>
      <dsp:spPr>
        <a:xfrm>
          <a:off x="4118956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rgbClr val="FF0000"/>
            </a:solidFill>
          </a:endParaRPr>
        </a:p>
      </dsp:txBody>
      <dsp:txXfrm>
        <a:off x="4118956" y="1864158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2139851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Empleado(a) Técnico </a:t>
          </a:r>
          <a:r>
            <a:rPr lang="es-ES" sz="1200" kern="1200" dirty="0" smtClean="0"/>
            <a:t>2</a:t>
          </a:r>
          <a:endParaRPr lang="es-ES" sz="1200" kern="1200" dirty="0" smtClean="0"/>
        </a:p>
      </dsp:txBody>
      <dsp:txXfrm>
        <a:off x="2139851" y="2861367"/>
        <a:ext cx="1620004" cy="720002"/>
      </dsp:txXfrm>
    </dsp:sp>
    <dsp:sp modelId="{D0F6FEA9-05CE-45C1-9B60-BBD3DF784BB4}">
      <dsp:nvSpPr>
        <dsp:cNvPr id="0" name=""/>
        <dsp:cNvSpPr/>
      </dsp:nvSpPr>
      <dsp:spPr>
        <a:xfrm>
          <a:off x="4118956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4118956" y="2861367"/>
        <a:ext cx="1620004" cy="72000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F832F-DB1B-41FD-8FB6-D469297572E6}">
      <dsp:nvSpPr>
        <dsp:cNvPr id="0" name=""/>
        <dsp:cNvSpPr/>
      </dsp:nvSpPr>
      <dsp:spPr>
        <a:xfrm>
          <a:off x="3253236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47"/>
              </a:lnTo>
              <a:lnTo>
                <a:pt x="2346408" y="380047"/>
              </a:lnTo>
              <a:lnTo>
                <a:pt x="2346408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3207516" y="1260005"/>
          <a:ext cx="91440" cy="649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06827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2346408" y="0"/>
              </a:moveTo>
              <a:lnTo>
                <a:pt x="2346408" y="380047"/>
              </a:lnTo>
              <a:lnTo>
                <a:pt x="0" y="380047"/>
              </a:lnTo>
              <a:lnTo>
                <a:pt x="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993231" y="0"/>
          <a:ext cx="2520010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3231" y="0"/>
        <a:ext cx="2520010" cy="1260005"/>
      </dsp:txXfrm>
    </dsp:sp>
    <dsp:sp modelId="{82766838-1E1C-4551-B391-E5701106A789}">
      <dsp:nvSpPr>
        <dsp:cNvPr id="0" name=""/>
        <dsp:cNvSpPr/>
      </dsp:nvSpPr>
      <dsp:spPr>
        <a:xfrm>
          <a:off x="2992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992" y="1909421"/>
        <a:ext cx="1807670" cy="1065790"/>
      </dsp:txXfrm>
    </dsp:sp>
    <dsp:sp modelId="{317D1BA0-50F6-457B-A513-0CC11FE0DF90}">
      <dsp:nvSpPr>
        <dsp:cNvPr id="0" name=""/>
        <dsp:cNvSpPr/>
      </dsp:nvSpPr>
      <dsp:spPr>
        <a:xfrm>
          <a:off x="2349401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</a:t>
          </a:r>
          <a:r>
            <a:rPr lang="es-MX" sz="1200" kern="1200" dirty="0" smtClean="0">
              <a:solidFill>
                <a:schemeClr val="tx1"/>
              </a:solidFill>
            </a:rPr>
            <a:t>Albergues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349401" y="1909421"/>
        <a:ext cx="1807670" cy="1065790"/>
      </dsp:txXfrm>
    </dsp:sp>
    <dsp:sp modelId="{9B515B6D-E617-400E-9ED5-6753478DE597}">
      <dsp:nvSpPr>
        <dsp:cNvPr id="0" name=""/>
        <dsp:cNvSpPr/>
      </dsp:nvSpPr>
      <dsp:spPr>
        <a:xfrm>
          <a:off x="4695809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95809" y="1909421"/>
        <a:ext cx="1807670" cy="106579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93"/>
              </a:lnTo>
              <a:lnTo>
                <a:pt x="2111580" y="572393"/>
              </a:lnTo>
              <a:lnTo>
                <a:pt x="211158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E3AF3-26BD-4116-806A-D2026A5E73E7}">
      <dsp:nvSpPr>
        <dsp:cNvPr id="0" name=""/>
        <dsp:cNvSpPr/>
      </dsp:nvSpPr>
      <dsp:spPr>
        <a:xfrm>
          <a:off x="2955032" y="1654569"/>
          <a:ext cx="91440" cy="74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6A6D4-99AA-4AFE-B8C4-5EBBA6FA0FA7}">
      <dsp:nvSpPr>
        <dsp:cNvPr id="0" name=""/>
        <dsp:cNvSpPr/>
      </dsp:nvSpPr>
      <dsp:spPr>
        <a:xfrm>
          <a:off x="843451" y="3277383"/>
          <a:ext cx="91440" cy="366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572393"/>
              </a:lnTo>
              <a:lnTo>
                <a:pt x="0" y="572393"/>
              </a:lnTo>
              <a:lnTo>
                <a:pt x="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509435"/>
          <a:ext cx="2291917" cy="1145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54793" y="509435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90" y="2396771"/>
        <a:ext cx="1771962" cy="880612"/>
      </dsp:txXfrm>
    </dsp:sp>
    <dsp:sp modelId="{173E33F5-2318-4F99-93CA-355A97198902}">
      <dsp:nvSpPr>
        <dsp:cNvPr id="0" name=""/>
        <dsp:cNvSpPr/>
      </dsp:nvSpPr>
      <dsp:spPr>
        <a:xfrm>
          <a:off x="3190" y="3643636"/>
          <a:ext cx="1771962" cy="808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90" y="3643636"/>
        <a:ext cx="1771962" cy="808613"/>
      </dsp:txXfrm>
    </dsp:sp>
    <dsp:sp modelId="{8EA058BB-9AF2-4D43-8852-61D4B5062381}">
      <dsp:nvSpPr>
        <dsp:cNvPr id="0" name=""/>
        <dsp:cNvSpPr/>
      </dsp:nvSpPr>
      <dsp:spPr>
        <a:xfrm>
          <a:off x="211477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14770" y="2396771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422635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26350" y="2396771"/>
        <a:ext cx="1771962" cy="880612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Derechos </a:t>
          </a:r>
          <a:br>
            <a:rPr lang="es-ES" sz="1200" kern="1200" dirty="0" smtClean="0"/>
          </a:br>
          <a:r>
            <a:rPr lang="es-ES" sz="1200" kern="1200" dirty="0" smtClean="0"/>
            <a:t>Humanos</a:t>
          </a:r>
          <a:endParaRPr lang="es-ES" sz="1200" kern="1200" dirty="0" smtClean="0"/>
        </a:p>
      </dsp:txBody>
      <dsp:txXfrm>
        <a:off x="1260124" y="3248593"/>
        <a:ext cx="1979991" cy="1035621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 smtClean="0"/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7451" y="2004390"/>
        <a:ext cx="2249496" cy="108000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D11B9-5285-4209-8E53-F0B9D62DA39A}">
      <dsp:nvSpPr>
        <dsp:cNvPr id="0" name=""/>
        <dsp:cNvSpPr/>
      </dsp:nvSpPr>
      <dsp:spPr>
        <a:xfrm>
          <a:off x="2811304" y="1130950"/>
          <a:ext cx="336945" cy="4390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0721"/>
              </a:lnTo>
              <a:lnTo>
                <a:pt x="336945" y="439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98653-FC5D-4CB3-B48A-ED0E303CC504}">
      <dsp:nvSpPr>
        <dsp:cNvPr id="0" name=""/>
        <dsp:cNvSpPr/>
      </dsp:nvSpPr>
      <dsp:spPr>
        <a:xfrm>
          <a:off x="2474360" y="1130950"/>
          <a:ext cx="336943" cy="439072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4390721"/>
              </a:lnTo>
              <a:lnTo>
                <a:pt x="0" y="439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FF79D-7B45-4C09-890B-3697CE1CC4F6}">
      <dsp:nvSpPr>
        <dsp:cNvPr id="0" name=""/>
        <dsp:cNvSpPr/>
      </dsp:nvSpPr>
      <dsp:spPr>
        <a:xfrm>
          <a:off x="2811304" y="1130950"/>
          <a:ext cx="336943" cy="356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0310"/>
              </a:lnTo>
              <a:lnTo>
                <a:pt x="336943" y="35603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2474360" y="1130950"/>
          <a:ext cx="336943" cy="355800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3558001"/>
              </a:lnTo>
              <a:lnTo>
                <a:pt x="0" y="3558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130950"/>
          <a:ext cx="336945" cy="2759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122"/>
              </a:lnTo>
              <a:lnTo>
                <a:pt x="336945" y="2759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474359" y="1130950"/>
          <a:ext cx="336945" cy="2764031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2764031"/>
              </a:lnTo>
              <a:lnTo>
                <a:pt x="0" y="27640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130950"/>
          <a:ext cx="336945" cy="194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628"/>
              </a:lnTo>
              <a:lnTo>
                <a:pt x="336945" y="19486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474359" y="1130950"/>
          <a:ext cx="336945" cy="1948577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948577"/>
              </a:lnTo>
              <a:lnTo>
                <a:pt x="0" y="1948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2811304" y="1130950"/>
          <a:ext cx="336945" cy="1202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780"/>
              </a:lnTo>
              <a:lnTo>
                <a:pt x="336945" y="12027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2474359" y="1130950"/>
          <a:ext cx="336945" cy="1198713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198713"/>
              </a:lnTo>
              <a:lnTo>
                <a:pt x="0" y="11987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130950"/>
          <a:ext cx="336945" cy="465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515"/>
              </a:lnTo>
              <a:lnTo>
                <a:pt x="336945" y="4655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474359" y="1130950"/>
          <a:ext cx="336945" cy="461534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461534"/>
              </a:lnTo>
              <a:lnTo>
                <a:pt x="0" y="4615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49849" y="229900"/>
          <a:ext cx="2122910" cy="9010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749849" y="229900"/>
        <a:ext cx="2122910" cy="901049"/>
      </dsp:txXfrm>
    </dsp:sp>
    <dsp:sp modelId="{CA81ADA6-D911-4D6D-B109-B08F6320F697}">
      <dsp:nvSpPr>
        <dsp:cNvPr id="0" name=""/>
        <dsp:cNvSpPr/>
      </dsp:nvSpPr>
      <dsp:spPr>
        <a:xfrm>
          <a:off x="0" y="1303176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1303176"/>
        <a:ext cx="2474359" cy="578616"/>
      </dsp:txXfrm>
    </dsp:sp>
    <dsp:sp modelId="{F2E3A372-0A99-4177-9934-37E01310721A}">
      <dsp:nvSpPr>
        <dsp:cNvPr id="0" name=""/>
        <dsp:cNvSpPr/>
      </dsp:nvSpPr>
      <dsp:spPr>
        <a:xfrm>
          <a:off x="3148249" y="1307158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sp:txBody>
      <dsp:txXfrm>
        <a:off x="3148249" y="1307158"/>
        <a:ext cx="2474359" cy="578616"/>
      </dsp:txXfrm>
    </dsp:sp>
    <dsp:sp modelId="{DEDB21DC-FC23-4B10-8AB8-EDD7E848D268}">
      <dsp:nvSpPr>
        <dsp:cNvPr id="0" name=""/>
        <dsp:cNvSpPr/>
      </dsp:nvSpPr>
      <dsp:spPr>
        <a:xfrm>
          <a:off x="0" y="2040355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0" y="2040355"/>
        <a:ext cx="2474359" cy="578616"/>
      </dsp:txXfrm>
    </dsp:sp>
    <dsp:sp modelId="{8BF7BF3D-E5BE-42F0-BDC0-DD9764E9E486}">
      <dsp:nvSpPr>
        <dsp:cNvPr id="0" name=""/>
        <dsp:cNvSpPr/>
      </dsp:nvSpPr>
      <dsp:spPr>
        <a:xfrm>
          <a:off x="3148249" y="2044422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2044422"/>
        <a:ext cx="2474359" cy="578616"/>
      </dsp:txXfrm>
    </dsp:sp>
    <dsp:sp modelId="{EB176D71-8A4B-4152-991F-344ED7A9809D}">
      <dsp:nvSpPr>
        <dsp:cNvPr id="0" name=""/>
        <dsp:cNvSpPr/>
      </dsp:nvSpPr>
      <dsp:spPr>
        <a:xfrm>
          <a:off x="0" y="2790219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2790219"/>
        <a:ext cx="2474359" cy="578616"/>
      </dsp:txXfrm>
    </dsp:sp>
    <dsp:sp modelId="{70F98D4F-75D1-4B2C-B4EA-779B9D79921E}">
      <dsp:nvSpPr>
        <dsp:cNvPr id="0" name=""/>
        <dsp:cNvSpPr/>
      </dsp:nvSpPr>
      <dsp:spPr>
        <a:xfrm>
          <a:off x="3148249" y="2790270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9" y="2790270"/>
        <a:ext cx="2474359" cy="578616"/>
      </dsp:txXfrm>
    </dsp:sp>
    <dsp:sp modelId="{4A17E49B-139D-448D-834F-1C62567D7755}">
      <dsp:nvSpPr>
        <dsp:cNvPr id="0" name=""/>
        <dsp:cNvSpPr/>
      </dsp:nvSpPr>
      <dsp:spPr>
        <a:xfrm>
          <a:off x="0" y="360567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sp:txBody>
      <dsp:txXfrm>
        <a:off x="0" y="3605673"/>
        <a:ext cx="2474359" cy="578616"/>
      </dsp:txXfrm>
    </dsp:sp>
    <dsp:sp modelId="{8C6D4B5B-B413-4D49-BD6D-7FF3064261CB}">
      <dsp:nvSpPr>
        <dsp:cNvPr id="0" name=""/>
        <dsp:cNvSpPr/>
      </dsp:nvSpPr>
      <dsp:spPr>
        <a:xfrm>
          <a:off x="3148249" y="3600764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Social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3600764"/>
        <a:ext cx="2474359" cy="578616"/>
      </dsp:txXfrm>
    </dsp:sp>
    <dsp:sp modelId="{4789E1C4-2079-4334-BDF0-845E39C09FFC}">
      <dsp:nvSpPr>
        <dsp:cNvPr id="0" name=""/>
        <dsp:cNvSpPr/>
      </dsp:nvSpPr>
      <dsp:spPr>
        <a:xfrm>
          <a:off x="1" y="439964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" y="4399643"/>
        <a:ext cx="2474359" cy="578616"/>
      </dsp:txXfrm>
    </dsp:sp>
    <dsp:sp modelId="{2E15579D-CF83-4EFB-ADFB-320B4B6C25AD}">
      <dsp:nvSpPr>
        <dsp:cNvPr id="0" name=""/>
        <dsp:cNvSpPr/>
      </dsp:nvSpPr>
      <dsp:spPr>
        <a:xfrm>
          <a:off x="3148248" y="4401952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148248" y="4401952"/>
        <a:ext cx="2474359" cy="578616"/>
      </dsp:txXfrm>
    </dsp:sp>
    <dsp:sp modelId="{E3126C76-6E6D-4319-99E9-78F3E703CC74}">
      <dsp:nvSpPr>
        <dsp:cNvPr id="0" name=""/>
        <dsp:cNvSpPr/>
      </dsp:nvSpPr>
      <dsp:spPr>
        <a:xfrm>
          <a:off x="1" y="5232363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" y="5232363"/>
        <a:ext cx="2474359" cy="578616"/>
      </dsp:txXfrm>
    </dsp:sp>
    <dsp:sp modelId="{D4F0AB8F-9008-4A12-A9EC-64B8F58E7FE1}">
      <dsp:nvSpPr>
        <dsp:cNvPr id="0" name=""/>
        <dsp:cNvSpPr/>
      </dsp:nvSpPr>
      <dsp:spPr>
        <a:xfrm>
          <a:off x="3148249" y="5232363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148249" y="5232363"/>
        <a:ext cx="2474359" cy="578616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6CEE0-3BD8-44F2-9A15-89EF9599BBCF}">
      <dsp:nvSpPr>
        <dsp:cNvPr id="0" name=""/>
        <dsp:cNvSpPr/>
      </dsp:nvSpPr>
      <dsp:spPr>
        <a:xfrm>
          <a:off x="1620927" y="1297380"/>
          <a:ext cx="91440" cy="585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5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405282" y="38374"/>
          <a:ext cx="2522730" cy="1259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sp:txBody>
      <dsp:txXfrm>
        <a:off x="405282" y="38374"/>
        <a:ext cx="2522730" cy="1259006"/>
      </dsp:txXfrm>
    </dsp:sp>
    <dsp:sp modelId="{1188F178-7FDF-4815-BB89-8365F58972F8}">
      <dsp:nvSpPr>
        <dsp:cNvPr id="0" name=""/>
        <dsp:cNvSpPr/>
      </dsp:nvSpPr>
      <dsp:spPr>
        <a:xfrm>
          <a:off x="447976" y="1882964"/>
          <a:ext cx="2437343" cy="12958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7976" y="1882964"/>
        <a:ext cx="2437343" cy="1295869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4720688" y="2776100"/>
          <a:ext cx="1042223" cy="65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66"/>
              </a:lnTo>
              <a:lnTo>
                <a:pt x="1042223" y="384866"/>
              </a:lnTo>
              <a:lnTo>
                <a:pt x="1042223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3717240" y="2776100"/>
          <a:ext cx="1003448" cy="656565"/>
        </a:xfrm>
        <a:custGeom>
          <a:avLst/>
          <a:gdLst/>
          <a:ahLst/>
          <a:cxnLst/>
          <a:rect l="0" t="0" r="0" b="0"/>
          <a:pathLst>
            <a:path>
              <a:moveTo>
                <a:pt x="1003448" y="0"/>
              </a:moveTo>
              <a:lnTo>
                <a:pt x="1003448" y="384866"/>
              </a:lnTo>
              <a:lnTo>
                <a:pt x="0" y="384866"/>
              </a:lnTo>
              <a:lnTo>
                <a:pt x="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004833" y="1002387"/>
          <a:ext cx="1715855" cy="83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396"/>
              </a:lnTo>
              <a:lnTo>
                <a:pt x="1715855" y="567396"/>
              </a:lnTo>
              <a:lnTo>
                <a:pt x="1715855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421052" y="2776100"/>
          <a:ext cx="91440" cy="656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466772" y="1002387"/>
          <a:ext cx="1538061" cy="839095"/>
        </a:xfrm>
        <a:custGeom>
          <a:avLst/>
          <a:gdLst/>
          <a:ahLst/>
          <a:cxnLst/>
          <a:rect l="0" t="0" r="0" b="0"/>
          <a:pathLst>
            <a:path>
              <a:moveTo>
                <a:pt x="1538061" y="0"/>
              </a:moveTo>
              <a:lnTo>
                <a:pt x="1538061" y="567396"/>
              </a:lnTo>
              <a:lnTo>
                <a:pt x="0" y="567396"/>
              </a:lnTo>
              <a:lnTo>
                <a:pt x="0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835389" y="0"/>
          <a:ext cx="2338886" cy="10023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1835389" y="0"/>
        <a:ext cx="2338886" cy="1002387"/>
      </dsp:txXfrm>
    </dsp:sp>
    <dsp:sp modelId="{7B658CFB-8011-47EE-A5F8-BFDDDA227166}">
      <dsp:nvSpPr>
        <dsp:cNvPr id="0" name=""/>
        <dsp:cNvSpPr/>
      </dsp:nvSpPr>
      <dsp:spPr>
        <a:xfrm>
          <a:off x="532153" y="1841482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532153" y="1841482"/>
        <a:ext cx="1869236" cy="934618"/>
      </dsp:txXfrm>
    </dsp:sp>
    <dsp:sp modelId="{8A0E1643-1DC6-47DC-B9AC-5A5EB10D169C}">
      <dsp:nvSpPr>
        <dsp:cNvPr id="0" name=""/>
        <dsp:cNvSpPr/>
      </dsp:nvSpPr>
      <dsp:spPr>
        <a:xfrm>
          <a:off x="53215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532153" y="3432665"/>
        <a:ext cx="1869236" cy="934618"/>
      </dsp:txXfrm>
    </dsp:sp>
    <dsp:sp modelId="{7143B0EB-96B0-45D8-96D8-881F24DD0577}">
      <dsp:nvSpPr>
        <dsp:cNvPr id="0" name=""/>
        <dsp:cNvSpPr/>
      </dsp:nvSpPr>
      <dsp:spPr>
        <a:xfrm>
          <a:off x="3786070" y="1841482"/>
          <a:ext cx="1869236" cy="934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786070" y="1841482"/>
        <a:ext cx="1869236" cy="934618"/>
      </dsp:txXfrm>
    </dsp:sp>
    <dsp:sp modelId="{B136A9E3-EA26-49DA-99C0-2F250FEAEB60}">
      <dsp:nvSpPr>
        <dsp:cNvPr id="0" name=""/>
        <dsp:cNvSpPr/>
      </dsp:nvSpPr>
      <dsp:spPr>
        <a:xfrm>
          <a:off x="2782622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82622" y="3432665"/>
        <a:ext cx="1869236" cy="934618"/>
      </dsp:txXfrm>
    </dsp:sp>
    <dsp:sp modelId="{74ACC1DE-8831-4FA8-830B-53FE41B71B2B}">
      <dsp:nvSpPr>
        <dsp:cNvPr id="0" name=""/>
        <dsp:cNvSpPr/>
      </dsp:nvSpPr>
      <dsp:spPr>
        <a:xfrm>
          <a:off x="482829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828293" y="3432665"/>
        <a:ext cx="1869236" cy="9346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BD4DA-19BC-4190-BF55-8A00EC06EAFC}">
      <dsp:nvSpPr>
        <dsp:cNvPr id="0" name=""/>
        <dsp:cNvSpPr/>
      </dsp:nvSpPr>
      <dsp:spPr>
        <a:xfrm>
          <a:off x="3506999" y="1040722"/>
          <a:ext cx="497573" cy="1724016"/>
        </a:xfrm>
        <a:custGeom>
          <a:avLst/>
          <a:gdLst/>
          <a:ahLst/>
          <a:cxnLst/>
          <a:rect l="0" t="0" r="0" b="0"/>
          <a:pathLst>
            <a:path>
              <a:moveTo>
                <a:pt x="497573" y="0"/>
              </a:moveTo>
              <a:lnTo>
                <a:pt x="497573" y="1724016"/>
              </a:lnTo>
              <a:lnTo>
                <a:pt x="0" y="1724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64D2E-67BE-4161-BA5E-C4CC5DA6873E}">
      <dsp:nvSpPr>
        <dsp:cNvPr id="0" name=""/>
        <dsp:cNvSpPr/>
      </dsp:nvSpPr>
      <dsp:spPr>
        <a:xfrm>
          <a:off x="4004572" y="1040722"/>
          <a:ext cx="478717" cy="667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896"/>
              </a:lnTo>
              <a:lnTo>
                <a:pt x="478717" y="667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3493649" y="1040722"/>
          <a:ext cx="510923" cy="670649"/>
        </a:xfrm>
        <a:custGeom>
          <a:avLst/>
          <a:gdLst/>
          <a:ahLst/>
          <a:cxnLst/>
          <a:rect l="0" t="0" r="0" b="0"/>
          <a:pathLst>
            <a:path>
              <a:moveTo>
                <a:pt x="510923" y="0"/>
              </a:moveTo>
              <a:lnTo>
                <a:pt x="510923" y="670649"/>
              </a:lnTo>
              <a:lnTo>
                <a:pt x="0" y="6706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1040722"/>
          <a:ext cx="2886067" cy="256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260"/>
              </a:lnTo>
              <a:lnTo>
                <a:pt x="2886067" y="2416260"/>
              </a:lnTo>
              <a:lnTo>
                <a:pt x="2886067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004572" y="1040722"/>
          <a:ext cx="959620" cy="2575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907"/>
              </a:lnTo>
              <a:lnTo>
                <a:pt x="959620" y="2429907"/>
              </a:lnTo>
              <a:lnTo>
                <a:pt x="959620" y="2575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D15E0-E643-437F-BE41-CD7D8FCD25B2}">
      <dsp:nvSpPr>
        <dsp:cNvPr id="0" name=""/>
        <dsp:cNvSpPr/>
      </dsp:nvSpPr>
      <dsp:spPr>
        <a:xfrm>
          <a:off x="2971038" y="4464171"/>
          <a:ext cx="91440" cy="133859"/>
        </a:xfrm>
        <a:custGeom>
          <a:avLst/>
          <a:gdLst/>
          <a:ahLst/>
          <a:cxnLst/>
          <a:rect l="0" t="0" r="0" b="0"/>
          <a:pathLst>
            <a:path>
              <a:moveTo>
                <a:pt x="49787" y="0"/>
              </a:moveTo>
              <a:lnTo>
                <a:pt x="45720" y="0"/>
              </a:lnTo>
              <a:lnTo>
                <a:pt x="45720" y="133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3020825" y="1040722"/>
          <a:ext cx="983746" cy="2561518"/>
        </a:xfrm>
        <a:custGeom>
          <a:avLst/>
          <a:gdLst/>
          <a:ahLst/>
          <a:cxnLst/>
          <a:rect l="0" t="0" r="0" b="0"/>
          <a:pathLst>
            <a:path>
              <a:moveTo>
                <a:pt x="983746" y="0"/>
              </a:moveTo>
              <a:lnTo>
                <a:pt x="983746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1112016" y="1040722"/>
          <a:ext cx="2892555" cy="2561518"/>
        </a:xfrm>
        <a:custGeom>
          <a:avLst/>
          <a:gdLst/>
          <a:ahLst/>
          <a:cxnLst/>
          <a:rect l="0" t="0" r="0" b="0"/>
          <a:pathLst>
            <a:path>
              <a:moveTo>
                <a:pt x="2892555" y="0"/>
              </a:moveTo>
              <a:lnTo>
                <a:pt x="2892555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03670" y="0"/>
          <a:ext cx="2601803" cy="1040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2703670" y="0"/>
        <a:ext cx="2601803" cy="1040722"/>
      </dsp:txXfrm>
    </dsp:sp>
    <dsp:sp modelId="{C75F0CD5-6A2C-4EE2-8445-B7828AAD1B5C}">
      <dsp:nvSpPr>
        <dsp:cNvPr id="0" name=""/>
        <dsp:cNvSpPr/>
      </dsp:nvSpPr>
      <dsp:spPr>
        <a:xfrm>
          <a:off x="263014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 Radiólogos(as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014" y="3602241"/>
        <a:ext cx="1698004" cy="861930"/>
      </dsp:txXfrm>
    </dsp:sp>
    <dsp:sp modelId="{032BAB47-5D8D-4928-87C6-EDC51EB0EBBC}">
      <dsp:nvSpPr>
        <dsp:cNvPr id="0" name=""/>
        <dsp:cNvSpPr/>
      </dsp:nvSpPr>
      <dsp:spPr>
        <a:xfrm>
          <a:off x="2171823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Saneamiento</a:t>
          </a:r>
        </a:p>
      </dsp:txBody>
      <dsp:txXfrm>
        <a:off x="2171823" y="3602241"/>
        <a:ext cx="1698004" cy="861930"/>
      </dsp:txXfrm>
    </dsp:sp>
    <dsp:sp modelId="{E333131B-15CF-40C0-9E90-1D5CB3286B19}">
      <dsp:nvSpPr>
        <dsp:cNvPr id="0" name=""/>
        <dsp:cNvSpPr/>
      </dsp:nvSpPr>
      <dsp:spPr>
        <a:xfrm>
          <a:off x="2167756" y="4598031"/>
          <a:ext cx="1698004" cy="726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Fumigadores(as) </a:t>
          </a:r>
        </a:p>
      </dsp:txBody>
      <dsp:txXfrm>
        <a:off x="2167756" y="4598031"/>
        <a:ext cx="1698004" cy="726417"/>
      </dsp:txXfrm>
    </dsp:sp>
    <dsp:sp modelId="{9D9960D1-5F01-4D26-87B2-AD715FCF54C0}">
      <dsp:nvSpPr>
        <dsp:cNvPr id="0" name=""/>
        <dsp:cNvSpPr/>
      </dsp:nvSpPr>
      <dsp:spPr>
        <a:xfrm>
          <a:off x="4115190" y="3615888"/>
          <a:ext cx="1698004" cy="12871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 General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Enfermeras(os)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15190" y="3615888"/>
        <a:ext cx="1698004" cy="1287129"/>
      </dsp:txXfrm>
    </dsp:sp>
    <dsp:sp modelId="{C3073F2C-C0A1-4D4E-8B81-A2EFE4C4C3F4}">
      <dsp:nvSpPr>
        <dsp:cNvPr id="0" name=""/>
        <dsp:cNvSpPr/>
      </dsp:nvSpPr>
      <dsp:spPr>
        <a:xfrm>
          <a:off x="6041638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041638" y="3602241"/>
        <a:ext cx="1698004" cy="861930"/>
      </dsp:txXfrm>
    </dsp:sp>
    <dsp:sp modelId="{104F34FA-359A-42D4-BAD3-F86091F3DAC2}">
      <dsp:nvSpPr>
        <dsp:cNvPr id="0" name=""/>
        <dsp:cNvSpPr/>
      </dsp:nvSpPr>
      <dsp:spPr>
        <a:xfrm>
          <a:off x="1627712" y="1328570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627712" y="1328570"/>
        <a:ext cx="1865937" cy="765602"/>
      </dsp:txXfrm>
    </dsp:sp>
    <dsp:sp modelId="{11BCB754-559D-45F8-B339-0E04607D0D59}">
      <dsp:nvSpPr>
        <dsp:cNvPr id="0" name=""/>
        <dsp:cNvSpPr/>
      </dsp:nvSpPr>
      <dsp:spPr>
        <a:xfrm>
          <a:off x="4483289" y="132581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83289" y="1325817"/>
        <a:ext cx="1865937" cy="765602"/>
      </dsp:txXfrm>
    </dsp:sp>
    <dsp:sp modelId="{3F2026F1-99CA-4BEE-992E-70A0CE311FC8}">
      <dsp:nvSpPr>
        <dsp:cNvPr id="0" name=""/>
        <dsp:cNvSpPr/>
      </dsp:nvSpPr>
      <dsp:spPr>
        <a:xfrm>
          <a:off x="1641062" y="238193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41062" y="2381937"/>
        <a:ext cx="1865937" cy="76560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578C-A0D9-46E8-87E8-2B0BBF48259C}">
      <dsp:nvSpPr>
        <dsp:cNvPr id="0" name=""/>
        <dsp:cNvSpPr/>
      </dsp:nvSpPr>
      <dsp:spPr>
        <a:xfrm>
          <a:off x="1011846" y="1161616"/>
          <a:ext cx="91440" cy="819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311"/>
              </a:lnTo>
              <a:lnTo>
                <a:pt x="46350" y="487311"/>
              </a:lnTo>
              <a:lnTo>
                <a:pt x="46350" y="819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3" y="0"/>
          <a:ext cx="2115126" cy="1161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sp:txBody>
      <dsp:txXfrm>
        <a:off x="3" y="0"/>
        <a:ext cx="2115126" cy="1161616"/>
      </dsp:txXfrm>
    </dsp:sp>
    <dsp:sp modelId="{8754ACF4-A2E0-486E-8EBF-FAC314B195EE}">
      <dsp:nvSpPr>
        <dsp:cNvPr id="0" name=""/>
        <dsp:cNvSpPr/>
      </dsp:nvSpPr>
      <dsp:spPr>
        <a:xfrm>
          <a:off x="176204" y="1980759"/>
          <a:ext cx="1763985" cy="104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</a:rPr>
            <a:t>Jefe(a) de </a:t>
          </a:r>
          <a:r>
            <a:rPr lang="es-MX" sz="1200" kern="1200" noProof="0" dirty="0" smtClean="0">
              <a:solidFill>
                <a:schemeClr val="tx1"/>
              </a:solidFill>
            </a:rPr>
            <a:t>Proyectos</a:t>
          </a:r>
          <a:endParaRPr lang="es-MX" sz="1200" kern="1200" noProof="0" dirty="0" smtClean="0">
            <a:solidFill>
              <a:schemeClr val="tx1"/>
            </a:solidFill>
          </a:endParaRPr>
        </a:p>
      </dsp:txBody>
      <dsp:txXfrm>
        <a:off x="176204" y="1980759"/>
        <a:ext cx="1763985" cy="1044005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D54A-8B8D-4B85-A3AF-CB987A37DB1F}">
      <dsp:nvSpPr>
        <dsp:cNvPr id="0" name=""/>
        <dsp:cNvSpPr/>
      </dsp:nvSpPr>
      <dsp:spPr>
        <a:xfrm>
          <a:off x="2191055" y="1224002"/>
          <a:ext cx="1252937" cy="101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313"/>
              </a:lnTo>
              <a:lnTo>
                <a:pt x="1252937" y="701313"/>
              </a:lnTo>
              <a:lnTo>
                <a:pt x="1252937" y="101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43021" y="1224002"/>
          <a:ext cx="1248034" cy="1019114"/>
        </a:xfrm>
        <a:custGeom>
          <a:avLst/>
          <a:gdLst/>
          <a:ahLst/>
          <a:cxnLst/>
          <a:rect l="0" t="0" r="0" b="0"/>
          <a:pathLst>
            <a:path>
              <a:moveTo>
                <a:pt x="1248034" y="0"/>
              </a:moveTo>
              <a:lnTo>
                <a:pt x="1248034" y="701313"/>
              </a:lnTo>
              <a:lnTo>
                <a:pt x="0" y="701313"/>
              </a:lnTo>
              <a:lnTo>
                <a:pt x="0" y="101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039057" y="0"/>
          <a:ext cx="2303996" cy="1224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noProof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39057" y="0"/>
        <a:ext cx="2303996" cy="1224002"/>
      </dsp:txXfrm>
    </dsp:sp>
    <dsp:sp modelId="{B6B4C1F5-6231-4957-B426-E5CB41B4305F}">
      <dsp:nvSpPr>
        <dsp:cNvPr id="0" name=""/>
        <dsp:cNvSpPr/>
      </dsp:nvSpPr>
      <dsp:spPr>
        <a:xfrm>
          <a:off x="7157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7157" y="2243117"/>
        <a:ext cx="1871726" cy="935863"/>
      </dsp:txXfrm>
    </dsp:sp>
    <dsp:sp modelId="{10955B94-6D5D-4F17-944F-36B738F9E76D}">
      <dsp:nvSpPr>
        <dsp:cNvPr id="0" name=""/>
        <dsp:cNvSpPr/>
      </dsp:nvSpPr>
      <dsp:spPr>
        <a:xfrm>
          <a:off x="2508130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2508130" y="2243117"/>
        <a:ext cx="1871726" cy="935863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9B764-A690-49DC-86D5-B10A9F6B0EEF}">
      <dsp:nvSpPr>
        <dsp:cNvPr id="0" name=""/>
        <dsp:cNvSpPr/>
      </dsp:nvSpPr>
      <dsp:spPr>
        <a:xfrm>
          <a:off x="274501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917"/>
              </a:lnTo>
              <a:lnTo>
                <a:pt x="1967450" y="893917"/>
              </a:lnTo>
              <a:lnTo>
                <a:pt x="196745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696341" y="899996"/>
          <a:ext cx="91440" cy="1103613"/>
        </a:xfrm>
        <a:custGeom>
          <a:avLst/>
          <a:gdLst/>
          <a:ahLst/>
          <a:cxnLst/>
          <a:rect l="0" t="0" r="0" b="0"/>
          <a:pathLst>
            <a:path>
              <a:moveTo>
                <a:pt x="48675" y="0"/>
              </a:moveTo>
              <a:lnTo>
                <a:pt x="48675" y="893917"/>
              </a:lnTo>
              <a:lnTo>
                <a:pt x="45720" y="893917"/>
              </a:lnTo>
              <a:lnTo>
                <a:pt x="4572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5B6FA-4B18-4DA6-AEF3-C141A2083729}">
      <dsp:nvSpPr>
        <dsp:cNvPr id="0" name=""/>
        <dsp:cNvSpPr/>
      </dsp:nvSpPr>
      <dsp:spPr>
        <a:xfrm>
          <a:off x="77756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1967450" y="0"/>
              </a:moveTo>
              <a:lnTo>
                <a:pt x="1967450" y="893917"/>
              </a:lnTo>
              <a:lnTo>
                <a:pt x="0" y="893917"/>
              </a:lnTo>
              <a:lnTo>
                <a:pt x="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665021" y="0"/>
          <a:ext cx="2159991" cy="8999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65021" y="0"/>
        <a:ext cx="2159991" cy="899996"/>
      </dsp:txXfrm>
    </dsp:sp>
    <dsp:sp modelId="{36BC75BF-AB47-4D62-A01A-EBB07F92C53C}">
      <dsp:nvSpPr>
        <dsp:cNvPr id="0" name=""/>
        <dsp:cNvSpPr/>
      </dsp:nvSpPr>
      <dsp:spPr>
        <a:xfrm>
          <a:off x="35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Proyectos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38" y="2003610"/>
        <a:ext cx="1548057" cy="807829"/>
      </dsp:txXfrm>
    </dsp:sp>
    <dsp:sp modelId="{0C383773-3E75-40C1-8F41-944F99267FEE}">
      <dsp:nvSpPr>
        <dsp:cNvPr id="0" name=""/>
        <dsp:cNvSpPr/>
      </dsp:nvSpPr>
      <dsp:spPr>
        <a:xfrm>
          <a:off x="1968032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8032" y="2003610"/>
        <a:ext cx="1548057" cy="807829"/>
      </dsp:txXfrm>
    </dsp:sp>
    <dsp:sp modelId="{C5D0CB65-7DA4-4A87-BAD1-D1EE6F87AD7F}">
      <dsp:nvSpPr>
        <dsp:cNvPr id="0" name=""/>
        <dsp:cNvSpPr/>
      </dsp:nvSpPr>
      <dsp:spPr>
        <a:xfrm>
          <a:off x="39384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38438" y="2003610"/>
        <a:ext cx="1548057" cy="807829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959570" y="0"/>
          <a:ext cx="2447985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959570" y="0"/>
        <a:ext cx="2447985" cy="1290295"/>
      </dsp:txXfrm>
    </dsp:sp>
    <dsp:sp modelId="{0C383773-3E75-40C1-8F41-944F99267FEE}">
      <dsp:nvSpPr>
        <dsp:cNvPr id="0" name=""/>
        <dsp:cNvSpPr/>
      </dsp:nvSpPr>
      <dsp:spPr>
        <a:xfrm>
          <a:off x="2115930" y="2088881"/>
          <a:ext cx="2124015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15930" y="2088881"/>
        <a:ext cx="2124015" cy="1024304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B041D-523A-4D29-A449-E12839D7B203}">
      <dsp:nvSpPr>
        <dsp:cNvPr id="0" name=""/>
        <dsp:cNvSpPr/>
      </dsp:nvSpPr>
      <dsp:spPr>
        <a:xfrm>
          <a:off x="3183563" y="1296892"/>
          <a:ext cx="1324435" cy="80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85"/>
              </a:lnTo>
              <a:lnTo>
                <a:pt x="1324435" y="402085"/>
              </a:lnTo>
              <a:lnTo>
                <a:pt x="1324435" y="803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1853473" y="1296892"/>
          <a:ext cx="1330089" cy="804171"/>
        </a:xfrm>
        <a:custGeom>
          <a:avLst/>
          <a:gdLst/>
          <a:ahLst/>
          <a:cxnLst/>
          <a:rect l="0" t="0" r="0" b="0"/>
          <a:pathLst>
            <a:path>
              <a:moveTo>
                <a:pt x="1330089" y="0"/>
              </a:moveTo>
              <a:lnTo>
                <a:pt x="1330089" y="403059"/>
              </a:lnTo>
              <a:lnTo>
                <a:pt x="0" y="403059"/>
              </a:lnTo>
              <a:lnTo>
                <a:pt x="0" y="8041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83366" y="0"/>
          <a:ext cx="2600393" cy="12968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Social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83366" y="0"/>
        <a:ext cx="2600393" cy="1296892"/>
      </dsp:txXfrm>
    </dsp:sp>
    <dsp:sp modelId="{0C383773-3E75-40C1-8F41-944F99267FEE}">
      <dsp:nvSpPr>
        <dsp:cNvPr id="0" name=""/>
        <dsp:cNvSpPr/>
      </dsp:nvSpPr>
      <dsp:spPr>
        <a:xfrm>
          <a:off x="930150" y="2101064"/>
          <a:ext cx="1846646" cy="1012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30150" y="2101064"/>
        <a:ext cx="1846646" cy="1012121"/>
      </dsp:txXfrm>
    </dsp:sp>
    <dsp:sp modelId="{6F5A6100-CCE4-479F-90FC-DA74F59DA6A2}">
      <dsp:nvSpPr>
        <dsp:cNvPr id="0" name=""/>
        <dsp:cNvSpPr/>
      </dsp:nvSpPr>
      <dsp:spPr>
        <a:xfrm>
          <a:off x="3584675" y="2100091"/>
          <a:ext cx="1846646" cy="1012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84675" y="2100091"/>
        <a:ext cx="1846646" cy="101212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51843-A23A-4885-9083-99E91F16B3B5}">
      <dsp:nvSpPr>
        <dsp:cNvPr id="0" name=""/>
        <dsp:cNvSpPr/>
      </dsp:nvSpPr>
      <dsp:spPr>
        <a:xfrm>
          <a:off x="2110396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23"/>
              </a:lnTo>
              <a:lnTo>
                <a:pt x="1224945" y="385123"/>
              </a:lnTo>
              <a:lnTo>
                <a:pt x="1224945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837316" y="2686513"/>
          <a:ext cx="91440" cy="727032"/>
        </a:xfrm>
        <a:custGeom>
          <a:avLst/>
          <a:gdLst/>
          <a:ahLst/>
          <a:cxnLst/>
          <a:rect l="0" t="0" r="0" b="0"/>
          <a:pathLst>
            <a:path>
              <a:moveTo>
                <a:pt x="48133" y="0"/>
              </a:moveTo>
              <a:lnTo>
                <a:pt x="48133" y="385123"/>
              </a:lnTo>
              <a:lnTo>
                <a:pt x="45720" y="385123"/>
              </a:lnTo>
              <a:lnTo>
                <a:pt x="45720" y="7270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885450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1224945" y="0"/>
              </a:moveTo>
              <a:lnTo>
                <a:pt x="1224945" y="385123"/>
              </a:lnTo>
              <a:lnTo>
                <a:pt x="0" y="385123"/>
              </a:lnTo>
              <a:lnTo>
                <a:pt x="0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998671" y="0"/>
          <a:ext cx="2223450" cy="103303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998671" y="0"/>
        <a:ext cx="2223450" cy="1033037"/>
      </dsp:txXfrm>
    </dsp:sp>
    <dsp:sp modelId="{E4E5887B-DE99-4906-AE80-4D135BCEF50E}">
      <dsp:nvSpPr>
        <dsp:cNvPr id="0" name=""/>
        <dsp:cNvSpPr/>
      </dsp:nvSpPr>
      <dsp:spPr>
        <a:xfrm>
          <a:off x="2413" y="1760070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413" y="1760070"/>
        <a:ext cx="1766073" cy="926443"/>
      </dsp:txXfrm>
    </dsp:sp>
    <dsp:sp modelId="{0C383773-3E75-40C1-8F41-944F99267FEE}">
      <dsp:nvSpPr>
        <dsp:cNvPr id="0" name=""/>
        <dsp:cNvSpPr/>
      </dsp:nvSpPr>
      <dsp:spPr>
        <a:xfrm>
          <a:off x="0" y="3413545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413545"/>
        <a:ext cx="1766073" cy="926443"/>
      </dsp:txXfrm>
    </dsp:sp>
    <dsp:sp modelId="{6889C342-0165-4F36-A533-104D9D253481}">
      <dsp:nvSpPr>
        <dsp:cNvPr id="0" name=""/>
        <dsp:cNvSpPr/>
      </dsp:nvSpPr>
      <dsp:spPr>
        <a:xfrm>
          <a:off x="2452305" y="1760070"/>
          <a:ext cx="1766073" cy="926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Auxiliares</a:t>
          </a:r>
          <a:endParaRPr lang="es-ES" sz="1200" kern="1200" dirty="0" smtClean="0">
            <a:latin typeface="+mn-lt"/>
          </a:endParaRPr>
        </a:p>
      </dsp:txBody>
      <dsp:txXfrm>
        <a:off x="2452305" y="1760070"/>
        <a:ext cx="1766073" cy="926443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EE1BC-BF42-4699-AC3B-5DADBBAD4E94}">
      <dsp:nvSpPr>
        <dsp:cNvPr id="0" name=""/>
        <dsp:cNvSpPr/>
      </dsp:nvSpPr>
      <dsp:spPr>
        <a:xfrm>
          <a:off x="2064676" y="1391004"/>
          <a:ext cx="91440" cy="9221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21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778387" y="0"/>
          <a:ext cx="2664017" cy="13910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778387" y="0"/>
        <a:ext cx="2664017" cy="1391004"/>
      </dsp:txXfrm>
    </dsp:sp>
    <dsp:sp modelId="{E4E5887B-DE99-4906-AE80-4D135BCEF50E}">
      <dsp:nvSpPr>
        <dsp:cNvPr id="0" name=""/>
        <dsp:cNvSpPr/>
      </dsp:nvSpPr>
      <dsp:spPr>
        <a:xfrm>
          <a:off x="994396" y="2313183"/>
          <a:ext cx="2231999" cy="12474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94396" y="2313183"/>
        <a:ext cx="2231999" cy="1247473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778B-5F1E-4F25-A5FB-CD14A153B8AF}">
      <dsp:nvSpPr>
        <dsp:cNvPr id="0" name=""/>
        <dsp:cNvSpPr/>
      </dsp:nvSpPr>
      <dsp:spPr>
        <a:xfrm>
          <a:off x="701180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C6DB-FB0A-4F18-A39C-8C1580BE3C70}">
      <dsp:nvSpPr>
        <dsp:cNvPr id="0" name=""/>
        <dsp:cNvSpPr/>
      </dsp:nvSpPr>
      <dsp:spPr>
        <a:xfrm>
          <a:off x="3858614" y="1457161"/>
          <a:ext cx="319891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8915" y="1659410"/>
              </a:lnTo>
              <a:lnTo>
                <a:pt x="319891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09008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6114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6114" y="1659410"/>
              </a:lnTo>
              <a:lnTo>
                <a:pt x="1596114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1243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7370" y="0"/>
              </a:moveTo>
              <a:lnTo>
                <a:pt x="47370" y="1652151"/>
              </a:lnTo>
              <a:lnTo>
                <a:pt x="45720" y="1652151"/>
              </a:lnTo>
              <a:lnTo>
                <a:pt x="45720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58056" y="1457161"/>
          <a:ext cx="1600557" cy="1798879"/>
        </a:xfrm>
        <a:custGeom>
          <a:avLst/>
          <a:gdLst/>
          <a:ahLst/>
          <a:cxnLst/>
          <a:rect l="0" t="0" r="0" b="0"/>
          <a:pathLst>
            <a:path>
              <a:moveTo>
                <a:pt x="1600557" y="0"/>
              </a:moveTo>
              <a:lnTo>
                <a:pt x="1600557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59698" y="1457161"/>
          <a:ext cx="3198915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8915" y="0"/>
              </a:moveTo>
              <a:lnTo>
                <a:pt x="319891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0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Transparencia</a:t>
          </a:r>
        </a:p>
      </dsp:txBody>
      <dsp:txXfrm>
        <a:off x="0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598358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Comunicación</a:t>
          </a:r>
        </a:p>
      </dsp:txBody>
      <dsp:txXfrm>
        <a:off x="1598358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7265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3197265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5030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95030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0586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 Atención </a:t>
          </a:r>
          <a:r>
            <a:rPr lang="es-ES" sz="1200" kern="1200" dirty="0" smtClean="0"/>
            <a:t>Ciudadana</a:t>
          </a:r>
          <a:endParaRPr lang="es-ES" sz="1200" kern="1200" dirty="0"/>
        </a:p>
      </dsp:txBody>
      <dsp:txXfrm>
        <a:off x="4790586" y="4254983"/>
        <a:ext cx="1328282" cy="720002"/>
      </dsp:txXfrm>
    </dsp:sp>
    <dsp:sp modelId="{CDE32CFB-E7EC-4B60-A709-8E4EE166147C}">
      <dsp:nvSpPr>
        <dsp:cNvPr id="0" name=""/>
        <dsp:cNvSpPr/>
      </dsp:nvSpPr>
      <dsp:spPr>
        <a:xfrm>
          <a:off x="639783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397831" y="3256041"/>
        <a:ext cx="1319396" cy="720002"/>
      </dsp:txXfrm>
    </dsp:sp>
    <dsp:sp modelId="{2A02469A-8C6A-4BDD-87FC-BEA2111B6260}">
      <dsp:nvSpPr>
        <dsp:cNvPr id="0" name=""/>
        <dsp:cNvSpPr/>
      </dsp:nvSpPr>
      <dsp:spPr>
        <a:xfrm>
          <a:off x="6397831" y="4254983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97831" y="4254983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</a:t>
          </a:r>
        </a:p>
      </dsp:txBody>
      <dsp:txXfrm>
        <a:off x="4096961" y="1900887"/>
        <a:ext cx="1367998" cy="732999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 </a:t>
          </a:r>
          <a:r>
            <a:rPr lang="es-MX" sz="1200" kern="1200" dirty="0" smtClean="0">
              <a:solidFill>
                <a:schemeClr val="tx1"/>
              </a:solidFill>
            </a:rPr>
            <a:t>Auditor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8671A-3678-49EE-A6A6-03B8F7A07F01}">
      <dsp:nvSpPr>
        <dsp:cNvPr id="0" name=""/>
        <dsp:cNvSpPr/>
      </dsp:nvSpPr>
      <dsp:spPr>
        <a:xfrm>
          <a:off x="4011396" y="1003816"/>
          <a:ext cx="3110346" cy="50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48"/>
              </a:lnTo>
              <a:lnTo>
                <a:pt x="3110346" y="360948"/>
              </a:lnTo>
              <a:lnTo>
                <a:pt x="3110346" y="5010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61DF-F31A-420C-98DA-7DB620ECE323}">
      <dsp:nvSpPr>
        <dsp:cNvPr id="0" name=""/>
        <dsp:cNvSpPr/>
      </dsp:nvSpPr>
      <dsp:spPr>
        <a:xfrm>
          <a:off x="4011396" y="1003816"/>
          <a:ext cx="1036782" cy="49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172"/>
              </a:lnTo>
              <a:lnTo>
                <a:pt x="1036782" y="358172"/>
              </a:lnTo>
              <a:lnTo>
                <a:pt x="1036782" y="4982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2168285" y="2423964"/>
          <a:ext cx="261303" cy="169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851"/>
              </a:lnTo>
              <a:lnTo>
                <a:pt x="261303" y="1691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2168285" y="2423964"/>
          <a:ext cx="256939" cy="629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76"/>
              </a:lnTo>
              <a:lnTo>
                <a:pt x="256939" y="6297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2885625" y="1003816"/>
          <a:ext cx="1125770" cy="503117"/>
        </a:xfrm>
        <a:custGeom>
          <a:avLst/>
          <a:gdLst/>
          <a:ahLst/>
          <a:cxnLst/>
          <a:rect l="0" t="0" r="0" b="0"/>
          <a:pathLst>
            <a:path>
              <a:moveTo>
                <a:pt x="1125770" y="0"/>
              </a:moveTo>
              <a:lnTo>
                <a:pt x="1125770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179334" y="2423964"/>
          <a:ext cx="186323" cy="1920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273"/>
              </a:lnTo>
              <a:lnTo>
                <a:pt x="186323" y="19202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179334" y="2423964"/>
          <a:ext cx="181373" cy="68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31"/>
              </a:lnTo>
              <a:lnTo>
                <a:pt x="181373" y="6834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896674" y="1003816"/>
          <a:ext cx="3114721" cy="503117"/>
        </a:xfrm>
        <a:custGeom>
          <a:avLst/>
          <a:gdLst/>
          <a:ahLst/>
          <a:cxnLst/>
          <a:rect l="0" t="0" r="0" b="0"/>
          <a:pathLst>
            <a:path>
              <a:moveTo>
                <a:pt x="3114721" y="0"/>
              </a:moveTo>
              <a:lnTo>
                <a:pt x="3114721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56626" y="0"/>
          <a:ext cx="2509538" cy="1003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2756626" y="0"/>
        <a:ext cx="2509538" cy="1003816"/>
      </dsp:txXfrm>
    </dsp:sp>
    <dsp:sp modelId="{673E2BAB-A261-407F-BCEF-69321DEFB9E6}">
      <dsp:nvSpPr>
        <dsp:cNvPr id="0" name=""/>
        <dsp:cNvSpPr/>
      </dsp:nvSpPr>
      <dsp:spPr>
        <a:xfrm>
          <a:off x="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06934"/>
        <a:ext cx="1793349" cy="917030"/>
      </dsp:txXfrm>
    </dsp:sp>
    <dsp:sp modelId="{CE5124BC-6E80-4FCE-8820-555BC8F2AA4F}">
      <dsp:nvSpPr>
        <dsp:cNvPr id="0" name=""/>
        <dsp:cNvSpPr/>
      </dsp:nvSpPr>
      <dsp:spPr>
        <a:xfrm>
          <a:off x="360708" y="2710698"/>
          <a:ext cx="1649932" cy="793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0708" y="2710698"/>
        <a:ext cx="1649932" cy="793395"/>
      </dsp:txXfrm>
    </dsp:sp>
    <dsp:sp modelId="{366EA5E8-A373-49D0-BEEF-42CF84EFA6A4}">
      <dsp:nvSpPr>
        <dsp:cNvPr id="0" name=""/>
        <dsp:cNvSpPr/>
      </dsp:nvSpPr>
      <dsp:spPr>
        <a:xfrm>
          <a:off x="365658" y="3667205"/>
          <a:ext cx="1649932" cy="1354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E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Auxiliares</a:t>
          </a:r>
          <a:r>
            <a:rPr lang="es-ES" sz="1200" kern="1200" dirty="0" smtClean="0">
              <a:solidFill>
                <a:schemeClr val="tx1"/>
              </a:solidFill>
            </a:rPr>
            <a:t> Administrativos(as)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5658" y="3667205"/>
        <a:ext cx="1649932" cy="1354065"/>
      </dsp:txXfrm>
    </dsp:sp>
    <dsp:sp modelId="{35668D7B-64FF-4E93-BD22-858CDEA4814B}">
      <dsp:nvSpPr>
        <dsp:cNvPr id="0" name=""/>
        <dsp:cNvSpPr/>
      </dsp:nvSpPr>
      <dsp:spPr>
        <a:xfrm>
          <a:off x="198895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Odontología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88950" y="1506934"/>
        <a:ext cx="1793349" cy="917030"/>
      </dsp:txXfrm>
    </dsp:sp>
    <dsp:sp modelId="{8F41B090-6C9F-4D09-89A2-1A56E32D9177}">
      <dsp:nvSpPr>
        <dsp:cNvPr id="0" name=""/>
        <dsp:cNvSpPr/>
      </dsp:nvSpPr>
      <dsp:spPr>
        <a:xfrm>
          <a:off x="2425225" y="2603742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Dentista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5225" y="2603742"/>
        <a:ext cx="1649932" cy="899997"/>
      </dsp:txXfrm>
    </dsp:sp>
    <dsp:sp modelId="{D345EA03-5577-43C4-88D1-DFACB15E9CA7}">
      <dsp:nvSpPr>
        <dsp:cNvPr id="0" name=""/>
        <dsp:cNvSpPr/>
      </dsp:nvSpPr>
      <dsp:spPr>
        <a:xfrm>
          <a:off x="2429588" y="3665817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429588" y="3665817"/>
        <a:ext cx="1649932" cy="899997"/>
      </dsp:txXfrm>
    </dsp:sp>
    <dsp:sp modelId="{8DB25C06-B484-4392-AE78-2C217067B946}">
      <dsp:nvSpPr>
        <dsp:cNvPr id="0" name=""/>
        <dsp:cNvSpPr/>
      </dsp:nvSpPr>
      <dsp:spPr>
        <a:xfrm>
          <a:off x="4151503" y="1502097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Radiólogo(a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151503" y="1502097"/>
        <a:ext cx="1793349" cy="917030"/>
      </dsp:txXfrm>
    </dsp:sp>
    <dsp:sp modelId="{EFF3D262-85D9-46DC-BDEE-58D0C66E5BA4}">
      <dsp:nvSpPr>
        <dsp:cNvPr id="0" name=""/>
        <dsp:cNvSpPr/>
      </dsp:nvSpPr>
      <dsp:spPr>
        <a:xfrm>
          <a:off x="6225067" y="1504872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Médicos(as) </a:t>
          </a:r>
          <a:r>
            <a:rPr lang="es-ES" sz="1200" b="0" kern="1200" dirty="0" smtClean="0">
              <a:solidFill>
                <a:schemeClr val="tx1"/>
              </a:solidFill>
            </a:rPr>
            <a:t>Generales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6225067" y="1504872"/>
        <a:ext cx="1793349" cy="917030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53639" y="255459"/>
              </a:lnTo>
              <a:lnTo>
                <a:pt x="53639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58134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</a:p>
      </dsp:txBody>
      <dsp:txXfrm>
        <a:off x="2058134" y="1555416"/>
        <a:ext cx="1551081" cy="96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252165241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18496787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2256915"/>
              </p:ext>
            </p:extLst>
          </p:nvPr>
        </p:nvGraphicFramePr>
        <p:xfrm>
          <a:off x="2498845" y="1733266"/>
          <a:ext cx="4229499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Operativa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10355043"/>
              </p:ext>
            </p:extLst>
          </p:nvPr>
        </p:nvGraphicFramePr>
        <p:xfrm>
          <a:off x="588947" y="1294718"/>
          <a:ext cx="8009145" cy="5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637069180"/>
              </p:ext>
            </p:extLst>
          </p:nvPr>
        </p:nvGraphicFramePr>
        <p:xfrm>
          <a:off x="602591" y="1428854"/>
          <a:ext cx="8022792" cy="50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50951582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602" y="116632"/>
            <a:ext cx="68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26751967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12453608"/>
              </p:ext>
            </p:extLst>
          </p:nvPr>
        </p:nvGraphicFramePr>
        <p:xfrm>
          <a:off x="683568" y="1883387"/>
          <a:ext cx="7776864" cy="337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64727815"/>
              </p:ext>
            </p:extLst>
          </p:nvPr>
        </p:nvGraphicFramePr>
        <p:xfrm>
          <a:off x="764275" y="2129048"/>
          <a:ext cx="7833815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79319110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</a:t>
            </a: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727697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179929"/>
            <a:ext cx="64087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</a:t>
            </a:r>
            <a:r>
              <a:rPr kumimoji="0" lang="es-MX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Agenda de Educación en Temas Municipales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00272813"/>
              </p:ext>
            </p:extLst>
          </p:nvPr>
        </p:nvGraphicFramePr>
        <p:xfrm>
          <a:off x="2382291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297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311647412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64674311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19296486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55711794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24434126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9779102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93592568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71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30914334"/>
              </p:ext>
            </p:extLst>
          </p:nvPr>
        </p:nvGraphicFramePr>
        <p:xfrm>
          <a:off x="326896" y="773414"/>
          <a:ext cx="8626035" cy="596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9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</a:t>
            </a:r>
            <a:r>
              <a:rPr lang="es-MX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 la Secretaría de </a:t>
            </a: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3256250"/>
              </p:ext>
            </p:extLst>
          </p:nvPr>
        </p:nvGraphicFramePr>
        <p:xfrm>
          <a:off x="1259632" y="1914264"/>
          <a:ext cx="6658144" cy="418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4214105"/>
              </p:ext>
            </p:extLst>
          </p:nvPr>
        </p:nvGraphicFramePr>
        <p:xfrm>
          <a:off x="2471356" y="1579179"/>
          <a:ext cx="4217670" cy="488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Museos y Espacios Galerísticos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34153184"/>
              </p:ext>
            </p:extLst>
          </p:nvPr>
        </p:nvGraphicFramePr>
        <p:xfrm>
          <a:off x="1093777" y="1486499"/>
          <a:ext cx="6972050" cy="488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Metropolitano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7042953"/>
              </p:ext>
            </p:extLst>
          </p:nvPr>
        </p:nvGraphicFramePr>
        <p:xfrm>
          <a:off x="2026951" y="2674961"/>
          <a:ext cx="4728694" cy="249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Operativa de Proyectos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74832140"/>
              </p:ext>
            </p:extLst>
          </p:nvPr>
        </p:nvGraphicFramePr>
        <p:xfrm>
          <a:off x="469816" y="1263982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51078732"/>
              </p:ext>
            </p:extLst>
          </p:nvPr>
        </p:nvGraphicFramePr>
        <p:xfrm>
          <a:off x="513627" y="1675856"/>
          <a:ext cx="8162829" cy="379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54575626"/>
              </p:ext>
            </p:extLst>
          </p:nvPr>
        </p:nvGraphicFramePr>
        <p:xfrm>
          <a:off x="2438537" y="1751368"/>
          <a:ext cx="4426286" cy="473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03587098"/>
              </p:ext>
            </p:extLst>
          </p:nvPr>
        </p:nvGraphicFramePr>
        <p:xfrm>
          <a:off x="3181238" y="1484783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52926921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Culturas Populares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2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07674183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Artes Interpretativas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</a:t>
            </a:r>
            <a:r>
              <a:rPr lang="es-ES_tradnl" sz="28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la Secretaría de </a:t>
            </a: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Desarrollo Humano e Igualdad </a:t>
            </a:r>
            <a:r>
              <a:rPr lang="es-ES_tradnl" sz="28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982503696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00189590"/>
              </p:ext>
            </p:extLst>
          </p:nvPr>
        </p:nvGraphicFramePr>
        <p:xfrm>
          <a:off x="1358421" y="1050878"/>
          <a:ext cx="6448102" cy="566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09242128"/>
              </p:ext>
            </p:extLst>
          </p:nvPr>
        </p:nvGraphicFramePr>
        <p:xfrm>
          <a:off x="409433" y="1358185"/>
          <a:ext cx="8461612" cy="53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51382677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30391381"/>
              </p:ext>
            </p:extLst>
          </p:nvPr>
        </p:nvGraphicFramePr>
        <p:xfrm>
          <a:off x="3426892" y="2415654"/>
          <a:ext cx="2373406" cy="271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Técnica de Natación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16114166"/>
              </p:ext>
            </p:extLst>
          </p:nvPr>
        </p:nvGraphicFramePr>
        <p:xfrm>
          <a:off x="1403647" y="1790253"/>
          <a:ext cx="6757713" cy="47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980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Ligas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16514628"/>
              </p:ext>
            </p:extLst>
          </p:nvPr>
        </p:nvGraphicFramePr>
        <p:xfrm>
          <a:off x="1393230" y="1708367"/>
          <a:ext cx="6481527" cy="465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12735440"/>
              </p:ext>
            </p:extLst>
          </p:nvPr>
        </p:nvGraphicFramePr>
        <p:xfrm>
          <a:off x="588012" y="1910687"/>
          <a:ext cx="8310327" cy="39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39135189"/>
              </p:ext>
            </p:extLst>
          </p:nvPr>
        </p:nvGraphicFramePr>
        <p:xfrm>
          <a:off x="2425805" y="2033516"/>
          <a:ext cx="4288895" cy="415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69406181"/>
              </p:ext>
            </p:extLst>
          </p:nvPr>
        </p:nvGraphicFramePr>
        <p:xfrm>
          <a:off x="2771800" y="1484784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 smtClean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smtClean="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66655536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20651176"/>
              </p:ext>
            </p:extLst>
          </p:nvPr>
        </p:nvGraphicFramePr>
        <p:xfrm>
          <a:off x="2427946" y="1473957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53992256"/>
              </p:ext>
            </p:extLst>
          </p:nvPr>
        </p:nvGraphicFramePr>
        <p:xfrm>
          <a:off x="2911011" y="1869745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General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855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17969370"/>
              </p:ext>
            </p:extLst>
          </p:nvPr>
        </p:nvGraphicFramePr>
        <p:xfrm>
          <a:off x="2337809" y="1759167"/>
          <a:ext cx="4472426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13877181"/>
              </p:ext>
            </p:extLst>
          </p:nvPr>
        </p:nvGraphicFramePr>
        <p:xfrm>
          <a:off x="2911011" y="1787857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Cultura Física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08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5522907"/>
              </p:ext>
            </p:extLst>
          </p:nvPr>
        </p:nvGraphicFramePr>
        <p:xfrm>
          <a:off x="300251" y="1462703"/>
          <a:ext cx="8720919" cy="50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1615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6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92485467"/>
              </p:ext>
            </p:extLst>
          </p:nvPr>
        </p:nvGraphicFramePr>
        <p:xfrm>
          <a:off x="2179239" y="1190660"/>
          <a:ext cx="4835718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5" y="179929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20821021"/>
              </p:ext>
            </p:extLst>
          </p:nvPr>
        </p:nvGraphicFramePr>
        <p:xfrm>
          <a:off x="2562798" y="1983645"/>
          <a:ext cx="4070015" cy="407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Eventos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36575392"/>
              </p:ext>
            </p:extLst>
          </p:nvPr>
        </p:nvGraphicFramePr>
        <p:xfrm>
          <a:off x="1179573" y="1070739"/>
          <a:ext cx="6790725" cy="585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769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88749216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01781219"/>
              </p:ext>
            </p:extLst>
          </p:nvPr>
        </p:nvGraphicFramePr>
        <p:xfrm>
          <a:off x="2393433" y="1491174"/>
          <a:ext cx="427266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656567" y="1817528"/>
            <a:ext cx="18446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DOMO ACUÁTICO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7228045"/>
              </p:ext>
            </p:extLst>
          </p:nvPr>
        </p:nvGraphicFramePr>
        <p:xfrm>
          <a:off x="2030534" y="2636912"/>
          <a:ext cx="5039006" cy="259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98226655"/>
              </p:ext>
            </p:extLst>
          </p:nvPr>
        </p:nvGraphicFramePr>
        <p:xfrm>
          <a:off x="2276196" y="2677855"/>
          <a:ext cx="4629574" cy="28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28006890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61182315"/>
              </p:ext>
            </p:extLst>
          </p:nvPr>
        </p:nvGraphicFramePr>
        <p:xfrm>
          <a:off x="3186180" y="2429301"/>
          <a:ext cx="2734101" cy="340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42622390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741198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2537050"/>
              </p:ext>
            </p:extLst>
          </p:nvPr>
        </p:nvGraphicFramePr>
        <p:xfrm>
          <a:off x="475082" y="2146251"/>
          <a:ext cx="8387439" cy="448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8394892"/>
              </p:ext>
            </p:extLst>
          </p:nvPr>
        </p:nvGraphicFramePr>
        <p:xfrm>
          <a:off x="1158392" y="2074458"/>
          <a:ext cx="6880141" cy="40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51715355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16024527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81767016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98246621"/>
              </p:ext>
            </p:extLst>
          </p:nvPr>
        </p:nvGraphicFramePr>
        <p:xfrm>
          <a:off x="261400" y="1613815"/>
          <a:ext cx="8568703" cy="350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2380291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744557949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28503087"/>
              </p:ext>
            </p:extLst>
          </p:nvPr>
        </p:nvGraphicFramePr>
        <p:xfrm>
          <a:off x="1684143" y="2466028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62757012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68553361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103699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97184919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32180676"/>
              </p:ext>
            </p:extLst>
          </p:nvPr>
        </p:nvGraphicFramePr>
        <p:xfrm>
          <a:off x="1998078" y="2608187"/>
          <a:ext cx="5180646" cy="233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40054036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694663963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11863486"/>
              </p:ext>
            </p:extLst>
          </p:nvPr>
        </p:nvGraphicFramePr>
        <p:xfrm>
          <a:off x="1340986" y="2074463"/>
          <a:ext cx="6506473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171411074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</a:t>
            </a:r>
            <a:r>
              <a:rPr lang="es-ES_tradnl" sz="2400" b="1" kern="1400" spc="-15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022139562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060645190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</a:t>
            </a:r>
            <a:r>
              <a:rPr lang="es-ES_tradnl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63274055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79666074"/>
              </p:ext>
            </p:extLst>
          </p:nvPr>
        </p:nvGraphicFramePr>
        <p:xfrm>
          <a:off x="2903078" y="2292828"/>
          <a:ext cx="3320301" cy="317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63773" y="188913"/>
            <a:ext cx="6970452" cy="11176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0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37002502"/>
              </p:ext>
            </p:extLst>
          </p:nvPr>
        </p:nvGraphicFramePr>
        <p:xfrm>
          <a:off x="1204533" y="1869743"/>
          <a:ext cx="6697530" cy="436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03188"/>
            <a:ext cx="7125411" cy="154305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Área de Talleres de Oficio y Control de </a:t>
            </a:r>
            <a:b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7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78618071"/>
              </p:ext>
            </p:extLst>
          </p:nvPr>
        </p:nvGraphicFramePr>
        <p:xfrm>
          <a:off x="3521396" y="2307422"/>
          <a:ext cx="2115130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2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87876671"/>
              </p:ext>
            </p:extLst>
          </p:nvPr>
        </p:nvGraphicFramePr>
        <p:xfrm>
          <a:off x="267177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95455541"/>
              </p:ext>
            </p:extLst>
          </p:nvPr>
        </p:nvGraphicFramePr>
        <p:xfrm>
          <a:off x="2361338" y="2102705"/>
          <a:ext cx="4380659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MX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endParaRPr lang="en-US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5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30874006"/>
              </p:ext>
            </p:extLst>
          </p:nvPr>
        </p:nvGraphicFramePr>
        <p:xfrm>
          <a:off x="1866110" y="2361063"/>
          <a:ext cx="5490035" cy="281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92383834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41940608"/>
              </p:ext>
            </p:extLst>
          </p:nvPr>
        </p:nvGraphicFramePr>
        <p:xfrm>
          <a:off x="1388437" y="2565779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Vinculación Social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24986923"/>
              </p:ext>
            </p:extLst>
          </p:nvPr>
        </p:nvGraphicFramePr>
        <p:xfrm>
          <a:off x="2521201" y="1992571"/>
          <a:ext cx="4220793" cy="433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Vinculación Institucional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3082130"/>
              </p:ext>
            </p:extLst>
          </p:nvPr>
        </p:nvGraphicFramePr>
        <p:xfrm>
          <a:off x="2493905" y="2306469"/>
          <a:ext cx="4220793" cy="356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Jurídica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95472151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32834436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53661437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9407</TotalTime>
  <Words>2624</Words>
  <Application>Microsoft Office PowerPoint</Application>
  <PresentationFormat>Presentación en pantalla (4:3)</PresentationFormat>
  <Paragraphs>702</Paragraphs>
  <Slides>100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100</vt:i4>
      </vt:variant>
    </vt:vector>
  </HeadingPairs>
  <TitlesOfParts>
    <vt:vector size="107" baseType="lpstr">
      <vt:lpstr>MS Gothic</vt:lpstr>
      <vt:lpstr>Arial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Área Administrativa</vt:lpstr>
      <vt:lpstr>Dirección de Vinculación Interinstitucional Área de Talleres de Oficio y Control de  Almacén</vt:lpstr>
      <vt:lpstr>Dirección de Vinculación Interinstitucional Área de Capacitación</vt:lpstr>
      <vt:lpstr>Dirección de Vinculación Interinstitucional Coordinación Interinstitucional</vt:lpstr>
      <vt:lpstr>Dirección de Vinculación Interinstitucional Coordinación de Vivienda</vt:lpstr>
      <vt:lpstr>Dirección de Vinculación Interinstitucional Coordinación Capacitadora</vt:lpstr>
      <vt:lpstr>Dirección de Vinculación Interinstitucional Coordinación de Vinculación Social</vt:lpstr>
      <vt:lpstr>Dirección de Vinculación Interinstitucional Coordinación de Vinculación Institucional</vt:lpstr>
      <vt:lpstr>Dirección de Vinculación Interinstitucional Coordinación Jurídica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Jackeline Michelle Moreno Leal</cp:lastModifiedBy>
  <cp:revision>539</cp:revision>
  <cp:lastPrinted>2022-01-31T18:08:35Z</cp:lastPrinted>
  <dcterms:created xsi:type="dcterms:W3CDTF">2018-05-18T00:47:28Z</dcterms:created>
  <dcterms:modified xsi:type="dcterms:W3CDTF">2023-02-07T18:04:39Z</dcterms:modified>
</cp:coreProperties>
</file>