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1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68" r:id="rId15"/>
    <p:sldId id="388" r:id="rId16"/>
    <p:sldId id="474" r:id="rId17"/>
    <p:sldId id="462" r:id="rId18"/>
    <p:sldId id="482" r:id="rId19"/>
    <p:sldId id="394" r:id="rId20"/>
    <p:sldId id="464" r:id="rId21"/>
    <p:sldId id="398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13" r:id="rId30"/>
    <p:sldId id="414" r:id="rId31"/>
    <p:sldId id="415" r:id="rId32"/>
    <p:sldId id="423" r:id="rId33"/>
    <p:sldId id="417" r:id="rId34"/>
    <p:sldId id="420" r:id="rId35"/>
    <p:sldId id="418" r:id="rId36"/>
    <p:sldId id="472" r:id="rId37"/>
    <p:sldId id="419" r:id="rId38"/>
    <p:sldId id="422" r:id="rId39"/>
    <p:sldId id="421" r:id="rId40"/>
    <p:sldId id="487" r:id="rId41"/>
    <p:sldId id="416" r:id="rId42"/>
    <p:sldId id="471" r:id="rId43"/>
    <p:sldId id="484" r:id="rId44"/>
    <p:sldId id="424" r:id="rId45"/>
    <p:sldId id="427" r:id="rId46"/>
    <p:sldId id="426" r:id="rId47"/>
    <p:sldId id="428" r:id="rId48"/>
    <p:sldId id="429" r:id="rId49"/>
    <p:sldId id="430" r:id="rId50"/>
    <p:sldId id="477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447" r:id="rId68"/>
    <p:sldId id="448" r:id="rId69"/>
    <p:sldId id="476" r:id="rId70"/>
    <p:sldId id="469" r:id="rId71"/>
    <p:sldId id="481" r:id="rId72"/>
    <p:sldId id="467" r:id="rId73"/>
    <p:sldId id="483" r:id="rId74"/>
    <p:sldId id="450" r:id="rId75"/>
    <p:sldId id="451" r:id="rId76"/>
    <p:sldId id="452" r:id="rId77"/>
    <p:sldId id="456" r:id="rId78"/>
    <p:sldId id="454" r:id="rId79"/>
    <p:sldId id="480" r:id="rId80"/>
    <p:sldId id="453" r:id="rId81"/>
    <p:sldId id="470" r:id="rId82"/>
    <p:sldId id="479" r:id="rId83"/>
    <p:sldId id="478" r:id="rId84"/>
    <p:sldId id="489" r:id="rId85"/>
    <p:sldId id="458" r:id="rId86"/>
    <p:sldId id="459" r:id="rId87"/>
    <p:sldId id="460" r:id="rId88"/>
    <p:sldId id="475" r:id="rId89"/>
    <p:sldId id="466" r:id="rId9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68" y="96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Cercana </a:t>
          </a:r>
          <a:r>
            <a:rPr lang="es-ES" sz="1200" dirty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Inspectores(as)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Capturadores(as) Animales</a:t>
          </a:r>
          <a:endParaRPr lang="es-ES" sz="1200" dirty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Médicos</a:t>
          </a: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/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/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/>
        </a:p>
      </dgm:t>
    </dgm:pt>
    <dgm:pt modelId="{6289EF6B-7BD1-479F-B2BA-02989E090FB8}">
      <dgm:prSet custT="1"/>
      <dgm:spPr/>
      <dgm:t>
        <a:bodyPr/>
        <a:lstStyle/>
        <a:p>
          <a:r>
            <a:rPr lang="es-MX" sz="1200" b="0" i="0" u="none" dirty="0" smtClean="0"/>
            <a:t>Promotores(as) de Adopciones</a:t>
          </a:r>
        </a:p>
      </dgm:t>
    </dgm:pt>
    <dgm:pt modelId="{0384B93D-F964-4CC5-850E-8A9F7917AA59}" type="parTrans" cxnId="{648E4C37-5426-4E6C-8DC1-17C077CC9212}">
      <dgm:prSet/>
      <dgm:spPr/>
      <dgm:t>
        <a:bodyPr/>
        <a:lstStyle/>
        <a:p>
          <a:endParaRPr lang="es-ES" sz="1200"/>
        </a:p>
      </dgm:t>
    </dgm:pt>
    <dgm:pt modelId="{31CF5C0A-C1D8-4FF4-8632-0740F714FDC7}" type="sibTrans" cxnId="{648E4C37-5426-4E6C-8DC1-17C077CC9212}">
      <dgm:prSet/>
      <dgm:spPr/>
      <dgm:t>
        <a:bodyPr/>
        <a:lstStyle/>
        <a:p>
          <a:endParaRPr lang="es-ES" sz="1200"/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endParaRPr lang="es-ES" sz="1200" dirty="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/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/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dirty="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/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/>
        </a:p>
      </dgm:t>
    </dgm:pt>
    <dgm:pt modelId="{C98FB2D7-2764-4170-993D-6C283DA4F50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 de Atención Animal</a:t>
          </a:r>
        </a:p>
      </dgm:t>
    </dgm:pt>
    <dgm:pt modelId="{3086B00E-69F9-4E5C-8F04-E19A618BFF12}" type="parTrans" cxnId="{28F593C7-1EEC-4C6B-97FD-EF3D4269119F}">
      <dgm:prSet/>
      <dgm:spPr/>
      <dgm:t>
        <a:bodyPr/>
        <a:lstStyle/>
        <a:p>
          <a:endParaRPr lang="es-ES" sz="1200"/>
        </a:p>
      </dgm:t>
    </dgm:pt>
    <dgm:pt modelId="{2AE36E65-262F-44AD-AC6C-86B8895966DE}" type="sibTrans" cxnId="{28F593C7-1EEC-4C6B-97FD-EF3D4269119F}">
      <dgm:prSet/>
      <dgm:spPr/>
      <dgm:t>
        <a:bodyPr/>
        <a:lstStyle/>
        <a:p>
          <a:endParaRPr lang="es-ES" sz="1200"/>
        </a:p>
      </dgm:t>
    </dgm:pt>
    <dgm:pt modelId="{AFECADE3-E8E7-4D28-905C-0B410E1660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Adiestrador(a)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Canino</a:t>
          </a:r>
          <a:endParaRPr lang="es-ES" sz="1200" dirty="0">
            <a:solidFill>
              <a:schemeClr val="tx1"/>
            </a:solidFill>
          </a:endParaRPr>
        </a:p>
      </dgm:t>
    </dgm:pt>
    <dgm:pt modelId="{42E54D10-C6F7-4935-9075-88DB01199C5C}" type="parTrans" cxnId="{EA38CEE6-22D3-442D-878C-F70AB2E5A2E4}">
      <dgm:prSet/>
      <dgm:spPr/>
      <dgm:t>
        <a:bodyPr/>
        <a:lstStyle/>
        <a:p>
          <a:endParaRPr lang="es-ES"/>
        </a:p>
      </dgm:t>
    </dgm:pt>
    <dgm:pt modelId="{83BF61EB-3FCA-4C30-944B-F99CF0A87877}" type="sibTrans" cxnId="{EA38CEE6-22D3-442D-878C-F70AB2E5A2E4}">
      <dgm:prSet/>
      <dgm:spPr/>
      <dgm:t>
        <a:bodyPr/>
        <a:lstStyle/>
        <a:p>
          <a:endParaRPr lang="es-ES"/>
        </a:p>
      </dgm:t>
    </dgm:pt>
    <dgm:pt modelId="{3063E349-489F-40DB-BD04-BD64389AE40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C1812D3-8C96-4A65-AF0A-CB4F59B1AFCF}" type="parTrans" cxnId="{E61FE3EE-BD3D-4EFF-8A95-C63758191B03}">
      <dgm:prSet/>
      <dgm:spPr/>
      <dgm:t>
        <a:bodyPr/>
        <a:lstStyle/>
        <a:p>
          <a:endParaRPr lang="es-ES"/>
        </a:p>
      </dgm:t>
    </dgm:pt>
    <dgm:pt modelId="{AC6A8ED0-E552-4370-B110-7794F92D4078}" type="sibTrans" cxnId="{E61FE3EE-BD3D-4EFF-8A95-C63758191B03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86923" custScaleY="18352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6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12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6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12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6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12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6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BC1472E1-BEF3-4A50-9557-9F256A51258B}" type="pres">
      <dgm:prSet presAssocID="{0384B93D-F964-4CC5-850E-8A9F7917AA59}" presName="Name35" presStyleLbl="parChTrans1D2" presStyleIdx="4" presStyleCnt="12"/>
      <dgm:spPr/>
      <dgm:t>
        <a:bodyPr/>
        <a:lstStyle/>
        <a:p>
          <a:endParaRPr lang="es-ES"/>
        </a:p>
      </dgm:t>
    </dgm:pt>
    <dgm:pt modelId="{C72E8E2C-4264-4A2C-9A1B-31EEB30A0D4F}" type="pres">
      <dgm:prSet presAssocID="{6289EF6B-7BD1-479F-B2BA-02989E090FB8}" presName="hierRoot2" presStyleCnt="0">
        <dgm:presLayoutVars>
          <dgm:hierBranch val="init"/>
        </dgm:presLayoutVars>
      </dgm:prSet>
      <dgm:spPr/>
    </dgm:pt>
    <dgm:pt modelId="{315EBEC3-A778-45E7-998E-2051D8B36327}" type="pres">
      <dgm:prSet presAssocID="{6289EF6B-7BD1-479F-B2BA-02989E090FB8}" presName="rootComposite" presStyleCnt="0"/>
      <dgm:spPr/>
    </dgm:pt>
    <dgm:pt modelId="{F7E98FC0-D5A0-4C2C-8DA9-8C9C6CAFF17D}" type="pres">
      <dgm:prSet presAssocID="{6289EF6B-7BD1-479F-B2BA-02989E090FB8}" presName="rootText" presStyleLbl="node2" presStyleIdx="4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56FEB6-10AA-4B86-826C-1714462F2442}" type="pres">
      <dgm:prSet presAssocID="{6289EF6B-7BD1-479F-B2BA-02989E090FB8}" presName="rootConnector" presStyleLbl="node2" presStyleIdx="4" presStyleCnt="6"/>
      <dgm:spPr/>
      <dgm:t>
        <a:bodyPr/>
        <a:lstStyle/>
        <a:p>
          <a:endParaRPr lang="es-ES"/>
        </a:p>
      </dgm:t>
    </dgm:pt>
    <dgm:pt modelId="{364818B6-ED57-41A3-ADE7-3B91C2DD0D0F}" type="pres">
      <dgm:prSet presAssocID="{6289EF6B-7BD1-479F-B2BA-02989E090FB8}" presName="hierChild4" presStyleCnt="0"/>
      <dgm:spPr/>
    </dgm:pt>
    <dgm:pt modelId="{BF97F1E6-342C-41FF-B715-17E4B1C7C470}" type="pres">
      <dgm:prSet presAssocID="{6289EF6B-7BD1-479F-B2BA-02989E090FB8}" presName="hierChild5" presStyleCnt="0"/>
      <dgm:spPr/>
    </dgm:pt>
    <dgm:pt modelId="{FF0436E1-1449-473D-AC2F-E1E251D6CAEE}" type="pres">
      <dgm:prSet presAssocID="{3086B00E-69F9-4E5C-8F04-E19A618BFF12}" presName="Name35" presStyleLbl="parChTrans1D2" presStyleIdx="5" presStyleCnt="12"/>
      <dgm:spPr/>
      <dgm:t>
        <a:bodyPr/>
        <a:lstStyle/>
        <a:p>
          <a:endParaRPr lang="es-ES"/>
        </a:p>
      </dgm:t>
    </dgm:pt>
    <dgm:pt modelId="{F3D0978B-AC01-4AE4-BC2E-3A1E051F63AB}" type="pres">
      <dgm:prSet presAssocID="{C98FB2D7-2764-4170-993D-6C283DA4F506}" presName="hierRoot2" presStyleCnt="0">
        <dgm:presLayoutVars>
          <dgm:hierBranch val="init"/>
        </dgm:presLayoutVars>
      </dgm:prSet>
      <dgm:spPr/>
    </dgm:pt>
    <dgm:pt modelId="{0FCC8ECC-3E47-4C8A-B159-129DDE3CBCBA}" type="pres">
      <dgm:prSet presAssocID="{C98FB2D7-2764-4170-993D-6C283DA4F506}" presName="rootComposite" presStyleCnt="0"/>
      <dgm:spPr/>
    </dgm:pt>
    <dgm:pt modelId="{991B2A1C-D8C5-4FAF-8047-898C7C76D682}" type="pres">
      <dgm:prSet presAssocID="{C98FB2D7-2764-4170-993D-6C283DA4F506}" presName="rootText" presStyleLbl="node2" presStyleIdx="5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653F6C-2371-4A0A-83C4-418B2A058071}" type="pres">
      <dgm:prSet presAssocID="{C98FB2D7-2764-4170-993D-6C283DA4F5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0FF2156B-C285-4F05-8578-228A88E39DE9}" type="pres">
      <dgm:prSet presAssocID="{C98FB2D7-2764-4170-993D-6C283DA4F506}" presName="hierChild4" presStyleCnt="0"/>
      <dgm:spPr/>
    </dgm:pt>
    <dgm:pt modelId="{46CC0157-BC54-4D9C-BB53-4C6C5E3C8DDF}" type="pres">
      <dgm:prSet presAssocID="{C98FB2D7-2764-4170-993D-6C283DA4F506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125748" custScaleY="129147" custLinFactNeighborX="-4358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125748" custScaleY="129147" custLinFactNeighborX="5167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125748" custScaleY="129147" custLinFactNeighborX="-4358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125748" custScaleY="129147" custLinFactNeighborX="5167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C40AFBC8-6743-4140-92F5-CD9E418F5983}" type="pres">
      <dgm:prSet presAssocID="{42E54D10-C6F7-4935-9075-88DB01199C5C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CD96380C-5241-40EB-93EE-69EA1CE3923E}" type="pres">
      <dgm:prSet presAssocID="{AFECADE3-E8E7-4D28-905C-0B410E1660D7}" presName="hierRoot3" presStyleCnt="0">
        <dgm:presLayoutVars>
          <dgm:hierBranch val="init"/>
        </dgm:presLayoutVars>
      </dgm:prSet>
      <dgm:spPr/>
    </dgm:pt>
    <dgm:pt modelId="{4FB0CFDB-C0B0-4FEC-BE5C-531A3EEC3A0E}" type="pres">
      <dgm:prSet presAssocID="{AFECADE3-E8E7-4D28-905C-0B410E1660D7}" presName="rootComposite3" presStyleCnt="0"/>
      <dgm:spPr/>
    </dgm:pt>
    <dgm:pt modelId="{52F741B0-A5AE-40E5-8274-2F5BB1251A0E}" type="pres">
      <dgm:prSet presAssocID="{AFECADE3-E8E7-4D28-905C-0B410E1660D7}" presName="rootText3" presStyleLbl="asst1" presStyleIdx="4" presStyleCnt="6" custScaleX="125748" custScaleY="129147" custLinFactNeighborX="-4358" custLinFactNeighborY="-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3F1544-C9C0-46E3-AD04-C1EC91666114}" type="pres">
      <dgm:prSet presAssocID="{AFECADE3-E8E7-4D28-905C-0B410E1660D7}" presName="rootConnector3" presStyleLbl="asst1" presStyleIdx="4" presStyleCnt="6"/>
      <dgm:spPr/>
      <dgm:t>
        <a:bodyPr/>
        <a:lstStyle/>
        <a:p>
          <a:endParaRPr lang="es-ES"/>
        </a:p>
      </dgm:t>
    </dgm:pt>
    <dgm:pt modelId="{17762E9B-FD28-416A-8FC9-E4B4C4E89E22}" type="pres">
      <dgm:prSet presAssocID="{AFECADE3-E8E7-4D28-905C-0B410E1660D7}" presName="hierChild6" presStyleCnt="0"/>
      <dgm:spPr/>
    </dgm:pt>
    <dgm:pt modelId="{44088061-E892-4DDC-830C-11260DCB71E8}" type="pres">
      <dgm:prSet presAssocID="{AFECADE3-E8E7-4D28-905C-0B410E1660D7}" presName="hierChild7" presStyleCnt="0"/>
      <dgm:spPr/>
    </dgm:pt>
    <dgm:pt modelId="{1AA8FB07-C1BC-4F63-8425-B164019F055A}" type="pres">
      <dgm:prSet presAssocID="{4C1812D3-8C96-4A65-AF0A-CB4F59B1AFCF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9CBD260B-B227-46CF-B88A-7350BFF1424A}" type="pres">
      <dgm:prSet presAssocID="{3063E349-489F-40DB-BD04-BD64389AE401}" presName="hierRoot3" presStyleCnt="0">
        <dgm:presLayoutVars>
          <dgm:hierBranch val="init"/>
        </dgm:presLayoutVars>
      </dgm:prSet>
      <dgm:spPr/>
    </dgm:pt>
    <dgm:pt modelId="{152C9EA5-DA41-44EF-AE3E-911C8049C593}" type="pres">
      <dgm:prSet presAssocID="{3063E349-489F-40DB-BD04-BD64389AE401}" presName="rootComposite3" presStyleCnt="0"/>
      <dgm:spPr/>
    </dgm:pt>
    <dgm:pt modelId="{C04A67E0-3D98-46EC-9735-E9E48181CE49}" type="pres">
      <dgm:prSet presAssocID="{3063E349-489F-40DB-BD04-BD64389AE401}" presName="rootText3" presStyleLbl="asst1" presStyleIdx="5" presStyleCnt="6" custScaleX="125748" custScaleY="129147" custLinFactNeighborX="5326" custLinFactNeighborY="-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C8754C-7F67-4689-B22F-92E110077373}" type="pres">
      <dgm:prSet presAssocID="{3063E349-489F-40DB-BD04-BD64389AE401}" presName="rootConnector3" presStyleLbl="asst1" presStyleIdx="5" presStyleCnt="6"/>
      <dgm:spPr/>
      <dgm:t>
        <a:bodyPr/>
        <a:lstStyle/>
        <a:p>
          <a:endParaRPr lang="es-ES"/>
        </a:p>
      </dgm:t>
    </dgm:pt>
    <dgm:pt modelId="{36FC4A18-531A-4EE8-802C-5AD32A8FC180}" type="pres">
      <dgm:prSet presAssocID="{3063E349-489F-40DB-BD04-BD64389AE401}" presName="hierChild6" presStyleCnt="0"/>
      <dgm:spPr/>
    </dgm:pt>
    <dgm:pt modelId="{19FB15B1-E6DC-45C4-9410-BC04A4D6989B}" type="pres">
      <dgm:prSet presAssocID="{3063E349-489F-40DB-BD04-BD64389AE401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5EF5BD45-42F2-40E7-A957-B521B58677A8}" type="presOf" srcId="{C98FB2D7-2764-4170-993D-6C283DA4F506}" destId="{991B2A1C-D8C5-4FAF-8047-898C7C76D682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F4C3C1F0-1449-4825-A2C3-D1DC7B4E8019}" type="presOf" srcId="{4C1812D3-8C96-4A65-AF0A-CB4F59B1AFCF}" destId="{1AA8FB07-C1BC-4F63-8425-B164019F055A}" srcOrd="0" destOrd="0" presId="urn:microsoft.com/office/officeart/2005/8/layout/orgChart1"/>
    <dgm:cxn modelId="{E61FE3EE-BD3D-4EFF-8A95-C63758191B03}" srcId="{E09942D3-8D92-4571-939D-F9AE19EE063A}" destId="{3063E349-489F-40DB-BD04-BD64389AE401}" srcOrd="5" destOrd="0" parTransId="{4C1812D3-8C96-4A65-AF0A-CB4F59B1AFCF}" sibTransId="{AC6A8ED0-E552-4370-B110-7794F92D4078}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28F593C7-1EEC-4C6B-97FD-EF3D4269119F}" srcId="{E09942D3-8D92-4571-939D-F9AE19EE063A}" destId="{C98FB2D7-2764-4170-993D-6C283DA4F506}" srcOrd="11" destOrd="0" parTransId="{3086B00E-69F9-4E5C-8F04-E19A618BFF12}" sibTransId="{2AE36E65-262F-44AD-AC6C-86B8895966DE}"/>
    <dgm:cxn modelId="{648E4C37-5426-4E6C-8DC1-17C077CC9212}" srcId="{E09942D3-8D92-4571-939D-F9AE19EE063A}" destId="{6289EF6B-7BD1-479F-B2BA-02989E090FB8}" srcOrd="10" destOrd="0" parTransId="{0384B93D-F964-4CC5-850E-8A9F7917AA59}" sibTransId="{31CF5C0A-C1D8-4FF4-8632-0740F714FDC7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0307832C-4CB9-4FAD-AA48-0E1E88D5CC56}" type="presOf" srcId="{3063E349-489F-40DB-BD04-BD64389AE401}" destId="{C04A67E0-3D98-46EC-9735-E9E48181CE49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C2E3D77-6D04-45B5-8D01-D26B633F37B6}" srcId="{E09942D3-8D92-4571-939D-F9AE19EE063A}" destId="{95FBA758-8A48-41C8-BAFB-D4331A5ED4D6}" srcOrd="8" destOrd="0" parTransId="{44453FBD-7956-4D1B-AE6B-9ABD69528B7D}" sibTransId="{CE999849-4360-43E1-AA80-B39B23F78815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C6CB8299-C664-4170-BA5D-5222E6E2F324}" type="presOf" srcId="{AFECADE3-E8E7-4D28-905C-0B410E1660D7}" destId="{52F741B0-A5AE-40E5-8274-2F5BB1251A0E}" srcOrd="0" destOrd="0" presId="urn:microsoft.com/office/officeart/2005/8/layout/orgChart1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B1E8C7F5-FF22-4DE5-9C00-889A7A959CE6}" srcId="{E09942D3-8D92-4571-939D-F9AE19EE063A}" destId="{88228A49-1DB8-4CB1-B84A-CF86A64634D6}" srcOrd="7" destOrd="0" parTransId="{B2D44242-A460-4818-BFD8-886C7BB77871}" sibTransId="{0ABFA75D-C8A8-4D28-9E71-3BD5C1A2A2F2}"/>
    <dgm:cxn modelId="{DCF894D8-F34B-4D0A-A024-526449142115}" type="presOf" srcId="{3086B00E-69F9-4E5C-8F04-E19A618BFF12}" destId="{FF0436E1-1449-473D-AC2F-E1E251D6CAEE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3AFEA415-1CF8-4AF0-BCFE-03CF75D601C5}" type="presOf" srcId="{3063E349-489F-40DB-BD04-BD64389AE401}" destId="{EDC8754C-7F67-4689-B22F-92E110077373}" srcOrd="1" destOrd="0" presId="urn:microsoft.com/office/officeart/2005/8/layout/orgChart1"/>
    <dgm:cxn modelId="{2352A39C-4F42-475B-B916-3D17E409995C}" type="presOf" srcId="{0384B93D-F964-4CC5-850E-8A9F7917AA59}" destId="{BC1472E1-BEF3-4A50-9557-9F256A51258B}" srcOrd="0" destOrd="0" presId="urn:microsoft.com/office/officeart/2005/8/layout/orgChart1"/>
    <dgm:cxn modelId="{B9538557-BC6B-4A69-840B-BB2E8447A03E}" srcId="{E09942D3-8D92-4571-939D-F9AE19EE063A}" destId="{BE3879E8-0DE0-4B66-8EE6-140D10413DBA}" srcOrd="9" destOrd="0" parTransId="{552DA014-63E7-4647-ACFF-84AD91B90183}" sibTransId="{F51E0622-6E92-454D-860D-602E91595A14}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F9C94E9-442D-4E22-80FD-3D72E7AA2EDD}" type="presOf" srcId="{42E54D10-C6F7-4935-9075-88DB01199C5C}" destId="{C40AFBC8-6743-4140-92F5-CD9E418F5983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6DDFC408-9905-4D4E-B7CC-253771AD0FBE}" type="presOf" srcId="{C98FB2D7-2764-4170-993D-6C283DA4F506}" destId="{FE653F6C-2371-4A0A-83C4-418B2A058071}" srcOrd="1" destOrd="0" presId="urn:microsoft.com/office/officeart/2005/8/layout/orgChart1"/>
    <dgm:cxn modelId="{EA38CEE6-22D3-442D-878C-F70AB2E5A2E4}" srcId="{E09942D3-8D92-4571-939D-F9AE19EE063A}" destId="{AFECADE3-E8E7-4D28-905C-0B410E1660D7}" srcOrd="4" destOrd="0" parTransId="{42E54D10-C6F7-4935-9075-88DB01199C5C}" sibTransId="{83BF61EB-3FCA-4C30-944B-F99CF0A87877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FC9C594C-AE0B-405B-88F4-83B6C0A4F544}" srcId="{E09942D3-8D92-4571-939D-F9AE19EE063A}" destId="{9BD5A0E8-0EB5-483E-B803-E68DBDAB6B14}" srcOrd="6" destOrd="0" parTransId="{0FC85360-94AF-483F-BAE8-940657D172F4}" sibTransId="{5AC237EB-98A1-4D35-8703-9F1E8A1E6E23}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571528F0-C706-42F0-8F3E-8F07DE79D047}" type="presOf" srcId="{AFECADE3-E8E7-4D28-905C-0B410E1660D7}" destId="{023F1544-C9C0-46E3-AD04-C1EC91666114}" srcOrd="1" destOrd="0" presId="urn:microsoft.com/office/officeart/2005/8/layout/orgChart1"/>
    <dgm:cxn modelId="{836968A5-F565-4496-8D1B-3B5D6AA5E03F}" type="presOf" srcId="{6289EF6B-7BD1-479F-B2BA-02989E090FB8}" destId="{F7E98FC0-D5A0-4C2C-8DA9-8C9C6CAFF17D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78D93A4B-0428-4A5F-8172-CE7184018072}" type="presOf" srcId="{6289EF6B-7BD1-479F-B2BA-02989E090FB8}" destId="{C756FEB6-10AA-4B86-826C-1714462F2442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CD352710-B4DF-4D91-BAB4-3550E08A9FD1}" type="presParOf" srcId="{8EFE8F77-C5C0-48AA-B8C2-DD712621EB61}" destId="{BC1472E1-BEF3-4A50-9557-9F256A51258B}" srcOrd="8" destOrd="0" presId="urn:microsoft.com/office/officeart/2005/8/layout/orgChart1"/>
    <dgm:cxn modelId="{15EE28AC-0DC2-40A6-9FF9-07AD5DF0F075}" type="presParOf" srcId="{8EFE8F77-C5C0-48AA-B8C2-DD712621EB61}" destId="{C72E8E2C-4264-4A2C-9A1B-31EEB30A0D4F}" srcOrd="9" destOrd="0" presId="urn:microsoft.com/office/officeart/2005/8/layout/orgChart1"/>
    <dgm:cxn modelId="{2BD1CDF9-D210-4A71-AFBC-D41967F411A9}" type="presParOf" srcId="{C72E8E2C-4264-4A2C-9A1B-31EEB30A0D4F}" destId="{315EBEC3-A778-45E7-998E-2051D8B36327}" srcOrd="0" destOrd="0" presId="urn:microsoft.com/office/officeart/2005/8/layout/orgChart1"/>
    <dgm:cxn modelId="{28CF726D-FCC6-4BFC-A95C-5B6E9B9210E4}" type="presParOf" srcId="{315EBEC3-A778-45E7-998E-2051D8B36327}" destId="{F7E98FC0-D5A0-4C2C-8DA9-8C9C6CAFF17D}" srcOrd="0" destOrd="0" presId="urn:microsoft.com/office/officeart/2005/8/layout/orgChart1"/>
    <dgm:cxn modelId="{ECEA6EB4-1E52-4610-BAA9-4DC5826A1122}" type="presParOf" srcId="{315EBEC3-A778-45E7-998E-2051D8B36327}" destId="{C756FEB6-10AA-4B86-826C-1714462F2442}" srcOrd="1" destOrd="0" presId="urn:microsoft.com/office/officeart/2005/8/layout/orgChart1"/>
    <dgm:cxn modelId="{281D0F45-DC30-48A4-9B5D-D050C77F586A}" type="presParOf" srcId="{C72E8E2C-4264-4A2C-9A1B-31EEB30A0D4F}" destId="{364818B6-ED57-41A3-ADE7-3B91C2DD0D0F}" srcOrd="1" destOrd="0" presId="urn:microsoft.com/office/officeart/2005/8/layout/orgChart1"/>
    <dgm:cxn modelId="{9F3F1687-C0FB-4E05-BDFA-6C1681ACCA5E}" type="presParOf" srcId="{C72E8E2C-4264-4A2C-9A1B-31EEB30A0D4F}" destId="{BF97F1E6-342C-41FF-B715-17E4B1C7C470}" srcOrd="2" destOrd="0" presId="urn:microsoft.com/office/officeart/2005/8/layout/orgChart1"/>
    <dgm:cxn modelId="{E2B33A74-9E4C-49D3-B2AC-AAF4755B2E3C}" type="presParOf" srcId="{8EFE8F77-C5C0-48AA-B8C2-DD712621EB61}" destId="{FF0436E1-1449-473D-AC2F-E1E251D6CAEE}" srcOrd="10" destOrd="0" presId="urn:microsoft.com/office/officeart/2005/8/layout/orgChart1"/>
    <dgm:cxn modelId="{8126EC95-2C87-4831-A965-34F74B658902}" type="presParOf" srcId="{8EFE8F77-C5C0-48AA-B8C2-DD712621EB61}" destId="{F3D0978B-AC01-4AE4-BC2E-3A1E051F63AB}" srcOrd="11" destOrd="0" presId="urn:microsoft.com/office/officeart/2005/8/layout/orgChart1"/>
    <dgm:cxn modelId="{A1A62904-67D4-48E1-8AD5-D68EE531820E}" type="presParOf" srcId="{F3D0978B-AC01-4AE4-BC2E-3A1E051F63AB}" destId="{0FCC8ECC-3E47-4C8A-B159-129DDE3CBCBA}" srcOrd="0" destOrd="0" presId="urn:microsoft.com/office/officeart/2005/8/layout/orgChart1"/>
    <dgm:cxn modelId="{64A92763-DD76-424D-BDBF-50797A104BC4}" type="presParOf" srcId="{0FCC8ECC-3E47-4C8A-B159-129DDE3CBCBA}" destId="{991B2A1C-D8C5-4FAF-8047-898C7C76D682}" srcOrd="0" destOrd="0" presId="urn:microsoft.com/office/officeart/2005/8/layout/orgChart1"/>
    <dgm:cxn modelId="{E7B9DB94-BA53-4694-AEB1-806FC85ECA2C}" type="presParOf" srcId="{0FCC8ECC-3E47-4C8A-B159-129DDE3CBCBA}" destId="{FE653F6C-2371-4A0A-83C4-418B2A058071}" srcOrd="1" destOrd="0" presId="urn:microsoft.com/office/officeart/2005/8/layout/orgChart1"/>
    <dgm:cxn modelId="{75144BB2-475F-4074-9E68-5EE8D315A5DF}" type="presParOf" srcId="{F3D0978B-AC01-4AE4-BC2E-3A1E051F63AB}" destId="{0FF2156B-C285-4F05-8578-228A88E39DE9}" srcOrd="1" destOrd="0" presId="urn:microsoft.com/office/officeart/2005/8/layout/orgChart1"/>
    <dgm:cxn modelId="{D0E5C693-B620-44D9-BFD6-F1B43CB46E24}" type="presParOf" srcId="{F3D0978B-AC01-4AE4-BC2E-3A1E051F63AB}" destId="{46CC0157-BC54-4D9C-BB53-4C6C5E3C8DDF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35596CA-1FA6-43CF-9203-BE3ADF16C3A5}" type="presParOf" srcId="{289EA48A-6C1C-405E-8A93-03D3FB5CE012}" destId="{C40AFBC8-6743-4140-92F5-CD9E418F5983}" srcOrd="8" destOrd="0" presId="urn:microsoft.com/office/officeart/2005/8/layout/orgChart1"/>
    <dgm:cxn modelId="{1B63FA9F-03A7-4387-8321-7D453961A0E5}" type="presParOf" srcId="{289EA48A-6C1C-405E-8A93-03D3FB5CE012}" destId="{CD96380C-5241-40EB-93EE-69EA1CE3923E}" srcOrd="9" destOrd="0" presId="urn:microsoft.com/office/officeart/2005/8/layout/orgChart1"/>
    <dgm:cxn modelId="{7905C71E-DFC9-4DD0-BC0C-D08DC6D84F4C}" type="presParOf" srcId="{CD96380C-5241-40EB-93EE-69EA1CE3923E}" destId="{4FB0CFDB-C0B0-4FEC-BE5C-531A3EEC3A0E}" srcOrd="0" destOrd="0" presId="urn:microsoft.com/office/officeart/2005/8/layout/orgChart1"/>
    <dgm:cxn modelId="{EA1CC631-38FD-4FF4-B866-EB7C9595078E}" type="presParOf" srcId="{4FB0CFDB-C0B0-4FEC-BE5C-531A3EEC3A0E}" destId="{52F741B0-A5AE-40E5-8274-2F5BB1251A0E}" srcOrd="0" destOrd="0" presId="urn:microsoft.com/office/officeart/2005/8/layout/orgChart1"/>
    <dgm:cxn modelId="{273D75E6-60CE-4531-B415-E8DFF5A78740}" type="presParOf" srcId="{4FB0CFDB-C0B0-4FEC-BE5C-531A3EEC3A0E}" destId="{023F1544-C9C0-46E3-AD04-C1EC91666114}" srcOrd="1" destOrd="0" presId="urn:microsoft.com/office/officeart/2005/8/layout/orgChart1"/>
    <dgm:cxn modelId="{95240319-EE0F-461D-B629-4C56CA256F09}" type="presParOf" srcId="{CD96380C-5241-40EB-93EE-69EA1CE3923E}" destId="{17762E9B-FD28-416A-8FC9-E4B4C4E89E22}" srcOrd="1" destOrd="0" presId="urn:microsoft.com/office/officeart/2005/8/layout/orgChart1"/>
    <dgm:cxn modelId="{DD453BC3-B357-4A90-9108-6DFFB8A6C284}" type="presParOf" srcId="{CD96380C-5241-40EB-93EE-69EA1CE3923E}" destId="{44088061-E892-4DDC-830C-11260DCB71E8}" srcOrd="2" destOrd="0" presId="urn:microsoft.com/office/officeart/2005/8/layout/orgChart1"/>
    <dgm:cxn modelId="{1F0A7595-DC3B-4DB8-9A66-525DEB0F28F6}" type="presParOf" srcId="{289EA48A-6C1C-405E-8A93-03D3FB5CE012}" destId="{1AA8FB07-C1BC-4F63-8425-B164019F055A}" srcOrd="10" destOrd="0" presId="urn:microsoft.com/office/officeart/2005/8/layout/orgChart1"/>
    <dgm:cxn modelId="{0337B8A4-463C-49DF-A821-9192AE085F98}" type="presParOf" srcId="{289EA48A-6C1C-405E-8A93-03D3FB5CE012}" destId="{9CBD260B-B227-46CF-B88A-7350BFF1424A}" srcOrd="11" destOrd="0" presId="urn:microsoft.com/office/officeart/2005/8/layout/orgChart1"/>
    <dgm:cxn modelId="{3F1B6E70-449D-4EE7-ADE5-831655DD01DD}" type="presParOf" srcId="{9CBD260B-B227-46CF-B88A-7350BFF1424A}" destId="{152C9EA5-DA41-44EF-AE3E-911C8049C593}" srcOrd="0" destOrd="0" presId="urn:microsoft.com/office/officeart/2005/8/layout/orgChart1"/>
    <dgm:cxn modelId="{E89253DB-E1A2-40D8-AD5B-5A6F33D28AB2}" type="presParOf" srcId="{152C9EA5-DA41-44EF-AE3E-911C8049C593}" destId="{C04A67E0-3D98-46EC-9735-E9E48181CE49}" srcOrd="0" destOrd="0" presId="urn:microsoft.com/office/officeart/2005/8/layout/orgChart1"/>
    <dgm:cxn modelId="{B22A32EA-706D-40BC-BC60-6FD37613E37E}" type="presParOf" srcId="{152C9EA5-DA41-44EF-AE3E-911C8049C593}" destId="{EDC8754C-7F67-4689-B22F-92E110077373}" srcOrd="1" destOrd="0" presId="urn:microsoft.com/office/officeart/2005/8/layout/orgChart1"/>
    <dgm:cxn modelId="{E3BA59B3-6B87-4468-A9C6-24F00D1B076B}" type="presParOf" srcId="{9CBD260B-B227-46CF-B88A-7350BFF1424A}" destId="{36FC4A18-531A-4EE8-802C-5AD32A8FC180}" srcOrd="1" destOrd="0" presId="urn:microsoft.com/office/officeart/2005/8/layout/orgChart1"/>
    <dgm:cxn modelId="{7934CC2F-5BAD-4AB4-8036-B3E58820616A}" type="presParOf" srcId="{9CBD260B-B227-46CF-B88A-7350BFF1424A}" destId="{19FB15B1-E6DC-45C4-9410-BC04A4D698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D2F18-0610-4271-87D5-34FDE523245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2E492F80-88AD-4665-92D2-1A23EDDF72C7}" type="parTrans" cxnId="{477C7DC2-9229-4B93-B59F-3A2EFFEFE2CA}">
      <dgm:prSet/>
      <dgm:spPr/>
      <dgm:t>
        <a:bodyPr/>
        <a:lstStyle/>
        <a:p>
          <a:endParaRPr lang="es-ES" sz="1200"/>
        </a:p>
      </dgm:t>
    </dgm:pt>
    <dgm:pt modelId="{E6C36D98-33CD-44E8-88A3-CD83D1AF90FC}" type="sibTrans" cxnId="{477C7DC2-9229-4B93-B59F-3A2EFFEFE2CA}">
      <dgm:prSet/>
      <dgm:spPr/>
      <dgm:t>
        <a:bodyPr/>
        <a:lstStyle/>
        <a:p>
          <a:endParaRPr lang="es-ES" sz="1200"/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/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/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/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48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2D53659-1A7E-49EA-90B2-40DA9C4E683F}" type="pres">
      <dgm:prSet presAssocID="{2E492F80-88AD-4665-92D2-1A23EDDF72C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C6B4887-6514-4A7C-8BE7-34AFF0B144A8}" type="pres">
      <dgm:prSet presAssocID="{1E3D2F18-0610-4271-87D5-34FDE5232457}" presName="hierRoot2" presStyleCnt="0">
        <dgm:presLayoutVars>
          <dgm:hierBranch val="init"/>
        </dgm:presLayoutVars>
      </dgm:prSet>
      <dgm:spPr/>
    </dgm:pt>
    <dgm:pt modelId="{2D9CC1B0-23C8-4474-A351-18B6AF06EAAF}" type="pres">
      <dgm:prSet presAssocID="{1E3D2F18-0610-4271-87D5-34FDE5232457}" presName="rootComposite" presStyleCnt="0"/>
      <dgm:spPr/>
    </dgm:pt>
    <dgm:pt modelId="{BC81B137-ADAB-44D1-A1C1-498A53C339F3}" type="pres">
      <dgm:prSet presAssocID="{1E3D2F18-0610-4271-87D5-34FDE5232457}" presName="rootText" presStyleLbl="node2" presStyleIdx="1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9385D-DF20-4CB8-B8E8-28A22B7B4B69}" type="pres">
      <dgm:prSet presAssocID="{1E3D2F18-0610-4271-87D5-34FDE5232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371297A-2B4B-41CE-AC6F-B777045EAC23}" type="pres">
      <dgm:prSet presAssocID="{1E3D2F18-0610-4271-87D5-34FDE5232457}" presName="hierChild4" presStyleCnt="0"/>
      <dgm:spPr/>
    </dgm:pt>
    <dgm:pt modelId="{7E2ADACA-B927-42BD-B645-8764102E13E0}" type="pres">
      <dgm:prSet presAssocID="{1E3D2F18-0610-4271-87D5-34FDE5232457}" presName="hierChild5" presStyleCnt="0"/>
      <dgm:spPr/>
    </dgm:pt>
    <dgm:pt modelId="{E7E559BF-0B74-46C4-9E7D-C645BAE1AC4B}" type="pres">
      <dgm:prSet presAssocID="{440349FE-C83C-4768-BF23-EB3F80F8125B}" presName="Name35" presStyleLbl="parChTrans1D2" presStyleIdx="2" presStyleCnt="4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2" presStyleIdx="2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2" presStyleIdx="3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2" presStyleIdx="3" presStyleCnt="4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F08CD8E7-E64F-419C-9E35-777EBC8EC5DE}" type="presOf" srcId="{1E3D2F18-0610-4271-87D5-34FDE5232457}" destId="{F209385D-DF20-4CB8-B8E8-28A22B7B4B69}" srcOrd="1" destOrd="0" presId="urn:microsoft.com/office/officeart/2005/8/layout/orgChart1"/>
    <dgm:cxn modelId="{3417A5C7-DB10-47D4-8AA9-B599DA89C16C}" srcId="{E09942D3-8D92-4571-939D-F9AE19EE063A}" destId="{37E3C69E-4CCE-46F6-8EE2-E9B831E8E0E7}" srcOrd="3" destOrd="0" parTransId="{565890E1-740C-45CA-BCCE-A1F115F8B1D4}" sibTransId="{6E0078B4-F5F4-4C56-99BB-00BFC0F7C766}"/>
    <dgm:cxn modelId="{6988302B-6267-4A0C-8EB7-B12AA0BA75B0}" type="presOf" srcId="{9A876D90-D12E-4454-BC34-F64EC2303771}" destId="{3F82A0F3-2328-4896-8AE8-A8E3CD8DE430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BBC18A35-57B1-4F4F-A973-BE52AF38BB5E}" type="presOf" srcId="{565890E1-740C-45CA-BCCE-A1F115F8B1D4}" destId="{A9EB5921-3B7C-4B45-9282-F26C16064E5E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50FBE766-B015-47CD-A8ED-9C929D24F91C}" type="presOf" srcId="{1E3D2F18-0610-4271-87D5-34FDE5232457}" destId="{BC81B137-ADAB-44D1-A1C1-498A53C339F3}" srcOrd="0" destOrd="0" presId="urn:microsoft.com/office/officeart/2005/8/layout/orgChart1"/>
    <dgm:cxn modelId="{4329EA0F-5844-4C4B-B00C-7D5A16CEDEFF}" srcId="{E09942D3-8D92-4571-939D-F9AE19EE063A}" destId="{9A876D90-D12E-4454-BC34-F64EC2303771}" srcOrd="2" destOrd="0" parTransId="{440349FE-C83C-4768-BF23-EB3F80F8125B}" sibTransId="{BCB4B1B9-2F2E-4D29-A22B-FEDBDD412C5D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53D4643-E4BF-44C9-839A-8C0488400087}" type="presOf" srcId="{440349FE-C83C-4768-BF23-EB3F80F8125B}" destId="{E7E559BF-0B74-46C4-9E7D-C645BAE1AC4B}" srcOrd="0" destOrd="0" presId="urn:microsoft.com/office/officeart/2005/8/layout/orgChart1"/>
    <dgm:cxn modelId="{CA773DFD-CEFE-4BF7-9AF2-6E80E73EBCE7}" type="presOf" srcId="{37E3C69E-4CCE-46F6-8EE2-E9B831E8E0E7}" destId="{C63079BF-3986-434B-890F-8864FED93BF0}" srcOrd="1" destOrd="0" presId="urn:microsoft.com/office/officeart/2005/8/layout/orgChart1"/>
    <dgm:cxn modelId="{17E818FB-E3A3-4D62-99A3-DCA818F9F41A}" type="presOf" srcId="{2E492F80-88AD-4665-92D2-1A23EDDF72C7}" destId="{E2D53659-1A7E-49EA-90B2-40DA9C4E683F}" srcOrd="0" destOrd="0" presId="urn:microsoft.com/office/officeart/2005/8/layout/orgChart1"/>
    <dgm:cxn modelId="{477C7DC2-9229-4B93-B59F-3A2EFFEFE2CA}" srcId="{E09942D3-8D92-4571-939D-F9AE19EE063A}" destId="{1E3D2F18-0610-4271-87D5-34FDE5232457}" srcOrd="1" destOrd="0" parTransId="{2E492F80-88AD-4665-92D2-1A23EDDF72C7}" sibTransId="{E6C36D98-33CD-44E8-88A3-CD83D1AF90F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E5917393-31A9-4BCB-B826-4C4B19B40843}" type="presOf" srcId="{9A876D90-D12E-4454-BC34-F64EC2303771}" destId="{87F917FC-9463-4608-9B42-22653412453E}" srcOrd="1" destOrd="0" presId="urn:microsoft.com/office/officeart/2005/8/layout/orgChart1"/>
    <dgm:cxn modelId="{789C5041-EC72-4DF0-AEB8-5AAABB69EC67}" type="presOf" srcId="{37E3C69E-4CCE-46F6-8EE2-E9B831E8E0E7}" destId="{2ED91993-B4E9-45D0-B122-0B5DD5EB887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01B2E37-12FC-4B37-BF7A-762FE0489B07}" type="presParOf" srcId="{8EFE8F77-C5C0-48AA-B8C2-DD712621EB61}" destId="{E2D53659-1A7E-49EA-90B2-40DA9C4E683F}" srcOrd="2" destOrd="0" presId="urn:microsoft.com/office/officeart/2005/8/layout/orgChart1"/>
    <dgm:cxn modelId="{BE876339-307C-477A-B084-4FE6B757ECDE}" type="presParOf" srcId="{8EFE8F77-C5C0-48AA-B8C2-DD712621EB61}" destId="{7C6B4887-6514-4A7C-8BE7-34AFF0B144A8}" srcOrd="3" destOrd="0" presId="urn:microsoft.com/office/officeart/2005/8/layout/orgChart1"/>
    <dgm:cxn modelId="{59184FC2-0271-466A-BC63-948174DF2E0B}" type="presParOf" srcId="{7C6B4887-6514-4A7C-8BE7-34AFF0B144A8}" destId="{2D9CC1B0-23C8-4474-A351-18B6AF06EAAF}" srcOrd="0" destOrd="0" presId="urn:microsoft.com/office/officeart/2005/8/layout/orgChart1"/>
    <dgm:cxn modelId="{FF1778D2-B9F8-4CF5-90F5-E9AE6B0916EF}" type="presParOf" srcId="{2D9CC1B0-23C8-4474-A351-18B6AF06EAAF}" destId="{BC81B137-ADAB-44D1-A1C1-498A53C339F3}" srcOrd="0" destOrd="0" presId="urn:microsoft.com/office/officeart/2005/8/layout/orgChart1"/>
    <dgm:cxn modelId="{9A708E40-C9DC-496A-96FA-48723C473BD7}" type="presParOf" srcId="{2D9CC1B0-23C8-4474-A351-18B6AF06EAAF}" destId="{F209385D-DF20-4CB8-B8E8-28A22B7B4B69}" srcOrd="1" destOrd="0" presId="urn:microsoft.com/office/officeart/2005/8/layout/orgChart1"/>
    <dgm:cxn modelId="{94DFD42A-2631-436D-9981-2EBD77B19114}" type="presParOf" srcId="{7C6B4887-6514-4A7C-8BE7-34AFF0B144A8}" destId="{8371297A-2B4B-41CE-AC6F-B777045EAC23}" srcOrd="1" destOrd="0" presId="urn:microsoft.com/office/officeart/2005/8/layout/orgChart1"/>
    <dgm:cxn modelId="{D999B4FA-285C-49BB-BE8D-12BE57446F0F}" type="presParOf" srcId="{7C6B4887-6514-4A7C-8BE7-34AFF0B144A8}" destId="{7E2ADACA-B927-42BD-B645-8764102E13E0}" srcOrd="2" destOrd="0" presId="urn:microsoft.com/office/officeart/2005/8/layout/orgChart1"/>
    <dgm:cxn modelId="{802C0DA4-253A-4860-ABF8-970F66AC3E2A}" type="presParOf" srcId="{8EFE8F77-C5C0-48AA-B8C2-DD712621EB61}" destId="{E7E559BF-0B74-46C4-9E7D-C645BAE1AC4B}" srcOrd="4" destOrd="0" presId="urn:microsoft.com/office/officeart/2005/8/layout/orgChart1"/>
    <dgm:cxn modelId="{D0E41B2C-D029-463E-9AB6-EB3F18222B7D}" type="presParOf" srcId="{8EFE8F77-C5C0-48AA-B8C2-DD712621EB61}" destId="{55576982-FC76-4A2D-A6D6-B46A3CA889B2}" srcOrd="5" destOrd="0" presId="urn:microsoft.com/office/officeart/2005/8/layout/orgChart1"/>
    <dgm:cxn modelId="{F8C985F8-FBC0-47D4-8B4E-1A28AA6BE163}" type="presParOf" srcId="{55576982-FC76-4A2D-A6D6-B46A3CA889B2}" destId="{54591E68-7DFF-479C-BD9A-9CC7A63789A3}" srcOrd="0" destOrd="0" presId="urn:microsoft.com/office/officeart/2005/8/layout/orgChart1"/>
    <dgm:cxn modelId="{7357608D-6781-4B1E-9ADB-5721B9936896}" type="presParOf" srcId="{54591E68-7DFF-479C-BD9A-9CC7A63789A3}" destId="{3F82A0F3-2328-4896-8AE8-A8E3CD8DE430}" srcOrd="0" destOrd="0" presId="urn:microsoft.com/office/officeart/2005/8/layout/orgChart1"/>
    <dgm:cxn modelId="{C8278D8E-C5D8-45CA-85CC-987654FD9DDA}" type="presParOf" srcId="{54591E68-7DFF-479C-BD9A-9CC7A63789A3}" destId="{87F917FC-9463-4608-9B42-22653412453E}" srcOrd="1" destOrd="0" presId="urn:microsoft.com/office/officeart/2005/8/layout/orgChart1"/>
    <dgm:cxn modelId="{DCB30EDB-2935-4600-9793-22FAC8AA90B7}" type="presParOf" srcId="{55576982-FC76-4A2D-A6D6-B46A3CA889B2}" destId="{DC58CE79-8A12-470E-B82A-C2E636CA530A}" srcOrd="1" destOrd="0" presId="urn:microsoft.com/office/officeart/2005/8/layout/orgChart1"/>
    <dgm:cxn modelId="{B0A1A450-F2BA-4FB3-9712-9CB4CEF0D820}" type="presParOf" srcId="{55576982-FC76-4A2D-A6D6-B46A3CA889B2}" destId="{AB0D45FB-FB72-4D77-891E-BE3215F2A59C}" srcOrd="2" destOrd="0" presId="urn:microsoft.com/office/officeart/2005/8/layout/orgChart1"/>
    <dgm:cxn modelId="{43620140-3E67-410F-9B5D-D61A275CA4DF}" type="presParOf" srcId="{8EFE8F77-C5C0-48AA-B8C2-DD712621EB61}" destId="{A9EB5921-3B7C-4B45-9282-F26C16064E5E}" srcOrd="6" destOrd="0" presId="urn:microsoft.com/office/officeart/2005/8/layout/orgChart1"/>
    <dgm:cxn modelId="{5BA2CDCF-EB2F-4192-9B57-0F6E9116C9CB}" type="presParOf" srcId="{8EFE8F77-C5C0-48AA-B8C2-DD712621EB61}" destId="{5EBBCB1A-F09C-4FA9-800B-3697E496B34A}" srcOrd="7" destOrd="0" presId="urn:microsoft.com/office/officeart/2005/8/layout/orgChart1"/>
    <dgm:cxn modelId="{CFBFA305-B91A-45E3-B401-2334734B8D92}" type="presParOf" srcId="{5EBBCB1A-F09C-4FA9-800B-3697E496B34A}" destId="{DB843937-4986-4D5E-9F9D-310A5C7E66A2}" srcOrd="0" destOrd="0" presId="urn:microsoft.com/office/officeart/2005/8/layout/orgChart1"/>
    <dgm:cxn modelId="{7269C13A-8674-415E-BC13-98B0C477D31E}" type="presParOf" srcId="{DB843937-4986-4D5E-9F9D-310A5C7E66A2}" destId="{2ED91993-B4E9-45D0-B122-0B5DD5EB887F}" srcOrd="0" destOrd="0" presId="urn:microsoft.com/office/officeart/2005/8/layout/orgChart1"/>
    <dgm:cxn modelId="{51D35957-043E-4A09-B691-D1EDCF51717B}" type="presParOf" srcId="{DB843937-4986-4D5E-9F9D-310A5C7E66A2}" destId="{C63079BF-3986-434B-890F-8864FED93BF0}" srcOrd="1" destOrd="0" presId="urn:microsoft.com/office/officeart/2005/8/layout/orgChart1"/>
    <dgm:cxn modelId="{9AC708B2-70A8-42C4-98F3-3CC381F84FA8}" type="presParOf" srcId="{5EBBCB1A-F09C-4FA9-800B-3697E496B34A}" destId="{59E727B2-1FDE-4E35-B9F1-F1BFC492C3AE}" srcOrd="1" destOrd="0" presId="urn:microsoft.com/office/officeart/2005/8/layout/orgChart1"/>
    <dgm:cxn modelId="{DE9A6E49-6F20-45BE-931C-A1BD8C274BC1}" type="presParOf" srcId="{5EBBCB1A-F09C-4FA9-800B-3697E496B34A}" destId="{2B61E67E-EC86-4545-BFC0-1129C8807A5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5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5" custScaleX="152776" custScaleY="122221" custLinFactNeighborX="9264" custLinFactNeighborY="-3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5" custScaleX="152776" custScaleY="122221" custLinFactNeighborX="-11580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5" custScaleX="152776" custScaleY="122221" custLinFactNeighborX="9264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4" presStyleCnt="5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9243747B-42BD-4BB8-AE8F-7ED93141F3B8}" srcId="{8F3A5752-0B5D-4641-8E32-CCA038B23664}" destId="{616D9764-E401-4DA7-9501-1F3EB5AAD8EB}" srcOrd="9" destOrd="0" parTransId="{14CE6DDC-63A1-4CD2-9E01-89EC9853A02C}" sibTransId="{C428D044-BBEF-4664-A9B9-FA504CBB0BF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6BAEBDBD-AB52-4E7C-8C3D-13645A2C73A8}" srcId="{8F3A5752-0B5D-4641-8E32-CCA038B23664}" destId="{26045114-AB8B-420B-9428-DEA6D7D80C83}" srcOrd="4" destOrd="0" parTransId="{A7405384-D18E-46D8-84EA-6E4447EC8BF1}" sibTransId="{092E8A0C-38EA-4988-B322-83C5345728A0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879DDDCC-5746-4023-B366-8235F5C6629C}" srcId="{8F3A5752-0B5D-4641-8E32-CCA038B23664}" destId="{A986DFE7-FC5B-4216-B520-5C2C7C85BE05}" srcOrd="8" destOrd="0" parTransId="{87B3BD0B-501F-4B34-BF2F-95F88D8EF827}" sibTransId="{BC560F5E-0F2E-4121-9833-C9D18614F8A3}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A05CA569-6CCB-4ED5-BD3D-3E6D2C2A1354}" srcId="{8F3A5752-0B5D-4641-8E32-CCA038B23664}" destId="{8F904948-8EFF-492E-A389-2076B200E265}" srcOrd="5" destOrd="0" parTransId="{510DC284-7493-44A0-9F06-FA797E334D25}" sibTransId="{AB11E051-BD33-464A-B4F1-673357E0E409}"/>
    <dgm:cxn modelId="{43FDCC17-1BC9-4E5C-B940-D8F9DB778CAF}" srcId="{8F3A5752-0B5D-4641-8E32-CCA038B23664}" destId="{600C2740-1184-4424-B486-A48667B2C65B}" srcOrd="7" destOrd="0" parTransId="{9B662171-8739-4AC0-AB57-85CB872A5324}" sibTransId="{0EA50F1A-8C92-40F2-9C8C-EFC58D4501BF}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70E26F2-1B82-471E-8576-023C49648140}" srcId="{8F3A5752-0B5D-4641-8E32-CCA038B23664}" destId="{113E8C4C-47D5-44E4-AB01-0A785FA50A04}" srcOrd="6" destOrd="0" parTransId="{2EC64752-927D-40DD-A0B9-BC3BA63D4E06}" sibTransId="{3DA70358-77AE-43C6-8524-9AB88DE75B08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  <dgm:cxn modelId="{9A45D62D-8730-4D75-AB5C-063B50F4697D}" type="presParOf" srcId="{A6F0A5A3-E43A-49BF-827F-04D361BA9BF3}" destId="{E0A03768-E566-45F3-9EF1-178BA1180953}" srcOrd="8" destOrd="0" presId="urn:microsoft.com/office/officeart/2005/8/layout/orgChart1"/>
    <dgm:cxn modelId="{FAFC2C7B-D3CD-4108-B047-76164BE39DC6}" type="presParOf" srcId="{A6F0A5A3-E43A-49BF-827F-04D361BA9BF3}" destId="{B2B3A3D7-A93B-40C1-BDC1-3810DFA5047F}" srcOrd="9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3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X="109868" custScaleY="138120" custLinFactNeighborX="-235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1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1" presStyleCnt="5" custScaleX="109868" custScaleY="138120" custLinFactNeighborX="736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2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2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3" presStyleCnt="8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3" presStyleCnt="5" custScaleX="109868" custScaleY="138120" custLinFactNeighborX="409" custLinFactNeighborY="39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4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4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9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BCCCE4E1-6F29-407E-B101-83F62B7D83F8}" srcId="{FC1BE685-0EFF-4131-BF2F-336945B2318F}" destId="{EC40D225-F766-47CB-842E-0AB52E255875}" srcOrd="5" destOrd="0" parTransId="{C4AD4AA5-E4D2-4117-AAE2-BA2150A8FA1D}" sibTransId="{6D59859B-6B8C-422B-8756-A7778001956A}"/>
    <dgm:cxn modelId="{2DF0FD57-A0A5-465D-BDC4-968064C46710}" srcId="{FC1BE685-0EFF-4131-BF2F-336945B2318F}" destId="{4ABD8A98-FF24-4237-AA37-7C68DD862A4B}" srcOrd="6" destOrd="0" parTransId="{33100F81-CF96-431D-9E1F-2D886FE65F29}" sibTransId="{25FC089E-AB20-429E-B6AD-C259C8DD59FB}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709B74A7-B077-46B5-A0CA-EA1D10FC6C87}" srcId="{FC1BE685-0EFF-4131-BF2F-336945B2318F}" destId="{31A66053-B462-4046-BA6E-FA7AAE866E9A}" srcOrd="4" destOrd="0" parTransId="{4A847192-A865-4157-AC64-CE4C2D33351F}" sibTransId="{E61771B5-6370-47A2-A408-EE51C460C727}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7B7CB20E-2F41-4C3F-B381-78A8AC47549D}" type="presParOf" srcId="{685020D4-75FD-4FBF-997E-7DCBEB7B36FC}" destId="{827A5833-7766-471A-AB04-94015C879887}" srcOrd="2" destOrd="0" presId="urn:microsoft.com/office/officeart/2005/8/layout/orgChart1"/>
    <dgm:cxn modelId="{AAB2D735-5531-4539-8C27-6B10EE8D8B86}" type="presParOf" srcId="{685020D4-75FD-4FBF-997E-7DCBEB7B36FC}" destId="{42DFD0C4-FABF-4B52-B05F-8D0E66E87793}" srcOrd="3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4" destOrd="0" presId="urn:microsoft.com/office/officeart/2005/8/layout/orgChart1"/>
    <dgm:cxn modelId="{8A129953-7332-4386-9ADC-8C3858DCF50B}" type="presParOf" srcId="{685020D4-75FD-4FBF-997E-7DCBEB7B36FC}" destId="{09158550-7EFB-4B26-86B5-F4176829C482}" srcOrd="5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6" destOrd="0" presId="urn:microsoft.com/office/officeart/2005/8/layout/orgChart1"/>
    <dgm:cxn modelId="{3CC67480-423E-4F93-B267-7CF4867A42C7}" type="presParOf" srcId="{685020D4-75FD-4FBF-997E-7DCBEB7B36FC}" destId="{0C123DBE-AC88-40A3-AF6D-EE32349D821D}" srcOrd="7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8" destOrd="0" presId="urn:microsoft.com/office/officeart/2005/8/layout/orgChart1"/>
    <dgm:cxn modelId="{6A334862-85DC-4934-A868-A3E11392C5DC}" type="presParOf" srcId="{685020D4-75FD-4FBF-997E-7DCBEB7B36FC}" destId="{5517F5C9-7C6F-4D9F-8F95-B8DA081755FC}" srcOrd="9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1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97E1C8AD-1F65-4810-9A35-FC7042E55612}" type="pres">
      <dgm:prSet presAssocID="{AC02EDA0-674B-4D48-A676-6D1E16C51B4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2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7C75EC96-B2E2-4F07-A602-410AA6C14C57}" srcId="{8F3A5752-0B5D-4641-8E32-CCA038B23664}" destId="{8AFCDB55-6299-4773-BA1F-88B6E5397918}" srcOrd="2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DB1EBDCA-663A-42E8-8E73-CA75EBF1948E}" srcId="{8F3A5752-0B5D-4641-8E32-CCA038B23664}" destId="{F935EE8A-5FB8-45D0-BF29-C8F13F8FA8FC}" srcOrd="1" destOrd="0" parTransId="{FBD66957-3C0E-493D-A6C1-5FA9E33B0F1A}" sibTransId="{F478185F-FF43-4010-A4DD-0024E23D35CF}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2" destOrd="0" presId="urn:microsoft.com/office/officeart/2005/8/layout/orgChart1"/>
    <dgm:cxn modelId="{AF776731-F000-43D1-A841-A78DC0095FE7}" type="presParOf" srcId="{24392372-3E5C-4E83-A7A2-75B2D5C4B789}" destId="{1849CC8B-290C-41EE-ACE7-C11BD7F93A16}" srcOrd="3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11D477AF-1182-476F-B8D5-BC0C540427C8}" type="presParOf" srcId="{24392372-3E5C-4E83-A7A2-75B2D5C4B789}" destId="{97E1C8AD-1F65-4810-9A35-FC7042E55612}" srcOrd="4" destOrd="0" presId="urn:microsoft.com/office/officeart/2005/8/layout/orgChart1"/>
    <dgm:cxn modelId="{0BE79BAE-5905-4514-B6A7-A4C44FE92E20}" type="presParOf" srcId="{24392372-3E5C-4E83-A7A2-75B2D5C4B789}" destId="{DBD87D55-538B-4A78-875F-AED7E0CBC8BA}" srcOrd="5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Cultura Física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Auxiliares</a:t>
          </a:r>
          <a:endParaRPr lang="es-ES" sz="1200" u="none" dirty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C31492-896A-483A-980C-7CA02186A2BE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endParaRPr lang="es-ES" sz="1200" dirty="0">
            <a:solidFill>
              <a:schemeClr val="tx1"/>
            </a:solidFill>
          </a:endParaRPr>
        </a:p>
      </dgm:t>
    </dgm:pt>
    <dgm:pt modelId="{BE855128-1C98-45D9-B3AA-746E67883F38}" type="par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020E27-79FC-44CA-A8F9-45D4C00E1F0B}" type="sib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7403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3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20173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3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13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7DD104A0-A78C-4B91-8F43-C6B9A331F78B}" type="pres">
      <dgm:prSet presAssocID="{C9699EB9-2BB9-41E9-A365-2F6D94E2B9B4}" presName="Name37" presStyleLbl="parChTrans1D2" presStyleIdx="3" presStyleCnt="13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3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3" presStyleCnt="5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4" presStyleCnt="13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4" presStyleCnt="5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4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8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8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8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8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8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8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8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8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8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  <dgm:pt modelId="{AB517C77-BD39-4F65-92D5-EF1A5A02E4BD}" type="pres">
      <dgm:prSet presAssocID="{BE855128-1C98-45D9-B3AA-746E67883F38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6AB60848-9025-4BA3-985D-FD44A6F6B6B0}" type="pres">
      <dgm:prSet presAssocID="{81C31492-896A-483A-980C-7CA02186A2BE}" presName="hierRoot3" presStyleCnt="0">
        <dgm:presLayoutVars>
          <dgm:hierBranch val="init"/>
        </dgm:presLayoutVars>
      </dgm:prSet>
      <dgm:spPr/>
    </dgm:pt>
    <dgm:pt modelId="{39BADCFC-64D3-4462-8CB3-DBD57F3D6E59}" type="pres">
      <dgm:prSet presAssocID="{81C31492-896A-483A-980C-7CA02186A2BE}" presName="rootComposite3" presStyleCnt="0"/>
      <dgm:spPr/>
    </dgm:pt>
    <dgm:pt modelId="{36E06BE2-EE4E-44C7-9070-63A473BF4F2C}" type="pres">
      <dgm:prSet presAssocID="{81C31492-896A-483A-980C-7CA02186A2BE}" presName="rootText3" presStyleLbl="asst1" presStyleIdx="7" presStyleCnt="8" custScaleX="125305" custScaleY="100244" custLinFactNeighborX="18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7EEB35-E1D4-43F0-A3EF-3B82DFB7E510}" type="pres">
      <dgm:prSet presAssocID="{81C31492-896A-483A-980C-7CA02186A2BE}" presName="rootConnector3" presStyleLbl="asst1" presStyleIdx="7" presStyleCnt="8"/>
      <dgm:spPr/>
      <dgm:t>
        <a:bodyPr/>
        <a:lstStyle/>
        <a:p>
          <a:endParaRPr lang="es-ES"/>
        </a:p>
      </dgm:t>
    </dgm:pt>
    <dgm:pt modelId="{05EA3639-A838-4250-84A0-021F9E8EA531}" type="pres">
      <dgm:prSet presAssocID="{81C31492-896A-483A-980C-7CA02186A2BE}" presName="hierChild6" presStyleCnt="0"/>
      <dgm:spPr/>
    </dgm:pt>
    <dgm:pt modelId="{AD5A341C-7942-4318-BED2-B735A4E7F5FA}" type="pres">
      <dgm:prSet presAssocID="{81C31492-896A-483A-980C-7CA02186A2BE}" presName="hierChild7" presStyleCnt="0"/>
      <dgm:spPr/>
    </dgm:pt>
  </dgm:ptLst>
  <dgm:cxnLst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121E5ED8-B4C7-4C06-911C-6570746B0AD2}" srcId="{9460999F-411C-4C31-B047-C664E61C4334}" destId="{04234B25-C378-4927-BC5D-1D2F1A8C68A2}" srcOrd="8" destOrd="0" parTransId="{CE11ACE6-82C6-4AB6-8285-BA507FB4AC75}" sibTransId="{277A5735-5BF1-4A25-BC3E-A2836F5834E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EE116506-E834-4C32-BF1B-D2558CC4D2DD}" srcId="{9460999F-411C-4C31-B047-C664E61C4334}" destId="{84F65EFE-9B4B-4EA0-A4AB-341D16302DF1}" srcOrd="11" destOrd="0" parTransId="{C9699EB9-2BB9-41E9-A365-2F6D94E2B9B4}" sibTransId="{B371A8BC-CD42-4EA8-A35C-A89430AEA23B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22D8E567-B13F-4DA8-8C35-3DD09983C644}" type="presOf" srcId="{BE855128-1C98-45D9-B3AA-746E67883F38}" destId="{AB517C77-BD39-4F65-92D5-EF1A5A02E4BD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67505F3E-6D76-49CA-B9D9-AFD628952415}" srcId="{9460999F-411C-4C31-B047-C664E61C4334}" destId="{5752D4F7-F977-4DF4-BA7B-0D40A2BE58E2}" srcOrd="12" destOrd="0" parTransId="{5F3A5ADC-A6EF-4818-BCC0-C8FFFC43B2E0}" sibTransId="{7E5C14F1-CC05-4CF5-86DD-F24A598FCF2D}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8F4681EB-1929-45AA-9595-5858B2BD9177}" srcId="{9460999F-411C-4C31-B047-C664E61C4334}" destId="{81C31492-896A-483A-980C-7CA02186A2BE}" srcOrd="7" destOrd="0" parTransId="{BE855128-1C98-45D9-B3AA-746E67883F38}" sibTransId="{7A020E27-79FC-44CA-A8F9-45D4C00E1F0B}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B3E3352B-5A9A-49B9-849A-F5A2BE57B71E}" srcId="{9460999F-411C-4C31-B047-C664E61C4334}" destId="{007EA741-ED17-416D-853F-CC729430B329}" srcOrd="10" destOrd="0" parTransId="{E090F042-393C-4817-9F7A-19DD9E3C9DED}" sibTransId="{48364B05-6D00-4C7B-8660-7755971B0F68}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E7915260-8D17-4DEE-A834-F1C7F21F18C2}" type="presOf" srcId="{81C31492-896A-483A-980C-7CA02186A2BE}" destId="{5C7EEB35-E1D4-43F0-A3EF-3B82DFB7E510}" srcOrd="1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7FC23C3B-0593-4AA0-95A1-76D26094FE8F}" type="presOf" srcId="{81C31492-896A-483A-980C-7CA02186A2BE}" destId="{36E06BE2-EE4E-44C7-9070-63A473BF4F2C}" srcOrd="0" destOrd="0" presId="urn:microsoft.com/office/officeart/2005/8/layout/orgChart1"/>
    <dgm:cxn modelId="{F77B7DF6-5D0F-4A35-8DD3-ACADF7D6E982}" type="presOf" srcId="{C9699EB9-2BB9-41E9-A365-2F6D94E2B9B4}" destId="{7DD104A0-A78C-4B91-8F43-C6B9A331F78B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693820AB-8855-435E-AD23-A2590FDF36F4}" srcId="{9460999F-411C-4C31-B047-C664E61C4334}" destId="{025CF52D-B1F5-42C4-9FDB-4652E45D6CD9}" srcOrd="9" destOrd="0" parTransId="{E729CCF0-67F5-4C72-9B24-E21B4F6C5E0C}" sibTransId="{4D574086-E868-4D91-B8E4-5032BD8EEC2E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84DFD64-7933-4FEC-89BA-677DC9C029F3}" type="presParOf" srcId="{192A4A43-5DC6-4E48-A7A3-07390C05F084}" destId="{7DD104A0-A78C-4B91-8F43-C6B9A331F78B}" srcOrd="6" destOrd="0" presId="urn:microsoft.com/office/officeart/2005/8/layout/orgChart1"/>
    <dgm:cxn modelId="{EC4AAC1B-DDD9-4362-ADE0-AD986B113482}" type="presParOf" srcId="{192A4A43-5DC6-4E48-A7A3-07390C05F084}" destId="{B0D6FA3F-7C1D-441B-AA99-DE040A3C8A63}" srcOrd="7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C0815BAE-A1CB-4217-B121-0819DA6E71E1}" type="presParOf" srcId="{192A4A43-5DC6-4E48-A7A3-07390C05F084}" destId="{A63D26E9-4900-46E0-9588-67F57EEA9DD7}" srcOrd="8" destOrd="0" presId="urn:microsoft.com/office/officeart/2005/8/layout/orgChart1"/>
    <dgm:cxn modelId="{E28CB7DE-6082-4FFC-97E6-45CFEC03C7CD}" type="presParOf" srcId="{192A4A43-5DC6-4E48-A7A3-07390C05F084}" destId="{65858037-06C9-4BEF-8BEB-8FD0892E41F7}" srcOrd="9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  <dgm:cxn modelId="{129E48F1-AD95-4C12-992C-D4065755F9B6}" type="presParOf" srcId="{5550A35E-84F9-403B-BF9F-FAD32FBCE5CE}" destId="{AB517C77-BD39-4F65-92D5-EF1A5A02E4BD}" srcOrd="14" destOrd="0" presId="urn:microsoft.com/office/officeart/2005/8/layout/orgChart1"/>
    <dgm:cxn modelId="{F19D2465-FCDA-447F-9445-3CA78E3EA46F}" type="presParOf" srcId="{5550A35E-84F9-403B-BF9F-FAD32FBCE5CE}" destId="{6AB60848-9025-4BA3-985D-FD44A6F6B6B0}" srcOrd="15" destOrd="0" presId="urn:microsoft.com/office/officeart/2005/8/layout/orgChart1"/>
    <dgm:cxn modelId="{B7B07B48-3FDB-423B-87AB-5360232F6FCD}" type="presParOf" srcId="{6AB60848-9025-4BA3-985D-FD44A6F6B6B0}" destId="{39BADCFC-64D3-4462-8CB3-DBD57F3D6E59}" srcOrd="0" destOrd="0" presId="urn:microsoft.com/office/officeart/2005/8/layout/orgChart1"/>
    <dgm:cxn modelId="{D438383C-A742-46D2-A4A2-E11290B21081}" type="presParOf" srcId="{39BADCFC-64D3-4462-8CB3-DBD57F3D6E59}" destId="{36E06BE2-EE4E-44C7-9070-63A473BF4F2C}" srcOrd="0" destOrd="0" presId="urn:microsoft.com/office/officeart/2005/8/layout/orgChart1"/>
    <dgm:cxn modelId="{888A5224-6E91-49C4-919A-1DEF925C6E10}" type="presParOf" srcId="{39BADCFC-64D3-4462-8CB3-DBD57F3D6E59}" destId="{5C7EEB35-E1D4-43F0-A3EF-3B82DFB7E510}" srcOrd="1" destOrd="0" presId="urn:microsoft.com/office/officeart/2005/8/layout/orgChart1"/>
    <dgm:cxn modelId="{264D37CC-FE61-411F-B40D-3D5FE35B29F7}" type="presParOf" srcId="{6AB60848-9025-4BA3-985D-FD44A6F6B6B0}" destId="{05EA3639-A838-4250-84A0-021F9E8EA531}" srcOrd="1" destOrd="0" presId="urn:microsoft.com/office/officeart/2005/8/layout/orgChart1"/>
    <dgm:cxn modelId="{6D2701D8-AD9F-4977-8EE1-786EFDFD737E}" type="presParOf" srcId="{6AB60848-9025-4BA3-985D-FD44A6F6B6B0}" destId="{AD5A341C-7942-4318-BED2-B735A4E7F5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Jefe(a) de Zona </a:t>
          </a:r>
          <a:r>
            <a:rPr lang="es-MX" sz="1200" dirty="0" smtClean="0">
              <a:solidFill>
                <a:schemeClr val="tx1"/>
              </a:solidFill>
            </a:rPr>
            <a:t>Norte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1C64D-7304-4A3E-BE72-8B446399CF7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Técnica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Natación</a:t>
          </a:r>
        </a:p>
      </dgm:t>
    </dgm:pt>
    <dgm:pt modelId="{1FECB5B7-3E50-46D3-9C63-3FCC7D1EA873}" type="par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958B34-2038-48AF-B6C8-A4A392DA35F0}" type="sib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4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4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2" presStyleCnt="4" custScaleX="113136" custScaleY="106343" custLinFactNeighborX="-8529" custLinFactNeighborY="1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6F2DE3C8-91F9-4DE6-AC60-1178A05102A2}" type="pres">
      <dgm:prSet presAssocID="{1FECB5B7-3E50-46D3-9C63-3FCC7D1EA87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E5C09E68-36BF-402E-BF45-46C2E14CED91}" type="pres">
      <dgm:prSet presAssocID="{BD01C64D-7304-4A3E-BE72-8B446399CF7C}" presName="hierRoot3" presStyleCnt="0">
        <dgm:presLayoutVars>
          <dgm:hierBranch val="init"/>
        </dgm:presLayoutVars>
      </dgm:prSet>
      <dgm:spPr/>
    </dgm:pt>
    <dgm:pt modelId="{66ABB7CD-903E-406C-9BB3-ADDE32D1183C}" type="pres">
      <dgm:prSet presAssocID="{BD01C64D-7304-4A3E-BE72-8B446399CF7C}" presName="rootComposite3" presStyleCnt="0"/>
      <dgm:spPr/>
    </dgm:pt>
    <dgm:pt modelId="{F1326BBF-820F-450B-B477-ED4E072A4443}" type="pres">
      <dgm:prSet presAssocID="{BD01C64D-7304-4A3E-BE72-8B446399CF7C}" presName="rootText3" presStyleLbl="asst1" presStyleIdx="3" presStyleCnt="4" custScaleX="113136" custScaleY="106343" custLinFactNeighborX="13301" custLinFactNeighborY="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B2BB8-DC8C-4B92-9C71-8EEBAE92D0BC}" type="pres">
      <dgm:prSet presAssocID="{BD01C64D-7304-4A3E-BE72-8B446399CF7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AC84810-E38C-4EB3-8DB9-A8FD69EC582C}" type="pres">
      <dgm:prSet presAssocID="{BD01C64D-7304-4A3E-BE72-8B446399CF7C}" presName="hierChild6" presStyleCnt="0"/>
      <dgm:spPr/>
    </dgm:pt>
    <dgm:pt modelId="{7542F18F-8694-48E6-AD67-EC8187713227}" type="pres">
      <dgm:prSet presAssocID="{BD01C64D-7304-4A3E-BE72-8B446399CF7C}" presName="hierChild7" presStyleCnt="0"/>
      <dgm:spPr/>
    </dgm:pt>
  </dgm:ptLst>
  <dgm:cxnLst>
    <dgm:cxn modelId="{BAA6B904-9AA9-4474-A644-78FE89458CFB}" srcId="{04234B25-C378-4927-BC5D-1D2F1A8C68A2}" destId="{58117060-84B7-4779-B42C-7E4537163F8C}" srcOrd="4" destOrd="0" parTransId="{C2C31FB4-14C4-4B80-8D6C-CA6444236DE0}" sibTransId="{99CD39EF-C2D6-4E2B-8932-775159FC8614}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2A9F77D2-796B-458C-ABB8-AE4BE843C518}" srcId="{04234B25-C378-4927-BC5D-1D2F1A8C68A2}" destId="{8C3AF6B3-44F6-4843-9C95-084AAC0F609D}" srcOrd="2" destOrd="0" parTransId="{2E1F4E12-253A-4B9D-A228-D4A5BA410D0B}" sibTransId="{AA692411-FF60-4226-A6DC-1E8FF146C136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B5BFDFF6-E532-435C-B5CB-F9E31B32F8BB}" type="presOf" srcId="{BD01C64D-7304-4A3E-BE72-8B446399CF7C}" destId="{F1326BBF-820F-450B-B477-ED4E072A4443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4753CD37-2BCC-4E99-B4B6-8C7B385D0F2A}" type="presOf" srcId="{BD01C64D-7304-4A3E-BE72-8B446399CF7C}" destId="{5B5B2BB8-DC8C-4B92-9C71-8EEBAE92D0BC}" srcOrd="1" destOrd="0" presId="urn:microsoft.com/office/officeart/2005/8/layout/orgChart1"/>
    <dgm:cxn modelId="{92D641F1-5517-4B48-A0ED-62DFE66E87AD}" srcId="{04234B25-C378-4927-BC5D-1D2F1A8C68A2}" destId="{BD01C64D-7304-4A3E-BE72-8B446399CF7C}" srcOrd="3" destOrd="0" parTransId="{1FECB5B7-3E50-46D3-9C63-3FCC7D1EA873}" sibTransId="{A7958B34-2038-48AF-B6C8-A4A392DA35F0}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5047AA88-13F2-4644-818A-3701F69D88A8}" type="presOf" srcId="{1FECB5B7-3E50-46D3-9C63-3FCC7D1EA873}" destId="{6F2DE3C8-91F9-4DE6-AC60-1178A05102A2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4011D561-1BAD-4EE3-B65B-9B96B6FF13A1}" type="presParOf" srcId="{733B660D-C711-49A4-8FBF-0E40A2E8FACF}" destId="{BC360E2F-E354-44F4-8EF5-DFCA8E12C0DC}" srcOrd="4" destOrd="0" presId="urn:microsoft.com/office/officeart/2005/8/layout/orgChart1"/>
    <dgm:cxn modelId="{B240A605-33CD-486D-B3F3-E6DD43D07FED}" type="presParOf" srcId="{733B660D-C711-49A4-8FBF-0E40A2E8FACF}" destId="{8F9C8D19-3A19-4D8B-AFEE-0A1C526B8732}" srcOrd="5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0EB87DB6-434B-474B-8B6C-6865A95AF560}" type="presParOf" srcId="{733B660D-C711-49A4-8FBF-0E40A2E8FACF}" destId="{6F2DE3C8-91F9-4DE6-AC60-1178A05102A2}" srcOrd="6" destOrd="0" presId="urn:microsoft.com/office/officeart/2005/8/layout/orgChart1"/>
    <dgm:cxn modelId="{CAEBF945-A47A-4335-B405-4B72B6C0B9C1}" type="presParOf" srcId="{733B660D-C711-49A4-8FBF-0E40A2E8FACF}" destId="{E5C09E68-36BF-402E-BF45-46C2E14CED91}" srcOrd="7" destOrd="0" presId="urn:microsoft.com/office/officeart/2005/8/layout/orgChart1"/>
    <dgm:cxn modelId="{33AC6310-3774-4693-B023-4AC978CF13B7}" type="presParOf" srcId="{E5C09E68-36BF-402E-BF45-46C2E14CED91}" destId="{66ABB7CD-903E-406C-9BB3-ADDE32D1183C}" srcOrd="0" destOrd="0" presId="urn:microsoft.com/office/officeart/2005/8/layout/orgChart1"/>
    <dgm:cxn modelId="{CC9615B9-763A-4CC2-A126-906315B43B38}" type="presParOf" srcId="{66ABB7CD-903E-406C-9BB3-ADDE32D1183C}" destId="{F1326BBF-820F-450B-B477-ED4E072A4443}" srcOrd="0" destOrd="0" presId="urn:microsoft.com/office/officeart/2005/8/layout/orgChart1"/>
    <dgm:cxn modelId="{8D746A19-9641-46E2-9B10-67FE4339210D}" type="presParOf" srcId="{66ABB7CD-903E-406C-9BB3-ADDE32D1183C}" destId="{5B5B2BB8-DC8C-4B92-9C71-8EEBAE92D0BC}" srcOrd="1" destOrd="0" presId="urn:microsoft.com/office/officeart/2005/8/layout/orgChart1"/>
    <dgm:cxn modelId="{6EE3C7EC-A975-4520-BFCA-A5BBDA3ACA0B}" type="presParOf" srcId="{E5C09E68-36BF-402E-BF45-46C2E14CED91}" destId="{4AC84810-E38C-4EB3-8DB9-A8FD69EC582C}" srcOrd="1" destOrd="0" presId="urn:microsoft.com/office/officeart/2005/8/layout/orgChart1"/>
    <dgm:cxn modelId="{5FA94372-9FFB-4E22-A570-0342B125A3B9}" type="presParOf" srcId="{E5C09E68-36BF-402E-BF45-46C2E14CED91}" destId="{7542F18F-8694-48E6-AD67-EC81877132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>
              <a:solidFill>
                <a:schemeClr val="tx1"/>
              </a:solidFill>
            </a:rPr>
            <a:t>) B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</a:p>
        <a:p>
          <a:pPr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700" dirty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Deportivas</a:t>
          </a:r>
          <a:endParaRPr lang="es-MX" sz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FBFAE534-3D44-4DB4-A091-C3E0AB6FC7BA}" type="pres">
      <dgm:prSet presAssocID="{FD700801-6274-428F-9875-99EAFF1847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2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E33D79B4-B36C-4C9E-92B7-A1809849AA42}" type="presOf" srcId="{88BB94D2-98C4-48B0-AA4F-487B921E58BA}" destId="{B8872CBE-64B6-4F6F-B69D-EF53C11791CF}" srcOrd="0" destOrd="0" presId="urn:microsoft.com/office/officeart/2005/8/layout/orgChart1"/>
    <dgm:cxn modelId="{E39A99E3-D7D0-42B2-BEFE-F37D1E00D419}" type="presOf" srcId="{88BB94D2-98C4-48B0-AA4F-487B921E58BA}" destId="{083C9376-AEB3-453B-ACCA-E959708EC2E9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4F6D051-CFBD-4677-ABB7-A64BAF6EC9A2}" type="presOf" srcId="{FD700801-6274-428F-9875-99EAFF18472D}" destId="{FBFAE534-3D44-4DB4-A091-C3E0AB6FC7BA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F7D3D40-06D3-441D-997A-EF9A12CEDBA1}" srcId="{A6A9FA81-F0E4-4C02-BFB2-7A0906B4C8FC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94D3F0F6-8314-42F9-A5BA-E3CE64D61AED}" type="presParOf" srcId="{362008D4-8E46-43E6-BA86-F044C0F23B56}" destId="{FBFAE534-3D44-4DB4-A091-C3E0AB6FC7BA}" srcOrd="0" destOrd="0" presId="urn:microsoft.com/office/officeart/2005/8/layout/orgChart1"/>
    <dgm:cxn modelId="{3914170F-BBB9-458B-ABFF-E9844B1CB599}" type="presParOf" srcId="{362008D4-8E46-43E6-BA86-F044C0F23B56}" destId="{C7B6CBA8-9BC0-4C74-BE8A-89BB63684D76}" srcOrd="1" destOrd="0" presId="urn:microsoft.com/office/officeart/2005/8/layout/orgChart1"/>
    <dgm:cxn modelId="{804EB847-6877-4624-BB38-5B69C27A8EE7}" type="presParOf" srcId="{C7B6CBA8-9BC0-4C74-BE8A-89BB63684D76}" destId="{22E02DAC-397B-42BB-85F3-0442A4691F24}" srcOrd="0" destOrd="0" presId="urn:microsoft.com/office/officeart/2005/8/layout/orgChart1"/>
    <dgm:cxn modelId="{78C055DE-1008-4354-A07B-D9E844D55EB1}" type="presParOf" srcId="{22E02DAC-397B-42BB-85F3-0442A4691F24}" destId="{B8872CBE-64B6-4F6F-B69D-EF53C11791CF}" srcOrd="0" destOrd="0" presId="urn:microsoft.com/office/officeart/2005/8/layout/orgChart1"/>
    <dgm:cxn modelId="{469EA9BD-8D6B-42AE-96D5-41F06D8510C1}" type="presParOf" srcId="{22E02DAC-397B-42BB-85F3-0442A4691F24}" destId="{083C9376-AEB3-453B-ACCA-E959708EC2E9}" srcOrd="1" destOrd="0" presId="urn:microsoft.com/office/officeart/2005/8/layout/orgChart1"/>
    <dgm:cxn modelId="{40EB3C7D-B823-485E-875D-13D183FE47F6}" type="presParOf" srcId="{C7B6CBA8-9BC0-4C74-BE8A-89BB63684D76}" destId="{9F99BF74-E8BB-409F-9DFC-082EA2A912A1}" srcOrd="1" destOrd="0" presId="urn:microsoft.com/office/officeart/2005/8/layout/orgChart1"/>
    <dgm:cxn modelId="{053148D8-8D78-42D2-9A04-6FDF0C7304D9}" type="presParOf" srcId="{C7B6CBA8-9BC0-4C74-BE8A-89BB63684D76}" destId="{8E286041-717C-400C-8A51-A4FCB918018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Analista de Detección y Promoción de Talentos Deportivos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 </a:t>
          </a: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6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6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6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6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6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6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6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6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6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6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6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Entrenador(a) de Luchas</a:t>
          </a:r>
        </a:p>
        <a:p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Entrenador(a) de Judo</a:t>
          </a:r>
        </a:p>
        <a:p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Entrenador(a)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endParaRPr lang="es-MX" sz="1200" b="0" i="0" u="none" dirty="0">
            <a:solidFill>
              <a:schemeClr val="tx1"/>
            </a:solidFill>
          </a:endParaRP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de Basquetbol</a:t>
          </a: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Futbol</a:t>
          </a:r>
        </a:p>
        <a:p>
          <a:endParaRPr lang="es-MX" sz="1200" b="0" i="0" u="none" dirty="0"/>
        </a:p>
        <a:p>
          <a:r>
            <a:rPr lang="es-ES" sz="1200" dirty="0">
              <a:solidFill>
                <a:schemeClr val="tx1"/>
              </a:solidFill>
            </a:rPr>
            <a:t>Entrenador(a)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de Atletismo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Patines Sobre </a:t>
          </a:r>
          <a:r>
            <a:rPr lang="es-MX" sz="1200" b="0" i="0" u="none" dirty="0" smtClean="0">
              <a:solidFill>
                <a:schemeClr val="tx1"/>
              </a:solidFill>
            </a:rPr>
            <a:t>Ruedas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>
              <a:solidFill>
                <a:schemeClr val="tx1"/>
              </a:solidFill>
            </a:rPr>
            <a:t>) de Halterofilia 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Tiro con </a:t>
          </a:r>
          <a:r>
            <a:rPr lang="es-MX" sz="1200" b="0" i="0" u="none" dirty="0" smtClean="0">
              <a:solidFill>
                <a:schemeClr val="tx1"/>
              </a:solidFill>
            </a:rPr>
            <a:t>Arco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</a:t>
          </a:r>
          <a:r>
            <a:rPr lang="es-MX" sz="1200" b="0" i="0" u="none" dirty="0" err="1">
              <a:solidFill>
                <a:schemeClr val="tx1"/>
              </a:solidFill>
            </a:rPr>
            <a:t>Boccia</a:t>
          </a:r>
          <a:r>
            <a:rPr lang="es-MX" sz="1200" b="0" i="0" u="none" dirty="0">
              <a:solidFill>
                <a:schemeClr val="tx1"/>
              </a:solidFill>
            </a:rPr>
            <a:t> Adaptado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Triatlón 	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		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r>
            <a:rPr lang="es-MX" sz="1200" b="0" i="0" u="none" dirty="0">
              <a:solidFill>
                <a:schemeClr val="tx1"/>
              </a:solidFill>
            </a:rPr>
            <a:t>	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Futbol 			</a:t>
          </a:r>
          <a:endParaRPr lang="es-MX" sz="1200" b="0" i="0" u="none" dirty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</a:t>
          </a:r>
          <a:r>
            <a:rPr lang="es-MX" sz="1200" b="0" i="0" u="none" dirty="0" smtClean="0">
              <a:solidFill>
                <a:schemeClr val="tx1"/>
              </a:solidFill>
            </a:rPr>
            <a:t>B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endParaRPr lang="es-MX" sz="1200" b="0" i="0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Brigadas </a:t>
          </a:r>
          <a:r>
            <a:rPr lang="es-MX" sz="1200" b="0" i="0" u="none" dirty="0" smtClean="0">
              <a:solidFill>
                <a:schemeClr val="tx1"/>
              </a:solidFill>
            </a:rPr>
            <a:t>Deportivas</a:t>
          </a:r>
        </a:p>
        <a:p>
          <a:pPr>
            <a:spcAft>
              <a:spcPts val="0"/>
            </a:spcAft>
          </a:pPr>
          <a:endParaRPr lang="es-MX" sz="1200" b="0" i="0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Deporte </a:t>
          </a:r>
          <a:r>
            <a:rPr lang="es-MX" sz="1200" b="0" i="0" u="none" dirty="0" smtClean="0">
              <a:solidFill>
                <a:schemeClr val="tx1"/>
              </a:solidFill>
            </a:rPr>
            <a:t>Adaptado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Recursos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6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6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6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6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5" presStyleCnt="6" custScaleX="170243" custScaleY="128412" custLinFactNeighborX="9327" custLinFactNeighborY="-14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5" destOrd="0" parTransId="{E7F8DE50-97EB-4BF3-B8F8-9DC451AA4CFC}" sibTransId="{6C2BD441-CB4C-4C1F-B60C-17DB0F92E4C1}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BFEF748-E4FE-421D-A923-EFC915F32BD3}" type="presParOf" srcId="{5550A35E-84F9-403B-BF9F-FAD32FBCE5CE}" destId="{A8D04D8C-CBBF-49AB-9CF9-E62213E7F87B}" srcOrd="10" destOrd="0" presId="urn:microsoft.com/office/officeart/2005/8/layout/orgChart1"/>
    <dgm:cxn modelId="{6E7C8794-9E66-4A11-9EE6-8B56F04B7179}" type="presParOf" srcId="{5550A35E-84F9-403B-BF9F-FAD32FBCE5CE}" destId="{A7AD48DF-3F66-405A-AB71-356B330F6DDE}" srcOrd="11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Mayordomo(a)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Auxiliar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Soldador(a)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Ayudante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7589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MX" altLang="es-MX" sz="1200" b="0" u="none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 de Eventos</a:t>
          </a:r>
          <a:endParaRPr lang="es-ES" sz="1200" u="none" dirty="0">
            <a:solidFill>
              <a:schemeClr val="tx1"/>
            </a:solidFill>
            <a:latin typeface="+mn-lt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Burócratas Municipales</a:t>
          </a: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Jorge</a:t>
          </a: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10 de Marzo</a:t>
          </a: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Villa Alegre</a:t>
          </a: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del Mirador</a:t>
          </a: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Indeco Naranjo</a:t>
          </a: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Parque España</a:t>
          </a: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 Infonavit</a:t>
          </a: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Polivalente</a:t>
          </a: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Camino Real</a:t>
          </a: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Filiberto Sagrero</a:t>
          </a: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Valle de Santa Lucía</a:t>
          </a: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Diego de Montemayor</a:t>
          </a: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Jesús Hinojosa Tijerina</a:t>
          </a: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Fomerrey 113</a:t>
          </a: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Raúl González</a:t>
          </a: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Moderna</a:t>
          </a: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Bernabé</a:t>
          </a: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Los Campeones</a:t>
          </a: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Pista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</a:t>
          </a: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  <a:p>
          <a:endParaRPr lang="es-ES" sz="1200" dirty="0"/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</dgm:pt>
    <dgm:pt modelId="{27071B2C-1F50-434B-9C7D-D7AEBDA342DE}" type="pres">
      <dgm:prSet presAssocID="{066690A2-2D3E-4021-B0CB-7245EF09F866}" presName="rootComposite" presStyleCnt="0"/>
      <dgm:spPr/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</dgm:pt>
    <dgm:pt modelId="{72774331-B38B-47B5-A255-3BF920B3CC8C}" type="pres">
      <dgm:prSet presAssocID="{066690A2-2D3E-4021-B0CB-7245EF09F866}" presName="hierChild5" presStyleCnt="0"/>
      <dgm:spPr/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</dgm:pt>
    <dgm:pt modelId="{E4BFCF87-A938-4F70-A745-D7254DDA117A}" type="pres">
      <dgm:prSet presAssocID="{978B652A-55AE-42A8-AB31-F240BD2545E0}" presName="rootComposite" presStyleCnt="0"/>
      <dgm:spPr/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</dgm:pt>
    <dgm:pt modelId="{BF057031-E899-4FC6-9C2B-AECFCCF71D6B}" type="pres">
      <dgm:prSet presAssocID="{978B652A-55AE-42A8-AB31-F240BD2545E0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Salud de la Mujer y 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 custLinFactNeighborY="-5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0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2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1" destOrd="0" parTransId="{7529C462-F22E-4C1B-BB9F-FDBF09D480AF}" sibTransId="{60CC0C64-947F-473B-8F8D-00A9578FE1A3}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Vigilante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Cajero(a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>
              <a:solidFill>
                <a:schemeClr val="tx1"/>
              </a:solidFill>
            </a:rPr>
            <a:t>INDECO</a:t>
          </a:r>
          <a:r>
            <a:rPr lang="es-ES" sz="1200" dirty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80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Oficial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Patrimonio Seguro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D707B08-23ED-4229-8485-A3619F637FFE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4F162AE3-A36A-4F79-ABFA-5B2AA763C2C4}" type="parTrans" cxnId="{F304474B-3C81-448C-8CAA-26F78A04A86F}">
      <dgm:prSet/>
      <dgm:spPr/>
      <dgm:t>
        <a:bodyPr/>
        <a:lstStyle/>
        <a:p>
          <a:endParaRPr lang="es-ES"/>
        </a:p>
      </dgm:t>
    </dgm:pt>
    <dgm:pt modelId="{C0FF8CDD-87CB-4879-BB50-751055920525}" type="sibTrans" cxnId="{F304474B-3C81-448C-8CAA-26F78A04A86F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1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1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1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1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1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1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1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1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1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1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1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1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1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1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1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1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1934FFB9-C958-4967-9CC2-D78CABA1598C}" type="pres">
      <dgm:prSet presAssocID="{4F162AE3-A36A-4F79-ABFA-5B2AA763C2C4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E105CC81-C92C-4EF3-8CDA-403DFA56501E}" type="pres">
      <dgm:prSet presAssocID="{8D707B08-23ED-4229-8485-A3619F637FFE}" presName="hierRoot3" presStyleCnt="0">
        <dgm:presLayoutVars>
          <dgm:hierBranch val="init"/>
        </dgm:presLayoutVars>
      </dgm:prSet>
      <dgm:spPr/>
    </dgm:pt>
    <dgm:pt modelId="{1A92D86E-099D-4905-B688-FFECF4DEA19A}" type="pres">
      <dgm:prSet presAssocID="{8D707B08-23ED-4229-8485-A3619F637FFE}" presName="rootComposite3" presStyleCnt="0"/>
      <dgm:spPr/>
    </dgm:pt>
    <dgm:pt modelId="{252A839B-3452-43F0-B0ED-6FDFB015E0BA}" type="pres">
      <dgm:prSet presAssocID="{8D707B08-23ED-4229-8485-A3619F637FFE}" presName="rootText3" presStyleLbl="asst1" presStyleIdx="10" presStyleCnt="11" custScaleX="217501" custScaleY="101723" custLinFactNeighborX="-56752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4A64D-B38B-4163-87BD-C4A69F1B1F91}" type="pres">
      <dgm:prSet presAssocID="{8D707B08-23ED-4229-8485-A3619F637FFE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B350BF7E-1321-402F-8E21-073935C11D91}" type="pres">
      <dgm:prSet presAssocID="{8D707B08-23ED-4229-8485-A3619F637FFE}" presName="hierChild6" presStyleCnt="0"/>
      <dgm:spPr/>
    </dgm:pt>
    <dgm:pt modelId="{CEAA866D-CEF5-4755-A5F8-F510334E42C9}" type="pres">
      <dgm:prSet presAssocID="{8D707B08-23ED-4229-8485-A3619F637FFE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75F32536-215D-4530-89C0-81C469C67773}" type="presOf" srcId="{8D707B08-23ED-4229-8485-A3619F637FFE}" destId="{252A839B-3452-43F0-B0ED-6FDFB015E0BA}" srcOrd="0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DA2D00DE-E78C-4E7D-933D-37B04422A947}" type="presOf" srcId="{8D707B08-23ED-4229-8485-A3619F637FFE}" destId="{B454A64D-B38B-4163-87BD-C4A69F1B1F91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F304474B-3C81-448C-8CAA-26F78A04A86F}" srcId="{3B99F7DF-36C4-4EFA-AD36-739287B537DA}" destId="{8D707B08-23ED-4229-8485-A3619F637FFE}" srcOrd="10" destOrd="0" parTransId="{4F162AE3-A36A-4F79-ABFA-5B2AA763C2C4}" sibTransId="{C0FF8CDD-87CB-4879-BB50-751055920525}"/>
    <dgm:cxn modelId="{1D9FA0B9-0D13-4A7C-A521-94F39D824B98}" type="presOf" srcId="{4F162AE3-A36A-4F79-ABFA-5B2AA763C2C4}" destId="{1934FFB9-C958-4967-9CC2-D78CABA1598C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B341BDCE-6129-4FB2-8801-615029376A73}" type="presParOf" srcId="{8A568C84-F26F-4E92-9BD6-23A8289EA664}" destId="{1934FFB9-C958-4967-9CC2-D78CABA1598C}" srcOrd="20" destOrd="0" presId="urn:microsoft.com/office/officeart/2005/8/layout/orgChart1"/>
    <dgm:cxn modelId="{7C11FC3D-6D23-4078-941C-C942461288DD}" type="presParOf" srcId="{8A568C84-F26F-4E92-9BD6-23A8289EA664}" destId="{E105CC81-C92C-4EF3-8CDA-403DFA56501E}" srcOrd="21" destOrd="0" presId="urn:microsoft.com/office/officeart/2005/8/layout/orgChart1"/>
    <dgm:cxn modelId="{C33D3BDA-863C-4367-B4B4-2F01B250C8F1}" type="presParOf" srcId="{E105CC81-C92C-4EF3-8CDA-403DFA56501E}" destId="{1A92D86E-099D-4905-B688-FFECF4DEA19A}" srcOrd="0" destOrd="0" presId="urn:microsoft.com/office/officeart/2005/8/layout/orgChart1"/>
    <dgm:cxn modelId="{DD5A3AAD-0DA4-4B65-A779-845C55EDBB7D}" type="presParOf" srcId="{1A92D86E-099D-4905-B688-FFECF4DEA19A}" destId="{252A839B-3452-43F0-B0ED-6FDFB015E0BA}" srcOrd="0" destOrd="0" presId="urn:microsoft.com/office/officeart/2005/8/layout/orgChart1"/>
    <dgm:cxn modelId="{08F912CD-D1B8-4072-8A2E-86102A2F4140}" type="presParOf" srcId="{1A92D86E-099D-4905-B688-FFECF4DEA19A}" destId="{B454A64D-B38B-4163-87BD-C4A69F1B1F91}" srcOrd="1" destOrd="0" presId="urn:microsoft.com/office/officeart/2005/8/layout/orgChart1"/>
    <dgm:cxn modelId="{2E90B151-29AD-4B51-A6DD-10632F04CED6}" type="presParOf" srcId="{E105CC81-C92C-4EF3-8CDA-403DFA56501E}" destId="{B350BF7E-1321-402F-8E21-073935C11D91}" srcOrd="1" destOrd="0" presId="urn:microsoft.com/office/officeart/2005/8/layout/orgChart1"/>
    <dgm:cxn modelId="{D15E61E2-B8BE-4EB2-83AC-E3FED8E5D3D7}" type="presParOf" srcId="{E105CC81-C92C-4EF3-8CDA-403DFA56501E}" destId="{CEAA866D-CEF5-4755-A5F8-F510334E42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endParaRPr lang="es-ES" sz="1200" dirty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85030" custScaleY="84871" custLinFactNeighborX="21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82152" custScaleY="87356" custLinFactNeighborX="219" custLinFactNeighborY="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>
              <a:solidFill>
                <a:schemeClr val="tx1"/>
              </a:solidFill>
              <a:latin typeface="+mn-lt"/>
            </a:rPr>
            <a:t> Seguro</a:t>
          </a: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928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55817" custScaleY="66070" custLinFactNeighborX="20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Mujer y Sexualidad</a:t>
          </a:r>
          <a:endParaRPr lang="es-ES" sz="1200" dirty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/>
            <a:t>Médico(a)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6123" custScaleY="80881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1" presStyleCnt="2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1" destOrd="0" parTransId="{B68D9CA3-9CCF-42F3-8538-6896D41A9795}" sibTransId="{6420C70D-23D2-4BFB-A3BD-7A006CDBD5CB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2" destOrd="0" presId="urn:microsoft.com/office/officeart/2005/8/layout/orgChart1"/>
    <dgm:cxn modelId="{57CDAAD2-D107-4102-8CD0-E142FF9AEFD3}" type="presParOf" srcId="{37F354EC-AA6E-44E3-9BD2-0ECC704C4756}" destId="{48F36B1F-E59B-439E-9732-0182F5F0D150}" srcOrd="3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48340" custScaleY="52989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48340" custScaleY="5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  <a:endParaRPr lang="es-ES" sz="1200" dirty="0">
            <a:latin typeface="+mn-lt"/>
          </a:endParaRP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B70A7E6-5926-4ED0-9F03-7EBA13C7D4FF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EF4462-35B8-4ED0-B93D-6A4EB0F4560D}" type="parTrans" cxnId="{6EB0B30A-491D-47B3-9943-FB9C98F5B6C2}">
      <dgm:prSet/>
      <dgm:spPr/>
      <dgm:t>
        <a:bodyPr/>
        <a:lstStyle/>
        <a:p>
          <a:endParaRPr lang="es-ES"/>
        </a:p>
      </dgm:t>
    </dgm:pt>
    <dgm:pt modelId="{F0A27200-F369-4AF3-85D5-2A3814B2FDA6}" type="sibTrans" cxnId="{6EB0B30A-491D-47B3-9943-FB9C98F5B6C2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C199B022-71F0-4A9F-B70A-314B1A420172}" type="pres">
      <dgm:prSet presAssocID="{B4EF4462-35B8-4ED0-B93D-6A4EB0F4560D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8FCA4DA-092C-4F19-89A6-C2E9BBB1EC31}" type="pres">
      <dgm:prSet presAssocID="{0B70A7E6-5926-4ED0-9F03-7EBA13C7D4FF}" presName="hierRoot2" presStyleCnt="0">
        <dgm:presLayoutVars>
          <dgm:hierBranch val="init"/>
        </dgm:presLayoutVars>
      </dgm:prSet>
      <dgm:spPr/>
    </dgm:pt>
    <dgm:pt modelId="{74D3AAD8-C217-481F-AFA1-E57FB4608C8C}" type="pres">
      <dgm:prSet presAssocID="{0B70A7E6-5926-4ED0-9F03-7EBA13C7D4FF}" presName="rootComposite" presStyleCnt="0"/>
      <dgm:spPr/>
    </dgm:pt>
    <dgm:pt modelId="{DC218298-5C8B-4A85-A373-B104D02ECB04}" type="pres">
      <dgm:prSet presAssocID="{0B70A7E6-5926-4ED0-9F03-7EBA13C7D4FF}" presName="rootText" presStyleLbl="node2" presStyleIdx="1" presStyleCnt="2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57A76C-EB20-4530-9605-5E64B6B39AC6}" type="pres">
      <dgm:prSet presAssocID="{0B70A7E6-5926-4ED0-9F03-7EBA13C7D4F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C96F472-1F73-414C-AB13-4D3D33E4FC56}" type="pres">
      <dgm:prSet presAssocID="{0B70A7E6-5926-4ED0-9F03-7EBA13C7D4FF}" presName="hierChild4" presStyleCnt="0"/>
      <dgm:spPr/>
    </dgm:pt>
    <dgm:pt modelId="{D6C4CB44-CA0D-4F3B-8BCD-D8946AD5F83A}" type="pres">
      <dgm:prSet presAssocID="{0B70A7E6-5926-4ED0-9F03-7EBA13C7D4FF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0205093C-B3AB-4227-8DE7-178509911051}" type="presOf" srcId="{0B70A7E6-5926-4ED0-9F03-7EBA13C7D4FF}" destId="{0557A76C-EB20-4530-9605-5E64B6B39AC6}" srcOrd="1" destOrd="0" presId="urn:microsoft.com/office/officeart/2005/8/layout/orgChart1"/>
    <dgm:cxn modelId="{B6770530-8289-4159-AFD2-7A4B1FB1D91C}" type="presOf" srcId="{B4EF4462-35B8-4ED0-B93D-6A4EB0F4560D}" destId="{C199B022-71F0-4A9F-B70A-314B1A420172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EA178C02-4F51-48FF-90ED-F344C784920D}" type="presOf" srcId="{0B70A7E6-5926-4ED0-9F03-7EBA13C7D4FF}" destId="{DC218298-5C8B-4A85-A373-B104D02ECB04}" srcOrd="0" destOrd="0" presId="urn:microsoft.com/office/officeart/2005/8/layout/orgChart1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6EB0B30A-491D-47B3-9943-FB9C98F5B6C2}" srcId="{CD1C4BFD-421B-4CCA-8D0B-01027E7F0374}" destId="{0B70A7E6-5926-4ED0-9F03-7EBA13C7D4FF}" srcOrd="1" destOrd="0" parTransId="{B4EF4462-35B8-4ED0-B93D-6A4EB0F4560D}" sibTransId="{F0A27200-F369-4AF3-85D5-2A3814B2FDA6}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D9FB570F-EAC2-4667-95AA-87D782DB5865}" type="presParOf" srcId="{37F354EC-AA6E-44E3-9BD2-0ECC704C4756}" destId="{C199B022-71F0-4A9F-B70A-314B1A420172}" srcOrd="2" destOrd="0" presId="urn:microsoft.com/office/officeart/2005/8/layout/orgChart1"/>
    <dgm:cxn modelId="{1B3935E3-B735-47DC-A1DC-30E17BB5CF0F}" type="presParOf" srcId="{37F354EC-AA6E-44E3-9BD2-0ECC704C4756}" destId="{B8FCA4DA-092C-4F19-89A6-C2E9BBB1EC31}" srcOrd="3" destOrd="0" presId="urn:microsoft.com/office/officeart/2005/8/layout/orgChart1"/>
    <dgm:cxn modelId="{21F0AB2B-F2EB-497C-BC12-57319B3C985D}" type="presParOf" srcId="{B8FCA4DA-092C-4F19-89A6-C2E9BBB1EC31}" destId="{74D3AAD8-C217-481F-AFA1-E57FB4608C8C}" srcOrd="0" destOrd="0" presId="urn:microsoft.com/office/officeart/2005/8/layout/orgChart1"/>
    <dgm:cxn modelId="{3678317E-53F8-49E6-AFE6-9C2FDBDC0156}" type="presParOf" srcId="{74D3AAD8-C217-481F-AFA1-E57FB4608C8C}" destId="{DC218298-5C8B-4A85-A373-B104D02ECB04}" srcOrd="0" destOrd="0" presId="urn:microsoft.com/office/officeart/2005/8/layout/orgChart1"/>
    <dgm:cxn modelId="{6725037C-135C-496F-A945-85BF94C6BE30}" type="presParOf" srcId="{74D3AAD8-C217-481F-AFA1-E57FB4608C8C}" destId="{0557A76C-EB20-4530-9605-5E64B6B39AC6}" srcOrd="1" destOrd="0" presId="urn:microsoft.com/office/officeart/2005/8/layout/orgChart1"/>
    <dgm:cxn modelId="{0E45E813-41CF-4975-AFF0-6254629B09B1}" type="presParOf" srcId="{B8FCA4DA-092C-4F19-89A6-C2E9BBB1EC31}" destId="{5C96F472-1F73-414C-AB13-4D3D33E4FC56}" srcOrd="1" destOrd="0" presId="urn:microsoft.com/office/officeart/2005/8/layout/orgChart1"/>
    <dgm:cxn modelId="{33B60989-005E-4DE4-805F-10D7E56D3F49}" type="presParOf" srcId="{B8FCA4DA-092C-4F19-89A6-C2E9BBB1EC31}" destId="{D6C4CB44-CA0D-4F3B-8BCD-D8946AD5F83A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1" presStyleCnt="2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1" presStyleCnt="2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Radiólogos(as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Enfermera(o) General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Enfermeras(os)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Odontología</a:t>
          </a: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Auxiliar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</dgm:pt>
    <dgm:pt modelId="{D6CD160C-FF0A-4C80-817E-A7A9F54C67A7}" type="pres">
      <dgm:prSet presAssocID="{68CD4491-2D6C-475E-B317-C9AC91C84029}" presName="rootComposite" presStyleCnt="0"/>
      <dgm:spPr/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Cercana </a:t>
          </a:r>
          <a:r>
            <a:rPr lang="es-ES" sz="1200" kern="1200" dirty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FB07-C1BC-4F63-8425-B164019F055A}">
      <dsp:nvSpPr>
        <dsp:cNvPr id="0" name=""/>
        <dsp:cNvSpPr/>
      </dsp:nvSpPr>
      <dsp:spPr>
        <a:xfrm>
          <a:off x="4238075" y="971998"/>
          <a:ext cx="167638" cy="2273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867"/>
              </a:lnTo>
              <a:lnTo>
                <a:pt x="167638" y="22738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AFBC8-6743-4140-92F5-CD9E418F5983}">
      <dsp:nvSpPr>
        <dsp:cNvPr id="0" name=""/>
        <dsp:cNvSpPr/>
      </dsp:nvSpPr>
      <dsp:spPr>
        <a:xfrm>
          <a:off x="4080690" y="971998"/>
          <a:ext cx="157384" cy="2273867"/>
        </a:xfrm>
        <a:custGeom>
          <a:avLst/>
          <a:gdLst/>
          <a:ahLst/>
          <a:cxnLst/>
          <a:rect l="0" t="0" r="0" b="0"/>
          <a:pathLst>
            <a:path>
              <a:moveTo>
                <a:pt x="157384" y="0"/>
              </a:moveTo>
              <a:lnTo>
                <a:pt x="157384" y="2273867"/>
              </a:lnTo>
              <a:lnTo>
                <a:pt x="0" y="22738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4238075" y="971998"/>
          <a:ext cx="165954" cy="141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11"/>
              </a:lnTo>
              <a:lnTo>
                <a:pt x="165954" y="14187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4080690" y="971998"/>
          <a:ext cx="157384" cy="1418711"/>
        </a:xfrm>
        <a:custGeom>
          <a:avLst/>
          <a:gdLst/>
          <a:ahLst/>
          <a:cxnLst/>
          <a:rect l="0" t="0" r="0" b="0"/>
          <a:pathLst>
            <a:path>
              <a:moveTo>
                <a:pt x="157384" y="0"/>
              </a:moveTo>
              <a:lnTo>
                <a:pt x="157384" y="1418711"/>
              </a:lnTo>
              <a:lnTo>
                <a:pt x="0" y="14187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4238075" y="971998"/>
          <a:ext cx="165954" cy="56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554"/>
              </a:lnTo>
              <a:lnTo>
                <a:pt x="165954" y="56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4080690" y="971998"/>
          <a:ext cx="157384" cy="563554"/>
        </a:xfrm>
        <a:custGeom>
          <a:avLst/>
          <a:gdLst/>
          <a:ahLst/>
          <a:cxnLst/>
          <a:rect l="0" t="0" r="0" b="0"/>
          <a:pathLst>
            <a:path>
              <a:moveTo>
                <a:pt x="157384" y="0"/>
              </a:moveTo>
              <a:lnTo>
                <a:pt x="157384" y="563554"/>
              </a:lnTo>
              <a:lnTo>
                <a:pt x="0" y="56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436E1-1449-473D-AC2F-E1E251D6CAEE}">
      <dsp:nvSpPr>
        <dsp:cNvPr id="0" name=""/>
        <dsp:cNvSpPr/>
      </dsp:nvSpPr>
      <dsp:spPr>
        <a:xfrm>
          <a:off x="4238075" y="971998"/>
          <a:ext cx="3622431" cy="298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143"/>
              </a:lnTo>
              <a:lnTo>
                <a:pt x="3622431" y="2875143"/>
              </a:lnTo>
              <a:lnTo>
                <a:pt x="3622431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472E1-BEF3-4A50-9557-9F256A51258B}">
      <dsp:nvSpPr>
        <dsp:cNvPr id="0" name=""/>
        <dsp:cNvSpPr/>
      </dsp:nvSpPr>
      <dsp:spPr>
        <a:xfrm>
          <a:off x="4238075" y="971998"/>
          <a:ext cx="2173458" cy="298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143"/>
              </a:lnTo>
              <a:lnTo>
                <a:pt x="2173458" y="2875143"/>
              </a:lnTo>
              <a:lnTo>
                <a:pt x="2173458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4238075" y="971998"/>
          <a:ext cx="724486" cy="298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143"/>
              </a:lnTo>
              <a:lnTo>
                <a:pt x="724486" y="2875143"/>
              </a:lnTo>
              <a:lnTo>
                <a:pt x="724486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513589" y="971998"/>
          <a:ext cx="724486" cy="2986366"/>
        </a:xfrm>
        <a:custGeom>
          <a:avLst/>
          <a:gdLst/>
          <a:ahLst/>
          <a:cxnLst/>
          <a:rect l="0" t="0" r="0" b="0"/>
          <a:pathLst>
            <a:path>
              <a:moveTo>
                <a:pt x="724486" y="0"/>
              </a:moveTo>
              <a:lnTo>
                <a:pt x="724486" y="2875143"/>
              </a:lnTo>
              <a:lnTo>
                <a:pt x="0" y="2875143"/>
              </a:lnTo>
              <a:lnTo>
                <a:pt x="0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064616" y="971998"/>
          <a:ext cx="2173458" cy="2986366"/>
        </a:xfrm>
        <a:custGeom>
          <a:avLst/>
          <a:gdLst/>
          <a:ahLst/>
          <a:cxnLst/>
          <a:rect l="0" t="0" r="0" b="0"/>
          <a:pathLst>
            <a:path>
              <a:moveTo>
                <a:pt x="2173458" y="0"/>
              </a:moveTo>
              <a:lnTo>
                <a:pt x="2173458" y="2875143"/>
              </a:lnTo>
              <a:lnTo>
                <a:pt x="0" y="2875143"/>
              </a:lnTo>
              <a:lnTo>
                <a:pt x="0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15643" y="971998"/>
          <a:ext cx="3622431" cy="2986366"/>
        </a:xfrm>
        <a:custGeom>
          <a:avLst/>
          <a:gdLst/>
          <a:ahLst/>
          <a:cxnLst/>
          <a:rect l="0" t="0" r="0" b="0"/>
          <a:pathLst>
            <a:path>
              <a:moveTo>
                <a:pt x="3622431" y="0"/>
              </a:moveTo>
              <a:lnTo>
                <a:pt x="3622431" y="2875143"/>
              </a:lnTo>
              <a:lnTo>
                <a:pt x="0" y="2875143"/>
              </a:lnTo>
              <a:lnTo>
                <a:pt x="0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48075" y="0"/>
          <a:ext cx="1980000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248075" y="0"/>
        <a:ext cx="1980000" cy="971998"/>
      </dsp:txXfrm>
    </dsp:sp>
    <dsp:sp modelId="{35BB5E74-0F2B-40C4-8FE2-43D641402863}">
      <dsp:nvSpPr>
        <dsp:cNvPr id="0" name=""/>
        <dsp:cNvSpPr/>
      </dsp:nvSpPr>
      <dsp:spPr>
        <a:xfrm>
          <a:off x="2379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Inspectores(as)</a:t>
          </a:r>
        </a:p>
      </dsp:txBody>
      <dsp:txXfrm>
        <a:off x="2379" y="3958364"/>
        <a:ext cx="1226527" cy="1151998"/>
      </dsp:txXfrm>
    </dsp:sp>
    <dsp:sp modelId="{6A2AD54E-C82D-42BC-ADD7-32A5E6C831BA}">
      <dsp:nvSpPr>
        <dsp:cNvPr id="0" name=""/>
        <dsp:cNvSpPr/>
      </dsp:nvSpPr>
      <dsp:spPr>
        <a:xfrm>
          <a:off x="1451352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Médicos</a:t>
          </a:r>
        </a:p>
      </dsp:txBody>
      <dsp:txXfrm>
        <a:off x="1451352" y="3958364"/>
        <a:ext cx="1226527" cy="1151998"/>
      </dsp:txXfrm>
    </dsp:sp>
    <dsp:sp modelId="{241B9707-52B5-42B8-A01E-5F40637E76E3}">
      <dsp:nvSpPr>
        <dsp:cNvPr id="0" name=""/>
        <dsp:cNvSpPr/>
      </dsp:nvSpPr>
      <dsp:spPr>
        <a:xfrm>
          <a:off x="2900325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Capturadores(as) Animales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00325" y="3958364"/>
        <a:ext cx="1226527" cy="1151998"/>
      </dsp:txXfrm>
    </dsp:sp>
    <dsp:sp modelId="{E8875E5F-529F-49F4-8362-65CE89566DEC}">
      <dsp:nvSpPr>
        <dsp:cNvPr id="0" name=""/>
        <dsp:cNvSpPr/>
      </dsp:nvSpPr>
      <dsp:spPr>
        <a:xfrm>
          <a:off x="4349297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49297" y="3958364"/>
        <a:ext cx="1226527" cy="1151998"/>
      </dsp:txXfrm>
    </dsp:sp>
    <dsp:sp modelId="{F7E98FC0-D5A0-4C2C-8DA9-8C9C6CAFF17D}">
      <dsp:nvSpPr>
        <dsp:cNvPr id="0" name=""/>
        <dsp:cNvSpPr/>
      </dsp:nvSpPr>
      <dsp:spPr>
        <a:xfrm>
          <a:off x="5798270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Promotores(as) de Adopciones</a:t>
          </a:r>
        </a:p>
      </dsp:txBody>
      <dsp:txXfrm>
        <a:off x="5798270" y="3958364"/>
        <a:ext cx="1226527" cy="1151998"/>
      </dsp:txXfrm>
    </dsp:sp>
    <dsp:sp modelId="{991B2A1C-D8C5-4FAF-8047-898C7C76D682}">
      <dsp:nvSpPr>
        <dsp:cNvPr id="0" name=""/>
        <dsp:cNvSpPr/>
      </dsp:nvSpPr>
      <dsp:spPr>
        <a:xfrm>
          <a:off x="7247243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 de Atención Animal</a:t>
          </a:r>
        </a:p>
      </dsp:txBody>
      <dsp:txXfrm>
        <a:off x="7247243" y="3958364"/>
        <a:ext cx="1226527" cy="1151998"/>
      </dsp:txXfrm>
    </dsp:sp>
    <dsp:sp modelId="{127C3EA2-F1AE-4873-9663-67B75A7BF8D8}">
      <dsp:nvSpPr>
        <dsp:cNvPr id="0" name=""/>
        <dsp:cNvSpPr/>
      </dsp:nvSpPr>
      <dsp:spPr>
        <a:xfrm>
          <a:off x="2748692" y="1193552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8692" y="1193552"/>
        <a:ext cx="1331998" cy="684001"/>
      </dsp:txXfrm>
    </dsp:sp>
    <dsp:sp modelId="{75B9D884-0981-4F85-8F1C-DEBB2EB9963E}">
      <dsp:nvSpPr>
        <dsp:cNvPr id="0" name=""/>
        <dsp:cNvSpPr/>
      </dsp:nvSpPr>
      <dsp:spPr>
        <a:xfrm>
          <a:off x="4404029" y="1193552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04029" y="1193552"/>
        <a:ext cx="1331998" cy="684001"/>
      </dsp:txXfrm>
    </dsp:sp>
    <dsp:sp modelId="{E4005A87-C834-4FB5-92B8-9EE7A4DA67D1}">
      <dsp:nvSpPr>
        <dsp:cNvPr id="0" name=""/>
        <dsp:cNvSpPr/>
      </dsp:nvSpPr>
      <dsp:spPr>
        <a:xfrm>
          <a:off x="2748692" y="2048708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8692" y="2048708"/>
        <a:ext cx="1331998" cy="684001"/>
      </dsp:txXfrm>
    </dsp:sp>
    <dsp:sp modelId="{712AF362-6442-4EB9-AC96-AE9951EC7BA0}">
      <dsp:nvSpPr>
        <dsp:cNvPr id="0" name=""/>
        <dsp:cNvSpPr/>
      </dsp:nvSpPr>
      <dsp:spPr>
        <a:xfrm>
          <a:off x="4404029" y="2048708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04029" y="2048708"/>
        <a:ext cx="1331998" cy="684001"/>
      </dsp:txXfrm>
    </dsp:sp>
    <dsp:sp modelId="{52F741B0-A5AE-40E5-8274-2F5BB1251A0E}">
      <dsp:nvSpPr>
        <dsp:cNvPr id="0" name=""/>
        <dsp:cNvSpPr/>
      </dsp:nvSpPr>
      <dsp:spPr>
        <a:xfrm>
          <a:off x="2748692" y="2903865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Adiestrador(a)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8692" y="2903865"/>
        <a:ext cx="1331998" cy="684001"/>
      </dsp:txXfrm>
    </dsp:sp>
    <dsp:sp modelId="{C04A67E0-3D98-46EC-9735-E9E48181CE49}">
      <dsp:nvSpPr>
        <dsp:cNvPr id="0" name=""/>
        <dsp:cNvSpPr/>
      </dsp:nvSpPr>
      <dsp:spPr>
        <a:xfrm>
          <a:off x="4405714" y="2903865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405714" y="2903865"/>
        <a:ext cx="1331998" cy="6840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3051142" y="604878"/>
              </a:lnTo>
              <a:lnTo>
                <a:pt x="3051142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3916907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1017047" y="604878"/>
              </a:lnTo>
              <a:lnTo>
                <a:pt x="1017047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3659-1A7E-49EA-90B2-40DA9C4E683F}">
      <dsp:nvSpPr>
        <dsp:cNvPr id="0" name=""/>
        <dsp:cNvSpPr/>
      </dsp:nvSpPr>
      <dsp:spPr>
        <a:xfrm>
          <a:off x="2899859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1017047" y="0"/>
              </a:moveTo>
              <a:lnTo>
                <a:pt x="1017047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65764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3051142" y="0"/>
              </a:moveTo>
              <a:lnTo>
                <a:pt x="3051142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06460" y="163987"/>
          <a:ext cx="2220893" cy="1133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Mental y Adicciones</a:t>
          </a:r>
        </a:p>
      </dsp:txBody>
      <dsp:txXfrm>
        <a:off x="2806460" y="163987"/>
        <a:ext cx="2220893" cy="1133376"/>
      </dsp:txXfrm>
    </dsp:sp>
    <dsp:sp modelId="{35BB5E74-0F2B-40C4-8FE2-43D641402863}">
      <dsp:nvSpPr>
        <dsp:cNvPr id="0" name=""/>
        <dsp:cNvSpPr/>
      </dsp:nvSpPr>
      <dsp:spPr>
        <a:xfrm>
          <a:off x="485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853" y="2058377"/>
        <a:ext cx="1721823" cy="971998"/>
      </dsp:txXfrm>
    </dsp:sp>
    <dsp:sp modelId="{BC81B137-ADAB-44D1-A1C1-498A53C339F3}">
      <dsp:nvSpPr>
        <dsp:cNvPr id="0" name=""/>
        <dsp:cNvSpPr/>
      </dsp:nvSpPr>
      <dsp:spPr>
        <a:xfrm>
          <a:off x="203894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038948" y="2058377"/>
        <a:ext cx="1721823" cy="971998"/>
      </dsp:txXfrm>
    </dsp:sp>
    <dsp:sp modelId="{3F82A0F3-2328-4896-8AE8-A8E3CD8DE430}">
      <dsp:nvSpPr>
        <dsp:cNvPr id="0" name=""/>
        <dsp:cNvSpPr/>
      </dsp:nvSpPr>
      <dsp:spPr>
        <a:xfrm>
          <a:off x="407304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073043" y="2058377"/>
        <a:ext cx="1721823" cy="971998"/>
      </dsp:txXfrm>
    </dsp:sp>
    <dsp:sp modelId="{2ED91993-B4E9-45D0-B122-0B5DD5EB887F}">
      <dsp:nvSpPr>
        <dsp:cNvPr id="0" name=""/>
        <dsp:cNvSpPr/>
      </dsp:nvSpPr>
      <dsp:spPr>
        <a:xfrm>
          <a:off x="610713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6107138" y="2058377"/>
        <a:ext cx="1721823" cy="971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4059310" y="910485"/>
          <a:ext cx="259040" cy="2296538"/>
        </a:xfrm>
        <a:custGeom>
          <a:avLst/>
          <a:gdLst/>
          <a:ahLst/>
          <a:cxnLst/>
          <a:rect l="0" t="0" r="0" b="0"/>
          <a:pathLst>
            <a:path>
              <a:moveTo>
                <a:pt x="259040" y="0"/>
              </a:moveTo>
              <a:lnTo>
                <a:pt x="259040" y="2296538"/>
              </a:lnTo>
              <a:lnTo>
                <a:pt x="0" y="2296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2280-A0CA-43CA-A532-67E0852D644F}">
      <dsp:nvSpPr>
        <dsp:cNvPr id="0" name=""/>
        <dsp:cNvSpPr/>
      </dsp:nvSpPr>
      <dsp:spPr>
        <a:xfrm>
          <a:off x="4318350" y="910485"/>
          <a:ext cx="216569" cy="142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581"/>
              </a:lnTo>
              <a:lnTo>
                <a:pt x="216569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76657" y="910485"/>
          <a:ext cx="241692" cy="1424581"/>
        </a:xfrm>
        <a:custGeom>
          <a:avLst/>
          <a:gdLst/>
          <a:ahLst/>
          <a:cxnLst/>
          <a:rect l="0" t="0" r="0" b="0"/>
          <a:pathLst>
            <a:path>
              <a:moveTo>
                <a:pt x="241692" y="0"/>
              </a:moveTo>
              <a:lnTo>
                <a:pt x="241692" y="1424581"/>
              </a:lnTo>
              <a:lnTo>
                <a:pt x="0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50" y="910485"/>
          <a:ext cx="216569" cy="54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728"/>
              </a:lnTo>
              <a:lnTo>
                <a:pt x="216569" y="54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92318" y="910485"/>
          <a:ext cx="226031" cy="546973"/>
        </a:xfrm>
        <a:custGeom>
          <a:avLst/>
          <a:gdLst/>
          <a:ahLst/>
          <a:cxnLst/>
          <a:rect l="0" t="0" r="0" b="0"/>
          <a:pathLst>
            <a:path>
              <a:moveTo>
                <a:pt x="226031" y="0"/>
              </a:moveTo>
              <a:lnTo>
                <a:pt x="226031" y="546973"/>
              </a:lnTo>
              <a:lnTo>
                <a:pt x="0" y="546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50" y="910485"/>
          <a:ext cx="3300214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3300214" y="2816033"/>
              </a:lnTo>
              <a:lnTo>
                <a:pt x="330021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50" y="910485"/>
          <a:ext cx="1651021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1651021" y="2816033"/>
              </a:lnTo>
              <a:lnTo>
                <a:pt x="1651021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30" y="910485"/>
          <a:ext cx="91440" cy="2931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033"/>
              </a:lnTo>
              <a:lnTo>
                <a:pt x="56244" y="2816033"/>
              </a:lnTo>
              <a:lnTo>
                <a:pt x="5624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668423" y="910485"/>
          <a:ext cx="1649926" cy="2931026"/>
        </a:xfrm>
        <a:custGeom>
          <a:avLst/>
          <a:gdLst/>
          <a:ahLst/>
          <a:cxnLst/>
          <a:rect l="0" t="0" r="0" b="0"/>
          <a:pathLst>
            <a:path>
              <a:moveTo>
                <a:pt x="1649926" y="0"/>
              </a:moveTo>
              <a:lnTo>
                <a:pt x="1649926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1015945" y="910485"/>
          <a:ext cx="3302405" cy="2931026"/>
        </a:xfrm>
        <a:custGeom>
          <a:avLst/>
          <a:gdLst/>
          <a:ahLst/>
          <a:cxnLst/>
          <a:rect l="0" t="0" r="0" b="0"/>
          <a:pathLst>
            <a:path>
              <a:moveTo>
                <a:pt x="3302405" y="0"/>
              </a:moveTo>
              <a:lnTo>
                <a:pt x="3302405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353660" y="0"/>
          <a:ext cx="1929380" cy="910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353660" y="0"/>
        <a:ext cx="1929380" cy="910485"/>
      </dsp:txXfrm>
    </dsp:sp>
    <dsp:sp modelId="{F406D603-0F97-49D1-A230-75F2EB1A2562}">
      <dsp:nvSpPr>
        <dsp:cNvPr id="0" name=""/>
        <dsp:cNvSpPr/>
      </dsp:nvSpPr>
      <dsp:spPr>
        <a:xfrm>
          <a:off x="30591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5914" y="3841511"/>
        <a:ext cx="1420061" cy="870040"/>
      </dsp:txXfrm>
    </dsp:sp>
    <dsp:sp modelId="{BF8DD503-79E9-4153-A9A7-D98611AA346B}">
      <dsp:nvSpPr>
        <dsp:cNvPr id="0" name=""/>
        <dsp:cNvSpPr/>
      </dsp:nvSpPr>
      <dsp:spPr>
        <a:xfrm>
          <a:off x="1958393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8393" y="3841511"/>
        <a:ext cx="1420061" cy="870040"/>
      </dsp:txXfrm>
    </dsp:sp>
    <dsp:sp modelId="{D04CF1CC-94CF-4369-BE58-8789A08DE18E}">
      <dsp:nvSpPr>
        <dsp:cNvPr id="0" name=""/>
        <dsp:cNvSpPr/>
      </dsp:nvSpPr>
      <dsp:spPr>
        <a:xfrm>
          <a:off x="361884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18844" y="3841511"/>
        <a:ext cx="1420061" cy="870040"/>
      </dsp:txXfrm>
    </dsp:sp>
    <dsp:sp modelId="{C09E6580-3144-4751-B394-596987DCE4EA}">
      <dsp:nvSpPr>
        <dsp:cNvPr id="0" name=""/>
        <dsp:cNvSpPr/>
      </dsp:nvSpPr>
      <dsp:spPr>
        <a:xfrm>
          <a:off x="5259341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5259341" y="3841511"/>
        <a:ext cx="1420061" cy="870040"/>
      </dsp:txXfrm>
    </dsp:sp>
    <dsp:sp modelId="{91451E5E-5B94-42DA-83B7-AB8B59536EBE}">
      <dsp:nvSpPr>
        <dsp:cNvPr id="0" name=""/>
        <dsp:cNvSpPr/>
      </dsp:nvSpPr>
      <dsp:spPr>
        <a:xfrm>
          <a:off x="690853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08534" y="3841511"/>
        <a:ext cx="1420061" cy="870040"/>
      </dsp:txXfrm>
    </dsp:sp>
    <dsp:sp modelId="{65974BDF-FA12-46E5-8A19-94B9730AFC1E}">
      <dsp:nvSpPr>
        <dsp:cNvPr id="0" name=""/>
        <dsp:cNvSpPr/>
      </dsp:nvSpPr>
      <dsp:spPr>
        <a:xfrm>
          <a:off x="2419163" y="1122826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19163" y="1122826"/>
        <a:ext cx="1673155" cy="669263"/>
      </dsp:txXfrm>
    </dsp:sp>
    <dsp:sp modelId="{F962AAEA-CF13-40DB-89B4-497F346CC387}">
      <dsp:nvSpPr>
        <dsp:cNvPr id="0" name=""/>
        <dsp:cNvSpPr/>
      </dsp:nvSpPr>
      <dsp:spPr>
        <a:xfrm>
          <a:off x="4534920" y="112058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34920" y="1120581"/>
        <a:ext cx="1673155" cy="669263"/>
      </dsp:txXfrm>
    </dsp:sp>
    <dsp:sp modelId="{D8C363E8-0CCA-4AC0-8163-2D2E440106BA}">
      <dsp:nvSpPr>
        <dsp:cNvPr id="0" name=""/>
        <dsp:cNvSpPr/>
      </dsp:nvSpPr>
      <dsp:spPr>
        <a:xfrm>
          <a:off x="2403502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403502" y="2000434"/>
        <a:ext cx="1673155" cy="669263"/>
      </dsp:txXfrm>
    </dsp:sp>
    <dsp:sp modelId="{EA716ED4-DE0B-4383-B8B6-EB0955C3F804}">
      <dsp:nvSpPr>
        <dsp:cNvPr id="0" name=""/>
        <dsp:cNvSpPr/>
      </dsp:nvSpPr>
      <dsp:spPr>
        <a:xfrm>
          <a:off x="4534920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34920" y="2000434"/>
        <a:ext cx="1673155" cy="669263"/>
      </dsp:txXfrm>
    </dsp:sp>
    <dsp:sp modelId="{AF11C807-1A39-4AD8-A13A-7F23B0A7D706}">
      <dsp:nvSpPr>
        <dsp:cNvPr id="0" name=""/>
        <dsp:cNvSpPr/>
      </dsp:nvSpPr>
      <dsp:spPr>
        <a:xfrm>
          <a:off x="2386155" y="287239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2386155" y="2872391"/>
        <a:ext cx="1673155" cy="6692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10" y="3708352"/>
        <a:ext cx="2020995" cy="8999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2621215" y="1793223"/>
        <a:ext cx="1987296" cy="9439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070299" y="1616796"/>
          <a:ext cx="309586" cy="1691172"/>
        </a:xfrm>
        <a:custGeom>
          <a:avLst/>
          <a:gdLst/>
          <a:ahLst/>
          <a:cxnLst/>
          <a:rect l="0" t="0" r="0" b="0"/>
          <a:pathLst>
            <a:path>
              <a:moveTo>
                <a:pt x="309586" y="0"/>
              </a:moveTo>
              <a:lnTo>
                <a:pt x="309586" y="1691172"/>
              </a:lnTo>
              <a:lnTo>
                <a:pt x="0" y="1691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6796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6796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6796"/>
          <a:ext cx="3620650" cy="2733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61"/>
              </a:lnTo>
              <a:lnTo>
                <a:pt x="3620650" y="2588561"/>
              </a:lnTo>
              <a:lnTo>
                <a:pt x="3620650" y="27336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5" y="1616796"/>
          <a:ext cx="1814354" cy="27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856"/>
              </a:lnTo>
              <a:lnTo>
                <a:pt x="1814354" y="2587856"/>
              </a:lnTo>
              <a:lnTo>
                <a:pt x="1814354" y="2732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34165" y="1616796"/>
          <a:ext cx="91440" cy="27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736"/>
              </a:lnTo>
              <a:lnTo>
                <a:pt x="80741" y="2596736"/>
              </a:lnTo>
              <a:lnTo>
                <a:pt x="80741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2581356" y="1616796"/>
          <a:ext cx="1798529" cy="2741854"/>
        </a:xfrm>
        <a:custGeom>
          <a:avLst/>
          <a:gdLst/>
          <a:ahLst/>
          <a:cxnLst/>
          <a:rect l="0" t="0" r="0" b="0"/>
          <a:pathLst>
            <a:path>
              <a:moveTo>
                <a:pt x="1798529" y="0"/>
              </a:moveTo>
              <a:lnTo>
                <a:pt x="1798529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759235" y="1616796"/>
          <a:ext cx="3620650" cy="2741854"/>
        </a:xfrm>
        <a:custGeom>
          <a:avLst/>
          <a:gdLst/>
          <a:ahLst/>
          <a:cxnLst/>
          <a:rect l="0" t="0" r="0" b="0"/>
          <a:pathLst>
            <a:path>
              <a:moveTo>
                <a:pt x="3620650" y="0"/>
              </a:moveTo>
              <a:lnTo>
                <a:pt x="3620650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6795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6795"/>
        <a:ext cx="2603079" cy="1260001"/>
      </dsp:txXfrm>
    </dsp:sp>
    <dsp:sp modelId="{A122AB98-6AEB-4224-8BB5-6741593B0990}">
      <dsp:nvSpPr>
        <dsp:cNvPr id="0" name=""/>
        <dsp:cNvSpPr/>
      </dsp:nvSpPr>
      <dsp:spPr>
        <a:xfrm>
          <a:off x="3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" y="4358651"/>
        <a:ext cx="1518464" cy="954464"/>
      </dsp:txXfrm>
    </dsp:sp>
    <dsp:sp modelId="{01762AC5-3F38-49B4-A72F-5B0B37B1FB90}">
      <dsp:nvSpPr>
        <dsp:cNvPr id="0" name=""/>
        <dsp:cNvSpPr/>
      </dsp:nvSpPr>
      <dsp:spPr>
        <a:xfrm>
          <a:off x="1822124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1822124" y="4358651"/>
        <a:ext cx="1518464" cy="954464"/>
      </dsp:txXfrm>
    </dsp:sp>
    <dsp:sp modelId="{14141957-0A00-4A87-867B-0312D78A39FB}">
      <dsp:nvSpPr>
        <dsp:cNvPr id="0" name=""/>
        <dsp:cNvSpPr/>
      </dsp:nvSpPr>
      <dsp:spPr>
        <a:xfrm>
          <a:off x="3655675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8651"/>
        <a:ext cx="1518464" cy="954464"/>
      </dsp:txXfrm>
    </dsp:sp>
    <dsp:sp modelId="{850BC938-76B3-4000-993D-6448EAAAF8D9}">
      <dsp:nvSpPr>
        <dsp:cNvPr id="0" name=""/>
        <dsp:cNvSpPr/>
      </dsp:nvSpPr>
      <dsp:spPr>
        <a:xfrm>
          <a:off x="5435007" y="434977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5007" y="4349771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7241304" y="4350476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50476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7210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7210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183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1833"/>
        <a:ext cx="1735382" cy="694156"/>
      </dsp:txXfrm>
    </dsp:sp>
    <dsp:sp modelId="{687F91BE-8818-46DF-905B-0AA009E2016F}">
      <dsp:nvSpPr>
        <dsp:cNvPr id="0" name=""/>
        <dsp:cNvSpPr/>
      </dsp:nvSpPr>
      <dsp:spPr>
        <a:xfrm>
          <a:off x="2334917" y="2960891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34917" y="2960891"/>
        <a:ext cx="1735382" cy="6941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1C8AD-1F65-4810-9A35-FC7042E55612}">
      <dsp:nvSpPr>
        <dsp:cNvPr id="0" name=""/>
        <dsp:cNvSpPr/>
      </dsp:nvSpPr>
      <dsp:spPr>
        <a:xfrm>
          <a:off x="2938309" y="1349800"/>
          <a:ext cx="2082517" cy="65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85"/>
              </a:lnTo>
              <a:lnTo>
                <a:pt x="2082517" y="481185"/>
              </a:lnTo>
              <a:lnTo>
                <a:pt x="2082517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6CEC-6139-4AF3-9DA2-B737560DD277}">
      <dsp:nvSpPr>
        <dsp:cNvPr id="0" name=""/>
        <dsp:cNvSpPr/>
      </dsp:nvSpPr>
      <dsp:spPr>
        <a:xfrm>
          <a:off x="2892589" y="1349800"/>
          <a:ext cx="91440" cy="6504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185"/>
              </a:lnTo>
              <a:lnTo>
                <a:pt x="52589" y="481185"/>
              </a:lnTo>
              <a:lnTo>
                <a:pt x="52589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868517" y="1349800"/>
          <a:ext cx="2069792" cy="650491"/>
        </a:xfrm>
        <a:custGeom>
          <a:avLst/>
          <a:gdLst/>
          <a:ahLst/>
          <a:cxnLst/>
          <a:rect l="0" t="0" r="0" b="0"/>
          <a:pathLst>
            <a:path>
              <a:moveTo>
                <a:pt x="2069792" y="0"/>
              </a:moveTo>
              <a:lnTo>
                <a:pt x="2069792" y="481185"/>
              </a:lnTo>
              <a:lnTo>
                <a:pt x="0" y="481185"/>
              </a:lnTo>
              <a:lnTo>
                <a:pt x="0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65951" y="177442"/>
          <a:ext cx="2344716" cy="1172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765951" y="177442"/>
        <a:ext cx="2344716" cy="1172358"/>
      </dsp:txXfrm>
    </dsp:sp>
    <dsp:sp modelId="{EFF20070-13C4-4C00-9C09-D4B4251D4D0C}">
      <dsp:nvSpPr>
        <dsp:cNvPr id="0" name=""/>
        <dsp:cNvSpPr/>
      </dsp:nvSpPr>
      <dsp:spPr>
        <a:xfrm>
          <a:off x="0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0" y="2000292"/>
        <a:ext cx="1737035" cy="868517"/>
      </dsp:txXfrm>
    </dsp:sp>
    <dsp:sp modelId="{CD093163-545D-4A7A-9932-DBE261E64D39}">
      <dsp:nvSpPr>
        <dsp:cNvPr id="0" name=""/>
        <dsp:cNvSpPr/>
      </dsp:nvSpPr>
      <dsp:spPr>
        <a:xfrm>
          <a:off x="2076661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076661" y="2000292"/>
        <a:ext cx="1737035" cy="868517"/>
      </dsp:txXfrm>
    </dsp:sp>
    <dsp:sp modelId="{B7B34A7E-7DF8-4B0E-BAB0-3F14FF9C34A7}">
      <dsp:nvSpPr>
        <dsp:cNvPr id="0" name=""/>
        <dsp:cNvSpPr/>
      </dsp:nvSpPr>
      <dsp:spPr>
        <a:xfrm>
          <a:off x="4152309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4152309" y="2000292"/>
        <a:ext cx="1737035" cy="8685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7C77-BD39-4F65-92D5-EF1A5A02E4BD}">
      <dsp:nvSpPr>
        <dsp:cNvPr id="0" name=""/>
        <dsp:cNvSpPr/>
      </dsp:nvSpPr>
      <dsp:spPr>
        <a:xfrm>
          <a:off x="4043174" y="842810"/>
          <a:ext cx="329513" cy="3304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857"/>
              </a:lnTo>
              <a:lnTo>
                <a:pt x="329513" y="3304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2AD4A-F7A5-41F7-9C3A-3625F08D7A17}">
      <dsp:nvSpPr>
        <dsp:cNvPr id="0" name=""/>
        <dsp:cNvSpPr/>
      </dsp:nvSpPr>
      <dsp:spPr>
        <a:xfrm>
          <a:off x="3756184" y="842810"/>
          <a:ext cx="286989" cy="3304857"/>
        </a:xfrm>
        <a:custGeom>
          <a:avLst/>
          <a:gdLst/>
          <a:ahLst/>
          <a:cxnLst/>
          <a:rect l="0" t="0" r="0" b="0"/>
          <a:pathLst>
            <a:path>
              <a:moveTo>
                <a:pt x="286989" y="0"/>
              </a:moveTo>
              <a:lnTo>
                <a:pt x="286989" y="3304857"/>
              </a:lnTo>
              <a:lnTo>
                <a:pt x="0" y="3304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4043174" y="842810"/>
          <a:ext cx="324985" cy="2474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895"/>
              </a:lnTo>
              <a:lnTo>
                <a:pt x="324985" y="24748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740571" y="842810"/>
          <a:ext cx="302603" cy="2483372"/>
        </a:xfrm>
        <a:custGeom>
          <a:avLst/>
          <a:gdLst/>
          <a:ahLst/>
          <a:cxnLst/>
          <a:rect l="0" t="0" r="0" b="0"/>
          <a:pathLst>
            <a:path>
              <a:moveTo>
                <a:pt x="302603" y="0"/>
              </a:moveTo>
              <a:lnTo>
                <a:pt x="302603" y="2483372"/>
              </a:lnTo>
              <a:lnTo>
                <a:pt x="0" y="2483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43174" y="842810"/>
          <a:ext cx="329349" cy="163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805"/>
              </a:lnTo>
              <a:lnTo>
                <a:pt x="329349" y="1633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721106" y="842810"/>
          <a:ext cx="322068" cy="1634955"/>
        </a:xfrm>
        <a:custGeom>
          <a:avLst/>
          <a:gdLst/>
          <a:ahLst/>
          <a:cxnLst/>
          <a:rect l="0" t="0" r="0" b="0"/>
          <a:pathLst>
            <a:path>
              <a:moveTo>
                <a:pt x="322068" y="0"/>
              </a:moveTo>
              <a:lnTo>
                <a:pt x="322068" y="1634955"/>
              </a:lnTo>
              <a:lnTo>
                <a:pt x="0" y="16349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043174" y="842810"/>
          <a:ext cx="329349" cy="87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6"/>
              </a:lnTo>
              <a:lnTo>
                <a:pt x="329349" y="8793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3731118" y="842810"/>
          <a:ext cx="312055" cy="876556"/>
        </a:xfrm>
        <a:custGeom>
          <a:avLst/>
          <a:gdLst/>
          <a:ahLst/>
          <a:cxnLst/>
          <a:rect l="0" t="0" r="0" b="0"/>
          <a:pathLst>
            <a:path>
              <a:moveTo>
                <a:pt x="312055" y="0"/>
              </a:moveTo>
              <a:lnTo>
                <a:pt x="312055" y="876556"/>
              </a:lnTo>
              <a:lnTo>
                <a:pt x="0" y="876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4043174" y="842810"/>
          <a:ext cx="3323110" cy="411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297"/>
              </a:lnTo>
              <a:lnTo>
                <a:pt x="3323110" y="3997297"/>
              </a:lnTo>
              <a:lnTo>
                <a:pt x="332311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04A0-A78C-4B91-8F43-C6B9A331F78B}">
      <dsp:nvSpPr>
        <dsp:cNvPr id="0" name=""/>
        <dsp:cNvSpPr/>
      </dsp:nvSpPr>
      <dsp:spPr>
        <a:xfrm>
          <a:off x="4043174" y="842810"/>
          <a:ext cx="1671465" cy="411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297"/>
              </a:lnTo>
              <a:lnTo>
                <a:pt x="1671465" y="3997297"/>
              </a:lnTo>
              <a:lnTo>
                <a:pt x="1671465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997454" y="842810"/>
          <a:ext cx="91440" cy="41198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7297"/>
              </a:lnTo>
              <a:lnTo>
                <a:pt x="53141" y="3997297"/>
              </a:lnTo>
              <a:lnTo>
                <a:pt x="53141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386552" y="842810"/>
          <a:ext cx="1656621" cy="4119827"/>
        </a:xfrm>
        <a:custGeom>
          <a:avLst/>
          <a:gdLst/>
          <a:ahLst/>
          <a:cxnLst/>
          <a:rect l="0" t="0" r="0" b="0"/>
          <a:pathLst>
            <a:path>
              <a:moveTo>
                <a:pt x="1656621" y="0"/>
              </a:moveTo>
              <a:lnTo>
                <a:pt x="1656621" y="3997297"/>
              </a:lnTo>
              <a:lnTo>
                <a:pt x="0" y="3997297"/>
              </a:lnTo>
              <a:lnTo>
                <a:pt x="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709491" y="842810"/>
          <a:ext cx="3333682" cy="4119827"/>
        </a:xfrm>
        <a:custGeom>
          <a:avLst/>
          <a:gdLst/>
          <a:ahLst/>
          <a:cxnLst/>
          <a:rect l="0" t="0" r="0" b="0"/>
          <a:pathLst>
            <a:path>
              <a:moveTo>
                <a:pt x="3333682" y="0"/>
              </a:moveTo>
              <a:lnTo>
                <a:pt x="3333682" y="3997297"/>
              </a:lnTo>
              <a:lnTo>
                <a:pt x="0" y="3997297"/>
              </a:lnTo>
              <a:lnTo>
                <a:pt x="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027736" y="0"/>
          <a:ext cx="2030876" cy="842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7736" y="0"/>
        <a:ext cx="2030876" cy="842810"/>
      </dsp:txXfrm>
    </dsp:sp>
    <dsp:sp modelId="{48FCCE86-1B3A-4663-AC1B-92EE4DF9C8B2}">
      <dsp:nvSpPr>
        <dsp:cNvPr id="0" name=""/>
        <dsp:cNvSpPr/>
      </dsp:nvSpPr>
      <dsp:spPr>
        <a:xfrm>
          <a:off x="0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Cultura 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0" y="4962638"/>
        <a:ext cx="1418982" cy="701182"/>
      </dsp:txXfrm>
    </dsp:sp>
    <dsp:sp modelId="{81A27537-C461-47F0-B34F-42C3D086165D}">
      <dsp:nvSpPr>
        <dsp:cNvPr id="0" name=""/>
        <dsp:cNvSpPr/>
      </dsp:nvSpPr>
      <dsp:spPr>
        <a:xfrm>
          <a:off x="1677061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</a:p>
      </dsp:txBody>
      <dsp:txXfrm>
        <a:off x="1677061" y="4962638"/>
        <a:ext cx="1418982" cy="701182"/>
      </dsp:txXfrm>
    </dsp:sp>
    <dsp:sp modelId="{9EC08C8F-787D-4F21-8DED-E48E21A97C02}">
      <dsp:nvSpPr>
        <dsp:cNvPr id="0" name=""/>
        <dsp:cNvSpPr/>
      </dsp:nvSpPr>
      <dsp:spPr>
        <a:xfrm>
          <a:off x="3341104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41104" y="4962638"/>
        <a:ext cx="1418982" cy="701182"/>
      </dsp:txXfrm>
    </dsp:sp>
    <dsp:sp modelId="{C45F8031-0B20-4CD1-AA5F-CD66518CE1DA}">
      <dsp:nvSpPr>
        <dsp:cNvPr id="0" name=""/>
        <dsp:cNvSpPr/>
      </dsp:nvSpPr>
      <dsp:spPr>
        <a:xfrm>
          <a:off x="5005148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05148" y="4962638"/>
        <a:ext cx="1418982" cy="701182"/>
      </dsp:txXfrm>
    </dsp:sp>
    <dsp:sp modelId="{30574A9B-9233-4AA8-9AB4-EDC177889825}">
      <dsp:nvSpPr>
        <dsp:cNvPr id="0" name=""/>
        <dsp:cNvSpPr/>
      </dsp:nvSpPr>
      <dsp:spPr>
        <a:xfrm>
          <a:off x="6656793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56793" y="4962638"/>
        <a:ext cx="1418982" cy="701182"/>
      </dsp:txXfrm>
    </dsp:sp>
    <dsp:sp modelId="{52AF5479-3FC9-4CAD-971E-907D98A8A3E6}">
      <dsp:nvSpPr>
        <dsp:cNvPr id="0" name=""/>
        <dsp:cNvSpPr/>
      </dsp:nvSpPr>
      <dsp:spPr>
        <a:xfrm>
          <a:off x="2268865" y="14269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Auxiliares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2268865" y="1426916"/>
        <a:ext cx="1462253" cy="584901"/>
      </dsp:txXfrm>
    </dsp:sp>
    <dsp:sp modelId="{D471276E-15DB-4607-B221-1200AEDD62F0}">
      <dsp:nvSpPr>
        <dsp:cNvPr id="0" name=""/>
        <dsp:cNvSpPr/>
      </dsp:nvSpPr>
      <dsp:spPr>
        <a:xfrm>
          <a:off x="4372524" y="142967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2524" y="1429676"/>
        <a:ext cx="1462253" cy="584901"/>
      </dsp:txXfrm>
    </dsp:sp>
    <dsp:sp modelId="{FB41900A-FAD5-43F7-BC70-49699BF04225}">
      <dsp:nvSpPr>
        <dsp:cNvPr id="0" name=""/>
        <dsp:cNvSpPr/>
      </dsp:nvSpPr>
      <dsp:spPr>
        <a:xfrm>
          <a:off x="2258852" y="2185315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58852" y="2185315"/>
        <a:ext cx="1462253" cy="584901"/>
      </dsp:txXfrm>
    </dsp:sp>
    <dsp:sp modelId="{03F7B51C-13DD-4428-982A-38057E45B74B}">
      <dsp:nvSpPr>
        <dsp:cNvPr id="0" name=""/>
        <dsp:cNvSpPr/>
      </dsp:nvSpPr>
      <dsp:spPr>
        <a:xfrm>
          <a:off x="4372524" y="2184165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372524" y="2184165"/>
        <a:ext cx="1462253" cy="584901"/>
      </dsp:txXfrm>
    </dsp:sp>
    <dsp:sp modelId="{278E7FE3-7D1B-4B00-8129-22A19AEF4BDC}">
      <dsp:nvSpPr>
        <dsp:cNvPr id="0" name=""/>
        <dsp:cNvSpPr/>
      </dsp:nvSpPr>
      <dsp:spPr>
        <a:xfrm>
          <a:off x="2278317" y="3033732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317" y="3033732"/>
        <a:ext cx="1462253" cy="584901"/>
      </dsp:txXfrm>
    </dsp:sp>
    <dsp:sp modelId="{C8F3F765-0CAC-4280-B4EE-D01069A36A66}">
      <dsp:nvSpPr>
        <dsp:cNvPr id="0" name=""/>
        <dsp:cNvSpPr/>
      </dsp:nvSpPr>
      <dsp:spPr>
        <a:xfrm>
          <a:off x="4368159" y="3025254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68159" y="3025254"/>
        <a:ext cx="1462253" cy="584901"/>
      </dsp:txXfrm>
    </dsp:sp>
    <dsp:sp modelId="{A76C91D9-F922-4E42-B92A-AF1FF0CEB6AD}">
      <dsp:nvSpPr>
        <dsp:cNvPr id="0" name=""/>
        <dsp:cNvSpPr/>
      </dsp:nvSpPr>
      <dsp:spPr>
        <a:xfrm>
          <a:off x="2293931" y="38552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93931" y="3855216"/>
        <a:ext cx="1462253" cy="584901"/>
      </dsp:txXfrm>
    </dsp:sp>
    <dsp:sp modelId="{36E06BE2-EE4E-44C7-9070-63A473BF4F2C}">
      <dsp:nvSpPr>
        <dsp:cNvPr id="0" name=""/>
        <dsp:cNvSpPr/>
      </dsp:nvSpPr>
      <dsp:spPr>
        <a:xfrm>
          <a:off x="4372687" y="38552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2687" y="3855216"/>
        <a:ext cx="1462253" cy="58490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DE3C8-91F9-4DE6-AC60-1178A05102A2}">
      <dsp:nvSpPr>
        <dsp:cNvPr id="0" name=""/>
        <dsp:cNvSpPr/>
      </dsp:nvSpPr>
      <dsp:spPr>
        <a:xfrm>
          <a:off x="4106637" y="1326494"/>
          <a:ext cx="422968" cy="2099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136"/>
              </a:lnTo>
              <a:lnTo>
                <a:pt x="422968" y="2099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768472" y="1326494"/>
          <a:ext cx="338164" cy="2103774"/>
        </a:xfrm>
        <a:custGeom>
          <a:avLst/>
          <a:gdLst/>
          <a:ahLst/>
          <a:cxnLst/>
          <a:rect l="0" t="0" r="0" b="0"/>
          <a:pathLst>
            <a:path>
              <a:moveTo>
                <a:pt x="338164" y="0"/>
              </a:moveTo>
              <a:lnTo>
                <a:pt x="338164" y="2103774"/>
              </a:lnTo>
              <a:lnTo>
                <a:pt x="0" y="2103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106637" y="1326494"/>
          <a:ext cx="368357" cy="879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137"/>
              </a:lnTo>
              <a:lnTo>
                <a:pt x="368357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772523" y="1326494"/>
          <a:ext cx="334113" cy="879137"/>
        </a:xfrm>
        <a:custGeom>
          <a:avLst/>
          <a:gdLst/>
          <a:ahLst/>
          <a:cxnLst/>
          <a:rect l="0" t="0" r="0" b="0"/>
          <a:pathLst>
            <a:path>
              <a:moveTo>
                <a:pt x="334113" y="0"/>
              </a:moveTo>
              <a:lnTo>
                <a:pt x="334113" y="879137"/>
              </a:lnTo>
              <a:lnTo>
                <a:pt x="0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060917" y="1326494"/>
          <a:ext cx="91440" cy="2940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4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2798591" y="73689"/>
          <a:ext cx="2616091" cy="1252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2798591" y="73689"/>
        <a:ext cx="2616091" cy="1252804"/>
      </dsp:txXfrm>
    </dsp:sp>
    <dsp:sp modelId="{6528C904-D680-4C76-83E9-20A13004E2E7}">
      <dsp:nvSpPr>
        <dsp:cNvPr id="0" name=""/>
        <dsp:cNvSpPr/>
      </dsp:nvSpPr>
      <dsp:spPr>
        <a:xfrm>
          <a:off x="3114578" y="4266970"/>
          <a:ext cx="1984117" cy="879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Jefe(a) de Zona </a:t>
          </a:r>
          <a:r>
            <a:rPr lang="es-MX" sz="1200" kern="1200" dirty="0" smtClean="0">
              <a:solidFill>
                <a:schemeClr val="tx1"/>
              </a:solidFill>
            </a:rPr>
            <a:t>Norte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114578" y="4266970"/>
        <a:ext cx="1984117" cy="879266"/>
      </dsp:txXfrm>
    </dsp:sp>
    <dsp:sp modelId="{DD7FF7A3-DFD8-4E1B-946C-B0A2C5F311DB}">
      <dsp:nvSpPr>
        <dsp:cNvPr id="0" name=""/>
        <dsp:cNvSpPr/>
      </dsp:nvSpPr>
      <dsp:spPr>
        <a:xfrm>
          <a:off x="1761980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761980" y="1733175"/>
        <a:ext cx="2010543" cy="944912"/>
      </dsp:txXfrm>
    </dsp:sp>
    <dsp:sp modelId="{01C90863-4FFC-42E2-996A-A2EF500EEE75}">
      <dsp:nvSpPr>
        <dsp:cNvPr id="0" name=""/>
        <dsp:cNvSpPr/>
      </dsp:nvSpPr>
      <dsp:spPr>
        <a:xfrm>
          <a:off x="4474994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4994" y="1733175"/>
        <a:ext cx="2010543" cy="944912"/>
      </dsp:txXfrm>
    </dsp:sp>
    <dsp:sp modelId="{F7481589-9C1E-4C06-A8C0-BD5C63C6C77A}">
      <dsp:nvSpPr>
        <dsp:cNvPr id="0" name=""/>
        <dsp:cNvSpPr/>
      </dsp:nvSpPr>
      <dsp:spPr>
        <a:xfrm>
          <a:off x="1757928" y="2957812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57928" y="2957812"/>
        <a:ext cx="2010543" cy="944912"/>
      </dsp:txXfrm>
    </dsp:sp>
    <dsp:sp modelId="{F1326BBF-820F-450B-B477-ED4E072A4443}">
      <dsp:nvSpPr>
        <dsp:cNvPr id="0" name=""/>
        <dsp:cNvSpPr/>
      </dsp:nvSpPr>
      <dsp:spPr>
        <a:xfrm>
          <a:off x="4529605" y="2953174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Técnica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Natación</a:t>
          </a:r>
        </a:p>
      </dsp:txBody>
      <dsp:txXfrm>
        <a:off x="4529605" y="2953174"/>
        <a:ext cx="2010543" cy="94491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</dsp:txBody>
      <dsp:txXfrm>
        <a:off x="6813982" y="2823180"/>
        <a:ext cx="1495602" cy="1079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240360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2058485" y="2561264"/>
          <a:ext cx="91440" cy="31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104205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63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34363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217213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7213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1217213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1217213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345280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2800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67544" y="2965525"/>
        <a:ext cx="1937318" cy="121443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38610" y="2013700"/>
          <a:ext cx="91440" cy="696086"/>
        </a:xfrm>
        <a:custGeom>
          <a:avLst/>
          <a:gdLst/>
          <a:ahLst/>
          <a:cxnLst/>
          <a:rect l="0" t="0" r="0" b="0"/>
          <a:pathLst>
            <a:path>
              <a:moveTo>
                <a:pt x="57089" y="0"/>
              </a:moveTo>
              <a:lnTo>
                <a:pt x="57089" y="348043"/>
              </a:lnTo>
              <a:lnTo>
                <a:pt x="45720" y="348043"/>
              </a:lnTo>
              <a:lnTo>
                <a:pt x="45720" y="696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0" y="304211"/>
          <a:ext cx="3391400" cy="170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0" y="304211"/>
        <a:ext cx="3391400" cy="1709489"/>
      </dsp:txXfrm>
    </dsp:sp>
    <dsp:sp modelId="{B8872CBE-64B6-4F6F-B69D-EF53C11791CF}">
      <dsp:nvSpPr>
        <dsp:cNvPr id="0" name=""/>
        <dsp:cNvSpPr/>
      </dsp:nvSpPr>
      <dsp:spPr>
        <a:xfrm>
          <a:off x="297046" y="2709787"/>
          <a:ext cx="2774568" cy="1366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7046" y="2709787"/>
        <a:ext cx="2774568" cy="136693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8F3F-2031-407C-8359-B2270FA695CD}">
      <dsp:nvSpPr>
        <dsp:cNvPr id="0" name=""/>
        <dsp:cNvSpPr/>
      </dsp:nvSpPr>
      <dsp:spPr>
        <a:xfrm>
          <a:off x="2236212" y="1239841"/>
          <a:ext cx="165866" cy="302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3730"/>
              </a:lnTo>
              <a:lnTo>
                <a:pt x="165866" y="3023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2070346" y="1239841"/>
          <a:ext cx="165866" cy="3022218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3022218"/>
              </a:lnTo>
              <a:lnTo>
                <a:pt x="0" y="3022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2" y="1239841"/>
          <a:ext cx="165866" cy="187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468"/>
              </a:lnTo>
              <a:lnTo>
                <a:pt x="165866" y="18774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2070346" y="1239841"/>
          <a:ext cx="165866" cy="1880106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1880106"/>
              </a:lnTo>
              <a:lnTo>
                <a:pt x="0" y="1880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2" y="1239841"/>
          <a:ext cx="165866" cy="73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134"/>
              </a:lnTo>
              <a:lnTo>
                <a:pt x="165866" y="733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2070346" y="1239841"/>
          <a:ext cx="165866" cy="733134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733134"/>
              </a:lnTo>
              <a:lnTo>
                <a:pt x="0" y="733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994004" y="205597"/>
          <a:ext cx="2484416" cy="103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994004" y="205597"/>
        <a:ext cx="2484416" cy="1034244"/>
      </dsp:txXfrm>
    </dsp:sp>
    <dsp:sp modelId="{923FA23E-A418-4062-900F-1FCC2EF62FC7}">
      <dsp:nvSpPr>
        <dsp:cNvPr id="0" name=""/>
        <dsp:cNvSpPr/>
      </dsp:nvSpPr>
      <dsp:spPr>
        <a:xfrm>
          <a:off x="0" y="1566991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Cultura Física</a:t>
          </a:r>
        </a:p>
      </dsp:txBody>
      <dsp:txXfrm>
        <a:off x="0" y="1566991"/>
        <a:ext cx="2070346" cy="811970"/>
      </dsp:txXfrm>
    </dsp:sp>
    <dsp:sp modelId="{86FF3132-3E5B-4DBB-8F73-CC6AC21334F9}">
      <dsp:nvSpPr>
        <dsp:cNvPr id="0" name=""/>
        <dsp:cNvSpPr/>
      </dsp:nvSpPr>
      <dsp:spPr>
        <a:xfrm>
          <a:off x="2402079" y="1566991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de Detección y Promoción de Talentos Deportivos</a:t>
          </a:r>
        </a:p>
      </dsp:txBody>
      <dsp:txXfrm>
        <a:off x="2402079" y="1566991"/>
        <a:ext cx="2070346" cy="811970"/>
      </dsp:txXfrm>
    </dsp:sp>
    <dsp:sp modelId="{94C488EF-E173-4203-B39A-A2F71DF7152B}">
      <dsp:nvSpPr>
        <dsp:cNvPr id="0" name=""/>
        <dsp:cNvSpPr/>
      </dsp:nvSpPr>
      <dsp:spPr>
        <a:xfrm>
          <a:off x="0" y="2713962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 </a:t>
          </a:r>
        </a:p>
      </dsp:txBody>
      <dsp:txXfrm>
        <a:off x="0" y="2713962"/>
        <a:ext cx="2070346" cy="811970"/>
      </dsp:txXfrm>
    </dsp:sp>
    <dsp:sp modelId="{23AEAB90-D66E-4C24-AC58-79C7959CF7DF}">
      <dsp:nvSpPr>
        <dsp:cNvPr id="0" name=""/>
        <dsp:cNvSpPr/>
      </dsp:nvSpPr>
      <dsp:spPr>
        <a:xfrm>
          <a:off x="2402079" y="2711324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2402079" y="2711324"/>
        <a:ext cx="2070346" cy="811970"/>
      </dsp:txXfrm>
    </dsp:sp>
    <dsp:sp modelId="{28EC0EB9-E8D6-48B2-B5D9-D994C67B1BD4}">
      <dsp:nvSpPr>
        <dsp:cNvPr id="0" name=""/>
        <dsp:cNvSpPr/>
      </dsp:nvSpPr>
      <dsp:spPr>
        <a:xfrm>
          <a:off x="0" y="3856075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856075"/>
        <a:ext cx="2070346" cy="811970"/>
      </dsp:txXfrm>
    </dsp:sp>
    <dsp:sp modelId="{80DAF57B-6F3A-4C8B-A74A-7A38EEE03DDD}">
      <dsp:nvSpPr>
        <dsp:cNvPr id="0" name=""/>
        <dsp:cNvSpPr/>
      </dsp:nvSpPr>
      <dsp:spPr>
        <a:xfrm>
          <a:off x="2402079" y="3857587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402079" y="3857587"/>
        <a:ext cx="2070346" cy="81197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54317" y="1095858"/>
          <a:ext cx="206142" cy="480651"/>
        </a:xfrm>
        <a:custGeom>
          <a:avLst/>
          <a:gdLst/>
          <a:ahLst/>
          <a:cxnLst/>
          <a:rect l="0" t="0" r="0" b="0"/>
          <a:pathLst>
            <a:path>
              <a:moveTo>
                <a:pt x="206142" y="0"/>
              </a:moveTo>
              <a:lnTo>
                <a:pt x="206142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5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</a:t>
          </a:r>
          <a:r>
            <a:rPr lang="es-MX" sz="1200" b="0" i="0" u="none" kern="1200" dirty="0" smtClean="0">
              <a:solidFill>
                <a:schemeClr val="tx1"/>
              </a:solidFill>
            </a:rPr>
            <a:t>B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1560299" y="1576510"/>
        <a:ext cx="1234884" cy="1583997"/>
      </dsp:txXfrm>
    </dsp:sp>
    <dsp:sp modelId="{BB273C27-9EA8-4845-A3D5-905EBF86A034}">
      <dsp:nvSpPr>
        <dsp:cNvPr id="0" name=""/>
        <dsp:cNvSpPr/>
      </dsp:nvSpPr>
      <dsp:spPr>
        <a:xfrm>
          <a:off x="3275835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Entrenador(a)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Entrenador(a)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75835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de Atletismo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Patines Sobre </a:t>
          </a:r>
          <a:r>
            <a:rPr lang="es-MX" sz="1200" b="0" i="0" u="none" kern="1200" dirty="0" smtClean="0">
              <a:solidFill>
                <a:schemeClr val="tx1"/>
              </a:solidFill>
            </a:rPr>
            <a:t>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>
              <a:solidFill>
                <a:schemeClr val="tx1"/>
              </a:solidFill>
            </a:rPr>
            <a:t>) de Halterofilia 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Tiro con </a:t>
          </a:r>
          <a:r>
            <a:rPr lang="es-MX" sz="1200" b="0" i="0" u="none" kern="1200" dirty="0" smtClean="0">
              <a:solidFill>
                <a:schemeClr val="tx1"/>
              </a:solidFill>
            </a:rPr>
            <a:t>Arco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>
              <a:solidFill>
                <a:schemeClr val="tx1"/>
              </a:solidFill>
            </a:rPr>
            <a:t>Boccia</a:t>
          </a:r>
          <a:r>
            <a:rPr lang="es-MX" sz="1200" b="0" i="0" u="none" kern="1200" dirty="0">
              <a:solidFill>
                <a:schemeClr val="tx1"/>
              </a:solidFill>
            </a:rPr>
            <a:t> Adaptado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Triatlón 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	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r>
            <a:rPr lang="es-MX" sz="1200" b="0" i="0" u="none" kern="1200" dirty="0">
              <a:solidFill>
                <a:schemeClr val="tx1"/>
              </a:solidFill>
            </a:rPr>
            <a:t>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Futbol 			</a:t>
          </a:r>
          <a:endParaRPr lang="es-MX" sz="1200" b="0" i="0" u="none" kern="1200" dirty="0"/>
        </a:p>
      </dsp:txBody>
      <dsp:txXfrm>
        <a:off x="5513450" y="1576510"/>
        <a:ext cx="3206561" cy="293191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Brigadas </a:t>
          </a:r>
          <a:r>
            <a:rPr lang="es-MX" sz="1200" b="0" i="0" u="none" kern="1200" dirty="0" smtClean="0">
              <a:solidFill>
                <a:schemeClr val="tx1"/>
              </a:solidFill>
            </a:rPr>
            <a:t>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Deporte </a:t>
          </a:r>
          <a:r>
            <a:rPr lang="es-MX" sz="1200" b="0" i="0" u="none" kern="1200" dirty="0" smtClean="0">
              <a:solidFill>
                <a:schemeClr val="tx1"/>
              </a:solidFill>
            </a:rPr>
            <a:t>Adaptado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0" y="2248155"/>
        <a:ext cx="3394250" cy="143536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400580" y="3816865"/>
          <a:ext cx="91440" cy="318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220330" y="921060"/>
          <a:ext cx="231607" cy="252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88"/>
              </a:lnTo>
              <a:lnTo>
                <a:pt x="231607" y="2520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988723" y="921060"/>
          <a:ext cx="231607" cy="2521331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2521331"/>
              </a:lnTo>
              <a:lnTo>
                <a:pt x="0" y="2521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220330" y="921060"/>
          <a:ext cx="231607" cy="161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918"/>
              </a:lnTo>
              <a:lnTo>
                <a:pt x="231607" y="1616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988723" y="921060"/>
          <a:ext cx="231607" cy="1614693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1614693"/>
              </a:lnTo>
              <a:lnTo>
                <a:pt x="0" y="1614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220330" y="921060"/>
          <a:ext cx="231607" cy="68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23"/>
              </a:lnTo>
              <a:lnTo>
                <a:pt x="231607" y="685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988723" y="921060"/>
          <a:ext cx="231607" cy="687898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687898"/>
              </a:lnTo>
              <a:lnTo>
                <a:pt x="0" y="687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125828" y="8079"/>
          <a:ext cx="2189005" cy="91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125828" y="8079"/>
        <a:ext cx="2189005" cy="912981"/>
      </dsp:txXfrm>
    </dsp:sp>
    <dsp:sp modelId="{BEC61B7C-0C80-4034-B3B0-969749014DF8}">
      <dsp:nvSpPr>
        <dsp:cNvPr id="0" name=""/>
        <dsp:cNvSpPr/>
      </dsp:nvSpPr>
      <dsp:spPr>
        <a:xfrm>
          <a:off x="0" y="123394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233942"/>
        <a:ext cx="1988723" cy="750033"/>
      </dsp:txXfrm>
    </dsp:sp>
    <dsp:sp modelId="{ABF5C09C-022D-4C00-A2AB-ED401B7344A1}">
      <dsp:nvSpPr>
        <dsp:cNvPr id="0" name=""/>
        <dsp:cNvSpPr/>
      </dsp:nvSpPr>
      <dsp:spPr>
        <a:xfrm>
          <a:off x="2451938" y="123126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1231267"/>
        <a:ext cx="1988723" cy="750033"/>
      </dsp:txXfrm>
    </dsp:sp>
    <dsp:sp modelId="{278E7FE3-7D1B-4B00-8129-22A19AEF4BDC}">
      <dsp:nvSpPr>
        <dsp:cNvPr id="0" name=""/>
        <dsp:cNvSpPr/>
      </dsp:nvSpPr>
      <dsp:spPr>
        <a:xfrm>
          <a:off x="0" y="216073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60737"/>
        <a:ext cx="1988723" cy="750033"/>
      </dsp:txXfrm>
    </dsp:sp>
    <dsp:sp modelId="{B4E630E5-A943-410F-A0C3-EA9EEDD61BE3}">
      <dsp:nvSpPr>
        <dsp:cNvPr id="0" name=""/>
        <dsp:cNvSpPr/>
      </dsp:nvSpPr>
      <dsp:spPr>
        <a:xfrm>
          <a:off x="2451938" y="216296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2162962"/>
        <a:ext cx="1988723" cy="750033"/>
      </dsp:txXfrm>
    </dsp:sp>
    <dsp:sp modelId="{03F7B51C-13DD-4428-982A-38057E45B74B}">
      <dsp:nvSpPr>
        <dsp:cNvPr id="0" name=""/>
        <dsp:cNvSpPr/>
      </dsp:nvSpPr>
      <dsp:spPr>
        <a:xfrm>
          <a:off x="0" y="306737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067375"/>
        <a:ext cx="1988723" cy="750033"/>
      </dsp:txXfrm>
    </dsp:sp>
    <dsp:sp modelId="{FB41900A-FAD5-43F7-BC70-49699BF04225}">
      <dsp:nvSpPr>
        <dsp:cNvPr id="0" name=""/>
        <dsp:cNvSpPr/>
      </dsp:nvSpPr>
      <dsp:spPr>
        <a:xfrm>
          <a:off x="2451938" y="306683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Recursos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3066832"/>
        <a:ext cx="1988723" cy="750033"/>
      </dsp:txXfrm>
    </dsp:sp>
    <dsp:sp modelId="{E1D1B538-2968-4431-A519-46183B42B7A9}">
      <dsp:nvSpPr>
        <dsp:cNvPr id="0" name=""/>
        <dsp:cNvSpPr/>
      </dsp:nvSpPr>
      <dsp:spPr>
        <a:xfrm>
          <a:off x="2451938" y="413553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4135535"/>
        <a:ext cx="1988723" cy="7500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2906617" y="1112288"/>
          <a:ext cx="291172" cy="414707"/>
        </a:xfrm>
        <a:custGeom>
          <a:avLst/>
          <a:gdLst/>
          <a:ahLst/>
          <a:cxnLst/>
          <a:rect l="0" t="0" r="0" b="0"/>
          <a:pathLst>
            <a:path>
              <a:moveTo>
                <a:pt x="291172" y="0"/>
              </a:moveTo>
              <a:lnTo>
                <a:pt x="291172" y="414707"/>
              </a:lnTo>
              <a:lnTo>
                <a:pt x="0" y="4147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197936" y="2550022"/>
          <a:ext cx="1271517" cy="301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75"/>
              </a:lnTo>
              <a:lnTo>
                <a:pt x="1271517" y="162275"/>
              </a:lnTo>
              <a:lnTo>
                <a:pt x="1271517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910651" y="2550022"/>
          <a:ext cx="1287284" cy="301631"/>
        </a:xfrm>
        <a:custGeom>
          <a:avLst/>
          <a:gdLst/>
          <a:ahLst/>
          <a:cxnLst/>
          <a:rect l="0" t="0" r="0" b="0"/>
          <a:pathLst>
            <a:path>
              <a:moveTo>
                <a:pt x="1287284" y="0"/>
              </a:moveTo>
              <a:lnTo>
                <a:pt x="1287284" y="162275"/>
              </a:lnTo>
              <a:lnTo>
                <a:pt x="0" y="162275"/>
              </a:lnTo>
              <a:lnTo>
                <a:pt x="0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152070" y="1112288"/>
          <a:ext cx="91440" cy="81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03"/>
              </a:lnTo>
              <a:lnTo>
                <a:pt x="45865" y="673603"/>
              </a:lnTo>
              <a:lnTo>
                <a:pt x="45865" y="812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298285" y="247854"/>
          <a:ext cx="1799010" cy="864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</a:t>
          </a:r>
        </a:p>
      </dsp:txBody>
      <dsp:txXfrm>
        <a:off x="2298285" y="247854"/>
        <a:ext cx="1799010" cy="864433"/>
      </dsp:txXfrm>
    </dsp:sp>
    <dsp:sp modelId="{A91B298A-A66C-49F9-BD1C-B6F4D6991355}">
      <dsp:nvSpPr>
        <dsp:cNvPr id="0" name=""/>
        <dsp:cNvSpPr/>
      </dsp:nvSpPr>
      <dsp:spPr>
        <a:xfrm>
          <a:off x="2523310" y="1925246"/>
          <a:ext cx="1349250" cy="624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3310" y="1925246"/>
        <a:ext cx="1349250" cy="624776"/>
      </dsp:txXfrm>
    </dsp:sp>
    <dsp:sp modelId="{2E969F01-C44D-4A4E-8DB6-5229215695C4}">
      <dsp:nvSpPr>
        <dsp:cNvPr id="0" name=""/>
        <dsp:cNvSpPr/>
      </dsp:nvSpPr>
      <dsp:spPr>
        <a:xfrm>
          <a:off x="776950" y="2851654"/>
          <a:ext cx="2267402" cy="70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6950" y="2851654"/>
        <a:ext cx="2267402" cy="702012"/>
      </dsp:txXfrm>
    </dsp:sp>
    <dsp:sp modelId="{6F9E41C7-F476-48F9-8F31-3F17DB589F8F}">
      <dsp:nvSpPr>
        <dsp:cNvPr id="0" name=""/>
        <dsp:cNvSpPr/>
      </dsp:nvSpPr>
      <dsp:spPr>
        <a:xfrm>
          <a:off x="3335751" y="2851654"/>
          <a:ext cx="2267402" cy="2494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Mayordomo(a)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Soldador(a)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Ayudante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35751" y="2851654"/>
        <a:ext cx="2267402" cy="2494432"/>
      </dsp:txXfrm>
    </dsp:sp>
    <dsp:sp modelId="{20601663-72D4-41F2-859D-ACCA2961A5A5}">
      <dsp:nvSpPr>
        <dsp:cNvPr id="0" name=""/>
        <dsp:cNvSpPr/>
      </dsp:nvSpPr>
      <dsp:spPr>
        <a:xfrm>
          <a:off x="1870318" y="1292992"/>
          <a:ext cx="1036298" cy="468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0318" y="1292992"/>
        <a:ext cx="1036298" cy="46800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MX" altLang="es-MX" sz="1200" b="0" u="none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 de Eventos</a:t>
          </a:r>
          <a:endParaRPr lang="es-ES" sz="1200" u="none" kern="1200" dirty="0">
            <a:solidFill>
              <a:schemeClr val="tx1"/>
            </a:solidFill>
            <a:latin typeface="+mn-lt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Burócratas Municipales</a:t>
          </a: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Villa Alegre</a:t>
          </a: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del Mirador</a:t>
          </a: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Jorge</a:t>
          </a: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10 de Marzo</a:t>
          </a: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Indeco Naranjo</a:t>
          </a: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Parque España</a:t>
          </a: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 Infonavit</a:t>
          </a: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Polivalente</a:t>
          </a: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Camino Real</a:t>
          </a: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Filiberto Sagrero</a:t>
          </a: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Valle de Santa Lucía</a:t>
          </a: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Diego de Montemayor</a:t>
          </a: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Jesús Hinojosa Tijerina</a:t>
          </a: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Fomerrey 113</a:t>
          </a: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Raúl González</a:t>
          </a: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Moderna</a:t>
          </a: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Bernabé</a:t>
          </a: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Los Campeones</a:t>
          </a: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4269481" y="1240933"/>
        <a:ext cx="2952002" cy="4463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27208" y="2450128"/>
        <a:ext cx="1140931" cy="57046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Pista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</a:t>
          </a: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340276" y="1362027"/>
        <a:ext cx="1187998" cy="64800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Salud de la Mujer y 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4559660" y="2621298"/>
        <a:ext cx="1440004" cy="72000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C30FF-B592-4CAA-B452-EA3369247983}">
      <dsp:nvSpPr>
        <dsp:cNvPr id="0" name=""/>
        <dsp:cNvSpPr/>
      </dsp:nvSpPr>
      <dsp:spPr>
        <a:xfrm>
          <a:off x="3048000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07"/>
              </a:lnTo>
              <a:lnTo>
                <a:pt x="2156482" y="238407"/>
              </a:lnTo>
              <a:lnTo>
                <a:pt x="2156482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2063603"/>
          <a:ext cx="91440" cy="425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238407"/>
              </a:lnTo>
              <a:lnTo>
                <a:pt x="0" y="238407"/>
              </a:lnTo>
              <a:lnTo>
                <a:pt x="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731601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731601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9" y="2489143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2489143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13373" y="2489143"/>
        <a:ext cx="1782216" cy="1008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Cajero(a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>
              <a:solidFill>
                <a:schemeClr val="tx1"/>
              </a:solidFill>
            </a:rPr>
            <a:t>INDECO</a:t>
          </a:r>
          <a:r>
            <a:rPr lang="es-ES" sz="1200" kern="1200" dirty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4592061" y="2919469"/>
        <a:ext cx="1191899" cy="577895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99859" y="2627605"/>
        <a:ext cx="2606765" cy="136263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Oficial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17578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26350" y="2396771"/>
        <a:ext cx="1771962" cy="880612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4FFB9-C958-4967-9CC2-D78CABA1598C}">
      <dsp:nvSpPr>
        <dsp:cNvPr id="0" name=""/>
        <dsp:cNvSpPr/>
      </dsp:nvSpPr>
      <dsp:spPr>
        <a:xfrm>
          <a:off x="2474359" y="1130950"/>
          <a:ext cx="336945" cy="4377829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377829"/>
              </a:lnTo>
              <a:lnTo>
                <a:pt x="0" y="4377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Patrimonio Seguro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8" y="4401952"/>
        <a:ext cx="2474359" cy="578616"/>
      </dsp:txXfrm>
    </dsp:sp>
    <dsp:sp modelId="{252A839B-3452-43F0-B0ED-6FDFB015E0BA}">
      <dsp:nvSpPr>
        <dsp:cNvPr id="0" name=""/>
        <dsp:cNvSpPr/>
      </dsp:nvSpPr>
      <dsp:spPr>
        <a:xfrm>
          <a:off x="0" y="5219471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5219471"/>
        <a:ext cx="2474359" cy="578616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CEE0-3BD8-44F2-9A15-89EF9599BBCF}">
      <dsp:nvSpPr>
        <dsp:cNvPr id="0" name=""/>
        <dsp:cNvSpPr/>
      </dsp:nvSpPr>
      <dsp:spPr>
        <a:xfrm>
          <a:off x="1620927" y="1297380"/>
          <a:ext cx="91440" cy="58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405282" y="38374"/>
          <a:ext cx="2522730" cy="1259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405282" y="38374"/>
        <a:ext cx="2522730" cy="1259006"/>
      </dsp:txXfrm>
    </dsp:sp>
    <dsp:sp modelId="{1188F178-7FDF-4815-BB89-8365F58972F8}">
      <dsp:nvSpPr>
        <dsp:cNvPr id="0" name=""/>
        <dsp:cNvSpPr/>
      </dsp:nvSpPr>
      <dsp:spPr>
        <a:xfrm>
          <a:off x="447976" y="1882964"/>
          <a:ext cx="2437343" cy="12958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976" y="1882964"/>
        <a:ext cx="2437343" cy="129586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 Seguro</a:t>
          </a: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1846" y="1161616"/>
          <a:ext cx="91440" cy="81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11"/>
              </a:lnTo>
              <a:lnTo>
                <a:pt x="46350" y="487311"/>
              </a:lnTo>
              <a:lnTo>
                <a:pt x="46350" y="819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3" y="0"/>
          <a:ext cx="2115126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3" y="0"/>
        <a:ext cx="2115126" cy="1161616"/>
      </dsp:txXfrm>
    </dsp:sp>
    <dsp:sp modelId="{8754ACF4-A2E0-486E-8EBF-FAC314B195EE}">
      <dsp:nvSpPr>
        <dsp:cNvPr id="0" name=""/>
        <dsp:cNvSpPr/>
      </dsp:nvSpPr>
      <dsp:spPr>
        <a:xfrm>
          <a:off x="176204" y="1980759"/>
          <a:ext cx="1763985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>
            <a:solidFill>
              <a:schemeClr val="tx1"/>
            </a:solidFill>
          </a:endParaRPr>
        </a:p>
      </dsp:txBody>
      <dsp:txXfrm>
        <a:off x="176204" y="1980759"/>
        <a:ext cx="1763985" cy="10440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Mujer y Sexualidad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Médico(a)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/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224002"/>
          <a:ext cx="1252937" cy="101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13"/>
              </a:lnTo>
              <a:lnTo>
                <a:pt x="1252937" y="701313"/>
              </a:lnTo>
              <a:lnTo>
                <a:pt x="1252937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224002"/>
          <a:ext cx="1248034" cy="1019114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701313"/>
              </a:lnTo>
              <a:lnTo>
                <a:pt x="0" y="701313"/>
              </a:lnTo>
              <a:lnTo>
                <a:pt x="0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039057" y="0"/>
          <a:ext cx="2303996" cy="122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39057" y="0"/>
        <a:ext cx="2303996" cy="1224002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1188418"/>
          <a:ext cx="1298979" cy="556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09"/>
              </a:lnTo>
              <a:lnTo>
                <a:pt x="1298979" y="279409"/>
              </a:lnTo>
              <a:lnTo>
                <a:pt x="1298979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442135" y="1188418"/>
          <a:ext cx="1302882" cy="556306"/>
        </a:xfrm>
        <a:custGeom>
          <a:avLst/>
          <a:gdLst/>
          <a:ahLst/>
          <a:cxnLst/>
          <a:rect l="0" t="0" r="0" b="0"/>
          <a:pathLst>
            <a:path>
              <a:moveTo>
                <a:pt x="1302882" y="0"/>
              </a:moveTo>
              <a:lnTo>
                <a:pt x="1302882" y="279409"/>
              </a:lnTo>
              <a:lnTo>
                <a:pt x="0" y="279409"/>
              </a:lnTo>
              <a:lnTo>
                <a:pt x="0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318915" y="0"/>
          <a:ext cx="2852203" cy="11884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318915" y="0"/>
        <a:ext cx="2852203" cy="1188418"/>
      </dsp:txXfrm>
    </dsp:sp>
    <dsp:sp modelId="{0C383773-3E75-40C1-8F41-944F99267FEE}">
      <dsp:nvSpPr>
        <dsp:cNvPr id="0" name=""/>
        <dsp:cNvSpPr/>
      </dsp:nvSpPr>
      <dsp:spPr>
        <a:xfrm>
          <a:off x="420053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053" y="1744724"/>
        <a:ext cx="2044163" cy="1066715"/>
      </dsp:txXfrm>
    </dsp:sp>
    <dsp:sp modelId="{C5D0CB65-7DA4-4A87-BAD1-D1EE6F87AD7F}">
      <dsp:nvSpPr>
        <dsp:cNvPr id="0" name=""/>
        <dsp:cNvSpPr/>
      </dsp:nvSpPr>
      <dsp:spPr>
        <a:xfrm>
          <a:off x="3021915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21915" y="1744724"/>
        <a:ext cx="2044163" cy="106671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5930" y="2088881"/>
        <a:ext cx="2124015" cy="1024304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96892"/>
          <a:ext cx="1324435" cy="80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1324435" y="402085"/>
              </a:lnTo>
              <a:lnTo>
                <a:pt x="1324435" y="803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53473" y="1296892"/>
          <a:ext cx="1330089" cy="804171"/>
        </a:xfrm>
        <a:custGeom>
          <a:avLst/>
          <a:gdLst/>
          <a:ahLst/>
          <a:cxnLst/>
          <a:rect l="0" t="0" r="0" b="0"/>
          <a:pathLst>
            <a:path>
              <a:moveTo>
                <a:pt x="1330089" y="0"/>
              </a:moveTo>
              <a:lnTo>
                <a:pt x="1330089" y="403059"/>
              </a:lnTo>
              <a:lnTo>
                <a:pt x="0" y="403059"/>
              </a:lnTo>
              <a:lnTo>
                <a:pt x="0" y="804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83366" y="0"/>
          <a:ext cx="2600393" cy="12968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83366" y="0"/>
        <a:ext cx="2600393" cy="1296892"/>
      </dsp:txXfrm>
    </dsp:sp>
    <dsp:sp modelId="{0C383773-3E75-40C1-8F41-944F99267FEE}">
      <dsp:nvSpPr>
        <dsp:cNvPr id="0" name=""/>
        <dsp:cNvSpPr/>
      </dsp:nvSpPr>
      <dsp:spPr>
        <a:xfrm>
          <a:off x="930150" y="2101064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0150" y="2101064"/>
        <a:ext cx="1846646" cy="1012121"/>
      </dsp:txXfrm>
    </dsp:sp>
    <dsp:sp modelId="{6F5A6100-CCE4-479F-90FC-DA74F59DA6A2}">
      <dsp:nvSpPr>
        <dsp:cNvPr id="0" name=""/>
        <dsp:cNvSpPr/>
      </dsp:nvSpPr>
      <dsp:spPr>
        <a:xfrm>
          <a:off x="3584675" y="2100091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4675" y="2100091"/>
        <a:ext cx="1846646" cy="101212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  <a:endParaRPr lang="es-ES" sz="1200" kern="1200" dirty="0">
            <a:latin typeface="+mn-lt"/>
          </a:endParaRPr>
        </a:p>
      </dsp:txBody>
      <dsp:txXfrm>
        <a:off x="2452305" y="1760070"/>
        <a:ext cx="1766073" cy="926443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9B022-71F0-4A9F-B70A-314B1A420172}">
      <dsp:nvSpPr>
        <dsp:cNvPr id="0" name=""/>
        <dsp:cNvSpPr/>
      </dsp:nvSpPr>
      <dsp:spPr>
        <a:xfrm>
          <a:off x="2110396" y="1090246"/>
          <a:ext cx="1235546" cy="1107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033"/>
              </a:lnTo>
              <a:lnTo>
                <a:pt x="1235546" y="747033"/>
              </a:lnTo>
              <a:lnTo>
                <a:pt x="1235546" y="1107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74850" y="1090246"/>
          <a:ext cx="1235546" cy="1107877"/>
        </a:xfrm>
        <a:custGeom>
          <a:avLst/>
          <a:gdLst/>
          <a:ahLst/>
          <a:cxnLst/>
          <a:rect l="0" t="0" r="0" b="0"/>
          <a:pathLst>
            <a:path>
              <a:moveTo>
                <a:pt x="1235546" y="0"/>
              </a:moveTo>
              <a:lnTo>
                <a:pt x="1235546" y="747033"/>
              </a:lnTo>
              <a:lnTo>
                <a:pt x="0" y="747033"/>
              </a:lnTo>
              <a:lnTo>
                <a:pt x="0" y="1107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066389" y="0"/>
          <a:ext cx="2088014" cy="10902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66389" y="0"/>
        <a:ext cx="2088014" cy="1090246"/>
      </dsp:txXfrm>
    </dsp:sp>
    <dsp:sp modelId="{E4E5887B-DE99-4906-AE80-4D135BCEF50E}">
      <dsp:nvSpPr>
        <dsp:cNvPr id="0" name=""/>
        <dsp:cNvSpPr/>
      </dsp:nvSpPr>
      <dsp:spPr>
        <a:xfrm>
          <a:off x="147" y="2198123"/>
          <a:ext cx="1749405" cy="9777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7" y="2198123"/>
        <a:ext cx="1749405" cy="977749"/>
      </dsp:txXfrm>
    </dsp:sp>
    <dsp:sp modelId="{DC218298-5C8B-4A85-A373-B104D02ECB04}">
      <dsp:nvSpPr>
        <dsp:cNvPr id="0" name=""/>
        <dsp:cNvSpPr/>
      </dsp:nvSpPr>
      <dsp:spPr>
        <a:xfrm>
          <a:off x="2471240" y="2198123"/>
          <a:ext cx="1749405" cy="9777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1240" y="2198123"/>
        <a:ext cx="1749405" cy="97774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8915" y="1659410"/>
              </a:lnTo>
              <a:lnTo>
                <a:pt x="319891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008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6114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6114" y="1659410"/>
              </a:lnTo>
              <a:lnTo>
                <a:pt x="1596114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1243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7370" y="0"/>
              </a:moveTo>
              <a:lnTo>
                <a:pt x="47370" y="1652151"/>
              </a:lnTo>
              <a:lnTo>
                <a:pt x="45720" y="1652151"/>
              </a:lnTo>
              <a:lnTo>
                <a:pt x="45720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58056" y="1457161"/>
          <a:ext cx="1600557" cy="1798879"/>
        </a:xfrm>
        <a:custGeom>
          <a:avLst/>
          <a:gdLst/>
          <a:ahLst/>
          <a:cxnLst/>
          <a:rect l="0" t="0" r="0" b="0"/>
          <a:pathLst>
            <a:path>
              <a:moveTo>
                <a:pt x="1600557" y="0"/>
              </a:moveTo>
              <a:lnTo>
                <a:pt x="1600557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0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598358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598358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7265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7265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503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5030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0586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0586" y="4254983"/>
        <a:ext cx="1328282" cy="720002"/>
      </dsp:txXfrm>
    </dsp:sp>
    <dsp:sp modelId="{CDE32CFB-E7EC-4B60-A709-8E4EE166147C}">
      <dsp:nvSpPr>
        <dsp:cNvPr id="0" name=""/>
        <dsp:cNvSpPr/>
      </dsp:nvSpPr>
      <dsp:spPr>
        <a:xfrm>
          <a:off x="639783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3256041"/>
        <a:ext cx="1319396" cy="720002"/>
      </dsp:txXfrm>
    </dsp:sp>
    <dsp:sp modelId="{2A02469A-8C6A-4BDD-87FC-BEA2111B6260}">
      <dsp:nvSpPr>
        <dsp:cNvPr id="0" name=""/>
        <dsp:cNvSpPr/>
      </dsp:nvSpPr>
      <dsp:spPr>
        <a:xfrm>
          <a:off x="6397831" y="4254983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4254983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</a:p>
      </dsp:txBody>
      <dsp:txXfrm>
        <a:off x="4096961" y="1900887"/>
        <a:ext cx="1367998" cy="73299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959620" cy="255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607"/>
              </a:lnTo>
              <a:lnTo>
                <a:pt x="959620" y="2414607"/>
              </a:lnTo>
              <a:lnTo>
                <a:pt x="959620" y="2559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Radiólogos(as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Fumigadores(as) </a:t>
          </a: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4115190" y="3600588"/>
          <a:ext cx="1698004" cy="1723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Enfermera(o) General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15190" y="3600588"/>
        <a:ext cx="1698004" cy="1723860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Odontología</a:t>
          </a: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768645008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36773285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MX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Salud de la Mujer y </a:t>
            </a:r>
            <a:r>
              <a:rPr lang="es-MX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Sexualidad</a:t>
            </a:r>
            <a:endParaRPr lang="es-MX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13642257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72784901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88701210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8419353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29490804"/>
              </p:ext>
            </p:extLst>
          </p:nvPr>
        </p:nvGraphicFramePr>
        <p:xfrm>
          <a:off x="411474" y="1504060"/>
          <a:ext cx="8476151" cy="518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5603298"/>
              </p:ext>
            </p:extLst>
          </p:nvPr>
        </p:nvGraphicFramePr>
        <p:xfrm>
          <a:off x="764275" y="2129048"/>
          <a:ext cx="7833815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78038237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3066838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76537487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322241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6257524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58581612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63205555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85598388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24718279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2967487"/>
              </p:ext>
            </p:extLst>
          </p:nvPr>
        </p:nvGraphicFramePr>
        <p:xfrm>
          <a:off x="529839" y="1050878"/>
          <a:ext cx="8075776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2633712"/>
              </p:ext>
            </p:extLst>
          </p:nvPr>
        </p:nvGraphicFramePr>
        <p:xfrm>
          <a:off x="529076" y="1513787"/>
          <a:ext cx="8213274" cy="514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02052853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4205679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99308153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Técnica de Natación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1433363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624260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32443149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75086003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2307879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56646941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728206784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46114400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74901118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23574686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81582740"/>
              </p:ext>
            </p:extLst>
          </p:nvPr>
        </p:nvGraphicFramePr>
        <p:xfrm>
          <a:off x="2367249" y="1626478"/>
          <a:ext cx="4440662" cy="489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4" y="179929"/>
            <a:ext cx="6387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67374066"/>
              </p:ext>
            </p:extLst>
          </p:nvPr>
        </p:nvGraphicFramePr>
        <p:xfrm>
          <a:off x="1602881" y="1435693"/>
          <a:ext cx="6367417" cy="54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324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2837368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70757946"/>
              </p:ext>
            </p:extLst>
          </p:nvPr>
        </p:nvGraphicFramePr>
        <p:xfrm>
          <a:off x="539552" y="565845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77494600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2631854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43530682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19834592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17174547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16531333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46852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45088672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0114011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9451362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30724440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40171059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8543483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90151614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2081406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2263647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54844927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53647833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530563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75075101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85328130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80557778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160850327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79065055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223724204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33953380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868196120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77194970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20916147"/>
              </p:ext>
            </p:extLst>
          </p:nvPr>
        </p:nvGraphicFramePr>
        <p:xfrm>
          <a:off x="2903078" y="2292828"/>
          <a:ext cx="3320301" cy="31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04956479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229965"/>
              </p:ext>
            </p:extLst>
          </p:nvPr>
        </p:nvGraphicFramePr>
        <p:xfrm>
          <a:off x="3521396" y="2307422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8509011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25109070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3943952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91433786"/>
              </p:ext>
            </p:extLst>
          </p:nvPr>
        </p:nvGraphicFramePr>
        <p:xfrm>
          <a:off x="1388437" y="2565779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1629439"/>
              </p:ext>
            </p:extLst>
          </p:nvPr>
        </p:nvGraphicFramePr>
        <p:xfrm>
          <a:off x="2521201" y="1992571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05984538"/>
              </p:ext>
            </p:extLst>
          </p:nvPr>
        </p:nvGraphicFramePr>
        <p:xfrm>
          <a:off x="2493905" y="2306469"/>
          <a:ext cx="4220793" cy="35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Jurídica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72423710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697961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1091061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1111305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10873009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9865</TotalTime>
  <Words>2068</Words>
  <Application>Microsoft Office PowerPoint</Application>
  <PresentationFormat>Presentación en pantalla (4:3)</PresentationFormat>
  <Paragraphs>652</Paragraphs>
  <Slides>88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88</vt:i4>
      </vt:variant>
    </vt:vector>
  </HeadingPairs>
  <TitlesOfParts>
    <vt:vector size="94" baseType="lpstr">
      <vt:lpstr>MS Gothic</vt:lpstr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Socialización de Procesos Jurídicos</vt:lpstr>
      <vt:lpstr>Dirección de Vinculación Interinstitucional Coordinación Capacitadora</vt:lpstr>
      <vt:lpstr>Dirección de Vinculación Interinstitucional Coordinación de Vinculación Social</vt:lpstr>
      <vt:lpstr>Dirección de Vinculación Interinstitucional Coordinación de Vinculación Institucional</vt:lpstr>
      <vt:lpstr>Dirección de Vinculación Interinstitucional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600</cp:revision>
  <cp:lastPrinted>2022-01-31T18:08:35Z</cp:lastPrinted>
  <dcterms:created xsi:type="dcterms:W3CDTF">2018-05-18T00:47:28Z</dcterms:created>
  <dcterms:modified xsi:type="dcterms:W3CDTF">2023-08-08T22:39:50Z</dcterms:modified>
</cp:coreProperties>
</file>